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33F8-464E-48EC-AA99-6BFDBEE2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815360-1832-4607-AA5E-A158DF70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E0DFE-E54E-4725-94A2-48A37E75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51B23-A079-431A-A5CE-B864DD3F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DB5D2-B220-4DA7-BC4B-4BDB7165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5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1CE0-37E5-480A-BFD8-1890E7FC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346A6-E700-4E64-8AD9-6B877BB0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87148-3F3C-4243-BB70-EEB75580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8E373-AAA9-46A7-B738-ABA246E8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ABB9A-6693-4021-9EEB-3E6C6FA4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3264E-3D61-4656-B4E0-4B8CC772F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AD8A7-69AD-4384-AC7C-6AA86E0F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8FA6B-28B0-4E9D-A5C2-6AAB641A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32595-0105-45E1-AA3C-302F376F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1B857-C5E0-4ABE-A3B8-00098679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1532-FF44-44C9-BDC5-CC19ED5F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B2A6-9197-49F3-9ABD-16900149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69CFB-D65F-4E02-83F7-5535A32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71CE-950C-4FB3-ADCE-6C9DD82E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1B57E-B83F-4163-B825-4049C1DF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2E7C-4E5E-4202-A33A-D8CFC489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770BB-C2F9-4605-8627-77FC8EB2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D06A-44DA-4318-ABC9-F721A0C0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B0EFF-67BE-4FAE-95B9-885AA16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E2172-789A-45A3-9A15-E37887C8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724C-F63E-44A1-A1FC-155551CA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D2534-CB9D-4C36-8360-66D1E1E5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82969-5447-4B8F-9BEC-33C24402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DD11A-2FFB-4139-A8EC-0BE2488F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61E3D-0326-4209-9103-C6E54A01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A24DB-53A5-471A-8F92-87D527D9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7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0CC46-1426-4FC9-A3C8-76B9580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3BA92-BB36-4743-8A34-18F23374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10A45-7FC9-4576-887E-1C6EAE1E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413D64-B012-40D5-83D0-A7640F4A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9237B-E9A1-4BB9-B1C7-BCD48C585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6FEBC3-4530-4078-85A5-1D88054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C2DA6-A627-4D51-964B-998CA348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6163C-7A3A-4FEA-9567-B044A5B3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597C-1968-4021-B04D-0824C87F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FE488-6D1A-4440-B870-842FBDA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D343E-A049-4266-9DE9-91E2C38C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A3F39-7703-44E1-BBC8-12350BEB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C550B4-4AF4-4760-AD0B-E6FCACE3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2591A-ACE4-4D4F-9C86-B934AD1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A60A7-DF97-41AC-8CC6-26977CC6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1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DCD5-BB26-4F0E-85CE-0DA158A7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EE06-3C9A-46A4-B332-1FA498C6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E4E36-92B0-4D52-B808-28C166E51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85091-ED9C-41F8-957F-54F0182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57C8E-B740-4182-93B5-B7371CB5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1BF94-D8C2-41B4-AFD7-5AF6459F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FA7-5CD8-42B7-9EB5-1624B86B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5173-97CE-4966-8DFC-6DC9693E9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7C4E6-8D86-4B93-AD8E-AE8A7DBA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D7379-7596-48BC-BF9F-6523555F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36FDC-6201-4B1A-A409-57B43305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159ED-8676-4415-BFCF-2FF4EFD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9771B-C1D2-46B8-91C3-E91A92C2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6923-4F4C-4855-983B-95288CDF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640DF-1B1E-4C82-A887-8B8D4FFA6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022F-2853-4582-A088-EE5470CF1C5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E923C-0B5D-4040-8AF0-0E821AEB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01405-6475-4D2D-9B4E-8E4D4731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51AF-6AB1-45BE-8778-C7469005E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584092-4450-4B81-ADE4-867718D97D8F}"/>
              </a:ext>
            </a:extLst>
          </p:cNvPr>
          <p:cNvSpPr/>
          <p:nvPr/>
        </p:nvSpPr>
        <p:spPr>
          <a:xfrm>
            <a:off x="5160627" y="1770079"/>
            <a:ext cx="1870745" cy="12499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434F98-D729-4952-807B-BDB5285728C3}"/>
              </a:ext>
            </a:extLst>
          </p:cNvPr>
          <p:cNvSpPr/>
          <p:nvPr/>
        </p:nvSpPr>
        <p:spPr>
          <a:xfrm>
            <a:off x="2038524" y="5033396"/>
            <a:ext cx="1870745" cy="12499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A3D9124-DC5A-4687-BA3C-FAAC58955F8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748094" y="2620863"/>
            <a:ext cx="2638337" cy="2186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1777F2F-0B84-47ED-9F43-CE57A3DC913E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683467" y="3245842"/>
            <a:ext cx="2638337" cy="2186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9CFB58-50EE-4FBB-A167-A760DB38DF3F}"/>
              </a:ext>
            </a:extLst>
          </p:cNvPr>
          <p:cNvSpPr txBox="1"/>
          <p:nvPr/>
        </p:nvSpPr>
        <p:spPr>
          <a:xfrm>
            <a:off x="511728" y="302004"/>
            <a:ext cx="172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001.</a:t>
            </a:r>
          </a:p>
          <a:p>
            <a:r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Friends Service 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B3BEDD-9819-43F4-825D-A8EF740137D1}"/>
              </a:ext>
            </a:extLst>
          </p:cNvPr>
          <p:cNvSpPr txBox="1"/>
          <p:nvPr/>
        </p:nvSpPr>
        <p:spPr>
          <a:xfrm>
            <a:off x="849384" y="5335210"/>
            <a:ext cx="172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조회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등록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수정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F2F6E-6E62-473F-B418-BF7E2C1C3AB4}"/>
              </a:ext>
            </a:extLst>
          </p:cNvPr>
          <p:cNvSpPr txBox="1"/>
          <p:nvPr/>
        </p:nvSpPr>
        <p:spPr>
          <a:xfrm>
            <a:off x="7039758" y="2071893"/>
            <a:ext cx="235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등록된 회원의 리스트 조회 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등록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수정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BF3F726-1EC7-42AF-9FFE-9433EC082494}"/>
              </a:ext>
            </a:extLst>
          </p:cNvPr>
          <p:cNvSpPr/>
          <p:nvPr/>
        </p:nvSpPr>
        <p:spPr>
          <a:xfrm>
            <a:off x="5160626" y="138689"/>
            <a:ext cx="1870745" cy="12499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7342B47-2F9C-4969-8A4C-66FAABD1A5D7}"/>
              </a:ext>
            </a:extLst>
          </p:cNvPr>
          <p:cNvCxnSpPr>
            <a:stCxn id="4" idx="0"/>
            <a:endCxn id="28" idx="2"/>
          </p:cNvCxnSpPr>
          <p:nvPr/>
        </p:nvCxnSpPr>
        <p:spPr>
          <a:xfrm flipH="1" flipV="1">
            <a:off x="6095999" y="1388649"/>
            <a:ext cx="1" cy="3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D2A2D3-8FC8-411F-8628-B7511D90D883}"/>
              </a:ext>
            </a:extLst>
          </p:cNvPr>
          <p:cNvSpPr txBox="1"/>
          <p:nvPr/>
        </p:nvSpPr>
        <p:spPr>
          <a:xfrm>
            <a:off x="5699618" y="3888217"/>
            <a:ext cx="86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E4BAF-5D44-437A-BB03-C981821CAF93}"/>
              </a:ext>
            </a:extLst>
          </p:cNvPr>
          <p:cNvSpPr txBox="1"/>
          <p:nvPr/>
        </p:nvSpPr>
        <p:spPr>
          <a:xfrm>
            <a:off x="511728" y="926983"/>
            <a:ext cx="258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DCC96-BB2A-40D6-90B5-F30598978E2E}"/>
              </a:ext>
            </a:extLst>
          </p:cNvPr>
          <p:cNvSpPr txBox="1"/>
          <p:nvPr/>
        </p:nvSpPr>
        <p:spPr>
          <a:xfrm>
            <a:off x="2506212" y="3888218"/>
            <a:ext cx="86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BE0EC-EEF3-4AF8-AA70-8443A4303EE3}"/>
              </a:ext>
            </a:extLst>
          </p:cNvPr>
          <p:cNvSpPr txBox="1"/>
          <p:nvPr/>
        </p:nvSpPr>
        <p:spPr>
          <a:xfrm>
            <a:off x="5699618" y="1471921"/>
            <a:ext cx="86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66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준형 조</dc:creator>
  <cp:lastModifiedBy>준형 조</cp:lastModifiedBy>
  <cp:revision>25</cp:revision>
  <dcterms:created xsi:type="dcterms:W3CDTF">2020-07-07T04:20:00Z</dcterms:created>
  <dcterms:modified xsi:type="dcterms:W3CDTF">2020-09-22T10:16:43Z</dcterms:modified>
</cp:coreProperties>
</file>