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embeddedFontLst>
    <p:embeddedFont>
      <p:font typeface="BM DoHyeon OTF" panose="020B0600000101010101" pitchFamily="34" charset="-127"/>
      <p:regular r:id="rId6"/>
    </p:embeddedFon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itchFamily="2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3" d="100"/>
          <a:sy n="153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357a66a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5357a66a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5357a66a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5357a66a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868003" y="1692808"/>
            <a:ext cx="4361597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MZ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들</a:t>
            </a:r>
            <a:r>
              <a:rPr lang="ko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lang="ko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금융생활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497350" y="24852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소비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결제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송금 트렌드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MZ</a:t>
            </a:r>
            <a:r>
              <a:rPr lang="ko-KR" altLang="en-US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세대의 소비 및 결제 트렌드</a:t>
            </a:r>
            <a:endParaRPr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0" y="1307850"/>
            <a:ext cx="5436524" cy="383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ko-KR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1.</a:t>
            </a:r>
            <a:r>
              <a:rPr lang="ko-KR" alt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</a:t>
            </a:r>
            <a:r>
              <a:rPr 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MZ</a:t>
            </a:r>
            <a:r>
              <a:rPr lang="ko-KR" alt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세대는 간편함을 추구하는 결제 트렌드를 보인다</a:t>
            </a:r>
            <a:r>
              <a:rPr lang="en-US" altLang="ko-KR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.</a:t>
            </a:r>
            <a:r>
              <a:rPr lang="ko-KR" alt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  <a:cs typeface="Nunito"/>
              <a:sym typeface="Nunito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은행거래는 줄어들고 어플로 간단하게 처리할 수 있는 </a:t>
            </a:r>
            <a:endParaRPr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  <a:cs typeface="Nunito"/>
              <a:sym typeface="Nunito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빅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/</a:t>
            </a:r>
            <a:r>
              <a:rPr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핀테크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거래가 다른 세대에 비해 눈에 띄게 늘고 있다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Nunito"/>
              <a:sym typeface="Nunito"/>
            </a:endParaRPr>
          </a:p>
          <a:p>
            <a:pPr marL="146050" indent="0" algn="l">
              <a:buNone/>
            </a:pP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2</a:t>
            </a:r>
            <a:r>
              <a:rPr lang="en-US" altLang="ko-KR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.</a:t>
            </a:r>
            <a:r>
              <a:rPr lang="ko-KR" altLang="en-US" sz="14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</a:t>
            </a:r>
            <a:r>
              <a:rPr lang="ko-KR" altLang="en-US" sz="1400" b="0" i="0" dirty="0" err="1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한국핀테크산업협회에서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MZ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세대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2000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명을 조사한 결과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간편결제 서비스에  주로 사용하는 플랫폼 중 카카오페이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네이버페이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토스페이가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96%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에 달했으며 만족도 또한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90%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이상이 만족한다고 답했다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 marL="146050" indent="0" algn="l">
              <a:buNone/>
            </a:pPr>
            <a:endParaRPr lang="en-US" altLang="ko-KR" sz="1400" b="0" i="0" dirty="0">
              <a:solidFill>
                <a:schemeClr val="bg1"/>
              </a:solidFill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46050" indent="0" algn="l">
              <a:buNone/>
            </a:pP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간편결제 사용 이유에 대한 응답은 간편함 및 편리성이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89.1%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로 압도적 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위를 차지했다</a:t>
            </a:r>
            <a:r>
              <a:rPr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en-US" altLang="ko-KR" sz="1400" b="0" i="0" dirty="0">
              <a:solidFill>
                <a:schemeClr val="bg1"/>
              </a:solidFill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또한 돈을 모아서 미래에 투자하기 보다는 현재 자신의</a:t>
            </a:r>
            <a:r>
              <a:rPr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                           자기계발이나 현재의 만족과 다양한 경험을 해보기 위해 경험소비에 투자하는 경향이 높다</a:t>
            </a:r>
            <a:r>
              <a:rPr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.</a:t>
            </a:r>
            <a:r>
              <a:rPr lang="ko-KR" altLang="en-US" sz="1600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unito"/>
                <a:sym typeface="Nunito"/>
              </a:rPr>
              <a:t> </a:t>
            </a:r>
          </a:p>
          <a:p>
            <a:pPr marL="146050" indent="0" algn="l">
              <a:buNone/>
            </a:pPr>
            <a:endParaRPr lang="ko-KR" altLang="en-US" sz="1600" b="0" i="0" dirty="0">
              <a:solidFill>
                <a:schemeClr val="bg1"/>
              </a:solidFill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46050" indent="0" algn="l">
              <a:buNone/>
            </a:pPr>
            <a:endParaRPr lang="en-US" altLang="ko-KR" sz="1500" b="0" i="0" dirty="0">
              <a:solidFill>
                <a:schemeClr val="bg1"/>
              </a:solidFill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altLang="ko-KR" sz="1400" dirty="0">
              <a:solidFill>
                <a:schemeClr val="l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Nunito"/>
              <a:sym typeface="Nunito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endParaRPr sz="1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Google Shape;217;p24">
            <a:extLst>
              <a:ext uri="{FF2B5EF4-FFF2-40B4-BE49-F238E27FC236}">
                <a16:creationId xmlns:a16="http://schemas.microsoft.com/office/drawing/2014/main" id="{BF1FF3B2-3A07-2A2A-C237-A14C07D8CE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96" y="1438051"/>
            <a:ext cx="3122726" cy="27883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0EA30-F56C-B113-0B65-0CFAD94784BB}"/>
              </a:ext>
            </a:extLst>
          </p:cNvPr>
          <p:cNvSpPr txBox="1"/>
          <p:nvPr/>
        </p:nvSpPr>
        <p:spPr>
          <a:xfrm>
            <a:off x="5572050" y="4312252"/>
            <a:ext cx="303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출처</a:t>
            </a:r>
            <a:r>
              <a:rPr lang="en-US" altLang="ko-KR" sz="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ko-KR" altLang="en-US" sz="8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800" i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하나금융연구소‘대한민국</a:t>
            </a:r>
            <a:r>
              <a:rPr lang="ko-KR" altLang="en-US" sz="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금융소비자 보고서 </a:t>
            </a:r>
            <a:r>
              <a:rPr lang="en-US" altLang="ko-KR" sz="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2023’ </a:t>
            </a:r>
            <a:r>
              <a:rPr lang="ko-KR" altLang="en-US" sz="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발표</a:t>
            </a:r>
            <a:endParaRPr lang="ko-KR" altLang="en-US" sz="800" i="1" dirty="0">
              <a:latin typeface="Lato"/>
              <a:ea typeface="Lato"/>
              <a:cs typeface="Lato"/>
              <a:sym typeface="Lato"/>
            </a:endParaRPr>
          </a:p>
          <a:p>
            <a:endParaRPr kumimoji="1" lang="ko-Kore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실제 주위의 </a:t>
            </a:r>
            <a:r>
              <a:rPr lang="en-US" altLang="ko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lang="en-US" altLang="ko-KR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030</a:t>
            </a:r>
            <a:r>
              <a:rPr lang="ko-KR" altLang="en-US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세대 조사 결과 </a:t>
            </a:r>
            <a:r>
              <a:rPr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lang="ko-KR" altLang="en-US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총 </a:t>
            </a:r>
            <a:r>
              <a:rPr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41</a:t>
            </a:r>
            <a:r>
              <a:rPr lang="ko-KR" altLang="en-US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명</a:t>
            </a:r>
            <a:r>
              <a:rPr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733925" y="1340548"/>
            <a:ext cx="3930575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주변의 </a:t>
            </a:r>
            <a:r>
              <a:rPr 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2030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을 봤을 때 주거래은행이 인터넷 전문 은행인 비중이 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40%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에 달했다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특히 송금의 경우 카카오페이와 토스의 비중이 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75%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에 </a:t>
            </a:r>
            <a:r>
              <a:rPr lang="ko-KR" altLang="en-US" sz="12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달할만큼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매우 높은 </a:t>
            </a:r>
            <a:r>
              <a:rPr lang="ko-KR" altLang="en-US" sz="12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비율를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보였다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사용하는 이유는 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간편함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’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이 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80%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가 넘을 정도로 다른 무엇보다 간편함을 추구하는 세대라는 것을 알 수 있다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표본은 적지만 </a:t>
            </a:r>
            <a:r>
              <a:rPr lang="ko-Kore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카카오페이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네이버 페이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 토스페이로 대표되는 간편결제도 함께 이용한다는 의견은 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100%</a:t>
            </a:r>
            <a:r>
              <a:rPr lang="ko-KR" altLang="en-US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로 집계됐다</a:t>
            </a:r>
            <a:r>
              <a:rPr lang="en-US" altLang="ko-KR" sz="1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Lato"/>
                <a:sym typeface="Lato"/>
              </a:rPr>
              <a:t>.</a:t>
            </a:r>
            <a:endParaRPr sz="12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33" y="1371880"/>
            <a:ext cx="1469099" cy="151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63;p17">
            <a:extLst>
              <a:ext uri="{FF2B5EF4-FFF2-40B4-BE49-F238E27FC236}">
                <a16:creationId xmlns:a16="http://schemas.microsoft.com/office/drawing/2014/main" id="{575AF1E6-1614-6DD6-DAEE-AAF90905278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967" y="1378183"/>
            <a:ext cx="1891034" cy="1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89;p20">
            <a:extLst>
              <a:ext uri="{FF2B5EF4-FFF2-40B4-BE49-F238E27FC236}">
                <a16:creationId xmlns:a16="http://schemas.microsoft.com/office/drawing/2014/main" id="{CA2F1774-1D23-1ECF-18C7-F58C1EAD62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08" y="2917844"/>
            <a:ext cx="1891034" cy="177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5;p21">
            <a:extLst>
              <a:ext uri="{FF2B5EF4-FFF2-40B4-BE49-F238E27FC236}">
                <a16:creationId xmlns:a16="http://schemas.microsoft.com/office/drawing/2014/main" id="{BD113DEB-D59B-343F-FA48-E16DA313DDE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6792" y="3152775"/>
            <a:ext cx="1645774" cy="15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6;p21">
            <a:extLst>
              <a:ext uri="{FF2B5EF4-FFF2-40B4-BE49-F238E27FC236}">
                <a16:creationId xmlns:a16="http://schemas.microsoft.com/office/drawing/2014/main" id="{A799FCEB-E6C4-8114-282F-B9F954BC48C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4590" y="2787300"/>
            <a:ext cx="941650" cy="8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90B104-3222-C8BA-57DC-8C3CF35F78CB}"/>
              </a:ext>
            </a:extLst>
          </p:cNvPr>
          <p:cNvSpPr/>
          <p:nvPr/>
        </p:nvSpPr>
        <p:spPr>
          <a:xfrm>
            <a:off x="4572000" y="3951263"/>
            <a:ext cx="4164675" cy="694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11A2F-D090-53A1-BED8-C46FA837B69F}"/>
              </a:ext>
            </a:extLst>
          </p:cNvPr>
          <p:cNvSpPr txBox="1"/>
          <p:nvPr/>
        </p:nvSpPr>
        <p:spPr>
          <a:xfrm>
            <a:off x="4638504" y="4053747"/>
            <a:ext cx="437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종합해봤을</a:t>
            </a:r>
            <a:r>
              <a:rPr kumimoji="1" lang="ko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때 </a:t>
            </a:r>
            <a:r>
              <a:rPr kumimoji="1" lang="en-US" altLang="ko-KR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MZ</a:t>
            </a:r>
            <a:r>
              <a:rPr kumimoji="1" lang="ko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세대의 소비 및 결제를 관통하는</a:t>
            </a:r>
            <a:endParaRPr kumimoji="1" lang="en-US" altLang="ko-KR" dirty="0">
              <a:solidFill>
                <a:schemeClr val="accent6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 가장 큰 키워드는 </a:t>
            </a:r>
            <a:r>
              <a:rPr kumimoji="1" lang="en-US" altLang="ko-KR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간편함</a:t>
            </a:r>
            <a:r>
              <a:rPr kumimoji="1" lang="en-US" altLang="ko-KR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이라고 볼 수 있다</a:t>
            </a:r>
            <a:r>
              <a:rPr kumimoji="1" lang="en-US" altLang="ko-KR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dirty="0">
              <a:solidFill>
                <a:schemeClr val="accent6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화면 슬라이드 쇼(16:9)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Montserrat</vt:lpstr>
      <vt:lpstr>Lato</vt:lpstr>
      <vt:lpstr>Nunito</vt:lpstr>
      <vt:lpstr>BM DoHyeon OTF</vt:lpstr>
      <vt:lpstr>Focus</vt:lpstr>
      <vt:lpstr>MZ들의 금융생활</vt:lpstr>
      <vt:lpstr>MZ세대의 소비 및 결제 트렌드</vt:lpstr>
      <vt:lpstr>실제 주위의 2030세대 조사 결과 (총 41명)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MZ들의 금융생활</dc:title>
  <cp:lastModifiedBy>조준희</cp:lastModifiedBy>
  <cp:revision>1</cp:revision>
  <dcterms:modified xsi:type="dcterms:W3CDTF">2023-06-28T13:48:47Z</dcterms:modified>
</cp:coreProperties>
</file>