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0" r:id="rId6"/>
    <p:sldId id="272" r:id="rId7"/>
    <p:sldId id="264" r:id="rId8"/>
    <p:sldId id="268" r:id="rId9"/>
    <p:sldId id="267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V/A</a:t>
                </a: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 V/A;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=7,49×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=8,96×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Objetivos a alcançar</a:t>
            </a:r>
          </a:p>
          <a:p>
            <a:r>
              <a:rPr lang="pt-PT" dirty="0"/>
              <a:t>Introdução à matéria lecionada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 = 3467 +/- 60 espiras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590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Objetivos a alcançar</vt:lpstr>
      <vt:lpstr>Solenóide Padrão</vt:lpstr>
      <vt:lpstr>Bobinas de Helmholtz</vt:lpstr>
      <vt:lpstr>Tensão de Hall</vt:lpstr>
      <vt:lpstr>Parte A- Calibração da Sonda de Hall </vt:lpstr>
      <vt:lpstr>Constante de calibração</vt:lpstr>
      <vt:lpstr>Material Utilizado/Procedimento 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Joaquim Andrade</cp:lastModifiedBy>
  <cp:revision>11</cp:revision>
  <dcterms:created xsi:type="dcterms:W3CDTF">2021-01-13T02:11:42Z</dcterms:created>
  <dcterms:modified xsi:type="dcterms:W3CDTF">2021-01-14T06:34:14Z</dcterms:modified>
</cp:coreProperties>
</file>