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70" r:id="rId5"/>
    <p:sldId id="272" r:id="rId6"/>
    <p:sldId id="258" r:id="rId7"/>
    <p:sldId id="264" r:id="rId8"/>
    <p:sldId id="267" r:id="rId9"/>
    <p:sldId id="268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= 7,49E-6;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</a:t>
                </a:r>
                <a:r>
                  <a:rPr lang="pt-PT"/>
                  <a:t>) = 8,96E-3;</a:t>
                </a:r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Introdução à matéria lecionada</a:t>
            </a:r>
          </a:p>
          <a:p>
            <a:r>
              <a:rPr lang="pt-PT" dirty="0"/>
              <a:t>Resultados atingidos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584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Solenóide Padrão</vt:lpstr>
      <vt:lpstr>Bobinas de Helmholtz</vt:lpstr>
      <vt:lpstr>Tensão de Hall</vt:lpstr>
      <vt:lpstr>Objetivos a alcançar</vt:lpstr>
      <vt:lpstr>Parte A- Calibração da Sonda de Hall </vt:lpstr>
      <vt:lpstr>Material Utilizado/Procedimento </vt:lpstr>
      <vt:lpstr>Constante de calibração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João Figueiredo</cp:lastModifiedBy>
  <cp:revision>7</cp:revision>
  <dcterms:created xsi:type="dcterms:W3CDTF">2021-01-13T02:11:42Z</dcterms:created>
  <dcterms:modified xsi:type="dcterms:W3CDTF">2021-01-13T20:19:51Z</dcterms:modified>
</cp:coreProperties>
</file>