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26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752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99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0517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028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912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084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3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477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256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8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389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6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18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57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888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7447-E320-4C83-987A-FA98BF98DC25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423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2B02B-D81A-4CFD-A0C8-D316AC6B3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4" y="1253067"/>
            <a:ext cx="6155266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Trabalho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Realizado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por: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Rafael Amorim 	nº 98197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Joaquim Andrade 	nº 93432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João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Figueiredo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nº 98506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39DB8-DA5F-433F-8966-6C50ABD03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7123" y="941218"/>
            <a:ext cx="3371742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effectLst/>
              </a:rPr>
              <a:t>BOBINAS DE HELMHOLTZ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79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8F749-D3D0-4934-9745-B6A2A598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Sumário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30F062-BF17-44DE-BCAA-D93F7E349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628662"/>
          </a:xfrm>
        </p:spPr>
        <p:txBody>
          <a:bodyPr>
            <a:normAutofit lnSpcReduction="10000"/>
          </a:bodyPr>
          <a:lstStyle/>
          <a:p>
            <a:r>
              <a:rPr lang="pt-PT" sz="2400" i="1" dirty="0"/>
              <a:t>Principais objetivos:</a:t>
            </a:r>
          </a:p>
          <a:p>
            <a:pPr marL="0" indent="0">
              <a:buNone/>
            </a:pPr>
            <a:endParaRPr lang="pt-PT" dirty="0"/>
          </a:p>
          <a:p>
            <a:pPr marL="457200" lvl="1" indent="0">
              <a:buNone/>
            </a:pPr>
            <a:r>
              <a:rPr lang="pt-PT" sz="2000" dirty="0"/>
              <a:t>Na Parte A: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2000" dirty="0"/>
              <a:t>Calibrar uma sonda de efeito de Hall por meio de um solenóide padrão. As grandezas a serem medidas são a intensidade (que produz vários valores de campo magnético) e a tensão de Hall. Pretende-se obter uma reta no gráfico.</a:t>
            </a:r>
          </a:p>
          <a:p>
            <a:pPr marL="457200" lvl="1" indent="0">
              <a:buNone/>
            </a:pPr>
            <a:r>
              <a:rPr lang="pt-PT" sz="2000" dirty="0"/>
              <a:t>Na Parte B: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2000" dirty="0"/>
              <a:t>Com a intensidade a 0,5 A será medido a posição e a tensão para posteriormente se calcular o campo magnético e verificar o princípio da sobreposição com auxílio da parte A</a:t>
            </a:r>
          </a:p>
          <a:p>
            <a:pPr marL="457200" lvl="1" indent="0">
              <a:buNone/>
            </a:pPr>
            <a:r>
              <a:rPr lang="pt-PT" dirty="0"/>
              <a:t>			</a:t>
            </a:r>
          </a:p>
          <a:p>
            <a:pPr marL="457200" lvl="1" indent="0">
              <a:buNone/>
            </a:pPr>
            <a:r>
              <a:rPr lang="pt-P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0924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81669-8064-4270-A6C1-72825B1F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35" y="1266547"/>
            <a:ext cx="8596668" cy="1320800"/>
          </a:xfrm>
        </p:spPr>
        <p:txBody>
          <a:bodyPr/>
          <a:lstStyle/>
          <a:p>
            <a:r>
              <a:rPr lang="pt-PT" dirty="0"/>
              <a:t>Valores Alcançados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DCF059-4996-4BC5-AFCE-3ABD2C37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474" y="3006819"/>
            <a:ext cx="5066519" cy="1236707"/>
          </a:xfrm>
        </p:spPr>
        <p:txBody>
          <a:bodyPr/>
          <a:lstStyle/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constante de calibração, cc:  0,031779955 V/A; </a:t>
            </a: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Verificação do princípio da sobreposição;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Número de espiras, N: 119,6. 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5020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3C5E-9565-4674-9980-D754EC76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9DACF2-DF95-4E85-AACA-A2A0E3EF9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Nesta experiência estuda-se a Lei de Ampère que se encontra </a:t>
            </a:r>
            <a:r>
              <a:rPr lang="pt-PT"/>
              <a:t>no capítulo 3.6;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34940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156</Words>
  <Application>Microsoft Office PowerPoint</Application>
  <PresentationFormat>Ecrã Panorâmico</PresentationFormat>
  <Paragraphs>20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Faceta</vt:lpstr>
      <vt:lpstr>BOBINAS DE HELMHOLTZ</vt:lpstr>
      <vt:lpstr>Sumário </vt:lpstr>
      <vt:lpstr>Valores Alcançados</vt:lpstr>
      <vt:lpstr>Introdução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BOBINAS DE HELMHOLTZ</dc:title>
  <dc:creator>Rafael Amorim</dc:creator>
  <cp:lastModifiedBy>Rafael Amorim</cp:lastModifiedBy>
  <cp:revision>3</cp:revision>
  <dcterms:created xsi:type="dcterms:W3CDTF">2021-01-11T14:49:38Z</dcterms:created>
  <dcterms:modified xsi:type="dcterms:W3CDTF">2021-01-11T15:08:19Z</dcterms:modified>
</cp:coreProperties>
</file>