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12/01/2021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F749-D3D0-4934-9745-B6A2A598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30F062-BF17-44DE-BCAA-D93F7E34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28662"/>
          </a:xfrm>
        </p:spPr>
        <p:txBody>
          <a:bodyPr>
            <a:normAutofit lnSpcReduction="10000"/>
          </a:bodyPr>
          <a:lstStyle/>
          <a:p>
            <a:r>
              <a:rPr lang="pt-PT" sz="2400" i="1" dirty="0"/>
              <a:t>Principais objetivos:</a:t>
            </a:r>
          </a:p>
          <a:p>
            <a:pPr marL="0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sz="2000" dirty="0"/>
              <a:t>Na Parte A: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2000" dirty="0"/>
              <a:t>Calibrar uma sonda de efeito de Hall por meio de um solenóide padrão. As grandezas a serem medidas são a intensidade (que produz vários valores de campo magnético) e a tensão de Hall. Pretende-se obter uma reta no gráfico.</a:t>
            </a:r>
          </a:p>
          <a:p>
            <a:pPr marL="457200" lvl="1" indent="0">
              <a:buNone/>
            </a:pPr>
            <a:r>
              <a:rPr lang="pt-PT" sz="2000" dirty="0"/>
              <a:t>Na Parte B: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2000" dirty="0"/>
              <a:t>Com a intensidade a 0,5 A será medido a posição e a tensão para posteriormente se calcular o campo magnético e verificar o princípio da sobreposição com auxílio da parte A</a:t>
            </a:r>
          </a:p>
          <a:p>
            <a:pPr marL="457200" lvl="1" indent="0">
              <a:buNone/>
            </a:pPr>
            <a:r>
              <a:rPr lang="pt-PT" dirty="0"/>
              <a:t>			</a:t>
            </a:r>
          </a:p>
          <a:p>
            <a:pPr marL="457200" lvl="1" indent="0">
              <a:buNone/>
            </a:pPr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924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Valores Alcançados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925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calibração,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0,031779955 V/A;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sobreposição;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espiras, N = 119,6.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9DACF2-DF95-4E85-AACA-A2A0E3EF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Nesta experiência estuda-se a Lei de Ampère que se encontra </a:t>
            </a:r>
            <a:r>
              <a:rPr lang="pt-PT"/>
              <a:t>no capítulo 3.6;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293</Words>
  <Application>Microsoft Office PowerPoint</Application>
  <PresentationFormat>Ecrã Panorâmico</PresentationFormat>
  <Paragraphs>36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Sumário </vt:lpstr>
      <vt:lpstr>Valores Alcançados</vt:lpstr>
      <vt:lpstr>Introdução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Rafael Amorim</dc:creator>
  <cp:lastModifiedBy>João Figueiredo</cp:lastModifiedBy>
  <cp:revision>7</cp:revision>
  <dcterms:created xsi:type="dcterms:W3CDTF">2021-01-11T14:49:38Z</dcterms:created>
  <dcterms:modified xsi:type="dcterms:W3CDTF">2021-01-12T18:11:03Z</dcterms:modified>
</cp:coreProperties>
</file>