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 V/T</a:t>
                </a:r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V/T;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 t="-15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586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Rafael Amorim</cp:lastModifiedBy>
  <cp:revision>14</cp:revision>
  <dcterms:created xsi:type="dcterms:W3CDTF">2021-01-13T02:11:42Z</dcterms:created>
  <dcterms:modified xsi:type="dcterms:W3CDTF">2021-01-14T13:15:50Z</dcterms:modified>
</cp:coreProperties>
</file>