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70" r:id="rId6"/>
    <p:sldId id="272" r:id="rId7"/>
    <p:sldId id="264" r:id="rId8"/>
    <p:sldId id="268" r:id="rId9"/>
    <p:sldId id="267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V/A</a:t>
                </a:r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 V/A;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Erro da CC 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Teórico (parte A)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=7,49×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Prático (parte B)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=8,96×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PT" dirty="0"/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570" r="-1135" b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Objetivos a alcançar</a:t>
            </a:r>
          </a:p>
          <a:p>
            <a:r>
              <a:rPr lang="pt-PT" dirty="0"/>
              <a:t>Introdução à matéria lecionada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Objetivos a alcançar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85000" lnSpcReduction="2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sobreposição.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Medição do campo magnético.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Estimação do número de espiras.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 t="-15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585</Words>
  <Application>Microsoft Office PowerPoint</Application>
  <PresentationFormat>Ecrã Panorâmico</PresentationFormat>
  <Paragraphs>80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Objetivos a alcançar</vt:lpstr>
      <vt:lpstr>Solenóide Padrão</vt:lpstr>
      <vt:lpstr>Bobinas de Helmholtz</vt:lpstr>
      <vt:lpstr>Tensão de Hall</vt:lpstr>
      <vt:lpstr>Parte A- Calibração da Sonda de Hall </vt:lpstr>
      <vt:lpstr>Constante de calibração</vt:lpstr>
      <vt:lpstr>Material Utilizado/Procedimento 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Joaquim Andrade</cp:lastModifiedBy>
  <cp:revision>12</cp:revision>
  <dcterms:created xsi:type="dcterms:W3CDTF">2021-01-13T02:11:42Z</dcterms:created>
  <dcterms:modified xsi:type="dcterms:W3CDTF">2021-01-14T06:40:27Z</dcterms:modified>
</cp:coreProperties>
</file>