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70" r:id="rId5"/>
    <p:sldId id="272" r:id="rId6"/>
    <p:sldId id="258" r:id="rId7"/>
    <p:sldId id="264" r:id="rId8"/>
    <p:sldId id="267" r:id="rId9"/>
    <p:sldId id="268" r:id="rId10"/>
    <p:sldId id="265" r:id="rId11"/>
    <p:sldId id="266" r:id="rId12"/>
    <p:sldId id="269" r:id="rId13"/>
    <p:sldId id="262" r:id="rId14"/>
    <p:sldId id="263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Introdução à matéria lecionada</a:t>
            </a:r>
          </a:p>
          <a:p>
            <a:r>
              <a:rPr lang="pt-PT" dirty="0"/>
              <a:t>Resultados atingidos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Valores Alcançados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925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calibração,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0,031779955 V/A; 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sobreposição;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espiras, N = 119,6.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499</Words>
  <Application>Microsoft Office PowerPoint</Application>
  <PresentationFormat>Ecrã Panorâmico</PresentationFormat>
  <Paragraphs>69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Solenóide Padrão</vt:lpstr>
      <vt:lpstr>Bobinas de Helmholtz</vt:lpstr>
      <vt:lpstr>Tensão de Hall</vt:lpstr>
      <vt:lpstr>Valores Alcançados</vt:lpstr>
      <vt:lpstr>Parte A- Calibração da Sonda de Hall </vt:lpstr>
      <vt:lpstr>Material Utilizado/Procedimento </vt:lpstr>
      <vt:lpstr>Constante de calibração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Joaquim Andrade</cp:lastModifiedBy>
  <cp:revision>3</cp:revision>
  <dcterms:created xsi:type="dcterms:W3CDTF">2021-01-13T02:11:42Z</dcterms:created>
  <dcterms:modified xsi:type="dcterms:W3CDTF">2021-01-13T02:18:57Z</dcterms:modified>
</cp:coreProperties>
</file>