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6000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CH" sz="2400" strike="noStrike">
                <a:solidFill>
                  <a:srgbClr val="000000"/>
                </a:solidFill>
                <a:latin typeface="Calibri"/>
              </a:rPr>
              <a:t>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CH" sz="1200" strike="noStrike">
                <a:solidFill>
                  <a:srgbClr val="8b8b8b"/>
                </a:solidFill>
                <a:latin typeface="Calibri"/>
              </a:rPr>
              <a:t>21.06.16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2CC053-20DD-4D90-BB50-E2B11B44AD29}" type="slidenum">
              <a:rPr lang="fr-CH" sz="1200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Septième niveau de planModifier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CH" sz="1200" strike="noStrike">
                <a:solidFill>
                  <a:srgbClr val="8b8b8b"/>
                </a:solidFill>
                <a:latin typeface="Calibri"/>
              </a:rPr>
              <a:t>21.06.16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BF6464-3140-49E7-A8F1-BF067A47F641}" type="slidenum">
              <a:rPr lang="fr-CH" sz="1200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6000" strike="noStrike">
                <a:solidFill>
                  <a:srgbClr val="000000"/>
                </a:solidFill>
                <a:latin typeface="Calibri Light"/>
              </a:rPr>
              <a:t>HolyJobs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What can we improve?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Database queries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DB queries class (in case we drop Slick)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Add Captchas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Find customers ?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Table of content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What is HolyJobs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Which tools did we use?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Scala.JS? Maybe? Maybe NOT?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Slick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Problems?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What can we improve?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What is HolyJobs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Looking for a job during your holidays?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Offering a job for some pitiful student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6000" strike="noStrike">
                <a:solidFill>
                  <a:srgbClr val="000000"/>
                </a:solidFill>
                <a:latin typeface="Calibri Light"/>
              </a:rPr>
              <a:t>Which tools did we use?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Play</a:t>
            </a: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Scala Js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Slick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Not so simple setup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Careful with small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Easy to create queries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Demo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Problems?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Scala.Js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Template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LibreOffice/4.4.3.2$Linux_X86_64 LibreOffice_project/40m0$Build-2</Application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2016-06-20T19:29:02Z</dcterms:created>
  <dc:creator>David Kunzmann</dc:creator>
  <dc:language>fr-CH</dc:language>
  <cp:lastModifiedBy>Miguel </cp:lastModifiedBy>
  <dcterms:modified xsi:type="dcterms:W3CDTF">2016-06-21T18:58:02Z</dcterms:modified>
  <cp:revision>11</cp:revision>
  <dc:title>HolyJobs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