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57" r:id="rId6"/>
    <p:sldId id="258" r:id="rId7"/>
    <p:sldId id="259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21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606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4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606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467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115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446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30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247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73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142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413A-5FA9-422B-89F7-5A23C0255C07}" type="datetimeFigureOut">
              <a:rPr lang="fr-CH" smtClean="0"/>
              <a:t>20.06.2016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BBEE-3916-480E-97A5-CBCEAE7A37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248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HolyJobs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09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13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Table of content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HolyJobs</a:t>
            </a:r>
            <a:endParaRPr lang="fr-CH" dirty="0" smtClean="0"/>
          </a:p>
          <a:p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tools</a:t>
            </a:r>
            <a:r>
              <a:rPr lang="fr-CH" dirty="0" smtClean="0"/>
              <a:t> </a:t>
            </a:r>
            <a:r>
              <a:rPr lang="fr-CH" dirty="0" err="1" smtClean="0"/>
              <a:t>did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use?</a:t>
            </a:r>
          </a:p>
          <a:p>
            <a:pPr lvl="1"/>
            <a:r>
              <a:rPr lang="fr-CH" dirty="0" smtClean="0"/>
              <a:t>Scala.JS? </a:t>
            </a:r>
            <a:r>
              <a:rPr lang="fr-CH" dirty="0" err="1" smtClean="0"/>
              <a:t>Maybe</a:t>
            </a:r>
            <a:r>
              <a:rPr lang="fr-CH" dirty="0" smtClean="0"/>
              <a:t>? </a:t>
            </a:r>
            <a:r>
              <a:rPr lang="fr-CH" dirty="0" err="1" smtClean="0"/>
              <a:t>Maybe</a:t>
            </a:r>
            <a:r>
              <a:rPr lang="fr-CH" dirty="0" smtClean="0"/>
              <a:t> NOT?</a:t>
            </a:r>
          </a:p>
          <a:p>
            <a:pPr lvl="1"/>
            <a:r>
              <a:rPr lang="fr-CH" dirty="0" err="1" smtClean="0"/>
              <a:t>Slick</a:t>
            </a:r>
            <a:endParaRPr lang="fr-CH" dirty="0" smtClean="0"/>
          </a:p>
          <a:p>
            <a:r>
              <a:rPr lang="fr-CH" dirty="0" err="1" smtClean="0"/>
              <a:t>Demo</a:t>
            </a:r>
            <a:endParaRPr lang="fr-CH" dirty="0" smtClean="0"/>
          </a:p>
          <a:p>
            <a:r>
              <a:rPr lang="fr-CH" dirty="0" err="1" smtClean="0"/>
              <a:t>Problems</a:t>
            </a:r>
            <a:r>
              <a:rPr lang="fr-CH" dirty="0" smtClean="0"/>
              <a:t>?</a:t>
            </a:r>
          </a:p>
          <a:p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improve</a:t>
            </a:r>
            <a:r>
              <a:rPr lang="fr-CH" dirty="0" smtClean="0"/>
              <a:t>?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98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HolyJobs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0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tools</a:t>
            </a:r>
            <a:r>
              <a:rPr lang="fr-CH" dirty="0" smtClean="0"/>
              <a:t> </a:t>
            </a:r>
            <a:r>
              <a:rPr lang="fr-CH" dirty="0" err="1" smtClean="0"/>
              <a:t>did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use?</a:t>
            </a:r>
            <a:endParaRPr lang="fr-CH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1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Scala </a:t>
            </a:r>
            <a:r>
              <a:rPr lang="fr-CH" dirty="0" err="1" smtClean="0"/>
              <a:t>Js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14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Slick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26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Demo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90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Problems</a:t>
            </a:r>
            <a:r>
              <a:rPr lang="fr-CH" dirty="0" smtClean="0"/>
              <a:t>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improve</a:t>
            </a:r>
            <a:r>
              <a:rPr lang="fr-CH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8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Grand écran</PresentationFormat>
  <Paragraphs>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HolyJobs</vt:lpstr>
      <vt:lpstr>Table of content</vt:lpstr>
      <vt:lpstr>What is HolyJobs</vt:lpstr>
      <vt:lpstr>Which tools did we use?</vt:lpstr>
      <vt:lpstr>Scala Js</vt:lpstr>
      <vt:lpstr>Slick</vt:lpstr>
      <vt:lpstr>Demo</vt:lpstr>
      <vt:lpstr>Problems?</vt:lpstr>
      <vt:lpstr>What can we improve?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HolyJobs</dc:title>
  <dc:creator>David Kunzmann</dc:creator>
  <cp:lastModifiedBy>David Kunzmann</cp:lastModifiedBy>
  <cp:revision>1</cp:revision>
  <dcterms:created xsi:type="dcterms:W3CDTF">2016-06-20T19:29:02Z</dcterms:created>
  <dcterms:modified xsi:type="dcterms:W3CDTF">2016-06-20T19:33:21Z</dcterms:modified>
</cp:coreProperties>
</file>