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21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60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60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467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115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44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3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24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7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4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13A-5FA9-422B-89F7-5A23C0255C07}" type="datetimeFigureOut">
              <a:rPr lang="fr-CH" smtClean="0"/>
              <a:t>21.06.2016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24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HolyJobs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09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Do not use </a:t>
            </a:r>
            <a:r>
              <a:rPr lang="fr-CH" dirty="0" err="1" smtClean="0"/>
              <a:t>Scala.Js</a:t>
            </a:r>
            <a:r>
              <a:rPr lang="fr-CH" dirty="0" smtClean="0"/>
              <a:t> YET! Be patient</a:t>
            </a:r>
          </a:p>
          <a:p>
            <a:r>
              <a:rPr lang="fr-CH" dirty="0" err="1" smtClean="0"/>
              <a:t>Slick</a:t>
            </a:r>
            <a:r>
              <a:rPr lang="fr-CH" dirty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quite</a:t>
            </a:r>
            <a:r>
              <a:rPr lang="fr-CH" dirty="0" smtClean="0"/>
              <a:t> intuitive once the setup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done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13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of content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HolyJobs</a:t>
            </a:r>
            <a:endParaRPr lang="fr-CH" dirty="0" smtClean="0"/>
          </a:p>
          <a:p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tools</a:t>
            </a:r>
            <a:r>
              <a:rPr lang="fr-CH" dirty="0" smtClean="0"/>
              <a:t>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use?</a:t>
            </a:r>
          </a:p>
          <a:p>
            <a:pPr lvl="1"/>
            <a:r>
              <a:rPr lang="fr-CH" dirty="0" smtClean="0"/>
              <a:t>Scala.JS? </a:t>
            </a:r>
            <a:r>
              <a:rPr lang="fr-CH" dirty="0" err="1" smtClean="0"/>
              <a:t>Maybe</a:t>
            </a:r>
            <a:r>
              <a:rPr lang="fr-CH" dirty="0" smtClean="0"/>
              <a:t>? </a:t>
            </a:r>
            <a:r>
              <a:rPr lang="fr-CH" dirty="0" err="1" smtClean="0"/>
              <a:t>Maybe</a:t>
            </a:r>
            <a:r>
              <a:rPr lang="fr-CH" dirty="0" smtClean="0"/>
              <a:t> NOT?</a:t>
            </a:r>
          </a:p>
          <a:p>
            <a:pPr lvl="1"/>
            <a:r>
              <a:rPr lang="fr-CH" dirty="0" err="1" smtClean="0"/>
              <a:t>Slick</a:t>
            </a:r>
            <a:endParaRPr lang="fr-CH" dirty="0" smtClean="0"/>
          </a:p>
          <a:p>
            <a:r>
              <a:rPr lang="fr-CH" dirty="0" err="1" smtClean="0"/>
              <a:t>Demo</a:t>
            </a:r>
            <a:endParaRPr lang="fr-CH" dirty="0" smtClean="0"/>
          </a:p>
          <a:p>
            <a:r>
              <a:rPr lang="fr-CH" dirty="0" err="1" smtClean="0"/>
              <a:t>Problems</a:t>
            </a:r>
            <a:r>
              <a:rPr lang="fr-CH" dirty="0" smtClean="0"/>
              <a:t>?</a:t>
            </a:r>
          </a:p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improve</a:t>
            </a:r>
            <a:r>
              <a:rPr lang="fr-CH" dirty="0" smtClean="0"/>
              <a:t>?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9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HolyJobs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Looking</a:t>
            </a:r>
            <a:r>
              <a:rPr lang="fr-CH" dirty="0" smtClean="0"/>
              <a:t> for a job </a:t>
            </a:r>
            <a:r>
              <a:rPr lang="fr-CH" dirty="0" err="1" smtClean="0"/>
              <a:t>during</a:t>
            </a:r>
            <a:r>
              <a:rPr lang="fr-CH" dirty="0" smtClean="0"/>
              <a:t> </a:t>
            </a:r>
            <a:r>
              <a:rPr lang="fr-CH" dirty="0" err="1" smtClean="0"/>
              <a:t>your</a:t>
            </a:r>
            <a:r>
              <a:rPr lang="fr-CH" dirty="0" smtClean="0"/>
              <a:t> </a:t>
            </a:r>
            <a:r>
              <a:rPr lang="fr-CH" dirty="0" err="1" smtClean="0"/>
              <a:t>holidays</a:t>
            </a:r>
            <a:r>
              <a:rPr lang="fr-CH" dirty="0" smtClean="0"/>
              <a:t>?</a:t>
            </a:r>
          </a:p>
          <a:p>
            <a:pPr lvl="1"/>
            <a:r>
              <a:rPr lang="fr-CH" dirty="0" err="1" smtClean="0"/>
              <a:t>Search</a:t>
            </a:r>
            <a:r>
              <a:rPr lang="fr-CH" dirty="0"/>
              <a:t> </a:t>
            </a:r>
            <a:r>
              <a:rPr lang="fr-CH" dirty="0" smtClean="0"/>
              <a:t>for a job</a:t>
            </a:r>
            <a:endParaRPr lang="fr-CH" dirty="0" smtClean="0"/>
          </a:p>
          <a:p>
            <a:r>
              <a:rPr lang="fr-CH" dirty="0" err="1" smtClean="0"/>
              <a:t>Offering</a:t>
            </a:r>
            <a:r>
              <a:rPr lang="fr-CH" dirty="0" smtClean="0"/>
              <a:t> a job for </a:t>
            </a:r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pitiful</a:t>
            </a:r>
            <a:r>
              <a:rPr lang="fr-CH" dirty="0" smtClean="0"/>
              <a:t> </a:t>
            </a:r>
            <a:r>
              <a:rPr lang="fr-CH" dirty="0" err="1" smtClean="0"/>
              <a:t>student</a:t>
            </a:r>
            <a:r>
              <a:rPr lang="fr-CH" dirty="0" smtClean="0"/>
              <a:t>?</a:t>
            </a:r>
          </a:p>
          <a:p>
            <a:pPr lvl="1"/>
            <a:r>
              <a:rPr lang="fr-CH" dirty="0" err="1" smtClean="0"/>
              <a:t>Add</a:t>
            </a:r>
            <a:r>
              <a:rPr lang="fr-CH" dirty="0" smtClean="0"/>
              <a:t> a job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0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tools</a:t>
            </a:r>
            <a:r>
              <a:rPr lang="fr-CH" dirty="0" smtClean="0"/>
              <a:t>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use?</a:t>
            </a:r>
            <a:endParaRPr lang="fr-CH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Scala </a:t>
            </a:r>
            <a:r>
              <a:rPr lang="fr-CH" dirty="0" err="1" smtClean="0"/>
              <a:t>Js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Best of </a:t>
            </a:r>
            <a:r>
              <a:rPr lang="fr-CH" dirty="0" err="1" smtClean="0"/>
              <a:t>both</a:t>
            </a:r>
            <a:r>
              <a:rPr lang="fr-CH" dirty="0" smtClean="0"/>
              <a:t> </a:t>
            </a:r>
            <a:r>
              <a:rPr lang="fr-CH" dirty="0" err="1" smtClean="0"/>
              <a:t>worlds</a:t>
            </a:r>
            <a:endParaRPr lang="fr-CH" dirty="0" smtClean="0"/>
          </a:p>
          <a:p>
            <a:pPr lvl="1"/>
            <a:r>
              <a:rPr lang="fr-CH" dirty="0" err="1" smtClean="0"/>
              <a:t>Strong</a:t>
            </a:r>
            <a:r>
              <a:rPr lang="fr-CH" dirty="0" smtClean="0"/>
              <a:t> </a:t>
            </a:r>
            <a:r>
              <a:rPr lang="fr-CH" dirty="0" err="1" smtClean="0"/>
              <a:t>typing</a:t>
            </a:r>
            <a:endParaRPr lang="fr-CH" dirty="0" smtClean="0"/>
          </a:p>
          <a:p>
            <a:pPr lvl="1"/>
            <a:r>
              <a:rPr lang="fr-CH" dirty="0" err="1" smtClean="0"/>
              <a:t>Using</a:t>
            </a:r>
            <a:r>
              <a:rPr lang="fr-CH" dirty="0" smtClean="0"/>
              <a:t> </a:t>
            </a:r>
            <a:r>
              <a:rPr lang="fr-CH" dirty="0" err="1" smtClean="0"/>
              <a:t>existing</a:t>
            </a:r>
            <a:r>
              <a:rPr lang="fr-CH" dirty="0" smtClean="0"/>
              <a:t> </a:t>
            </a:r>
            <a:r>
              <a:rPr lang="fr-CH" dirty="0" err="1" smtClean="0"/>
              <a:t>libraries</a:t>
            </a:r>
            <a:endParaRPr lang="fr-CH" dirty="0" smtClean="0"/>
          </a:p>
          <a:p>
            <a:r>
              <a:rPr lang="fr-CH" dirty="0" smtClean="0"/>
              <a:t>Alpha</a:t>
            </a:r>
          </a:p>
          <a:p>
            <a:pPr lvl="1"/>
            <a:r>
              <a:rPr lang="fr-CH" dirty="0" err="1" smtClean="0"/>
              <a:t>Missing</a:t>
            </a:r>
            <a:r>
              <a:rPr lang="fr-CH" dirty="0" smtClean="0"/>
              <a:t> documentation</a:t>
            </a:r>
          </a:p>
          <a:p>
            <a:pPr lvl="1"/>
            <a:r>
              <a:rPr lang="fr-CH" dirty="0" err="1" smtClean="0"/>
              <a:t>Incomplete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5714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Slick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Not </a:t>
            </a:r>
            <a:r>
              <a:rPr lang="fr-CH" dirty="0" err="1" smtClean="0"/>
              <a:t>so</a:t>
            </a:r>
            <a:r>
              <a:rPr lang="fr-CH" dirty="0" smtClean="0"/>
              <a:t> simple setup</a:t>
            </a:r>
          </a:p>
          <a:p>
            <a:pPr lvl="1"/>
            <a:r>
              <a:rPr lang="fr-CH" dirty="0" err="1" smtClean="0"/>
              <a:t>Careful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details</a:t>
            </a:r>
            <a:r>
              <a:rPr lang="fr-CH" dirty="0" smtClean="0"/>
              <a:t> (table </a:t>
            </a:r>
            <a:r>
              <a:rPr lang="fr-CH" dirty="0" err="1" smtClean="0"/>
              <a:t>name</a:t>
            </a:r>
            <a:r>
              <a:rPr lang="fr-CH" dirty="0" smtClean="0"/>
              <a:t>, case class </a:t>
            </a:r>
            <a:r>
              <a:rPr lang="fr-CH" dirty="0" err="1" smtClean="0"/>
              <a:t>name</a:t>
            </a:r>
            <a:r>
              <a:rPr lang="fr-CH" dirty="0" smtClean="0"/>
              <a:t>)</a:t>
            </a:r>
            <a:endParaRPr lang="fr-CH" dirty="0" smtClean="0"/>
          </a:p>
          <a:p>
            <a:r>
              <a:rPr lang="fr-CH" dirty="0" err="1" smtClean="0"/>
              <a:t>Easy</a:t>
            </a:r>
            <a:r>
              <a:rPr lang="fr-CH" dirty="0" smtClean="0"/>
              <a:t> to </a:t>
            </a:r>
            <a:r>
              <a:rPr lang="fr-CH" dirty="0" err="1" smtClean="0"/>
              <a:t>create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 lvl="1"/>
            <a:r>
              <a:rPr lang="fr-CH" dirty="0" err="1" smtClean="0"/>
              <a:t>It’s</a:t>
            </a:r>
            <a:r>
              <a:rPr lang="fr-CH" dirty="0" smtClean="0"/>
              <a:t> MySQL but in Scala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26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90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Problems</a:t>
            </a:r>
            <a:r>
              <a:rPr lang="fr-CH" dirty="0" smtClean="0"/>
              <a:t>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Scala.Js</a:t>
            </a:r>
            <a:endParaRPr lang="fr-CH" dirty="0" smtClean="0"/>
          </a:p>
          <a:p>
            <a:r>
              <a:rPr lang="fr-CH" dirty="0" smtClean="0"/>
              <a:t>Template </a:t>
            </a:r>
            <a:r>
              <a:rPr lang="fr-CH" dirty="0" err="1" smtClean="0"/>
              <a:t>project</a:t>
            </a:r>
            <a:endParaRPr lang="fr-CH" dirty="0" smtClean="0"/>
          </a:p>
          <a:p>
            <a:r>
              <a:rPr lang="fr-CH" dirty="0" err="1" smtClean="0"/>
              <a:t>Dependencies</a:t>
            </a:r>
            <a:r>
              <a:rPr lang="fr-CH" dirty="0" smtClean="0"/>
              <a:t> Injection (Play)</a:t>
            </a: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improve</a:t>
            </a:r>
            <a:r>
              <a:rPr lang="fr-CH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User login</a:t>
            </a:r>
          </a:p>
          <a:p>
            <a:r>
              <a:rPr lang="fr-CH" dirty="0" err="1" smtClean="0"/>
              <a:t>Database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r>
              <a:rPr lang="fr-CH" dirty="0" smtClean="0"/>
              <a:t> </a:t>
            </a:r>
          </a:p>
          <a:p>
            <a:r>
              <a:rPr lang="fr-CH" dirty="0" smtClean="0"/>
              <a:t>DB </a:t>
            </a:r>
            <a:r>
              <a:rPr lang="fr-CH" dirty="0" err="1" smtClean="0"/>
              <a:t>queries</a:t>
            </a:r>
            <a:r>
              <a:rPr lang="fr-CH" dirty="0" smtClean="0"/>
              <a:t> </a:t>
            </a:r>
            <a:r>
              <a:rPr lang="fr-CH" dirty="0" smtClean="0"/>
              <a:t>abstraction </a:t>
            </a:r>
            <a:r>
              <a:rPr lang="fr-CH" dirty="0" smtClean="0"/>
              <a:t>(in case </a:t>
            </a:r>
            <a:r>
              <a:rPr lang="fr-CH" dirty="0" err="1" smtClean="0"/>
              <a:t>we</a:t>
            </a:r>
            <a:r>
              <a:rPr lang="fr-CH" dirty="0" smtClean="0"/>
              <a:t> drop </a:t>
            </a:r>
            <a:r>
              <a:rPr lang="fr-CH" dirty="0" err="1" smtClean="0"/>
              <a:t>Slick</a:t>
            </a:r>
            <a:r>
              <a:rPr lang="fr-CH" dirty="0" smtClean="0"/>
              <a:t>)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8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151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HolyJobs</vt:lpstr>
      <vt:lpstr>Table of content</vt:lpstr>
      <vt:lpstr>What is HolyJobs</vt:lpstr>
      <vt:lpstr>Which tools did we use?</vt:lpstr>
      <vt:lpstr>Scala Js</vt:lpstr>
      <vt:lpstr>Slick</vt:lpstr>
      <vt:lpstr>Demo</vt:lpstr>
      <vt:lpstr>Problems?</vt:lpstr>
      <vt:lpstr>What can we improve?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HolyJobs</dc:title>
  <dc:creator>David Kunzmann</dc:creator>
  <cp:lastModifiedBy>David Kunzmann</cp:lastModifiedBy>
  <cp:revision>22</cp:revision>
  <dcterms:created xsi:type="dcterms:W3CDTF">2016-06-20T19:29:02Z</dcterms:created>
  <dcterms:modified xsi:type="dcterms:W3CDTF">2016-06-21T22:06:50Z</dcterms:modified>
</cp:coreProperties>
</file>