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2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A85EF-338B-DA55-730D-C728B20A7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2ED144-90D2-86A5-EE55-A5C7BC9C3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65788-EF57-B689-60BA-CB1C0B31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0CF2-E9F7-41F7-8400-19A5A285EDF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E11AB-4738-49B7-618C-6D504029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3D319-87BA-D0E2-BD25-F6E8B099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AC92-39C5-49E0-80B5-730698B9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9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EC988-109A-2459-0999-437D6873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0115E9-9582-07F1-4846-ACB3BDCD2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6241B-59D4-9EA5-F5EF-4A5D18E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0CF2-E9F7-41F7-8400-19A5A285EDF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E5F21-7C97-D831-017F-2F3209FF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D90FE-F23D-9FCF-6AA6-C015A1C4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AC92-39C5-49E0-80B5-730698B9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8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9B7EEF-7DD3-3CC7-BE63-FBF8E5E57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B20271-ABB3-C305-EC2C-81A5FEED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F302F-4685-2F6E-F76D-EA17FC07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0CF2-E9F7-41F7-8400-19A5A285EDF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EFAF0-8CC4-5780-61C3-91B8FEA4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33178-DFC4-0F47-CB95-A221E8F1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AC92-39C5-49E0-80B5-730698B9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2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70932-B834-0E59-B1B4-6900DD0F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F6775-372F-B967-5B87-27873D83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04BE1-3F94-95AD-B19C-EA8AF123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0CF2-E9F7-41F7-8400-19A5A285EDF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BA4E2-6DFE-F8F8-285F-1B49FB02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AB7FB-90F2-FEA6-7267-7EE9DCD3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AC92-39C5-49E0-80B5-730698B9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9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72043-B8E9-98F2-5F5B-17866841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4CE210-9D96-05A8-190F-2ADD9D48E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D6FE-F422-8DC8-24A0-FDEE59A3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0CF2-E9F7-41F7-8400-19A5A285EDF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5BCC7-AF83-CDE6-E585-7408BBB9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27A4C-2548-80DD-FA86-DD47E60A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AC92-39C5-49E0-80B5-730698B9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4C2C0-496F-9680-2DDB-47C9751E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005DC-6789-F62D-7CB5-A44B78C26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06FEA-CF69-5DED-7951-1587373E2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1E95B-CF09-A8B8-ADB1-CC6CE96B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0CF2-E9F7-41F7-8400-19A5A285EDF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17301D-4158-E17E-150A-4EF8576D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0416D-A25B-3CF8-A1EF-56222861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AC92-39C5-49E0-80B5-730698B9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3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47B91-AABF-01EF-FF01-B3C21E8C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253D76-C156-158F-E4F9-C6E47430A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480A28-2584-C821-3375-B1F313623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0A2F9E-D394-BA27-FB94-1A00B5921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F33F-A053-1EAE-3FFD-5838FDFAB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6B5610-2E2E-59D0-C2D1-ED1CB7DA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0CF2-E9F7-41F7-8400-19A5A285EDF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0D4736-04C7-D87B-7199-3A0E632F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7E95A0-705F-C1DC-025C-99014000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AC92-39C5-49E0-80B5-730698B9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96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2E4E5-16A4-BF58-81A0-D36D5B0A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06651E-AD5D-57F1-63B1-E08B6989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0CF2-E9F7-41F7-8400-19A5A285EDF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6095B-4FEF-3583-ED0E-A6A71403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751F92-90E6-E432-7FEC-6CCC3E75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AC92-39C5-49E0-80B5-730698B9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7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A860FF-E3A3-0CFE-EB68-B376CC22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0CF2-E9F7-41F7-8400-19A5A285EDF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807784-8636-CEFD-DEC0-8695CD31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711E1A-F9B1-840C-1BBB-20D67D01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AC92-39C5-49E0-80B5-730698B9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9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C1574-781D-E842-C95D-F2FDD6AF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F81AA-214B-734A-0B68-B7A10F2B4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C3E2A8-C71D-29FB-92FC-FED6F8007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7CA794-2487-E497-654C-CBE7B210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0CF2-E9F7-41F7-8400-19A5A285EDF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D9A71-94A2-38AC-21FB-647C48E3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BE544-8617-5085-D316-A389716E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AC92-39C5-49E0-80B5-730698B9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03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D8FB0-85D6-CBB3-B012-D92E9D92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9C49CF-DDBF-7DEF-12F0-DC0180AA1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1A6058-F72B-8F4B-5545-87E339758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84C3EE-FB86-6439-9492-881DF868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0CF2-E9F7-41F7-8400-19A5A285EDF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E11FD-E509-79FF-20DB-3E4E4D8E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2DA55A-8E91-969E-6B74-00340C79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AC92-39C5-49E0-80B5-730698B9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0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82420D-F0C6-873F-995B-70DDB232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49BC3-1245-3C75-254E-7B57004BF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228C1-3DE4-C422-9463-778C00064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860CF2-E9F7-41F7-8400-19A5A285EDF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F953F-55D9-8351-469C-13A135648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84384-8A47-1711-0132-217DF6790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0AC92-39C5-49E0-80B5-730698B9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4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5B977-47EC-9D75-2B6E-3DBE31438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2025 </a:t>
            </a:r>
            <a:r>
              <a:rPr lang="ko-KR" altLang="en-US" dirty="0"/>
              <a:t>게임서버프로그래밍</a:t>
            </a:r>
            <a:br>
              <a:rPr lang="en-US" altLang="ko-KR" dirty="0"/>
            </a:br>
            <a:r>
              <a:rPr lang="ko-KR" altLang="en-US" dirty="0" err="1"/>
              <a:t>텀프로젝트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8EC05-6910-668D-116C-29DE2E40F9C7}"/>
              </a:ext>
            </a:extLst>
          </p:cNvPr>
          <p:cNvSpPr txBox="1"/>
          <p:nvPr/>
        </p:nvSpPr>
        <p:spPr>
          <a:xfrm>
            <a:off x="9486900" y="610292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2020184003 </a:t>
            </a:r>
            <a:r>
              <a:rPr lang="ko-KR" altLang="en-US" dirty="0"/>
              <a:t>김경환</a:t>
            </a:r>
          </a:p>
        </p:txBody>
      </p:sp>
    </p:spTree>
    <p:extLst>
      <p:ext uri="{BB962C8B-B14F-4D97-AF65-F5344CB8AC3E}">
        <p14:creationId xmlns:p14="http://schemas.microsoft.com/office/powerpoint/2010/main" val="345084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27C66-F894-D21F-D4EA-A193B9A4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스트레스 테스트 결과</a:t>
            </a:r>
          </a:p>
        </p:txBody>
      </p:sp>
      <p:pic>
        <p:nvPicPr>
          <p:cNvPr id="5" name="내용 개체 틀 4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7B11583-48A6-508B-6968-03A5F2BE7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3727"/>
            <a:ext cx="545616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74499F-0B65-D4DC-79EE-306D1E3ACFF0}"/>
              </a:ext>
            </a:extLst>
          </p:cNvPr>
          <p:cNvSpPr txBox="1"/>
          <p:nvPr/>
        </p:nvSpPr>
        <p:spPr>
          <a:xfrm>
            <a:off x="7027239" y="1983545"/>
            <a:ext cx="3432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처참한 결과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최대 </a:t>
            </a:r>
            <a:r>
              <a:rPr lang="ko-KR" altLang="en-US" dirty="0" err="1"/>
              <a:t>동접</a:t>
            </a:r>
            <a:r>
              <a:rPr lang="ko-KR" altLang="en-US" dirty="0"/>
              <a:t> </a:t>
            </a:r>
            <a:r>
              <a:rPr lang="en-US" altLang="ko-KR" dirty="0"/>
              <a:t>300</a:t>
            </a:r>
            <a:r>
              <a:rPr lang="ko-KR" altLang="en-US" dirty="0"/>
              <a:t>명대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깨어난 </a:t>
            </a:r>
            <a:r>
              <a:rPr lang="en-US" altLang="ko-KR" dirty="0" err="1"/>
              <a:t>npc</a:t>
            </a:r>
            <a:r>
              <a:rPr lang="ko-KR" altLang="en-US" dirty="0"/>
              <a:t>가 많아질 수록 </a:t>
            </a:r>
            <a:r>
              <a:rPr lang="en-US" altLang="ko-KR" dirty="0"/>
              <a:t>A* </a:t>
            </a:r>
            <a:r>
              <a:rPr lang="ko-KR" altLang="en-US" dirty="0"/>
              <a:t>부하가 지나치게 커짐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79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6FC48-ACE3-06D2-21AD-E73EBAA9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67E0E-5FDE-B043-0607-5FD43A5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맵 구성</a:t>
            </a:r>
            <a:endParaRPr lang="en-US" altLang="ko-KR" dirty="0"/>
          </a:p>
          <a:p>
            <a:r>
              <a:rPr lang="ko-KR" altLang="en-US" dirty="0"/>
              <a:t>채팅</a:t>
            </a:r>
            <a:endParaRPr lang="en-US" altLang="ko-KR" dirty="0"/>
          </a:p>
          <a:p>
            <a:r>
              <a:rPr lang="en-US" altLang="ko-KR" dirty="0" err="1"/>
              <a:t>Npc</a:t>
            </a:r>
            <a:r>
              <a:rPr lang="en-US" altLang="ko-KR" dirty="0"/>
              <a:t>(</a:t>
            </a:r>
            <a:r>
              <a:rPr lang="ko-KR" altLang="en-US" dirty="0"/>
              <a:t>몬스터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DB</a:t>
            </a:r>
          </a:p>
          <a:p>
            <a:r>
              <a:rPr lang="ko-KR" altLang="en-US" dirty="0"/>
              <a:t>스트레스 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166795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A3F58-7216-0FE8-6CEE-E926F3DF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구성</a:t>
            </a:r>
          </a:p>
        </p:txBody>
      </p:sp>
      <p:pic>
        <p:nvPicPr>
          <p:cNvPr id="5" name="내용 개체 틀 4" descr="텍스트, 스크린샷, 도표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1C8A0CA-D697-09E0-3D69-409E56BB3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629CDE-EDC7-5DE9-956A-70AC81A5B92A}"/>
              </a:ext>
            </a:extLst>
          </p:cNvPr>
          <p:cNvSpPr txBox="1"/>
          <p:nvPr/>
        </p:nvSpPr>
        <p:spPr>
          <a:xfrm>
            <a:off x="6096000" y="1690688"/>
            <a:ext cx="5029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2000 x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8</a:t>
            </a:r>
            <a:r>
              <a:rPr lang="ko-KR" altLang="en-US" sz="2000" dirty="0"/>
              <a:t>개의 사냥터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사냥터 별로 다른 레벨의 몬스터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각각의 사냥터의 </a:t>
            </a:r>
            <a:r>
              <a:rPr lang="en-US" altLang="ko-KR" sz="2000" dirty="0"/>
              <a:t>30%</a:t>
            </a:r>
            <a:r>
              <a:rPr lang="ko-KR" altLang="en-US" sz="2000" dirty="0"/>
              <a:t>는 장애물 배치</a:t>
            </a:r>
          </a:p>
        </p:txBody>
      </p:sp>
    </p:spTree>
    <p:extLst>
      <p:ext uri="{BB962C8B-B14F-4D97-AF65-F5344CB8AC3E}">
        <p14:creationId xmlns:p14="http://schemas.microsoft.com/office/powerpoint/2010/main" val="331704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BC107-C2BF-B199-AE38-F7ACAC72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53F83F-4C0C-50D6-32AF-76C4E3B39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3179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8DAE95-E339-5D38-ACF3-07099BE75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005" y="1690688"/>
            <a:ext cx="4231795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E9AE9D-A873-C641-2B2C-599C0AA7B095}"/>
              </a:ext>
            </a:extLst>
          </p:cNvPr>
          <p:cNvSpPr txBox="1"/>
          <p:nvPr/>
        </p:nvSpPr>
        <p:spPr>
          <a:xfrm>
            <a:off x="2133215" y="6255327"/>
            <a:ext cx="164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유저간의</a:t>
            </a:r>
            <a:r>
              <a:rPr lang="ko-KR" altLang="en-US" dirty="0"/>
              <a:t> 채팅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305F75-E27E-3813-3892-9FF0EF081768}"/>
              </a:ext>
            </a:extLst>
          </p:cNvPr>
          <p:cNvSpPr txBox="1"/>
          <p:nvPr/>
        </p:nvSpPr>
        <p:spPr>
          <a:xfrm>
            <a:off x="8728363" y="6206836"/>
            <a:ext cx="14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채팅</a:t>
            </a:r>
          </a:p>
        </p:txBody>
      </p:sp>
    </p:spTree>
    <p:extLst>
      <p:ext uri="{BB962C8B-B14F-4D97-AF65-F5344CB8AC3E}">
        <p14:creationId xmlns:p14="http://schemas.microsoft.com/office/powerpoint/2010/main" val="376192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4562B-8C6B-BEF7-8534-A59779DF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Npc</a:t>
            </a:r>
            <a:endParaRPr lang="ko-KR" altLang="en-US" dirty="0"/>
          </a:p>
        </p:txBody>
      </p:sp>
      <p:pic>
        <p:nvPicPr>
          <p:cNvPr id="5" name="내용 개체 틀 4" descr="체스 말, 체스, 정물 사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3820A91-D425-0A37-8696-ABAEE6CFF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287" y="1690688"/>
            <a:ext cx="5535426" cy="9225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6BA63-4466-BCF0-27AC-5EEE6A600B1D}"/>
              </a:ext>
            </a:extLst>
          </p:cNvPr>
          <p:cNvSpPr txBox="1"/>
          <p:nvPr/>
        </p:nvSpPr>
        <p:spPr>
          <a:xfrm>
            <a:off x="1638300" y="3648394"/>
            <a:ext cx="891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NPC</a:t>
            </a:r>
            <a:r>
              <a:rPr lang="ko-KR" altLang="en-US" dirty="0"/>
              <a:t>는 총 </a:t>
            </a:r>
            <a:r>
              <a:rPr lang="en-US" altLang="ko-KR" dirty="0"/>
              <a:t>4</a:t>
            </a:r>
            <a:r>
              <a:rPr lang="ko-KR" altLang="en-US" dirty="0"/>
              <a:t>종류</a:t>
            </a:r>
            <a:endParaRPr lang="en-US" altLang="ko-KR" dirty="0"/>
          </a:p>
          <a:p>
            <a:pPr algn="ctr"/>
            <a:r>
              <a:rPr lang="en-US" altLang="ko-KR" dirty="0"/>
              <a:t>Peace – </a:t>
            </a:r>
            <a:r>
              <a:rPr lang="ko-KR" altLang="en-US" dirty="0" err="1"/>
              <a:t>후공</a:t>
            </a:r>
            <a:r>
              <a:rPr lang="ko-KR" altLang="en-US" dirty="0"/>
              <a:t> 몬스터</a:t>
            </a:r>
            <a:r>
              <a:rPr lang="en-US" altLang="ko-KR" dirty="0"/>
              <a:t> </a:t>
            </a:r>
            <a:r>
              <a:rPr lang="en-US" altLang="ko-KR" dirty="0" err="1"/>
              <a:t>Agro</a:t>
            </a:r>
            <a:r>
              <a:rPr lang="en-US" altLang="ko-KR" dirty="0"/>
              <a:t> – </a:t>
            </a:r>
            <a:r>
              <a:rPr lang="ko-KR" altLang="en-US" dirty="0"/>
              <a:t>선공 몬스터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폰 </a:t>
            </a:r>
            <a:r>
              <a:rPr lang="en-US" altLang="ko-KR" dirty="0"/>
              <a:t>– Peace Fixed 	</a:t>
            </a:r>
            <a:r>
              <a:rPr lang="ko-KR" altLang="en-US" dirty="0"/>
              <a:t>나이트 </a:t>
            </a:r>
            <a:r>
              <a:rPr lang="en-US" altLang="ko-KR" dirty="0"/>
              <a:t>– Peace Roming</a:t>
            </a:r>
          </a:p>
          <a:p>
            <a:pPr algn="ctr"/>
            <a:r>
              <a:rPr lang="ko-KR" altLang="en-US" dirty="0"/>
              <a:t>퀸 </a:t>
            </a:r>
            <a:r>
              <a:rPr lang="en-US" altLang="ko-KR" dirty="0"/>
              <a:t>– </a:t>
            </a:r>
            <a:r>
              <a:rPr lang="en-US" altLang="ko-KR" dirty="0" err="1"/>
              <a:t>Agro</a:t>
            </a:r>
            <a:r>
              <a:rPr lang="en-US" altLang="ko-KR" dirty="0"/>
              <a:t> Fixed      </a:t>
            </a:r>
            <a:r>
              <a:rPr lang="ko-KR" altLang="en-US" dirty="0" err="1"/>
              <a:t>비숍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Agro</a:t>
            </a:r>
            <a:r>
              <a:rPr lang="ko-KR" altLang="en-US" dirty="0"/>
              <a:t> </a:t>
            </a:r>
            <a:r>
              <a:rPr lang="en-US" altLang="ko-KR" dirty="0"/>
              <a:t>Roming</a:t>
            </a:r>
          </a:p>
        </p:txBody>
      </p:sp>
    </p:spTree>
    <p:extLst>
      <p:ext uri="{BB962C8B-B14F-4D97-AF65-F5344CB8AC3E}">
        <p14:creationId xmlns:p14="http://schemas.microsoft.com/office/powerpoint/2010/main" val="58107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C51AD-4C6D-17B5-AA7B-16EF622A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Npc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11C7129-42F3-3115-A1AC-5598B3459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23" y="1835833"/>
            <a:ext cx="4213815" cy="43328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9F5BAC-E197-B571-3735-F0A14892E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063" y="1835834"/>
            <a:ext cx="4213814" cy="43328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A56BF6-BFC4-53F4-A059-4F2FAEAD7E8C}"/>
              </a:ext>
            </a:extLst>
          </p:cNvPr>
          <p:cNvSpPr txBox="1"/>
          <p:nvPr/>
        </p:nvSpPr>
        <p:spPr>
          <a:xfrm>
            <a:off x="4511464" y="6313827"/>
            <a:ext cx="316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Npc</a:t>
            </a:r>
            <a:r>
              <a:rPr lang="ko-KR" altLang="en-US" dirty="0"/>
              <a:t>는 </a:t>
            </a:r>
            <a:r>
              <a:rPr lang="en-US" altLang="ko-KR" dirty="0"/>
              <a:t>A*</a:t>
            </a:r>
            <a:r>
              <a:rPr lang="ko-KR" altLang="en-US" dirty="0"/>
              <a:t>를 이용해 추적한다</a:t>
            </a:r>
          </a:p>
        </p:txBody>
      </p:sp>
    </p:spTree>
    <p:extLst>
      <p:ext uri="{BB962C8B-B14F-4D97-AF65-F5344CB8AC3E}">
        <p14:creationId xmlns:p14="http://schemas.microsoft.com/office/powerpoint/2010/main" val="311311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5A59D-ED68-FC3C-AB2D-90001662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Npc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57BB24-3A6C-C8A7-C70C-0B7D480B2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3179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8E82F1-CE8C-69CD-52C9-532F7F0D84E0}"/>
              </a:ext>
            </a:extLst>
          </p:cNvPr>
          <p:cNvSpPr txBox="1"/>
          <p:nvPr/>
        </p:nvSpPr>
        <p:spPr>
          <a:xfrm>
            <a:off x="6386614" y="4712677"/>
            <a:ext cx="4325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Npc</a:t>
            </a:r>
            <a:r>
              <a:rPr lang="ko-KR" altLang="en-US" dirty="0"/>
              <a:t>는 죽을 시 초기 위치로 돌아가며</a:t>
            </a:r>
            <a:endParaRPr lang="en-US" altLang="ko-KR" dirty="0"/>
          </a:p>
          <a:p>
            <a:r>
              <a:rPr lang="ko-KR" altLang="en-US" dirty="0" err="1"/>
              <a:t>죽어있는</a:t>
            </a:r>
            <a:r>
              <a:rPr lang="ko-KR" altLang="en-US" dirty="0"/>
              <a:t> </a:t>
            </a:r>
            <a:r>
              <a:rPr lang="en-US" altLang="ko-KR" dirty="0" err="1"/>
              <a:t>Npc</a:t>
            </a:r>
            <a:r>
              <a:rPr lang="ko-KR" altLang="en-US" dirty="0"/>
              <a:t>를 공격할 시 </a:t>
            </a:r>
            <a:r>
              <a:rPr lang="en-US" altLang="ko-KR" dirty="0"/>
              <a:t>‘Reviving’</a:t>
            </a:r>
          </a:p>
          <a:p>
            <a:r>
              <a:rPr lang="ko-KR" altLang="en-US" dirty="0"/>
              <a:t>이라는 채팅을 보낸다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434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5CC71-CCE0-35A0-941D-C52360E2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Npc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7E932A3-5242-2F4D-13C2-9A8F36E68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578" y="1707748"/>
            <a:ext cx="3747929" cy="4351338"/>
          </a:xfrm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515DC-C612-8498-E5D8-C14505CF5A71}"/>
              </a:ext>
            </a:extLst>
          </p:cNvPr>
          <p:cNvSpPr txBox="1"/>
          <p:nvPr/>
        </p:nvSpPr>
        <p:spPr>
          <a:xfrm>
            <a:off x="7338663" y="5037442"/>
            <a:ext cx="227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Lua Script</a:t>
            </a:r>
            <a:r>
              <a:rPr lang="ko-KR" altLang="en-US" dirty="0"/>
              <a:t>를 사용해 </a:t>
            </a:r>
            <a:r>
              <a:rPr lang="en-US" altLang="ko-KR" dirty="0" err="1"/>
              <a:t>npc</a:t>
            </a:r>
            <a:r>
              <a:rPr lang="ko-KR" altLang="en-US" dirty="0"/>
              <a:t>의 행동 조작</a:t>
            </a:r>
          </a:p>
        </p:txBody>
      </p:sp>
    </p:spTree>
    <p:extLst>
      <p:ext uri="{BB962C8B-B14F-4D97-AF65-F5344CB8AC3E}">
        <p14:creationId xmlns:p14="http://schemas.microsoft.com/office/powerpoint/2010/main" val="200915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9446A-0CDF-CF14-330A-685DFB9B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CE9D71-69EF-3AD0-340C-4037C8B3C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505" y="1501366"/>
            <a:ext cx="4651249" cy="249731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48ACBE-47CD-2F65-1100-F78D32975FF5}"/>
              </a:ext>
            </a:extLst>
          </p:cNvPr>
          <p:cNvSpPr/>
          <p:nvPr/>
        </p:nvSpPr>
        <p:spPr>
          <a:xfrm>
            <a:off x="1166883" y="3193576"/>
            <a:ext cx="4258102" cy="177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C4EA11-1A4A-7AA4-72DE-FDBD64CE8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553" y="1303633"/>
            <a:ext cx="4608942" cy="47391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259BB2-24FE-21BB-51C8-C4B907EA0815}"/>
              </a:ext>
            </a:extLst>
          </p:cNvPr>
          <p:cNvSpPr txBox="1"/>
          <p:nvPr/>
        </p:nvSpPr>
        <p:spPr>
          <a:xfrm>
            <a:off x="1466039" y="4908004"/>
            <a:ext cx="348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연동을 통한 데이터 저장</a:t>
            </a:r>
          </a:p>
        </p:txBody>
      </p:sp>
    </p:spTree>
    <p:extLst>
      <p:ext uri="{BB962C8B-B14F-4D97-AF65-F5344CB8AC3E}">
        <p14:creationId xmlns:p14="http://schemas.microsoft.com/office/powerpoint/2010/main" val="24057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136</Words>
  <Application>Microsoft Office PowerPoint</Application>
  <PresentationFormat>와이드스크린</PresentationFormat>
  <Paragraphs>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2025 게임서버프로그래밍 텀프로젝트</vt:lpstr>
      <vt:lpstr>목차</vt:lpstr>
      <vt:lpstr>맵 구성</vt:lpstr>
      <vt:lpstr>채팅</vt:lpstr>
      <vt:lpstr>Npc</vt:lpstr>
      <vt:lpstr>Npc</vt:lpstr>
      <vt:lpstr>Npc</vt:lpstr>
      <vt:lpstr>Npc</vt:lpstr>
      <vt:lpstr>DB</vt:lpstr>
      <vt:lpstr>스트레스 테스트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김경환(2020184003)</dc:creator>
  <cp:lastModifiedBy>김경환(2020184003)</cp:lastModifiedBy>
  <cp:revision>2</cp:revision>
  <dcterms:created xsi:type="dcterms:W3CDTF">2025-06-16T20:58:04Z</dcterms:created>
  <dcterms:modified xsi:type="dcterms:W3CDTF">2025-06-16T21:30:51Z</dcterms:modified>
</cp:coreProperties>
</file>