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4" r:id="rId4"/>
    <p:sldId id="260" r:id="rId5"/>
    <p:sldId id="261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0"/>
    <p:restoredTop sz="82927" autoAdjust="0"/>
  </p:normalViewPr>
  <p:slideViewPr>
    <p:cSldViewPr>
      <p:cViewPr>
        <p:scale>
          <a:sx n="119" d="100"/>
          <a:sy n="119" d="100"/>
        </p:scale>
        <p:origin x="24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3572B-B504-4241-BED6-4B8AE9D8FF8C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2819-899D-4658-A168-BEBB9C05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added key</a:t>
            </a:r>
          </a:p>
          <a:p>
            <a:r>
              <a:rPr lang="en-US" dirty="0" smtClean="0"/>
              <a:t>Red = removed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All information of</a:t>
            </a:r>
            <a:r>
              <a:rPr lang="en-US" baseline="0" dirty="0" smtClean="0"/>
              <a:t> parent keys in details is either: not relevant or can be found in </a:t>
            </a:r>
            <a:r>
              <a:rPr lang="en-US" baseline="0" dirty="0" err="1" smtClean="0"/>
              <a:t>init_details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added key,</a:t>
            </a:r>
            <a:r>
              <a:rPr lang="en-US" baseline="0" dirty="0" smtClean="0"/>
              <a:t> not in original</a:t>
            </a:r>
          </a:p>
          <a:p>
            <a:r>
              <a:rPr lang="en-US" baseline="0" dirty="0" smtClean="0"/>
              <a:t>Red = removed key, no value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m_intData</a:t>
            </a:r>
            <a:r>
              <a:rPr lang="en-US" baseline="0" dirty="0" smtClean="0"/>
              <a:t> adjustments: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Added ‘</a:t>
            </a:r>
            <a:r>
              <a:rPr lang="en-US" baseline="0" dirty="0" err="1" smtClean="0"/>
              <a:t>replayId</a:t>
            </a:r>
            <a:r>
              <a:rPr lang="en-US" baseline="0" dirty="0" smtClean="0"/>
              <a:t>’ and ‘_</a:t>
            </a:r>
            <a:r>
              <a:rPr lang="en-US" baseline="0" dirty="0" err="1" smtClean="0"/>
              <a:t>gameloop</a:t>
            </a:r>
            <a:r>
              <a:rPr lang="en-US" baseline="0" dirty="0" smtClean="0"/>
              <a:t>’ to track where data came from and when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Replace ‘</a:t>
            </a:r>
            <a:r>
              <a:rPr lang="en-US" baseline="0" dirty="0" err="1" smtClean="0"/>
              <a:t>PlayerID</a:t>
            </a:r>
            <a:r>
              <a:rPr lang="en-US" baseline="0" dirty="0" smtClean="0"/>
              <a:t>’, range(1,11) with ‘</a:t>
            </a:r>
            <a:r>
              <a:rPr lang="en-US" baseline="0" dirty="0" err="1" smtClean="0"/>
              <a:t>m_userId</a:t>
            </a:r>
            <a:r>
              <a:rPr lang="en-US" baseline="0" dirty="0" smtClean="0"/>
              <a:t>’, range(0,10) for consistent numbering of user ID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Consider removing </a:t>
            </a:r>
            <a:r>
              <a:rPr lang="en-US" baseline="0" dirty="0" err="1" smtClean="0"/>
              <a:t>parentTE</a:t>
            </a:r>
            <a:r>
              <a:rPr lang="en-US" baseline="0" dirty="0" smtClean="0"/>
              <a:t> completely and sending pertinent keys to the sub-tables?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m_data</a:t>
            </a:r>
            <a:r>
              <a:rPr lang="en-US" dirty="0" smtClean="0"/>
              <a:t> -&gt; two types</a:t>
            </a:r>
            <a:r>
              <a:rPr lang="en-US" baseline="0" dirty="0" smtClean="0"/>
              <a:t> of dictionaries: {’</a:t>
            </a:r>
            <a:r>
              <a:rPr lang="en-US" baseline="0" dirty="0" err="1" smtClean="0"/>
              <a:t>TargetPoint</a:t>
            </a:r>
            <a:r>
              <a:rPr lang="en-US" baseline="0" dirty="0" smtClean="0"/>
              <a:t>’ : {‘y’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‘x’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‘z’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&gt;}},</a:t>
            </a:r>
          </a:p>
          <a:p>
            <a:r>
              <a:rPr lang="en-US" baseline="0" dirty="0" smtClean="0"/>
              <a:t>{’</a:t>
            </a:r>
            <a:r>
              <a:rPr lang="en-US" baseline="0" dirty="0" err="1" smtClean="0"/>
              <a:t>TargetUnit</a:t>
            </a:r>
            <a:r>
              <a:rPr lang="en-US" baseline="0" dirty="0" smtClean="0"/>
              <a:t>’ : {‘</a:t>
            </a:r>
            <a:r>
              <a:rPr lang="en-US" baseline="0" dirty="0" err="1" smtClean="0"/>
              <a:t>m_snapshotControlPlayerId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m_snapshotPoint</a:t>
            </a:r>
            <a:r>
              <a:rPr lang="en-US" baseline="0" dirty="0" smtClean="0"/>
              <a:t> : {‘y’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‘x’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‘z’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&gt;}, ’</a:t>
            </a:r>
            <a:r>
              <a:rPr lang="en-US" baseline="0" dirty="0" err="1" smtClean="0"/>
              <a:t>m_snapshotUpkeepPlayerId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m_timer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m_targetUnitFlags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m_snapshotUnitLink</a:t>
            </a:r>
            <a:r>
              <a:rPr lang="en-US" baseline="0" dirty="0" smtClean="0"/>
              <a:t>’ : 388, ‘</a:t>
            </a:r>
            <a:r>
              <a:rPr lang="en-US" baseline="0" dirty="0" err="1" smtClean="0"/>
              <a:t>m_tag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m_delta</a:t>
            </a:r>
            <a:r>
              <a:rPr lang="en-US" baseline="0" dirty="0" smtClean="0"/>
              <a:t> -&gt; </a:t>
            </a:r>
            <a:r>
              <a:rPr lang="en-US" dirty="0" smtClean="0"/>
              <a:t>{'</a:t>
            </a:r>
            <a:r>
              <a:rPr lang="en-US" dirty="0" err="1" smtClean="0"/>
              <a:t>m_addUnitTags</a:t>
            </a:r>
            <a:r>
              <a:rPr lang="en-US" dirty="0" smtClean="0"/>
              <a:t>': [868220929], '</a:t>
            </a:r>
            <a:r>
              <a:rPr lang="en-US" dirty="0" err="1" smtClean="0"/>
              <a:t>m_addSubgroups</a:t>
            </a:r>
            <a:r>
              <a:rPr lang="en-US" dirty="0" smtClean="0"/>
              <a:t>': [{'</a:t>
            </a:r>
            <a:r>
              <a:rPr lang="en-US" dirty="0" err="1" smtClean="0"/>
              <a:t>m_unitLink</a:t>
            </a:r>
            <a:r>
              <a:rPr lang="en-US" dirty="0" smtClean="0"/>
              <a:t>': 884, '</a:t>
            </a:r>
            <a:r>
              <a:rPr lang="en-US" dirty="0" err="1" smtClean="0"/>
              <a:t>m_subgroupPriority</a:t>
            </a:r>
            <a:r>
              <a:rPr lang="en-US" dirty="0" smtClean="0"/>
              <a:t>': 15, '</a:t>
            </a:r>
            <a:r>
              <a:rPr lang="en-US" dirty="0" err="1" smtClean="0"/>
              <a:t>m_count</a:t>
            </a:r>
            <a:r>
              <a:rPr lang="en-US" dirty="0" smtClean="0"/>
              <a:t>': 1, '</a:t>
            </a:r>
            <a:r>
              <a:rPr lang="en-US" dirty="0" err="1" smtClean="0"/>
              <a:t>m_intraSubgroupPriority</a:t>
            </a:r>
            <a:r>
              <a:rPr lang="en-US" dirty="0" smtClean="0"/>
              <a:t>': 1}], '</a:t>
            </a:r>
            <a:r>
              <a:rPr lang="en-US" dirty="0" err="1" smtClean="0"/>
              <a:t>m_removeMask</a:t>
            </a:r>
            <a:r>
              <a:rPr lang="en-US" dirty="0" smtClean="0"/>
              <a:t>': {'None': None}, '</a:t>
            </a:r>
            <a:r>
              <a:rPr lang="en-US" dirty="0" err="1" smtClean="0"/>
              <a:t>m_subgroupIndex</a:t>
            </a:r>
            <a:r>
              <a:rPr lang="en-US" dirty="0" smtClean="0"/>
              <a:t>': 0}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m_point</a:t>
            </a:r>
            <a:r>
              <a:rPr lang="en-US" baseline="0" dirty="0" smtClean="0"/>
              <a:t> -&gt; </a:t>
            </a:r>
            <a:r>
              <a:rPr lang="tr-TR" dirty="0" smtClean="0"/>
              <a:t>{'y': 275641, 'x': 425428}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m_target</a:t>
            </a:r>
            <a:r>
              <a:rPr lang="tr-TR" baseline="0" dirty="0" smtClean="0"/>
              <a:t> -&gt; </a:t>
            </a:r>
            <a:r>
              <a:rPr lang="tr-TR" dirty="0" smtClean="0"/>
              <a:t>{'y': 16901, 'x': 31702}, {'y': 240428, 'x': 488045, 'z': 32838}, </a:t>
            </a:r>
          </a:p>
          <a:p>
            <a:r>
              <a:rPr lang="tr-TR" dirty="0" smtClean="0"/>
              <a:t>{'</a:t>
            </a:r>
            <a:r>
              <a:rPr lang="tr-TR" dirty="0" err="1" smtClean="0"/>
              <a:t>m_snapshotControlPlayerId</a:t>
            </a:r>
            <a:r>
              <a:rPr lang="tr-TR" dirty="0" smtClean="0"/>
              <a:t>': 11, '</a:t>
            </a:r>
            <a:r>
              <a:rPr lang="tr-TR" dirty="0" err="1" smtClean="0"/>
              <a:t>m_snapshotPoint</a:t>
            </a:r>
            <a:r>
              <a:rPr lang="tr-TR" dirty="0" smtClean="0"/>
              <a:t>': {'y': 707233, 'x': 479976, 'z': 32496}, '</a:t>
            </a:r>
            <a:r>
              <a:rPr lang="tr-TR" dirty="0" err="1" smtClean="0"/>
              <a:t>m_snapshotUpkeepPlayerId</a:t>
            </a:r>
            <a:r>
              <a:rPr lang="tr-TR" dirty="0" smtClean="0"/>
              <a:t>': 11, '</a:t>
            </a:r>
            <a:r>
              <a:rPr lang="tr-TR" dirty="0" err="1" smtClean="0"/>
              <a:t>m_timer</a:t>
            </a:r>
            <a:r>
              <a:rPr lang="tr-TR" dirty="0" smtClean="0"/>
              <a:t>': 0, '</a:t>
            </a:r>
            <a:r>
              <a:rPr lang="tr-TR" dirty="0" err="1" smtClean="0"/>
              <a:t>m_targetUnitFlags</a:t>
            </a:r>
            <a:r>
              <a:rPr lang="tr-TR" dirty="0" smtClean="0"/>
              <a:t>': 111, '</a:t>
            </a:r>
            <a:r>
              <a:rPr lang="tr-TR" dirty="0" err="1" smtClean="0"/>
              <a:t>m_snapshotUnitLink</a:t>
            </a:r>
            <a:r>
              <a:rPr lang="tr-TR" dirty="0" smtClean="0"/>
              <a:t>': 387, '</a:t>
            </a:r>
            <a:r>
              <a:rPr lang="tr-TR" dirty="0" err="1" smtClean="0"/>
              <a:t>m_tag</a:t>
            </a:r>
            <a:r>
              <a:rPr lang="tr-TR" dirty="0" smtClean="0"/>
              <a:t>': 994050063}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used at all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285F-E69F-4418-A392-A4F4A6F58DA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--header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2059" y="1269932"/>
            <a:ext cx="136768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header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m_dataBuildNum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m_elapsedGameLoops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m_ngdpRootKey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m_signature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m_useScaledTime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56354" y="1346877"/>
            <a:ext cx="85632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m_version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m_baseBuild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m_build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m_flags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m_major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m_minor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m_revision</a:t>
            </a:r>
            <a:endParaRPr lang="en-US" sz="1000" dirty="0" smtClean="0"/>
          </a:p>
        </p:txBody>
      </p: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>
            <a:off x="4029741" y="1931652"/>
            <a:ext cx="4266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5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--details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1007" y="1192988"/>
            <a:ext cx="118654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details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m_cacheHandles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m_campaignIndex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m_description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m_gameSpeed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m_imageFilePath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m_isBlizzardMap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m_miniSave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m_modPaths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200" y="1346877"/>
            <a:ext cx="1234633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m_playerList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m_control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m_handicap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m_hero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m_observe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m_result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m_teamId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m_workingSetSlotId</a:t>
            </a:r>
            <a:endParaRPr lang="en-US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097355" y="3727504"/>
            <a:ext cx="64633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m_color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m_hero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m_b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9431" y="3727504"/>
            <a:ext cx="68480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m_toon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m_hero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m_realm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m_region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18" idx="2"/>
            <a:endCxn id="19" idx="0"/>
          </p:cNvCxnSpPr>
          <p:nvPr/>
        </p:nvCxnSpPr>
        <p:spPr>
          <a:xfrm flipH="1">
            <a:off x="4420521" y="3131981"/>
            <a:ext cx="463996" cy="59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4884517" y="3131981"/>
            <a:ext cx="617316" cy="59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>
            <a:off x="3917549" y="2162484"/>
            <a:ext cx="349651" cy="7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initdata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6865" y="1383714"/>
            <a:ext cx="1550424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m_gameDescription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m_cacheHandles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m_defaultAIBuild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m_gameCacheName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m_gameSpeed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m_gameType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m_hasExtensionMod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m_isBlizzardMap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m_isCoopMode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m_isPremadeFFA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m_mapAuthorName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m_mapFileSyncCheckSum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m_mapSizeX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m_mapSizeY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m_maxColors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m_maxControls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m_maxObservers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m_maxPlayers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m_maxRaces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m_maxTeams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m_maxUsers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m_modFileSyncCheckSum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m_randomValues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091864" y="817631"/>
            <a:ext cx="1603324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m_gameOptions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m_advancedSharedControl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m_amm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m_ammId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m_battleNet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m_clientDebugFlags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m_competitive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m_cooperative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m_fog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m_heroDuplicatesAllowed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m_lockTeams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m_noVictoryOrDefeat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m_observers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m_practice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m_randomRaces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m_teamsTogether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m_userDifficulty</a:t>
            </a:r>
            <a:endParaRPr lang="en-US" sz="10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91864" y="4250730"/>
            <a:ext cx="1561646" cy="1638911"/>
            <a:chOff x="4805198" y="1140767"/>
            <a:chExt cx="1561646" cy="1638911"/>
          </a:xfrm>
        </p:grpSpPr>
        <p:sp>
          <p:nvSpPr>
            <p:cNvPr id="7" name="TextBox 6"/>
            <p:cNvSpPr txBox="1"/>
            <p:nvPr/>
          </p:nvSpPr>
          <p:spPr>
            <a:xfrm>
              <a:off x="4805198" y="1140767"/>
              <a:ext cx="1561646" cy="1384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err="1" smtClean="0">
                  <a:solidFill>
                    <a:srgbClr val="FF0000"/>
                  </a:solidFill>
                </a:rPr>
                <a:t>m_slotDescriptions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replayId</a:t>
              </a:r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m_allowedAIBuilds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m_allowedColors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m_allowedControls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m_allowedDifficulty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m_allowedObserveTypes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m_allowedRaces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5198" y="2525762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16063" y="1595791"/>
            <a:ext cx="118654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m_lobbyState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replayId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m_defaultAIBuild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m_gameDuration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m_hostUserId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m_isSinglePlayer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m_maxObservers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m_maxUsers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m_phase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m_pickedMapTag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m_randomSeed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315200" y="826349"/>
            <a:ext cx="1452641" cy="3731791"/>
            <a:chOff x="2726104" y="1140767"/>
            <a:chExt cx="1452641" cy="3731791"/>
          </a:xfrm>
        </p:grpSpPr>
        <p:sp>
          <p:nvSpPr>
            <p:cNvPr id="13" name="TextBox 12"/>
            <p:cNvSpPr txBox="1"/>
            <p:nvPr/>
          </p:nvSpPr>
          <p:spPr>
            <a:xfrm>
              <a:off x="2726104" y="1140767"/>
              <a:ext cx="1452641" cy="3477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 smtClean="0"/>
                <a:t>m_slots</a:t>
              </a:r>
              <a:endParaRPr lang="en-US" sz="1000" b="1" dirty="0" smtClean="0"/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replayId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m_aiBuild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m_artifacts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m_colorPref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m_control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m_difficulty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m_handicap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m_hasSilencePenalty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m_hero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m_licenses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m_logoIndex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m_mount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m_observe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m_racePref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m_rewards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m_skin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m_tandemLeaderUserId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m_teamId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m_toonHandle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m_userId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m_workingSetSlotId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26104" y="4618642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17708" y="826715"/>
            <a:ext cx="1438215" cy="3577903"/>
            <a:chOff x="6144673" y="1094600"/>
            <a:chExt cx="1438215" cy="3577903"/>
          </a:xfrm>
        </p:grpSpPr>
        <p:sp>
          <p:nvSpPr>
            <p:cNvPr id="16" name="TextBox 15"/>
            <p:cNvSpPr txBox="1"/>
            <p:nvPr/>
          </p:nvSpPr>
          <p:spPr>
            <a:xfrm>
              <a:off x="6144674" y="1094600"/>
              <a:ext cx="1438214" cy="33239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 smtClean="0"/>
                <a:t>m_userInitialData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replayId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m_userId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m_clanLogo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m_clanTag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m_combinedRaceLevels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m_customInterface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m_examine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m_hero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m_highestLeague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m_mount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m_name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m_observe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m_racePreference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m_randomeSeed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m_skin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m_teamPreference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m_testAuto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>
                  <a:solidFill>
                    <a:srgbClr val="FF0000"/>
                  </a:solidFill>
                </a:rPr>
                <a:t>m</a:t>
              </a:r>
              <a:r>
                <a:rPr lang="en-US" sz="1000" dirty="0" err="1" smtClean="0">
                  <a:solidFill>
                    <a:srgbClr val="FF0000"/>
                  </a:solidFill>
                </a:rPr>
                <a:t>_testMap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m_testType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m_toonHandle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44673" y="4418587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 flipV="1">
            <a:off x="1737289" y="2171848"/>
            <a:ext cx="354575" cy="125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7" idx="1"/>
          </p:cNvCxnSpPr>
          <p:nvPr/>
        </p:nvCxnSpPr>
        <p:spPr>
          <a:xfrm>
            <a:off x="1737289" y="3430428"/>
            <a:ext cx="354575" cy="15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3" idx="1"/>
          </p:cNvCxnSpPr>
          <p:nvPr/>
        </p:nvCxnSpPr>
        <p:spPr>
          <a:xfrm>
            <a:off x="7002606" y="2565287"/>
            <a:ext cx="312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8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trackerevents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11377" y="1346877"/>
            <a:ext cx="14029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trackerEvents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/>
              <a:t>_bits</a:t>
            </a:r>
          </a:p>
          <a:p>
            <a:pPr algn="ctr"/>
            <a:r>
              <a:rPr lang="en-US" sz="1000" dirty="0" smtClean="0"/>
              <a:t>_event</a:t>
            </a:r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eventid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gameloop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m_controlPlayerId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m_count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m_eventName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m_firstUnitIndex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m_instanceList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m_items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m_killerPlayerId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m_killerUnitTagIndex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m_killerUnitTagRecycle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m_playerId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m_slotId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m_type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m_unitTagIndex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m_unitTagRecycle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m_unitTypeName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m_upgradeTypeName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m_upkeepPlayerId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m_userId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m_y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19486" y="514374"/>
            <a:ext cx="1003800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m_intData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_bits</a:t>
            </a: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</a:t>
            </a:r>
            <a:r>
              <a:rPr lang="en-US" sz="1000" dirty="0" err="1" smtClean="0">
                <a:solidFill>
                  <a:srgbClr val="00B050"/>
                </a:solidFill>
              </a:rPr>
              <a:t>eventid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</a:t>
            </a:r>
            <a:r>
              <a:rPr lang="en-US" sz="1000" dirty="0" err="1" smtClean="0">
                <a:solidFill>
                  <a:srgbClr val="00B050"/>
                </a:solidFill>
              </a:rPr>
              <a:t>gameloop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CampID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PlayerID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m_userId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TownID</a:t>
            </a:r>
            <a:endParaRPr lang="en-US" sz="1000" dirty="0" smtClean="0"/>
          </a:p>
          <a:p>
            <a:pPr algn="ctr"/>
            <a:r>
              <a:rPr lang="en-US" sz="1000" dirty="0" smtClean="0"/>
              <a:t>Lane</a:t>
            </a:r>
          </a:p>
          <a:p>
            <a:pPr algn="ctr"/>
            <a:r>
              <a:rPr lang="en-US" sz="1000" dirty="0" smtClean="0"/>
              <a:t>Level</a:t>
            </a:r>
          </a:p>
          <a:p>
            <a:pPr algn="ctr"/>
            <a:r>
              <a:rPr lang="en-US" sz="1000" dirty="0" smtClean="0"/>
              <a:t>Team</a:t>
            </a:r>
          </a:p>
          <a:p>
            <a:pPr algn="ctr"/>
            <a:r>
              <a:rPr lang="en-US" sz="1000" dirty="0" err="1" smtClean="0"/>
              <a:t>TeamLevel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KillingPlayer</a:t>
            </a:r>
            <a:endParaRPr lang="en-US" sz="1000" dirty="0" smtClean="0"/>
          </a:p>
          <a:p>
            <a:pPr algn="ctr"/>
            <a:r>
              <a:rPr lang="en-US" sz="1000" dirty="0" smtClean="0"/>
              <a:t>Event</a:t>
            </a:r>
          </a:p>
          <a:p>
            <a:pPr algn="ctr"/>
            <a:r>
              <a:rPr lang="en-US" sz="1000" dirty="0" err="1" smtClean="0"/>
              <a:t>TeamScore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OpponentScore</a:t>
            </a:r>
            <a:endParaRPr lang="en-US" sz="1000" dirty="0" smtClean="0"/>
          </a:p>
        </p:txBody>
      </p: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 flipV="1">
            <a:off x="4014325" y="1868591"/>
            <a:ext cx="405161" cy="160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3149" y="3240685"/>
            <a:ext cx="970137" cy="3016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m_stringData</a:t>
            </a:r>
            <a:endParaRPr lang="en-US" sz="1000" dirty="0" smtClean="0"/>
          </a:p>
          <a:p>
            <a:pPr algn="ctr"/>
            <a:r>
              <a:rPr lang="en-US" sz="1000" dirty="0" err="1">
                <a:solidFill>
                  <a:srgbClr val="00B050"/>
                </a:solidFill>
              </a:rPr>
              <a:t>replayId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_bits</a:t>
            </a: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eventid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gameloop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/>
              <a:t>Controller</a:t>
            </a:r>
          </a:p>
          <a:p>
            <a:pPr algn="ctr"/>
            <a:r>
              <a:rPr lang="en-US" sz="1000" dirty="0" err="1" smtClean="0"/>
              <a:t>CampType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ToonHandle</a:t>
            </a:r>
            <a:endParaRPr lang="en-US" sz="1000" dirty="0" smtClean="0"/>
          </a:p>
          <a:p>
            <a:pPr algn="ctr"/>
            <a:r>
              <a:rPr lang="en-US" sz="1000" dirty="0" smtClean="0"/>
              <a:t>Hero</a:t>
            </a:r>
          </a:p>
          <a:p>
            <a:pPr algn="ctr"/>
            <a:r>
              <a:rPr lang="en-US" sz="1000" dirty="0" smtClean="0"/>
              <a:t>Win/Loss</a:t>
            </a:r>
          </a:p>
          <a:p>
            <a:pPr algn="ctr"/>
            <a:r>
              <a:rPr lang="en-US" sz="1000" dirty="0" smtClean="0"/>
              <a:t>Map</a:t>
            </a:r>
          </a:p>
          <a:p>
            <a:pPr algn="ctr"/>
            <a:r>
              <a:rPr lang="en-US" sz="1000" dirty="0" err="1" smtClean="0"/>
              <a:t>PurchaseName</a:t>
            </a:r>
            <a:endParaRPr lang="en-US" sz="1000" dirty="0" smtClean="0"/>
          </a:p>
          <a:p>
            <a:pPr algn="ctr"/>
            <a:r>
              <a:rPr lang="en-US" sz="1000" dirty="0" smtClean="0"/>
              <a:t>Tier 1 Choice</a:t>
            </a:r>
          </a:p>
          <a:p>
            <a:pPr algn="ctr"/>
            <a:r>
              <a:rPr lang="en-US" sz="1000" dirty="0" smtClean="0"/>
              <a:t>Tier 2 Choice</a:t>
            </a:r>
          </a:p>
          <a:p>
            <a:pPr algn="ctr"/>
            <a:r>
              <a:rPr lang="en-US" sz="1000" dirty="0" smtClean="0"/>
              <a:t>Tier 3 Choice</a:t>
            </a:r>
          </a:p>
          <a:p>
            <a:pPr algn="ctr"/>
            <a:r>
              <a:rPr lang="en-US" sz="1000" dirty="0" smtClean="0"/>
              <a:t>Tier 4 Choice</a:t>
            </a:r>
          </a:p>
          <a:p>
            <a:pPr algn="ctr"/>
            <a:r>
              <a:rPr lang="en-US" sz="1000" dirty="0" smtClean="0"/>
              <a:t>Tier 5 Choice</a:t>
            </a:r>
          </a:p>
          <a:p>
            <a:pPr algn="ctr"/>
            <a:r>
              <a:rPr lang="en-US" sz="1000" dirty="0" smtClean="0"/>
              <a:t>Tier 6 Choice</a:t>
            </a:r>
          </a:p>
          <a:p>
            <a:pPr algn="ctr"/>
            <a:r>
              <a:rPr lang="en-US" sz="1000" dirty="0" smtClean="0"/>
              <a:t>Tier 7 Choice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4014325" y="3470536"/>
            <a:ext cx="438824" cy="1278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9208" y="514374"/>
            <a:ext cx="1196160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m_fixedData</a:t>
            </a:r>
            <a:endParaRPr lang="en-US" sz="1000" dirty="0" smtClean="0"/>
          </a:p>
          <a:p>
            <a:pPr algn="ctr"/>
            <a:r>
              <a:rPr lang="en-US" sz="1000" dirty="0" err="1">
                <a:solidFill>
                  <a:srgbClr val="00B050"/>
                </a:solidFill>
              </a:rPr>
              <a:t>replayId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_bits</a:t>
            </a: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eventid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_</a:t>
            </a:r>
            <a:r>
              <a:rPr lang="en-US" sz="1000" dirty="0" err="1">
                <a:solidFill>
                  <a:srgbClr val="00B050"/>
                </a:solidFill>
              </a:rPr>
              <a:t>gameloop</a:t>
            </a:r>
            <a:endParaRPr lang="en-US" sz="1000" dirty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MapSizeX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MapSizeY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PositionX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PositionY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GameTime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PreviousGameTime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MinionXP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CreepXP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StructureXP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HeroXP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TrickleXP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TeamID</a:t>
            </a:r>
            <a:endParaRPr lang="en-US" sz="1000" dirty="0" smtClean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4014325" y="1868591"/>
            <a:ext cx="2494883" cy="160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9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gameevents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148471"/>
            <a:ext cx="1818125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gameEvents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replayId</a:t>
            </a:r>
            <a:endParaRPr lang="en-US" sz="1000" dirty="0" smtClean="0"/>
          </a:p>
          <a:p>
            <a:pPr algn="ctr"/>
            <a:r>
              <a:rPr lang="en-US" sz="1000" dirty="0" smtClean="0"/>
              <a:t>_bits</a:t>
            </a:r>
          </a:p>
          <a:p>
            <a:pPr algn="ctr"/>
            <a:r>
              <a:rPr lang="en-US" sz="1000" dirty="0" smtClean="0"/>
              <a:t>_event</a:t>
            </a:r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eventid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gameloop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userid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m_baseBuildNum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m_cameraFollow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m_chatMessage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m_cmdFlags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m_controlGroupId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m_cutsceneId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m_data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m_debugPauseEnabled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m_delta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m_developmentCheatsEnabled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m_distance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m_eventData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m_eventType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m_follow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m_gameFullyDownloaded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m_hotkeyProfile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m_index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m_isMapToMapTransition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m_leaveReason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m_multiplayerCheatsEnabled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m_option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m_otherUnit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m_pingedMinimap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m_pitch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m_platformMac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m_point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m_reason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m_sequence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m_sound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m_soundtrack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m_state</a:t>
            </a:r>
            <a:endParaRPr lang="en-US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27925" y="148471"/>
            <a:ext cx="1790876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gameEvents</a:t>
            </a:r>
            <a:r>
              <a:rPr lang="en-US" sz="1000" b="1" dirty="0" smtClean="0"/>
              <a:t> (cont.)</a:t>
            </a:r>
            <a:endParaRPr lang="en-US" sz="1000" dirty="0" smtClean="0"/>
          </a:p>
          <a:p>
            <a:pPr algn="ctr"/>
            <a:r>
              <a:rPr lang="en-US" sz="1000" dirty="0" err="1"/>
              <a:t>m_syncChecksummingEnabled</a:t>
            </a:r>
            <a:endParaRPr lang="en-US" sz="1000" dirty="0"/>
          </a:p>
          <a:p>
            <a:pPr algn="ctr"/>
            <a:r>
              <a:rPr lang="en-US" sz="1000" dirty="0" err="1" smtClean="0"/>
              <a:t>m_target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m_testCheatsEnabled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m_thread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m_transmissionId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m_unitGroup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m_unitTag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m_userGalaxyAsserts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m_vector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m_versionFlags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m_yaw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2470715"/>
            <a:ext cx="1019831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m_abil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replayId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m_abilCmdInex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m_abilLink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m_abilCmdData</a:t>
            </a:r>
            <a:endParaRPr lang="en-US" sz="1000" dirty="0" smtClean="0"/>
          </a:p>
        </p:txBody>
      </p:sp>
      <p:cxnSp>
        <p:nvCxnSpPr>
          <p:cNvPr id="3" name="Straight Arrow Connector 2"/>
          <p:cNvCxnSpPr>
            <a:stCxn id="12" idx="3"/>
            <a:endCxn id="6" idx="1"/>
          </p:cNvCxnSpPr>
          <p:nvPr/>
        </p:nvCxnSpPr>
        <p:spPr>
          <a:xfrm flipV="1">
            <a:off x="4027925" y="2901602"/>
            <a:ext cx="1534675" cy="37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5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attributeevents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22322" y="1192987"/>
            <a:ext cx="102303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attributeEvents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mapNamespace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/>
              <a:t>source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191" y="1116043"/>
            <a:ext cx="77617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scopes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attrid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namespace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value</a:t>
            </a: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245358" y="1469986"/>
            <a:ext cx="690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9002</TotalTime>
  <Words>676</Words>
  <Application>Microsoft Macintosh PowerPoint</Application>
  <PresentationFormat>On-screen Show (4:3)</PresentationFormat>
  <Paragraphs>336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USCENTCOM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Joseph S Capt USAF USCENTCOM CCJ4-C</dc:creator>
  <cp:lastModifiedBy>joe kim</cp:lastModifiedBy>
  <cp:revision>55</cp:revision>
  <dcterms:created xsi:type="dcterms:W3CDTF">2016-10-18T06:13:31Z</dcterms:created>
  <dcterms:modified xsi:type="dcterms:W3CDTF">2016-11-09T19:41:28Z</dcterms:modified>
</cp:coreProperties>
</file>