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63" r:id="rId3"/>
    <p:sldId id="264" r:id="rId4"/>
    <p:sldId id="260" r:id="rId5"/>
    <p:sldId id="261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9"/>
    <p:restoredTop sz="82927" autoAdjust="0"/>
  </p:normalViewPr>
  <p:slideViewPr>
    <p:cSldViewPr>
      <p:cViewPr>
        <p:scale>
          <a:sx n="119" d="100"/>
          <a:sy n="119" d="100"/>
        </p:scale>
        <p:origin x="1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3572B-B504-4241-BED6-4B8AE9D8FF8C}" type="datetimeFigureOut">
              <a:rPr lang="en-US" smtClean="0"/>
              <a:t>11/3/16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32819-899D-4658-A168-BEBB9C05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46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Green = added key</a:t>
            </a:r>
          </a:p>
          <a:p>
            <a:r>
              <a:rPr lang="en-US" dirty="0" smtClean="0"/>
              <a:t>Red = removed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32819-899D-4658-A168-BEBB9C05D2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63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All information of</a:t>
            </a:r>
            <a:r>
              <a:rPr lang="en-US" baseline="0" dirty="0" smtClean="0"/>
              <a:t> parent keys in details is either: not relevant or can be found in </a:t>
            </a:r>
            <a:r>
              <a:rPr lang="en-US" baseline="0" dirty="0" err="1" smtClean="0"/>
              <a:t>init_details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32819-899D-4658-A168-BEBB9C05D2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28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Green = added key,</a:t>
            </a:r>
            <a:r>
              <a:rPr lang="en-US" baseline="0" dirty="0" smtClean="0"/>
              <a:t> not in original</a:t>
            </a:r>
          </a:p>
          <a:p>
            <a:r>
              <a:rPr lang="en-US" baseline="0" dirty="0" smtClean="0"/>
              <a:t>Red = removed key, no value added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32819-899D-4658-A168-BEBB9C05D2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90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m_intData</a:t>
            </a:r>
            <a:r>
              <a:rPr lang="en-US" baseline="0" dirty="0" smtClean="0"/>
              <a:t> adjustments: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Added ‘</a:t>
            </a:r>
            <a:r>
              <a:rPr lang="en-US" baseline="0" dirty="0" err="1" smtClean="0"/>
              <a:t>replayId</a:t>
            </a:r>
            <a:r>
              <a:rPr lang="en-US" baseline="0" dirty="0" smtClean="0"/>
              <a:t>’ and ‘_</a:t>
            </a:r>
            <a:r>
              <a:rPr lang="en-US" baseline="0" dirty="0" err="1" smtClean="0"/>
              <a:t>gameloop</a:t>
            </a:r>
            <a:r>
              <a:rPr lang="en-US" baseline="0" dirty="0" smtClean="0"/>
              <a:t>’ to track where data came from and when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Replace ‘</a:t>
            </a:r>
            <a:r>
              <a:rPr lang="en-US" baseline="0" dirty="0" err="1" smtClean="0"/>
              <a:t>PlayerID</a:t>
            </a:r>
            <a:r>
              <a:rPr lang="en-US" baseline="0" dirty="0" smtClean="0"/>
              <a:t>’, range(1,11) with ‘</a:t>
            </a:r>
            <a:r>
              <a:rPr lang="en-US" baseline="0" dirty="0" err="1" smtClean="0"/>
              <a:t>m_userId</a:t>
            </a:r>
            <a:r>
              <a:rPr lang="en-US" baseline="0" dirty="0" smtClean="0"/>
              <a:t>’, range(0,10) for consistent numbering of user ID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Consider removing </a:t>
            </a:r>
            <a:r>
              <a:rPr lang="en-US" baseline="0" dirty="0" err="1" smtClean="0"/>
              <a:t>parentTE</a:t>
            </a:r>
            <a:r>
              <a:rPr lang="en-US" baseline="0" dirty="0" smtClean="0"/>
              <a:t> completely and sending pertinent keys to the sub-tables?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32819-899D-4658-A168-BEBB9C05D2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83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m_data</a:t>
            </a:r>
            <a:r>
              <a:rPr lang="en-US" dirty="0" smtClean="0"/>
              <a:t> -&gt; two types</a:t>
            </a:r>
            <a:r>
              <a:rPr lang="en-US" baseline="0" dirty="0" smtClean="0"/>
              <a:t> of dictionaries: {’</a:t>
            </a:r>
            <a:r>
              <a:rPr lang="en-US" baseline="0" dirty="0" err="1" smtClean="0"/>
              <a:t>TargetPoint</a:t>
            </a:r>
            <a:r>
              <a:rPr lang="en-US" baseline="0" dirty="0" smtClean="0"/>
              <a:t>’ : {‘y’ : 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&gt;, ‘x’ : 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&gt;, ‘z’ : 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&gt;}},</a:t>
            </a:r>
          </a:p>
          <a:p>
            <a:r>
              <a:rPr lang="en-US" baseline="0" dirty="0" smtClean="0"/>
              <a:t>{’</a:t>
            </a:r>
            <a:r>
              <a:rPr lang="en-US" baseline="0" dirty="0" err="1" smtClean="0"/>
              <a:t>TargetUnit</a:t>
            </a:r>
            <a:r>
              <a:rPr lang="en-US" baseline="0" dirty="0" smtClean="0"/>
              <a:t>’ : {‘</a:t>
            </a:r>
            <a:r>
              <a:rPr lang="en-US" baseline="0" dirty="0" err="1" smtClean="0"/>
              <a:t>m_snapshotControlPlayerId</a:t>
            </a:r>
            <a:r>
              <a:rPr lang="en-US" baseline="0" dirty="0" smtClean="0"/>
              <a:t>’ : 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&gt;, ‘</a:t>
            </a:r>
            <a:r>
              <a:rPr lang="en-US" baseline="0" dirty="0" err="1" smtClean="0"/>
              <a:t>m_snapshotPoint</a:t>
            </a:r>
            <a:r>
              <a:rPr lang="en-US" baseline="0" dirty="0" smtClean="0"/>
              <a:t> : {‘y’ : 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&gt;, ‘x’ : 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&gt;, ‘z’ : 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&gt;}, ’</a:t>
            </a:r>
            <a:r>
              <a:rPr lang="en-US" baseline="0" dirty="0" err="1" smtClean="0"/>
              <a:t>m_snapshotUpkeepPlayerId</a:t>
            </a:r>
            <a:r>
              <a:rPr lang="en-US" baseline="0" dirty="0" smtClean="0"/>
              <a:t>’ : 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&gt;, ‘</a:t>
            </a:r>
            <a:r>
              <a:rPr lang="en-US" baseline="0" dirty="0" err="1" smtClean="0"/>
              <a:t>m_timer</a:t>
            </a:r>
            <a:r>
              <a:rPr lang="en-US" baseline="0" dirty="0" smtClean="0"/>
              <a:t>’ : 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&gt;, ‘</a:t>
            </a:r>
            <a:r>
              <a:rPr lang="en-US" baseline="0" dirty="0" err="1" smtClean="0"/>
              <a:t>m_targetUnitFlags</a:t>
            </a:r>
            <a:r>
              <a:rPr lang="en-US" baseline="0" dirty="0" smtClean="0"/>
              <a:t>’ : 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&gt;, ‘</a:t>
            </a:r>
            <a:r>
              <a:rPr lang="en-US" baseline="0" dirty="0" err="1" smtClean="0"/>
              <a:t>m_snapshotUnitLink</a:t>
            </a:r>
            <a:r>
              <a:rPr lang="en-US" baseline="0" dirty="0" smtClean="0"/>
              <a:t>’ : 388, ‘</a:t>
            </a:r>
            <a:r>
              <a:rPr lang="en-US" baseline="0" dirty="0" err="1" smtClean="0"/>
              <a:t>m_tag</a:t>
            </a:r>
            <a:r>
              <a:rPr lang="en-US" baseline="0" dirty="0" smtClean="0"/>
              <a:t>’ : 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&gt;}}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m_delta</a:t>
            </a:r>
            <a:r>
              <a:rPr lang="en-US" baseline="0" dirty="0" smtClean="0"/>
              <a:t> -&gt; </a:t>
            </a:r>
            <a:r>
              <a:rPr lang="en-US" dirty="0" smtClean="0"/>
              <a:t>{'</a:t>
            </a:r>
            <a:r>
              <a:rPr lang="en-US" dirty="0" err="1" smtClean="0"/>
              <a:t>m_addUnitTags</a:t>
            </a:r>
            <a:r>
              <a:rPr lang="en-US" dirty="0" smtClean="0"/>
              <a:t>': [868220929], '</a:t>
            </a:r>
            <a:r>
              <a:rPr lang="en-US" dirty="0" err="1" smtClean="0"/>
              <a:t>m_addSubgroups</a:t>
            </a:r>
            <a:r>
              <a:rPr lang="en-US" dirty="0" smtClean="0"/>
              <a:t>': [{'</a:t>
            </a:r>
            <a:r>
              <a:rPr lang="en-US" dirty="0" err="1" smtClean="0"/>
              <a:t>m_unitLink</a:t>
            </a:r>
            <a:r>
              <a:rPr lang="en-US" dirty="0" smtClean="0"/>
              <a:t>': 884, '</a:t>
            </a:r>
            <a:r>
              <a:rPr lang="en-US" dirty="0" err="1" smtClean="0"/>
              <a:t>m_subgroupPriority</a:t>
            </a:r>
            <a:r>
              <a:rPr lang="en-US" dirty="0" smtClean="0"/>
              <a:t>': 15, '</a:t>
            </a:r>
            <a:r>
              <a:rPr lang="en-US" dirty="0" err="1" smtClean="0"/>
              <a:t>m_count</a:t>
            </a:r>
            <a:r>
              <a:rPr lang="en-US" dirty="0" smtClean="0"/>
              <a:t>': 1, '</a:t>
            </a:r>
            <a:r>
              <a:rPr lang="en-US" dirty="0" err="1" smtClean="0"/>
              <a:t>m_intraSubgroupPriority</a:t>
            </a:r>
            <a:r>
              <a:rPr lang="en-US" dirty="0" smtClean="0"/>
              <a:t>': 1}], '</a:t>
            </a:r>
            <a:r>
              <a:rPr lang="en-US" dirty="0" err="1" smtClean="0"/>
              <a:t>m_removeMask</a:t>
            </a:r>
            <a:r>
              <a:rPr lang="en-US" dirty="0" smtClean="0"/>
              <a:t>': {'None': None}, '</a:t>
            </a:r>
            <a:r>
              <a:rPr lang="en-US" dirty="0" err="1" smtClean="0"/>
              <a:t>m_subgroupIndex</a:t>
            </a:r>
            <a:r>
              <a:rPr lang="en-US" dirty="0" smtClean="0"/>
              <a:t>': 0}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m_point</a:t>
            </a:r>
            <a:r>
              <a:rPr lang="en-US" baseline="0" dirty="0" smtClean="0"/>
              <a:t> -&gt; </a:t>
            </a:r>
            <a:r>
              <a:rPr lang="tr-TR" dirty="0" smtClean="0"/>
              <a:t>{'y': 275641, 'x': 425428}</a:t>
            </a:r>
          </a:p>
          <a:p>
            <a:endParaRPr lang="tr-TR" baseline="0" dirty="0" smtClean="0"/>
          </a:p>
          <a:p>
            <a:r>
              <a:rPr lang="tr-TR" baseline="0" dirty="0" err="1" smtClean="0"/>
              <a:t>m_target</a:t>
            </a:r>
            <a:r>
              <a:rPr lang="tr-TR" baseline="0" dirty="0" smtClean="0"/>
              <a:t> -&gt; </a:t>
            </a:r>
            <a:r>
              <a:rPr lang="tr-TR" dirty="0" smtClean="0"/>
              <a:t>{'y': 16901, 'x': 31702}, {'y': 240428, 'x': 488045, 'z': 32838}, </a:t>
            </a:r>
          </a:p>
          <a:p>
            <a:r>
              <a:rPr lang="tr-TR" dirty="0" smtClean="0"/>
              <a:t>{'</a:t>
            </a:r>
            <a:r>
              <a:rPr lang="tr-TR" dirty="0" err="1" smtClean="0"/>
              <a:t>m_snapshotControlPlayerId</a:t>
            </a:r>
            <a:r>
              <a:rPr lang="tr-TR" dirty="0" smtClean="0"/>
              <a:t>': 11, '</a:t>
            </a:r>
            <a:r>
              <a:rPr lang="tr-TR" dirty="0" err="1" smtClean="0"/>
              <a:t>m_snapshotPoint</a:t>
            </a:r>
            <a:r>
              <a:rPr lang="tr-TR" dirty="0" smtClean="0"/>
              <a:t>': {'y': 707233, 'x': 479976, 'z': 32496}, '</a:t>
            </a:r>
            <a:r>
              <a:rPr lang="tr-TR" dirty="0" err="1" smtClean="0"/>
              <a:t>m_snapshotUpkeepPlayerId</a:t>
            </a:r>
            <a:r>
              <a:rPr lang="tr-TR" dirty="0" smtClean="0"/>
              <a:t>': 11, '</a:t>
            </a:r>
            <a:r>
              <a:rPr lang="tr-TR" dirty="0" err="1" smtClean="0"/>
              <a:t>m_timer</a:t>
            </a:r>
            <a:r>
              <a:rPr lang="tr-TR" dirty="0" smtClean="0"/>
              <a:t>': 0, '</a:t>
            </a:r>
            <a:r>
              <a:rPr lang="tr-TR" dirty="0" err="1" smtClean="0"/>
              <a:t>m_targetUnitFlags</a:t>
            </a:r>
            <a:r>
              <a:rPr lang="tr-TR" dirty="0" smtClean="0"/>
              <a:t>': 111, '</a:t>
            </a:r>
            <a:r>
              <a:rPr lang="tr-TR" dirty="0" err="1" smtClean="0"/>
              <a:t>m_snapshotUnitLink</a:t>
            </a:r>
            <a:r>
              <a:rPr lang="tr-TR" dirty="0" smtClean="0"/>
              <a:t>': 387, '</a:t>
            </a:r>
            <a:r>
              <a:rPr lang="tr-TR" dirty="0" err="1" smtClean="0"/>
              <a:t>m_tag</a:t>
            </a:r>
            <a:r>
              <a:rPr lang="tr-TR" dirty="0" smtClean="0"/>
              <a:t>': 994050063}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32819-899D-4658-A168-BEBB9C05D2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28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used at all for data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32819-899D-4658-A168-BEBB9C05D2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1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85F-E69F-4418-A392-A4F4A6F58DA9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BC43-48CF-4771-ACB0-A64F877D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4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85F-E69F-4418-A392-A4F4A6F58DA9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BC43-48CF-4771-ACB0-A64F877D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0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85F-E69F-4418-A392-A4F4A6F58DA9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BC43-48CF-4771-ACB0-A64F877D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4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85F-E69F-4418-A392-A4F4A6F58DA9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BC43-48CF-4771-ACB0-A64F877D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0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85F-E69F-4418-A392-A4F4A6F58DA9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BC43-48CF-4771-ACB0-A64F877D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67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85F-E69F-4418-A392-A4F4A6F58DA9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BC43-48CF-4771-ACB0-A64F877D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5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85F-E69F-4418-A392-A4F4A6F58DA9}" type="datetimeFigureOut">
              <a:rPr lang="en-US" smtClean="0"/>
              <a:t>11/3/16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BC43-48CF-4771-ACB0-A64F877D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0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85F-E69F-4418-A392-A4F4A6F58DA9}" type="datetimeFigureOut">
              <a:rPr lang="en-US" smtClean="0"/>
              <a:t>11/3/16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BC43-48CF-4771-ACB0-A64F877D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85F-E69F-4418-A392-A4F4A6F58DA9}" type="datetimeFigureOut">
              <a:rPr lang="en-US" smtClean="0"/>
              <a:t>11/3/16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BC43-48CF-4771-ACB0-A64F877D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7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85F-E69F-4418-A392-A4F4A6F58DA9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BC43-48CF-4771-ACB0-A64F877D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3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85F-E69F-4418-A392-A4F4A6F58DA9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BC43-48CF-4771-ACB0-A64F877D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4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1285F-E69F-4418-A392-A4F4A6F58DA9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FBC43-48CF-4771-ACB0-A64F877D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6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--header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62059" y="1269932"/>
            <a:ext cx="1367682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header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00B050"/>
                </a:solidFill>
              </a:rPr>
              <a:t>replayId</a:t>
            </a:r>
            <a:endParaRPr lang="en-US" sz="1000" dirty="0" smtClean="0">
              <a:solidFill>
                <a:srgbClr val="00B050"/>
              </a:solidFill>
            </a:endParaRPr>
          </a:p>
          <a:p>
            <a:pPr algn="ctr"/>
            <a:r>
              <a:rPr lang="en-US" sz="1000" dirty="0" err="1" smtClean="0"/>
              <a:t>m_dataBuildNum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m_elapsedGameLoops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m_ngdpRootKey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m_signature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m_type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m_useScaledTime</a:t>
            </a:r>
            <a:endParaRPr lang="en-US" sz="1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456354" y="1346877"/>
            <a:ext cx="856325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/>
              <a:t>m_version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m_baseBuild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m_build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m_flags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m_major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m_minor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m_revision</a:t>
            </a:r>
            <a:endParaRPr lang="en-US" sz="1000" dirty="0" smtClean="0"/>
          </a:p>
        </p:txBody>
      </p:sp>
      <p:cxnSp>
        <p:nvCxnSpPr>
          <p:cNvPr id="23" name="Straight Arrow Connector 22"/>
          <p:cNvCxnSpPr>
            <a:stCxn id="5" idx="3"/>
            <a:endCxn id="18" idx="1"/>
          </p:cNvCxnSpPr>
          <p:nvPr/>
        </p:nvCxnSpPr>
        <p:spPr>
          <a:xfrm>
            <a:off x="4029741" y="1931652"/>
            <a:ext cx="42661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59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95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--details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31007" y="1192988"/>
            <a:ext cx="1186542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details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m_cacheHandles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m_campaignIndex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m_defaultDifficulty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m_description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m_difficulty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m_gameSpeed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m_imageFilePath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m_isBlizzardMap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m_mapFileName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m_miniSave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m_modPaths</a:t>
            </a:r>
            <a:endParaRPr lang="en-US" sz="1000" dirty="0" smtClean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67200" y="1346877"/>
            <a:ext cx="1234633" cy="178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/>
              <a:t>m_playerList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00B050"/>
                </a:solidFill>
              </a:rPr>
              <a:t>replayId</a:t>
            </a:r>
            <a:endParaRPr lang="en-US" sz="1000" dirty="0" smtClean="0">
              <a:solidFill>
                <a:srgbClr val="00B050"/>
              </a:solidFill>
            </a:endParaRPr>
          </a:p>
          <a:p>
            <a:pPr algn="ctr"/>
            <a:r>
              <a:rPr lang="en-US" sz="1000" dirty="0" err="1" smtClean="0"/>
              <a:t>m_control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m_handicap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m_hero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m_name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m_observe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m_race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m_result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m_teamId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m_workingSetSlotId</a:t>
            </a:r>
            <a:endParaRPr lang="en-US" sz="1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097355" y="3727504"/>
            <a:ext cx="646331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FF0000"/>
                </a:solidFill>
              </a:rPr>
              <a:t>m_color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m_hero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m_name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m_a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m_b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m_g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m_r</a:t>
            </a:r>
            <a:endParaRPr lang="en-US" sz="1000" dirty="0" smtClean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59431" y="3727504"/>
            <a:ext cx="684803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FF0000"/>
                </a:solidFill>
              </a:rPr>
              <a:t>m_toon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m_hero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m_name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m_id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m_realm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m_region</a:t>
            </a:r>
            <a:endParaRPr lang="en-US" sz="1000" dirty="0" smtClean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/>
          <p:cNvCxnSpPr>
            <a:stCxn id="18" idx="2"/>
            <a:endCxn id="19" idx="0"/>
          </p:cNvCxnSpPr>
          <p:nvPr/>
        </p:nvCxnSpPr>
        <p:spPr>
          <a:xfrm flipH="1">
            <a:off x="4420521" y="3131981"/>
            <a:ext cx="463996" cy="595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  <a:endCxn id="20" idx="0"/>
          </p:cNvCxnSpPr>
          <p:nvPr/>
        </p:nvCxnSpPr>
        <p:spPr>
          <a:xfrm>
            <a:off x="4884517" y="3131981"/>
            <a:ext cx="617316" cy="595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18" idx="1"/>
          </p:cNvCxnSpPr>
          <p:nvPr/>
        </p:nvCxnSpPr>
        <p:spPr>
          <a:xfrm>
            <a:off x="3917549" y="2162484"/>
            <a:ext cx="349651" cy="76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73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10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--</a:t>
            </a:r>
            <a:r>
              <a:rPr lang="en-US" b="1" dirty="0" err="1" smtClean="0"/>
              <a:t>initdata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6865" y="1383714"/>
            <a:ext cx="1550424" cy="4093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/>
              <a:t>m_gameDescription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00B050"/>
                </a:solidFill>
              </a:rPr>
              <a:t>replayId</a:t>
            </a:r>
            <a:endParaRPr lang="en-US" sz="1000" dirty="0" smtClean="0">
              <a:solidFill>
                <a:srgbClr val="00B05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m_cacheHandles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m_defaultAIBuild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m_defaultDifficulty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m_gameCacheName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m_gameSpeed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m_gameType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m_hasExtensionMod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m_isBlizzardMap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m_isCoopMode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m_isPremadeFFA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m_mapAuthorName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m_mapFileName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m_mapFileSyncCheckSum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m_mapSizeX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m_mapSizeY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m_maxColors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m_maxControls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m_maxObservers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m_maxPlayers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m_maxRaces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m_maxTeams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m_maxUsers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m_modFileSyncCheckSum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m_randomValues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091864" y="817631"/>
            <a:ext cx="1603324" cy="27084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/>
              <a:t>m_gameOptions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m_advancedSharedControl</a:t>
            </a:r>
            <a:endParaRPr lang="en-US" sz="1000" dirty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m_amm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m_ammId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m_battleNet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m_clientDebugFlags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m_competitive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m_cooperative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m_fog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m_heroDuplicatesAllowed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m_lockTeams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m_noVictoryOrDefeat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m_observers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m_practice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m_randomRaces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m_teamsTogether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m_userDifficulty</a:t>
            </a:r>
            <a:endParaRPr lang="en-US" sz="1000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091864" y="4250730"/>
            <a:ext cx="1561646" cy="1638911"/>
            <a:chOff x="4805198" y="1140767"/>
            <a:chExt cx="1561646" cy="1638911"/>
          </a:xfrm>
        </p:grpSpPr>
        <p:sp>
          <p:nvSpPr>
            <p:cNvPr id="7" name="TextBox 6"/>
            <p:cNvSpPr txBox="1"/>
            <p:nvPr/>
          </p:nvSpPr>
          <p:spPr>
            <a:xfrm>
              <a:off x="4805198" y="1140767"/>
              <a:ext cx="1561646" cy="13849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 err="1" smtClean="0">
                  <a:solidFill>
                    <a:srgbClr val="FF0000"/>
                  </a:solidFill>
                </a:rPr>
                <a:t>m_slotDescriptions</a:t>
              </a:r>
              <a:endParaRPr lang="en-US" sz="105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50" dirty="0" err="1" smtClean="0">
                  <a:solidFill>
                    <a:srgbClr val="FF0000"/>
                  </a:solidFill>
                </a:rPr>
                <a:t>replayId</a:t>
              </a:r>
              <a:endParaRPr lang="en-US" sz="1050" dirty="0">
                <a:solidFill>
                  <a:srgbClr val="FF0000"/>
                </a:solidFill>
              </a:endParaRPr>
            </a:p>
            <a:p>
              <a:pPr algn="ctr"/>
              <a:r>
                <a:rPr lang="en-US" sz="1050" dirty="0" err="1" smtClean="0">
                  <a:solidFill>
                    <a:srgbClr val="FF0000"/>
                  </a:solidFill>
                </a:rPr>
                <a:t>m_allowedAIBuilds</a:t>
              </a:r>
              <a:endParaRPr lang="en-US" sz="105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50" dirty="0" err="1" smtClean="0">
                  <a:solidFill>
                    <a:srgbClr val="FF0000"/>
                  </a:solidFill>
                </a:rPr>
                <a:t>m_allowedColors</a:t>
              </a:r>
              <a:endParaRPr lang="en-US" sz="105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50" dirty="0" err="1" smtClean="0">
                  <a:solidFill>
                    <a:srgbClr val="FF0000"/>
                  </a:solidFill>
                </a:rPr>
                <a:t>m_allowedControls</a:t>
              </a:r>
              <a:endParaRPr lang="en-US" sz="105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50" dirty="0" err="1" smtClean="0">
                  <a:solidFill>
                    <a:srgbClr val="FF0000"/>
                  </a:solidFill>
                </a:rPr>
                <a:t>m_allowedDifficulty</a:t>
              </a:r>
              <a:endParaRPr lang="en-US" sz="105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50" dirty="0" err="1" smtClean="0">
                  <a:solidFill>
                    <a:srgbClr val="FF0000"/>
                  </a:solidFill>
                </a:rPr>
                <a:t>m_allowedObserveTypes</a:t>
              </a:r>
              <a:endParaRPr lang="en-US" sz="105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50" dirty="0" err="1" smtClean="0">
                  <a:solidFill>
                    <a:srgbClr val="FF0000"/>
                  </a:solidFill>
                </a:rPr>
                <a:t>m_allowedRaces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05198" y="2525762"/>
              <a:ext cx="96532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  <a:r>
                <a:rPr lang="en-US" sz="1000" dirty="0" smtClean="0"/>
                <a:t>16 per replay</a:t>
              </a:r>
              <a:endParaRPr lang="en-US" sz="10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816063" y="1595791"/>
            <a:ext cx="1186543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FF0000"/>
                </a:solidFill>
              </a:rPr>
              <a:t>m_lobbyState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replayId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m_defaultAIBuild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m_defaultDifficulty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m_gameDuration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m_hostUserId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m_isSinglePlayer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m_maxObservers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m_maxUsers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m_phase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m_pickedMapTag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m_randomSeed</a:t>
            </a:r>
            <a:endParaRPr lang="en-US" sz="1000" dirty="0" smtClean="0">
              <a:solidFill>
                <a:srgbClr val="FF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315200" y="826349"/>
            <a:ext cx="1452641" cy="3731791"/>
            <a:chOff x="2726104" y="1140767"/>
            <a:chExt cx="1452641" cy="3731791"/>
          </a:xfrm>
        </p:grpSpPr>
        <p:sp>
          <p:nvSpPr>
            <p:cNvPr id="13" name="TextBox 12"/>
            <p:cNvSpPr txBox="1"/>
            <p:nvPr/>
          </p:nvSpPr>
          <p:spPr>
            <a:xfrm>
              <a:off x="2726104" y="1140767"/>
              <a:ext cx="1452641" cy="34778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err="1" smtClean="0"/>
                <a:t>m_slots</a:t>
              </a:r>
              <a:endParaRPr lang="en-US" sz="1000" b="1" dirty="0" smtClean="0"/>
            </a:p>
            <a:p>
              <a:pPr algn="ctr"/>
              <a:r>
                <a:rPr lang="en-US" sz="1000" dirty="0" err="1" smtClean="0">
                  <a:solidFill>
                    <a:srgbClr val="00B050"/>
                  </a:solidFill>
                </a:rPr>
                <a:t>replayId</a:t>
              </a:r>
              <a:endParaRPr lang="en-US" sz="1000" dirty="0" smtClean="0">
                <a:solidFill>
                  <a:srgbClr val="00B05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m_aiBuild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m_artifacts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/>
                <a:t>m_colorPref</a:t>
              </a:r>
              <a:endParaRPr lang="en-US" sz="1000" dirty="0" smtClean="0"/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m_control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m_difficulty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/>
                <a:t>m_handicap</a:t>
              </a:r>
              <a:endParaRPr lang="en-US" sz="1000" dirty="0" smtClean="0"/>
            </a:p>
            <a:p>
              <a:pPr algn="ctr"/>
              <a:r>
                <a:rPr lang="en-US" sz="1000" dirty="0" err="1" smtClean="0"/>
                <a:t>m_hasSilencePenalty</a:t>
              </a:r>
              <a:endParaRPr lang="en-US" sz="1000" dirty="0" smtClean="0"/>
            </a:p>
            <a:p>
              <a:pPr algn="ctr"/>
              <a:r>
                <a:rPr lang="en-US" sz="1000" dirty="0" err="1" smtClean="0"/>
                <a:t>m_hero</a:t>
              </a:r>
              <a:endParaRPr lang="en-US" sz="1000" dirty="0" smtClean="0"/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m_licenses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m_logoIndex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/>
                <a:t>m_mount</a:t>
              </a:r>
              <a:endParaRPr lang="en-US" sz="1000" dirty="0" smtClean="0"/>
            </a:p>
            <a:p>
              <a:pPr algn="ctr"/>
              <a:r>
                <a:rPr lang="en-US" sz="1000" dirty="0" err="1" smtClean="0"/>
                <a:t>m_observe</a:t>
              </a:r>
              <a:endParaRPr lang="en-US" sz="1000" dirty="0" smtClean="0"/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m_racePref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m_rewards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/>
                <a:t>m_skin</a:t>
              </a:r>
              <a:endParaRPr lang="en-US" sz="1000" dirty="0" smtClean="0"/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m_tandemLeaderUserId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/>
                <a:t>m_teamId</a:t>
              </a:r>
              <a:endParaRPr lang="en-US" sz="1000" dirty="0" smtClean="0"/>
            </a:p>
            <a:p>
              <a:pPr algn="ctr"/>
              <a:r>
                <a:rPr lang="en-US" sz="1000" dirty="0" err="1" smtClean="0"/>
                <a:t>m_toonHandle</a:t>
              </a:r>
              <a:endParaRPr lang="en-US" sz="1000" dirty="0" smtClean="0"/>
            </a:p>
            <a:p>
              <a:pPr algn="ctr"/>
              <a:r>
                <a:rPr lang="en-US" sz="1000" dirty="0" err="1" smtClean="0"/>
                <a:t>m_userId</a:t>
              </a:r>
              <a:endParaRPr lang="en-US" sz="1000" dirty="0" smtClean="0"/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m_workingSetSlotId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26104" y="4618642"/>
              <a:ext cx="96532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  <a:r>
                <a:rPr lang="en-US" sz="1000" dirty="0" smtClean="0"/>
                <a:t>16 per replay</a:t>
              </a:r>
              <a:endParaRPr lang="en-US" sz="10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17708" y="826715"/>
            <a:ext cx="1438215" cy="3577903"/>
            <a:chOff x="6144673" y="1094600"/>
            <a:chExt cx="1438215" cy="3577903"/>
          </a:xfrm>
        </p:grpSpPr>
        <p:sp>
          <p:nvSpPr>
            <p:cNvPr id="16" name="TextBox 15"/>
            <p:cNvSpPr txBox="1"/>
            <p:nvPr/>
          </p:nvSpPr>
          <p:spPr>
            <a:xfrm>
              <a:off x="6144674" y="1094600"/>
              <a:ext cx="1438214" cy="33239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err="1" smtClean="0"/>
                <a:t>m_userInitialData</a:t>
              </a:r>
              <a:endParaRPr lang="en-US" sz="1000" dirty="0" smtClean="0"/>
            </a:p>
            <a:p>
              <a:pPr algn="ctr"/>
              <a:r>
                <a:rPr lang="en-US" sz="1000" dirty="0" err="1" smtClean="0">
                  <a:solidFill>
                    <a:srgbClr val="00B050"/>
                  </a:solidFill>
                </a:rPr>
                <a:t>replayId</a:t>
              </a:r>
              <a:endParaRPr lang="en-US" sz="1000" dirty="0" smtClean="0">
                <a:solidFill>
                  <a:srgbClr val="00B05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00B050"/>
                  </a:solidFill>
                </a:rPr>
                <a:t>m_userId</a:t>
              </a:r>
              <a:endParaRPr lang="en-US" sz="1000" dirty="0" smtClean="0">
                <a:solidFill>
                  <a:srgbClr val="00B05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m_clanLogo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/>
                <a:t>m_clanTag</a:t>
              </a:r>
              <a:endParaRPr lang="en-US" sz="1000" dirty="0" smtClean="0"/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m_combinedRaceLevels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m_customInterface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m_examine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m_hero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/>
                <a:t>m_highestLeague</a:t>
              </a:r>
              <a:endParaRPr lang="en-US" sz="1000" dirty="0" smtClean="0"/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m_mount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/>
                <a:t>m_name</a:t>
              </a:r>
              <a:endParaRPr lang="en-US" sz="1000" dirty="0" smtClean="0"/>
            </a:p>
            <a:p>
              <a:pPr algn="ctr"/>
              <a:r>
                <a:rPr lang="en-US" sz="1000" dirty="0" err="1" smtClean="0"/>
                <a:t>m_observe</a:t>
              </a:r>
              <a:endParaRPr lang="en-US" sz="1000" dirty="0" smtClean="0"/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m_racePreference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m_randomeSeed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m_skin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m_teamPreference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m_testAuto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>
                  <a:solidFill>
                    <a:srgbClr val="FF0000"/>
                  </a:solidFill>
                </a:rPr>
                <a:t>m</a:t>
              </a:r>
              <a:r>
                <a:rPr lang="en-US" sz="1000" dirty="0" err="1" smtClean="0">
                  <a:solidFill>
                    <a:srgbClr val="FF0000"/>
                  </a:solidFill>
                </a:rPr>
                <a:t>_testMap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m_testType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m_toonHandle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44673" y="4418587"/>
              <a:ext cx="96532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  <a:r>
                <a:rPr lang="en-US" sz="1000" dirty="0" smtClean="0"/>
                <a:t>16 per replay</a:t>
              </a:r>
              <a:endParaRPr lang="en-US" sz="1000" dirty="0"/>
            </a:p>
          </p:txBody>
        </p:sp>
      </p:grpSp>
      <p:cxnSp>
        <p:nvCxnSpPr>
          <p:cNvPr id="19" name="Straight Arrow Connector 18"/>
          <p:cNvCxnSpPr>
            <a:stCxn id="5" idx="3"/>
            <a:endCxn id="6" idx="1"/>
          </p:cNvCxnSpPr>
          <p:nvPr/>
        </p:nvCxnSpPr>
        <p:spPr>
          <a:xfrm flipV="1">
            <a:off x="1737289" y="2171848"/>
            <a:ext cx="354575" cy="1258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7" idx="1"/>
          </p:cNvCxnSpPr>
          <p:nvPr/>
        </p:nvCxnSpPr>
        <p:spPr>
          <a:xfrm>
            <a:off x="1737289" y="3430428"/>
            <a:ext cx="354575" cy="1512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3"/>
            <a:endCxn id="13" idx="1"/>
          </p:cNvCxnSpPr>
          <p:nvPr/>
        </p:nvCxnSpPr>
        <p:spPr>
          <a:xfrm>
            <a:off x="7002606" y="2565287"/>
            <a:ext cx="3125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68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--</a:t>
            </a:r>
            <a:r>
              <a:rPr lang="en-US" b="1" dirty="0" err="1" smtClean="0"/>
              <a:t>trackerevents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11377" y="1346877"/>
            <a:ext cx="1402948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/>
              <a:t>trackerEvents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00B050"/>
                </a:solidFill>
              </a:rPr>
              <a:t>replayId</a:t>
            </a:r>
            <a:endParaRPr lang="en-US" sz="1000" dirty="0" smtClean="0">
              <a:solidFill>
                <a:srgbClr val="00B050"/>
              </a:solidFill>
            </a:endParaRPr>
          </a:p>
          <a:p>
            <a:pPr algn="ctr"/>
            <a:r>
              <a:rPr lang="en-US" sz="1000" dirty="0" smtClean="0"/>
              <a:t>_bits</a:t>
            </a:r>
          </a:p>
          <a:p>
            <a:pPr algn="ctr"/>
            <a:r>
              <a:rPr lang="en-US" sz="1000" dirty="0" smtClean="0"/>
              <a:t>_event</a:t>
            </a:r>
          </a:p>
          <a:p>
            <a:pPr algn="ctr"/>
            <a:r>
              <a:rPr lang="en-US" sz="1000" dirty="0" smtClean="0"/>
              <a:t>_</a:t>
            </a:r>
            <a:r>
              <a:rPr lang="en-US" sz="1000" dirty="0" err="1" smtClean="0"/>
              <a:t>eventid</a:t>
            </a:r>
            <a:endParaRPr lang="en-US" sz="1000" dirty="0" smtClean="0"/>
          </a:p>
          <a:p>
            <a:pPr algn="ctr"/>
            <a:r>
              <a:rPr lang="en-US" sz="1000" dirty="0" smtClean="0"/>
              <a:t>_</a:t>
            </a:r>
            <a:r>
              <a:rPr lang="en-US" sz="1000" dirty="0" err="1" smtClean="0"/>
              <a:t>gameloop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m_controlPlayerId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m_count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m_eventName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m_firstUnitIndex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m_instanceList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m_items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m_killerPlayerId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m_killerUnitTagIndex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m_killerUnitTagRecycle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m_playerId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m_slotId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m_type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m_unitTagIndex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m_unitTagRecycle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m_unitTypeName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m_upgradeTypeName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m_upkeepPlayerId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m_userId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m_x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m_y</a:t>
            </a:r>
            <a:endParaRPr lang="en-US" sz="1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419486" y="514374"/>
            <a:ext cx="1003800" cy="27084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/>
              <a:t>m_intData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00B050"/>
                </a:solidFill>
              </a:rPr>
              <a:t>replayId</a:t>
            </a:r>
            <a:endParaRPr lang="en-US" sz="1000" dirty="0" smtClean="0">
              <a:solidFill>
                <a:srgbClr val="00B050"/>
              </a:solidFill>
            </a:endParaRPr>
          </a:p>
          <a:p>
            <a:pPr algn="ctr"/>
            <a:r>
              <a:rPr lang="en-US" sz="1000" dirty="0" smtClean="0">
                <a:solidFill>
                  <a:srgbClr val="00B050"/>
                </a:solidFill>
              </a:rPr>
              <a:t>_bits</a:t>
            </a:r>
          </a:p>
          <a:p>
            <a:pPr algn="ctr"/>
            <a:r>
              <a:rPr lang="en-US" sz="1000" dirty="0" smtClean="0">
                <a:solidFill>
                  <a:srgbClr val="00B050"/>
                </a:solidFill>
              </a:rPr>
              <a:t>_</a:t>
            </a:r>
            <a:r>
              <a:rPr lang="en-US" sz="1000" dirty="0" err="1" smtClean="0">
                <a:solidFill>
                  <a:srgbClr val="00B050"/>
                </a:solidFill>
              </a:rPr>
              <a:t>eventid</a:t>
            </a:r>
            <a:endParaRPr lang="en-US" sz="1000" dirty="0" smtClean="0">
              <a:solidFill>
                <a:srgbClr val="00B050"/>
              </a:solidFill>
            </a:endParaRPr>
          </a:p>
          <a:p>
            <a:pPr algn="ctr"/>
            <a:r>
              <a:rPr lang="en-US" sz="1000" dirty="0" smtClean="0">
                <a:solidFill>
                  <a:srgbClr val="00B050"/>
                </a:solidFill>
              </a:rPr>
              <a:t>_</a:t>
            </a:r>
            <a:r>
              <a:rPr lang="en-US" sz="1000" dirty="0" err="1" smtClean="0">
                <a:solidFill>
                  <a:srgbClr val="00B050"/>
                </a:solidFill>
              </a:rPr>
              <a:t>gameloop</a:t>
            </a:r>
            <a:endParaRPr lang="en-US" sz="1000" dirty="0" smtClean="0">
              <a:solidFill>
                <a:srgbClr val="00B050"/>
              </a:solidFill>
            </a:endParaRPr>
          </a:p>
          <a:p>
            <a:pPr algn="ctr"/>
            <a:r>
              <a:rPr lang="en-US" sz="1000" dirty="0" err="1" smtClean="0"/>
              <a:t>CampID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PlayerID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00B050"/>
                </a:solidFill>
              </a:rPr>
              <a:t>m_userId</a:t>
            </a:r>
            <a:endParaRPr lang="en-US" sz="1000" dirty="0" smtClean="0">
              <a:solidFill>
                <a:srgbClr val="00B050"/>
              </a:solidFill>
            </a:endParaRPr>
          </a:p>
          <a:p>
            <a:pPr algn="ctr"/>
            <a:r>
              <a:rPr lang="en-US" sz="1000" dirty="0" err="1" smtClean="0"/>
              <a:t>TownID</a:t>
            </a:r>
            <a:endParaRPr lang="en-US" sz="1000" dirty="0" smtClean="0"/>
          </a:p>
          <a:p>
            <a:pPr algn="ctr"/>
            <a:r>
              <a:rPr lang="en-US" sz="1000" dirty="0" smtClean="0"/>
              <a:t>Lane</a:t>
            </a:r>
          </a:p>
          <a:p>
            <a:pPr algn="ctr"/>
            <a:r>
              <a:rPr lang="en-US" sz="1000" dirty="0" smtClean="0"/>
              <a:t>Level</a:t>
            </a:r>
          </a:p>
          <a:p>
            <a:pPr algn="ctr"/>
            <a:r>
              <a:rPr lang="en-US" sz="1000" dirty="0" smtClean="0"/>
              <a:t>Team</a:t>
            </a:r>
          </a:p>
          <a:p>
            <a:pPr algn="ctr"/>
            <a:r>
              <a:rPr lang="en-US" sz="1000" dirty="0" err="1" smtClean="0"/>
              <a:t>TeamLevel</a:t>
            </a:r>
            <a:endParaRPr lang="en-US" sz="1000" dirty="0" smtClean="0"/>
          </a:p>
          <a:p>
            <a:pPr algn="ctr"/>
            <a:r>
              <a:rPr lang="en-US" sz="1000" dirty="0" err="1" smtClean="0"/>
              <a:t>KillingPlayer</a:t>
            </a:r>
            <a:endParaRPr lang="en-US" sz="1000" dirty="0" smtClean="0"/>
          </a:p>
          <a:p>
            <a:pPr algn="ctr"/>
            <a:r>
              <a:rPr lang="en-US" sz="1000" dirty="0" smtClean="0"/>
              <a:t>Event</a:t>
            </a:r>
          </a:p>
          <a:p>
            <a:pPr algn="ctr"/>
            <a:r>
              <a:rPr lang="en-US" sz="1000" dirty="0" err="1" smtClean="0"/>
              <a:t>TeamScore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OpponentScore</a:t>
            </a:r>
            <a:endParaRPr lang="en-US" sz="1000" dirty="0" smtClean="0"/>
          </a:p>
        </p:txBody>
      </p:sp>
      <p:cxnSp>
        <p:nvCxnSpPr>
          <p:cNvPr id="23" name="Straight Arrow Connector 22"/>
          <p:cNvCxnSpPr>
            <a:stCxn id="5" idx="3"/>
            <a:endCxn id="18" idx="1"/>
          </p:cNvCxnSpPr>
          <p:nvPr/>
        </p:nvCxnSpPr>
        <p:spPr>
          <a:xfrm flipV="1">
            <a:off x="4014325" y="1868591"/>
            <a:ext cx="405161" cy="1601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53149" y="3240685"/>
            <a:ext cx="970137" cy="30162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/>
              <a:t>m_stringData</a:t>
            </a:r>
            <a:endParaRPr lang="en-US" sz="1000" dirty="0" smtClean="0"/>
          </a:p>
          <a:p>
            <a:pPr algn="ctr"/>
            <a:r>
              <a:rPr lang="en-US" sz="1000" dirty="0" err="1">
                <a:solidFill>
                  <a:srgbClr val="00B050"/>
                </a:solidFill>
              </a:rPr>
              <a:t>replayId</a:t>
            </a:r>
            <a:endParaRPr lang="en-US" sz="1000" dirty="0">
              <a:solidFill>
                <a:srgbClr val="00B050"/>
              </a:solidFill>
            </a:endParaRPr>
          </a:p>
          <a:p>
            <a:pPr algn="ctr"/>
            <a:r>
              <a:rPr lang="en-US" sz="1000" dirty="0">
                <a:solidFill>
                  <a:srgbClr val="00B050"/>
                </a:solidFill>
              </a:rPr>
              <a:t>_bits</a:t>
            </a:r>
          </a:p>
          <a:p>
            <a:pPr algn="ctr"/>
            <a:r>
              <a:rPr lang="en-US" sz="1000" dirty="0">
                <a:solidFill>
                  <a:srgbClr val="00B050"/>
                </a:solidFill>
              </a:rPr>
              <a:t>_</a:t>
            </a:r>
            <a:r>
              <a:rPr lang="en-US" sz="1000" dirty="0" err="1">
                <a:solidFill>
                  <a:srgbClr val="00B050"/>
                </a:solidFill>
              </a:rPr>
              <a:t>eventid</a:t>
            </a:r>
            <a:endParaRPr lang="en-US" sz="1000" dirty="0">
              <a:solidFill>
                <a:srgbClr val="00B050"/>
              </a:solidFill>
            </a:endParaRPr>
          </a:p>
          <a:p>
            <a:pPr algn="ctr"/>
            <a:r>
              <a:rPr lang="en-US" sz="1000" dirty="0">
                <a:solidFill>
                  <a:srgbClr val="00B050"/>
                </a:solidFill>
              </a:rPr>
              <a:t>_</a:t>
            </a:r>
            <a:r>
              <a:rPr lang="en-US" sz="1000" dirty="0" err="1">
                <a:solidFill>
                  <a:srgbClr val="00B050"/>
                </a:solidFill>
              </a:rPr>
              <a:t>gameloop</a:t>
            </a:r>
            <a:endParaRPr lang="en-US" sz="1000" dirty="0">
              <a:solidFill>
                <a:srgbClr val="00B050"/>
              </a:solidFill>
            </a:endParaRPr>
          </a:p>
          <a:p>
            <a:pPr algn="ctr"/>
            <a:r>
              <a:rPr lang="en-US" sz="1000" dirty="0" smtClean="0"/>
              <a:t>Controller</a:t>
            </a:r>
          </a:p>
          <a:p>
            <a:pPr algn="ctr"/>
            <a:r>
              <a:rPr lang="en-US" sz="1000" dirty="0" err="1" smtClean="0"/>
              <a:t>CampType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ToonHandle</a:t>
            </a:r>
            <a:endParaRPr lang="en-US" sz="1000" dirty="0" smtClean="0"/>
          </a:p>
          <a:p>
            <a:pPr algn="ctr"/>
            <a:r>
              <a:rPr lang="en-US" sz="1000" dirty="0" smtClean="0"/>
              <a:t>Hero</a:t>
            </a:r>
          </a:p>
          <a:p>
            <a:pPr algn="ctr"/>
            <a:r>
              <a:rPr lang="en-US" sz="1000" dirty="0" smtClean="0"/>
              <a:t>Win/Loss</a:t>
            </a:r>
          </a:p>
          <a:p>
            <a:pPr algn="ctr"/>
            <a:r>
              <a:rPr lang="en-US" sz="1000" dirty="0" smtClean="0"/>
              <a:t>Map</a:t>
            </a:r>
          </a:p>
          <a:p>
            <a:pPr algn="ctr"/>
            <a:r>
              <a:rPr lang="en-US" sz="1000" dirty="0" err="1" smtClean="0"/>
              <a:t>PurchaseName</a:t>
            </a:r>
            <a:endParaRPr lang="en-US" sz="1000" dirty="0" smtClean="0"/>
          </a:p>
          <a:p>
            <a:pPr algn="ctr"/>
            <a:r>
              <a:rPr lang="en-US" sz="1000" dirty="0" smtClean="0"/>
              <a:t>Tier 1 Choice</a:t>
            </a:r>
          </a:p>
          <a:p>
            <a:pPr algn="ctr"/>
            <a:r>
              <a:rPr lang="en-US" sz="1000" dirty="0" smtClean="0"/>
              <a:t>Tier 2 Choice</a:t>
            </a:r>
          </a:p>
          <a:p>
            <a:pPr algn="ctr"/>
            <a:r>
              <a:rPr lang="en-US" sz="1000" dirty="0" smtClean="0"/>
              <a:t>Tier 3 Choice</a:t>
            </a:r>
          </a:p>
          <a:p>
            <a:pPr algn="ctr"/>
            <a:r>
              <a:rPr lang="en-US" sz="1000" dirty="0" smtClean="0"/>
              <a:t>Tier 4 Choice</a:t>
            </a:r>
          </a:p>
          <a:p>
            <a:pPr algn="ctr"/>
            <a:r>
              <a:rPr lang="en-US" sz="1000" dirty="0" smtClean="0"/>
              <a:t>Tier 5 Choice</a:t>
            </a:r>
          </a:p>
          <a:p>
            <a:pPr algn="ctr"/>
            <a:r>
              <a:rPr lang="en-US" sz="1000" dirty="0" smtClean="0"/>
              <a:t>Tier 6 Choice</a:t>
            </a:r>
          </a:p>
          <a:p>
            <a:pPr algn="ctr"/>
            <a:r>
              <a:rPr lang="en-US" sz="1000" dirty="0" smtClean="0"/>
              <a:t>Tier 7 Choice</a:t>
            </a:r>
          </a:p>
        </p:txBody>
      </p:sp>
      <p:cxnSp>
        <p:nvCxnSpPr>
          <p:cNvPr id="9" name="Straight Arrow Connector 8"/>
          <p:cNvCxnSpPr>
            <a:stCxn id="5" idx="3"/>
            <a:endCxn id="8" idx="1"/>
          </p:cNvCxnSpPr>
          <p:nvPr/>
        </p:nvCxnSpPr>
        <p:spPr>
          <a:xfrm>
            <a:off x="4014325" y="3470536"/>
            <a:ext cx="438824" cy="1278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09208" y="514374"/>
            <a:ext cx="1196160" cy="27084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/>
              <a:t>m_fixedData</a:t>
            </a:r>
            <a:endParaRPr lang="en-US" sz="1000" dirty="0" smtClean="0"/>
          </a:p>
          <a:p>
            <a:pPr algn="ctr"/>
            <a:r>
              <a:rPr lang="en-US" sz="1000" dirty="0" err="1">
                <a:solidFill>
                  <a:srgbClr val="00B050"/>
                </a:solidFill>
              </a:rPr>
              <a:t>replayId</a:t>
            </a:r>
            <a:endParaRPr lang="en-US" sz="1000" dirty="0">
              <a:solidFill>
                <a:srgbClr val="00B050"/>
              </a:solidFill>
            </a:endParaRPr>
          </a:p>
          <a:p>
            <a:pPr algn="ctr"/>
            <a:r>
              <a:rPr lang="en-US" sz="1000" dirty="0">
                <a:solidFill>
                  <a:srgbClr val="00B050"/>
                </a:solidFill>
              </a:rPr>
              <a:t>_bits</a:t>
            </a:r>
          </a:p>
          <a:p>
            <a:pPr algn="ctr"/>
            <a:r>
              <a:rPr lang="en-US" sz="1000" dirty="0">
                <a:solidFill>
                  <a:srgbClr val="00B050"/>
                </a:solidFill>
              </a:rPr>
              <a:t>_</a:t>
            </a:r>
            <a:r>
              <a:rPr lang="en-US" sz="1000" dirty="0" err="1">
                <a:solidFill>
                  <a:srgbClr val="00B050"/>
                </a:solidFill>
              </a:rPr>
              <a:t>eventid</a:t>
            </a:r>
            <a:endParaRPr lang="en-US" sz="1000" dirty="0">
              <a:solidFill>
                <a:srgbClr val="00B050"/>
              </a:solidFill>
            </a:endParaRPr>
          </a:p>
          <a:p>
            <a:pPr algn="ctr"/>
            <a:r>
              <a:rPr lang="en-US" sz="1000" dirty="0">
                <a:solidFill>
                  <a:srgbClr val="00B050"/>
                </a:solidFill>
              </a:rPr>
              <a:t>_</a:t>
            </a:r>
            <a:r>
              <a:rPr lang="en-US" sz="1000" dirty="0" err="1">
                <a:solidFill>
                  <a:srgbClr val="00B050"/>
                </a:solidFill>
              </a:rPr>
              <a:t>gameloop</a:t>
            </a:r>
            <a:endParaRPr lang="en-US" sz="1000" dirty="0">
              <a:solidFill>
                <a:srgbClr val="00B050"/>
              </a:solidFill>
            </a:endParaRPr>
          </a:p>
          <a:p>
            <a:pPr algn="ctr"/>
            <a:r>
              <a:rPr lang="en-US" sz="1000" dirty="0" err="1" smtClean="0"/>
              <a:t>MapSizeX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MapSizeY</a:t>
            </a:r>
            <a:endParaRPr lang="en-US" sz="1000" dirty="0" smtClean="0"/>
          </a:p>
          <a:p>
            <a:pPr algn="ctr"/>
            <a:r>
              <a:rPr lang="en-US" sz="1000" dirty="0" err="1" smtClean="0"/>
              <a:t>PositionX</a:t>
            </a:r>
            <a:endParaRPr lang="en-US" sz="1000" dirty="0" smtClean="0"/>
          </a:p>
          <a:p>
            <a:pPr algn="ctr"/>
            <a:r>
              <a:rPr lang="en-US" sz="1000" dirty="0" err="1" smtClean="0"/>
              <a:t>PositionY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GameTime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PreviousGameTime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MinionXP</a:t>
            </a:r>
            <a:endParaRPr lang="en-US" sz="1000" dirty="0" smtClean="0"/>
          </a:p>
          <a:p>
            <a:pPr algn="ctr"/>
            <a:r>
              <a:rPr lang="en-US" sz="1000" dirty="0" err="1" smtClean="0"/>
              <a:t>CreepXP</a:t>
            </a:r>
            <a:endParaRPr lang="en-US" sz="1000" dirty="0" smtClean="0"/>
          </a:p>
          <a:p>
            <a:pPr algn="ctr"/>
            <a:r>
              <a:rPr lang="en-US" sz="1000" dirty="0" err="1" smtClean="0"/>
              <a:t>StructureXP</a:t>
            </a:r>
            <a:endParaRPr lang="en-US" sz="1000" dirty="0" smtClean="0"/>
          </a:p>
          <a:p>
            <a:pPr algn="ctr"/>
            <a:r>
              <a:rPr lang="en-US" sz="1000" dirty="0" err="1" smtClean="0"/>
              <a:t>HeroXP</a:t>
            </a:r>
            <a:endParaRPr lang="en-US" sz="1000" dirty="0" smtClean="0"/>
          </a:p>
          <a:p>
            <a:pPr algn="ctr"/>
            <a:r>
              <a:rPr lang="en-US" sz="1000" dirty="0" err="1" smtClean="0"/>
              <a:t>TrickleXP</a:t>
            </a:r>
            <a:endParaRPr lang="en-US" sz="1000" dirty="0" smtClean="0"/>
          </a:p>
          <a:p>
            <a:pPr algn="ctr"/>
            <a:r>
              <a:rPr lang="en-US" sz="1000" dirty="0" err="1" smtClean="0"/>
              <a:t>TeamID</a:t>
            </a:r>
            <a:endParaRPr lang="en-US" sz="1000" dirty="0" smtClean="0"/>
          </a:p>
        </p:txBody>
      </p:sp>
      <p:cxnSp>
        <p:nvCxnSpPr>
          <p:cNvPr id="11" name="Straight Arrow Connector 10"/>
          <p:cNvCxnSpPr>
            <a:stCxn id="5" idx="3"/>
            <a:endCxn id="12" idx="1"/>
          </p:cNvCxnSpPr>
          <p:nvPr/>
        </p:nvCxnSpPr>
        <p:spPr>
          <a:xfrm flipV="1">
            <a:off x="4014325" y="1868591"/>
            <a:ext cx="2494883" cy="1601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59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147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--</a:t>
            </a:r>
            <a:r>
              <a:rPr lang="en-US" b="1" dirty="0" err="1" smtClean="0"/>
              <a:t>gameevents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209800" y="148471"/>
            <a:ext cx="1818125" cy="6247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/>
              <a:t>gameEvents</a:t>
            </a:r>
            <a:endParaRPr lang="en-US" sz="1000" dirty="0" smtClean="0"/>
          </a:p>
          <a:p>
            <a:pPr algn="ctr"/>
            <a:r>
              <a:rPr lang="en-US" sz="1000" dirty="0" err="1" smtClean="0"/>
              <a:t>replayId</a:t>
            </a:r>
            <a:endParaRPr lang="en-US" sz="1000" dirty="0" smtClean="0"/>
          </a:p>
          <a:p>
            <a:pPr algn="ctr"/>
            <a:r>
              <a:rPr lang="en-US" sz="1000" dirty="0" smtClean="0"/>
              <a:t>_bits</a:t>
            </a:r>
          </a:p>
          <a:p>
            <a:pPr algn="ctr"/>
            <a:r>
              <a:rPr lang="en-US" sz="1000" dirty="0" smtClean="0"/>
              <a:t>_event</a:t>
            </a:r>
          </a:p>
          <a:p>
            <a:pPr algn="ctr"/>
            <a:r>
              <a:rPr lang="en-US" sz="1000" dirty="0" smtClean="0"/>
              <a:t>_</a:t>
            </a:r>
            <a:r>
              <a:rPr lang="en-US" sz="1000" dirty="0" err="1" smtClean="0"/>
              <a:t>eventid</a:t>
            </a:r>
            <a:endParaRPr lang="en-US" sz="1000" dirty="0" smtClean="0"/>
          </a:p>
          <a:p>
            <a:pPr algn="ctr"/>
            <a:r>
              <a:rPr lang="en-US" sz="1000" dirty="0" smtClean="0"/>
              <a:t>_</a:t>
            </a:r>
            <a:r>
              <a:rPr lang="en-US" sz="1000" dirty="0" err="1" smtClean="0"/>
              <a:t>gameloop</a:t>
            </a:r>
            <a:endParaRPr lang="en-US" sz="1000" dirty="0" smtClean="0"/>
          </a:p>
          <a:p>
            <a:pPr algn="ctr"/>
            <a:r>
              <a:rPr lang="en-US" sz="1000" dirty="0" smtClean="0"/>
              <a:t>_</a:t>
            </a:r>
            <a:r>
              <a:rPr lang="en-US" sz="1000" dirty="0" err="1" smtClean="0"/>
              <a:t>userid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m_baseBuildNum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m_buildNum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m_cameraFollow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m_chatMessage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m_cmdFlags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m_controlGroupId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m_controlId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m_cutsceneId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m_data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m_debugPauseEnabled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m_delta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m_developmentCheatsEnabled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m_distance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m_eventData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m_eventType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m_follow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m_gameFullyDownloaded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m_hotkeyProfile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m_index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m_isMapToMapTransition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m_leaveReason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m_multiplayerCheatsEnabled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m_option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m_otherUnit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m_pingedMinimap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m_pitch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m_platformMac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m_point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m_reason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m_sequence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m_sound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m_soundtrack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m_state</a:t>
            </a:r>
            <a:endParaRPr lang="en-US" sz="1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027925" y="148471"/>
            <a:ext cx="1790876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/>
              <a:t>gameEvents</a:t>
            </a:r>
            <a:r>
              <a:rPr lang="en-US" sz="1000" b="1" dirty="0" smtClean="0"/>
              <a:t> (cont.)</a:t>
            </a:r>
            <a:endParaRPr lang="en-US" sz="1000" dirty="0" smtClean="0"/>
          </a:p>
          <a:p>
            <a:pPr algn="ctr"/>
            <a:r>
              <a:rPr lang="en-US" sz="1000" dirty="0" err="1"/>
              <a:t>m_syncChecksummingEnabled</a:t>
            </a:r>
            <a:endParaRPr lang="en-US" sz="1000" dirty="0"/>
          </a:p>
          <a:p>
            <a:pPr algn="ctr"/>
            <a:r>
              <a:rPr lang="en-US" sz="1000" dirty="0" err="1" smtClean="0"/>
              <a:t>m_target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m_testCheatsEnabled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m_thread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m_transmissionId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m_unit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m_unitGroup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m_unitTag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m_userGalaxyAsserts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m_vector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m_versionFlags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m_yaw</a:t>
            </a:r>
            <a:endParaRPr lang="en-US" sz="1000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2600" y="2470715"/>
            <a:ext cx="1019831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/>
              <a:t>m_abil</a:t>
            </a:r>
            <a:endParaRPr lang="en-US" sz="1000" dirty="0" smtClean="0"/>
          </a:p>
          <a:p>
            <a:pPr algn="ctr"/>
            <a:r>
              <a:rPr lang="en-US" sz="1000" dirty="0" err="1" smtClean="0"/>
              <a:t>replayId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m_abilCmdInex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m_abilLink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m_abilCmdData</a:t>
            </a:r>
            <a:endParaRPr lang="en-US" sz="1000" dirty="0" smtClean="0"/>
          </a:p>
        </p:txBody>
      </p:sp>
      <p:cxnSp>
        <p:nvCxnSpPr>
          <p:cNvPr id="3" name="Straight Arrow Connector 2"/>
          <p:cNvCxnSpPr>
            <a:stCxn id="12" idx="3"/>
            <a:endCxn id="6" idx="1"/>
          </p:cNvCxnSpPr>
          <p:nvPr/>
        </p:nvCxnSpPr>
        <p:spPr>
          <a:xfrm flipV="1">
            <a:off x="4027925" y="2901602"/>
            <a:ext cx="1534675" cy="370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45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180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--</a:t>
            </a:r>
            <a:r>
              <a:rPr lang="en-US" b="1" dirty="0" err="1" smtClean="0"/>
              <a:t>attributeevents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22322" y="1192987"/>
            <a:ext cx="1023036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FF0000"/>
                </a:solidFill>
              </a:rPr>
              <a:t>attributeEvents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mapNamespace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smtClean="0"/>
              <a:t>source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36191" y="1116043"/>
            <a:ext cx="77617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</a:rPr>
              <a:t>scopes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attrid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namespace</a:t>
            </a:r>
          </a:p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value</a:t>
            </a:r>
          </a:p>
        </p:txBody>
      </p:sp>
      <p:cxnSp>
        <p:nvCxnSpPr>
          <p:cNvPr id="15" name="Straight Arrow Connector 14"/>
          <p:cNvCxnSpPr>
            <a:stCxn id="12" idx="3"/>
            <a:endCxn id="13" idx="1"/>
          </p:cNvCxnSpPr>
          <p:nvPr/>
        </p:nvCxnSpPr>
        <p:spPr>
          <a:xfrm>
            <a:off x="2245358" y="1469986"/>
            <a:ext cx="6908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2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4270</TotalTime>
  <Words>676</Words>
  <Application>Microsoft Macintosh PowerPoint</Application>
  <PresentationFormat>On-screen Show (4:3)</PresentationFormat>
  <Paragraphs>336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USCENTCOM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Joseph S Capt USAF USCENTCOM CCJ4-C</dc:creator>
  <cp:lastModifiedBy>joe kim</cp:lastModifiedBy>
  <cp:revision>54</cp:revision>
  <dcterms:created xsi:type="dcterms:W3CDTF">2016-10-18T06:13:31Z</dcterms:created>
  <dcterms:modified xsi:type="dcterms:W3CDTF">2016-11-04T05:39:30Z</dcterms:modified>
</cp:coreProperties>
</file>