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455" r:id="rId3"/>
    <p:sldId id="458" r:id="rId4"/>
    <p:sldId id="456" r:id="rId5"/>
    <p:sldId id="457" r:id="rId6"/>
    <p:sldId id="4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A1C6-357D-4B16-AB1F-CC386DE27AF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AD98-07DD-47DC-828A-726DB750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24B63-CF8A-4A48-A6EE-D33036A0C0B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51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51B37-533E-4983-A461-7FEEB37F1C3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C725FD-01DF-4245-963D-AB9D0B06BF7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21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F57C0-5558-4FBC-BB76-2ED49FFF245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F7B8E-74BD-48B1-9E83-5D65C0C2234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6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3F6FF-8F6B-4145-82E7-30644D75A2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D8A94-A721-46FB-8C18-E2841285DF0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20033-2638-4B01-AB1A-50D9902DADC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7D24B4-AA13-44B0-B17C-997E7EB1512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90933-2CC3-4A40-9D5A-300872F819B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620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37B59-FED4-4D77-9045-BE2C4C349103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EE4B5-3B0B-4E34-A440-CC32D8A2FA69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32EC51-7196-49FE-A92B-654978C9CEE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E9657-DACE-49F5-906C-37DE66828BD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24BB7-6F8C-4E3D-A4C4-FA59CEEFB4D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E85DA-253E-47C0-A8CA-8BD34CF0C42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B45F59-3537-460A-9E42-1A9869D01E4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C5AAB-9DB2-4159-AF88-544F073FBEE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87ECAE-07CE-4F2A-B047-1636E65396D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B44FD-2F7C-474F-9243-EF97AA10422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73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61C6E7-95AB-4B42-92F3-8EFB6921B7C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830D0-49A7-4EFF-8057-0ABEA52A304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449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04538-1F2D-48B4-8188-D55BA42F44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E1587D-F109-495B-B921-3BBB5CE9923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E17758-2E4F-4E5A-9C78-9895194B83D4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9/17/2019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458200" cy="2514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Introduction to Web Design and Applications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APT 1040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182" y="4191000"/>
            <a:ext cx="3244276" cy="914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1"/>
                </a:solidFill>
              </a:rPr>
              <a:t>Bernard Ondiek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6903" y="2951407"/>
            <a:ext cx="3244276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LECTURE 3A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2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1F929-E9F8-4329-B58F-3C03C5358D8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HTML - IMAGES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7543800" cy="2209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 dirty="0" smtClean="0"/>
              <a:t>&lt;</a:t>
            </a:r>
            <a:r>
              <a:rPr lang="en-US" altLang="en-US" sz="2300" dirty="0" err="1" smtClean="0"/>
              <a:t>img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src</a:t>
            </a:r>
            <a:r>
              <a:rPr lang="en-US" altLang="en-US" sz="2300" dirty="0" smtClean="0"/>
              <a:t>=‘http://www.myserver.com/images/mike.jpg’/&gt;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63500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an image?</a:t>
            </a:r>
          </a:p>
          <a:p>
            <a:r>
              <a:rPr lang="en-US" dirty="0" smtClean="0"/>
              <a:t>Types of images?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32119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65286"/>
            <a:ext cx="7265711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en-US" sz="2400" dirty="0"/>
              <a:t>&lt;title&gt; Images&lt;/title&gt;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head&gt;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 smtClean="0"/>
              <a:t>="C:\Users\bondiek\Desktop\preso.gif"&gt;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&lt;/body&gt;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939E6-DEBE-4B49-A2D3-E5F1A635E4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563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LAB 3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5" b="16468"/>
          <a:stretch/>
        </p:blipFill>
        <p:spPr>
          <a:xfrm>
            <a:off x="2590800" y="1447800"/>
            <a:ext cx="3276601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1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10" t="36605" r="27473" b="4499"/>
          <a:stretch/>
        </p:blipFill>
        <p:spPr>
          <a:xfrm>
            <a:off x="1295401" y="1270001"/>
            <a:ext cx="4495800" cy="4495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9" y="3205956"/>
            <a:ext cx="1933575" cy="1790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0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918</TotalTime>
  <Words>115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Introduction to Web Design and Applications  APT 1040</vt:lpstr>
      <vt:lpstr>HTML - IMAGES</vt:lpstr>
      <vt:lpstr>Example</vt:lpstr>
      <vt:lpstr>LAB 3</vt:lpstr>
      <vt:lpstr>LAB 4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Michael</dc:creator>
  <cp:lastModifiedBy>Bernard O. Ondiek</cp:lastModifiedBy>
  <cp:revision>62</cp:revision>
  <dcterms:created xsi:type="dcterms:W3CDTF">2012-08-06T12:44:13Z</dcterms:created>
  <dcterms:modified xsi:type="dcterms:W3CDTF">2019-09-17T16:29:36Z</dcterms:modified>
</cp:coreProperties>
</file>