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455" r:id="rId3"/>
    <p:sldId id="410" r:id="rId4"/>
    <p:sldId id="454" r:id="rId5"/>
    <p:sldId id="456" r:id="rId6"/>
    <p:sldId id="457" r:id="rId7"/>
    <p:sldId id="409" r:id="rId8"/>
    <p:sldId id="458" r:id="rId9"/>
    <p:sldId id="459" r:id="rId10"/>
    <p:sldId id="460" r:id="rId11"/>
    <p:sldId id="411" r:id="rId12"/>
    <p:sldId id="412" r:id="rId13"/>
    <p:sldId id="32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0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FA1C6-357D-4B16-AB1F-CC386DE27AFE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AD98-07DD-47DC-828A-726DB750A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1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324B63-CF8A-4A48-A6EE-D33036A0C0BB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10/1/2019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08EADC-8227-4DA8-934B-53E4E3C48305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2514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D51B37-533E-4983-A461-7FEEB37F1C3B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10/1/2019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7CCDB9-7300-422E-A69D-E30E39C851A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46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C725FD-01DF-4245-963D-AB9D0B06BF71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10/1/2019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7CCDB9-7300-422E-A69D-E30E39C851A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7212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8F57C0-5558-4FBC-BB76-2ED49FFF2455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10/1/2019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7CCDB9-7300-422E-A69D-E30E39C851A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931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0F7B8E-74BD-48B1-9E83-5D65C0C22342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10/1/2019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7CCDB9-7300-422E-A69D-E30E39C851A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161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13F6FF-8F6B-4145-82E7-30644D75A212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10/1/2019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7CCDB9-7300-422E-A69D-E30E39C851A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970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8D8A94-A721-46FB-8C18-E2841285DF01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10/1/2019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920033-2638-4B01-AB1A-50D9902DADC2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08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7D24B4-AA13-44B0-B17C-997E7EB15122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10/1/2019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990933-2CC3-4A40-9D5A-300872F819BF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5620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B37B59-FED4-4D77-9045-BE2C4C349103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10/1/2019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DA53EE-0523-402E-A385-A495709C6FA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93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1EE4B5-3B0B-4E34-A440-CC32D8A2FA69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10/1/2019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32EC51-7196-49FE-A92B-654978C9CEED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92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9E9657-DACE-49F5-906C-37DE66828BDB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10/1/2019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E85ADE-E7E0-4571-9C11-7ED89C88BAF6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37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024BB7-6F8C-4E3D-A4C4-FA59CEEFB4D5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10/1/2019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E85DA-253E-47C0-A8CA-8BD34CF0C421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77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B45F59-3537-460A-9E42-1A9869D01E4C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10/1/2019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7C5AAB-9DB2-4159-AF88-544F073FBEEF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9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87ECAE-07CE-4F2A-B047-1636E65396DE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10/1/2019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9B44FD-2F7C-474F-9243-EF97AA104220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5733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61C6E7-95AB-4B42-92F3-8EFB6921B7CE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10/1/2019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7830D0-49A7-4EFF-8057-0ABEA52A304C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449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204538-1F2D-48B4-8188-D55BA42F4412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10/1/2019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E1587D-F109-495B-B921-3BBB5CE99231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E17758-2E4F-4E5A-9C78-9895194B83D4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10/1/2019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7CCDB9-7300-422E-A69D-E30E39C851A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23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8458200" cy="25145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</a:t>
            </a:r>
            <a:r>
              <a:rPr lang="en-US" b="1" dirty="0">
                <a:solidFill>
                  <a:schemeClr val="tx1"/>
                </a:solidFill>
              </a:rPr>
              <a:t>Introduction to Web Design and Applications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GB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APT 1040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1182" y="4191000"/>
            <a:ext cx="3941618" cy="127500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smtClean="0">
                <a:solidFill>
                  <a:schemeClr val="tx1"/>
                </a:solidFill>
              </a:rPr>
              <a:t>Bernard Ondiek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bondiek@usiu.ac.ke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08EADC-8227-4DA8-934B-53E4E3C48305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516903" y="2951407"/>
            <a:ext cx="3244276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LECTURE 4 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524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039" y="381000"/>
            <a:ext cx="6347714" cy="685800"/>
          </a:xfrm>
        </p:spPr>
        <p:txBody>
          <a:bodyPr/>
          <a:lstStyle/>
          <a:p>
            <a:r>
              <a:rPr lang="en-US" dirty="0" smtClean="0"/>
              <a:t>Test your skills…………….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6934200" cy="459356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b="1" u="sng" dirty="0" smtClean="0"/>
              <a:t>CITIES IN AFRICA</a:t>
            </a:r>
          </a:p>
          <a:p>
            <a:pPr marL="0" indent="0">
              <a:buNone/>
            </a:pPr>
            <a:r>
              <a:rPr lang="en-US" b="1" dirty="0" smtClean="0"/>
              <a:t>1.KENYA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u="sng" dirty="0" smtClean="0"/>
              <a:t>NAIROBI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u="sng" dirty="0" smtClean="0"/>
              <a:t>MOMBASA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u="sng" dirty="0" smtClean="0"/>
              <a:t>KISUMU</a:t>
            </a:r>
          </a:p>
          <a:p>
            <a:pPr marL="0" indent="0">
              <a:buNone/>
            </a:pPr>
            <a:r>
              <a:rPr lang="en-US" b="1" dirty="0" smtClean="0"/>
              <a:t>2. NIGERIA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u="sng" dirty="0" smtClean="0"/>
              <a:t>PORT HARCOURT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u="sng" dirty="0" smtClean="0"/>
              <a:t>ABUJA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u="sng" dirty="0" smtClean="0"/>
              <a:t>LAGOS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dirty="0" smtClean="0"/>
              <a:t>3.TANZANIA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u="sng" dirty="0" smtClean="0"/>
              <a:t>ARUSHA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u="sng" dirty="0" smtClean="0"/>
              <a:t>DAR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u="sng" dirty="0" smtClean="0"/>
              <a:t>DODOMA</a:t>
            </a:r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r>
              <a:rPr lang="en-US" b="1" dirty="0" smtClean="0"/>
              <a:t>4. UGANDA</a:t>
            </a:r>
          </a:p>
          <a:p>
            <a:pPr lvl="1">
              <a:buFont typeface="+mj-lt"/>
              <a:buAutoNum type="alphaUcPeriod"/>
            </a:pPr>
            <a:r>
              <a:rPr lang="en-US" b="1" u="sng" dirty="0" smtClean="0"/>
              <a:t>KAMPALA</a:t>
            </a:r>
          </a:p>
          <a:p>
            <a:pPr lvl="1">
              <a:buFont typeface="+mj-lt"/>
              <a:buAutoNum type="alphaUcPeriod"/>
            </a:pPr>
            <a:r>
              <a:rPr lang="en-US" b="1" u="sng" dirty="0" smtClean="0"/>
              <a:t>ENTEBBE</a:t>
            </a:r>
          </a:p>
          <a:p>
            <a:pPr lvl="1">
              <a:buFont typeface="+mj-lt"/>
              <a:buAutoNum type="alphaUcPeriod"/>
            </a:pPr>
            <a:r>
              <a:rPr lang="en-US" b="1" u="sng" dirty="0" smtClean="0"/>
              <a:t>MBARARA</a:t>
            </a:r>
            <a:endParaRPr lang="en-US" b="1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E85ADE-E7E0-4571-9C11-7ED89C88BAF6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58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 to Web Design and Apllication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40FC81-9D02-4460-B834-73D1306EE9C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HTML – Fundamentals</a:t>
            </a:r>
            <a:br>
              <a:rPr lang="en-US" altLang="en-US" sz="3400" smtClean="0"/>
            </a:br>
            <a:r>
              <a:rPr lang="en-US" altLang="en-US" sz="2500" smtClean="0"/>
              <a:t>Tables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&lt;TABLE BORDER=“1”&gt;</a:t>
            </a:r>
            <a:endParaRPr lang="en-US" altLang="en-US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	&lt;TR&gt;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	&lt;TH&gt;Student&lt;/TH&gt;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	&lt;TH&gt;Grade&lt;/TH&gt;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&lt;/TR&gt;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&lt;TR&gt;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	&lt;TD&gt;Tom&lt;/TD&gt;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	&lt;TD&gt;B+&lt;/TD&gt;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&lt;/TR&gt;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&lt;TR&gt;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	&lt;TD&gt;Sue&lt;/TD&gt;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	&lt;TD&gt;A-&lt;/TD&gt;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&lt;/TR&gt;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&lt;/TABLE&gt;</a:t>
            </a:r>
            <a:r>
              <a:rPr lang="en-US" alt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254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 to Web Design and Apllication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FDDC66-0313-4D38-AB89-602A050F752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HTML – Fundamentals</a:t>
            </a:r>
            <a:br>
              <a:rPr lang="en-US" altLang="en-US" sz="3400" smtClean="0"/>
            </a:br>
            <a:r>
              <a:rPr lang="en-US" altLang="en-US" sz="2500" smtClean="0"/>
              <a:t>Tables</a:t>
            </a:r>
          </a:p>
        </p:txBody>
      </p:sp>
      <p:pic>
        <p:nvPicPr>
          <p:cNvPr id="3174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2135188"/>
            <a:ext cx="2057400" cy="1955800"/>
          </a:xfrm>
          <a:noFill/>
        </p:spPr>
      </p:pic>
    </p:spTree>
    <p:extLst>
      <p:ext uri="{BB962C8B-B14F-4D97-AF65-F5344CB8AC3E}">
        <p14:creationId xmlns:p14="http://schemas.microsoft.com/office/powerpoint/2010/main" val="378323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19" y="3205956"/>
            <a:ext cx="1933575" cy="17907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DA53EE-0523-402E-A385-A495709C6FA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07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685800"/>
          </a:xfrm>
        </p:spPr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4953000" cy="3880772"/>
          </a:xfrm>
        </p:spPr>
        <p:txBody>
          <a:bodyPr/>
          <a:lstStyle/>
          <a:p>
            <a:r>
              <a:rPr lang="en-US" dirty="0" smtClean="0"/>
              <a:t>ORDERED</a:t>
            </a:r>
          </a:p>
          <a:p>
            <a:r>
              <a:rPr lang="en-US" dirty="0" smtClean="0"/>
              <a:t>UNORDERED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E85ADE-E7E0-4571-9C11-7ED89C88BAF6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7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 to Web Design and Apllication</a:t>
            </a:r>
          </a:p>
        </p:txBody>
      </p:sp>
      <p:sp>
        <p:nvSpPr>
          <p:cNvPr id="296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FA916E-DB49-4112-9873-05BB9217821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HTML – Fundamentals</a:t>
            </a:r>
            <a:br>
              <a:rPr lang="en-US" altLang="en-US" sz="3400" smtClean="0"/>
            </a:br>
            <a:r>
              <a:rPr lang="en-US" altLang="en-US" sz="2500" smtClean="0"/>
              <a:t>Lists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u="sng" dirty="0" smtClean="0"/>
              <a:t>Unordered list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b="1" u="sng" dirty="0" smtClean="0"/>
          </a:p>
          <a:p>
            <a:pPr eaLnBrk="1" hangingPunct="1"/>
            <a:r>
              <a:rPr lang="en-US" altLang="en-US" sz="2800" dirty="0" smtClean="0"/>
              <a:t>apples</a:t>
            </a:r>
          </a:p>
          <a:p>
            <a:pPr eaLnBrk="1" hangingPunct="1"/>
            <a:r>
              <a:rPr lang="en-US" altLang="en-US" sz="2800" dirty="0" smtClean="0"/>
              <a:t>bananas</a:t>
            </a:r>
          </a:p>
          <a:p>
            <a:pPr eaLnBrk="1" hangingPunct="1"/>
            <a:r>
              <a:rPr lang="en-US" altLang="en-US" sz="2800" dirty="0" smtClean="0"/>
              <a:t>grapes</a:t>
            </a:r>
          </a:p>
          <a:p>
            <a:pPr eaLnBrk="1" hangingPunct="1"/>
            <a:r>
              <a:rPr lang="en-US" altLang="en-US" sz="2800" dirty="0" smtClean="0"/>
              <a:t>strawberries</a:t>
            </a:r>
          </a:p>
          <a:p>
            <a:pPr eaLnBrk="1" hangingPunct="1"/>
            <a:endParaRPr lang="en-US" altLang="en-US" sz="2800" dirty="0" smtClean="0"/>
          </a:p>
        </p:txBody>
      </p:sp>
      <p:sp>
        <p:nvSpPr>
          <p:cNvPr id="2970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711200" indent="-711200" eaLnBrk="1" hangingPunct="1">
              <a:buFont typeface="Wingdings" panose="05000000000000000000" pitchFamily="2" charset="2"/>
              <a:buNone/>
            </a:pPr>
            <a:r>
              <a:rPr lang="en-US" altLang="en-US" sz="2800" b="1" u="sng" dirty="0" smtClean="0"/>
              <a:t>Ordered list</a:t>
            </a:r>
          </a:p>
          <a:p>
            <a:pPr marL="711200" indent="-711200" eaLnBrk="1" hangingPunct="1">
              <a:buFont typeface="Wingdings" panose="05000000000000000000" pitchFamily="2" charset="2"/>
              <a:buNone/>
            </a:pPr>
            <a:endParaRPr lang="en-US" altLang="en-US" sz="2800" dirty="0" smtClean="0"/>
          </a:p>
          <a:p>
            <a:pPr marL="711200" indent="-711200" eaLnBrk="1" hangingPunct="1">
              <a:buClr>
                <a:schemeClr val="tx1"/>
              </a:buClr>
              <a:buFontTx/>
              <a:buAutoNum type="romanUcPeriod" startAt="2"/>
            </a:pPr>
            <a:r>
              <a:rPr lang="en-US" altLang="en-US" sz="2800" dirty="0" smtClean="0"/>
              <a:t>apples</a:t>
            </a:r>
          </a:p>
          <a:p>
            <a:pPr marL="711200" indent="-711200" eaLnBrk="1" hangingPunct="1">
              <a:buClr>
                <a:schemeClr val="tx1"/>
              </a:buClr>
              <a:buFontTx/>
              <a:buAutoNum type="romanUcPeriod" startAt="2"/>
            </a:pPr>
            <a:r>
              <a:rPr lang="en-US" altLang="en-US" sz="2800" dirty="0" smtClean="0"/>
              <a:t>bananas</a:t>
            </a:r>
          </a:p>
          <a:p>
            <a:pPr marL="711200" indent="-711200" eaLnBrk="1" hangingPunct="1">
              <a:buClr>
                <a:schemeClr val="tx1"/>
              </a:buClr>
              <a:buFontTx/>
              <a:buAutoNum type="romanUcPeriod" startAt="2"/>
            </a:pPr>
            <a:r>
              <a:rPr lang="en-US" altLang="en-US" sz="2800" dirty="0" smtClean="0"/>
              <a:t>grapes</a:t>
            </a:r>
          </a:p>
          <a:p>
            <a:pPr marL="711200" indent="-711200" eaLnBrk="1" hangingPunct="1">
              <a:buClr>
                <a:schemeClr val="tx1"/>
              </a:buClr>
              <a:buFontTx/>
              <a:buAutoNum type="romanUcPeriod" startAt="2"/>
            </a:pPr>
            <a:r>
              <a:rPr lang="en-US" altLang="en-US" sz="2800" dirty="0" smtClean="0"/>
              <a:t>strawberries</a:t>
            </a:r>
          </a:p>
          <a:p>
            <a:pPr marL="711200" indent="-711200" eaLnBrk="1" hangingPunct="1"/>
            <a:endParaRPr lang="en-US" altLang="en-US" sz="2800" dirty="0" smtClean="0"/>
          </a:p>
        </p:txBody>
      </p:sp>
      <p:sp>
        <p:nvSpPr>
          <p:cNvPr id="29703" name="Line 5"/>
          <p:cNvSpPr>
            <a:spLocks noChangeShapeType="1"/>
          </p:cNvSpPr>
          <p:nvPr/>
        </p:nvSpPr>
        <p:spPr bwMode="auto">
          <a:xfrm>
            <a:off x="3647433" y="1697961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1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/>
              <a:t>Ordered list</a:t>
            </a:r>
            <a:br>
              <a:rPr lang="en-US" altLang="en-US" b="1" u="sng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E85ADE-E7E0-4571-9C11-7ED89C88BAF6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609600" y="2209799"/>
            <a:ext cx="5334000" cy="3831561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u="sng" dirty="0" smtClean="0"/>
              <a:t>Ordered list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&lt;</a:t>
            </a:r>
            <a:r>
              <a:rPr lang="en-US" altLang="en-US" sz="2800" dirty="0" err="1" smtClean="0"/>
              <a:t>ol</a:t>
            </a:r>
            <a:r>
              <a:rPr lang="en-US" altLang="en-US" sz="2800" dirty="0" smtClean="0"/>
              <a:t> type=‘</a:t>
            </a:r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’ start=‘2’&gt;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	&lt;li&gt;apples&lt;/li&gt;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	&lt;li&gt;bananas&lt;/li&gt;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	&lt;li&gt;grapes&lt;/li&gt;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	&lt;li&gt;strawberries&lt;/li&gt;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&lt;/</a:t>
            </a:r>
            <a:r>
              <a:rPr lang="en-US" altLang="en-US" sz="2800" dirty="0" err="1" smtClean="0"/>
              <a:t>ol</a:t>
            </a:r>
            <a:r>
              <a:rPr lang="en-US" altLang="en-US" sz="28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284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347714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LAB1: Ordered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7239000" cy="4800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&lt;title&gt;</a:t>
            </a:r>
            <a:r>
              <a:rPr lang="en-US" dirty="0" err="1" smtClean="0"/>
              <a:t>orderd</a:t>
            </a:r>
            <a:r>
              <a:rPr lang="en-US" dirty="0" smtClean="0"/>
              <a:t> lists&lt;/title&gt;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 </a:t>
            </a:r>
            <a:r>
              <a:rPr lang="en-US" dirty="0" err="1" smtClean="0"/>
              <a:t>bgcolor</a:t>
            </a:r>
            <a:r>
              <a:rPr lang="en-US" dirty="0" smtClean="0"/>
              <a:t>=“lavender”&gt;</a:t>
            </a:r>
          </a:p>
          <a:p>
            <a:pPr>
              <a:buNone/>
            </a:pPr>
            <a:r>
              <a:rPr lang="en-US" altLang="en-US" b="1" dirty="0" smtClean="0"/>
              <a:t>&lt;H1&gt;&lt;center&gt;ordered list&lt;/center&gt;&lt;/H1&gt;</a:t>
            </a:r>
            <a:endParaRPr lang="en-US" altLang="en-US" b="1" dirty="0"/>
          </a:p>
          <a:p>
            <a:pPr>
              <a:buNone/>
            </a:pPr>
            <a:r>
              <a:rPr lang="en-US" altLang="en-US" dirty="0" smtClean="0"/>
              <a:t>&lt;</a:t>
            </a:r>
            <a:r>
              <a:rPr lang="en-US" altLang="en-US" dirty="0" err="1"/>
              <a:t>ol</a:t>
            </a:r>
            <a:r>
              <a:rPr lang="en-US" altLang="en-US" dirty="0"/>
              <a:t> type=‘</a:t>
            </a:r>
            <a:r>
              <a:rPr lang="en-US" altLang="en-US" dirty="0" err="1"/>
              <a:t>i</a:t>
            </a:r>
            <a:r>
              <a:rPr lang="en-US" altLang="en-US" dirty="0"/>
              <a:t>’ start=‘2’&gt;</a:t>
            </a:r>
          </a:p>
          <a:p>
            <a:pPr>
              <a:buNone/>
            </a:pPr>
            <a:r>
              <a:rPr lang="en-US" altLang="en-US" dirty="0"/>
              <a:t>	&lt;li&gt;apples&lt;/li&gt;</a:t>
            </a:r>
          </a:p>
          <a:p>
            <a:pPr>
              <a:buNone/>
            </a:pPr>
            <a:r>
              <a:rPr lang="en-US" altLang="en-US" dirty="0"/>
              <a:t>	&lt;li&gt;bananas&lt;/li&gt;</a:t>
            </a:r>
          </a:p>
          <a:p>
            <a:pPr>
              <a:buNone/>
            </a:pPr>
            <a:r>
              <a:rPr lang="en-US" altLang="en-US" dirty="0"/>
              <a:t>	&lt;li&gt;grapes&lt;/li&gt;</a:t>
            </a:r>
          </a:p>
          <a:p>
            <a:pPr>
              <a:buNone/>
            </a:pPr>
            <a:r>
              <a:rPr lang="en-US" altLang="en-US" dirty="0"/>
              <a:t>	&lt;li&gt;strawberries&lt;/li&gt;</a:t>
            </a:r>
          </a:p>
          <a:p>
            <a:pPr>
              <a:buNone/>
            </a:pPr>
            <a:r>
              <a:rPr lang="en-US" altLang="en-US" dirty="0"/>
              <a:t>&lt;/</a:t>
            </a:r>
            <a:r>
              <a:rPr lang="en-US" altLang="en-US" dirty="0" err="1"/>
              <a:t>ol</a:t>
            </a:r>
            <a:r>
              <a:rPr lang="en-US" altLang="en-US" dirty="0" smtClean="0"/>
              <a:t>&gt;</a:t>
            </a:r>
          </a:p>
          <a:p>
            <a:pPr>
              <a:buNone/>
            </a:pPr>
            <a:r>
              <a:rPr lang="en-US" altLang="en-US" dirty="0" smtClean="0"/>
              <a:t>&lt;/body&gt;</a:t>
            </a:r>
          </a:p>
          <a:p>
            <a:pPr>
              <a:buNone/>
            </a:pPr>
            <a:r>
              <a:rPr lang="en-US" altLang="en-US" dirty="0" smtClean="0"/>
              <a:t>&lt;/html&gt;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E85ADE-E7E0-4571-9C11-7ED89C88BAF6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29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Now…..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6248400" cy="466976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err="1" smtClean="0"/>
              <a:t>Tweek</a:t>
            </a:r>
            <a:r>
              <a:rPr lang="en-US" b="1" i="1" dirty="0" smtClean="0"/>
              <a:t> the webpage to display</a:t>
            </a:r>
          </a:p>
          <a:p>
            <a:pPr marL="0" indent="0">
              <a:buNone/>
            </a:pPr>
            <a:endParaRPr lang="en-US" b="1" i="1" dirty="0" smtClean="0"/>
          </a:p>
          <a:p>
            <a:r>
              <a:rPr lang="en-US" dirty="0" smtClean="0"/>
              <a:t>1,2,3</a:t>
            </a:r>
          </a:p>
          <a:p>
            <a:r>
              <a:rPr lang="en-US" dirty="0" smtClean="0"/>
              <a:t>A,B,C</a:t>
            </a:r>
          </a:p>
          <a:p>
            <a:r>
              <a:rPr lang="en-US" dirty="0" smtClean="0"/>
              <a:t>I, II,III</a:t>
            </a:r>
          </a:p>
          <a:p>
            <a:r>
              <a:rPr lang="en-US" dirty="0" err="1" smtClean="0"/>
              <a:t>a,b,c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E85ADE-E7E0-4571-9C11-7ED89C88BAF6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66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Intro to Web Design and Apllication</a:t>
            </a:r>
          </a:p>
        </p:txBody>
      </p:sp>
      <p:sp>
        <p:nvSpPr>
          <p:cNvPr id="286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AA244B-28D6-4B1C-9A9C-AC29C7409B8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6347714" cy="723236"/>
          </a:xfrm>
        </p:spPr>
        <p:txBody>
          <a:bodyPr/>
          <a:lstStyle/>
          <a:p>
            <a:r>
              <a:rPr lang="en-US" altLang="en-US" b="1" u="sng" dirty="0"/>
              <a:t>Unordered list</a:t>
            </a:r>
          </a:p>
        </p:txBody>
      </p:sp>
      <p:sp>
        <p:nvSpPr>
          <p:cNvPr id="2867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77989" y="1690386"/>
            <a:ext cx="5746611" cy="388077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u="sng" dirty="0" smtClean="0"/>
              <a:t>Unordered list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b="1" u="sng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&lt;</a:t>
            </a:r>
            <a:r>
              <a:rPr lang="en-US" altLang="en-US" sz="2800" dirty="0" err="1" smtClean="0"/>
              <a:t>ul</a:t>
            </a:r>
            <a:r>
              <a:rPr lang="en-US" altLang="en-US" sz="2800" dirty="0" smtClean="0"/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	&lt;li&gt;apples&lt;/li&gt;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	&lt;li&gt;bananas&lt;/li&gt;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	&lt;li&gt;grapes&lt;/li&gt;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	&lt;li&gt;strawberries&lt;/li&gt;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&lt;/</a:t>
            </a:r>
            <a:r>
              <a:rPr lang="en-US" altLang="en-US" sz="2800" dirty="0" err="1" smtClean="0"/>
              <a:t>ul</a:t>
            </a:r>
            <a:r>
              <a:rPr lang="en-US" altLang="en-US" sz="2800" dirty="0" smtClean="0"/>
              <a:t>&gt;</a:t>
            </a:r>
          </a:p>
          <a:p>
            <a:pPr eaLnBrk="1" hangingPunct="1"/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862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762000"/>
          </a:xfrm>
        </p:spPr>
        <p:txBody>
          <a:bodyPr/>
          <a:lstStyle/>
          <a:p>
            <a:r>
              <a:rPr lang="en-US" dirty="0" smtClean="0"/>
              <a:t>LAB2: unordered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7086600" cy="43649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smtClean="0"/>
              <a:t>title&gt;</a:t>
            </a:r>
            <a:r>
              <a:rPr lang="en-US" dirty="0" err="1" smtClean="0"/>
              <a:t>unorderd</a:t>
            </a:r>
            <a:r>
              <a:rPr lang="en-US" dirty="0" smtClean="0"/>
              <a:t> </a:t>
            </a:r>
            <a:r>
              <a:rPr lang="en-US" dirty="0"/>
              <a:t>lists&lt;/title&gt;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 </a:t>
            </a:r>
            <a:r>
              <a:rPr lang="en-US" dirty="0" err="1"/>
              <a:t>bgcolor</a:t>
            </a:r>
            <a:r>
              <a:rPr lang="en-US" dirty="0"/>
              <a:t>=“lavender”&gt;</a:t>
            </a:r>
          </a:p>
          <a:p>
            <a:pPr marL="0" indent="0">
              <a:buNone/>
            </a:pPr>
            <a:r>
              <a:rPr lang="en-US" dirty="0"/>
              <a:t>&lt;H1&gt;&lt;center&gt;ordered list&lt;/center&gt;&lt;/H1&gt;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/>
              <a:t>type</a:t>
            </a:r>
            <a:r>
              <a:rPr lang="en-US" dirty="0" smtClean="0"/>
              <a:t>=‘*’&gt;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&lt;li&gt;apples&lt;/li&gt;</a:t>
            </a:r>
          </a:p>
          <a:p>
            <a:pPr marL="0" indent="0">
              <a:buNone/>
            </a:pPr>
            <a:r>
              <a:rPr lang="en-US" dirty="0"/>
              <a:t>	&lt;li&gt;bananas&lt;/li&gt;</a:t>
            </a:r>
          </a:p>
          <a:p>
            <a:pPr marL="0" indent="0">
              <a:buNone/>
            </a:pPr>
            <a:r>
              <a:rPr lang="en-US" dirty="0"/>
              <a:t>	&lt;li&gt;grapes&lt;/li&gt;</a:t>
            </a:r>
          </a:p>
          <a:p>
            <a:pPr marL="0" indent="0">
              <a:buNone/>
            </a:pPr>
            <a:r>
              <a:rPr lang="en-US" dirty="0"/>
              <a:t>	&lt;li&gt;strawberries&lt;/li&gt;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E85ADE-E7E0-4571-9C11-7ED89C88BAF6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46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943600" cy="4822161"/>
          </a:xfrm>
        </p:spPr>
        <p:txBody>
          <a:bodyPr/>
          <a:lstStyle/>
          <a:p>
            <a:r>
              <a:rPr lang="en-US" dirty="0" smtClean="0"/>
              <a:t>What is displayed??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Try</a:t>
            </a:r>
          </a:p>
          <a:p>
            <a:r>
              <a:rPr lang="en-US" dirty="0" smtClean="0"/>
              <a:t>Circle</a:t>
            </a:r>
          </a:p>
          <a:p>
            <a:r>
              <a:rPr lang="en-US" dirty="0" smtClean="0"/>
              <a:t>Disc</a:t>
            </a:r>
          </a:p>
          <a:p>
            <a:r>
              <a:rPr lang="en-US" dirty="0" smtClean="0"/>
              <a:t>Square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 to Web Design and Apllication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E85ADE-E7E0-4571-9C11-7ED89C88BAF6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90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1184</TotalTime>
  <Words>269</Words>
  <Application>Microsoft Office PowerPoint</Application>
  <PresentationFormat>On-screen Show (4:3)</PresentationFormat>
  <Paragraphs>148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 Introduction to Web Design and Applications  APT 1040</vt:lpstr>
      <vt:lpstr>LISTS</vt:lpstr>
      <vt:lpstr>HTML – Fundamentals Lists</vt:lpstr>
      <vt:lpstr>Ordered list </vt:lpstr>
      <vt:lpstr>LAB1: Ordered Lists</vt:lpstr>
      <vt:lpstr>Now…..</vt:lpstr>
      <vt:lpstr>Unordered list</vt:lpstr>
      <vt:lpstr>LAB2: unordered List</vt:lpstr>
      <vt:lpstr>Question </vt:lpstr>
      <vt:lpstr>Test your skills…………….</vt:lpstr>
      <vt:lpstr>HTML – Fundamentals Tables</vt:lpstr>
      <vt:lpstr>HTML – Fundamentals Tables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Vb.Net</dc:title>
  <dc:creator>Michael</dc:creator>
  <cp:lastModifiedBy>Bernard O. Ondiek</cp:lastModifiedBy>
  <cp:revision>71</cp:revision>
  <dcterms:created xsi:type="dcterms:W3CDTF">2012-08-06T12:44:13Z</dcterms:created>
  <dcterms:modified xsi:type="dcterms:W3CDTF">2019-10-01T16:32:53Z</dcterms:modified>
</cp:coreProperties>
</file>