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23"/>
  </p:notesMasterIdLst>
  <p:sldIdLst>
    <p:sldId id="256" r:id="rId2"/>
    <p:sldId id="454" r:id="rId3"/>
    <p:sldId id="455" r:id="rId4"/>
    <p:sldId id="456" r:id="rId5"/>
    <p:sldId id="457" r:id="rId6"/>
    <p:sldId id="458" r:id="rId7"/>
    <p:sldId id="459" r:id="rId8"/>
    <p:sldId id="460" r:id="rId9"/>
    <p:sldId id="461" r:id="rId10"/>
    <p:sldId id="462" r:id="rId11"/>
    <p:sldId id="463" r:id="rId12"/>
    <p:sldId id="464" r:id="rId13"/>
    <p:sldId id="465" r:id="rId14"/>
    <p:sldId id="466" r:id="rId15"/>
    <p:sldId id="467" r:id="rId16"/>
    <p:sldId id="468" r:id="rId17"/>
    <p:sldId id="469" r:id="rId18"/>
    <p:sldId id="470" r:id="rId19"/>
    <p:sldId id="471" r:id="rId20"/>
    <p:sldId id="472" r:id="rId21"/>
    <p:sldId id="321"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5620"/>
    <p:restoredTop sz="94660"/>
  </p:normalViewPr>
  <p:slideViewPr>
    <p:cSldViewPr>
      <p:cViewPr varScale="1">
        <p:scale>
          <a:sx n="69" d="100"/>
          <a:sy n="69" d="100"/>
        </p:scale>
        <p:origin x="1416" y="72"/>
      </p:cViewPr>
      <p:guideLst>
        <p:guide orient="horz" pos="2160"/>
        <p:guide pos="2880"/>
      </p:guideLst>
    </p:cSldViewPr>
  </p:slideViewPr>
  <p:notesTextViewPr>
    <p:cViewPr>
      <p:scale>
        <a:sx n="1" d="1"/>
        <a:sy n="1" d="1"/>
      </p:scale>
      <p:origin x="0" y="0"/>
    </p:cViewPr>
  </p:notesTextViewPr>
  <p:sorterViewPr>
    <p:cViewPr>
      <p:scale>
        <a:sx n="100" d="100"/>
        <a:sy n="100" d="100"/>
      </p:scale>
      <p:origin x="0" y="-517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94FA1C6-357D-4B16-AB1F-CC386DE27AFE}" type="datetimeFigureOut">
              <a:rPr lang="en-US" smtClean="0"/>
              <a:t>10/23/2019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B86AD98-07DD-47DC-828A-726DB750A1FE}" type="slidenum">
              <a:rPr lang="en-US" smtClean="0"/>
              <a:t>‹#›</a:t>
            </a:fld>
            <a:endParaRPr lang="en-US"/>
          </a:p>
        </p:txBody>
      </p:sp>
    </p:spTree>
    <p:extLst>
      <p:ext uri="{BB962C8B-B14F-4D97-AF65-F5344CB8AC3E}">
        <p14:creationId xmlns:p14="http://schemas.microsoft.com/office/powerpoint/2010/main" val="38882124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A8352EF7-6F46-4808-8F42-F0D795B8A0B0}" type="slidenum">
              <a:rPr lang="en-US" altLang="en-US" smtClean="0"/>
              <a:pPr>
                <a:spcBef>
                  <a:spcPct val="0"/>
                </a:spcBef>
              </a:pPr>
              <a:t>8</a:t>
            </a:fld>
            <a:endParaRPr lang="en-US" altLang="en-US" smtClean="0"/>
          </a:p>
        </p:txBody>
      </p:sp>
      <p:sp>
        <p:nvSpPr>
          <p:cNvPr id="14339" name="Rectangle 2"/>
          <p:cNvSpPr>
            <a:spLocks noChangeArrowheads="1" noTextEdit="1"/>
          </p:cNvSpPr>
          <p:nvPr>
            <p:ph type="sldImg"/>
          </p:nvPr>
        </p:nvSpPr>
        <p:spPr>
          <a:ln/>
        </p:spPr>
      </p:sp>
      <p:sp>
        <p:nvSpPr>
          <p:cNvPr id="143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9782008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F5324B63-CF8A-4A48-A6EE-D33036A0C0BB}" type="datetime1">
              <a:rPr kumimoji="0" lang="en-US" altLang="en-US" sz="900" b="0" i="0" u="none" strike="noStrike" kern="1200" cap="none" spc="0" normalizeH="0" baseline="0" noProof="0" smtClean="0">
                <a:ln>
                  <a:noFill/>
                </a:ln>
                <a:solidFill>
                  <a:prstClr val="black">
                    <a:tint val="75000"/>
                  </a:prstClr>
                </a:solidFill>
                <a:effectLst/>
                <a:uLnTx/>
                <a:uFillTx/>
                <a:latin typeface="Calibri" panose="020F0502020204030204" pitchFamily="34" charset="0"/>
                <a:ea typeface="+mn-ea"/>
                <a:cs typeface="Calibri" panose="020F0502020204030204" pitchFamily="34" charset="0"/>
              </a:rPr>
              <a:t>10/23/2019</a:t>
            </a:fld>
            <a:endParaRPr kumimoji="0" lang="en-US" altLang="en-US" sz="900" b="0" i="0" u="none" strike="noStrike" kern="1200" cap="none" spc="0" normalizeH="0" baseline="0" noProof="0">
              <a:ln>
                <a:noFill/>
              </a:ln>
              <a:solidFill>
                <a:prstClr val="black">
                  <a:tint val="75000"/>
                </a:prstClr>
              </a:solidFill>
              <a:effectLst/>
              <a:uLnTx/>
              <a:uFillTx/>
              <a:latin typeface="Calibri" panose="020F0502020204030204" pitchFamily="34" charset="0"/>
              <a:ea typeface="+mn-ea"/>
              <a:cs typeface="Calibri" panose="020F0502020204030204" pitchFamily="34" charset="0"/>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900" b="0" i="0" u="none" strike="noStrike" kern="1200" cap="none" spc="0" normalizeH="0" baseline="0" noProof="0" smtClean="0">
                <a:ln>
                  <a:noFill/>
                </a:ln>
                <a:solidFill>
                  <a:prstClr val="black">
                    <a:tint val="75000"/>
                  </a:prstClr>
                </a:solidFill>
                <a:effectLst/>
                <a:uLnTx/>
                <a:uFillTx/>
                <a:latin typeface="Calibri" panose="020F0502020204030204" pitchFamily="34" charset="0"/>
                <a:ea typeface="+mn-ea"/>
                <a:cs typeface="Calibri" panose="020F0502020204030204" pitchFamily="34" charset="0"/>
              </a:rPr>
              <a:t>Intro to Web Design and Apllication</a:t>
            </a:r>
            <a:endParaRPr kumimoji="0" lang="en-US" altLang="en-US" sz="900" b="0" i="0" u="none" strike="noStrike" kern="1200" cap="none" spc="0" normalizeH="0" baseline="0" noProof="0">
              <a:ln>
                <a:noFill/>
              </a:ln>
              <a:solidFill>
                <a:prstClr val="black">
                  <a:tint val="75000"/>
                </a:prstClr>
              </a:solidFill>
              <a:effectLst/>
              <a:uLnTx/>
              <a:uFillTx/>
              <a:latin typeface="Calibri" panose="020F0502020204030204" pitchFamily="34" charset="0"/>
              <a:ea typeface="+mn-ea"/>
              <a:cs typeface="Calibri" panose="020F0502020204030204" pitchFamily="34" charset="0"/>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EA08EADC-8227-4DA8-934B-53E4E3C48305}" type="slidenum">
              <a:rPr kumimoji="0" lang="en-US" altLang="en-US" sz="900" b="0" i="0" u="none" strike="noStrike" kern="1200" cap="none" spc="0" normalizeH="0" baseline="0" noProof="0" smtClean="0">
                <a:ln>
                  <a:noFill/>
                </a:ln>
                <a:solidFill>
                  <a:prstClr val="black">
                    <a:tint val="75000"/>
                  </a:prstClr>
                </a:solidFill>
                <a:effectLst/>
                <a:uLnTx/>
                <a:uFillTx/>
                <a:latin typeface="Calibri" panose="020F0502020204030204" pitchFamily="34" charset="0"/>
                <a:ea typeface="+mn-ea"/>
                <a:cs typeface="Calibri" panose="020F050202020403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en-US" sz="900" b="0" i="0" u="none" strike="noStrike" kern="1200" cap="none" spc="0" normalizeH="0" baseline="0" noProof="0">
              <a:ln>
                <a:noFill/>
              </a:ln>
              <a:solidFill>
                <a:prstClr val="black">
                  <a:tint val="75000"/>
                </a:prstClr>
              </a:solidFill>
              <a:effectLst/>
              <a:uLnTx/>
              <a:uFillTx/>
              <a:latin typeface="Calibri" panose="020F0502020204030204" pitchFamily="34" charset="0"/>
              <a:ea typeface="+mn-ea"/>
              <a:cs typeface="Calibri" panose="020F0502020204030204" pitchFamily="34" charset="0"/>
            </a:endParaRPr>
          </a:p>
        </p:txBody>
      </p:sp>
    </p:spTree>
    <p:extLst>
      <p:ext uri="{BB962C8B-B14F-4D97-AF65-F5344CB8AC3E}">
        <p14:creationId xmlns:p14="http://schemas.microsoft.com/office/powerpoint/2010/main" val="555251470"/>
      </p:ext>
    </p:extLst>
  </p:cSld>
  <p:clrMapOvr>
    <a:masterClrMapping/>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F7D51B37-533E-4983-A461-7FEEB37F1C3B}" type="datetime1">
              <a:rPr kumimoji="0" lang="en-US" altLang="en-US" sz="900" b="0" i="0" u="none" strike="noStrike" kern="1200" cap="none" spc="0" normalizeH="0" baseline="0" noProof="0" smtClean="0">
                <a:ln>
                  <a:noFill/>
                </a:ln>
                <a:solidFill>
                  <a:prstClr val="black">
                    <a:tint val="75000"/>
                  </a:prstClr>
                </a:solidFill>
                <a:effectLst/>
                <a:uLnTx/>
                <a:uFillTx/>
                <a:latin typeface="Calibri" panose="020F0502020204030204" pitchFamily="34" charset="0"/>
                <a:ea typeface="+mn-ea"/>
                <a:cs typeface="Calibri" panose="020F0502020204030204" pitchFamily="34" charset="0"/>
              </a:rPr>
              <a:t>10/23/2019</a:t>
            </a:fld>
            <a:endParaRPr kumimoji="0" lang="en-US" altLang="en-US" sz="900" b="0" i="0" u="none" strike="noStrike" kern="1200" cap="none" spc="0" normalizeH="0" baseline="0" noProof="0">
              <a:ln>
                <a:noFill/>
              </a:ln>
              <a:solidFill>
                <a:prstClr val="black">
                  <a:tint val="75000"/>
                </a:prstClr>
              </a:solidFill>
              <a:effectLst/>
              <a:uLnTx/>
              <a:uFillTx/>
              <a:latin typeface="Calibri" panose="020F0502020204030204" pitchFamily="34" charset="0"/>
              <a:ea typeface="+mn-ea"/>
              <a:cs typeface="Calibri" panose="020F0502020204030204" pitchFamily="34" charset="0"/>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900" b="0" i="0" u="none" strike="noStrike" kern="1200" cap="none" spc="0" normalizeH="0" baseline="0" noProof="0" smtClean="0">
                <a:ln>
                  <a:noFill/>
                </a:ln>
                <a:solidFill>
                  <a:prstClr val="black">
                    <a:tint val="75000"/>
                  </a:prstClr>
                </a:solidFill>
                <a:effectLst/>
                <a:uLnTx/>
                <a:uFillTx/>
                <a:latin typeface="Calibri" panose="020F0502020204030204" pitchFamily="34" charset="0"/>
                <a:ea typeface="+mn-ea"/>
                <a:cs typeface="Calibri" panose="020F0502020204030204" pitchFamily="34" charset="0"/>
              </a:rPr>
              <a:t>Intro to Web Design and Apllication</a:t>
            </a:r>
            <a:endParaRPr kumimoji="0" lang="en-US" altLang="en-US" sz="900" b="0" i="0" u="none" strike="noStrike" kern="1200" cap="none" spc="0" normalizeH="0" baseline="0" noProof="0" dirty="0">
              <a:ln>
                <a:noFill/>
              </a:ln>
              <a:solidFill>
                <a:prstClr val="black">
                  <a:tint val="75000"/>
                </a:prstClr>
              </a:solidFill>
              <a:effectLst/>
              <a:uLnTx/>
              <a:uFillTx/>
              <a:latin typeface="Calibri" panose="020F0502020204030204" pitchFamily="34" charset="0"/>
              <a:ea typeface="+mn-ea"/>
              <a:cs typeface="Calibri" panose="020F0502020204030204" pitchFamily="34" charset="0"/>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E27CCDB9-7300-422E-A69D-E30E39C851AB}" type="slidenum">
              <a:rPr kumimoji="0" lang="en-US" altLang="en-US" sz="900" b="0" i="0" u="none" strike="noStrike" kern="1200" cap="none" spc="0" normalizeH="0" baseline="0" noProof="0" smtClean="0">
                <a:ln>
                  <a:noFill/>
                </a:ln>
                <a:solidFill>
                  <a:prstClr val="black">
                    <a:tint val="75000"/>
                  </a:prstClr>
                </a:solidFill>
                <a:effectLst/>
                <a:uLnTx/>
                <a:uFillTx/>
                <a:latin typeface="Calibri" panose="020F0502020204030204" pitchFamily="34" charset="0"/>
                <a:ea typeface="+mn-ea"/>
                <a:cs typeface="Calibri" panose="020F050202020403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en-US" sz="900" b="0" i="0" u="none" strike="noStrike" kern="1200" cap="none" spc="0" normalizeH="0" baseline="0" noProof="0">
              <a:ln>
                <a:noFill/>
              </a:ln>
              <a:solidFill>
                <a:prstClr val="black">
                  <a:tint val="75000"/>
                </a:prstClr>
              </a:solidFill>
              <a:effectLst/>
              <a:uLnTx/>
              <a:uFillTx/>
              <a:latin typeface="Calibri" panose="020F0502020204030204" pitchFamily="34" charset="0"/>
              <a:ea typeface="+mn-ea"/>
              <a:cs typeface="Calibri" panose="020F0502020204030204" pitchFamily="34" charset="0"/>
            </a:endParaRPr>
          </a:p>
        </p:txBody>
      </p:sp>
    </p:spTree>
    <p:extLst>
      <p:ext uri="{BB962C8B-B14F-4D97-AF65-F5344CB8AC3E}">
        <p14:creationId xmlns:p14="http://schemas.microsoft.com/office/powerpoint/2010/main" val="6504686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00C725FD-01DF-4245-963D-AB9D0B06BF71}" type="datetime1">
              <a:rPr kumimoji="0" lang="en-US" altLang="en-US" sz="900" b="0" i="0" u="none" strike="noStrike" kern="1200" cap="none" spc="0" normalizeH="0" baseline="0" noProof="0" smtClean="0">
                <a:ln>
                  <a:noFill/>
                </a:ln>
                <a:solidFill>
                  <a:prstClr val="black">
                    <a:tint val="75000"/>
                  </a:prstClr>
                </a:solidFill>
                <a:effectLst/>
                <a:uLnTx/>
                <a:uFillTx/>
                <a:latin typeface="Calibri" panose="020F0502020204030204" pitchFamily="34" charset="0"/>
                <a:ea typeface="+mn-ea"/>
                <a:cs typeface="Calibri" panose="020F0502020204030204" pitchFamily="34" charset="0"/>
              </a:rPr>
              <a:t>10/23/2019</a:t>
            </a:fld>
            <a:endParaRPr kumimoji="0" lang="en-US" altLang="en-US" sz="900" b="0" i="0" u="none" strike="noStrike" kern="1200" cap="none" spc="0" normalizeH="0" baseline="0" noProof="0">
              <a:ln>
                <a:noFill/>
              </a:ln>
              <a:solidFill>
                <a:prstClr val="black">
                  <a:tint val="75000"/>
                </a:prstClr>
              </a:solidFill>
              <a:effectLst/>
              <a:uLnTx/>
              <a:uFillTx/>
              <a:latin typeface="Calibri" panose="020F0502020204030204" pitchFamily="34" charset="0"/>
              <a:ea typeface="+mn-ea"/>
              <a:cs typeface="Calibri" panose="020F0502020204030204" pitchFamily="34" charset="0"/>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900" b="0" i="0" u="none" strike="noStrike" kern="1200" cap="none" spc="0" normalizeH="0" baseline="0" noProof="0" smtClean="0">
                <a:ln>
                  <a:noFill/>
                </a:ln>
                <a:solidFill>
                  <a:prstClr val="black">
                    <a:tint val="75000"/>
                  </a:prstClr>
                </a:solidFill>
                <a:effectLst/>
                <a:uLnTx/>
                <a:uFillTx/>
                <a:latin typeface="Calibri" panose="020F0502020204030204" pitchFamily="34" charset="0"/>
                <a:ea typeface="+mn-ea"/>
                <a:cs typeface="Calibri" panose="020F0502020204030204" pitchFamily="34" charset="0"/>
              </a:rPr>
              <a:t>Intro to Web Design and Apllication</a:t>
            </a:r>
            <a:endParaRPr kumimoji="0" lang="en-US" altLang="en-US" sz="900" b="0" i="0" u="none" strike="noStrike" kern="1200" cap="none" spc="0" normalizeH="0" baseline="0" noProof="0" dirty="0">
              <a:ln>
                <a:noFill/>
              </a:ln>
              <a:solidFill>
                <a:prstClr val="black">
                  <a:tint val="75000"/>
                </a:prstClr>
              </a:solidFill>
              <a:effectLst/>
              <a:uLnTx/>
              <a:uFillTx/>
              <a:latin typeface="Calibri" panose="020F0502020204030204" pitchFamily="34" charset="0"/>
              <a:ea typeface="+mn-ea"/>
              <a:cs typeface="Calibri" panose="020F0502020204030204" pitchFamily="34" charset="0"/>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E27CCDB9-7300-422E-A69D-E30E39C851AB}" type="slidenum">
              <a:rPr kumimoji="0" lang="en-US" altLang="en-US" sz="900" b="0" i="0" u="none" strike="noStrike" kern="1200" cap="none" spc="0" normalizeH="0" baseline="0" noProof="0" smtClean="0">
                <a:ln>
                  <a:noFill/>
                </a:ln>
                <a:solidFill>
                  <a:prstClr val="black">
                    <a:tint val="75000"/>
                  </a:prstClr>
                </a:solidFill>
                <a:effectLst/>
                <a:uLnTx/>
                <a:uFillTx/>
                <a:latin typeface="Calibri" panose="020F0502020204030204" pitchFamily="34" charset="0"/>
                <a:ea typeface="+mn-ea"/>
                <a:cs typeface="Calibri" panose="020F050202020403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en-US" sz="900" b="0" i="0" u="none" strike="noStrike" kern="1200" cap="none" spc="0" normalizeH="0" baseline="0" noProof="0">
              <a:ln>
                <a:noFill/>
              </a:ln>
              <a:solidFill>
                <a:prstClr val="black">
                  <a:tint val="75000"/>
                </a:prstClr>
              </a:solidFill>
              <a:effectLst/>
              <a:uLnTx/>
              <a:uFillTx/>
              <a:latin typeface="Calibri" panose="020F0502020204030204" pitchFamily="34" charset="0"/>
              <a:ea typeface="+mn-ea"/>
              <a:cs typeface="Calibri" panose="020F0502020204030204" pitchFamily="34" charset="0"/>
            </a:endParaRPr>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7472124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3D8F57C0-5558-4FBC-BB76-2ED49FFF2455}" type="datetime1">
              <a:rPr kumimoji="0" lang="en-US" altLang="en-US" sz="900" b="0" i="0" u="none" strike="noStrike" kern="1200" cap="none" spc="0" normalizeH="0" baseline="0" noProof="0" smtClean="0">
                <a:ln>
                  <a:noFill/>
                </a:ln>
                <a:solidFill>
                  <a:prstClr val="black">
                    <a:tint val="75000"/>
                  </a:prstClr>
                </a:solidFill>
                <a:effectLst/>
                <a:uLnTx/>
                <a:uFillTx/>
                <a:latin typeface="Calibri" panose="020F0502020204030204" pitchFamily="34" charset="0"/>
                <a:ea typeface="+mn-ea"/>
                <a:cs typeface="Calibri" panose="020F0502020204030204" pitchFamily="34" charset="0"/>
              </a:rPr>
              <a:t>10/23/2019</a:t>
            </a:fld>
            <a:endParaRPr kumimoji="0" lang="en-US" altLang="en-US" sz="900" b="0" i="0" u="none" strike="noStrike" kern="1200" cap="none" spc="0" normalizeH="0" baseline="0" noProof="0">
              <a:ln>
                <a:noFill/>
              </a:ln>
              <a:solidFill>
                <a:prstClr val="black">
                  <a:tint val="75000"/>
                </a:prstClr>
              </a:solidFill>
              <a:effectLst/>
              <a:uLnTx/>
              <a:uFillTx/>
              <a:latin typeface="Calibri" panose="020F0502020204030204" pitchFamily="34" charset="0"/>
              <a:ea typeface="+mn-ea"/>
              <a:cs typeface="Calibri" panose="020F0502020204030204" pitchFamily="34" charset="0"/>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900" b="0" i="0" u="none" strike="noStrike" kern="1200" cap="none" spc="0" normalizeH="0" baseline="0" noProof="0" smtClean="0">
                <a:ln>
                  <a:noFill/>
                </a:ln>
                <a:solidFill>
                  <a:prstClr val="black">
                    <a:tint val="75000"/>
                  </a:prstClr>
                </a:solidFill>
                <a:effectLst/>
                <a:uLnTx/>
                <a:uFillTx/>
                <a:latin typeface="Calibri" panose="020F0502020204030204" pitchFamily="34" charset="0"/>
                <a:ea typeface="+mn-ea"/>
                <a:cs typeface="Calibri" panose="020F0502020204030204" pitchFamily="34" charset="0"/>
              </a:rPr>
              <a:t>Intro to Web Design and Apllication</a:t>
            </a:r>
            <a:endParaRPr kumimoji="0" lang="en-US" altLang="en-US" sz="900" b="0" i="0" u="none" strike="noStrike" kern="1200" cap="none" spc="0" normalizeH="0" baseline="0" noProof="0" dirty="0">
              <a:ln>
                <a:noFill/>
              </a:ln>
              <a:solidFill>
                <a:prstClr val="black">
                  <a:tint val="75000"/>
                </a:prstClr>
              </a:solidFill>
              <a:effectLst/>
              <a:uLnTx/>
              <a:uFillTx/>
              <a:latin typeface="Calibri" panose="020F0502020204030204" pitchFamily="34" charset="0"/>
              <a:ea typeface="+mn-ea"/>
              <a:cs typeface="Calibri" panose="020F0502020204030204" pitchFamily="34" charset="0"/>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E27CCDB9-7300-422E-A69D-E30E39C851AB}" type="slidenum">
              <a:rPr kumimoji="0" lang="en-US" altLang="en-US" sz="900" b="0" i="0" u="none" strike="noStrike" kern="1200" cap="none" spc="0" normalizeH="0" baseline="0" noProof="0" smtClean="0">
                <a:ln>
                  <a:noFill/>
                </a:ln>
                <a:solidFill>
                  <a:prstClr val="black">
                    <a:tint val="75000"/>
                  </a:prstClr>
                </a:solidFill>
                <a:effectLst/>
                <a:uLnTx/>
                <a:uFillTx/>
                <a:latin typeface="Calibri" panose="020F0502020204030204" pitchFamily="34" charset="0"/>
                <a:ea typeface="+mn-ea"/>
                <a:cs typeface="Calibri" panose="020F050202020403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en-US" sz="900" b="0" i="0" u="none" strike="noStrike" kern="1200" cap="none" spc="0" normalizeH="0" baseline="0" noProof="0">
              <a:ln>
                <a:noFill/>
              </a:ln>
              <a:solidFill>
                <a:prstClr val="black">
                  <a:tint val="75000"/>
                </a:prstClr>
              </a:solidFill>
              <a:effectLst/>
              <a:uLnTx/>
              <a:uFillTx/>
              <a:latin typeface="Calibri" panose="020F0502020204030204" pitchFamily="34" charset="0"/>
              <a:ea typeface="+mn-ea"/>
              <a:cs typeface="Calibri" panose="020F0502020204030204" pitchFamily="34" charset="0"/>
            </a:endParaRPr>
          </a:p>
        </p:txBody>
      </p:sp>
    </p:spTree>
    <p:extLst>
      <p:ext uri="{BB962C8B-B14F-4D97-AF65-F5344CB8AC3E}">
        <p14:creationId xmlns:p14="http://schemas.microsoft.com/office/powerpoint/2010/main" val="28659317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F10F7B8E-74BD-48B1-9E83-5D65C0C22342}" type="datetime1">
              <a:rPr kumimoji="0" lang="en-US" altLang="en-US" sz="900" b="0" i="0" u="none" strike="noStrike" kern="1200" cap="none" spc="0" normalizeH="0" baseline="0" noProof="0" smtClean="0">
                <a:ln>
                  <a:noFill/>
                </a:ln>
                <a:solidFill>
                  <a:prstClr val="black">
                    <a:tint val="75000"/>
                  </a:prstClr>
                </a:solidFill>
                <a:effectLst/>
                <a:uLnTx/>
                <a:uFillTx/>
                <a:latin typeface="Calibri" panose="020F0502020204030204" pitchFamily="34" charset="0"/>
                <a:ea typeface="+mn-ea"/>
                <a:cs typeface="Calibri" panose="020F0502020204030204" pitchFamily="34" charset="0"/>
              </a:rPr>
              <a:t>10/23/2019</a:t>
            </a:fld>
            <a:endParaRPr kumimoji="0" lang="en-US" altLang="en-US" sz="900" b="0" i="0" u="none" strike="noStrike" kern="1200" cap="none" spc="0" normalizeH="0" baseline="0" noProof="0">
              <a:ln>
                <a:noFill/>
              </a:ln>
              <a:solidFill>
                <a:prstClr val="black">
                  <a:tint val="75000"/>
                </a:prstClr>
              </a:solidFill>
              <a:effectLst/>
              <a:uLnTx/>
              <a:uFillTx/>
              <a:latin typeface="Calibri" panose="020F0502020204030204" pitchFamily="34" charset="0"/>
              <a:ea typeface="+mn-ea"/>
              <a:cs typeface="Calibri" panose="020F0502020204030204" pitchFamily="34" charset="0"/>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900" b="0" i="0" u="none" strike="noStrike" kern="1200" cap="none" spc="0" normalizeH="0" baseline="0" noProof="0" smtClean="0">
                <a:ln>
                  <a:noFill/>
                </a:ln>
                <a:solidFill>
                  <a:prstClr val="black">
                    <a:tint val="75000"/>
                  </a:prstClr>
                </a:solidFill>
                <a:effectLst/>
                <a:uLnTx/>
                <a:uFillTx/>
                <a:latin typeface="Calibri" panose="020F0502020204030204" pitchFamily="34" charset="0"/>
                <a:ea typeface="+mn-ea"/>
                <a:cs typeface="Calibri" panose="020F0502020204030204" pitchFamily="34" charset="0"/>
              </a:rPr>
              <a:t>Intro to Web Design and Apllication</a:t>
            </a:r>
            <a:endParaRPr kumimoji="0" lang="en-US" altLang="en-US" sz="900" b="0" i="0" u="none" strike="noStrike" kern="1200" cap="none" spc="0" normalizeH="0" baseline="0" noProof="0" dirty="0">
              <a:ln>
                <a:noFill/>
              </a:ln>
              <a:solidFill>
                <a:prstClr val="black">
                  <a:tint val="75000"/>
                </a:prstClr>
              </a:solidFill>
              <a:effectLst/>
              <a:uLnTx/>
              <a:uFillTx/>
              <a:latin typeface="Calibri" panose="020F0502020204030204" pitchFamily="34" charset="0"/>
              <a:ea typeface="+mn-ea"/>
              <a:cs typeface="Calibri" panose="020F0502020204030204" pitchFamily="34" charset="0"/>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E27CCDB9-7300-422E-A69D-E30E39C851AB}" type="slidenum">
              <a:rPr kumimoji="0" lang="en-US" altLang="en-US" sz="900" b="0" i="0" u="none" strike="noStrike" kern="1200" cap="none" spc="0" normalizeH="0" baseline="0" noProof="0" smtClean="0">
                <a:ln>
                  <a:noFill/>
                </a:ln>
                <a:solidFill>
                  <a:prstClr val="black">
                    <a:tint val="75000"/>
                  </a:prstClr>
                </a:solidFill>
                <a:effectLst/>
                <a:uLnTx/>
                <a:uFillTx/>
                <a:latin typeface="Calibri" panose="020F0502020204030204" pitchFamily="34" charset="0"/>
                <a:ea typeface="+mn-ea"/>
                <a:cs typeface="Calibri" panose="020F050202020403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en-US" sz="900" b="0" i="0" u="none" strike="noStrike" kern="1200" cap="none" spc="0" normalizeH="0" baseline="0" noProof="0">
              <a:ln>
                <a:noFill/>
              </a:ln>
              <a:solidFill>
                <a:prstClr val="black">
                  <a:tint val="75000"/>
                </a:prstClr>
              </a:solidFill>
              <a:effectLst/>
              <a:uLnTx/>
              <a:uFillTx/>
              <a:latin typeface="Calibri" panose="020F0502020204030204" pitchFamily="34" charset="0"/>
              <a:ea typeface="+mn-ea"/>
              <a:cs typeface="Calibri" panose="020F0502020204030204" pitchFamily="34" charset="0"/>
            </a:endParaRPr>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5211610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8A13F6FF-8F6B-4145-82E7-30644D75A212}" type="datetime1">
              <a:rPr kumimoji="0" lang="en-US" altLang="en-US" sz="900" b="0" i="0" u="none" strike="noStrike" kern="1200" cap="none" spc="0" normalizeH="0" baseline="0" noProof="0" smtClean="0">
                <a:ln>
                  <a:noFill/>
                </a:ln>
                <a:solidFill>
                  <a:prstClr val="black">
                    <a:tint val="75000"/>
                  </a:prstClr>
                </a:solidFill>
                <a:effectLst/>
                <a:uLnTx/>
                <a:uFillTx/>
                <a:latin typeface="Calibri" panose="020F0502020204030204" pitchFamily="34" charset="0"/>
                <a:ea typeface="+mn-ea"/>
                <a:cs typeface="Calibri" panose="020F0502020204030204" pitchFamily="34" charset="0"/>
              </a:rPr>
              <a:t>10/23/2019</a:t>
            </a:fld>
            <a:endParaRPr kumimoji="0" lang="en-US" altLang="en-US" sz="900" b="0" i="0" u="none" strike="noStrike" kern="1200" cap="none" spc="0" normalizeH="0" baseline="0" noProof="0">
              <a:ln>
                <a:noFill/>
              </a:ln>
              <a:solidFill>
                <a:prstClr val="black">
                  <a:tint val="75000"/>
                </a:prstClr>
              </a:solidFill>
              <a:effectLst/>
              <a:uLnTx/>
              <a:uFillTx/>
              <a:latin typeface="Calibri" panose="020F0502020204030204" pitchFamily="34" charset="0"/>
              <a:ea typeface="+mn-ea"/>
              <a:cs typeface="Calibri" panose="020F0502020204030204" pitchFamily="34" charset="0"/>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900" b="0" i="0" u="none" strike="noStrike" kern="1200" cap="none" spc="0" normalizeH="0" baseline="0" noProof="0" smtClean="0">
                <a:ln>
                  <a:noFill/>
                </a:ln>
                <a:solidFill>
                  <a:prstClr val="black">
                    <a:tint val="75000"/>
                  </a:prstClr>
                </a:solidFill>
                <a:effectLst/>
                <a:uLnTx/>
                <a:uFillTx/>
                <a:latin typeface="Calibri" panose="020F0502020204030204" pitchFamily="34" charset="0"/>
                <a:ea typeface="+mn-ea"/>
                <a:cs typeface="Calibri" panose="020F0502020204030204" pitchFamily="34" charset="0"/>
              </a:rPr>
              <a:t>Intro to Web Design and Apllication</a:t>
            </a:r>
            <a:endParaRPr kumimoji="0" lang="en-US" altLang="en-US" sz="900" b="0" i="0" u="none" strike="noStrike" kern="1200" cap="none" spc="0" normalizeH="0" baseline="0" noProof="0" dirty="0">
              <a:ln>
                <a:noFill/>
              </a:ln>
              <a:solidFill>
                <a:prstClr val="black">
                  <a:tint val="75000"/>
                </a:prstClr>
              </a:solidFill>
              <a:effectLst/>
              <a:uLnTx/>
              <a:uFillTx/>
              <a:latin typeface="Calibri" panose="020F0502020204030204" pitchFamily="34" charset="0"/>
              <a:ea typeface="+mn-ea"/>
              <a:cs typeface="Calibri" panose="020F0502020204030204" pitchFamily="34" charset="0"/>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E27CCDB9-7300-422E-A69D-E30E39C851AB}" type="slidenum">
              <a:rPr kumimoji="0" lang="en-US" altLang="en-US" sz="900" b="0" i="0" u="none" strike="noStrike" kern="1200" cap="none" spc="0" normalizeH="0" baseline="0" noProof="0" smtClean="0">
                <a:ln>
                  <a:noFill/>
                </a:ln>
                <a:solidFill>
                  <a:prstClr val="black">
                    <a:tint val="75000"/>
                  </a:prstClr>
                </a:solidFill>
                <a:effectLst/>
                <a:uLnTx/>
                <a:uFillTx/>
                <a:latin typeface="Calibri" panose="020F0502020204030204" pitchFamily="34" charset="0"/>
                <a:ea typeface="+mn-ea"/>
                <a:cs typeface="Calibri" panose="020F050202020403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en-US" sz="900" b="0" i="0" u="none" strike="noStrike" kern="1200" cap="none" spc="0" normalizeH="0" baseline="0" noProof="0">
              <a:ln>
                <a:noFill/>
              </a:ln>
              <a:solidFill>
                <a:prstClr val="black">
                  <a:tint val="75000"/>
                </a:prstClr>
              </a:solidFill>
              <a:effectLst/>
              <a:uLnTx/>
              <a:uFillTx/>
              <a:latin typeface="Calibri" panose="020F0502020204030204" pitchFamily="34" charset="0"/>
              <a:ea typeface="+mn-ea"/>
              <a:cs typeface="Calibri" panose="020F0502020204030204" pitchFamily="34" charset="0"/>
            </a:endParaRPr>
          </a:p>
        </p:txBody>
      </p:sp>
    </p:spTree>
    <p:extLst>
      <p:ext uri="{BB962C8B-B14F-4D97-AF65-F5344CB8AC3E}">
        <p14:creationId xmlns:p14="http://schemas.microsoft.com/office/powerpoint/2010/main" val="17089705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F48D8A94-A721-46FB-8C18-E2841285DF01}" type="datetime1">
              <a:rPr kumimoji="0" lang="en-US" altLang="en-US" sz="900" b="0" i="0" u="none" strike="noStrike" kern="1200" cap="none" spc="0" normalizeH="0" baseline="0" noProof="0" smtClean="0">
                <a:ln>
                  <a:noFill/>
                </a:ln>
                <a:solidFill>
                  <a:prstClr val="black">
                    <a:tint val="75000"/>
                  </a:prstClr>
                </a:solidFill>
                <a:effectLst/>
                <a:uLnTx/>
                <a:uFillTx/>
                <a:latin typeface="Calibri" panose="020F0502020204030204" pitchFamily="34" charset="0"/>
                <a:ea typeface="+mn-ea"/>
                <a:cs typeface="Calibri" panose="020F0502020204030204" pitchFamily="34" charset="0"/>
              </a:rPr>
              <a:t>10/23/2019</a:t>
            </a:fld>
            <a:endParaRPr kumimoji="0" lang="en-US" altLang="en-US" sz="900" b="0" i="0" u="none" strike="noStrike" kern="1200" cap="none" spc="0" normalizeH="0" baseline="0" noProof="0">
              <a:ln>
                <a:noFill/>
              </a:ln>
              <a:solidFill>
                <a:prstClr val="black">
                  <a:tint val="75000"/>
                </a:prstClr>
              </a:solidFill>
              <a:effectLst/>
              <a:uLnTx/>
              <a:uFillTx/>
              <a:latin typeface="Calibri" panose="020F0502020204030204" pitchFamily="34" charset="0"/>
              <a:ea typeface="+mn-ea"/>
              <a:cs typeface="Calibri" panose="020F0502020204030204" pitchFamily="34" charset="0"/>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900" b="0" i="0" u="none" strike="noStrike" kern="1200" cap="none" spc="0" normalizeH="0" baseline="0" noProof="0" smtClean="0">
                <a:ln>
                  <a:noFill/>
                </a:ln>
                <a:solidFill>
                  <a:prstClr val="black">
                    <a:tint val="75000"/>
                  </a:prstClr>
                </a:solidFill>
                <a:effectLst/>
                <a:uLnTx/>
                <a:uFillTx/>
                <a:latin typeface="Calibri" panose="020F0502020204030204" pitchFamily="34" charset="0"/>
                <a:ea typeface="+mn-ea"/>
                <a:cs typeface="Calibri" panose="020F0502020204030204" pitchFamily="34" charset="0"/>
              </a:rPr>
              <a:t>Intro to Web Design and Apllication</a:t>
            </a:r>
            <a:endParaRPr kumimoji="0" lang="en-US" altLang="en-US" sz="900" b="0" i="0" u="none" strike="noStrike" kern="1200" cap="none" spc="0" normalizeH="0" baseline="0" noProof="0">
              <a:ln>
                <a:noFill/>
              </a:ln>
              <a:solidFill>
                <a:prstClr val="black">
                  <a:tint val="75000"/>
                </a:prstClr>
              </a:solidFill>
              <a:effectLst/>
              <a:uLnTx/>
              <a:uFillTx/>
              <a:latin typeface="Calibri" panose="020F0502020204030204" pitchFamily="34" charset="0"/>
              <a:ea typeface="+mn-ea"/>
              <a:cs typeface="Calibri" panose="020F0502020204030204" pitchFamily="34" charset="0"/>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5920033-2638-4B01-AB1A-50D9902DADC2}" type="slidenum">
              <a:rPr kumimoji="0" lang="en-US" altLang="en-US" sz="900" b="0" i="0" u="none" strike="noStrike" kern="1200" cap="none" spc="0" normalizeH="0" baseline="0" noProof="0" smtClean="0">
                <a:ln>
                  <a:noFill/>
                </a:ln>
                <a:solidFill>
                  <a:prstClr val="black">
                    <a:tint val="75000"/>
                  </a:prstClr>
                </a:solidFill>
                <a:effectLst/>
                <a:uLnTx/>
                <a:uFillTx/>
                <a:latin typeface="Calibri" panose="020F0502020204030204" pitchFamily="34" charset="0"/>
                <a:ea typeface="+mn-ea"/>
                <a:cs typeface="Calibri" panose="020F050202020403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en-US" sz="900" b="0" i="0" u="none" strike="noStrike" kern="1200" cap="none" spc="0" normalizeH="0" baseline="0" noProof="0">
              <a:ln>
                <a:noFill/>
              </a:ln>
              <a:solidFill>
                <a:prstClr val="black">
                  <a:tint val="75000"/>
                </a:prstClr>
              </a:solidFill>
              <a:effectLst/>
              <a:uLnTx/>
              <a:uFillTx/>
              <a:latin typeface="Calibri" panose="020F0502020204030204" pitchFamily="34" charset="0"/>
              <a:ea typeface="+mn-ea"/>
              <a:cs typeface="Calibri" panose="020F0502020204030204" pitchFamily="34" charset="0"/>
            </a:endParaRPr>
          </a:p>
        </p:txBody>
      </p:sp>
    </p:spTree>
    <p:extLst>
      <p:ext uri="{BB962C8B-B14F-4D97-AF65-F5344CB8AC3E}">
        <p14:creationId xmlns:p14="http://schemas.microsoft.com/office/powerpoint/2010/main" val="4243083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747D24B4-AA13-44B0-B17C-997E7EB15122}" type="datetime1">
              <a:rPr kumimoji="0" lang="en-US" altLang="en-US" sz="900" b="0" i="0" u="none" strike="noStrike" kern="1200" cap="none" spc="0" normalizeH="0" baseline="0" noProof="0" smtClean="0">
                <a:ln>
                  <a:noFill/>
                </a:ln>
                <a:solidFill>
                  <a:prstClr val="black">
                    <a:tint val="75000"/>
                  </a:prstClr>
                </a:solidFill>
                <a:effectLst/>
                <a:uLnTx/>
                <a:uFillTx/>
                <a:latin typeface="Calibri" panose="020F0502020204030204" pitchFamily="34" charset="0"/>
                <a:ea typeface="+mn-ea"/>
                <a:cs typeface="Calibri" panose="020F0502020204030204" pitchFamily="34" charset="0"/>
              </a:rPr>
              <a:t>10/23/2019</a:t>
            </a:fld>
            <a:endParaRPr kumimoji="0" lang="en-US" altLang="en-US" sz="900" b="0" i="0" u="none" strike="noStrike" kern="1200" cap="none" spc="0" normalizeH="0" baseline="0" noProof="0">
              <a:ln>
                <a:noFill/>
              </a:ln>
              <a:solidFill>
                <a:prstClr val="black">
                  <a:tint val="75000"/>
                </a:prstClr>
              </a:solidFill>
              <a:effectLst/>
              <a:uLnTx/>
              <a:uFillTx/>
              <a:latin typeface="Calibri" panose="020F0502020204030204" pitchFamily="34" charset="0"/>
              <a:ea typeface="+mn-ea"/>
              <a:cs typeface="Calibri" panose="020F0502020204030204" pitchFamily="34" charset="0"/>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900" b="0" i="0" u="none" strike="noStrike" kern="1200" cap="none" spc="0" normalizeH="0" baseline="0" noProof="0" smtClean="0">
                <a:ln>
                  <a:noFill/>
                </a:ln>
                <a:solidFill>
                  <a:prstClr val="black">
                    <a:tint val="75000"/>
                  </a:prstClr>
                </a:solidFill>
                <a:effectLst/>
                <a:uLnTx/>
                <a:uFillTx/>
                <a:latin typeface="Calibri" panose="020F0502020204030204" pitchFamily="34" charset="0"/>
                <a:ea typeface="+mn-ea"/>
                <a:cs typeface="Calibri" panose="020F0502020204030204" pitchFamily="34" charset="0"/>
              </a:rPr>
              <a:t>Intro to Web Design and Apllication</a:t>
            </a:r>
            <a:endParaRPr kumimoji="0" lang="en-US" altLang="en-US" sz="900" b="0" i="0" u="none" strike="noStrike" kern="1200" cap="none" spc="0" normalizeH="0" baseline="0" noProof="0">
              <a:ln>
                <a:noFill/>
              </a:ln>
              <a:solidFill>
                <a:prstClr val="black">
                  <a:tint val="75000"/>
                </a:prstClr>
              </a:solidFill>
              <a:effectLst/>
              <a:uLnTx/>
              <a:uFillTx/>
              <a:latin typeface="Calibri" panose="020F0502020204030204" pitchFamily="34" charset="0"/>
              <a:ea typeface="+mn-ea"/>
              <a:cs typeface="Calibri" panose="020F0502020204030204" pitchFamily="34" charset="0"/>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6990933-2CC3-4A40-9D5A-300872F819BF}" type="slidenum">
              <a:rPr kumimoji="0" lang="en-US" altLang="en-US" sz="900" b="0" i="0" u="none" strike="noStrike" kern="1200" cap="none" spc="0" normalizeH="0" baseline="0" noProof="0" smtClean="0">
                <a:ln>
                  <a:noFill/>
                </a:ln>
                <a:solidFill>
                  <a:prstClr val="black">
                    <a:tint val="75000"/>
                  </a:prstClr>
                </a:solidFill>
                <a:effectLst/>
                <a:uLnTx/>
                <a:uFillTx/>
                <a:latin typeface="Calibri" panose="020F0502020204030204" pitchFamily="34" charset="0"/>
                <a:ea typeface="+mn-ea"/>
                <a:cs typeface="Calibri" panose="020F050202020403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en-US" sz="900" b="0" i="0" u="none" strike="noStrike" kern="1200" cap="none" spc="0" normalizeH="0" baseline="0" noProof="0">
              <a:ln>
                <a:noFill/>
              </a:ln>
              <a:solidFill>
                <a:prstClr val="black">
                  <a:tint val="75000"/>
                </a:prstClr>
              </a:solidFill>
              <a:effectLst/>
              <a:uLnTx/>
              <a:uFillTx/>
              <a:latin typeface="Calibri" panose="020F0502020204030204" pitchFamily="34" charset="0"/>
              <a:ea typeface="+mn-ea"/>
              <a:cs typeface="Calibri" panose="020F0502020204030204" pitchFamily="34" charset="0"/>
            </a:endParaRPr>
          </a:p>
        </p:txBody>
      </p:sp>
    </p:spTree>
    <p:extLst>
      <p:ext uri="{BB962C8B-B14F-4D97-AF65-F5344CB8AC3E}">
        <p14:creationId xmlns:p14="http://schemas.microsoft.com/office/powerpoint/2010/main" val="4105562099"/>
      </p:ext>
    </p:extLst>
  </p:cSld>
  <p:clrMapOvr>
    <a:masterClrMapping/>
  </p:clrMapOvr>
  <p:extLst mod="1">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3072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3072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248400"/>
            <a:ext cx="2133600" cy="457200"/>
          </a:xfrm>
        </p:spPr>
        <p:txBody>
          <a:bodyPr/>
          <a:lstStyle>
            <a:lvl1pPr>
              <a:defRPr smtClean="0"/>
            </a:lvl1pPr>
          </a:lstStyle>
          <a:p>
            <a:pPr>
              <a:defRPr/>
            </a:pPr>
            <a:fld id="{98517C39-43B2-426E-A658-3C0F5E130B1E}" type="datetime1">
              <a:rPr lang="en-US" altLang="en-US" smtClean="0"/>
              <a:t>10/23/2019</a:t>
            </a:fld>
            <a:endParaRPr lang="en-US" altLang="en-US"/>
          </a:p>
        </p:txBody>
      </p:sp>
      <p:sp>
        <p:nvSpPr>
          <p:cNvPr id="6" name="Footer Placeholder 5"/>
          <p:cNvSpPr>
            <a:spLocks noGrp="1"/>
          </p:cNvSpPr>
          <p:nvPr>
            <p:ph type="ftr" sz="quarter" idx="11"/>
          </p:nvPr>
        </p:nvSpPr>
        <p:spPr/>
        <p:txBody>
          <a:bodyPr/>
          <a:lstStyle>
            <a:lvl1pPr>
              <a:defRPr smtClean="0"/>
            </a:lvl1pPr>
          </a:lstStyle>
          <a:p>
            <a:pPr>
              <a:defRPr/>
            </a:pPr>
            <a:r>
              <a:rPr lang="en-US" altLang="en-US"/>
              <a:t>Intro to Web Design and Apllication</a:t>
            </a:r>
          </a:p>
        </p:txBody>
      </p:sp>
      <p:sp>
        <p:nvSpPr>
          <p:cNvPr id="7" name="Slide Number Placeholder 6"/>
          <p:cNvSpPr>
            <a:spLocks noGrp="1"/>
          </p:cNvSpPr>
          <p:nvPr>
            <p:ph type="sldNum" sz="quarter" idx="12"/>
          </p:nvPr>
        </p:nvSpPr>
        <p:spPr>
          <a:xfrm>
            <a:off x="6553200" y="6248400"/>
            <a:ext cx="2133600" cy="457200"/>
          </a:xfrm>
        </p:spPr>
        <p:txBody>
          <a:bodyPr/>
          <a:lstStyle>
            <a:lvl1pPr>
              <a:defRPr/>
            </a:lvl1pPr>
          </a:lstStyle>
          <a:p>
            <a:pPr>
              <a:defRPr/>
            </a:pPr>
            <a:fld id="{A0591A06-FD10-48D0-932A-0797EB5E95D8}" type="slidenum">
              <a:rPr lang="en-US" altLang="en-US"/>
              <a:pPr>
                <a:defRPr/>
              </a:pPr>
              <a:t>‹#›</a:t>
            </a:fld>
            <a:endParaRPr lang="en-US" altLang="en-US"/>
          </a:p>
        </p:txBody>
      </p:sp>
    </p:spTree>
    <p:extLst>
      <p:ext uri="{BB962C8B-B14F-4D97-AF65-F5344CB8AC3E}">
        <p14:creationId xmlns:p14="http://schemas.microsoft.com/office/powerpoint/2010/main" val="37953184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26B37B59-FED4-4D77-9045-BE2C4C349103}" type="datetime1">
              <a:rPr kumimoji="0" lang="en-US" altLang="en-US" sz="900" b="0" i="0" u="none" strike="noStrike" kern="1200" cap="none" spc="0" normalizeH="0" baseline="0" noProof="0" smtClean="0">
                <a:ln>
                  <a:noFill/>
                </a:ln>
                <a:solidFill>
                  <a:prstClr val="black">
                    <a:tint val="75000"/>
                  </a:prstClr>
                </a:solidFill>
                <a:effectLst/>
                <a:uLnTx/>
                <a:uFillTx/>
                <a:latin typeface="Calibri" panose="020F0502020204030204" pitchFamily="34" charset="0"/>
                <a:ea typeface="+mn-ea"/>
                <a:cs typeface="Calibri" panose="020F0502020204030204" pitchFamily="34" charset="0"/>
              </a:rPr>
              <a:t>10/23/2019</a:t>
            </a:fld>
            <a:endParaRPr kumimoji="0" lang="en-US" altLang="en-US" sz="900" b="0" i="0" u="none" strike="noStrike" kern="1200" cap="none" spc="0" normalizeH="0" baseline="0" noProof="0">
              <a:ln>
                <a:noFill/>
              </a:ln>
              <a:solidFill>
                <a:prstClr val="black">
                  <a:tint val="75000"/>
                </a:prstClr>
              </a:solidFill>
              <a:effectLst/>
              <a:uLnTx/>
              <a:uFillTx/>
              <a:latin typeface="Calibri" panose="020F0502020204030204" pitchFamily="34" charset="0"/>
              <a:ea typeface="+mn-ea"/>
              <a:cs typeface="Calibri" panose="020F0502020204030204" pitchFamily="34" charset="0"/>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900" b="0" i="0" u="none" strike="noStrike" kern="1200" cap="none" spc="0" normalizeH="0" baseline="0" noProof="0" smtClean="0">
                <a:ln>
                  <a:noFill/>
                </a:ln>
                <a:solidFill>
                  <a:prstClr val="black">
                    <a:tint val="75000"/>
                  </a:prstClr>
                </a:solidFill>
                <a:effectLst/>
                <a:uLnTx/>
                <a:uFillTx/>
                <a:latin typeface="Calibri" panose="020F0502020204030204" pitchFamily="34" charset="0"/>
                <a:ea typeface="+mn-ea"/>
                <a:cs typeface="Calibri" panose="020F0502020204030204" pitchFamily="34" charset="0"/>
              </a:rPr>
              <a:t>Intro to Web Design and Apllication</a:t>
            </a:r>
            <a:endParaRPr kumimoji="0" lang="en-US" altLang="en-US" sz="900" b="0" i="0" u="none" strike="noStrike" kern="1200" cap="none" spc="0" normalizeH="0" baseline="0" noProof="0">
              <a:ln>
                <a:noFill/>
              </a:ln>
              <a:solidFill>
                <a:prstClr val="black">
                  <a:tint val="75000"/>
                </a:prstClr>
              </a:solidFill>
              <a:effectLst/>
              <a:uLnTx/>
              <a:uFillTx/>
              <a:latin typeface="Calibri" panose="020F0502020204030204" pitchFamily="34" charset="0"/>
              <a:ea typeface="+mn-ea"/>
              <a:cs typeface="Calibri" panose="020F0502020204030204" pitchFamily="34" charset="0"/>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71DA53EE-0523-402E-A385-A495709C6FAB}" type="slidenum">
              <a:rPr kumimoji="0" lang="en-US" altLang="en-US" sz="900" b="0" i="0" u="none" strike="noStrike" kern="1200" cap="none" spc="0" normalizeH="0" baseline="0" noProof="0" smtClean="0">
                <a:ln>
                  <a:noFill/>
                </a:ln>
                <a:solidFill>
                  <a:prstClr val="black">
                    <a:tint val="75000"/>
                  </a:prstClr>
                </a:solidFill>
                <a:effectLst/>
                <a:uLnTx/>
                <a:uFillTx/>
                <a:latin typeface="Calibri" panose="020F0502020204030204" pitchFamily="34" charset="0"/>
                <a:ea typeface="+mn-ea"/>
                <a:cs typeface="Calibri" panose="020F050202020403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en-US" sz="900" b="0" i="0" u="none" strike="noStrike" kern="1200" cap="none" spc="0" normalizeH="0" baseline="0" noProof="0">
              <a:ln>
                <a:noFill/>
              </a:ln>
              <a:solidFill>
                <a:prstClr val="black">
                  <a:tint val="75000"/>
                </a:prstClr>
              </a:solidFill>
              <a:effectLst/>
              <a:uLnTx/>
              <a:uFillTx/>
              <a:latin typeface="Calibri" panose="020F0502020204030204" pitchFamily="34" charset="0"/>
              <a:ea typeface="+mn-ea"/>
              <a:cs typeface="Calibri" panose="020F0502020204030204" pitchFamily="34" charset="0"/>
            </a:endParaRPr>
          </a:p>
        </p:txBody>
      </p:sp>
    </p:spTree>
    <p:extLst>
      <p:ext uri="{BB962C8B-B14F-4D97-AF65-F5344CB8AC3E}">
        <p14:creationId xmlns:p14="http://schemas.microsoft.com/office/powerpoint/2010/main" val="11719305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8D1EE4B5-3B0B-4E34-A440-CC32D8A2FA69}" type="datetime1">
              <a:rPr kumimoji="0" lang="en-US" altLang="en-US" sz="900" b="0" i="0" u="none" strike="noStrike" kern="1200" cap="none" spc="0" normalizeH="0" baseline="0" noProof="0" smtClean="0">
                <a:ln>
                  <a:noFill/>
                </a:ln>
                <a:solidFill>
                  <a:prstClr val="black">
                    <a:tint val="75000"/>
                  </a:prstClr>
                </a:solidFill>
                <a:effectLst/>
                <a:uLnTx/>
                <a:uFillTx/>
                <a:latin typeface="Calibri" panose="020F0502020204030204" pitchFamily="34" charset="0"/>
                <a:ea typeface="+mn-ea"/>
                <a:cs typeface="Calibri" panose="020F0502020204030204" pitchFamily="34" charset="0"/>
              </a:rPr>
              <a:t>10/23/2019</a:t>
            </a:fld>
            <a:endParaRPr kumimoji="0" lang="en-US" altLang="en-US" sz="900" b="0" i="0" u="none" strike="noStrike" kern="1200" cap="none" spc="0" normalizeH="0" baseline="0" noProof="0">
              <a:ln>
                <a:noFill/>
              </a:ln>
              <a:solidFill>
                <a:prstClr val="black">
                  <a:tint val="75000"/>
                </a:prstClr>
              </a:solidFill>
              <a:effectLst/>
              <a:uLnTx/>
              <a:uFillTx/>
              <a:latin typeface="Calibri" panose="020F0502020204030204" pitchFamily="34" charset="0"/>
              <a:ea typeface="+mn-ea"/>
              <a:cs typeface="Calibri" panose="020F0502020204030204" pitchFamily="34" charset="0"/>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900" b="0" i="0" u="none" strike="noStrike" kern="1200" cap="none" spc="0" normalizeH="0" baseline="0" noProof="0" smtClean="0">
                <a:ln>
                  <a:noFill/>
                </a:ln>
                <a:solidFill>
                  <a:prstClr val="black">
                    <a:tint val="75000"/>
                  </a:prstClr>
                </a:solidFill>
                <a:effectLst/>
                <a:uLnTx/>
                <a:uFillTx/>
                <a:latin typeface="Calibri" panose="020F0502020204030204" pitchFamily="34" charset="0"/>
                <a:ea typeface="+mn-ea"/>
                <a:cs typeface="Calibri" panose="020F0502020204030204" pitchFamily="34" charset="0"/>
              </a:rPr>
              <a:t>Intro to Web Design and Apllication</a:t>
            </a:r>
            <a:endParaRPr kumimoji="0" lang="en-US" altLang="en-US" sz="900" b="0" i="0" u="none" strike="noStrike" kern="1200" cap="none" spc="0" normalizeH="0" baseline="0" noProof="0">
              <a:ln>
                <a:noFill/>
              </a:ln>
              <a:solidFill>
                <a:prstClr val="black">
                  <a:tint val="75000"/>
                </a:prstClr>
              </a:solidFill>
              <a:effectLst/>
              <a:uLnTx/>
              <a:uFillTx/>
              <a:latin typeface="Calibri" panose="020F0502020204030204" pitchFamily="34" charset="0"/>
              <a:ea typeface="+mn-ea"/>
              <a:cs typeface="Calibri" panose="020F0502020204030204" pitchFamily="34" charset="0"/>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6632EC51-7196-49FE-A92B-654978C9CEED}" type="slidenum">
              <a:rPr kumimoji="0" lang="en-US" altLang="en-US" sz="900" b="0" i="0" u="none" strike="noStrike" kern="1200" cap="none" spc="0" normalizeH="0" baseline="0" noProof="0" smtClean="0">
                <a:ln>
                  <a:noFill/>
                </a:ln>
                <a:solidFill>
                  <a:prstClr val="black">
                    <a:tint val="75000"/>
                  </a:prstClr>
                </a:solidFill>
                <a:effectLst/>
                <a:uLnTx/>
                <a:uFillTx/>
                <a:latin typeface="Calibri" panose="020F0502020204030204" pitchFamily="34" charset="0"/>
                <a:ea typeface="+mn-ea"/>
                <a:cs typeface="Calibri" panose="020F050202020403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en-US" sz="900" b="0" i="0" u="none" strike="noStrike" kern="1200" cap="none" spc="0" normalizeH="0" baseline="0" noProof="0">
              <a:ln>
                <a:noFill/>
              </a:ln>
              <a:solidFill>
                <a:prstClr val="black">
                  <a:tint val="75000"/>
                </a:prstClr>
              </a:solidFill>
              <a:effectLst/>
              <a:uLnTx/>
              <a:uFillTx/>
              <a:latin typeface="Calibri" panose="020F0502020204030204" pitchFamily="34" charset="0"/>
              <a:ea typeface="+mn-ea"/>
              <a:cs typeface="Calibri" panose="020F0502020204030204" pitchFamily="34" charset="0"/>
            </a:endParaRPr>
          </a:p>
        </p:txBody>
      </p:sp>
    </p:spTree>
    <p:extLst>
      <p:ext uri="{BB962C8B-B14F-4D97-AF65-F5344CB8AC3E}">
        <p14:creationId xmlns:p14="http://schemas.microsoft.com/office/powerpoint/2010/main" val="9439267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469E9657-DACE-49F5-906C-37DE66828BDB}" type="datetime1">
              <a:rPr kumimoji="0" lang="en-US" altLang="en-US" sz="900" b="0" i="0" u="none" strike="noStrike" kern="1200" cap="none" spc="0" normalizeH="0" baseline="0" noProof="0" smtClean="0">
                <a:ln>
                  <a:noFill/>
                </a:ln>
                <a:solidFill>
                  <a:prstClr val="black">
                    <a:tint val="75000"/>
                  </a:prstClr>
                </a:solidFill>
                <a:effectLst/>
                <a:uLnTx/>
                <a:uFillTx/>
                <a:latin typeface="Calibri" panose="020F0502020204030204" pitchFamily="34" charset="0"/>
                <a:ea typeface="+mn-ea"/>
                <a:cs typeface="Calibri" panose="020F0502020204030204" pitchFamily="34" charset="0"/>
              </a:rPr>
              <a:t>10/23/2019</a:t>
            </a:fld>
            <a:endParaRPr kumimoji="0" lang="en-US" altLang="en-US" sz="900" b="0" i="0" u="none" strike="noStrike" kern="1200" cap="none" spc="0" normalizeH="0" baseline="0" noProof="0">
              <a:ln>
                <a:noFill/>
              </a:ln>
              <a:solidFill>
                <a:prstClr val="black">
                  <a:tint val="75000"/>
                </a:prstClr>
              </a:solidFill>
              <a:effectLst/>
              <a:uLnTx/>
              <a:uFillTx/>
              <a:latin typeface="Calibri" panose="020F0502020204030204" pitchFamily="34" charset="0"/>
              <a:ea typeface="+mn-ea"/>
              <a:cs typeface="Calibri" panose="020F0502020204030204" pitchFamily="34" charset="0"/>
            </a:endParaRPr>
          </a:p>
        </p:txBody>
      </p:sp>
      <p:sp>
        <p:nvSpPr>
          <p:cNvPr id="6" name="Footer Placeholder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900" b="0" i="0" u="none" strike="noStrike" kern="1200" cap="none" spc="0" normalizeH="0" baseline="0" noProof="0" smtClean="0">
                <a:ln>
                  <a:noFill/>
                </a:ln>
                <a:solidFill>
                  <a:prstClr val="black">
                    <a:tint val="75000"/>
                  </a:prstClr>
                </a:solidFill>
                <a:effectLst/>
                <a:uLnTx/>
                <a:uFillTx/>
                <a:latin typeface="Calibri" panose="020F0502020204030204" pitchFamily="34" charset="0"/>
                <a:ea typeface="+mn-ea"/>
                <a:cs typeface="Calibri" panose="020F0502020204030204" pitchFamily="34" charset="0"/>
              </a:rPr>
              <a:t>Intro to Web Design and Apllication</a:t>
            </a:r>
            <a:endParaRPr kumimoji="0" lang="en-US" altLang="en-US" sz="900" b="0" i="0" u="none" strike="noStrike" kern="1200" cap="none" spc="0" normalizeH="0" baseline="0" noProof="0">
              <a:ln>
                <a:noFill/>
              </a:ln>
              <a:solidFill>
                <a:prstClr val="black">
                  <a:tint val="75000"/>
                </a:prstClr>
              </a:solidFill>
              <a:effectLst/>
              <a:uLnTx/>
              <a:uFillTx/>
              <a:latin typeface="Calibri" panose="020F0502020204030204" pitchFamily="34" charset="0"/>
              <a:ea typeface="+mn-ea"/>
              <a:cs typeface="Calibri" panose="020F0502020204030204" pitchFamily="34" charset="0"/>
            </a:endParaRPr>
          </a:p>
        </p:txBody>
      </p:sp>
      <p:sp>
        <p:nvSpPr>
          <p:cNvPr id="7" name="Slide Number Placeholder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B3E85ADE-E7E0-4571-9C11-7ED89C88BAF6}" type="slidenum">
              <a:rPr kumimoji="0" lang="en-US" altLang="en-US" sz="900" b="0" i="0" u="none" strike="noStrike" kern="1200" cap="none" spc="0" normalizeH="0" baseline="0" noProof="0" smtClean="0">
                <a:ln>
                  <a:noFill/>
                </a:ln>
                <a:solidFill>
                  <a:prstClr val="black">
                    <a:tint val="75000"/>
                  </a:prstClr>
                </a:solidFill>
                <a:effectLst/>
                <a:uLnTx/>
                <a:uFillTx/>
                <a:latin typeface="Calibri" panose="020F0502020204030204" pitchFamily="34" charset="0"/>
                <a:ea typeface="+mn-ea"/>
                <a:cs typeface="Calibri" panose="020F050202020403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en-US" sz="900" b="0" i="0" u="none" strike="noStrike" kern="1200" cap="none" spc="0" normalizeH="0" baseline="0" noProof="0">
              <a:ln>
                <a:noFill/>
              </a:ln>
              <a:solidFill>
                <a:prstClr val="black">
                  <a:tint val="75000"/>
                </a:prstClr>
              </a:solidFill>
              <a:effectLst/>
              <a:uLnTx/>
              <a:uFillTx/>
              <a:latin typeface="Calibri" panose="020F0502020204030204" pitchFamily="34" charset="0"/>
              <a:ea typeface="+mn-ea"/>
              <a:cs typeface="Calibri" panose="020F0502020204030204" pitchFamily="34" charset="0"/>
            </a:endParaRPr>
          </a:p>
        </p:txBody>
      </p:sp>
    </p:spTree>
    <p:extLst>
      <p:ext uri="{BB962C8B-B14F-4D97-AF65-F5344CB8AC3E}">
        <p14:creationId xmlns:p14="http://schemas.microsoft.com/office/powerpoint/2010/main" val="24243799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66024BB7-6F8C-4E3D-A4C4-FA59CEEFB4D5}" type="datetime1">
              <a:rPr kumimoji="0" lang="en-US" altLang="en-US" sz="900" b="0" i="0" u="none" strike="noStrike" kern="1200" cap="none" spc="0" normalizeH="0" baseline="0" noProof="0" smtClean="0">
                <a:ln>
                  <a:noFill/>
                </a:ln>
                <a:solidFill>
                  <a:prstClr val="black">
                    <a:tint val="75000"/>
                  </a:prstClr>
                </a:solidFill>
                <a:effectLst/>
                <a:uLnTx/>
                <a:uFillTx/>
                <a:latin typeface="Calibri" panose="020F0502020204030204" pitchFamily="34" charset="0"/>
                <a:ea typeface="+mn-ea"/>
                <a:cs typeface="Calibri" panose="020F0502020204030204" pitchFamily="34" charset="0"/>
              </a:rPr>
              <a:t>10/23/2019</a:t>
            </a:fld>
            <a:endParaRPr kumimoji="0" lang="en-US" altLang="en-US" sz="900" b="0" i="0" u="none" strike="noStrike" kern="1200" cap="none" spc="0" normalizeH="0" baseline="0" noProof="0">
              <a:ln>
                <a:noFill/>
              </a:ln>
              <a:solidFill>
                <a:prstClr val="black">
                  <a:tint val="75000"/>
                </a:prstClr>
              </a:solidFill>
              <a:effectLst/>
              <a:uLnTx/>
              <a:uFillTx/>
              <a:latin typeface="Calibri" panose="020F0502020204030204" pitchFamily="34" charset="0"/>
              <a:ea typeface="+mn-ea"/>
              <a:cs typeface="Calibri" panose="020F0502020204030204" pitchFamily="34" charset="0"/>
            </a:endParaRPr>
          </a:p>
        </p:txBody>
      </p:sp>
      <p:sp>
        <p:nvSpPr>
          <p:cNvPr id="8" name="Footer Placeholder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900" b="0" i="0" u="none" strike="noStrike" kern="1200" cap="none" spc="0" normalizeH="0" baseline="0" noProof="0" smtClean="0">
                <a:ln>
                  <a:noFill/>
                </a:ln>
                <a:solidFill>
                  <a:prstClr val="black">
                    <a:tint val="75000"/>
                  </a:prstClr>
                </a:solidFill>
                <a:effectLst/>
                <a:uLnTx/>
                <a:uFillTx/>
                <a:latin typeface="Calibri" panose="020F0502020204030204" pitchFamily="34" charset="0"/>
                <a:ea typeface="+mn-ea"/>
                <a:cs typeface="Calibri" panose="020F0502020204030204" pitchFamily="34" charset="0"/>
              </a:rPr>
              <a:t>Intro to Web Design and Apllication</a:t>
            </a:r>
            <a:endParaRPr kumimoji="0" lang="en-US" altLang="en-US" sz="900" b="0" i="0" u="none" strike="noStrike" kern="1200" cap="none" spc="0" normalizeH="0" baseline="0" noProof="0">
              <a:ln>
                <a:noFill/>
              </a:ln>
              <a:solidFill>
                <a:prstClr val="black">
                  <a:tint val="75000"/>
                </a:prstClr>
              </a:solidFill>
              <a:effectLst/>
              <a:uLnTx/>
              <a:uFillTx/>
              <a:latin typeface="Calibri" panose="020F0502020204030204" pitchFamily="34" charset="0"/>
              <a:ea typeface="+mn-ea"/>
              <a:cs typeface="Calibri" panose="020F0502020204030204" pitchFamily="34" charset="0"/>
            </a:endParaRPr>
          </a:p>
        </p:txBody>
      </p:sp>
      <p:sp>
        <p:nvSpPr>
          <p:cNvPr id="9" name="Slide Number Placeholder 8"/>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D42E85DA-253E-47C0-A8CA-8BD34CF0C421}" type="slidenum">
              <a:rPr kumimoji="0" lang="en-US" altLang="en-US" sz="900" b="0" i="0" u="none" strike="noStrike" kern="1200" cap="none" spc="0" normalizeH="0" baseline="0" noProof="0" smtClean="0">
                <a:ln>
                  <a:noFill/>
                </a:ln>
                <a:solidFill>
                  <a:prstClr val="black">
                    <a:tint val="75000"/>
                  </a:prstClr>
                </a:solidFill>
                <a:effectLst/>
                <a:uLnTx/>
                <a:uFillTx/>
                <a:latin typeface="Calibri" panose="020F0502020204030204" pitchFamily="34" charset="0"/>
                <a:ea typeface="+mn-ea"/>
                <a:cs typeface="Calibri" panose="020F050202020403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en-US" sz="900" b="0" i="0" u="none" strike="noStrike" kern="1200" cap="none" spc="0" normalizeH="0" baseline="0" noProof="0">
              <a:ln>
                <a:noFill/>
              </a:ln>
              <a:solidFill>
                <a:prstClr val="black">
                  <a:tint val="75000"/>
                </a:prstClr>
              </a:solidFill>
              <a:effectLst/>
              <a:uLnTx/>
              <a:uFillTx/>
              <a:latin typeface="Calibri" panose="020F0502020204030204" pitchFamily="34" charset="0"/>
              <a:ea typeface="+mn-ea"/>
              <a:cs typeface="Calibri" panose="020F0502020204030204" pitchFamily="34" charset="0"/>
            </a:endParaRPr>
          </a:p>
        </p:txBody>
      </p:sp>
    </p:spTree>
    <p:extLst>
      <p:ext uri="{BB962C8B-B14F-4D97-AF65-F5344CB8AC3E}">
        <p14:creationId xmlns:p14="http://schemas.microsoft.com/office/powerpoint/2010/main" val="20287741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E4B45F59-3537-460A-9E42-1A9869D01E4C}" type="datetime1">
              <a:rPr kumimoji="0" lang="en-US" altLang="en-US" sz="900" b="0" i="0" u="none" strike="noStrike" kern="1200" cap="none" spc="0" normalizeH="0" baseline="0" noProof="0" smtClean="0">
                <a:ln>
                  <a:noFill/>
                </a:ln>
                <a:solidFill>
                  <a:prstClr val="black">
                    <a:tint val="75000"/>
                  </a:prstClr>
                </a:solidFill>
                <a:effectLst/>
                <a:uLnTx/>
                <a:uFillTx/>
                <a:latin typeface="Calibri" panose="020F0502020204030204" pitchFamily="34" charset="0"/>
                <a:ea typeface="+mn-ea"/>
                <a:cs typeface="Calibri" panose="020F0502020204030204" pitchFamily="34" charset="0"/>
              </a:rPr>
              <a:t>10/23/2019</a:t>
            </a:fld>
            <a:endParaRPr kumimoji="0" lang="en-US" altLang="en-US" sz="900" b="0" i="0" u="none" strike="noStrike" kern="1200" cap="none" spc="0" normalizeH="0" baseline="0" noProof="0">
              <a:ln>
                <a:noFill/>
              </a:ln>
              <a:solidFill>
                <a:prstClr val="black">
                  <a:tint val="75000"/>
                </a:prstClr>
              </a:solidFill>
              <a:effectLst/>
              <a:uLnTx/>
              <a:uFillTx/>
              <a:latin typeface="Calibri" panose="020F0502020204030204" pitchFamily="34" charset="0"/>
              <a:ea typeface="+mn-ea"/>
              <a:cs typeface="Calibri" panose="020F0502020204030204" pitchFamily="34" charset="0"/>
            </a:endParaRPr>
          </a:p>
        </p:txBody>
      </p:sp>
      <p:sp>
        <p:nvSpPr>
          <p:cNvPr id="4" name="Footer Placeholder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900" b="0" i="0" u="none" strike="noStrike" kern="1200" cap="none" spc="0" normalizeH="0" baseline="0" noProof="0" smtClean="0">
                <a:ln>
                  <a:noFill/>
                </a:ln>
                <a:solidFill>
                  <a:prstClr val="black">
                    <a:tint val="75000"/>
                  </a:prstClr>
                </a:solidFill>
                <a:effectLst/>
                <a:uLnTx/>
                <a:uFillTx/>
                <a:latin typeface="Calibri" panose="020F0502020204030204" pitchFamily="34" charset="0"/>
                <a:ea typeface="+mn-ea"/>
                <a:cs typeface="Calibri" panose="020F0502020204030204" pitchFamily="34" charset="0"/>
              </a:rPr>
              <a:t>Intro to Web Design and Apllication</a:t>
            </a:r>
            <a:endParaRPr kumimoji="0" lang="en-US" altLang="en-US" sz="900" b="0" i="0" u="none" strike="noStrike" kern="1200" cap="none" spc="0" normalizeH="0" baseline="0" noProof="0">
              <a:ln>
                <a:noFill/>
              </a:ln>
              <a:solidFill>
                <a:prstClr val="black">
                  <a:tint val="75000"/>
                </a:prstClr>
              </a:solidFill>
              <a:effectLst/>
              <a:uLnTx/>
              <a:uFillTx/>
              <a:latin typeface="Calibri" panose="020F0502020204030204" pitchFamily="34" charset="0"/>
              <a:ea typeface="+mn-ea"/>
              <a:cs typeface="Calibri" panose="020F0502020204030204" pitchFamily="34" charset="0"/>
            </a:endParaRPr>
          </a:p>
        </p:txBody>
      </p:sp>
      <p:sp>
        <p:nvSpPr>
          <p:cNvPr id="5" name="Slide Number Placeholder 4"/>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947C5AAB-9DB2-4159-AF88-544F073FBEEF}" type="slidenum">
              <a:rPr kumimoji="0" lang="en-US" altLang="en-US" sz="900" b="0" i="0" u="none" strike="noStrike" kern="1200" cap="none" spc="0" normalizeH="0" baseline="0" noProof="0" smtClean="0">
                <a:ln>
                  <a:noFill/>
                </a:ln>
                <a:solidFill>
                  <a:prstClr val="black">
                    <a:tint val="75000"/>
                  </a:prstClr>
                </a:solidFill>
                <a:effectLst/>
                <a:uLnTx/>
                <a:uFillTx/>
                <a:latin typeface="Calibri" panose="020F0502020204030204" pitchFamily="34" charset="0"/>
                <a:ea typeface="+mn-ea"/>
                <a:cs typeface="Calibri" panose="020F050202020403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en-US" sz="900" b="0" i="0" u="none" strike="noStrike" kern="1200" cap="none" spc="0" normalizeH="0" baseline="0" noProof="0">
              <a:ln>
                <a:noFill/>
              </a:ln>
              <a:solidFill>
                <a:prstClr val="black">
                  <a:tint val="75000"/>
                </a:prstClr>
              </a:solidFill>
              <a:effectLst/>
              <a:uLnTx/>
              <a:uFillTx/>
              <a:latin typeface="Calibri" panose="020F0502020204030204" pitchFamily="34" charset="0"/>
              <a:ea typeface="+mn-ea"/>
              <a:cs typeface="Calibri" panose="020F0502020204030204" pitchFamily="34" charset="0"/>
            </a:endParaRPr>
          </a:p>
        </p:txBody>
      </p:sp>
    </p:spTree>
    <p:extLst>
      <p:ext uri="{BB962C8B-B14F-4D97-AF65-F5344CB8AC3E}">
        <p14:creationId xmlns:p14="http://schemas.microsoft.com/office/powerpoint/2010/main" val="1694930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D987ECAE-07CE-4F2A-B047-1636E65396DE}" type="datetime1">
              <a:rPr kumimoji="0" lang="en-US" altLang="en-US" sz="900" b="0" i="0" u="none" strike="noStrike" kern="1200" cap="none" spc="0" normalizeH="0" baseline="0" noProof="0" smtClean="0">
                <a:ln>
                  <a:noFill/>
                </a:ln>
                <a:solidFill>
                  <a:prstClr val="black">
                    <a:tint val="75000"/>
                  </a:prstClr>
                </a:solidFill>
                <a:effectLst/>
                <a:uLnTx/>
                <a:uFillTx/>
                <a:latin typeface="Calibri" panose="020F0502020204030204" pitchFamily="34" charset="0"/>
                <a:ea typeface="+mn-ea"/>
                <a:cs typeface="Calibri" panose="020F0502020204030204" pitchFamily="34" charset="0"/>
              </a:rPr>
              <a:t>10/23/2019</a:t>
            </a:fld>
            <a:endParaRPr kumimoji="0" lang="en-US" altLang="en-US" sz="900" b="0" i="0" u="none" strike="noStrike" kern="1200" cap="none" spc="0" normalizeH="0" baseline="0" noProof="0">
              <a:ln>
                <a:noFill/>
              </a:ln>
              <a:solidFill>
                <a:prstClr val="black">
                  <a:tint val="75000"/>
                </a:prstClr>
              </a:solidFill>
              <a:effectLst/>
              <a:uLnTx/>
              <a:uFillTx/>
              <a:latin typeface="Calibri" panose="020F0502020204030204" pitchFamily="34" charset="0"/>
              <a:ea typeface="+mn-ea"/>
              <a:cs typeface="Calibri" panose="020F0502020204030204" pitchFamily="34" charset="0"/>
            </a:endParaRPr>
          </a:p>
        </p:txBody>
      </p:sp>
      <p:sp>
        <p:nvSpPr>
          <p:cNvPr id="3" name="Footer Placeholder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900" b="0" i="0" u="none" strike="noStrike" kern="1200" cap="none" spc="0" normalizeH="0" baseline="0" noProof="0" smtClean="0">
                <a:ln>
                  <a:noFill/>
                </a:ln>
                <a:solidFill>
                  <a:prstClr val="black">
                    <a:tint val="75000"/>
                  </a:prstClr>
                </a:solidFill>
                <a:effectLst/>
                <a:uLnTx/>
                <a:uFillTx/>
                <a:latin typeface="Calibri" panose="020F0502020204030204" pitchFamily="34" charset="0"/>
                <a:ea typeface="+mn-ea"/>
                <a:cs typeface="Calibri" panose="020F0502020204030204" pitchFamily="34" charset="0"/>
              </a:rPr>
              <a:t>Intro to Web Design and Apllication</a:t>
            </a:r>
            <a:endParaRPr kumimoji="0" lang="en-US" altLang="en-US" sz="900" b="0" i="0" u="none" strike="noStrike" kern="1200" cap="none" spc="0" normalizeH="0" baseline="0" noProof="0">
              <a:ln>
                <a:noFill/>
              </a:ln>
              <a:solidFill>
                <a:prstClr val="black">
                  <a:tint val="75000"/>
                </a:prstClr>
              </a:solidFill>
              <a:effectLst/>
              <a:uLnTx/>
              <a:uFillTx/>
              <a:latin typeface="Calibri" panose="020F0502020204030204" pitchFamily="34" charset="0"/>
              <a:ea typeface="+mn-ea"/>
              <a:cs typeface="Calibri" panose="020F0502020204030204" pitchFamily="34" charset="0"/>
            </a:endParaRPr>
          </a:p>
        </p:txBody>
      </p:sp>
      <p:sp>
        <p:nvSpPr>
          <p:cNvPr id="4" name="Slide Number Placeholder 3"/>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0E9B44FD-2F7C-474F-9243-EF97AA104220}" type="slidenum">
              <a:rPr kumimoji="0" lang="en-US" altLang="en-US" sz="900" b="0" i="0" u="none" strike="noStrike" kern="1200" cap="none" spc="0" normalizeH="0" baseline="0" noProof="0" smtClean="0">
                <a:ln>
                  <a:noFill/>
                </a:ln>
                <a:solidFill>
                  <a:prstClr val="black">
                    <a:tint val="75000"/>
                  </a:prstClr>
                </a:solidFill>
                <a:effectLst/>
                <a:uLnTx/>
                <a:uFillTx/>
                <a:latin typeface="Calibri" panose="020F0502020204030204" pitchFamily="34" charset="0"/>
                <a:ea typeface="+mn-ea"/>
                <a:cs typeface="Calibri" panose="020F050202020403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en-US" sz="900" b="0" i="0" u="none" strike="noStrike" kern="1200" cap="none" spc="0" normalizeH="0" baseline="0" noProof="0">
              <a:ln>
                <a:noFill/>
              </a:ln>
              <a:solidFill>
                <a:prstClr val="black">
                  <a:tint val="75000"/>
                </a:prstClr>
              </a:solidFill>
              <a:effectLst/>
              <a:uLnTx/>
              <a:uFillTx/>
              <a:latin typeface="Calibri" panose="020F0502020204030204" pitchFamily="34" charset="0"/>
              <a:ea typeface="+mn-ea"/>
              <a:cs typeface="Calibri" panose="020F0502020204030204" pitchFamily="34" charset="0"/>
            </a:endParaRPr>
          </a:p>
        </p:txBody>
      </p:sp>
    </p:spTree>
    <p:extLst>
      <p:ext uri="{BB962C8B-B14F-4D97-AF65-F5344CB8AC3E}">
        <p14:creationId xmlns:p14="http://schemas.microsoft.com/office/powerpoint/2010/main" val="1842573379"/>
      </p:ext>
    </p:extLst>
  </p:cSld>
  <p:clrMapOvr>
    <a:masterClrMapping/>
  </p:clrMapOvr>
  <p:extLst mod="1">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5B61C6E7-95AB-4B42-92F3-8EFB6921B7CE}" type="datetime1">
              <a:rPr kumimoji="0" lang="en-US" altLang="en-US" sz="900" b="0" i="0" u="none" strike="noStrike" kern="1200" cap="none" spc="0" normalizeH="0" baseline="0" noProof="0" smtClean="0">
                <a:ln>
                  <a:noFill/>
                </a:ln>
                <a:solidFill>
                  <a:prstClr val="black">
                    <a:tint val="75000"/>
                  </a:prstClr>
                </a:solidFill>
                <a:effectLst/>
                <a:uLnTx/>
                <a:uFillTx/>
                <a:latin typeface="Calibri" panose="020F0502020204030204" pitchFamily="34" charset="0"/>
                <a:ea typeface="+mn-ea"/>
                <a:cs typeface="Calibri" panose="020F0502020204030204" pitchFamily="34" charset="0"/>
              </a:rPr>
              <a:t>10/23/2019</a:t>
            </a:fld>
            <a:endParaRPr kumimoji="0" lang="en-US" altLang="en-US" sz="900" b="0" i="0" u="none" strike="noStrike" kern="1200" cap="none" spc="0" normalizeH="0" baseline="0" noProof="0">
              <a:ln>
                <a:noFill/>
              </a:ln>
              <a:solidFill>
                <a:prstClr val="black">
                  <a:tint val="75000"/>
                </a:prstClr>
              </a:solidFill>
              <a:effectLst/>
              <a:uLnTx/>
              <a:uFillTx/>
              <a:latin typeface="Calibri" panose="020F0502020204030204" pitchFamily="34" charset="0"/>
              <a:ea typeface="+mn-ea"/>
              <a:cs typeface="Calibri" panose="020F0502020204030204" pitchFamily="34" charset="0"/>
            </a:endParaRPr>
          </a:p>
        </p:txBody>
      </p:sp>
      <p:sp>
        <p:nvSpPr>
          <p:cNvPr id="6" name="Footer Placeholder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900" b="0" i="0" u="none" strike="noStrike" kern="1200" cap="none" spc="0" normalizeH="0" baseline="0" noProof="0" smtClean="0">
                <a:ln>
                  <a:noFill/>
                </a:ln>
                <a:solidFill>
                  <a:prstClr val="black">
                    <a:tint val="75000"/>
                  </a:prstClr>
                </a:solidFill>
                <a:effectLst/>
                <a:uLnTx/>
                <a:uFillTx/>
                <a:latin typeface="Calibri" panose="020F0502020204030204" pitchFamily="34" charset="0"/>
                <a:ea typeface="+mn-ea"/>
                <a:cs typeface="Calibri" panose="020F0502020204030204" pitchFamily="34" charset="0"/>
              </a:rPr>
              <a:t>Intro to Web Design and Apllication</a:t>
            </a:r>
            <a:endParaRPr kumimoji="0" lang="en-US" altLang="en-US" sz="900" b="0" i="0" u="none" strike="noStrike" kern="1200" cap="none" spc="0" normalizeH="0" baseline="0" noProof="0">
              <a:ln>
                <a:noFill/>
              </a:ln>
              <a:solidFill>
                <a:prstClr val="black">
                  <a:tint val="75000"/>
                </a:prstClr>
              </a:solidFill>
              <a:effectLst/>
              <a:uLnTx/>
              <a:uFillTx/>
              <a:latin typeface="Calibri" panose="020F0502020204030204" pitchFamily="34" charset="0"/>
              <a:ea typeface="+mn-ea"/>
              <a:cs typeface="Calibri" panose="020F0502020204030204" pitchFamily="34" charset="0"/>
            </a:endParaRPr>
          </a:p>
        </p:txBody>
      </p:sp>
      <p:sp>
        <p:nvSpPr>
          <p:cNvPr id="7" name="Slide Number Placeholder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007830D0-49A7-4EFF-8057-0ABEA52A304C}" type="slidenum">
              <a:rPr kumimoji="0" lang="en-US" altLang="en-US" sz="900" b="0" i="0" u="none" strike="noStrike" kern="1200" cap="none" spc="0" normalizeH="0" baseline="0" noProof="0" smtClean="0">
                <a:ln>
                  <a:noFill/>
                </a:ln>
                <a:solidFill>
                  <a:prstClr val="black">
                    <a:tint val="75000"/>
                  </a:prstClr>
                </a:solidFill>
                <a:effectLst/>
                <a:uLnTx/>
                <a:uFillTx/>
                <a:latin typeface="Calibri" panose="020F0502020204030204" pitchFamily="34" charset="0"/>
                <a:ea typeface="+mn-ea"/>
                <a:cs typeface="Calibri" panose="020F050202020403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en-US" sz="900" b="0" i="0" u="none" strike="noStrike" kern="1200" cap="none" spc="0" normalizeH="0" baseline="0" noProof="0">
              <a:ln>
                <a:noFill/>
              </a:ln>
              <a:solidFill>
                <a:prstClr val="black">
                  <a:tint val="75000"/>
                </a:prstClr>
              </a:solidFill>
              <a:effectLst/>
              <a:uLnTx/>
              <a:uFillTx/>
              <a:latin typeface="Calibri" panose="020F0502020204030204" pitchFamily="34" charset="0"/>
              <a:ea typeface="+mn-ea"/>
              <a:cs typeface="Calibri" panose="020F0502020204030204" pitchFamily="34" charset="0"/>
            </a:endParaRPr>
          </a:p>
        </p:txBody>
      </p:sp>
    </p:spTree>
    <p:extLst>
      <p:ext uri="{BB962C8B-B14F-4D97-AF65-F5344CB8AC3E}">
        <p14:creationId xmlns:p14="http://schemas.microsoft.com/office/powerpoint/2010/main" val="2296344903"/>
      </p:ext>
    </p:extLst>
  </p:cSld>
  <p:clrMapOvr>
    <a:masterClrMapping/>
  </p:clrMapOvr>
  <p:extLst mod="1">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20204538-1F2D-48B4-8188-D55BA42F4412}" type="datetime1">
              <a:rPr kumimoji="0" lang="en-US" altLang="en-US" sz="900" b="0" i="0" u="none" strike="noStrike" kern="1200" cap="none" spc="0" normalizeH="0" baseline="0" noProof="0" smtClean="0">
                <a:ln>
                  <a:noFill/>
                </a:ln>
                <a:solidFill>
                  <a:prstClr val="black">
                    <a:tint val="75000"/>
                  </a:prstClr>
                </a:solidFill>
                <a:effectLst/>
                <a:uLnTx/>
                <a:uFillTx/>
                <a:latin typeface="Calibri" panose="020F0502020204030204" pitchFamily="34" charset="0"/>
                <a:ea typeface="+mn-ea"/>
                <a:cs typeface="Calibri" panose="020F0502020204030204" pitchFamily="34" charset="0"/>
              </a:rPr>
              <a:t>10/23/2019</a:t>
            </a:fld>
            <a:endParaRPr kumimoji="0" lang="en-US" altLang="en-US" sz="900" b="0" i="0" u="none" strike="noStrike" kern="1200" cap="none" spc="0" normalizeH="0" baseline="0" noProof="0">
              <a:ln>
                <a:noFill/>
              </a:ln>
              <a:solidFill>
                <a:prstClr val="black">
                  <a:tint val="75000"/>
                </a:prstClr>
              </a:solidFill>
              <a:effectLst/>
              <a:uLnTx/>
              <a:uFillTx/>
              <a:latin typeface="Calibri" panose="020F0502020204030204" pitchFamily="34" charset="0"/>
              <a:ea typeface="+mn-ea"/>
              <a:cs typeface="Calibri" panose="020F0502020204030204" pitchFamily="34" charset="0"/>
            </a:endParaRPr>
          </a:p>
        </p:txBody>
      </p:sp>
      <p:sp>
        <p:nvSpPr>
          <p:cNvPr id="6" name="Footer Placeholder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900" b="0" i="0" u="none" strike="noStrike" kern="1200" cap="none" spc="0" normalizeH="0" baseline="0" noProof="0" smtClean="0">
                <a:ln>
                  <a:noFill/>
                </a:ln>
                <a:solidFill>
                  <a:prstClr val="black">
                    <a:tint val="75000"/>
                  </a:prstClr>
                </a:solidFill>
                <a:effectLst/>
                <a:uLnTx/>
                <a:uFillTx/>
                <a:latin typeface="Calibri" panose="020F0502020204030204" pitchFamily="34" charset="0"/>
                <a:ea typeface="+mn-ea"/>
                <a:cs typeface="Calibri" panose="020F0502020204030204" pitchFamily="34" charset="0"/>
              </a:rPr>
              <a:t>Intro to Web Design and Apllication</a:t>
            </a:r>
            <a:endParaRPr kumimoji="0" lang="en-US" altLang="en-US" sz="900" b="0" i="0" u="none" strike="noStrike" kern="1200" cap="none" spc="0" normalizeH="0" baseline="0" noProof="0">
              <a:ln>
                <a:noFill/>
              </a:ln>
              <a:solidFill>
                <a:prstClr val="black">
                  <a:tint val="75000"/>
                </a:prstClr>
              </a:solidFill>
              <a:effectLst/>
              <a:uLnTx/>
              <a:uFillTx/>
              <a:latin typeface="Calibri" panose="020F0502020204030204" pitchFamily="34" charset="0"/>
              <a:ea typeface="+mn-ea"/>
              <a:cs typeface="Calibri" panose="020F0502020204030204" pitchFamily="34" charset="0"/>
            </a:endParaRPr>
          </a:p>
        </p:txBody>
      </p:sp>
      <p:sp>
        <p:nvSpPr>
          <p:cNvPr id="7" name="Slide Number Placeholder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90E1587D-F109-495B-B921-3BBB5CE99231}" type="slidenum">
              <a:rPr kumimoji="0" lang="en-US" altLang="en-US" sz="900" b="0" i="0" u="none" strike="noStrike" kern="1200" cap="none" spc="0" normalizeH="0" baseline="0" noProof="0" smtClean="0">
                <a:ln>
                  <a:noFill/>
                </a:ln>
                <a:solidFill>
                  <a:prstClr val="black">
                    <a:tint val="75000"/>
                  </a:prstClr>
                </a:solidFill>
                <a:effectLst/>
                <a:uLnTx/>
                <a:uFillTx/>
                <a:latin typeface="Calibri" panose="020F0502020204030204" pitchFamily="34" charset="0"/>
                <a:ea typeface="+mn-ea"/>
                <a:cs typeface="Calibri" panose="020F050202020403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en-US" sz="900" b="0" i="0" u="none" strike="noStrike" kern="1200" cap="none" spc="0" normalizeH="0" baseline="0" noProof="0">
              <a:ln>
                <a:noFill/>
              </a:ln>
              <a:solidFill>
                <a:prstClr val="black">
                  <a:tint val="75000"/>
                </a:prstClr>
              </a:solidFill>
              <a:effectLst/>
              <a:uLnTx/>
              <a:uFillTx/>
              <a:latin typeface="Calibri" panose="020F0502020204030204" pitchFamily="34" charset="0"/>
              <a:ea typeface="+mn-ea"/>
              <a:cs typeface="Calibri" panose="020F0502020204030204" pitchFamily="34" charset="0"/>
            </a:endParaRPr>
          </a:p>
        </p:txBody>
      </p:sp>
    </p:spTree>
    <p:extLst>
      <p:ext uri="{BB962C8B-B14F-4D97-AF65-F5344CB8AC3E}">
        <p14:creationId xmlns:p14="http://schemas.microsoft.com/office/powerpoint/2010/main" val="4595465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fld id="{5CE17758-2E4F-4E5A-9C78-9895194B83D4}" type="datetime1">
              <a:rPr kumimoji="0" lang="en-US" altLang="en-US" sz="900" b="0" i="0" u="none" strike="noStrike" kern="1200" cap="none" spc="0" normalizeH="0" baseline="0" noProof="0" smtClean="0">
                <a:ln>
                  <a:noFill/>
                </a:ln>
                <a:solidFill>
                  <a:prstClr val="black">
                    <a:tint val="75000"/>
                  </a:prstClr>
                </a:solidFill>
                <a:effectLst/>
                <a:uLnTx/>
                <a:uFillTx/>
                <a:latin typeface="Calibri" panose="020F0502020204030204" pitchFamily="34" charset="0"/>
                <a:ea typeface="+mn-ea"/>
                <a:cs typeface="Calibri" panose="020F0502020204030204" pitchFamily="34" charset="0"/>
              </a:rPr>
              <a:t>10/23/2019</a:t>
            </a:fld>
            <a:endParaRPr kumimoji="0" lang="en-US" altLang="en-US" sz="900" b="0" i="0" u="none" strike="noStrike" kern="1200" cap="none" spc="0" normalizeH="0" baseline="0" noProof="0">
              <a:ln>
                <a:noFill/>
              </a:ln>
              <a:solidFill>
                <a:prstClr val="black">
                  <a:tint val="75000"/>
                </a:prstClr>
              </a:solidFill>
              <a:effectLst/>
              <a:uLnTx/>
              <a:uFillTx/>
              <a:latin typeface="Calibri" panose="020F0502020204030204" pitchFamily="34" charset="0"/>
              <a:ea typeface="+mn-ea"/>
              <a:cs typeface="Calibri" panose="020F0502020204030204" pitchFamily="34" charset="0"/>
            </a:endParaRPr>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900" b="0" i="0" u="none" strike="noStrike" kern="1200" cap="none" spc="0" normalizeH="0" baseline="0" noProof="0" smtClean="0">
                <a:ln>
                  <a:noFill/>
                </a:ln>
                <a:solidFill>
                  <a:prstClr val="black">
                    <a:tint val="75000"/>
                  </a:prstClr>
                </a:solidFill>
                <a:effectLst/>
                <a:uLnTx/>
                <a:uFillTx/>
                <a:latin typeface="Calibri" panose="020F0502020204030204" pitchFamily="34" charset="0"/>
                <a:ea typeface="+mn-ea"/>
                <a:cs typeface="Calibri" panose="020F0502020204030204" pitchFamily="34" charset="0"/>
              </a:rPr>
              <a:t>Intro to Web Design and Apllication</a:t>
            </a:r>
            <a:endParaRPr kumimoji="0" lang="en-US" altLang="en-US" sz="900" b="0" i="0" u="none" strike="noStrike" kern="1200" cap="none" spc="0" normalizeH="0" baseline="0" noProof="0" dirty="0">
              <a:ln>
                <a:noFill/>
              </a:ln>
              <a:solidFill>
                <a:prstClr val="black">
                  <a:tint val="75000"/>
                </a:prstClr>
              </a:solidFill>
              <a:effectLst/>
              <a:uLnTx/>
              <a:uFillTx/>
              <a:latin typeface="Calibri" panose="020F0502020204030204" pitchFamily="34" charset="0"/>
              <a:ea typeface="+mn-ea"/>
              <a:cs typeface="Calibri" panose="020F0502020204030204" pitchFamily="34" charset="0"/>
            </a:endParaRPr>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E27CCDB9-7300-422E-A69D-E30E39C851AB}" type="slidenum">
              <a:rPr kumimoji="0" lang="en-US" altLang="en-US" sz="900" b="0" i="0" u="none" strike="noStrike" kern="1200" cap="none" spc="0" normalizeH="0" baseline="0" noProof="0" smtClean="0">
                <a:ln>
                  <a:noFill/>
                </a:ln>
                <a:solidFill>
                  <a:prstClr val="black">
                    <a:tint val="75000"/>
                  </a:prstClr>
                </a:solidFill>
                <a:effectLst/>
                <a:uLnTx/>
                <a:uFillTx/>
                <a:latin typeface="Calibri" panose="020F0502020204030204" pitchFamily="34" charset="0"/>
                <a:ea typeface="+mn-ea"/>
                <a:cs typeface="Calibri" panose="020F050202020403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en-US" sz="900" b="0" i="0" u="none" strike="noStrike" kern="1200" cap="none" spc="0" normalizeH="0" baseline="0" noProof="0">
              <a:ln>
                <a:noFill/>
              </a:ln>
              <a:solidFill>
                <a:prstClr val="black">
                  <a:tint val="75000"/>
                </a:prstClr>
              </a:solidFill>
              <a:effectLst/>
              <a:uLnTx/>
              <a:uFillTx/>
              <a:latin typeface="Calibri" panose="020F0502020204030204" pitchFamily="34" charset="0"/>
              <a:ea typeface="+mn-ea"/>
              <a:cs typeface="Calibri" panose="020F0502020204030204" pitchFamily="34" charset="0"/>
            </a:endParaRPr>
          </a:p>
        </p:txBody>
      </p:sp>
    </p:spTree>
    <p:extLst>
      <p:ext uri="{BB962C8B-B14F-4D97-AF65-F5344CB8AC3E}">
        <p14:creationId xmlns:p14="http://schemas.microsoft.com/office/powerpoint/2010/main" val="3249231631"/>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4" r:id="rId17"/>
  </p:sldLayoutIdLst>
  <p:hf hd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17.xml"/><Relationship Id="rId1" Type="http://schemas.openxmlformats.org/officeDocument/2006/relationships/vmlDrawing" Target="../drawings/vmlDrawing3.v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6.e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04800" y="533400"/>
            <a:ext cx="8458200" cy="2514599"/>
          </a:xfrm>
        </p:spPr>
        <p:txBody>
          <a:bodyPr>
            <a:normAutofit fontScale="90000"/>
          </a:bodyPr>
          <a:lstStyle/>
          <a:p>
            <a:r>
              <a:rPr lang="en-US" b="1" dirty="0" smtClean="0"/>
              <a:t> </a:t>
            </a:r>
            <a:r>
              <a:rPr lang="en-US" b="1" dirty="0">
                <a:solidFill>
                  <a:schemeClr val="tx1"/>
                </a:solidFill>
              </a:rPr>
              <a:t>Introduction to Web Design and Applications</a:t>
            </a:r>
            <a:r>
              <a:rPr lang="en-US" dirty="0">
                <a:solidFill>
                  <a:schemeClr val="tx1"/>
                </a:solidFill>
              </a:rPr>
              <a:t/>
            </a:r>
            <a:br>
              <a:rPr lang="en-US" dirty="0">
                <a:solidFill>
                  <a:schemeClr val="tx1"/>
                </a:solidFill>
              </a:rPr>
            </a:br>
            <a:r>
              <a:rPr lang="en-GB" sz="3600" dirty="0" smtClean="0">
                <a:solidFill>
                  <a:schemeClr val="tx1"/>
                </a:solidFill>
                <a:latin typeface="Times New Roman" pitchFamily="18" charset="0"/>
                <a:cs typeface="Times New Roman" pitchFamily="18" charset="0"/>
              </a:rPr>
              <a:t/>
            </a:r>
            <a:br>
              <a:rPr lang="en-GB" sz="3600" dirty="0" smtClean="0">
                <a:solidFill>
                  <a:schemeClr val="tx1"/>
                </a:solidFill>
                <a:latin typeface="Times New Roman" pitchFamily="18" charset="0"/>
                <a:cs typeface="Times New Roman" pitchFamily="18" charset="0"/>
              </a:rPr>
            </a:br>
            <a:r>
              <a:rPr lang="en-GB" sz="3600" dirty="0" smtClean="0">
                <a:solidFill>
                  <a:schemeClr val="tx1"/>
                </a:solidFill>
                <a:latin typeface="Times New Roman" pitchFamily="18" charset="0"/>
                <a:cs typeface="Times New Roman" pitchFamily="18" charset="0"/>
              </a:rPr>
              <a:t>APT 1040</a:t>
            </a:r>
            <a:endParaRPr lang="en-US" sz="3600" dirty="0">
              <a:solidFill>
                <a:schemeClr val="tx1"/>
              </a:solidFill>
              <a:latin typeface="Times New Roman" pitchFamily="18" charset="0"/>
              <a:cs typeface="Times New Roman" pitchFamily="18" charset="0"/>
            </a:endParaRPr>
          </a:p>
        </p:txBody>
      </p:sp>
      <p:sp>
        <p:nvSpPr>
          <p:cNvPr id="3" name="Subtitle 2"/>
          <p:cNvSpPr>
            <a:spLocks noGrp="1"/>
          </p:cNvSpPr>
          <p:nvPr>
            <p:ph type="subTitle" idx="1"/>
          </p:nvPr>
        </p:nvSpPr>
        <p:spPr>
          <a:xfrm>
            <a:off x="3221182" y="4191000"/>
            <a:ext cx="3244276" cy="914400"/>
          </a:xfrm>
        </p:spPr>
        <p:txBody>
          <a:bodyPr>
            <a:normAutofit/>
          </a:bodyPr>
          <a:lstStyle/>
          <a:p>
            <a:endParaRPr lang="en-US" dirty="0" smtClean="0"/>
          </a:p>
          <a:p>
            <a:r>
              <a:rPr lang="en-US" dirty="0" smtClean="0"/>
              <a:t>By </a:t>
            </a:r>
            <a:r>
              <a:rPr lang="en-US" dirty="0" smtClean="0">
                <a:solidFill>
                  <a:schemeClr val="tx1"/>
                </a:solidFill>
              </a:rPr>
              <a:t>Bernard Ondiek</a:t>
            </a:r>
            <a:endParaRPr lang="en-US" dirty="0">
              <a:solidFill>
                <a:schemeClr val="tx1"/>
              </a:solidFill>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900" b="0" i="0" u="none" strike="noStrike" kern="1200" cap="none" spc="0" normalizeH="0" baseline="0" noProof="0" smtClean="0">
                <a:ln>
                  <a:noFill/>
                </a:ln>
                <a:solidFill>
                  <a:prstClr val="black">
                    <a:tint val="75000"/>
                  </a:prstClr>
                </a:solidFill>
                <a:effectLst/>
                <a:uLnTx/>
                <a:uFillTx/>
                <a:latin typeface="Calibri" panose="020F0502020204030204" pitchFamily="34" charset="0"/>
                <a:ea typeface="+mn-ea"/>
                <a:cs typeface="Calibri" panose="020F0502020204030204" pitchFamily="34" charset="0"/>
              </a:rPr>
              <a:t>Intro to Web Design and Apllication</a:t>
            </a:r>
            <a:endParaRPr kumimoji="0" lang="en-US" altLang="en-US" sz="900" b="0" i="0" u="none" strike="noStrike" kern="1200" cap="none" spc="0" normalizeH="0" baseline="0" noProof="0">
              <a:ln>
                <a:noFill/>
              </a:ln>
              <a:solidFill>
                <a:prstClr val="black">
                  <a:tint val="75000"/>
                </a:prstClr>
              </a:solidFill>
              <a:effectLst/>
              <a:uLnTx/>
              <a:uFillTx/>
              <a:latin typeface="Calibri" panose="020F0502020204030204" pitchFamily="34" charset="0"/>
              <a:ea typeface="+mn-ea"/>
              <a:cs typeface="Calibri" panose="020F0502020204030204" pitchFamily="34" charset="0"/>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EA08EADC-8227-4DA8-934B-53E4E3C48305}" type="slidenum">
              <a:rPr kumimoji="0" lang="en-US" altLang="en-US" sz="900" b="0" i="0" u="none" strike="noStrike" kern="1200" cap="none" spc="0" normalizeH="0" baseline="0" noProof="0" smtClean="0">
                <a:ln>
                  <a:noFill/>
                </a:ln>
                <a:solidFill>
                  <a:prstClr val="black">
                    <a:tint val="75000"/>
                  </a:prstClr>
                </a:solidFill>
                <a:effectLst/>
                <a:uLnTx/>
                <a:uFillTx/>
                <a:latin typeface="Calibri" panose="020F0502020204030204" pitchFamily="34" charset="0"/>
                <a:ea typeface="+mn-ea"/>
                <a:cs typeface="Calibri" panose="020F050202020403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1</a:t>
            </a:fld>
            <a:endParaRPr kumimoji="0" lang="en-US" altLang="en-US" sz="900" b="0" i="0" u="none" strike="noStrike" kern="1200" cap="none" spc="0" normalizeH="0" baseline="0" noProof="0">
              <a:ln>
                <a:noFill/>
              </a:ln>
              <a:solidFill>
                <a:prstClr val="black">
                  <a:tint val="75000"/>
                </a:prstClr>
              </a:solidFill>
              <a:effectLst/>
              <a:uLnTx/>
              <a:uFillTx/>
              <a:latin typeface="Calibri" panose="020F0502020204030204" pitchFamily="34" charset="0"/>
              <a:ea typeface="+mn-ea"/>
              <a:cs typeface="Calibri" panose="020F0502020204030204" pitchFamily="34" charset="0"/>
            </a:endParaRPr>
          </a:p>
        </p:txBody>
      </p:sp>
      <p:sp>
        <p:nvSpPr>
          <p:cNvPr id="7" name="Subtitle 2"/>
          <p:cNvSpPr txBox="1">
            <a:spLocks/>
          </p:cNvSpPr>
          <p:nvPr/>
        </p:nvSpPr>
        <p:spPr>
          <a:xfrm>
            <a:off x="2516903" y="2951407"/>
            <a:ext cx="3244276" cy="914400"/>
          </a:xfrm>
          <a:prstGeom prst="rect">
            <a:avLst/>
          </a:prstGeom>
        </p:spPr>
        <p:txBody>
          <a:bodyPr vert="horz" lIns="91440" tIns="45720" rIns="91440" bIns="45720" rtlCol="0" anchor="t">
            <a:norm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endParaRPr lang="en-US" dirty="0" smtClean="0"/>
          </a:p>
          <a:p>
            <a:r>
              <a:rPr lang="en-US" dirty="0" smtClean="0"/>
              <a:t>LECTURE 4 A</a:t>
            </a:r>
            <a:endParaRPr lang="en-US" dirty="0">
              <a:solidFill>
                <a:schemeClr val="tx1"/>
              </a:solidFill>
            </a:endParaRPr>
          </a:p>
        </p:txBody>
      </p:sp>
    </p:spTree>
    <p:extLst>
      <p:ext uri="{BB962C8B-B14F-4D97-AF65-F5344CB8AC3E}">
        <p14:creationId xmlns:p14="http://schemas.microsoft.com/office/powerpoint/2010/main" val="132552427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altLang="en-US" smtClean="0"/>
              <a:t>The </a:t>
            </a:r>
            <a:r>
              <a:rPr lang="en-US" altLang="en-US" smtClean="0">
                <a:latin typeface="Courier New" panose="02070309020205020404" pitchFamily="49" charset="0"/>
              </a:rPr>
              <a:t>&lt;form&gt;</a:t>
            </a:r>
            <a:r>
              <a:rPr lang="en-US" altLang="en-US" smtClean="0"/>
              <a:t> Tag</a:t>
            </a:r>
          </a:p>
        </p:txBody>
      </p:sp>
      <p:sp>
        <p:nvSpPr>
          <p:cNvPr id="11267" name="Rectangle 3"/>
          <p:cNvSpPr>
            <a:spLocks noGrp="1" noChangeArrowheads="1"/>
          </p:cNvSpPr>
          <p:nvPr>
            <p:ph type="body" idx="1"/>
          </p:nvPr>
        </p:nvSpPr>
        <p:spPr/>
        <p:txBody>
          <a:bodyPr>
            <a:normAutofit fontScale="92500" lnSpcReduction="20000"/>
          </a:bodyPr>
          <a:lstStyle/>
          <a:p>
            <a:pPr eaLnBrk="1" hangingPunct="1">
              <a:lnSpc>
                <a:spcPct val="90000"/>
              </a:lnSpc>
            </a:pPr>
            <a:r>
              <a:rPr lang="en-US" altLang="en-US" sz="2200" smtClean="0"/>
              <a:t>A single page can include several different forms, but you cannot nest one form inside another.</a:t>
            </a:r>
          </a:p>
          <a:p>
            <a:pPr eaLnBrk="1" hangingPunct="1">
              <a:lnSpc>
                <a:spcPct val="90000"/>
              </a:lnSpc>
            </a:pPr>
            <a:r>
              <a:rPr lang="en-US" altLang="en-US" sz="2200" smtClean="0"/>
              <a:t>The general syntax of the </a:t>
            </a:r>
            <a:r>
              <a:rPr lang="en-US" altLang="en-US" sz="2200" b="1" smtClean="0">
                <a:latin typeface="Courier New" panose="02070309020205020404" pitchFamily="49" charset="0"/>
              </a:rPr>
              <a:t>&lt;form&gt;</a:t>
            </a:r>
            <a:r>
              <a:rPr lang="en-US" altLang="en-US" sz="2200" smtClean="0"/>
              <a:t> tag is:</a:t>
            </a:r>
          </a:p>
          <a:p>
            <a:pPr lvl="1" eaLnBrk="1" hangingPunct="1">
              <a:lnSpc>
                <a:spcPct val="90000"/>
              </a:lnSpc>
              <a:buFontTx/>
              <a:buNone/>
            </a:pPr>
            <a:r>
              <a:rPr lang="en-US" altLang="en-US" sz="2000" b="1" smtClean="0">
                <a:latin typeface="Courier New" panose="02070309020205020404" pitchFamily="49" charset="0"/>
              </a:rPr>
              <a:t>&lt;form attributes&gt;</a:t>
            </a:r>
          </a:p>
          <a:p>
            <a:pPr lvl="1" eaLnBrk="1" hangingPunct="1">
              <a:lnSpc>
                <a:spcPct val="90000"/>
              </a:lnSpc>
              <a:buFontTx/>
              <a:buNone/>
            </a:pPr>
            <a:r>
              <a:rPr lang="en-US" altLang="en-US" sz="2000" b="1" smtClean="0">
                <a:latin typeface="Courier New" panose="02070309020205020404" pitchFamily="49" charset="0"/>
              </a:rPr>
              <a:t>	form elements and layout tags</a:t>
            </a:r>
          </a:p>
          <a:p>
            <a:pPr lvl="1" eaLnBrk="1" hangingPunct="1">
              <a:lnSpc>
                <a:spcPct val="90000"/>
              </a:lnSpc>
              <a:buFontTx/>
              <a:buNone/>
            </a:pPr>
            <a:r>
              <a:rPr lang="en-US" altLang="en-US" sz="2000" b="1" smtClean="0">
                <a:latin typeface="Courier New" panose="02070309020205020404" pitchFamily="49" charset="0"/>
              </a:rPr>
              <a:t>&lt;/form&gt;</a:t>
            </a:r>
          </a:p>
          <a:p>
            <a:pPr eaLnBrk="1" hangingPunct="1">
              <a:lnSpc>
                <a:spcPct val="90000"/>
              </a:lnSpc>
            </a:pPr>
            <a:r>
              <a:rPr lang="en-US" altLang="en-US" sz="2400" smtClean="0"/>
              <a:t>A single Web page can contain multiple forms, the </a:t>
            </a:r>
            <a:r>
              <a:rPr lang="en-US" altLang="en-US" sz="2400" b="1" smtClean="0">
                <a:latin typeface="Courier New" panose="02070309020205020404" pitchFamily="49" charset="0"/>
              </a:rPr>
              <a:t>&lt;form&gt;</a:t>
            </a:r>
            <a:r>
              <a:rPr lang="en-US" altLang="en-US" sz="2400" smtClean="0"/>
              <a:t> tag includes the </a:t>
            </a:r>
            <a:r>
              <a:rPr lang="en-US" altLang="en-US" sz="2400" b="1" smtClean="0"/>
              <a:t>name</a:t>
            </a:r>
            <a:r>
              <a:rPr lang="en-US" altLang="en-US" sz="2400" smtClean="0"/>
              <a:t> attribute.</a:t>
            </a:r>
          </a:p>
          <a:p>
            <a:pPr eaLnBrk="1" hangingPunct="1">
              <a:lnSpc>
                <a:spcPct val="90000"/>
              </a:lnSpc>
            </a:pPr>
            <a:r>
              <a:rPr lang="en-US" altLang="en-US" sz="2400" smtClean="0"/>
              <a:t>The name attribute identifies each form on the page.</a:t>
            </a:r>
          </a:p>
          <a:p>
            <a:pPr eaLnBrk="1" hangingPunct="1">
              <a:lnSpc>
                <a:spcPct val="90000"/>
              </a:lnSpc>
            </a:pPr>
            <a:r>
              <a:rPr lang="en-US" altLang="en-US" sz="2400" smtClean="0"/>
              <a:t>The name attribute is also needed for programs that retrieve values from the form.</a:t>
            </a:r>
            <a:endParaRPr lang="en-US" altLang="en-US" sz="2400" b="1" smtClean="0">
              <a:latin typeface="Courier New" panose="02070309020205020404" pitchFamily="49" charset="0"/>
            </a:endParaRPr>
          </a:p>
        </p:txBody>
      </p:sp>
    </p:spTree>
    <p:extLst>
      <p:ext uri="{BB962C8B-B14F-4D97-AF65-F5344CB8AC3E}">
        <p14:creationId xmlns:p14="http://schemas.microsoft.com/office/powerpoint/2010/main" val="211841798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1266"/>
                                        </p:tgtEl>
                                        <p:attrNameLst>
                                          <p:attrName>style.visibility</p:attrName>
                                        </p:attrNameLst>
                                      </p:cBhvr>
                                      <p:to>
                                        <p:strVal val="visible"/>
                                      </p:to>
                                    </p:set>
                                    <p:animEffect transition="in" filter="fade">
                                      <p:cBhvr>
                                        <p:cTn id="7" dur="1000"/>
                                        <p:tgtEl>
                                          <p:spTgt spid="11266"/>
                                        </p:tgtEl>
                                      </p:cBhvr>
                                    </p:animEffect>
                                    <p:anim calcmode="lin" valueType="num">
                                      <p:cBhvr>
                                        <p:cTn id="8" dur="1000" fill="hold"/>
                                        <p:tgtEl>
                                          <p:spTgt spid="11266"/>
                                        </p:tgtEl>
                                        <p:attrNameLst>
                                          <p:attrName>ppt_x</p:attrName>
                                        </p:attrNameLst>
                                      </p:cBhvr>
                                      <p:tavLst>
                                        <p:tav tm="0">
                                          <p:val>
                                            <p:strVal val="#ppt_x"/>
                                          </p:val>
                                        </p:tav>
                                        <p:tav tm="100000">
                                          <p:val>
                                            <p:strVal val="#ppt_x"/>
                                          </p:val>
                                        </p:tav>
                                      </p:tavLst>
                                    </p:anim>
                                    <p:anim calcmode="lin" valueType="num">
                                      <p:cBhvr>
                                        <p:cTn id="9" dur="1000" fill="hold"/>
                                        <p:tgtEl>
                                          <p:spTgt spid="11266"/>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1267">
                                            <p:txEl>
                                              <p:pRg st="0" end="0"/>
                                            </p:txEl>
                                          </p:spTgt>
                                        </p:tgtEl>
                                        <p:attrNameLst>
                                          <p:attrName>style.visibility</p:attrName>
                                        </p:attrNameLst>
                                      </p:cBhvr>
                                      <p:to>
                                        <p:strVal val="visible"/>
                                      </p:to>
                                    </p:set>
                                    <p:animEffect transition="in" filter="fade">
                                      <p:cBhvr>
                                        <p:cTn id="14" dur="1000"/>
                                        <p:tgtEl>
                                          <p:spTgt spid="11267">
                                            <p:txEl>
                                              <p:pRg st="0" end="0"/>
                                            </p:txEl>
                                          </p:spTgt>
                                        </p:tgtEl>
                                      </p:cBhvr>
                                    </p:animEffect>
                                    <p:anim calcmode="lin" valueType="num">
                                      <p:cBhvr>
                                        <p:cTn id="15" dur="1000" fill="hold"/>
                                        <p:tgtEl>
                                          <p:spTgt spid="11267">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1126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1267">
                                            <p:txEl>
                                              <p:pRg st="1" end="1"/>
                                            </p:txEl>
                                          </p:spTgt>
                                        </p:tgtEl>
                                        <p:attrNameLst>
                                          <p:attrName>style.visibility</p:attrName>
                                        </p:attrNameLst>
                                      </p:cBhvr>
                                      <p:to>
                                        <p:strVal val="visible"/>
                                      </p:to>
                                    </p:set>
                                    <p:animEffect transition="in" filter="fade">
                                      <p:cBhvr>
                                        <p:cTn id="21" dur="1000"/>
                                        <p:tgtEl>
                                          <p:spTgt spid="11267">
                                            <p:txEl>
                                              <p:pRg st="1" end="1"/>
                                            </p:txEl>
                                          </p:spTgt>
                                        </p:tgtEl>
                                      </p:cBhvr>
                                    </p:animEffect>
                                    <p:anim calcmode="lin" valueType="num">
                                      <p:cBhvr>
                                        <p:cTn id="22" dur="1000" fill="hold"/>
                                        <p:tgtEl>
                                          <p:spTgt spid="11267">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11267">
                                            <p:txEl>
                                              <p:pRg st="1" end="1"/>
                                            </p:txEl>
                                          </p:spTgt>
                                        </p:tgtEl>
                                        <p:attrNameLst>
                                          <p:attrName>ppt_y</p:attrName>
                                        </p:attrNameLst>
                                      </p:cBhvr>
                                      <p:tavLst>
                                        <p:tav tm="0">
                                          <p:val>
                                            <p:strVal val="#ppt_y+.1"/>
                                          </p:val>
                                        </p:tav>
                                        <p:tav tm="100000">
                                          <p:val>
                                            <p:strVal val="#ppt_y"/>
                                          </p:val>
                                        </p:tav>
                                      </p:tavLst>
                                    </p:anim>
                                  </p:childTnLst>
                                </p:cTn>
                              </p:par>
                              <p:par>
                                <p:cTn id="24" presetID="42" presetClass="entr" presetSubtype="0" fill="hold" grpId="0" nodeType="withEffect">
                                  <p:stCondLst>
                                    <p:cond delay="0"/>
                                  </p:stCondLst>
                                  <p:childTnLst>
                                    <p:set>
                                      <p:cBhvr>
                                        <p:cTn id="25" dur="1" fill="hold">
                                          <p:stCondLst>
                                            <p:cond delay="0"/>
                                          </p:stCondLst>
                                        </p:cTn>
                                        <p:tgtEl>
                                          <p:spTgt spid="11267">
                                            <p:txEl>
                                              <p:pRg st="2" end="2"/>
                                            </p:txEl>
                                          </p:spTgt>
                                        </p:tgtEl>
                                        <p:attrNameLst>
                                          <p:attrName>style.visibility</p:attrName>
                                        </p:attrNameLst>
                                      </p:cBhvr>
                                      <p:to>
                                        <p:strVal val="visible"/>
                                      </p:to>
                                    </p:set>
                                    <p:animEffect transition="in" filter="fade">
                                      <p:cBhvr>
                                        <p:cTn id="26" dur="1000"/>
                                        <p:tgtEl>
                                          <p:spTgt spid="11267">
                                            <p:txEl>
                                              <p:pRg st="2" end="2"/>
                                            </p:txEl>
                                          </p:spTgt>
                                        </p:tgtEl>
                                      </p:cBhvr>
                                    </p:animEffect>
                                    <p:anim calcmode="lin" valueType="num">
                                      <p:cBhvr>
                                        <p:cTn id="27" dur="1000" fill="hold"/>
                                        <p:tgtEl>
                                          <p:spTgt spid="11267">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11267">
                                            <p:txEl>
                                              <p:pRg st="2" end="2"/>
                                            </p:txEl>
                                          </p:spTgt>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0"/>
                                  </p:stCondLst>
                                  <p:childTnLst>
                                    <p:set>
                                      <p:cBhvr>
                                        <p:cTn id="30" dur="1" fill="hold">
                                          <p:stCondLst>
                                            <p:cond delay="0"/>
                                          </p:stCondLst>
                                        </p:cTn>
                                        <p:tgtEl>
                                          <p:spTgt spid="11267">
                                            <p:txEl>
                                              <p:pRg st="3" end="3"/>
                                            </p:txEl>
                                          </p:spTgt>
                                        </p:tgtEl>
                                        <p:attrNameLst>
                                          <p:attrName>style.visibility</p:attrName>
                                        </p:attrNameLst>
                                      </p:cBhvr>
                                      <p:to>
                                        <p:strVal val="visible"/>
                                      </p:to>
                                    </p:set>
                                    <p:animEffect transition="in" filter="fade">
                                      <p:cBhvr>
                                        <p:cTn id="31" dur="1000"/>
                                        <p:tgtEl>
                                          <p:spTgt spid="11267">
                                            <p:txEl>
                                              <p:pRg st="3" end="3"/>
                                            </p:txEl>
                                          </p:spTgt>
                                        </p:tgtEl>
                                      </p:cBhvr>
                                    </p:animEffect>
                                    <p:anim calcmode="lin" valueType="num">
                                      <p:cBhvr>
                                        <p:cTn id="32" dur="1000" fill="hold"/>
                                        <p:tgtEl>
                                          <p:spTgt spid="11267">
                                            <p:txEl>
                                              <p:pRg st="3" end="3"/>
                                            </p:txEl>
                                          </p:spTgt>
                                        </p:tgtEl>
                                        <p:attrNameLst>
                                          <p:attrName>ppt_x</p:attrName>
                                        </p:attrNameLst>
                                      </p:cBhvr>
                                      <p:tavLst>
                                        <p:tav tm="0">
                                          <p:val>
                                            <p:strVal val="#ppt_x"/>
                                          </p:val>
                                        </p:tav>
                                        <p:tav tm="100000">
                                          <p:val>
                                            <p:strVal val="#ppt_x"/>
                                          </p:val>
                                        </p:tav>
                                      </p:tavLst>
                                    </p:anim>
                                    <p:anim calcmode="lin" valueType="num">
                                      <p:cBhvr>
                                        <p:cTn id="33" dur="1000" fill="hold"/>
                                        <p:tgtEl>
                                          <p:spTgt spid="11267">
                                            <p:txEl>
                                              <p:pRg st="3" end="3"/>
                                            </p:txEl>
                                          </p:spTgt>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11267">
                                            <p:txEl>
                                              <p:pRg st="4" end="4"/>
                                            </p:txEl>
                                          </p:spTgt>
                                        </p:tgtEl>
                                        <p:attrNameLst>
                                          <p:attrName>style.visibility</p:attrName>
                                        </p:attrNameLst>
                                      </p:cBhvr>
                                      <p:to>
                                        <p:strVal val="visible"/>
                                      </p:to>
                                    </p:set>
                                    <p:animEffect transition="in" filter="fade">
                                      <p:cBhvr>
                                        <p:cTn id="36" dur="1000"/>
                                        <p:tgtEl>
                                          <p:spTgt spid="11267">
                                            <p:txEl>
                                              <p:pRg st="4" end="4"/>
                                            </p:txEl>
                                          </p:spTgt>
                                        </p:tgtEl>
                                      </p:cBhvr>
                                    </p:animEffect>
                                    <p:anim calcmode="lin" valueType="num">
                                      <p:cBhvr>
                                        <p:cTn id="37" dur="1000" fill="hold"/>
                                        <p:tgtEl>
                                          <p:spTgt spid="11267">
                                            <p:txEl>
                                              <p:pRg st="4" end="4"/>
                                            </p:txEl>
                                          </p:spTgt>
                                        </p:tgtEl>
                                        <p:attrNameLst>
                                          <p:attrName>ppt_x</p:attrName>
                                        </p:attrNameLst>
                                      </p:cBhvr>
                                      <p:tavLst>
                                        <p:tav tm="0">
                                          <p:val>
                                            <p:strVal val="#ppt_x"/>
                                          </p:val>
                                        </p:tav>
                                        <p:tav tm="100000">
                                          <p:val>
                                            <p:strVal val="#ppt_x"/>
                                          </p:val>
                                        </p:tav>
                                      </p:tavLst>
                                    </p:anim>
                                    <p:anim calcmode="lin" valueType="num">
                                      <p:cBhvr>
                                        <p:cTn id="38" dur="1000" fill="hold"/>
                                        <p:tgtEl>
                                          <p:spTgt spid="11267">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42" presetClass="entr" presetSubtype="0" fill="hold" grpId="0" nodeType="clickEffect">
                                  <p:stCondLst>
                                    <p:cond delay="0"/>
                                  </p:stCondLst>
                                  <p:childTnLst>
                                    <p:set>
                                      <p:cBhvr>
                                        <p:cTn id="42" dur="1" fill="hold">
                                          <p:stCondLst>
                                            <p:cond delay="0"/>
                                          </p:stCondLst>
                                        </p:cTn>
                                        <p:tgtEl>
                                          <p:spTgt spid="11267">
                                            <p:txEl>
                                              <p:pRg st="5" end="5"/>
                                            </p:txEl>
                                          </p:spTgt>
                                        </p:tgtEl>
                                        <p:attrNameLst>
                                          <p:attrName>style.visibility</p:attrName>
                                        </p:attrNameLst>
                                      </p:cBhvr>
                                      <p:to>
                                        <p:strVal val="visible"/>
                                      </p:to>
                                    </p:set>
                                    <p:animEffect transition="in" filter="fade">
                                      <p:cBhvr>
                                        <p:cTn id="43" dur="1000"/>
                                        <p:tgtEl>
                                          <p:spTgt spid="11267">
                                            <p:txEl>
                                              <p:pRg st="5" end="5"/>
                                            </p:txEl>
                                          </p:spTgt>
                                        </p:tgtEl>
                                      </p:cBhvr>
                                    </p:animEffect>
                                    <p:anim calcmode="lin" valueType="num">
                                      <p:cBhvr>
                                        <p:cTn id="44" dur="1000" fill="hold"/>
                                        <p:tgtEl>
                                          <p:spTgt spid="11267">
                                            <p:txEl>
                                              <p:pRg st="5" end="5"/>
                                            </p:txEl>
                                          </p:spTgt>
                                        </p:tgtEl>
                                        <p:attrNameLst>
                                          <p:attrName>ppt_x</p:attrName>
                                        </p:attrNameLst>
                                      </p:cBhvr>
                                      <p:tavLst>
                                        <p:tav tm="0">
                                          <p:val>
                                            <p:strVal val="#ppt_x"/>
                                          </p:val>
                                        </p:tav>
                                        <p:tav tm="100000">
                                          <p:val>
                                            <p:strVal val="#ppt_x"/>
                                          </p:val>
                                        </p:tav>
                                      </p:tavLst>
                                    </p:anim>
                                    <p:anim calcmode="lin" valueType="num">
                                      <p:cBhvr>
                                        <p:cTn id="45" dur="1000" fill="hold"/>
                                        <p:tgtEl>
                                          <p:spTgt spid="11267">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6" fill="hold" nodeType="clickPar">
                      <p:stCondLst>
                        <p:cond delay="indefinite"/>
                      </p:stCondLst>
                      <p:childTnLst>
                        <p:par>
                          <p:cTn id="47" fill="hold" nodeType="withGroup">
                            <p:stCondLst>
                              <p:cond delay="0"/>
                            </p:stCondLst>
                            <p:childTnLst>
                              <p:par>
                                <p:cTn id="48" presetID="42" presetClass="entr" presetSubtype="0" fill="hold" grpId="0" nodeType="clickEffect">
                                  <p:stCondLst>
                                    <p:cond delay="0"/>
                                  </p:stCondLst>
                                  <p:childTnLst>
                                    <p:set>
                                      <p:cBhvr>
                                        <p:cTn id="49" dur="1" fill="hold">
                                          <p:stCondLst>
                                            <p:cond delay="0"/>
                                          </p:stCondLst>
                                        </p:cTn>
                                        <p:tgtEl>
                                          <p:spTgt spid="11267">
                                            <p:txEl>
                                              <p:pRg st="6" end="6"/>
                                            </p:txEl>
                                          </p:spTgt>
                                        </p:tgtEl>
                                        <p:attrNameLst>
                                          <p:attrName>style.visibility</p:attrName>
                                        </p:attrNameLst>
                                      </p:cBhvr>
                                      <p:to>
                                        <p:strVal val="visible"/>
                                      </p:to>
                                    </p:set>
                                    <p:animEffect transition="in" filter="fade">
                                      <p:cBhvr>
                                        <p:cTn id="50" dur="1000"/>
                                        <p:tgtEl>
                                          <p:spTgt spid="11267">
                                            <p:txEl>
                                              <p:pRg st="6" end="6"/>
                                            </p:txEl>
                                          </p:spTgt>
                                        </p:tgtEl>
                                      </p:cBhvr>
                                    </p:animEffect>
                                    <p:anim calcmode="lin" valueType="num">
                                      <p:cBhvr>
                                        <p:cTn id="51" dur="1000" fill="hold"/>
                                        <p:tgtEl>
                                          <p:spTgt spid="11267">
                                            <p:txEl>
                                              <p:pRg st="6" end="6"/>
                                            </p:txEl>
                                          </p:spTgt>
                                        </p:tgtEl>
                                        <p:attrNameLst>
                                          <p:attrName>ppt_x</p:attrName>
                                        </p:attrNameLst>
                                      </p:cBhvr>
                                      <p:tavLst>
                                        <p:tav tm="0">
                                          <p:val>
                                            <p:strVal val="#ppt_x"/>
                                          </p:val>
                                        </p:tav>
                                        <p:tav tm="100000">
                                          <p:val>
                                            <p:strVal val="#ppt_x"/>
                                          </p:val>
                                        </p:tav>
                                      </p:tavLst>
                                    </p:anim>
                                    <p:anim calcmode="lin" valueType="num">
                                      <p:cBhvr>
                                        <p:cTn id="52" dur="1000" fill="hold"/>
                                        <p:tgtEl>
                                          <p:spTgt spid="11267">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3" fill="hold" nodeType="clickPar">
                      <p:stCondLst>
                        <p:cond delay="indefinite"/>
                      </p:stCondLst>
                      <p:childTnLst>
                        <p:par>
                          <p:cTn id="54" fill="hold" nodeType="withGroup">
                            <p:stCondLst>
                              <p:cond delay="0"/>
                            </p:stCondLst>
                            <p:childTnLst>
                              <p:par>
                                <p:cTn id="55" presetID="42" presetClass="entr" presetSubtype="0" fill="hold" grpId="0" nodeType="clickEffect">
                                  <p:stCondLst>
                                    <p:cond delay="0"/>
                                  </p:stCondLst>
                                  <p:childTnLst>
                                    <p:set>
                                      <p:cBhvr>
                                        <p:cTn id="56" dur="1" fill="hold">
                                          <p:stCondLst>
                                            <p:cond delay="0"/>
                                          </p:stCondLst>
                                        </p:cTn>
                                        <p:tgtEl>
                                          <p:spTgt spid="11267">
                                            <p:txEl>
                                              <p:pRg st="7" end="7"/>
                                            </p:txEl>
                                          </p:spTgt>
                                        </p:tgtEl>
                                        <p:attrNameLst>
                                          <p:attrName>style.visibility</p:attrName>
                                        </p:attrNameLst>
                                      </p:cBhvr>
                                      <p:to>
                                        <p:strVal val="visible"/>
                                      </p:to>
                                    </p:set>
                                    <p:animEffect transition="in" filter="fade">
                                      <p:cBhvr>
                                        <p:cTn id="57" dur="1000"/>
                                        <p:tgtEl>
                                          <p:spTgt spid="11267">
                                            <p:txEl>
                                              <p:pRg st="7" end="7"/>
                                            </p:txEl>
                                          </p:spTgt>
                                        </p:tgtEl>
                                      </p:cBhvr>
                                    </p:animEffect>
                                    <p:anim calcmode="lin" valueType="num">
                                      <p:cBhvr>
                                        <p:cTn id="58" dur="1000" fill="hold"/>
                                        <p:tgtEl>
                                          <p:spTgt spid="11267">
                                            <p:txEl>
                                              <p:pRg st="7" end="7"/>
                                            </p:txEl>
                                          </p:spTgt>
                                        </p:tgtEl>
                                        <p:attrNameLst>
                                          <p:attrName>ppt_x</p:attrName>
                                        </p:attrNameLst>
                                      </p:cBhvr>
                                      <p:tavLst>
                                        <p:tav tm="0">
                                          <p:val>
                                            <p:strVal val="#ppt_x"/>
                                          </p:val>
                                        </p:tav>
                                        <p:tav tm="100000">
                                          <p:val>
                                            <p:strVal val="#ppt_x"/>
                                          </p:val>
                                        </p:tav>
                                      </p:tavLst>
                                    </p:anim>
                                    <p:anim calcmode="lin" valueType="num">
                                      <p:cBhvr>
                                        <p:cTn id="59" dur="1000" fill="hold"/>
                                        <p:tgtEl>
                                          <p:spTgt spid="11267">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6" grpId="0"/>
      <p:bldP spid="11267"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altLang="en-US" smtClean="0"/>
              <a:t>Adding the </a:t>
            </a:r>
            <a:r>
              <a:rPr lang="en-US" altLang="en-US" smtClean="0">
                <a:latin typeface="Courier New" panose="02070309020205020404" pitchFamily="49" charset="0"/>
              </a:rPr>
              <a:t>&lt;form&gt;</a:t>
            </a:r>
            <a:r>
              <a:rPr lang="en-US" altLang="en-US" smtClean="0"/>
              <a:t> Tag</a:t>
            </a:r>
          </a:p>
        </p:txBody>
      </p:sp>
      <p:sp>
        <p:nvSpPr>
          <p:cNvPr id="12291" name="Text Box 5"/>
          <p:cNvSpPr txBox="1">
            <a:spLocks noChangeArrowheads="1"/>
          </p:cNvSpPr>
          <p:nvPr/>
        </p:nvSpPr>
        <p:spPr bwMode="auto">
          <a:xfrm>
            <a:off x="228600" y="1981200"/>
            <a:ext cx="2286000" cy="342900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lnSpc>
                <a:spcPct val="90000"/>
              </a:lnSpc>
              <a:spcBef>
                <a:spcPct val="0"/>
              </a:spcBef>
              <a:buFontTx/>
              <a:buNone/>
            </a:pPr>
            <a:r>
              <a:rPr lang="en-US" altLang="en-US" sz="1800"/>
              <a:t>The </a:t>
            </a:r>
            <a:r>
              <a:rPr lang="en-US" altLang="en-US" sz="1800">
                <a:latin typeface="Courier New" panose="02070309020205020404" pitchFamily="49" charset="0"/>
              </a:rPr>
              <a:t>&lt;form&gt;</a:t>
            </a:r>
            <a:r>
              <a:rPr lang="en-US" altLang="en-US" sz="1800"/>
              <a:t> tag includes attributes that control how the form is processed, including information on what CGI script to use, how the data is to be transferred to the script, and so forth. </a:t>
            </a:r>
          </a:p>
          <a:p>
            <a:pPr eaLnBrk="1" hangingPunct="1">
              <a:lnSpc>
                <a:spcPct val="90000"/>
              </a:lnSpc>
              <a:spcBef>
                <a:spcPct val="0"/>
              </a:spcBef>
              <a:buFontTx/>
              <a:buNone/>
            </a:pPr>
            <a:endParaRPr lang="en-US" altLang="en-US" sz="1800"/>
          </a:p>
          <a:p>
            <a:pPr eaLnBrk="1" hangingPunct="1">
              <a:lnSpc>
                <a:spcPct val="90000"/>
              </a:lnSpc>
              <a:spcBef>
                <a:spcPct val="0"/>
              </a:spcBef>
              <a:buFontTx/>
              <a:buNone/>
            </a:pPr>
            <a:r>
              <a:rPr lang="en-US" altLang="en-US" sz="1800"/>
              <a:t>This figure shows the form name “</a:t>
            </a:r>
            <a:r>
              <a:rPr lang="en-US" altLang="en-US" sz="1800">
                <a:latin typeface="Courier New" panose="02070309020205020404" pitchFamily="49" charset="0"/>
              </a:rPr>
              <a:t>reg</a:t>
            </a:r>
            <a:r>
              <a:rPr lang="en-US" altLang="en-US" sz="1800"/>
              <a:t>.”</a:t>
            </a:r>
          </a:p>
        </p:txBody>
      </p:sp>
      <p:grpSp>
        <p:nvGrpSpPr>
          <p:cNvPr id="12292" name="Group 6"/>
          <p:cNvGrpSpPr>
            <a:grpSpLocks/>
          </p:cNvGrpSpPr>
          <p:nvPr/>
        </p:nvGrpSpPr>
        <p:grpSpPr bwMode="auto">
          <a:xfrm>
            <a:off x="2971800" y="2209800"/>
            <a:ext cx="4648200" cy="3124200"/>
            <a:chOff x="1296" y="432"/>
            <a:chExt cx="2928" cy="1968"/>
          </a:xfrm>
        </p:grpSpPr>
        <p:sp>
          <p:nvSpPr>
            <p:cNvPr id="17413" name="Freeform 7"/>
            <p:cNvSpPr>
              <a:spLocks/>
            </p:cNvSpPr>
            <p:nvPr/>
          </p:nvSpPr>
          <p:spPr bwMode="auto">
            <a:xfrm>
              <a:off x="1296" y="1440"/>
              <a:ext cx="2928" cy="960"/>
            </a:xfrm>
            <a:custGeom>
              <a:avLst/>
              <a:gdLst>
                <a:gd name="T0" fmla="*/ 0 w 2928"/>
                <a:gd name="T1" fmla="*/ 144 h 960"/>
                <a:gd name="T2" fmla="*/ 0 w 2928"/>
                <a:gd name="T3" fmla="*/ 960 h 960"/>
                <a:gd name="T4" fmla="*/ 2928 w 2928"/>
                <a:gd name="T5" fmla="*/ 960 h 960"/>
                <a:gd name="T6" fmla="*/ 2928 w 2928"/>
                <a:gd name="T7" fmla="*/ 144 h 960"/>
                <a:gd name="T8" fmla="*/ 2448 w 2928"/>
                <a:gd name="T9" fmla="*/ 0 h 960"/>
                <a:gd name="T10" fmla="*/ 2064 w 2928"/>
                <a:gd name="T11" fmla="*/ 192 h 960"/>
                <a:gd name="T12" fmla="*/ 1776 w 2928"/>
                <a:gd name="T13" fmla="*/ 48 h 960"/>
                <a:gd name="T14" fmla="*/ 1200 w 2928"/>
                <a:gd name="T15" fmla="*/ 288 h 960"/>
                <a:gd name="T16" fmla="*/ 720 w 2928"/>
                <a:gd name="T17" fmla="*/ 96 h 960"/>
                <a:gd name="T18" fmla="*/ 384 w 2928"/>
                <a:gd name="T19" fmla="*/ 192 h 960"/>
                <a:gd name="T20" fmla="*/ 240 w 2928"/>
                <a:gd name="T21" fmla="*/ 48 h 960"/>
                <a:gd name="T22" fmla="*/ 0 w 2928"/>
                <a:gd name="T23" fmla="*/ 144 h 96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928" h="960">
                  <a:moveTo>
                    <a:pt x="0" y="144"/>
                  </a:moveTo>
                  <a:lnTo>
                    <a:pt x="0" y="960"/>
                  </a:lnTo>
                  <a:lnTo>
                    <a:pt x="2928" y="960"/>
                  </a:lnTo>
                  <a:lnTo>
                    <a:pt x="2928" y="144"/>
                  </a:lnTo>
                  <a:lnTo>
                    <a:pt x="2448" y="0"/>
                  </a:lnTo>
                  <a:lnTo>
                    <a:pt x="2064" y="192"/>
                  </a:lnTo>
                  <a:lnTo>
                    <a:pt x="1776" y="48"/>
                  </a:lnTo>
                  <a:lnTo>
                    <a:pt x="1200" y="288"/>
                  </a:lnTo>
                  <a:lnTo>
                    <a:pt x="720" y="96"/>
                  </a:lnTo>
                  <a:lnTo>
                    <a:pt x="384" y="192"/>
                  </a:lnTo>
                  <a:lnTo>
                    <a:pt x="240" y="48"/>
                  </a:lnTo>
                  <a:lnTo>
                    <a:pt x="0" y="144"/>
                  </a:lnTo>
                  <a:close/>
                </a:path>
              </a:pathLst>
            </a:custGeom>
            <a:solidFill>
              <a:schemeClr val="bg1"/>
            </a:solidFill>
            <a:ln w="9525" cap="flat" cmpd="sng">
              <a:solidFill>
                <a:schemeClr val="tx1"/>
              </a:solidFill>
              <a:prstDash val="solid"/>
              <a:round/>
              <a:headEnd type="none" w="med" len="med"/>
              <a:tailEnd type="none" w="med" len="med"/>
            </a:ln>
            <a:effectLst>
              <a:outerShdw dist="107763" dir="2700000" algn="ctr" rotWithShape="0">
                <a:schemeClr val="bg2">
                  <a:alpha val="50000"/>
                </a:schemeClr>
              </a:outerShdw>
            </a:effectLst>
          </p:spPr>
          <p:txBody>
            <a:bodyPr lIns="0" tIns="0" rIns="0" bIns="0" anchor="ctr">
              <a:spAutoFit/>
            </a:bodyPr>
            <a:lstStyle/>
            <a:p>
              <a:endParaRPr lang="en-US"/>
            </a:p>
          </p:txBody>
        </p:sp>
        <p:sp>
          <p:nvSpPr>
            <p:cNvPr id="17414" name="Freeform 8"/>
            <p:cNvSpPr>
              <a:spLocks/>
            </p:cNvSpPr>
            <p:nvPr/>
          </p:nvSpPr>
          <p:spPr bwMode="auto">
            <a:xfrm>
              <a:off x="1296" y="432"/>
              <a:ext cx="2928" cy="1104"/>
            </a:xfrm>
            <a:custGeom>
              <a:avLst/>
              <a:gdLst>
                <a:gd name="T0" fmla="*/ 0 w 2928"/>
                <a:gd name="T1" fmla="*/ 1008 h 1104"/>
                <a:gd name="T2" fmla="*/ 0 w 2928"/>
                <a:gd name="T3" fmla="*/ 0 h 1104"/>
                <a:gd name="T4" fmla="*/ 2928 w 2928"/>
                <a:gd name="T5" fmla="*/ 0 h 1104"/>
                <a:gd name="T6" fmla="*/ 2928 w 2928"/>
                <a:gd name="T7" fmla="*/ 960 h 1104"/>
                <a:gd name="T8" fmla="*/ 2448 w 2928"/>
                <a:gd name="T9" fmla="*/ 816 h 1104"/>
                <a:gd name="T10" fmla="*/ 2064 w 2928"/>
                <a:gd name="T11" fmla="*/ 1008 h 1104"/>
                <a:gd name="T12" fmla="*/ 1776 w 2928"/>
                <a:gd name="T13" fmla="*/ 864 h 1104"/>
                <a:gd name="T14" fmla="*/ 1200 w 2928"/>
                <a:gd name="T15" fmla="*/ 1104 h 1104"/>
                <a:gd name="T16" fmla="*/ 768 w 2928"/>
                <a:gd name="T17" fmla="*/ 912 h 1104"/>
                <a:gd name="T18" fmla="*/ 432 w 2928"/>
                <a:gd name="T19" fmla="*/ 1056 h 1104"/>
                <a:gd name="T20" fmla="*/ 240 w 2928"/>
                <a:gd name="T21" fmla="*/ 912 h 1104"/>
                <a:gd name="T22" fmla="*/ 0 w 2928"/>
                <a:gd name="T23" fmla="*/ 1008 h 110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928" h="1104">
                  <a:moveTo>
                    <a:pt x="0" y="1008"/>
                  </a:moveTo>
                  <a:lnTo>
                    <a:pt x="0" y="0"/>
                  </a:lnTo>
                  <a:lnTo>
                    <a:pt x="2928" y="0"/>
                  </a:lnTo>
                  <a:lnTo>
                    <a:pt x="2928" y="960"/>
                  </a:lnTo>
                  <a:lnTo>
                    <a:pt x="2448" y="816"/>
                  </a:lnTo>
                  <a:lnTo>
                    <a:pt x="2064" y="1008"/>
                  </a:lnTo>
                  <a:lnTo>
                    <a:pt x="1776" y="864"/>
                  </a:lnTo>
                  <a:lnTo>
                    <a:pt x="1200" y="1104"/>
                  </a:lnTo>
                  <a:lnTo>
                    <a:pt x="768" y="912"/>
                  </a:lnTo>
                  <a:lnTo>
                    <a:pt x="432" y="1056"/>
                  </a:lnTo>
                  <a:lnTo>
                    <a:pt x="240" y="912"/>
                  </a:lnTo>
                  <a:lnTo>
                    <a:pt x="0" y="1008"/>
                  </a:lnTo>
                  <a:close/>
                </a:path>
              </a:pathLst>
            </a:custGeom>
            <a:solidFill>
              <a:schemeClr val="bg1"/>
            </a:solidFill>
            <a:ln w="9525" cap="flat" cmpd="sng">
              <a:solidFill>
                <a:schemeClr val="tx1"/>
              </a:solidFill>
              <a:prstDash val="solid"/>
              <a:round/>
              <a:headEnd type="none" w="med" len="med"/>
              <a:tailEnd type="none" w="med" len="med"/>
            </a:ln>
            <a:effectLst>
              <a:outerShdw dist="107763" dir="2700000" algn="ctr" rotWithShape="0">
                <a:schemeClr val="bg2">
                  <a:alpha val="50000"/>
                </a:schemeClr>
              </a:outerShdw>
            </a:effectLst>
          </p:spPr>
          <p:txBody>
            <a:bodyPr lIns="0" tIns="0" rIns="0" bIns="0" anchor="ctr">
              <a:spAutoFit/>
            </a:bodyPr>
            <a:lstStyle/>
            <a:p>
              <a:endParaRPr lang="en-US"/>
            </a:p>
          </p:txBody>
        </p:sp>
        <p:pic>
          <p:nvPicPr>
            <p:cNvPr id="17415" name="Picture 9" descr="Fig06-04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44" y="528"/>
              <a:ext cx="2784" cy="7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6" name="Picture 10" descr="Fig06-04b"/>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44" y="1728"/>
              <a:ext cx="2880" cy="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100276053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2290"/>
                                        </p:tgtEl>
                                        <p:attrNameLst>
                                          <p:attrName>style.visibility</p:attrName>
                                        </p:attrNameLst>
                                      </p:cBhvr>
                                      <p:to>
                                        <p:strVal val="visible"/>
                                      </p:to>
                                    </p:set>
                                    <p:animEffect transition="in" filter="fade">
                                      <p:cBhvr>
                                        <p:cTn id="7" dur="1000"/>
                                        <p:tgtEl>
                                          <p:spTgt spid="12290"/>
                                        </p:tgtEl>
                                      </p:cBhvr>
                                    </p:animEffect>
                                    <p:anim calcmode="lin" valueType="num">
                                      <p:cBhvr>
                                        <p:cTn id="8" dur="1000" fill="hold"/>
                                        <p:tgtEl>
                                          <p:spTgt spid="12290"/>
                                        </p:tgtEl>
                                        <p:attrNameLst>
                                          <p:attrName>ppt_x</p:attrName>
                                        </p:attrNameLst>
                                      </p:cBhvr>
                                      <p:tavLst>
                                        <p:tav tm="0">
                                          <p:val>
                                            <p:strVal val="#ppt_x"/>
                                          </p:val>
                                        </p:tav>
                                        <p:tav tm="100000">
                                          <p:val>
                                            <p:strVal val="#ppt_x"/>
                                          </p:val>
                                        </p:tav>
                                      </p:tavLst>
                                    </p:anim>
                                    <p:anim calcmode="lin" valueType="num">
                                      <p:cBhvr>
                                        <p:cTn id="9" dur="1000" fill="hold"/>
                                        <p:tgtEl>
                                          <p:spTgt spid="12290"/>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2291"/>
                                        </p:tgtEl>
                                        <p:attrNameLst>
                                          <p:attrName>style.visibility</p:attrName>
                                        </p:attrNameLst>
                                      </p:cBhvr>
                                      <p:to>
                                        <p:strVal val="visible"/>
                                      </p:to>
                                    </p:set>
                                    <p:animEffect transition="in" filter="fade">
                                      <p:cBhvr>
                                        <p:cTn id="14" dur="1000"/>
                                        <p:tgtEl>
                                          <p:spTgt spid="12291"/>
                                        </p:tgtEl>
                                      </p:cBhvr>
                                    </p:animEffect>
                                    <p:anim calcmode="lin" valueType="num">
                                      <p:cBhvr>
                                        <p:cTn id="15" dur="1000" fill="hold"/>
                                        <p:tgtEl>
                                          <p:spTgt spid="12291"/>
                                        </p:tgtEl>
                                        <p:attrNameLst>
                                          <p:attrName>ppt_x</p:attrName>
                                        </p:attrNameLst>
                                      </p:cBhvr>
                                      <p:tavLst>
                                        <p:tav tm="0">
                                          <p:val>
                                            <p:strVal val="#ppt_x"/>
                                          </p:val>
                                        </p:tav>
                                        <p:tav tm="100000">
                                          <p:val>
                                            <p:strVal val="#ppt_x"/>
                                          </p:val>
                                        </p:tav>
                                      </p:tavLst>
                                    </p:anim>
                                    <p:anim calcmode="lin" valueType="num">
                                      <p:cBhvr>
                                        <p:cTn id="16" dur="1000" fill="hold"/>
                                        <p:tgtEl>
                                          <p:spTgt spid="12291"/>
                                        </p:tgtEl>
                                        <p:attrNameLst>
                                          <p:attrName>ppt_y</p:attrName>
                                        </p:attrNameLst>
                                      </p:cBhvr>
                                      <p:tavLst>
                                        <p:tav tm="0">
                                          <p:val>
                                            <p:strVal val="#ppt_y+.1"/>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42" presetClass="entr" presetSubtype="0" fill="hold" nodeType="clickEffect">
                                  <p:stCondLst>
                                    <p:cond delay="0"/>
                                  </p:stCondLst>
                                  <p:childTnLst>
                                    <p:set>
                                      <p:cBhvr>
                                        <p:cTn id="20" dur="1" fill="hold">
                                          <p:stCondLst>
                                            <p:cond delay="0"/>
                                          </p:stCondLst>
                                        </p:cTn>
                                        <p:tgtEl>
                                          <p:spTgt spid="12292"/>
                                        </p:tgtEl>
                                        <p:attrNameLst>
                                          <p:attrName>style.visibility</p:attrName>
                                        </p:attrNameLst>
                                      </p:cBhvr>
                                      <p:to>
                                        <p:strVal val="visible"/>
                                      </p:to>
                                    </p:set>
                                    <p:animEffect transition="in" filter="fade">
                                      <p:cBhvr>
                                        <p:cTn id="21" dur="1000"/>
                                        <p:tgtEl>
                                          <p:spTgt spid="12292"/>
                                        </p:tgtEl>
                                      </p:cBhvr>
                                    </p:animEffect>
                                    <p:anim calcmode="lin" valueType="num">
                                      <p:cBhvr>
                                        <p:cTn id="22" dur="1000" fill="hold"/>
                                        <p:tgtEl>
                                          <p:spTgt spid="12292"/>
                                        </p:tgtEl>
                                        <p:attrNameLst>
                                          <p:attrName>ppt_x</p:attrName>
                                        </p:attrNameLst>
                                      </p:cBhvr>
                                      <p:tavLst>
                                        <p:tav tm="0">
                                          <p:val>
                                            <p:strVal val="#ppt_x"/>
                                          </p:val>
                                        </p:tav>
                                        <p:tav tm="100000">
                                          <p:val>
                                            <p:strVal val="#ppt_x"/>
                                          </p:val>
                                        </p:tav>
                                      </p:tavLst>
                                    </p:anim>
                                    <p:anim calcmode="lin" valueType="num">
                                      <p:cBhvr>
                                        <p:cTn id="23" dur="1000" fill="hold"/>
                                        <p:tgtEl>
                                          <p:spTgt spid="1229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0" grpId="0"/>
      <p:bldP spid="1229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1143000" y="304800"/>
            <a:ext cx="6934200" cy="609600"/>
          </a:xfrm>
        </p:spPr>
        <p:txBody>
          <a:bodyPr>
            <a:normAutofit fontScale="90000"/>
          </a:bodyPr>
          <a:lstStyle/>
          <a:p>
            <a:pPr eaLnBrk="1" hangingPunct="1"/>
            <a:r>
              <a:rPr lang="en-US" altLang="en-US" smtClean="0"/>
              <a:t>Completed Registration Form</a:t>
            </a:r>
          </a:p>
        </p:txBody>
      </p:sp>
      <p:graphicFrame>
        <p:nvGraphicFramePr>
          <p:cNvPr id="13315" name="Object 3"/>
          <p:cNvGraphicFramePr>
            <a:graphicFrameLocks noChangeAspect="1"/>
          </p:cNvGraphicFramePr>
          <p:nvPr>
            <p:ph sz="half" idx="2"/>
          </p:nvPr>
        </p:nvGraphicFramePr>
        <p:xfrm>
          <a:off x="2514600" y="1828800"/>
          <a:ext cx="4287838" cy="4652963"/>
        </p:xfrm>
        <a:graphic>
          <a:graphicData uri="http://schemas.openxmlformats.org/presentationml/2006/ole">
            <mc:AlternateContent xmlns:mc="http://schemas.openxmlformats.org/markup-compatibility/2006">
              <mc:Choice xmlns:v="urn:schemas-microsoft-com:vml" Requires="v">
                <p:oleObj spid="_x0000_s3074" name="Image" r:id="rId3" imgW="2145615" imgH="2712037" progId="Photoshop.Image.7">
                  <p:embed/>
                </p:oleObj>
              </mc:Choice>
              <mc:Fallback>
                <p:oleObj name="Image" r:id="rId3" imgW="2145615" imgH="2712037" progId="Photoshop.Image.7">
                  <p:embed/>
                  <p:pic>
                    <p:nvPicPr>
                      <p:cNvPr id="13315"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4600" y="1828800"/>
                        <a:ext cx="4287838" cy="4652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8436" name="Rectangle 4"/>
          <p:cNvSpPr>
            <a:spLocks noChangeArrowheads="1"/>
          </p:cNvSpPr>
          <p:nvPr/>
        </p:nvSpPr>
        <p:spPr bwMode="auto">
          <a:xfrm>
            <a:off x="228600" y="2286000"/>
            <a:ext cx="168751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1400"/>
              <a:t>contact information</a:t>
            </a:r>
          </a:p>
        </p:txBody>
      </p:sp>
      <p:sp>
        <p:nvSpPr>
          <p:cNvPr id="18437" name="Rectangle 5"/>
          <p:cNvSpPr>
            <a:spLocks noChangeArrowheads="1"/>
          </p:cNvSpPr>
          <p:nvPr/>
        </p:nvSpPr>
        <p:spPr bwMode="auto">
          <a:xfrm>
            <a:off x="381000" y="3276600"/>
            <a:ext cx="17367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1400"/>
              <a:t>product information</a:t>
            </a:r>
          </a:p>
        </p:txBody>
      </p:sp>
      <p:sp>
        <p:nvSpPr>
          <p:cNvPr id="18438" name="Rectangle 6"/>
          <p:cNvSpPr>
            <a:spLocks noChangeArrowheads="1"/>
          </p:cNvSpPr>
          <p:nvPr/>
        </p:nvSpPr>
        <p:spPr bwMode="auto">
          <a:xfrm>
            <a:off x="533400" y="4191000"/>
            <a:ext cx="156051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1400"/>
              <a:t>usage information</a:t>
            </a:r>
          </a:p>
        </p:txBody>
      </p:sp>
      <p:sp>
        <p:nvSpPr>
          <p:cNvPr id="18439" name="Rectangle 7"/>
          <p:cNvSpPr>
            <a:spLocks noChangeArrowheads="1"/>
          </p:cNvSpPr>
          <p:nvPr/>
        </p:nvSpPr>
        <p:spPr bwMode="auto">
          <a:xfrm>
            <a:off x="990600" y="5257800"/>
            <a:ext cx="9540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1400"/>
              <a:t>comments</a:t>
            </a:r>
          </a:p>
        </p:txBody>
      </p:sp>
      <p:sp>
        <p:nvSpPr>
          <p:cNvPr id="18440" name="Rectangle 8"/>
          <p:cNvSpPr>
            <a:spLocks noChangeArrowheads="1"/>
          </p:cNvSpPr>
          <p:nvPr/>
        </p:nvSpPr>
        <p:spPr bwMode="auto">
          <a:xfrm>
            <a:off x="1066800" y="6019800"/>
            <a:ext cx="7556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1400"/>
              <a:t>buttons</a:t>
            </a:r>
          </a:p>
        </p:txBody>
      </p:sp>
      <p:sp>
        <p:nvSpPr>
          <p:cNvPr id="18441" name="Line 9"/>
          <p:cNvSpPr>
            <a:spLocks noChangeShapeType="1"/>
          </p:cNvSpPr>
          <p:nvPr/>
        </p:nvSpPr>
        <p:spPr bwMode="auto">
          <a:xfrm>
            <a:off x="2057400" y="2514600"/>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42" name="Line 10"/>
          <p:cNvSpPr>
            <a:spLocks noChangeShapeType="1"/>
          </p:cNvSpPr>
          <p:nvPr/>
        </p:nvSpPr>
        <p:spPr bwMode="auto">
          <a:xfrm>
            <a:off x="2209800" y="3429000"/>
            <a:ext cx="304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43" name="Line 11"/>
          <p:cNvSpPr>
            <a:spLocks noChangeShapeType="1"/>
          </p:cNvSpPr>
          <p:nvPr/>
        </p:nvSpPr>
        <p:spPr bwMode="auto">
          <a:xfrm>
            <a:off x="2133600" y="4343400"/>
            <a:ext cx="304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44" name="Line 12"/>
          <p:cNvSpPr>
            <a:spLocks noChangeShapeType="1"/>
          </p:cNvSpPr>
          <p:nvPr/>
        </p:nvSpPr>
        <p:spPr bwMode="auto">
          <a:xfrm>
            <a:off x="1981200" y="5410200"/>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45" name="Line 13"/>
          <p:cNvSpPr>
            <a:spLocks noChangeShapeType="1"/>
          </p:cNvSpPr>
          <p:nvPr/>
        </p:nvSpPr>
        <p:spPr bwMode="auto">
          <a:xfrm>
            <a:off x="1981200" y="6172200"/>
            <a:ext cx="533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247187626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3314"/>
                                        </p:tgtEl>
                                        <p:attrNameLst>
                                          <p:attrName>style.visibility</p:attrName>
                                        </p:attrNameLst>
                                      </p:cBhvr>
                                      <p:to>
                                        <p:strVal val="visible"/>
                                      </p:to>
                                    </p:set>
                                    <p:animEffect transition="in" filter="fade">
                                      <p:cBhvr>
                                        <p:cTn id="7" dur="1000"/>
                                        <p:tgtEl>
                                          <p:spTgt spid="13314"/>
                                        </p:tgtEl>
                                      </p:cBhvr>
                                    </p:animEffect>
                                    <p:anim calcmode="lin" valueType="num">
                                      <p:cBhvr>
                                        <p:cTn id="8" dur="1000" fill="hold"/>
                                        <p:tgtEl>
                                          <p:spTgt spid="13314"/>
                                        </p:tgtEl>
                                        <p:attrNameLst>
                                          <p:attrName>ppt_x</p:attrName>
                                        </p:attrNameLst>
                                      </p:cBhvr>
                                      <p:tavLst>
                                        <p:tav tm="0">
                                          <p:val>
                                            <p:strVal val="#ppt_x"/>
                                          </p:val>
                                        </p:tav>
                                        <p:tav tm="100000">
                                          <p:val>
                                            <p:strVal val="#ppt_x"/>
                                          </p:val>
                                        </p:tav>
                                      </p:tavLst>
                                    </p:anim>
                                    <p:anim calcmode="lin" valueType="num">
                                      <p:cBhvr>
                                        <p:cTn id="9" dur="1000" fill="hold"/>
                                        <p:tgtEl>
                                          <p:spTgt spid="13314"/>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nodeType="clickEffect">
                                  <p:stCondLst>
                                    <p:cond delay="0"/>
                                  </p:stCondLst>
                                  <p:childTnLst>
                                    <p:set>
                                      <p:cBhvr>
                                        <p:cTn id="13" dur="1" fill="hold">
                                          <p:stCondLst>
                                            <p:cond delay="0"/>
                                          </p:stCondLst>
                                        </p:cTn>
                                        <p:tgtEl>
                                          <p:spTgt spid="13315"/>
                                        </p:tgtEl>
                                        <p:attrNameLst>
                                          <p:attrName>style.visibility</p:attrName>
                                        </p:attrNameLst>
                                      </p:cBhvr>
                                      <p:to>
                                        <p:strVal val="visible"/>
                                      </p:to>
                                    </p:set>
                                    <p:animEffect transition="in" filter="fade">
                                      <p:cBhvr>
                                        <p:cTn id="14" dur="1000"/>
                                        <p:tgtEl>
                                          <p:spTgt spid="13315"/>
                                        </p:tgtEl>
                                      </p:cBhvr>
                                    </p:animEffect>
                                    <p:anim calcmode="lin" valueType="num">
                                      <p:cBhvr>
                                        <p:cTn id="15" dur="1000" fill="hold"/>
                                        <p:tgtEl>
                                          <p:spTgt spid="13315"/>
                                        </p:tgtEl>
                                        <p:attrNameLst>
                                          <p:attrName>ppt_x</p:attrName>
                                        </p:attrNameLst>
                                      </p:cBhvr>
                                      <p:tavLst>
                                        <p:tav tm="0">
                                          <p:val>
                                            <p:strVal val="#ppt_x"/>
                                          </p:val>
                                        </p:tav>
                                        <p:tav tm="100000">
                                          <p:val>
                                            <p:strVal val="#ppt_x"/>
                                          </p:val>
                                        </p:tav>
                                      </p:tavLst>
                                    </p:anim>
                                    <p:anim calcmode="lin" valueType="num">
                                      <p:cBhvr>
                                        <p:cTn id="16" dur="1000" fill="hold"/>
                                        <p:tgtEl>
                                          <p:spTgt spid="133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altLang="en-US" smtClean="0"/>
              <a:t>Input Types</a:t>
            </a:r>
          </a:p>
        </p:txBody>
      </p:sp>
      <p:graphicFrame>
        <p:nvGraphicFramePr>
          <p:cNvPr id="14339" name="Object 4"/>
          <p:cNvGraphicFramePr>
            <a:graphicFrameLocks noChangeAspect="1"/>
          </p:cNvGraphicFramePr>
          <p:nvPr/>
        </p:nvGraphicFramePr>
        <p:xfrm>
          <a:off x="1524000" y="1905000"/>
          <a:ext cx="6697663" cy="4394200"/>
        </p:xfrm>
        <a:graphic>
          <a:graphicData uri="http://schemas.openxmlformats.org/presentationml/2006/ole">
            <mc:AlternateContent xmlns:mc="http://schemas.openxmlformats.org/markup-compatibility/2006">
              <mc:Choice xmlns:v="urn:schemas-microsoft-com:vml" Requires="v">
                <p:oleObj spid="_x0000_s4098" name="Document" r:id="rId3" imgW="6488006" imgH="4249177" progId="Word.Document.8">
                  <p:embed/>
                </p:oleObj>
              </mc:Choice>
              <mc:Fallback>
                <p:oleObj name="Document" r:id="rId3" imgW="6488006" imgH="4249177" progId="Word.Document.8">
                  <p:embed/>
                  <p:pic>
                    <p:nvPicPr>
                      <p:cNvPr id="14339"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1905000"/>
                        <a:ext cx="6697663" cy="439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07632672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4338"/>
                                        </p:tgtEl>
                                        <p:attrNameLst>
                                          <p:attrName>style.visibility</p:attrName>
                                        </p:attrNameLst>
                                      </p:cBhvr>
                                      <p:to>
                                        <p:strVal val="visible"/>
                                      </p:to>
                                    </p:set>
                                    <p:animEffect transition="in" filter="fade">
                                      <p:cBhvr>
                                        <p:cTn id="7" dur="1000"/>
                                        <p:tgtEl>
                                          <p:spTgt spid="14338"/>
                                        </p:tgtEl>
                                      </p:cBhvr>
                                    </p:animEffect>
                                    <p:anim calcmode="lin" valueType="num">
                                      <p:cBhvr>
                                        <p:cTn id="8" dur="1000" fill="hold"/>
                                        <p:tgtEl>
                                          <p:spTgt spid="14338"/>
                                        </p:tgtEl>
                                        <p:attrNameLst>
                                          <p:attrName>ppt_x</p:attrName>
                                        </p:attrNameLst>
                                      </p:cBhvr>
                                      <p:tavLst>
                                        <p:tav tm="0">
                                          <p:val>
                                            <p:strVal val="#ppt_x"/>
                                          </p:val>
                                        </p:tav>
                                        <p:tav tm="100000">
                                          <p:val>
                                            <p:strVal val="#ppt_x"/>
                                          </p:val>
                                        </p:tav>
                                      </p:tavLst>
                                    </p:anim>
                                    <p:anim calcmode="lin" valueType="num">
                                      <p:cBhvr>
                                        <p:cTn id="9" dur="1000" fill="hold"/>
                                        <p:tgtEl>
                                          <p:spTgt spid="14338"/>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nodeType="clickEffect">
                                  <p:stCondLst>
                                    <p:cond delay="0"/>
                                  </p:stCondLst>
                                  <p:childTnLst>
                                    <p:set>
                                      <p:cBhvr>
                                        <p:cTn id="13" dur="1" fill="hold">
                                          <p:stCondLst>
                                            <p:cond delay="0"/>
                                          </p:stCondLst>
                                        </p:cTn>
                                        <p:tgtEl>
                                          <p:spTgt spid="14339"/>
                                        </p:tgtEl>
                                        <p:attrNameLst>
                                          <p:attrName>style.visibility</p:attrName>
                                        </p:attrNameLst>
                                      </p:cBhvr>
                                      <p:to>
                                        <p:strVal val="visible"/>
                                      </p:to>
                                    </p:set>
                                    <p:animEffect transition="in" filter="fade">
                                      <p:cBhvr>
                                        <p:cTn id="14" dur="1000"/>
                                        <p:tgtEl>
                                          <p:spTgt spid="14339"/>
                                        </p:tgtEl>
                                      </p:cBhvr>
                                    </p:animEffect>
                                    <p:anim calcmode="lin" valueType="num">
                                      <p:cBhvr>
                                        <p:cTn id="15" dur="1000" fill="hold"/>
                                        <p:tgtEl>
                                          <p:spTgt spid="14339"/>
                                        </p:tgtEl>
                                        <p:attrNameLst>
                                          <p:attrName>ppt_x</p:attrName>
                                        </p:attrNameLst>
                                      </p:cBhvr>
                                      <p:tavLst>
                                        <p:tav tm="0">
                                          <p:val>
                                            <p:strVal val="#ppt_x"/>
                                          </p:val>
                                        </p:tav>
                                        <p:tav tm="100000">
                                          <p:val>
                                            <p:strVal val="#ppt_x"/>
                                          </p:val>
                                        </p:tav>
                                      </p:tavLst>
                                    </p:anim>
                                    <p:anim calcmode="lin" valueType="num">
                                      <p:cBhvr>
                                        <p:cTn id="16" dur="1000" fill="hold"/>
                                        <p:tgtEl>
                                          <p:spTgt spid="1433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altLang="en-US" smtClean="0"/>
              <a:t>Working with Text Boxes</a:t>
            </a:r>
          </a:p>
        </p:txBody>
      </p:sp>
      <p:sp>
        <p:nvSpPr>
          <p:cNvPr id="15363" name="Rectangle 3"/>
          <p:cNvSpPr>
            <a:spLocks noGrp="1" noChangeArrowheads="1"/>
          </p:cNvSpPr>
          <p:nvPr>
            <p:ph type="body" idx="1"/>
          </p:nvPr>
        </p:nvSpPr>
        <p:spPr/>
        <p:txBody>
          <a:bodyPr>
            <a:normAutofit lnSpcReduction="10000"/>
          </a:bodyPr>
          <a:lstStyle/>
          <a:p>
            <a:pPr eaLnBrk="1" hangingPunct="1">
              <a:lnSpc>
                <a:spcPct val="90000"/>
              </a:lnSpc>
            </a:pPr>
            <a:r>
              <a:rPr lang="en-US" altLang="en-US" smtClean="0"/>
              <a:t>Text boxes are created using the </a:t>
            </a:r>
            <a:r>
              <a:rPr lang="en-US" altLang="en-US" b="1" smtClean="0">
                <a:latin typeface="Courier New" panose="02070309020205020404" pitchFamily="49" charset="0"/>
              </a:rPr>
              <a:t>&lt;input&gt;</a:t>
            </a:r>
            <a:r>
              <a:rPr lang="en-US" altLang="en-US" smtClean="0"/>
              <a:t> tag.</a:t>
            </a:r>
          </a:p>
          <a:p>
            <a:pPr eaLnBrk="1" hangingPunct="1">
              <a:lnSpc>
                <a:spcPct val="90000"/>
              </a:lnSpc>
            </a:pPr>
            <a:r>
              <a:rPr lang="en-US" altLang="en-US" smtClean="0"/>
              <a:t>The general syntax is:</a:t>
            </a:r>
          </a:p>
          <a:p>
            <a:pPr lvl="1" eaLnBrk="1" hangingPunct="1">
              <a:lnSpc>
                <a:spcPct val="90000"/>
              </a:lnSpc>
              <a:buFontTx/>
              <a:buNone/>
            </a:pPr>
            <a:r>
              <a:rPr lang="en-US" altLang="en-US" sz="2600" b="1" smtClean="0">
                <a:latin typeface="Courier New" panose="02070309020205020404" pitchFamily="49" charset="0"/>
              </a:rPr>
              <a:t>&lt;input type=“type” name=“name” id=“id”&gt;</a:t>
            </a:r>
            <a:endParaRPr lang="en-US" altLang="en-US" sz="2600" smtClean="0"/>
          </a:p>
          <a:p>
            <a:pPr lvl="1" eaLnBrk="1" hangingPunct="1">
              <a:lnSpc>
                <a:spcPct val="90000"/>
              </a:lnSpc>
            </a:pPr>
            <a:r>
              <a:rPr lang="en-US" altLang="en-US" sz="2600" b="1" i="1" smtClean="0"/>
              <a:t>type</a:t>
            </a:r>
            <a:r>
              <a:rPr lang="en-US" altLang="en-US" sz="2600" smtClean="0"/>
              <a:t> specifies the type of input field</a:t>
            </a:r>
          </a:p>
          <a:p>
            <a:pPr lvl="1" eaLnBrk="1" hangingPunct="1">
              <a:lnSpc>
                <a:spcPct val="90000"/>
              </a:lnSpc>
            </a:pPr>
            <a:r>
              <a:rPr lang="en-US" altLang="en-US" sz="2600" b="1" i="1" smtClean="0"/>
              <a:t>name</a:t>
            </a:r>
            <a:r>
              <a:rPr lang="en-US" altLang="en-US" sz="2600" smtClean="0"/>
              <a:t> and </a:t>
            </a:r>
            <a:r>
              <a:rPr lang="en-US" altLang="en-US" sz="2600" b="1" i="1" smtClean="0"/>
              <a:t>id</a:t>
            </a:r>
            <a:r>
              <a:rPr lang="en-US" altLang="en-US" sz="2600" smtClean="0"/>
              <a:t> attributes identifies the input field for the CGI script</a:t>
            </a:r>
          </a:p>
          <a:p>
            <a:pPr eaLnBrk="1" hangingPunct="1">
              <a:lnSpc>
                <a:spcPct val="90000"/>
              </a:lnSpc>
            </a:pPr>
            <a:r>
              <a:rPr lang="en-US" altLang="en-US" smtClean="0"/>
              <a:t>To create a text box, you would enter the tag:</a:t>
            </a:r>
          </a:p>
          <a:p>
            <a:pPr lvl="1" eaLnBrk="1" hangingPunct="1">
              <a:lnSpc>
                <a:spcPct val="90000"/>
              </a:lnSpc>
              <a:buFontTx/>
              <a:buNone/>
            </a:pPr>
            <a:r>
              <a:rPr lang="en-US" altLang="en-US" sz="2600" b="1" smtClean="0">
                <a:latin typeface="Courier New" panose="02070309020205020404" pitchFamily="49" charset="0"/>
              </a:rPr>
              <a:t>&lt;input type=“text”&gt;</a:t>
            </a:r>
          </a:p>
        </p:txBody>
      </p:sp>
    </p:spTree>
    <p:extLst>
      <p:ext uri="{BB962C8B-B14F-4D97-AF65-F5344CB8AC3E}">
        <p14:creationId xmlns:p14="http://schemas.microsoft.com/office/powerpoint/2010/main" val="351982791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5362"/>
                                        </p:tgtEl>
                                        <p:attrNameLst>
                                          <p:attrName>style.visibility</p:attrName>
                                        </p:attrNameLst>
                                      </p:cBhvr>
                                      <p:to>
                                        <p:strVal val="visible"/>
                                      </p:to>
                                    </p:set>
                                    <p:animEffect transition="in" filter="fade">
                                      <p:cBhvr>
                                        <p:cTn id="7" dur="1000"/>
                                        <p:tgtEl>
                                          <p:spTgt spid="15362"/>
                                        </p:tgtEl>
                                      </p:cBhvr>
                                    </p:animEffect>
                                    <p:anim calcmode="lin" valueType="num">
                                      <p:cBhvr>
                                        <p:cTn id="8" dur="1000" fill="hold"/>
                                        <p:tgtEl>
                                          <p:spTgt spid="15362"/>
                                        </p:tgtEl>
                                        <p:attrNameLst>
                                          <p:attrName>ppt_x</p:attrName>
                                        </p:attrNameLst>
                                      </p:cBhvr>
                                      <p:tavLst>
                                        <p:tav tm="0">
                                          <p:val>
                                            <p:strVal val="#ppt_x"/>
                                          </p:val>
                                        </p:tav>
                                        <p:tav tm="100000">
                                          <p:val>
                                            <p:strVal val="#ppt_x"/>
                                          </p:val>
                                        </p:tav>
                                      </p:tavLst>
                                    </p:anim>
                                    <p:anim calcmode="lin" valueType="num">
                                      <p:cBhvr>
                                        <p:cTn id="9" dur="1000" fill="hold"/>
                                        <p:tgtEl>
                                          <p:spTgt spid="15362"/>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5363">
                                            <p:txEl>
                                              <p:pRg st="0" end="0"/>
                                            </p:txEl>
                                          </p:spTgt>
                                        </p:tgtEl>
                                        <p:attrNameLst>
                                          <p:attrName>style.visibility</p:attrName>
                                        </p:attrNameLst>
                                      </p:cBhvr>
                                      <p:to>
                                        <p:strVal val="visible"/>
                                      </p:to>
                                    </p:set>
                                    <p:animEffect transition="in" filter="fade">
                                      <p:cBhvr>
                                        <p:cTn id="14" dur="1000"/>
                                        <p:tgtEl>
                                          <p:spTgt spid="15363">
                                            <p:txEl>
                                              <p:pRg st="0" end="0"/>
                                            </p:txEl>
                                          </p:spTgt>
                                        </p:tgtEl>
                                      </p:cBhvr>
                                    </p:animEffect>
                                    <p:anim calcmode="lin" valueType="num">
                                      <p:cBhvr>
                                        <p:cTn id="15" dur="1000" fill="hold"/>
                                        <p:tgtEl>
                                          <p:spTgt spid="1536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1536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5363">
                                            <p:txEl>
                                              <p:pRg st="1" end="1"/>
                                            </p:txEl>
                                          </p:spTgt>
                                        </p:tgtEl>
                                        <p:attrNameLst>
                                          <p:attrName>style.visibility</p:attrName>
                                        </p:attrNameLst>
                                      </p:cBhvr>
                                      <p:to>
                                        <p:strVal val="visible"/>
                                      </p:to>
                                    </p:set>
                                    <p:animEffect transition="in" filter="fade">
                                      <p:cBhvr>
                                        <p:cTn id="21" dur="1000"/>
                                        <p:tgtEl>
                                          <p:spTgt spid="15363">
                                            <p:txEl>
                                              <p:pRg st="1" end="1"/>
                                            </p:txEl>
                                          </p:spTgt>
                                        </p:tgtEl>
                                      </p:cBhvr>
                                    </p:animEffect>
                                    <p:anim calcmode="lin" valueType="num">
                                      <p:cBhvr>
                                        <p:cTn id="22" dur="1000" fill="hold"/>
                                        <p:tgtEl>
                                          <p:spTgt spid="1536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15363">
                                            <p:txEl>
                                              <p:pRg st="1" end="1"/>
                                            </p:txEl>
                                          </p:spTgt>
                                        </p:tgtEl>
                                        <p:attrNameLst>
                                          <p:attrName>ppt_y</p:attrName>
                                        </p:attrNameLst>
                                      </p:cBhvr>
                                      <p:tavLst>
                                        <p:tav tm="0">
                                          <p:val>
                                            <p:strVal val="#ppt_y+.1"/>
                                          </p:val>
                                        </p:tav>
                                        <p:tav tm="100000">
                                          <p:val>
                                            <p:strVal val="#ppt_y"/>
                                          </p:val>
                                        </p:tav>
                                      </p:tavLst>
                                    </p:anim>
                                  </p:childTnLst>
                                </p:cTn>
                              </p:par>
                              <p:par>
                                <p:cTn id="24" presetID="42" presetClass="entr" presetSubtype="0" fill="hold" grpId="0" nodeType="withEffect">
                                  <p:stCondLst>
                                    <p:cond delay="0"/>
                                  </p:stCondLst>
                                  <p:childTnLst>
                                    <p:set>
                                      <p:cBhvr>
                                        <p:cTn id="25" dur="1" fill="hold">
                                          <p:stCondLst>
                                            <p:cond delay="0"/>
                                          </p:stCondLst>
                                        </p:cTn>
                                        <p:tgtEl>
                                          <p:spTgt spid="15363">
                                            <p:txEl>
                                              <p:pRg st="2" end="2"/>
                                            </p:txEl>
                                          </p:spTgt>
                                        </p:tgtEl>
                                        <p:attrNameLst>
                                          <p:attrName>style.visibility</p:attrName>
                                        </p:attrNameLst>
                                      </p:cBhvr>
                                      <p:to>
                                        <p:strVal val="visible"/>
                                      </p:to>
                                    </p:set>
                                    <p:animEffect transition="in" filter="fade">
                                      <p:cBhvr>
                                        <p:cTn id="26" dur="1000"/>
                                        <p:tgtEl>
                                          <p:spTgt spid="15363">
                                            <p:txEl>
                                              <p:pRg st="2" end="2"/>
                                            </p:txEl>
                                          </p:spTgt>
                                        </p:tgtEl>
                                      </p:cBhvr>
                                    </p:animEffect>
                                    <p:anim calcmode="lin" valueType="num">
                                      <p:cBhvr>
                                        <p:cTn id="27" dur="1000" fill="hold"/>
                                        <p:tgtEl>
                                          <p:spTgt spid="15363">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15363">
                                            <p:txEl>
                                              <p:pRg st="2" end="2"/>
                                            </p:txEl>
                                          </p:spTgt>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0"/>
                                  </p:stCondLst>
                                  <p:childTnLst>
                                    <p:set>
                                      <p:cBhvr>
                                        <p:cTn id="30" dur="1" fill="hold">
                                          <p:stCondLst>
                                            <p:cond delay="0"/>
                                          </p:stCondLst>
                                        </p:cTn>
                                        <p:tgtEl>
                                          <p:spTgt spid="15363">
                                            <p:txEl>
                                              <p:pRg st="3" end="3"/>
                                            </p:txEl>
                                          </p:spTgt>
                                        </p:tgtEl>
                                        <p:attrNameLst>
                                          <p:attrName>style.visibility</p:attrName>
                                        </p:attrNameLst>
                                      </p:cBhvr>
                                      <p:to>
                                        <p:strVal val="visible"/>
                                      </p:to>
                                    </p:set>
                                    <p:animEffect transition="in" filter="fade">
                                      <p:cBhvr>
                                        <p:cTn id="31" dur="1000"/>
                                        <p:tgtEl>
                                          <p:spTgt spid="15363">
                                            <p:txEl>
                                              <p:pRg st="3" end="3"/>
                                            </p:txEl>
                                          </p:spTgt>
                                        </p:tgtEl>
                                      </p:cBhvr>
                                    </p:animEffect>
                                    <p:anim calcmode="lin" valueType="num">
                                      <p:cBhvr>
                                        <p:cTn id="32" dur="1000" fill="hold"/>
                                        <p:tgtEl>
                                          <p:spTgt spid="15363">
                                            <p:txEl>
                                              <p:pRg st="3" end="3"/>
                                            </p:txEl>
                                          </p:spTgt>
                                        </p:tgtEl>
                                        <p:attrNameLst>
                                          <p:attrName>ppt_x</p:attrName>
                                        </p:attrNameLst>
                                      </p:cBhvr>
                                      <p:tavLst>
                                        <p:tav tm="0">
                                          <p:val>
                                            <p:strVal val="#ppt_x"/>
                                          </p:val>
                                        </p:tav>
                                        <p:tav tm="100000">
                                          <p:val>
                                            <p:strVal val="#ppt_x"/>
                                          </p:val>
                                        </p:tav>
                                      </p:tavLst>
                                    </p:anim>
                                    <p:anim calcmode="lin" valueType="num">
                                      <p:cBhvr>
                                        <p:cTn id="33" dur="1000" fill="hold"/>
                                        <p:tgtEl>
                                          <p:spTgt spid="15363">
                                            <p:txEl>
                                              <p:pRg st="3" end="3"/>
                                            </p:txEl>
                                          </p:spTgt>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15363">
                                            <p:txEl>
                                              <p:pRg st="4" end="4"/>
                                            </p:txEl>
                                          </p:spTgt>
                                        </p:tgtEl>
                                        <p:attrNameLst>
                                          <p:attrName>style.visibility</p:attrName>
                                        </p:attrNameLst>
                                      </p:cBhvr>
                                      <p:to>
                                        <p:strVal val="visible"/>
                                      </p:to>
                                    </p:set>
                                    <p:animEffect transition="in" filter="fade">
                                      <p:cBhvr>
                                        <p:cTn id="36" dur="1000"/>
                                        <p:tgtEl>
                                          <p:spTgt spid="15363">
                                            <p:txEl>
                                              <p:pRg st="4" end="4"/>
                                            </p:txEl>
                                          </p:spTgt>
                                        </p:tgtEl>
                                      </p:cBhvr>
                                    </p:animEffect>
                                    <p:anim calcmode="lin" valueType="num">
                                      <p:cBhvr>
                                        <p:cTn id="37" dur="1000" fill="hold"/>
                                        <p:tgtEl>
                                          <p:spTgt spid="15363">
                                            <p:txEl>
                                              <p:pRg st="4" end="4"/>
                                            </p:txEl>
                                          </p:spTgt>
                                        </p:tgtEl>
                                        <p:attrNameLst>
                                          <p:attrName>ppt_x</p:attrName>
                                        </p:attrNameLst>
                                      </p:cBhvr>
                                      <p:tavLst>
                                        <p:tav tm="0">
                                          <p:val>
                                            <p:strVal val="#ppt_x"/>
                                          </p:val>
                                        </p:tav>
                                        <p:tav tm="100000">
                                          <p:val>
                                            <p:strVal val="#ppt_x"/>
                                          </p:val>
                                        </p:tav>
                                      </p:tavLst>
                                    </p:anim>
                                    <p:anim calcmode="lin" valueType="num">
                                      <p:cBhvr>
                                        <p:cTn id="38" dur="1000" fill="hold"/>
                                        <p:tgtEl>
                                          <p:spTgt spid="1536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42" presetClass="entr" presetSubtype="0" fill="hold" grpId="0" nodeType="clickEffect">
                                  <p:stCondLst>
                                    <p:cond delay="0"/>
                                  </p:stCondLst>
                                  <p:childTnLst>
                                    <p:set>
                                      <p:cBhvr>
                                        <p:cTn id="42" dur="1" fill="hold">
                                          <p:stCondLst>
                                            <p:cond delay="0"/>
                                          </p:stCondLst>
                                        </p:cTn>
                                        <p:tgtEl>
                                          <p:spTgt spid="15363">
                                            <p:txEl>
                                              <p:pRg st="5" end="5"/>
                                            </p:txEl>
                                          </p:spTgt>
                                        </p:tgtEl>
                                        <p:attrNameLst>
                                          <p:attrName>style.visibility</p:attrName>
                                        </p:attrNameLst>
                                      </p:cBhvr>
                                      <p:to>
                                        <p:strVal val="visible"/>
                                      </p:to>
                                    </p:set>
                                    <p:animEffect transition="in" filter="fade">
                                      <p:cBhvr>
                                        <p:cTn id="43" dur="1000"/>
                                        <p:tgtEl>
                                          <p:spTgt spid="15363">
                                            <p:txEl>
                                              <p:pRg st="5" end="5"/>
                                            </p:txEl>
                                          </p:spTgt>
                                        </p:tgtEl>
                                      </p:cBhvr>
                                    </p:animEffect>
                                    <p:anim calcmode="lin" valueType="num">
                                      <p:cBhvr>
                                        <p:cTn id="44" dur="1000" fill="hold"/>
                                        <p:tgtEl>
                                          <p:spTgt spid="15363">
                                            <p:txEl>
                                              <p:pRg st="5" end="5"/>
                                            </p:txEl>
                                          </p:spTgt>
                                        </p:tgtEl>
                                        <p:attrNameLst>
                                          <p:attrName>ppt_x</p:attrName>
                                        </p:attrNameLst>
                                      </p:cBhvr>
                                      <p:tavLst>
                                        <p:tav tm="0">
                                          <p:val>
                                            <p:strVal val="#ppt_x"/>
                                          </p:val>
                                        </p:tav>
                                        <p:tav tm="100000">
                                          <p:val>
                                            <p:strVal val="#ppt_x"/>
                                          </p:val>
                                        </p:tav>
                                      </p:tavLst>
                                    </p:anim>
                                    <p:anim calcmode="lin" valueType="num">
                                      <p:cBhvr>
                                        <p:cTn id="45" dur="1000" fill="hold"/>
                                        <p:tgtEl>
                                          <p:spTgt spid="15363">
                                            <p:txEl>
                                              <p:pRg st="5" end="5"/>
                                            </p:txEl>
                                          </p:spTgt>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15363">
                                            <p:txEl>
                                              <p:pRg st="6" end="6"/>
                                            </p:txEl>
                                          </p:spTgt>
                                        </p:tgtEl>
                                        <p:attrNameLst>
                                          <p:attrName>style.visibility</p:attrName>
                                        </p:attrNameLst>
                                      </p:cBhvr>
                                      <p:to>
                                        <p:strVal val="visible"/>
                                      </p:to>
                                    </p:set>
                                    <p:animEffect transition="in" filter="fade">
                                      <p:cBhvr>
                                        <p:cTn id="48" dur="1000"/>
                                        <p:tgtEl>
                                          <p:spTgt spid="15363">
                                            <p:txEl>
                                              <p:pRg st="6" end="6"/>
                                            </p:txEl>
                                          </p:spTgt>
                                        </p:tgtEl>
                                      </p:cBhvr>
                                    </p:animEffect>
                                    <p:anim calcmode="lin" valueType="num">
                                      <p:cBhvr>
                                        <p:cTn id="49" dur="1000" fill="hold"/>
                                        <p:tgtEl>
                                          <p:spTgt spid="15363">
                                            <p:txEl>
                                              <p:pRg st="6" end="6"/>
                                            </p:txEl>
                                          </p:spTgt>
                                        </p:tgtEl>
                                        <p:attrNameLst>
                                          <p:attrName>ppt_x</p:attrName>
                                        </p:attrNameLst>
                                      </p:cBhvr>
                                      <p:tavLst>
                                        <p:tav tm="0">
                                          <p:val>
                                            <p:strVal val="#ppt_x"/>
                                          </p:val>
                                        </p:tav>
                                        <p:tav tm="100000">
                                          <p:val>
                                            <p:strVal val="#ppt_x"/>
                                          </p:val>
                                        </p:tav>
                                      </p:tavLst>
                                    </p:anim>
                                    <p:anim calcmode="lin" valueType="num">
                                      <p:cBhvr>
                                        <p:cTn id="50" dur="1000" fill="hold"/>
                                        <p:tgtEl>
                                          <p:spTgt spid="1536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 grpId="0"/>
      <p:bldP spid="1536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altLang="en-US" smtClean="0"/>
              <a:t>LAB1:Testing Controls</a:t>
            </a:r>
          </a:p>
        </p:txBody>
      </p:sp>
      <p:sp>
        <p:nvSpPr>
          <p:cNvPr id="21507" name="Content Placeholder 2"/>
          <p:cNvSpPr>
            <a:spLocks noGrp="1"/>
          </p:cNvSpPr>
          <p:nvPr>
            <p:ph idx="1"/>
          </p:nvPr>
        </p:nvSpPr>
        <p:spPr>
          <a:xfrm>
            <a:off x="76200" y="1981200"/>
            <a:ext cx="8915400" cy="4114800"/>
          </a:xfrm>
        </p:spPr>
        <p:txBody>
          <a:bodyPr/>
          <a:lstStyle/>
          <a:p>
            <a:pPr marL="0" indent="0">
              <a:buFontTx/>
              <a:buNone/>
            </a:pPr>
            <a:r>
              <a:rPr lang="en-US" altLang="en-US" sz="2000" smtClean="0"/>
              <a:t>Enter FirstName:&lt;input type=“text” name=“fname”&gt;&lt;br&gt;</a:t>
            </a:r>
          </a:p>
          <a:p>
            <a:pPr marL="0" indent="0">
              <a:buFontTx/>
              <a:buNone/>
            </a:pPr>
            <a:r>
              <a:rPr lang="en-US" altLang="en-US" sz="2000" smtClean="0"/>
              <a:t>Enter LastName:&lt;input type=“text” name=“lname”&gt;&lt;br&gt;</a:t>
            </a:r>
          </a:p>
          <a:p>
            <a:pPr marL="0" indent="0">
              <a:buFontTx/>
              <a:buNone/>
            </a:pPr>
            <a:r>
              <a:rPr lang="en-US" altLang="en-US" sz="2000" smtClean="0"/>
              <a:t>Enter Password:&lt;input type=“password” name=“pass”&gt;&lt;br&gt;</a:t>
            </a:r>
          </a:p>
          <a:p>
            <a:pPr marL="0" indent="0">
              <a:buFontTx/>
              <a:buNone/>
            </a:pPr>
            <a:endParaRPr lang="en-US" altLang="en-US" smtClean="0"/>
          </a:p>
          <a:p>
            <a:pPr marL="0" indent="0">
              <a:buFontTx/>
              <a:buNone/>
            </a:pPr>
            <a:endParaRPr lang="en-US" altLang="en-US" smtClean="0"/>
          </a:p>
          <a:p>
            <a:pPr marL="0" indent="0">
              <a:buFontTx/>
              <a:buNone/>
            </a:pPr>
            <a:endParaRPr lang="en-US" altLang="en-US" smtClean="0"/>
          </a:p>
          <a:p>
            <a:pPr marL="0" indent="0">
              <a:buFontTx/>
              <a:buNone/>
            </a:pPr>
            <a:endParaRPr lang="en-US" altLang="en-US" smtClean="0"/>
          </a:p>
          <a:p>
            <a:pPr marL="0" indent="0">
              <a:buFontTx/>
              <a:buNone/>
            </a:pPr>
            <a:endParaRPr lang="en-US" altLang="en-US" smtClean="0"/>
          </a:p>
        </p:txBody>
      </p:sp>
    </p:spTree>
    <p:extLst>
      <p:ext uri="{BB962C8B-B14F-4D97-AF65-F5344CB8AC3E}">
        <p14:creationId xmlns:p14="http://schemas.microsoft.com/office/powerpoint/2010/main" val="237636060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50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21507">
                                            <p:txEl>
                                              <p:pRg st="0" end="0"/>
                                            </p:txEl>
                                          </p:spTgt>
                                        </p:tgtEl>
                                        <p:attrNameLst>
                                          <p:attrName>style.visibility</p:attrName>
                                        </p:attrNameLst>
                                      </p:cBhvr>
                                      <p:to>
                                        <p:strVal val="visible"/>
                                      </p:to>
                                    </p:set>
                                    <p:anim calcmode="lin" valueType="num">
                                      <p:cBhvr additive="base">
                                        <p:cTn id="11" dur="500" fill="hold"/>
                                        <p:tgtEl>
                                          <p:spTgt spid="21507">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150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21507">
                                            <p:txEl>
                                              <p:pRg st="1" end="1"/>
                                            </p:txEl>
                                          </p:spTgt>
                                        </p:tgtEl>
                                        <p:attrNameLst>
                                          <p:attrName>style.visibility</p:attrName>
                                        </p:attrNameLst>
                                      </p:cBhvr>
                                      <p:to>
                                        <p:strVal val="visible"/>
                                      </p:to>
                                    </p:set>
                                    <p:anim calcmode="lin" valueType="num">
                                      <p:cBhvr additive="base">
                                        <p:cTn id="17" dur="500" fill="hold"/>
                                        <p:tgtEl>
                                          <p:spTgt spid="21507">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150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21507">
                                            <p:txEl>
                                              <p:pRg st="2" end="2"/>
                                            </p:txEl>
                                          </p:spTgt>
                                        </p:tgtEl>
                                        <p:attrNameLst>
                                          <p:attrName>style.visibility</p:attrName>
                                        </p:attrNameLst>
                                      </p:cBhvr>
                                      <p:to>
                                        <p:strVal val="visible"/>
                                      </p:to>
                                    </p:set>
                                    <p:anim calcmode="lin" valueType="num">
                                      <p:cBhvr additive="base">
                                        <p:cTn id="23" dur="500" fill="hold"/>
                                        <p:tgtEl>
                                          <p:spTgt spid="21507">
                                            <p:txEl>
                                              <p:pRg st="2" end="2"/>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1507">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6" grpId="0"/>
      <p:bldP spid="21507"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altLang="en-US" smtClean="0"/>
              <a:t>Radio Button</a:t>
            </a:r>
          </a:p>
        </p:txBody>
      </p:sp>
      <p:sp>
        <p:nvSpPr>
          <p:cNvPr id="22531" name="Content Placeholder 2"/>
          <p:cNvSpPr>
            <a:spLocks noGrp="1"/>
          </p:cNvSpPr>
          <p:nvPr>
            <p:ph idx="1"/>
          </p:nvPr>
        </p:nvSpPr>
        <p:spPr>
          <a:xfrm>
            <a:off x="304800" y="1981200"/>
            <a:ext cx="8153400" cy="4114800"/>
          </a:xfrm>
        </p:spPr>
        <p:txBody>
          <a:bodyPr/>
          <a:lstStyle/>
          <a:p>
            <a:pPr marL="0" indent="0">
              <a:buFontTx/>
              <a:buNone/>
            </a:pPr>
            <a:r>
              <a:rPr lang="en-US" altLang="en-US" smtClean="0"/>
              <a:t>Gender&lt;br&gt;</a:t>
            </a:r>
          </a:p>
          <a:p>
            <a:pPr marL="0" indent="0">
              <a:buFontTx/>
              <a:buNone/>
            </a:pPr>
            <a:r>
              <a:rPr lang="en-US" altLang="en-US" smtClean="0"/>
              <a:t>&lt;input type="radio" name="Gender" value="male" checked&gt; Male &lt;br&gt;</a:t>
            </a:r>
          </a:p>
          <a:p>
            <a:pPr marL="0" indent="0">
              <a:buFontTx/>
              <a:buNone/>
            </a:pPr>
            <a:r>
              <a:rPr lang="en-US" altLang="en-US" smtClean="0"/>
              <a:t>&lt;input type="radio" name="Gender" value="Female" checked&gt; Female &lt;br&gt;</a:t>
            </a:r>
          </a:p>
          <a:p>
            <a:pPr marL="0" indent="0">
              <a:buFontTx/>
              <a:buNone/>
            </a:pPr>
            <a:r>
              <a:rPr lang="en-US" altLang="en-US" smtClean="0"/>
              <a:t>&lt;input type="radio" name="Gender" value="Other" checked&gt; Other &lt;br&gt;</a:t>
            </a:r>
          </a:p>
        </p:txBody>
      </p:sp>
    </p:spTree>
    <p:extLst>
      <p:ext uri="{BB962C8B-B14F-4D97-AF65-F5344CB8AC3E}">
        <p14:creationId xmlns:p14="http://schemas.microsoft.com/office/powerpoint/2010/main" val="291143747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US" altLang="en-US" smtClean="0"/>
              <a:t>Checkbox</a:t>
            </a:r>
          </a:p>
        </p:txBody>
      </p:sp>
      <p:sp>
        <p:nvSpPr>
          <p:cNvPr id="23555" name="Content Placeholder 2"/>
          <p:cNvSpPr>
            <a:spLocks noGrp="1"/>
          </p:cNvSpPr>
          <p:nvPr>
            <p:ph idx="1"/>
          </p:nvPr>
        </p:nvSpPr>
        <p:spPr>
          <a:xfrm>
            <a:off x="76200" y="1981200"/>
            <a:ext cx="8763000" cy="4114800"/>
          </a:xfrm>
        </p:spPr>
        <p:txBody>
          <a:bodyPr/>
          <a:lstStyle/>
          <a:p>
            <a:pPr marL="0" indent="0">
              <a:buFontTx/>
              <a:buNone/>
            </a:pPr>
            <a:r>
              <a:rPr lang="en-US" altLang="en-US" smtClean="0"/>
              <a:t>City&lt;br&gt;</a:t>
            </a:r>
          </a:p>
          <a:p>
            <a:pPr marL="0" indent="0">
              <a:buFontTx/>
              <a:buNone/>
            </a:pPr>
            <a:r>
              <a:rPr lang="en-US" altLang="en-US" smtClean="0"/>
              <a:t>&lt;input type="checkbox" name="city" value="nairobi"&gt;Nairobi &lt;br&gt;</a:t>
            </a:r>
          </a:p>
          <a:p>
            <a:pPr marL="0" indent="0">
              <a:buFontTx/>
              <a:buNone/>
            </a:pPr>
            <a:r>
              <a:rPr lang="en-US" altLang="en-US" smtClean="0"/>
              <a:t>&lt;input type="checkbox" name="city" value="mombasa"&gt;mombasa&lt;br&gt;</a:t>
            </a:r>
          </a:p>
          <a:p>
            <a:pPr marL="0" indent="0">
              <a:buFontTx/>
              <a:buNone/>
            </a:pPr>
            <a:r>
              <a:rPr lang="en-US" altLang="en-US" smtClean="0"/>
              <a:t>&lt;input type="checkbox" name="city" value="kisumu"&gt;Kisumu&lt;br&gt;</a:t>
            </a:r>
          </a:p>
        </p:txBody>
      </p:sp>
    </p:spTree>
    <p:extLst>
      <p:ext uri="{BB962C8B-B14F-4D97-AF65-F5344CB8AC3E}">
        <p14:creationId xmlns:p14="http://schemas.microsoft.com/office/powerpoint/2010/main" val="133835585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US" altLang="en-US" smtClean="0"/>
              <a:t>Listbox</a:t>
            </a:r>
          </a:p>
        </p:txBody>
      </p:sp>
      <p:sp>
        <p:nvSpPr>
          <p:cNvPr id="24579" name="Content Placeholder 2"/>
          <p:cNvSpPr>
            <a:spLocks noGrp="1"/>
          </p:cNvSpPr>
          <p:nvPr>
            <p:ph idx="1"/>
          </p:nvPr>
        </p:nvSpPr>
        <p:spPr>
          <a:xfrm>
            <a:off x="152400" y="1981200"/>
            <a:ext cx="8534400" cy="4114800"/>
          </a:xfrm>
        </p:spPr>
        <p:txBody>
          <a:bodyPr/>
          <a:lstStyle/>
          <a:p>
            <a:pPr marL="0" indent="0">
              <a:buFontTx/>
              <a:buNone/>
            </a:pPr>
            <a:r>
              <a:rPr lang="en-US" altLang="en-US" smtClean="0"/>
              <a:t>Status&lt;br&gt;</a:t>
            </a:r>
          </a:p>
          <a:p>
            <a:pPr marL="0" indent="0">
              <a:buFontTx/>
              <a:buNone/>
            </a:pPr>
            <a:r>
              <a:rPr lang="en-US" altLang="en-US" smtClean="0"/>
              <a:t>&lt;select&gt;</a:t>
            </a:r>
          </a:p>
          <a:p>
            <a:pPr marL="0" indent="0">
              <a:buFontTx/>
              <a:buNone/>
            </a:pPr>
            <a:r>
              <a:rPr lang="en-US" altLang="en-US" smtClean="0"/>
              <a:t>&lt;option value="Married"&gt;Married&lt;/option&gt;</a:t>
            </a:r>
          </a:p>
          <a:p>
            <a:pPr marL="0" indent="0">
              <a:buFontTx/>
              <a:buNone/>
            </a:pPr>
            <a:r>
              <a:rPr lang="en-US" altLang="en-US" smtClean="0"/>
              <a:t>&lt;option value="Single"&gt;Single&lt;/option&gt;</a:t>
            </a:r>
          </a:p>
          <a:p>
            <a:pPr marL="0" indent="0">
              <a:buFontTx/>
              <a:buNone/>
            </a:pPr>
            <a:r>
              <a:rPr lang="en-US" altLang="en-US" smtClean="0"/>
              <a:t>&lt;option value="Divorced"&gt;Divorced&lt;/option&gt;</a:t>
            </a:r>
          </a:p>
          <a:p>
            <a:pPr marL="0" indent="0">
              <a:buFontTx/>
              <a:buNone/>
            </a:pPr>
            <a:r>
              <a:rPr lang="en-US" altLang="en-US" smtClean="0"/>
              <a:t>&lt;/select&gt;</a:t>
            </a:r>
          </a:p>
        </p:txBody>
      </p:sp>
    </p:spTree>
    <p:extLst>
      <p:ext uri="{BB962C8B-B14F-4D97-AF65-F5344CB8AC3E}">
        <p14:creationId xmlns:p14="http://schemas.microsoft.com/office/powerpoint/2010/main" val="115068998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US" altLang="en-US" smtClean="0"/>
              <a:t>Text area</a:t>
            </a:r>
          </a:p>
        </p:txBody>
      </p:sp>
      <p:sp>
        <p:nvSpPr>
          <p:cNvPr id="25603" name="Content Placeholder 2"/>
          <p:cNvSpPr>
            <a:spLocks noGrp="1"/>
          </p:cNvSpPr>
          <p:nvPr>
            <p:ph idx="1"/>
          </p:nvPr>
        </p:nvSpPr>
        <p:spPr/>
        <p:txBody>
          <a:bodyPr/>
          <a:lstStyle/>
          <a:p>
            <a:pPr marL="0" indent="0">
              <a:buFontTx/>
              <a:buNone/>
            </a:pPr>
            <a:r>
              <a:rPr lang="en-US" altLang="en-US" smtClean="0"/>
              <a:t>&lt;br&gt; More information</a:t>
            </a:r>
          </a:p>
          <a:p>
            <a:pPr marL="0" indent="0">
              <a:buFontTx/>
              <a:buNone/>
            </a:pPr>
            <a:r>
              <a:rPr lang="en-US" altLang="en-US" smtClean="0"/>
              <a:t>&lt;textarea rows=“5” cols=“20”&gt;</a:t>
            </a:r>
          </a:p>
          <a:p>
            <a:pPr marL="0" indent="0">
              <a:buFontTx/>
              <a:buNone/>
            </a:pPr>
            <a:endParaRPr lang="en-US" altLang="en-US" smtClean="0"/>
          </a:p>
          <a:p>
            <a:pPr marL="0" indent="0">
              <a:buFontTx/>
              <a:buNone/>
            </a:pPr>
            <a:r>
              <a:rPr lang="en-US" altLang="en-US" smtClean="0"/>
              <a:t>&lt;/textarea&gt;</a:t>
            </a:r>
          </a:p>
        </p:txBody>
      </p:sp>
    </p:spTree>
    <p:extLst>
      <p:ext uri="{BB962C8B-B14F-4D97-AF65-F5344CB8AC3E}">
        <p14:creationId xmlns:p14="http://schemas.microsoft.com/office/powerpoint/2010/main" val="265303117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533400"/>
            <a:ext cx="8458200" cy="2514600"/>
          </a:xfrm>
        </p:spPr>
        <p:txBody>
          <a:bodyPr rtlCol="0">
            <a:normAutofit fontScale="90000"/>
          </a:bodyPr>
          <a:lstStyle/>
          <a:p>
            <a:pPr eaLnBrk="1" fontAlgn="auto" hangingPunct="1">
              <a:spcAft>
                <a:spcPts val="0"/>
              </a:spcAft>
              <a:defRPr/>
            </a:pPr>
            <a:r>
              <a:rPr lang="en-US" b="1" dirty="0" smtClean="0"/>
              <a:t> </a:t>
            </a:r>
            <a:r>
              <a:rPr lang="en-US" b="1" dirty="0">
                <a:solidFill>
                  <a:schemeClr val="tx1"/>
                </a:solidFill>
              </a:rPr>
              <a:t>Introduction to Web Design and Applications</a:t>
            </a:r>
            <a:r>
              <a:rPr lang="en-US" dirty="0">
                <a:solidFill>
                  <a:schemeClr val="tx1"/>
                </a:solidFill>
              </a:rPr>
              <a:t/>
            </a:r>
            <a:br>
              <a:rPr lang="en-US" dirty="0">
                <a:solidFill>
                  <a:schemeClr val="tx1"/>
                </a:solidFill>
              </a:rPr>
            </a:br>
            <a:r>
              <a:rPr lang="en-GB" sz="3600" dirty="0" smtClean="0">
                <a:solidFill>
                  <a:schemeClr val="tx1"/>
                </a:solidFill>
                <a:latin typeface="Times New Roman" pitchFamily="18" charset="0"/>
                <a:cs typeface="Times New Roman" pitchFamily="18" charset="0"/>
              </a:rPr>
              <a:t/>
            </a:r>
            <a:br>
              <a:rPr lang="en-GB" sz="3600" dirty="0" smtClean="0">
                <a:solidFill>
                  <a:schemeClr val="tx1"/>
                </a:solidFill>
                <a:latin typeface="Times New Roman" pitchFamily="18" charset="0"/>
                <a:cs typeface="Times New Roman" pitchFamily="18" charset="0"/>
              </a:rPr>
            </a:br>
            <a:r>
              <a:rPr lang="en-GB" sz="3600" dirty="0" smtClean="0">
                <a:solidFill>
                  <a:schemeClr val="tx1"/>
                </a:solidFill>
                <a:latin typeface="Times New Roman" pitchFamily="18" charset="0"/>
                <a:cs typeface="Times New Roman" pitchFamily="18" charset="0"/>
              </a:rPr>
              <a:t>APT 1040</a:t>
            </a:r>
            <a:endParaRPr lang="en-US" sz="3600" dirty="0">
              <a:solidFill>
                <a:schemeClr val="tx1"/>
              </a:solidFill>
              <a:latin typeface="Times New Roman" pitchFamily="18" charset="0"/>
              <a:cs typeface="Times New Roman" pitchFamily="18" charset="0"/>
            </a:endParaRPr>
          </a:p>
        </p:txBody>
      </p:sp>
      <p:sp>
        <p:nvSpPr>
          <p:cNvPr id="3" name="Subtitle 2"/>
          <p:cNvSpPr>
            <a:spLocks noGrp="1"/>
          </p:cNvSpPr>
          <p:nvPr>
            <p:ph type="subTitle" idx="1"/>
          </p:nvPr>
        </p:nvSpPr>
        <p:spPr>
          <a:xfrm>
            <a:off x="3221038" y="4191000"/>
            <a:ext cx="3244850" cy="914400"/>
          </a:xfrm>
        </p:spPr>
        <p:txBody>
          <a:bodyPr rtlCol="0">
            <a:normAutofit/>
          </a:bodyPr>
          <a:lstStyle/>
          <a:p>
            <a:pPr eaLnBrk="1" fontAlgn="auto" hangingPunct="1">
              <a:spcAft>
                <a:spcPts val="0"/>
              </a:spcAft>
              <a:buFont typeface="Wingdings 3" charset="2"/>
              <a:buNone/>
              <a:defRPr/>
            </a:pPr>
            <a:endParaRPr lang="en-US" dirty="0" smtClean="0"/>
          </a:p>
          <a:p>
            <a:pPr eaLnBrk="1" fontAlgn="auto" hangingPunct="1">
              <a:spcAft>
                <a:spcPts val="0"/>
              </a:spcAft>
              <a:buFont typeface="Wingdings 3" charset="2"/>
              <a:buNone/>
              <a:defRPr/>
            </a:pPr>
            <a:r>
              <a:rPr lang="en-US" dirty="0" smtClean="0"/>
              <a:t>By </a:t>
            </a:r>
            <a:r>
              <a:rPr lang="en-US" dirty="0" smtClean="0">
                <a:solidFill>
                  <a:schemeClr val="tx1"/>
                </a:solidFill>
              </a:rPr>
              <a:t>Bernard Ondiek</a:t>
            </a:r>
            <a:endParaRPr lang="en-US" dirty="0">
              <a:solidFill>
                <a:schemeClr val="tx1"/>
              </a:solidFill>
            </a:endParaRPr>
          </a:p>
        </p:txBody>
      </p:sp>
      <p:sp>
        <p:nvSpPr>
          <p:cNvPr id="7172"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spcBef>
                <a:spcPct val="0"/>
              </a:spcBef>
              <a:buClrTx/>
              <a:buSzTx/>
              <a:buFontTx/>
              <a:buNone/>
            </a:pPr>
            <a:r>
              <a:rPr lang="en-US" altLang="en-US" smtClean="0">
                <a:solidFill>
                  <a:srgbClr val="898989"/>
                </a:solidFill>
                <a:latin typeface="Calibri" panose="020F0502020204030204" pitchFamily="34" charset="0"/>
              </a:rPr>
              <a:t>Intro to Web Design and Apllication</a:t>
            </a:r>
          </a:p>
        </p:txBody>
      </p:sp>
      <p:sp>
        <p:nvSpPr>
          <p:cNvPr id="7173"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spcBef>
                <a:spcPct val="0"/>
              </a:spcBef>
              <a:buClrTx/>
              <a:buSzTx/>
              <a:buFontTx/>
              <a:buNone/>
            </a:pPr>
            <a:fld id="{0B6143EC-7E96-485C-918A-39DD6404FF77}" type="slidenum">
              <a:rPr lang="en-US" altLang="en-US" smtClean="0">
                <a:solidFill>
                  <a:srgbClr val="898989"/>
                </a:solidFill>
                <a:latin typeface="Calibri" panose="020F0502020204030204" pitchFamily="34" charset="0"/>
              </a:rPr>
              <a:pPr>
                <a:spcBef>
                  <a:spcPct val="0"/>
                </a:spcBef>
                <a:buClrTx/>
                <a:buSzTx/>
                <a:buFontTx/>
                <a:buNone/>
              </a:pPr>
              <a:t>2</a:t>
            </a:fld>
            <a:endParaRPr lang="en-US" altLang="en-US" smtClean="0">
              <a:solidFill>
                <a:srgbClr val="898989"/>
              </a:solidFill>
              <a:latin typeface="Calibri" panose="020F0502020204030204" pitchFamily="34" charset="0"/>
            </a:endParaRPr>
          </a:p>
        </p:txBody>
      </p:sp>
      <p:sp>
        <p:nvSpPr>
          <p:cNvPr id="7174" name="Subtitle 2"/>
          <p:cNvSpPr txBox="1">
            <a:spLocks/>
          </p:cNvSpPr>
          <p:nvPr/>
        </p:nvSpPr>
        <p:spPr bwMode="auto">
          <a:xfrm>
            <a:off x="2516188" y="2951163"/>
            <a:ext cx="324485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457200">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defTabSz="45720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defTabSz="4572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defTabSz="4572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defTabSz="4572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r" eaLnBrk="1" hangingPunct="1">
              <a:buClr>
                <a:srgbClr val="90C226"/>
              </a:buClr>
              <a:buFont typeface="Wingdings 3" panose="05040102010807070707" pitchFamily="18" charset="2"/>
              <a:buNone/>
            </a:pPr>
            <a:endParaRPr lang="en-US" altLang="en-US" b="0">
              <a:solidFill>
                <a:srgbClr val="7F7F7F"/>
              </a:solidFill>
            </a:endParaRPr>
          </a:p>
          <a:p>
            <a:pPr algn="r" eaLnBrk="1" hangingPunct="1">
              <a:buClr>
                <a:srgbClr val="90C226"/>
              </a:buClr>
              <a:buFont typeface="Wingdings 3" panose="05040102010807070707" pitchFamily="18" charset="2"/>
              <a:buNone/>
            </a:pPr>
            <a:r>
              <a:rPr lang="en-US" altLang="en-US" b="0">
                <a:solidFill>
                  <a:srgbClr val="7F7F7F"/>
                </a:solidFill>
              </a:rPr>
              <a:t>LECTURE 8- forms</a:t>
            </a:r>
            <a:endParaRPr lang="en-US" altLang="en-US" b="0">
              <a:solidFill>
                <a:srgbClr val="000000"/>
              </a:solidFill>
            </a:endParaRPr>
          </a:p>
        </p:txBody>
      </p:sp>
    </p:spTree>
    <p:extLst>
      <p:ext uri="{BB962C8B-B14F-4D97-AF65-F5344CB8AC3E}">
        <p14:creationId xmlns:p14="http://schemas.microsoft.com/office/powerpoint/2010/main" val="97018061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US" altLang="en-US" smtClean="0"/>
              <a:t>Buttons</a:t>
            </a:r>
          </a:p>
        </p:txBody>
      </p:sp>
      <p:sp>
        <p:nvSpPr>
          <p:cNvPr id="26627" name="Content Placeholder 2"/>
          <p:cNvSpPr>
            <a:spLocks noGrp="1"/>
          </p:cNvSpPr>
          <p:nvPr>
            <p:ph idx="1"/>
          </p:nvPr>
        </p:nvSpPr>
        <p:spPr/>
        <p:txBody>
          <a:bodyPr/>
          <a:lstStyle/>
          <a:p>
            <a:pPr marL="0" indent="0">
              <a:buFontTx/>
              <a:buNone/>
            </a:pPr>
            <a:r>
              <a:rPr lang="en-US" altLang="en-US" smtClean="0"/>
              <a:t>&lt;input type="submit" name="send“ value=“TUMA”&gt;&amp;nbsp &amp;nbsp &amp;nbsp </a:t>
            </a:r>
          </a:p>
          <a:p>
            <a:pPr marL="0" indent="0">
              <a:buFontTx/>
              <a:buNone/>
            </a:pPr>
            <a:r>
              <a:rPr lang="en-US" altLang="en-US" smtClean="0"/>
              <a:t>&lt;input type="reset" name="cancel“ value=“SAHIHISHA”&gt; </a:t>
            </a:r>
          </a:p>
        </p:txBody>
      </p:sp>
    </p:spTree>
    <p:extLst>
      <p:ext uri="{BB962C8B-B14F-4D97-AF65-F5344CB8AC3E}">
        <p14:creationId xmlns:p14="http://schemas.microsoft.com/office/powerpoint/2010/main" val="245614303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 &amp; A</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17019" y="3205956"/>
            <a:ext cx="1933575" cy="1790700"/>
          </a:xfrm>
        </p:spPr>
      </p:pic>
      <p:sp>
        <p:nvSpPr>
          <p:cNvPr id="4" name="Footer Placeholder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900" b="0" i="0" u="none" strike="noStrike" kern="1200" cap="none" spc="0" normalizeH="0" baseline="0" noProof="0" smtClean="0">
                <a:ln>
                  <a:noFill/>
                </a:ln>
                <a:solidFill>
                  <a:prstClr val="black">
                    <a:tint val="75000"/>
                  </a:prstClr>
                </a:solidFill>
                <a:effectLst/>
                <a:uLnTx/>
                <a:uFillTx/>
                <a:latin typeface="Calibri" panose="020F0502020204030204" pitchFamily="34" charset="0"/>
                <a:ea typeface="+mn-ea"/>
                <a:cs typeface="Calibri" panose="020F0502020204030204" pitchFamily="34" charset="0"/>
              </a:rPr>
              <a:t>Intro to Web Design and Apllication</a:t>
            </a:r>
            <a:endParaRPr kumimoji="0" lang="en-US" altLang="en-US" sz="900" b="0" i="0" u="none" strike="noStrike" kern="1200" cap="none" spc="0" normalizeH="0" baseline="0" noProof="0">
              <a:ln>
                <a:noFill/>
              </a:ln>
              <a:solidFill>
                <a:prstClr val="black">
                  <a:tint val="75000"/>
                </a:prstClr>
              </a:solidFill>
              <a:effectLst/>
              <a:uLnTx/>
              <a:uFillTx/>
              <a:latin typeface="Calibri" panose="020F0502020204030204" pitchFamily="34" charset="0"/>
              <a:ea typeface="+mn-ea"/>
              <a:cs typeface="Calibri" panose="020F0502020204030204" pitchFamily="34" charset="0"/>
            </a:endParaRPr>
          </a:p>
        </p:txBody>
      </p:sp>
      <p:sp>
        <p:nvSpPr>
          <p:cNvPr id="5" name="Slide Number Placeholder 4"/>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71DA53EE-0523-402E-A385-A495709C6FAB}" type="slidenum">
              <a:rPr kumimoji="0" lang="en-US" altLang="en-US" sz="900" b="0" i="0" u="none" strike="noStrike" kern="1200" cap="none" spc="0" normalizeH="0" baseline="0" noProof="0" smtClean="0">
                <a:ln>
                  <a:noFill/>
                </a:ln>
                <a:solidFill>
                  <a:prstClr val="black">
                    <a:tint val="75000"/>
                  </a:prstClr>
                </a:solidFill>
                <a:effectLst/>
                <a:uLnTx/>
                <a:uFillTx/>
                <a:latin typeface="Calibri" panose="020F0502020204030204" pitchFamily="34" charset="0"/>
                <a:ea typeface="+mn-ea"/>
                <a:cs typeface="Calibri" panose="020F050202020403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21</a:t>
            </a:fld>
            <a:endParaRPr kumimoji="0" lang="en-US" altLang="en-US" sz="900" b="0" i="0" u="none" strike="noStrike" kern="1200" cap="none" spc="0" normalizeH="0" baseline="0" noProof="0">
              <a:ln>
                <a:noFill/>
              </a:ln>
              <a:solidFill>
                <a:prstClr val="black">
                  <a:tint val="75000"/>
                </a:prstClr>
              </a:solidFill>
              <a:effectLst/>
              <a:uLnTx/>
              <a:uFillTx/>
              <a:latin typeface="Calibri" panose="020F0502020204030204" pitchFamily="34" charset="0"/>
              <a:ea typeface="+mn-ea"/>
              <a:cs typeface="Calibri" panose="020F0502020204030204" pitchFamily="34" charset="0"/>
            </a:endParaRPr>
          </a:p>
        </p:txBody>
      </p:sp>
    </p:spTree>
    <p:extLst>
      <p:ext uri="{BB962C8B-B14F-4D97-AF65-F5344CB8AC3E}">
        <p14:creationId xmlns:p14="http://schemas.microsoft.com/office/powerpoint/2010/main" val="3024074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685800" y="2286000"/>
            <a:ext cx="7772400" cy="1143000"/>
          </a:xfrm>
        </p:spPr>
        <p:txBody>
          <a:bodyPr/>
          <a:lstStyle/>
          <a:p>
            <a:pPr eaLnBrk="1" hangingPunct="1"/>
            <a:r>
              <a:rPr lang="en-US" altLang="en-US" smtClean="0"/>
              <a:t>Creating Web Page Forms</a:t>
            </a:r>
          </a:p>
        </p:txBody>
      </p:sp>
    </p:spTree>
    <p:extLst>
      <p:ext uri="{BB962C8B-B14F-4D97-AF65-F5344CB8AC3E}">
        <p14:creationId xmlns:p14="http://schemas.microsoft.com/office/powerpoint/2010/main" val="52812634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fade">
                                      <p:cBhvr>
                                        <p:cTn id="7" dur="1000"/>
                                        <p:tgtEl>
                                          <p:spTgt spid="3074"/>
                                        </p:tgtEl>
                                      </p:cBhvr>
                                    </p:animEffect>
                                    <p:anim calcmode="lin" valueType="num">
                                      <p:cBhvr>
                                        <p:cTn id="8" dur="1000" fill="hold"/>
                                        <p:tgtEl>
                                          <p:spTgt spid="3074"/>
                                        </p:tgtEl>
                                        <p:attrNameLst>
                                          <p:attrName>ppt_x</p:attrName>
                                        </p:attrNameLst>
                                      </p:cBhvr>
                                      <p:tavLst>
                                        <p:tav tm="0">
                                          <p:val>
                                            <p:strVal val="#ppt_x"/>
                                          </p:val>
                                        </p:tav>
                                        <p:tav tm="100000">
                                          <p:val>
                                            <p:strVal val="#ppt_x"/>
                                          </p:val>
                                        </p:tav>
                                      </p:tavLst>
                                    </p:anim>
                                    <p:anim calcmode="lin" valueType="num">
                                      <p:cBhvr>
                                        <p:cTn id="9" dur="1000" fill="hold"/>
                                        <p:tgtEl>
                                          <p:spTgt spid="307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en-US" altLang="en-US" smtClean="0"/>
              <a:t>An Example of a Form</a:t>
            </a:r>
          </a:p>
        </p:txBody>
      </p:sp>
      <p:graphicFrame>
        <p:nvGraphicFramePr>
          <p:cNvPr id="4099" name="Object 4"/>
          <p:cNvGraphicFramePr>
            <a:graphicFrameLocks noChangeAspect="1"/>
          </p:cNvGraphicFramePr>
          <p:nvPr/>
        </p:nvGraphicFramePr>
        <p:xfrm>
          <a:off x="2743200" y="1828800"/>
          <a:ext cx="3686175" cy="4448175"/>
        </p:xfrm>
        <a:graphic>
          <a:graphicData uri="http://schemas.openxmlformats.org/presentationml/2006/ole">
            <mc:AlternateContent xmlns:mc="http://schemas.openxmlformats.org/markup-compatibility/2006">
              <mc:Choice xmlns:v="urn:schemas-microsoft-com:vml" Requires="v">
                <p:oleObj spid="_x0000_s1026" name="Bitmap Image" r:id="rId3" imgW="3686338" imgH="4448026" progId="Paint.Picture">
                  <p:embed/>
                </p:oleObj>
              </mc:Choice>
              <mc:Fallback>
                <p:oleObj name="Bitmap Image" r:id="rId3" imgW="3686338" imgH="4448026" progId="Paint.Picture">
                  <p:embed/>
                  <p:pic>
                    <p:nvPicPr>
                      <p:cNvPr id="4099" name="Object 4"/>
                      <p:cNvPicPr>
                        <a:picLocks noChangeAspect="1" noChangeArrowheads="1"/>
                      </p:cNvPicPr>
                      <p:nvPr/>
                    </p:nvPicPr>
                    <p:blipFill>
                      <a:blip r:embed="rId4">
                        <a:lum bright="-4000" contrast="-4000"/>
                        <a:extLst>
                          <a:ext uri="{28A0092B-C50C-407E-A947-70E740481C1C}">
                            <a14:useLocalDpi xmlns:a14="http://schemas.microsoft.com/office/drawing/2010/main" val="0"/>
                          </a:ext>
                        </a:extLst>
                      </a:blip>
                      <a:srcRect/>
                      <a:stretch>
                        <a:fillRect/>
                      </a:stretch>
                    </p:blipFill>
                    <p:spPr bwMode="auto">
                      <a:xfrm>
                        <a:off x="2743200" y="1828800"/>
                        <a:ext cx="3686175" cy="444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50629203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098"/>
                                        </p:tgtEl>
                                        <p:attrNameLst>
                                          <p:attrName>style.visibility</p:attrName>
                                        </p:attrNameLst>
                                      </p:cBhvr>
                                      <p:to>
                                        <p:strVal val="visible"/>
                                      </p:to>
                                    </p:set>
                                    <p:anim calcmode="lin" valueType="num">
                                      <p:cBhvr additive="base">
                                        <p:cTn id="7" dur="500" fill="hold"/>
                                        <p:tgtEl>
                                          <p:spTgt spid="4098"/>
                                        </p:tgtEl>
                                        <p:attrNameLst>
                                          <p:attrName>ppt_x</p:attrName>
                                        </p:attrNameLst>
                                      </p:cBhvr>
                                      <p:tavLst>
                                        <p:tav tm="0">
                                          <p:val>
                                            <p:strVal val="#ppt_x"/>
                                          </p:val>
                                        </p:tav>
                                        <p:tav tm="100000">
                                          <p:val>
                                            <p:strVal val="#ppt_x"/>
                                          </p:val>
                                        </p:tav>
                                      </p:tavLst>
                                    </p:anim>
                                    <p:anim calcmode="lin" valueType="num">
                                      <p:cBhvr additive="base">
                                        <p:cTn id="8" dur="500" fill="hold"/>
                                        <p:tgtEl>
                                          <p:spTgt spid="4098"/>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42" presetClass="entr" presetSubtype="0" fill="hold" nodeType="clickEffect">
                                  <p:stCondLst>
                                    <p:cond delay="0"/>
                                  </p:stCondLst>
                                  <p:childTnLst>
                                    <p:set>
                                      <p:cBhvr>
                                        <p:cTn id="12" dur="1" fill="hold">
                                          <p:stCondLst>
                                            <p:cond delay="0"/>
                                          </p:stCondLst>
                                        </p:cTn>
                                        <p:tgtEl>
                                          <p:spTgt spid="4099"/>
                                        </p:tgtEl>
                                        <p:attrNameLst>
                                          <p:attrName>style.visibility</p:attrName>
                                        </p:attrNameLst>
                                      </p:cBhvr>
                                      <p:to>
                                        <p:strVal val="visible"/>
                                      </p:to>
                                    </p:set>
                                    <p:animEffect transition="in" filter="fade">
                                      <p:cBhvr>
                                        <p:cTn id="13" dur="1000"/>
                                        <p:tgtEl>
                                          <p:spTgt spid="4099"/>
                                        </p:tgtEl>
                                      </p:cBhvr>
                                    </p:animEffect>
                                    <p:anim calcmode="lin" valueType="num">
                                      <p:cBhvr>
                                        <p:cTn id="14" dur="1000" fill="hold"/>
                                        <p:tgtEl>
                                          <p:spTgt spid="4099"/>
                                        </p:tgtEl>
                                        <p:attrNameLst>
                                          <p:attrName>ppt_x</p:attrName>
                                        </p:attrNameLst>
                                      </p:cBhvr>
                                      <p:tavLst>
                                        <p:tav tm="0">
                                          <p:val>
                                            <p:strVal val="#ppt_x"/>
                                          </p:val>
                                        </p:tav>
                                        <p:tav tm="100000">
                                          <p:val>
                                            <p:strVal val="#ppt_x"/>
                                          </p:val>
                                        </p:tav>
                                      </p:tavLst>
                                    </p:anim>
                                    <p:anim calcmode="lin" valueType="num">
                                      <p:cBhvr>
                                        <p:cTn id="15" dur="1000" fill="hold"/>
                                        <p:tgtEl>
                                          <p:spTgt spid="409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normAutofit fontScale="90000"/>
          </a:bodyPr>
          <a:lstStyle/>
          <a:p>
            <a:pPr eaLnBrk="1" hangingPunct="1"/>
            <a:r>
              <a:rPr lang="en-US" altLang="en-US" smtClean="0"/>
              <a:t>The Interaction between a </a:t>
            </a:r>
            <a:br>
              <a:rPr lang="en-US" altLang="en-US" smtClean="0"/>
            </a:br>
            <a:r>
              <a:rPr lang="en-US" altLang="en-US" smtClean="0"/>
              <a:t>Web Page Form and a CGI Script</a:t>
            </a:r>
          </a:p>
        </p:txBody>
      </p:sp>
      <p:graphicFrame>
        <p:nvGraphicFramePr>
          <p:cNvPr id="5123" name="Object 4"/>
          <p:cNvGraphicFramePr>
            <a:graphicFrameLocks noChangeAspect="1"/>
          </p:cNvGraphicFramePr>
          <p:nvPr/>
        </p:nvGraphicFramePr>
        <p:xfrm>
          <a:off x="2590800" y="1981200"/>
          <a:ext cx="5715000" cy="4103688"/>
        </p:xfrm>
        <a:graphic>
          <a:graphicData uri="http://schemas.openxmlformats.org/presentationml/2006/ole">
            <mc:AlternateContent xmlns:mc="http://schemas.openxmlformats.org/markup-compatibility/2006">
              <mc:Choice xmlns:v="urn:schemas-microsoft-com:vml" Requires="v">
                <p:oleObj spid="_x0000_s2050" name="Bitmap Image" r:id="rId3" imgW="0" imgH="0" progId="Paint.Picture">
                  <p:embed/>
                </p:oleObj>
              </mc:Choice>
              <mc:Fallback>
                <p:oleObj name="Bitmap Image" r:id="rId3" imgW="0" imgH="0" progId="Paint.Picture">
                  <p:embed/>
                  <p:pic>
                    <p:nvPicPr>
                      <p:cNvPr id="5123"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90800" y="1981200"/>
                        <a:ext cx="5715000" cy="4103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124" name="Text Box 5"/>
          <p:cNvSpPr txBox="1">
            <a:spLocks noChangeArrowheads="1"/>
          </p:cNvSpPr>
          <p:nvPr/>
        </p:nvSpPr>
        <p:spPr bwMode="auto">
          <a:xfrm>
            <a:off x="228600" y="1981200"/>
            <a:ext cx="1981200" cy="114300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lnSpc>
                <a:spcPct val="90000"/>
              </a:lnSpc>
              <a:spcBef>
                <a:spcPct val="0"/>
              </a:spcBef>
              <a:buFontTx/>
              <a:buNone/>
            </a:pPr>
            <a:r>
              <a:rPr lang="en-US" altLang="en-US" sz="1800"/>
              <a:t>This figure shows how a Web page form interacts with a CGI script. </a:t>
            </a:r>
          </a:p>
        </p:txBody>
      </p:sp>
    </p:spTree>
    <p:extLst>
      <p:ext uri="{BB962C8B-B14F-4D97-AF65-F5344CB8AC3E}">
        <p14:creationId xmlns:p14="http://schemas.microsoft.com/office/powerpoint/2010/main" val="28735781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122"/>
                                        </p:tgtEl>
                                        <p:attrNameLst>
                                          <p:attrName>style.visibility</p:attrName>
                                        </p:attrNameLst>
                                      </p:cBhvr>
                                      <p:to>
                                        <p:strVal val="visible"/>
                                      </p:to>
                                    </p:set>
                                    <p:animEffect transition="in" filter="fade">
                                      <p:cBhvr>
                                        <p:cTn id="7" dur="1000"/>
                                        <p:tgtEl>
                                          <p:spTgt spid="5122"/>
                                        </p:tgtEl>
                                      </p:cBhvr>
                                    </p:animEffect>
                                    <p:anim calcmode="lin" valueType="num">
                                      <p:cBhvr>
                                        <p:cTn id="8" dur="1000" fill="hold"/>
                                        <p:tgtEl>
                                          <p:spTgt spid="5122"/>
                                        </p:tgtEl>
                                        <p:attrNameLst>
                                          <p:attrName>ppt_x</p:attrName>
                                        </p:attrNameLst>
                                      </p:cBhvr>
                                      <p:tavLst>
                                        <p:tav tm="0">
                                          <p:val>
                                            <p:strVal val="#ppt_x"/>
                                          </p:val>
                                        </p:tav>
                                        <p:tav tm="100000">
                                          <p:val>
                                            <p:strVal val="#ppt_x"/>
                                          </p:val>
                                        </p:tav>
                                      </p:tavLst>
                                    </p:anim>
                                    <p:anim calcmode="lin" valueType="num">
                                      <p:cBhvr>
                                        <p:cTn id="9" dur="1000" fill="hold"/>
                                        <p:tgtEl>
                                          <p:spTgt spid="5122"/>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5124"/>
                                        </p:tgtEl>
                                        <p:attrNameLst>
                                          <p:attrName>style.visibility</p:attrName>
                                        </p:attrNameLst>
                                      </p:cBhvr>
                                      <p:to>
                                        <p:strVal val="visible"/>
                                      </p:to>
                                    </p:set>
                                    <p:anim calcmode="lin" valueType="num">
                                      <p:cBhvr additive="base">
                                        <p:cTn id="14" dur="500" fill="hold"/>
                                        <p:tgtEl>
                                          <p:spTgt spid="5124"/>
                                        </p:tgtEl>
                                        <p:attrNameLst>
                                          <p:attrName>ppt_x</p:attrName>
                                        </p:attrNameLst>
                                      </p:cBhvr>
                                      <p:tavLst>
                                        <p:tav tm="0">
                                          <p:val>
                                            <p:strVal val="#ppt_x"/>
                                          </p:val>
                                        </p:tav>
                                        <p:tav tm="100000">
                                          <p:val>
                                            <p:strVal val="#ppt_x"/>
                                          </p:val>
                                        </p:tav>
                                      </p:tavLst>
                                    </p:anim>
                                    <p:anim calcmode="lin" valueType="num">
                                      <p:cBhvr additive="base">
                                        <p:cTn id="15" dur="500" fill="hold"/>
                                        <p:tgtEl>
                                          <p:spTgt spid="5124"/>
                                        </p:tgtEl>
                                        <p:attrNameLst>
                                          <p:attrName>ppt_y</p:attrName>
                                        </p:attrNameLst>
                                      </p:cBhvr>
                                      <p:tavLst>
                                        <p:tav tm="0">
                                          <p:val>
                                            <p:strVal val="1+#ppt_h/2"/>
                                          </p:val>
                                        </p:tav>
                                        <p:tav tm="100000">
                                          <p:val>
                                            <p:strVal val="#ppt_y"/>
                                          </p:val>
                                        </p:tav>
                                      </p:tavLst>
                                    </p:anim>
                                  </p:childTnLst>
                                </p:cTn>
                              </p:par>
                            </p:childTnLst>
                          </p:cTn>
                        </p:par>
                      </p:childTnLst>
                    </p:cTn>
                  </p:par>
                  <p:par>
                    <p:cTn id="16" fill="hold" nodeType="clickPar">
                      <p:stCondLst>
                        <p:cond delay="indefinite"/>
                      </p:stCondLst>
                      <p:childTnLst>
                        <p:par>
                          <p:cTn id="17" fill="hold" nodeType="withGroup">
                            <p:stCondLst>
                              <p:cond delay="0"/>
                            </p:stCondLst>
                            <p:childTnLst>
                              <p:par>
                                <p:cTn id="18" presetID="42" presetClass="entr" presetSubtype="0" fill="hold" nodeType="clickEffect">
                                  <p:stCondLst>
                                    <p:cond delay="0"/>
                                  </p:stCondLst>
                                  <p:childTnLst>
                                    <p:set>
                                      <p:cBhvr>
                                        <p:cTn id="19" dur="1" fill="hold">
                                          <p:stCondLst>
                                            <p:cond delay="0"/>
                                          </p:stCondLst>
                                        </p:cTn>
                                        <p:tgtEl>
                                          <p:spTgt spid="5123"/>
                                        </p:tgtEl>
                                        <p:attrNameLst>
                                          <p:attrName>style.visibility</p:attrName>
                                        </p:attrNameLst>
                                      </p:cBhvr>
                                      <p:to>
                                        <p:strVal val="visible"/>
                                      </p:to>
                                    </p:set>
                                    <p:animEffect transition="in" filter="fade">
                                      <p:cBhvr>
                                        <p:cTn id="20" dur="1000"/>
                                        <p:tgtEl>
                                          <p:spTgt spid="5123"/>
                                        </p:tgtEl>
                                      </p:cBhvr>
                                    </p:animEffect>
                                    <p:anim calcmode="lin" valueType="num">
                                      <p:cBhvr>
                                        <p:cTn id="21" dur="1000" fill="hold"/>
                                        <p:tgtEl>
                                          <p:spTgt spid="5123"/>
                                        </p:tgtEl>
                                        <p:attrNameLst>
                                          <p:attrName>ppt_x</p:attrName>
                                        </p:attrNameLst>
                                      </p:cBhvr>
                                      <p:tavLst>
                                        <p:tav tm="0">
                                          <p:val>
                                            <p:strVal val="#ppt_x"/>
                                          </p:val>
                                        </p:tav>
                                        <p:tav tm="100000">
                                          <p:val>
                                            <p:strVal val="#ppt_x"/>
                                          </p:val>
                                        </p:tav>
                                      </p:tavLst>
                                    </p:anim>
                                    <p:anim calcmode="lin" valueType="num">
                                      <p:cBhvr>
                                        <p:cTn id="22" dur="1000" fill="hold"/>
                                        <p:tgtEl>
                                          <p:spTgt spid="51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p:bldP spid="512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altLang="en-US" smtClean="0"/>
              <a:t>Working with CGI Scripts</a:t>
            </a:r>
          </a:p>
        </p:txBody>
      </p:sp>
      <p:sp>
        <p:nvSpPr>
          <p:cNvPr id="6147" name="Rectangle 3"/>
          <p:cNvSpPr>
            <a:spLocks noGrp="1" noChangeArrowheads="1"/>
          </p:cNvSpPr>
          <p:nvPr>
            <p:ph type="body" idx="1"/>
          </p:nvPr>
        </p:nvSpPr>
        <p:spPr>
          <a:xfrm>
            <a:off x="685800" y="1943100"/>
            <a:ext cx="7772400" cy="4229100"/>
          </a:xfrm>
        </p:spPr>
        <p:txBody>
          <a:bodyPr>
            <a:normAutofit fontScale="92500"/>
          </a:bodyPr>
          <a:lstStyle/>
          <a:p>
            <a:pPr eaLnBrk="1" hangingPunct="1"/>
            <a:r>
              <a:rPr lang="en-US" altLang="en-US" sz="2400" smtClean="0"/>
              <a:t>HTML supports tags for creating forms, however, it does not process the information.</a:t>
            </a:r>
          </a:p>
          <a:p>
            <a:pPr eaLnBrk="1" hangingPunct="1"/>
            <a:r>
              <a:rPr lang="en-US" altLang="en-US" sz="2400" smtClean="0"/>
              <a:t>Use </a:t>
            </a:r>
            <a:r>
              <a:rPr lang="en-US" altLang="en-US" sz="2400" b="1" smtClean="0"/>
              <a:t>CGI (Common Gateway Interface)</a:t>
            </a:r>
            <a:r>
              <a:rPr lang="en-US" altLang="en-US" sz="2400" smtClean="0"/>
              <a:t> script to process form information.</a:t>
            </a:r>
          </a:p>
          <a:p>
            <a:pPr eaLnBrk="1" hangingPunct="1"/>
            <a:r>
              <a:rPr lang="en-US" altLang="en-US" sz="2400" smtClean="0"/>
              <a:t>CGI script runs on the Web server and receives data from a form and uses it to perform a set of tasks.</a:t>
            </a:r>
          </a:p>
          <a:p>
            <a:pPr eaLnBrk="1" hangingPunct="1"/>
            <a:r>
              <a:rPr lang="en-US" altLang="en-US" sz="2400" smtClean="0"/>
              <a:t>Web page designers may not be able to create or edit CGI scripts.</a:t>
            </a:r>
          </a:p>
          <a:p>
            <a:pPr lvl="1" eaLnBrk="1" hangingPunct="1"/>
            <a:r>
              <a:rPr lang="en-US" altLang="en-US" sz="2000" smtClean="0"/>
              <a:t>Internet Service Providers (ISPs) and universities may provide CGI scripts that their customers and student can use on their Web sites, but which they cannot directly access or modify</a:t>
            </a:r>
          </a:p>
        </p:txBody>
      </p:sp>
    </p:spTree>
    <p:extLst>
      <p:ext uri="{BB962C8B-B14F-4D97-AF65-F5344CB8AC3E}">
        <p14:creationId xmlns:p14="http://schemas.microsoft.com/office/powerpoint/2010/main" val="404223034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146"/>
                                        </p:tgtEl>
                                        <p:attrNameLst>
                                          <p:attrName>style.visibility</p:attrName>
                                        </p:attrNameLst>
                                      </p:cBhvr>
                                      <p:to>
                                        <p:strVal val="visible"/>
                                      </p:to>
                                    </p:set>
                                    <p:animEffect transition="in" filter="fade">
                                      <p:cBhvr>
                                        <p:cTn id="7" dur="1000"/>
                                        <p:tgtEl>
                                          <p:spTgt spid="6146"/>
                                        </p:tgtEl>
                                      </p:cBhvr>
                                    </p:animEffect>
                                    <p:anim calcmode="lin" valueType="num">
                                      <p:cBhvr>
                                        <p:cTn id="8" dur="1000" fill="hold"/>
                                        <p:tgtEl>
                                          <p:spTgt spid="6146"/>
                                        </p:tgtEl>
                                        <p:attrNameLst>
                                          <p:attrName>ppt_x</p:attrName>
                                        </p:attrNameLst>
                                      </p:cBhvr>
                                      <p:tavLst>
                                        <p:tav tm="0">
                                          <p:val>
                                            <p:strVal val="#ppt_x"/>
                                          </p:val>
                                        </p:tav>
                                        <p:tav tm="100000">
                                          <p:val>
                                            <p:strVal val="#ppt_x"/>
                                          </p:val>
                                        </p:tav>
                                      </p:tavLst>
                                    </p:anim>
                                    <p:anim calcmode="lin" valueType="num">
                                      <p:cBhvr>
                                        <p:cTn id="9" dur="1000" fill="hold"/>
                                        <p:tgtEl>
                                          <p:spTgt spid="6146"/>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147">
                                            <p:txEl>
                                              <p:pRg st="0" end="0"/>
                                            </p:txEl>
                                          </p:spTgt>
                                        </p:tgtEl>
                                        <p:attrNameLst>
                                          <p:attrName>style.visibility</p:attrName>
                                        </p:attrNameLst>
                                      </p:cBhvr>
                                      <p:to>
                                        <p:strVal val="visible"/>
                                      </p:to>
                                    </p:set>
                                    <p:animEffect transition="in" filter="fade">
                                      <p:cBhvr>
                                        <p:cTn id="14" dur="1000"/>
                                        <p:tgtEl>
                                          <p:spTgt spid="6147">
                                            <p:txEl>
                                              <p:pRg st="0" end="0"/>
                                            </p:txEl>
                                          </p:spTgt>
                                        </p:tgtEl>
                                      </p:cBhvr>
                                    </p:animEffect>
                                    <p:anim calcmode="lin" valueType="num">
                                      <p:cBhvr>
                                        <p:cTn id="15" dur="1000" fill="hold"/>
                                        <p:tgtEl>
                                          <p:spTgt spid="6147">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614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6147">
                                            <p:txEl>
                                              <p:pRg st="1" end="1"/>
                                            </p:txEl>
                                          </p:spTgt>
                                        </p:tgtEl>
                                        <p:attrNameLst>
                                          <p:attrName>style.visibility</p:attrName>
                                        </p:attrNameLst>
                                      </p:cBhvr>
                                      <p:to>
                                        <p:strVal val="visible"/>
                                      </p:to>
                                    </p:set>
                                    <p:animEffect transition="in" filter="fade">
                                      <p:cBhvr>
                                        <p:cTn id="21" dur="1000"/>
                                        <p:tgtEl>
                                          <p:spTgt spid="6147">
                                            <p:txEl>
                                              <p:pRg st="1" end="1"/>
                                            </p:txEl>
                                          </p:spTgt>
                                        </p:tgtEl>
                                      </p:cBhvr>
                                    </p:animEffect>
                                    <p:anim calcmode="lin" valueType="num">
                                      <p:cBhvr>
                                        <p:cTn id="22" dur="1000" fill="hold"/>
                                        <p:tgtEl>
                                          <p:spTgt spid="6147">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614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6147">
                                            <p:txEl>
                                              <p:pRg st="2" end="2"/>
                                            </p:txEl>
                                          </p:spTgt>
                                        </p:tgtEl>
                                        <p:attrNameLst>
                                          <p:attrName>style.visibility</p:attrName>
                                        </p:attrNameLst>
                                      </p:cBhvr>
                                      <p:to>
                                        <p:strVal val="visible"/>
                                      </p:to>
                                    </p:set>
                                    <p:animEffect transition="in" filter="fade">
                                      <p:cBhvr>
                                        <p:cTn id="28" dur="1000"/>
                                        <p:tgtEl>
                                          <p:spTgt spid="6147">
                                            <p:txEl>
                                              <p:pRg st="2" end="2"/>
                                            </p:txEl>
                                          </p:spTgt>
                                        </p:tgtEl>
                                      </p:cBhvr>
                                    </p:animEffect>
                                    <p:anim calcmode="lin" valueType="num">
                                      <p:cBhvr>
                                        <p:cTn id="29" dur="1000" fill="hold"/>
                                        <p:tgtEl>
                                          <p:spTgt spid="6147">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614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6147">
                                            <p:txEl>
                                              <p:pRg st="3" end="3"/>
                                            </p:txEl>
                                          </p:spTgt>
                                        </p:tgtEl>
                                        <p:attrNameLst>
                                          <p:attrName>style.visibility</p:attrName>
                                        </p:attrNameLst>
                                      </p:cBhvr>
                                      <p:to>
                                        <p:strVal val="visible"/>
                                      </p:to>
                                    </p:set>
                                    <p:animEffect transition="in" filter="fade">
                                      <p:cBhvr>
                                        <p:cTn id="35" dur="1000"/>
                                        <p:tgtEl>
                                          <p:spTgt spid="6147">
                                            <p:txEl>
                                              <p:pRg st="3" end="3"/>
                                            </p:txEl>
                                          </p:spTgt>
                                        </p:tgtEl>
                                      </p:cBhvr>
                                    </p:animEffect>
                                    <p:anim calcmode="lin" valueType="num">
                                      <p:cBhvr>
                                        <p:cTn id="36" dur="1000" fill="hold"/>
                                        <p:tgtEl>
                                          <p:spTgt spid="6147">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6147">
                                            <p:txEl>
                                              <p:pRg st="3" end="3"/>
                                            </p:txEl>
                                          </p:spTgt>
                                        </p:tgtEl>
                                        <p:attrNameLst>
                                          <p:attrName>ppt_y</p:attrName>
                                        </p:attrNameLst>
                                      </p:cBhvr>
                                      <p:tavLst>
                                        <p:tav tm="0">
                                          <p:val>
                                            <p:strVal val="#ppt_y+.1"/>
                                          </p:val>
                                        </p:tav>
                                        <p:tav tm="100000">
                                          <p:val>
                                            <p:strVal val="#ppt_y"/>
                                          </p:val>
                                        </p:tav>
                                      </p:tavLst>
                                    </p:anim>
                                  </p:childTnLst>
                                </p:cTn>
                              </p:par>
                              <p:par>
                                <p:cTn id="38" presetID="42" presetClass="entr" presetSubtype="0" fill="hold" grpId="0" nodeType="withEffect">
                                  <p:stCondLst>
                                    <p:cond delay="0"/>
                                  </p:stCondLst>
                                  <p:childTnLst>
                                    <p:set>
                                      <p:cBhvr>
                                        <p:cTn id="39" dur="1" fill="hold">
                                          <p:stCondLst>
                                            <p:cond delay="0"/>
                                          </p:stCondLst>
                                        </p:cTn>
                                        <p:tgtEl>
                                          <p:spTgt spid="6147">
                                            <p:txEl>
                                              <p:pRg st="4" end="4"/>
                                            </p:txEl>
                                          </p:spTgt>
                                        </p:tgtEl>
                                        <p:attrNameLst>
                                          <p:attrName>style.visibility</p:attrName>
                                        </p:attrNameLst>
                                      </p:cBhvr>
                                      <p:to>
                                        <p:strVal val="visible"/>
                                      </p:to>
                                    </p:set>
                                    <p:animEffect transition="in" filter="fade">
                                      <p:cBhvr>
                                        <p:cTn id="40" dur="1000"/>
                                        <p:tgtEl>
                                          <p:spTgt spid="6147">
                                            <p:txEl>
                                              <p:pRg st="4" end="4"/>
                                            </p:txEl>
                                          </p:spTgt>
                                        </p:tgtEl>
                                      </p:cBhvr>
                                    </p:animEffect>
                                    <p:anim calcmode="lin" valueType="num">
                                      <p:cBhvr>
                                        <p:cTn id="41" dur="1000" fill="hold"/>
                                        <p:tgtEl>
                                          <p:spTgt spid="6147">
                                            <p:txEl>
                                              <p:pRg st="4" end="4"/>
                                            </p:txEl>
                                          </p:spTgt>
                                        </p:tgtEl>
                                        <p:attrNameLst>
                                          <p:attrName>ppt_x</p:attrName>
                                        </p:attrNameLst>
                                      </p:cBhvr>
                                      <p:tavLst>
                                        <p:tav tm="0">
                                          <p:val>
                                            <p:strVal val="#ppt_x"/>
                                          </p:val>
                                        </p:tav>
                                        <p:tav tm="100000">
                                          <p:val>
                                            <p:strVal val="#ppt_x"/>
                                          </p:val>
                                        </p:tav>
                                      </p:tavLst>
                                    </p:anim>
                                    <p:anim calcmode="lin" valueType="num">
                                      <p:cBhvr>
                                        <p:cTn id="42" dur="1000" fill="hold"/>
                                        <p:tgtEl>
                                          <p:spTgt spid="6147">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6" grpId="0"/>
      <p:bldP spid="6147"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altLang="en-US" smtClean="0"/>
              <a:t>CGI Scripts and Computer Languages</a:t>
            </a:r>
          </a:p>
        </p:txBody>
      </p:sp>
      <p:sp>
        <p:nvSpPr>
          <p:cNvPr id="7171" name="Rectangle 3"/>
          <p:cNvSpPr>
            <a:spLocks noGrp="1" noChangeArrowheads="1"/>
          </p:cNvSpPr>
          <p:nvPr>
            <p:ph type="body" idx="1"/>
          </p:nvPr>
        </p:nvSpPr>
        <p:spPr>
          <a:xfrm>
            <a:off x="685800" y="1981200"/>
            <a:ext cx="8001000" cy="4267200"/>
          </a:xfrm>
        </p:spPr>
        <p:txBody>
          <a:bodyPr>
            <a:normAutofit fontScale="92500" lnSpcReduction="10000"/>
          </a:bodyPr>
          <a:lstStyle/>
          <a:p>
            <a:pPr eaLnBrk="1" hangingPunct="1"/>
            <a:r>
              <a:rPr lang="en-US" altLang="en-US" sz="2400" smtClean="0"/>
              <a:t>CGI scripts can be written in a variety of different computer languages.  Some of the most commonly used languages are:</a:t>
            </a:r>
          </a:p>
          <a:p>
            <a:pPr lvl="1" eaLnBrk="1" hangingPunct="1"/>
            <a:r>
              <a:rPr lang="en-US" altLang="en-US" sz="2200" smtClean="0"/>
              <a:t>AppleScript</a:t>
            </a:r>
          </a:p>
          <a:p>
            <a:pPr lvl="1" eaLnBrk="1" hangingPunct="1"/>
            <a:r>
              <a:rPr lang="en-US" altLang="en-US" sz="2200" smtClean="0"/>
              <a:t>ASP</a:t>
            </a:r>
          </a:p>
          <a:p>
            <a:pPr lvl="1" eaLnBrk="1" hangingPunct="1"/>
            <a:r>
              <a:rPr lang="en-US" altLang="en-US" sz="2200" smtClean="0"/>
              <a:t>C/C++</a:t>
            </a:r>
          </a:p>
          <a:p>
            <a:pPr lvl="1" eaLnBrk="1" hangingPunct="1"/>
            <a:r>
              <a:rPr lang="en-US" altLang="en-US" sz="2200" smtClean="0"/>
              <a:t>Perl</a:t>
            </a:r>
          </a:p>
          <a:p>
            <a:pPr lvl="1" eaLnBrk="1" hangingPunct="1"/>
            <a:r>
              <a:rPr lang="en-US" altLang="en-US" sz="2200" smtClean="0"/>
              <a:t>TCL</a:t>
            </a:r>
          </a:p>
          <a:p>
            <a:pPr lvl="1" eaLnBrk="1" hangingPunct="1"/>
            <a:r>
              <a:rPr lang="en-US" altLang="en-US" sz="2200" smtClean="0"/>
              <a:t>The UNIX shell</a:t>
            </a:r>
          </a:p>
          <a:p>
            <a:pPr lvl="1" eaLnBrk="1" hangingPunct="1"/>
            <a:r>
              <a:rPr lang="en-US" altLang="en-US" sz="2200" smtClean="0"/>
              <a:t>Visual Basic</a:t>
            </a:r>
          </a:p>
          <a:p>
            <a:pPr eaLnBrk="1" hangingPunct="1"/>
            <a:r>
              <a:rPr lang="en-US" altLang="en-US" sz="2400" smtClean="0"/>
              <a:t>The computer language used depends on the Web server.</a:t>
            </a:r>
          </a:p>
        </p:txBody>
      </p:sp>
    </p:spTree>
    <p:extLst>
      <p:ext uri="{BB962C8B-B14F-4D97-AF65-F5344CB8AC3E}">
        <p14:creationId xmlns:p14="http://schemas.microsoft.com/office/powerpoint/2010/main" val="319948181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Effect transition="in" filter="fade">
                                      <p:cBhvr>
                                        <p:cTn id="7" dur="1000"/>
                                        <p:tgtEl>
                                          <p:spTgt spid="7170"/>
                                        </p:tgtEl>
                                      </p:cBhvr>
                                    </p:animEffect>
                                    <p:anim calcmode="lin" valueType="num">
                                      <p:cBhvr>
                                        <p:cTn id="8" dur="1000" fill="hold"/>
                                        <p:tgtEl>
                                          <p:spTgt spid="7170"/>
                                        </p:tgtEl>
                                        <p:attrNameLst>
                                          <p:attrName>ppt_x</p:attrName>
                                        </p:attrNameLst>
                                      </p:cBhvr>
                                      <p:tavLst>
                                        <p:tav tm="0">
                                          <p:val>
                                            <p:strVal val="#ppt_x"/>
                                          </p:val>
                                        </p:tav>
                                        <p:tav tm="100000">
                                          <p:val>
                                            <p:strVal val="#ppt_x"/>
                                          </p:val>
                                        </p:tav>
                                      </p:tavLst>
                                    </p:anim>
                                    <p:anim calcmode="lin" valueType="num">
                                      <p:cBhvr>
                                        <p:cTn id="9" dur="1000" fill="hold"/>
                                        <p:tgtEl>
                                          <p:spTgt spid="7170"/>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7171">
                                            <p:txEl>
                                              <p:pRg st="0" end="0"/>
                                            </p:txEl>
                                          </p:spTgt>
                                        </p:tgtEl>
                                        <p:attrNameLst>
                                          <p:attrName>style.visibility</p:attrName>
                                        </p:attrNameLst>
                                      </p:cBhvr>
                                      <p:to>
                                        <p:strVal val="visible"/>
                                      </p:to>
                                    </p:set>
                                    <p:anim calcmode="lin" valueType="num">
                                      <p:cBhvr additive="base">
                                        <p:cTn id="14" dur="500" fill="hold"/>
                                        <p:tgtEl>
                                          <p:spTgt spid="7171">
                                            <p:txEl>
                                              <p:pRg st="0" end="0"/>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7171">
                                            <p:txEl>
                                              <p:pRg st="0" end="0"/>
                                            </p:txEl>
                                          </p:spTgt>
                                        </p:tgtEl>
                                        <p:attrNameLst>
                                          <p:attrName>ppt_y</p:attrName>
                                        </p:attrNameLst>
                                      </p:cBhvr>
                                      <p:tavLst>
                                        <p:tav tm="0">
                                          <p:val>
                                            <p:strVal val="1+#ppt_h/2"/>
                                          </p:val>
                                        </p:tav>
                                        <p:tav tm="100000">
                                          <p:val>
                                            <p:strVal val="#ppt_y"/>
                                          </p:val>
                                        </p:tav>
                                      </p:tavLst>
                                    </p:anim>
                                  </p:childTnLst>
                                </p:cTn>
                              </p:par>
                              <p:par>
                                <p:cTn id="16" presetID="2" presetClass="entr" presetSubtype="4" fill="hold" grpId="0" nodeType="withEffect">
                                  <p:stCondLst>
                                    <p:cond delay="0"/>
                                  </p:stCondLst>
                                  <p:childTnLst>
                                    <p:set>
                                      <p:cBhvr>
                                        <p:cTn id="17" dur="1" fill="hold">
                                          <p:stCondLst>
                                            <p:cond delay="0"/>
                                          </p:stCondLst>
                                        </p:cTn>
                                        <p:tgtEl>
                                          <p:spTgt spid="7171">
                                            <p:txEl>
                                              <p:pRg st="1" end="1"/>
                                            </p:txEl>
                                          </p:spTgt>
                                        </p:tgtEl>
                                        <p:attrNameLst>
                                          <p:attrName>style.visibility</p:attrName>
                                        </p:attrNameLst>
                                      </p:cBhvr>
                                      <p:to>
                                        <p:strVal val="visible"/>
                                      </p:to>
                                    </p:set>
                                    <p:anim calcmode="lin" valueType="num">
                                      <p:cBhvr additive="base">
                                        <p:cTn id="18" dur="500" fill="hold"/>
                                        <p:tgtEl>
                                          <p:spTgt spid="7171">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7171">
                                            <p:txEl>
                                              <p:pRg st="1" end="1"/>
                                            </p:txEl>
                                          </p:spTgt>
                                        </p:tgtEl>
                                        <p:attrNameLst>
                                          <p:attrName>ppt_y</p:attrName>
                                        </p:attrNameLst>
                                      </p:cBhvr>
                                      <p:tavLst>
                                        <p:tav tm="0">
                                          <p:val>
                                            <p:strVal val="1+#ppt_h/2"/>
                                          </p:val>
                                        </p:tav>
                                        <p:tav tm="100000">
                                          <p:val>
                                            <p:strVal val="#ppt_y"/>
                                          </p:val>
                                        </p:tav>
                                      </p:tavLst>
                                    </p:anim>
                                  </p:childTnLst>
                                </p:cTn>
                              </p:par>
                              <p:par>
                                <p:cTn id="20" presetID="2" presetClass="entr" presetSubtype="4" fill="hold" grpId="0" nodeType="withEffect">
                                  <p:stCondLst>
                                    <p:cond delay="0"/>
                                  </p:stCondLst>
                                  <p:childTnLst>
                                    <p:set>
                                      <p:cBhvr>
                                        <p:cTn id="21" dur="1" fill="hold">
                                          <p:stCondLst>
                                            <p:cond delay="0"/>
                                          </p:stCondLst>
                                        </p:cTn>
                                        <p:tgtEl>
                                          <p:spTgt spid="7171">
                                            <p:txEl>
                                              <p:pRg st="2" end="2"/>
                                            </p:txEl>
                                          </p:spTgt>
                                        </p:tgtEl>
                                        <p:attrNameLst>
                                          <p:attrName>style.visibility</p:attrName>
                                        </p:attrNameLst>
                                      </p:cBhvr>
                                      <p:to>
                                        <p:strVal val="visible"/>
                                      </p:to>
                                    </p:set>
                                    <p:anim calcmode="lin" valueType="num">
                                      <p:cBhvr additive="base">
                                        <p:cTn id="22" dur="500" fill="hold"/>
                                        <p:tgtEl>
                                          <p:spTgt spid="7171">
                                            <p:txEl>
                                              <p:pRg st="2" end="2"/>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7171">
                                            <p:txEl>
                                              <p:pRg st="2" end="2"/>
                                            </p:txEl>
                                          </p:spTgt>
                                        </p:tgtEl>
                                        <p:attrNameLst>
                                          <p:attrName>ppt_y</p:attrName>
                                        </p:attrNameLst>
                                      </p:cBhvr>
                                      <p:tavLst>
                                        <p:tav tm="0">
                                          <p:val>
                                            <p:strVal val="1+#ppt_h/2"/>
                                          </p:val>
                                        </p:tav>
                                        <p:tav tm="100000">
                                          <p:val>
                                            <p:strVal val="#ppt_y"/>
                                          </p:val>
                                        </p:tav>
                                      </p:tavLst>
                                    </p:anim>
                                  </p:childTnLst>
                                </p:cTn>
                              </p:par>
                              <p:par>
                                <p:cTn id="24" presetID="2" presetClass="entr" presetSubtype="4" fill="hold" grpId="0" nodeType="withEffect">
                                  <p:stCondLst>
                                    <p:cond delay="0"/>
                                  </p:stCondLst>
                                  <p:childTnLst>
                                    <p:set>
                                      <p:cBhvr>
                                        <p:cTn id="25" dur="1" fill="hold">
                                          <p:stCondLst>
                                            <p:cond delay="0"/>
                                          </p:stCondLst>
                                        </p:cTn>
                                        <p:tgtEl>
                                          <p:spTgt spid="7171">
                                            <p:txEl>
                                              <p:pRg st="3" end="3"/>
                                            </p:txEl>
                                          </p:spTgt>
                                        </p:tgtEl>
                                        <p:attrNameLst>
                                          <p:attrName>style.visibility</p:attrName>
                                        </p:attrNameLst>
                                      </p:cBhvr>
                                      <p:to>
                                        <p:strVal val="visible"/>
                                      </p:to>
                                    </p:set>
                                    <p:anim calcmode="lin" valueType="num">
                                      <p:cBhvr additive="base">
                                        <p:cTn id="26" dur="500" fill="hold"/>
                                        <p:tgtEl>
                                          <p:spTgt spid="7171">
                                            <p:txEl>
                                              <p:pRg st="3" end="3"/>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7171">
                                            <p:txEl>
                                              <p:pRg st="3" end="3"/>
                                            </p:txEl>
                                          </p:spTgt>
                                        </p:tgtEl>
                                        <p:attrNameLst>
                                          <p:attrName>ppt_y</p:attrName>
                                        </p:attrNameLst>
                                      </p:cBhvr>
                                      <p:tavLst>
                                        <p:tav tm="0">
                                          <p:val>
                                            <p:strVal val="1+#ppt_h/2"/>
                                          </p:val>
                                        </p:tav>
                                        <p:tav tm="100000">
                                          <p:val>
                                            <p:strVal val="#ppt_y"/>
                                          </p:val>
                                        </p:tav>
                                      </p:tavLst>
                                    </p:anim>
                                  </p:childTnLst>
                                </p:cTn>
                              </p:par>
                              <p:par>
                                <p:cTn id="28" presetID="2" presetClass="entr" presetSubtype="4" fill="hold" grpId="0" nodeType="withEffect">
                                  <p:stCondLst>
                                    <p:cond delay="0"/>
                                  </p:stCondLst>
                                  <p:childTnLst>
                                    <p:set>
                                      <p:cBhvr>
                                        <p:cTn id="29" dur="1" fill="hold">
                                          <p:stCondLst>
                                            <p:cond delay="0"/>
                                          </p:stCondLst>
                                        </p:cTn>
                                        <p:tgtEl>
                                          <p:spTgt spid="7171">
                                            <p:txEl>
                                              <p:pRg st="4" end="4"/>
                                            </p:txEl>
                                          </p:spTgt>
                                        </p:tgtEl>
                                        <p:attrNameLst>
                                          <p:attrName>style.visibility</p:attrName>
                                        </p:attrNameLst>
                                      </p:cBhvr>
                                      <p:to>
                                        <p:strVal val="visible"/>
                                      </p:to>
                                    </p:set>
                                    <p:anim calcmode="lin" valueType="num">
                                      <p:cBhvr additive="base">
                                        <p:cTn id="30" dur="500" fill="hold"/>
                                        <p:tgtEl>
                                          <p:spTgt spid="7171">
                                            <p:txEl>
                                              <p:pRg st="4" end="4"/>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7171">
                                            <p:txEl>
                                              <p:pRg st="4" end="4"/>
                                            </p:txEl>
                                          </p:spTgt>
                                        </p:tgtEl>
                                        <p:attrNameLst>
                                          <p:attrName>ppt_y</p:attrName>
                                        </p:attrNameLst>
                                      </p:cBhvr>
                                      <p:tavLst>
                                        <p:tav tm="0">
                                          <p:val>
                                            <p:strVal val="1+#ppt_h/2"/>
                                          </p:val>
                                        </p:tav>
                                        <p:tav tm="100000">
                                          <p:val>
                                            <p:strVal val="#ppt_y"/>
                                          </p:val>
                                        </p:tav>
                                      </p:tavLst>
                                    </p:anim>
                                  </p:childTnLst>
                                </p:cTn>
                              </p:par>
                              <p:par>
                                <p:cTn id="32" presetID="2" presetClass="entr" presetSubtype="4" fill="hold" grpId="0" nodeType="withEffect">
                                  <p:stCondLst>
                                    <p:cond delay="0"/>
                                  </p:stCondLst>
                                  <p:childTnLst>
                                    <p:set>
                                      <p:cBhvr>
                                        <p:cTn id="33" dur="1" fill="hold">
                                          <p:stCondLst>
                                            <p:cond delay="0"/>
                                          </p:stCondLst>
                                        </p:cTn>
                                        <p:tgtEl>
                                          <p:spTgt spid="7171">
                                            <p:txEl>
                                              <p:pRg st="5" end="5"/>
                                            </p:txEl>
                                          </p:spTgt>
                                        </p:tgtEl>
                                        <p:attrNameLst>
                                          <p:attrName>style.visibility</p:attrName>
                                        </p:attrNameLst>
                                      </p:cBhvr>
                                      <p:to>
                                        <p:strVal val="visible"/>
                                      </p:to>
                                    </p:set>
                                    <p:anim calcmode="lin" valueType="num">
                                      <p:cBhvr additive="base">
                                        <p:cTn id="34" dur="500" fill="hold"/>
                                        <p:tgtEl>
                                          <p:spTgt spid="7171">
                                            <p:txEl>
                                              <p:pRg st="5" end="5"/>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7171">
                                            <p:txEl>
                                              <p:pRg st="5" end="5"/>
                                            </p:txEl>
                                          </p:spTgt>
                                        </p:tgtEl>
                                        <p:attrNameLst>
                                          <p:attrName>ppt_y</p:attrName>
                                        </p:attrNameLst>
                                      </p:cBhvr>
                                      <p:tavLst>
                                        <p:tav tm="0">
                                          <p:val>
                                            <p:strVal val="1+#ppt_h/2"/>
                                          </p:val>
                                        </p:tav>
                                        <p:tav tm="100000">
                                          <p:val>
                                            <p:strVal val="#ppt_y"/>
                                          </p:val>
                                        </p:tav>
                                      </p:tavLst>
                                    </p:anim>
                                  </p:childTnLst>
                                </p:cTn>
                              </p:par>
                              <p:par>
                                <p:cTn id="36" presetID="2" presetClass="entr" presetSubtype="4" fill="hold" grpId="0" nodeType="withEffect">
                                  <p:stCondLst>
                                    <p:cond delay="0"/>
                                  </p:stCondLst>
                                  <p:childTnLst>
                                    <p:set>
                                      <p:cBhvr>
                                        <p:cTn id="37" dur="1" fill="hold">
                                          <p:stCondLst>
                                            <p:cond delay="0"/>
                                          </p:stCondLst>
                                        </p:cTn>
                                        <p:tgtEl>
                                          <p:spTgt spid="7171">
                                            <p:txEl>
                                              <p:pRg st="6" end="6"/>
                                            </p:txEl>
                                          </p:spTgt>
                                        </p:tgtEl>
                                        <p:attrNameLst>
                                          <p:attrName>style.visibility</p:attrName>
                                        </p:attrNameLst>
                                      </p:cBhvr>
                                      <p:to>
                                        <p:strVal val="visible"/>
                                      </p:to>
                                    </p:set>
                                    <p:anim calcmode="lin" valueType="num">
                                      <p:cBhvr additive="base">
                                        <p:cTn id="38" dur="500" fill="hold"/>
                                        <p:tgtEl>
                                          <p:spTgt spid="7171">
                                            <p:txEl>
                                              <p:pRg st="6" end="6"/>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7171">
                                            <p:txEl>
                                              <p:pRg st="6" end="6"/>
                                            </p:txEl>
                                          </p:spTgt>
                                        </p:tgtEl>
                                        <p:attrNameLst>
                                          <p:attrName>ppt_y</p:attrName>
                                        </p:attrNameLst>
                                      </p:cBhvr>
                                      <p:tavLst>
                                        <p:tav tm="0">
                                          <p:val>
                                            <p:strVal val="1+#ppt_h/2"/>
                                          </p:val>
                                        </p:tav>
                                        <p:tav tm="100000">
                                          <p:val>
                                            <p:strVal val="#ppt_y"/>
                                          </p:val>
                                        </p:tav>
                                      </p:tavLst>
                                    </p:anim>
                                  </p:childTnLst>
                                </p:cTn>
                              </p:par>
                              <p:par>
                                <p:cTn id="40" presetID="2" presetClass="entr" presetSubtype="4" fill="hold" grpId="0" nodeType="withEffect">
                                  <p:stCondLst>
                                    <p:cond delay="0"/>
                                  </p:stCondLst>
                                  <p:childTnLst>
                                    <p:set>
                                      <p:cBhvr>
                                        <p:cTn id="41" dur="1" fill="hold">
                                          <p:stCondLst>
                                            <p:cond delay="0"/>
                                          </p:stCondLst>
                                        </p:cTn>
                                        <p:tgtEl>
                                          <p:spTgt spid="7171">
                                            <p:txEl>
                                              <p:pRg st="7" end="7"/>
                                            </p:txEl>
                                          </p:spTgt>
                                        </p:tgtEl>
                                        <p:attrNameLst>
                                          <p:attrName>style.visibility</p:attrName>
                                        </p:attrNameLst>
                                      </p:cBhvr>
                                      <p:to>
                                        <p:strVal val="visible"/>
                                      </p:to>
                                    </p:set>
                                    <p:anim calcmode="lin" valueType="num">
                                      <p:cBhvr additive="base">
                                        <p:cTn id="42" dur="500" fill="hold"/>
                                        <p:tgtEl>
                                          <p:spTgt spid="7171">
                                            <p:txEl>
                                              <p:pRg st="7" end="7"/>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7171">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4" fill="hold" nodeType="clickPar">
                      <p:stCondLst>
                        <p:cond delay="indefinite"/>
                      </p:stCondLst>
                      <p:childTnLst>
                        <p:par>
                          <p:cTn id="45" fill="hold" nodeType="withGroup">
                            <p:stCondLst>
                              <p:cond delay="0"/>
                            </p:stCondLst>
                            <p:childTnLst>
                              <p:par>
                                <p:cTn id="46" presetID="2" presetClass="entr" presetSubtype="4" fill="hold" grpId="0" nodeType="clickEffect">
                                  <p:stCondLst>
                                    <p:cond delay="0"/>
                                  </p:stCondLst>
                                  <p:childTnLst>
                                    <p:set>
                                      <p:cBhvr>
                                        <p:cTn id="47" dur="1" fill="hold">
                                          <p:stCondLst>
                                            <p:cond delay="0"/>
                                          </p:stCondLst>
                                        </p:cTn>
                                        <p:tgtEl>
                                          <p:spTgt spid="7171">
                                            <p:txEl>
                                              <p:pRg st="8" end="8"/>
                                            </p:txEl>
                                          </p:spTgt>
                                        </p:tgtEl>
                                        <p:attrNameLst>
                                          <p:attrName>style.visibility</p:attrName>
                                        </p:attrNameLst>
                                      </p:cBhvr>
                                      <p:to>
                                        <p:strVal val="visible"/>
                                      </p:to>
                                    </p:set>
                                    <p:anim calcmode="lin" valueType="num">
                                      <p:cBhvr additive="base">
                                        <p:cTn id="48" dur="500" fill="hold"/>
                                        <p:tgtEl>
                                          <p:spTgt spid="7171">
                                            <p:txEl>
                                              <p:pRg st="8" end="8"/>
                                            </p:txEl>
                                          </p:spTgt>
                                        </p:tgtEl>
                                        <p:attrNameLst>
                                          <p:attrName>ppt_x</p:attrName>
                                        </p:attrNameLst>
                                      </p:cBhvr>
                                      <p:tavLst>
                                        <p:tav tm="0">
                                          <p:val>
                                            <p:strVal val="#ppt_x"/>
                                          </p:val>
                                        </p:tav>
                                        <p:tav tm="100000">
                                          <p:val>
                                            <p:strVal val="#ppt_x"/>
                                          </p:val>
                                        </p:tav>
                                      </p:tavLst>
                                    </p:anim>
                                    <p:anim calcmode="lin" valueType="num">
                                      <p:cBhvr additive="base">
                                        <p:cTn id="49" dur="500" fill="hold"/>
                                        <p:tgtEl>
                                          <p:spTgt spid="7171">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p:bldP spid="7171"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altLang="en-US" smtClean="0"/>
              <a:t>Form Components and Elements</a:t>
            </a:r>
          </a:p>
        </p:txBody>
      </p:sp>
      <p:grpSp>
        <p:nvGrpSpPr>
          <p:cNvPr id="8195" name="Group 73"/>
          <p:cNvGrpSpPr>
            <a:grpSpLocks/>
          </p:cNvGrpSpPr>
          <p:nvPr/>
        </p:nvGrpSpPr>
        <p:grpSpPr bwMode="auto">
          <a:xfrm>
            <a:off x="838200" y="1828800"/>
            <a:ext cx="7524750" cy="4343400"/>
            <a:chOff x="1008" y="1164"/>
            <a:chExt cx="4740" cy="2736"/>
          </a:xfrm>
        </p:grpSpPr>
        <p:sp>
          <p:nvSpPr>
            <p:cNvPr id="13316" name="Rectangle 8"/>
            <p:cNvSpPr>
              <a:spLocks noChangeArrowheads="1"/>
            </p:cNvSpPr>
            <p:nvPr/>
          </p:nvSpPr>
          <p:spPr bwMode="auto">
            <a:xfrm>
              <a:off x="2131" y="1202"/>
              <a:ext cx="2786" cy="269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1800"/>
            </a:p>
          </p:txBody>
        </p:sp>
        <p:sp>
          <p:nvSpPr>
            <p:cNvPr id="13317" name="Text Box 9"/>
            <p:cNvSpPr txBox="1">
              <a:spLocks noChangeArrowheads="1"/>
            </p:cNvSpPr>
            <p:nvPr/>
          </p:nvSpPr>
          <p:spPr bwMode="auto">
            <a:xfrm>
              <a:off x="2214" y="1285"/>
              <a:ext cx="624"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800" b="0">
                  <a:latin typeface="Arial" panose="020B0604020202020204" pitchFamily="34" charset="0"/>
                </a:rPr>
                <a:t>First Name</a:t>
              </a:r>
            </a:p>
          </p:txBody>
        </p:sp>
        <p:sp>
          <p:nvSpPr>
            <p:cNvPr id="13318" name="Text Box 10"/>
            <p:cNvSpPr txBox="1">
              <a:spLocks noChangeArrowheads="1"/>
            </p:cNvSpPr>
            <p:nvPr/>
          </p:nvSpPr>
          <p:spPr bwMode="auto">
            <a:xfrm>
              <a:off x="2214" y="1399"/>
              <a:ext cx="542"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800" b="0">
                  <a:latin typeface="Arial" panose="020B0604020202020204" pitchFamily="34" charset="0"/>
                </a:rPr>
                <a:t>Address #1</a:t>
              </a:r>
            </a:p>
          </p:txBody>
        </p:sp>
        <p:sp>
          <p:nvSpPr>
            <p:cNvPr id="13319" name="Text Box 11"/>
            <p:cNvSpPr txBox="1">
              <a:spLocks noChangeArrowheads="1"/>
            </p:cNvSpPr>
            <p:nvPr/>
          </p:nvSpPr>
          <p:spPr bwMode="auto">
            <a:xfrm>
              <a:off x="2214" y="1513"/>
              <a:ext cx="542"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800" b="0">
                  <a:latin typeface="Arial" panose="020B0604020202020204" pitchFamily="34" charset="0"/>
                </a:rPr>
                <a:t>Address #2</a:t>
              </a:r>
            </a:p>
          </p:txBody>
        </p:sp>
        <p:sp>
          <p:nvSpPr>
            <p:cNvPr id="13320" name="Text Box 12"/>
            <p:cNvSpPr txBox="1">
              <a:spLocks noChangeArrowheads="1"/>
            </p:cNvSpPr>
            <p:nvPr/>
          </p:nvSpPr>
          <p:spPr bwMode="auto">
            <a:xfrm>
              <a:off x="2214" y="1665"/>
              <a:ext cx="251"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800" b="0">
                  <a:latin typeface="Arial" panose="020B0604020202020204" pitchFamily="34" charset="0"/>
                </a:rPr>
                <a:t>City</a:t>
              </a:r>
            </a:p>
          </p:txBody>
        </p:sp>
        <p:sp>
          <p:nvSpPr>
            <p:cNvPr id="13321" name="Rectangle 13"/>
            <p:cNvSpPr>
              <a:spLocks noChangeArrowheads="1"/>
            </p:cNvSpPr>
            <p:nvPr/>
          </p:nvSpPr>
          <p:spPr bwMode="auto">
            <a:xfrm>
              <a:off x="2713" y="1278"/>
              <a:ext cx="582" cy="8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1800"/>
            </a:p>
          </p:txBody>
        </p:sp>
        <p:sp>
          <p:nvSpPr>
            <p:cNvPr id="13322" name="Text Box 14"/>
            <p:cNvSpPr txBox="1">
              <a:spLocks noChangeArrowheads="1"/>
            </p:cNvSpPr>
            <p:nvPr/>
          </p:nvSpPr>
          <p:spPr bwMode="auto">
            <a:xfrm>
              <a:off x="3378" y="1285"/>
              <a:ext cx="624"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800" b="0">
                  <a:latin typeface="Arial" panose="020B0604020202020204" pitchFamily="34" charset="0"/>
                </a:rPr>
                <a:t>Last Name</a:t>
              </a:r>
            </a:p>
          </p:txBody>
        </p:sp>
        <p:sp>
          <p:nvSpPr>
            <p:cNvPr id="13323" name="Rectangle 15"/>
            <p:cNvSpPr>
              <a:spLocks noChangeArrowheads="1"/>
            </p:cNvSpPr>
            <p:nvPr/>
          </p:nvSpPr>
          <p:spPr bwMode="auto">
            <a:xfrm>
              <a:off x="3836" y="1267"/>
              <a:ext cx="582" cy="8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1800"/>
            </a:p>
          </p:txBody>
        </p:sp>
        <p:sp>
          <p:nvSpPr>
            <p:cNvPr id="13324" name="Rectangle 16"/>
            <p:cNvSpPr>
              <a:spLocks noChangeArrowheads="1"/>
            </p:cNvSpPr>
            <p:nvPr/>
          </p:nvSpPr>
          <p:spPr bwMode="auto">
            <a:xfrm>
              <a:off x="2713" y="1392"/>
              <a:ext cx="1081" cy="7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1800"/>
            </a:p>
          </p:txBody>
        </p:sp>
        <p:sp>
          <p:nvSpPr>
            <p:cNvPr id="13325" name="Rectangle 17"/>
            <p:cNvSpPr>
              <a:spLocks noChangeArrowheads="1"/>
            </p:cNvSpPr>
            <p:nvPr/>
          </p:nvSpPr>
          <p:spPr bwMode="auto">
            <a:xfrm>
              <a:off x="2713" y="1506"/>
              <a:ext cx="1081" cy="7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1800"/>
            </a:p>
          </p:txBody>
        </p:sp>
        <p:sp>
          <p:nvSpPr>
            <p:cNvPr id="13326" name="Rectangle 18"/>
            <p:cNvSpPr>
              <a:spLocks noChangeArrowheads="1"/>
            </p:cNvSpPr>
            <p:nvPr/>
          </p:nvSpPr>
          <p:spPr bwMode="auto">
            <a:xfrm>
              <a:off x="2713" y="1658"/>
              <a:ext cx="582" cy="8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1800"/>
            </a:p>
          </p:txBody>
        </p:sp>
        <p:sp>
          <p:nvSpPr>
            <p:cNvPr id="13327" name="Text Box 19"/>
            <p:cNvSpPr txBox="1">
              <a:spLocks noChangeArrowheads="1"/>
            </p:cNvSpPr>
            <p:nvPr/>
          </p:nvSpPr>
          <p:spPr bwMode="auto">
            <a:xfrm>
              <a:off x="2214" y="1816"/>
              <a:ext cx="333"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800" b="0">
                  <a:latin typeface="Arial" panose="020B0604020202020204" pitchFamily="34" charset="0"/>
                </a:rPr>
                <a:t>Country</a:t>
              </a:r>
            </a:p>
          </p:txBody>
        </p:sp>
        <p:sp>
          <p:nvSpPr>
            <p:cNvPr id="13328" name="Rectangle 20"/>
            <p:cNvSpPr>
              <a:spLocks noChangeArrowheads="1"/>
            </p:cNvSpPr>
            <p:nvPr/>
          </p:nvSpPr>
          <p:spPr bwMode="auto">
            <a:xfrm>
              <a:off x="2713" y="1810"/>
              <a:ext cx="582" cy="8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1800"/>
            </a:p>
          </p:txBody>
        </p:sp>
        <p:sp>
          <p:nvSpPr>
            <p:cNvPr id="13329" name="Text Box 21"/>
            <p:cNvSpPr txBox="1">
              <a:spLocks noChangeArrowheads="1"/>
            </p:cNvSpPr>
            <p:nvPr/>
          </p:nvSpPr>
          <p:spPr bwMode="auto">
            <a:xfrm>
              <a:off x="3338" y="1657"/>
              <a:ext cx="248"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800" b="0">
                  <a:latin typeface="Arial" panose="020B0604020202020204" pitchFamily="34" charset="0"/>
                </a:rPr>
                <a:t>State</a:t>
              </a:r>
            </a:p>
          </p:txBody>
        </p:sp>
        <p:sp>
          <p:nvSpPr>
            <p:cNvPr id="13330" name="Rectangle 22"/>
            <p:cNvSpPr>
              <a:spLocks noChangeArrowheads="1"/>
            </p:cNvSpPr>
            <p:nvPr/>
          </p:nvSpPr>
          <p:spPr bwMode="auto">
            <a:xfrm>
              <a:off x="3586" y="1658"/>
              <a:ext cx="582" cy="8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1800"/>
            </a:p>
          </p:txBody>
        </p:sp>
        <p:sp>
          <p:nvSpPr>
            <p:cNvPr id="13331" name="Text Box 23"/>
            <p:cNvSpPr txBox="1">
              <a:spLocks noChangeArrowheads="1"/>
            </p:cNvSpPr>
            <p:nvPr/>
          </p:nvSpPr>
          <p:spPr bwMode="auto">
            <a:xfrm>
              <a:off x="4251" y="1657"/>
              <a:ext cx="251"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800" b="0">
                  <a:latin typeface="Arial" panose="020B0604020202020204" pitchFamily="34" charset="0"/>
                </a:rPr>
                <a:t>Zip</a:t>
              </a:r>
            </a:p>
          </p:txBody>
        </p:sp>
        <p:sp>
          <p:nvSpPr>
            <p:cNvPr id="13332" name="Rectangle 24"/>
            <p:cNvSpPr>
              <a:spLocks noChangeArrowheads="1"/>
            </p:cNvSpPr>
            <p:nvPr/>
          </p:nvSpPr>
          <p:spPr bwMode="auto">
            <a:xfrm>
              <a:off x="4501" y="1658"/>
              <a:ext cx="332" cy="7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1800"/>
            </a:p>
          </p:txBody>
        </p:sp>
        <p:sp>
          <p:nvSpPr>
            <p:cNvPr id="13333" name="Line 25"/>
            <p:cNvSpPr>
              <a:spLocks noChangeShapeType="1"/>
            </p:cNvSpPr>
            <p:nvPr/>
          </p:nvSpPr>
          <p:spPr bwMode="auto">
            <a:xfrm>
              <a:off x="2206" y="1937"/>
              <a:ext cx="266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3334" name="Text Box 26"/>
            <p:cNvSpPr txBox="1">
              <a:spLocks noChangeArrowheads="1"/>
            </p:cNvSpPr>
            <p:nvPr/>
          </p:nvSpPr>
          <p:spPr bwMode="auto">
            <a:xfrm>
              <a:off x="2214" y="2007"/>
              <a:ext cx="757"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800" b="0">
                  <a:latin typeface="Arial" panose="020B0604020202020204" pitchFamily="34" charset="0"/>
                </a:rPr>
                <a:t>Item Purchased</a:t>
              </a:r>
            </a:p>
          </p:txBody>
        </p:sp>
        <p:sp>
          <p:nvSpPr>
            <p:cNvPr id="13335" name="Rectangle 27"/>
            <p:cNvSpPr>
              <a:spLocks noChangeArrowheads="1"/>
            </p:cNvSpPr>
            <p:nvPr/>
          </p:nvSpPr>
          <p:spPr bwMode="auto">
            <a:xfrm>
              <a:off x="2871" y="2002"/>
              <a:ext cx="582" cy="8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1800"/>
            </a:p>
          </p:txBody>
        </p:sp>
        <p:sp>
          <p:nvSpPr>
            <p:cNvPr id="13336" name="Rectangle 28"/>
            <p:cNvSpPr>
              <a:spLocks noChangeArrowheads="1"/>
            </p:cNvSpPr>
            <p:nvPr/>
          </p:nvSpPr>
          <p:spPr bwMode="auto">
            <a:xfrm>
              <a:off x="3328" y="2002"/>
              <a:ext cx="124" cy="8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1800"/>
            </a:p>
          </p:txBody>
        </p:sp>
        <p:sp>
          <p:nvSpPr>
            <p:cNvPr id="13337" name="AutoShape 29"/>
            <p:cNvSpPr>
              <a:spLocks noChangeArrowheads="1"/>
            </p:cNvSpPr>
            <p:nvPr/>
          </p:nvSpPr>
          <p:spPr bwMode="auto">
            <a:xfrm flipV="1">
              <a:off x="3349" y="2010"/>
              <a:ext cx="81" cy="74"/>
            </a:xfrm>
            <a:prstGeom prst="triangle">
              <a:avLst>
                <a:gd name="adj" fmla="val 50000"/>
              </a:avLst>
            </a:prstGeom>
            <a:solidFill>
              <a:schemeClr val="tx2"/>
            </a:solidFill>
            <a:ln w="9525">
              <a:solidFill>
                <a:schemeClr val="tx1"/>
              </a:solidFill>
              <a:miter lim="800000"/>
              <a:headEnd/>
              <a:tailEnd/>
            </a:ln>
          </p:spPr>
          <p:txBody>
            <a:bodyPr lIns="0" tIns="0" rIns="0" bIns="0" anchor="ctr">
              <a:spAutoFit/>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1800"/>
            </a:p>
          </p:txBody>
        </p:sp>
        <p:sp>
          <p:nvSpPr>
            <p:cNvPr id="13338" name="Text Box 30"/>
            <p:cNvSpPr txBox="1">
              <a:spLocks noChangeArrowheads="1"/>
            </p:cNvSpPr>
            <p:nvPr/>
          </p:nvSpPr>
          <p:spPr bwMode="auto">
            <a:xfrm>
              <a:off x="3545" y="2007"/>
              <a:ext cx="582"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800" b="0">
                  <a:latin typeface="Arial" panose="020B0604020202020204" pitchFamily="34" charset="0"/>
                </a:rPr>
                <a:t>Purchase Date</a:t>
              </a:r>
            </a:p>
          </p:txBody>
        </p:sp>
        <p:sp>
          <p:nvSpPr>
            <p:cNvPr id="13339" name="Rectangle 31"/>
            <p:cNvSpPr>
              <a:spLocks noChangeArrowheads="1"/>
            </p:cNvSpPr>
            <p:nvPr/>
          </p:nvSpPr>
          <p:spPr bwMode="auto">
            <a:xfrm>
              <a:off x="4135" y="1987"/>
              <a:ext cx="582" cy="8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1800"/>
            </a:p>
          </p:txBody>
        </p:sp>
        <p:sp>
          <p:nvSpPr>
            <p:cNvPr id="13340" name="Oval 32"/>
            <p:cNvSpPr>
              <a:spLocks noChangeArrowheads="1"/>
            </p:cNvSpPr>
            <p:nvPr/>
          </p:nvSpPr>
          <p:spPr bwMode="auto">
            <a:xfrm>
              <a:off x="2214" y="2549"/>
              <a:ext cx="48" cy="44"/>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1800"/>
            </a:p>
          </p:txBody>
        </p:sp>
        <p:sp>
          <p:nvSpPr>
            <p:cNvPr id="13341" name="Text Box 33"/>
            <p:cNvSpPr txBox="1">
              <a:spLocks noChangeArrowheads="1"/>
            </p:cNvSpPr>
            <p:nvPr/>
          </p:nvSpPr>
          <p:spPr bwMode="auto">
            <a:xfrm>
              <a:off x="2290" y="2549"/>
              <a:ext cx="375"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800" b="0">
                  <a:latin typeface="Arial" panose="020B0604020202020204" pitchFamily="34" charset="0"/>
                </a:rPr>
                <a:t>Home</a:t>
              </a:r>
            </a:p>
          </p:txBody>
        </p:sp>
        <p:sp>
          <p:nvSpPr>
            <p:cNvPr id="13342" name="Oval 34"/>
            <p:cNvSpPr>
              <a:spLocks noChangeArrowheads="1"/>
            </p:cNvSpPr>
            <p:nvPr/>
          </p:nvSpPr>
          <p:spPr bwMode="auto">
            <a:xfrm>
              <a:off x="2214" y="2644"/>
              <a:ext cx="48" cy="44"/>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1800"/>
            </a:p>
          </p:txBody>
        </p:sp>
        <p:sp>
          <p:nvSpPr>
            <p:cNvPr id="13343" name="Text Box 35"/>
            <p:cNvSpPr txBox="1">
              <a:spLocks noChangeArrowheads="1"/>
            </p:cNvSpPr>
            <p:nvPr/>
          </p:nvSpPr>
          <p:spPr bwMode="auto">
            <a:xfrm>
              <a:off x="2290" y="2644"/>
              <a:ext cx="375"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800" b="0">
                  <a:latin typeface="Arial" panose="020B0604020202020204" pitchFamily="34" charset="0"/>
                </a:rPr>
                <a:t>Business</a:t>
              </a:r>
            </a:p>
          </p:txBody>
        </p:sp>
        <p:sp>
          <p:nvSpPr>
            <p:cNvPr id="13344" name="Oval 36"/>
            <p:cNvSpPr>
              <a:spLocks noChangeArrowheads="1"/>
            </p:cNvSpPr>
            <p:nvPr/>
          </p:nvSpPr>
          <p:spPr bwMode="auto">
            <a:xfrm>
              <a:off x="2214" y="2835"/>
              <a:ext cx="48" cy="44"/>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1800"/>
            </a:p>
          </p:txBody>
        </p:sp>
        <p:sp>
          <p:nvSpPr>
            <p:cNvPr id="13345" name="Text Box 37"/>
            <p:cNvSpPr txBox="1">
              <a:spLocks noChangeArrowheads="1"/>
            </p:cNvSpPr>
            <p:nvPr/>
          </p:nvSpPr>
          <p:spPr bwMode="auto">
            <a:xfrm>
              <a:off x="2290" y="2834"/>
              <a:ext cx="582"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800" b="0">
                  <a:latin typeface="Arial" panose="020B0604020202020204" pitchFamily="34" charset="0"/>
                </a:rPr>
                <a:t>Government</a:t>
              </a:r>
            </a:p>
          </p:txBody>
        </p:sp>
        <p:sp>
          <p:nvSpPr>
            <p:cNvPr id="13346" name="Oval 38"/>
            <p:cNvSpPr>
              <a:spLocks noChangeArrowheads="1"/>
            </p:cNvSpPr>
            <p:nvPr/>
          </p:nvSpPr>
          <p:spPr bwMode="auto">
            <a:xfrm>
              <a:off x="2214" y="2930"/>
              <a:ext cx="48" cy="44"/>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1800"/>
            </a:p>
          </p:txBody>
        </p:sp>
        <p:sp>
          <p:nvSpPr>
            <p:cNvPr id="13347" name="Text Box 39"/>
            <p:cNvSpPr txBox="1">
              <a:spLocks noChangeArrowheads="1"/>
            </p:cNvSpPr>
            <p:nvPr/>
          </p:nvSpPr>
          <p:spPr bwMode="auto">
            <a:xfrm>
              <a:off x="2290" y="2929"/>
              <a:ext cx="881"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800" b="0">
                  <a:latin typeface="Arial" panose="020B0604020202020204" pitchFamily="34" charset="0"/>
                </a:rPr>
                <a:t>Educational Institution</a:t>
              </a:r>
            </a:p>
          </p:txBody>
        </p:sp>
        <p:sp>
          <p:nvSpPr>
            <p:cNvPr id="13348" name="Rectangle 40"/>
            <p:cNvSpPr>
              <a:spLocks noChangeArrowheads="1"/>
            </p:cNvSpPr>
            <p:nvPr/>
          </p:nvSpPr>
          <p:spPr bwMode="auto">
            <a:xfrm>
              <a:off x="3458" y="2512"/>
              <a:ext cx="57" cy="5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1800"/>
            </a:p>
          </p:txBody>
        </p:sp>
        <p:sp>
          <p:nvSpPr>
            <p:cNvPr id="13349" name="Text Box 41"/>
            <p:cNvSpPr txBox="1">
              <a:spLocks noChangeArrowheads="1"/>
            </p:cNvSpPr>
            <p:nvPr/>
          </p:nvSpPr>
          <p:spPr bwMode="auto">
            <a:xfrm>
              <a:off x="3584" y="2502"/>
              <a:ext cx="582"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800" b="0">
                  <a:latin typeface="Arial" panose="020B0604020202020204" pitchFamily="34" charset="0"/>
                </a:rPr>
                <a:t>Netware</a:t>
              </a:r>
            </a:p>
          </p:txBody>
        </p:sp>
        <p:sp>
          <p:nvSpPr>
            <p:cNvPr id="13350" name="Rectangle 42"/>
            <p:cNvSpPr>
              <a:spLocks noChangeArrowheads="1"/>
            </p:cNvSpPr>
            <p:nvPr/>
          </p:nvSpPr>
          <p:spPr bwMode="auto">
            <a:xfrm>
              <a:off x="3458" y="2618"/>
              <a:ext cx="57" cy="5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1800"/>
            </a:p>
          </p:txBody>
        </p:sp>
        <p:sp>
          <p:nvSpPr>
            <p:cNvPr id="13351" name="Text Box 43"/>
            <p:cNvSpPr txBox="1">
              <a:spLocks noChangeArrowheads="1"/>
            </p:cNvSpPr>
            <p:nvPr/>
          </p:nvSpPr>
          <p:spPr bwMode="auto">
            <a:xfrm>
              <a:off x="3584" y="2606"/>
              <a:ext cx="582"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800" b="0">
                  <a:latin typeface="Arial" panose="020B0604020202020204" pitchFamily="34" charset="0"/>
                </a:rPr>
                <a:t>Banyan Vines</a:t>
              </a:r>
            </a:p>
          </p:txBody>
        </p:sp>
        <p:sp>
          <p:nvSpPr>
            <p:cNvPr id="13352" name="Rectangle 44"/>
            <p:cNvSpPr>
              <a:spLocks noChangeArrowheads="1"/>
            </p:cNvSpPr>
            <p:nvPr/>
          </p:nvSpPr>
          <p:spPr bwMode="auto">
            <a:xfrm>
              <a:off x="3458" y="2723"/>
              <a:ext cx="57" cy="5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1800"/>
            </a:p>
          </p:txBody>
        </p:sp>
        <p:sp>
          <p:nvSpPr>
            <p:cNvPr id="13353" name="Text Box 45"/>
            <p:cNvSpPr txBox="1">
              <a:spLocks noChangeArrowheads="1"/>
            </p:cNvSpPr>
            <p:nvPr/>
          </p:nvSpPr>
          <p:spPr bwMode="auto">
            <a:xfrm>
              <a:off x="3584" y="2711"/>
              <a:ext cx="582"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800" b="0">
                  <a:latin typeface="Arial" panose="020B0604020202020204" pitchFamily="34" charset="0"/>
                </a:rPr>
                <a:t>Windows</a:t>
              </a:r>
            </a:p>
          </p:txBody>
        </p:sp>
        <p:sp>
          <p:nvSpPr>
            <p:cNvPr id="13354" name="Rectangle 46"/>
            <p:cNvSpPr>
              <a:spLocks noChangeArrowheads="1"/>
            </p:cNvSpPr>
            <p:nvPr/>
          </p:nvSpPr>
          <p:spPr bwMode="auto">
            <a:xfrm>
              <a:off x="3458" y="2828"/>
              <a:ext cx="57" cy="5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1800"/>
            </a:p>
          </p:txBody>
        </p:sp>
        <p:sp>
          <p:nvSpPr>
            <p:cNvPr id="13355" name="Text Box 47"/>
            <p:cNvSpPr txBox="1">
              <a:spLocks noChangeArrowheads="1"/>
            </p:cNvSpPr>
            <p:nvPr/>
          </p:nvSpPr>
          <p:spPr bwMode="auto">
            <a:xfrm>
              <a:off x="3584" y="2815"/>
              <a:ext cx="582"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800" b="0">
                  <a:latin typeface="Arial" panose="020B0604020202020204" pitchFamily="34" charset="0"/>
                </a:rPr>
                <a:t>IBM Lan Server</a:t>
              </a:r>
            </a:p>
          </p:txBody>
        </p:sp>
        <p:sp>
          <p:nvSpPr>
            <p:cNvPr id="13356" name="Line 48"/>
            <p:cNvSpPr>
              <a:spLocks noChangeShapeType="1"/>
            </p:cNvSpPr>
            <p:nvPr/>
          </p:nvSpPr>
          <p:spPr bwMode="auto">
            <a:xfrm>
              <a:off x="2214" y="3140"/>
              <a:ext cx="262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3357" name="Text Box 49"/>
            <p:cNvSpPr txBox="1">
              <a:spLocks noChangeArrowheads="1"/>
            </p:cNvSpPr>
            <p:nvPr/>
          </p:nvSpPr>
          <p:spPr bwMode="auto">
            <a:xfrm>
              <a:off x="2279" y="3266"/>
              <a:ext cx="517"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800" b="0">
                  <a:latin typeface="Arial" panose="020B0604020202020204" pitchFamily="34" charset="0"/>
                </a:rPr>
                <a:t>Comments?:</a:t>
              </a:r>
            </a:p>
          </p:txBody>
        </p:sp>
        <p:sp>
          <p:nvSpPr>
            <p:cNvPr id="13358" name="Rectangle 50"/>
            <p:cNvSpPr>
              <a:spLocks noChangeArrowheads="1"/>
            </p:cNvSpPr>
            <p:nvPr/>
          </p:nvSpPr>
          <p:spPr bwMode="auto">
            <a:xfrm>
              <a:off x="2796" y="3254"/>
              <a:ext cx="1871" cy="34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1800"/>
            </a:p>
          </p:txBody>
        </p:sp>
        <p:sp>
          <p:nvSpPr>
            <p:cNvPr id="13359" name="Rectangle 51"/>
            <p:cNvSpPr>
              <a:spLocks noChangeArrowheads="1"/>
            </p:cNvSpPr>
            <p:nvPr/>
          </p:nvSpPr>
          <p:spPr bwMode="auto">
            <a:xfrm>
              <a:off x="2671" y="3648"/>
              <a:ext cx="634" cy="199"/>
            </a:xfrm>
            <a:prstGeom prst="rect">
              <a:avLst/>
            </a:prstGeom>
            <a:solidFill>
              <a:schemeClr val="bg1"/>
            </a:solidFill>
            <a:ln w="9525">
              <a:solidFill>
                <a:schemeClr val="tx1"/>
              </a:solidFill>
              <a:miter lim="800000"/>
              <a:headEnd/>
              <a:tailEnd/>
            </a:ln>
            <a:effectLst>
              <a:outerShdw dist="63500" dir="2212194" algn="ctr" rotWithShape="0">
                <a:schemeClr val="tx1"/>
              </a:outerShdw>
            </a:effectLst>
          </p:spPr>
          <p:txBody>
            <a:bodyPr wrap="none" tIns="91440" bIns="91440" anchor="ctr">
              <a:spAutoFit/>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800" b="0">
                  <a:latin typeface="Arial" panose="020B0604020202020204" pitchFamily="34" charset="0"/>
                </a:rPr>
                <a:t>Send Registration</a:t>
              </a:r>
            </a:p>
          </p:txBody>
        </p:sp>
        <p:sp>
          <p:nvSpPr>
            <p:cNvPr id="13360" name="Rectangle 52"/>
            <p:cNvSpPr>
              <a:spLocks noChangeArrowheads="1"/>
            </p:cNvSpPr>
            <p:nvPr/>
          </p:nvSpPr>
          <p:spPr bwMode="auto">
            <a:xfrm>
              <a:off x="3545" y="3653"/>
              <a:ext cx="666" cy="199"/>
            </a:xfrm>
            <a:prstGeom prst="rect">
              <a:avLst/>
            </a:prstGeom>
            <a:solidFill>
              <a:schemeClr val="bg1"/>
            </a:solidFill>
            <a:ln w="9525">
              <a:solidFill>
                <a:schemeClr val="tx1"/>
              </a:solidFill>
              <a:miter lim="800000"/>
              <a:headEnd/>
              <a:tailEnd/>
            </a:ln>
            <a:effectLst>
              <a:outerShdw dist="71842" dir="2700000" algn="ctr" rotWithShape="0">
                <a:schemeClr val="tx1"/>
              </a:outerShdw>
            </a:effectLst>
          </p:spPr>
          <p:txBody>
            <a:bodyPr tIns="91440" bIns="91440" anchor="ctr">
              <a:spAutoFit/>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800" b="0">
                  <a:latin typeface="Arial" panose="020B0604020202020204" pitchFamily="34" charset="0"/>
                </a:rPr>
                <a:t>Cancel</a:t>
              </a:r>
            </a:p>
          </p:txBody>
        </p:sp>
        <p:sp>
          <p:nvSpPr>
            <p:cNvPr id="13361" name="Text Box 53"/>
            <p:cNvSpPr txBox="1">
              <a:spLocks noChangeArrowheads="1"/>
            </p:cNvSpPr>
            <p:nvPr/>
          </p:nvSpPr>
          <p:spPr bwMode="auto">
            <a:xfrm>
              <a:off x="3545" y="2159"/>
              <a:ext cx="582"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800" b="0">
                  <a:latin typeface="Arial" panose="020B0604020202020204" pitchFamily="34" charset="0"/>
                </a:rPr>
                <a:t>Serial Number</a:t>
              </a:r>
            </a:p>
          </p:txBody>
        </p:sp>
        <p:sp>
          <p:nvSpPr>
            <p:cNvPr id="13362" name="Rectangle 54"/>
            <p:cNvSpPr>
              <a:spLocks noChangeArrowheads="1"/>
            </p:cNvSpPr>
            <p:nvPr/>
          </p:nvSpPr>
          <p:spPr bwMode="auto">
            <a:xfrm>
              <a:off x="4135" y="2139"/>
              <a:ext cx="582" cy="8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1800"/>
            </a:p>
          </p:txBody>
        </p:sp>
        <p:sp>
          <p:nvSpPr>
            <p:cNvPr id="13363" name="Line 55"/>
            <p:cNvSpPr>
              <a:spLocks noChangeShapeType="1"/>
            </p:cNvSpPr>
            <p:nvPr/>
          </p:nvSpPr>
          <p:spPr bwMode="auto">
            <a:xfrm>
              <a:off x="2206" y="2355"/>
              <a:ext cx="266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3364" name="Rectangle 56"/>
            <p:cNvSpPr>
              <a:spLocks noChangeArrowheads="1"/>
            </p:cNvSpPr>
            <p:nvPr/>
          </p:nvSpPr>
          <p:spPr bwMode="auto">
            <a:xfrm>
              <a:off x="2173" y="2456"/>
              <a:ext cx="1164" cy="60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1800"/>
            </a:p>
          </p:txBody>
        </p:sp>
        <p:sp>
          <p:nvSpPr>
            <p:cNvPr id="13365" name="Text Box 57"/>
            <p:cNvSpPr txBox="1">
              <a:spLocks noChangeArrowheads="1"/>
            </p:cNvSpPr>
            <p:nvPr/>
          </p:nvSpPr>
          <p:spPr bwMode="auto">
            <a:xfrm>
              <a:off x="2381" y="2421"/>
              <a:ext cx="666" cy="7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800" b="0">
                  <a:latin typeface="Arial" panose="020B0604020202020204" pitchFamily="34" charset="0"/>
                </a:rPr>
                <a:t>Used For (check one)</a:t>
              </a:r>
            </a:p>
          </p:txBody>
        </p:sp>
        <p:sp>
          <p:nvSpPr>
            <p:cNvPr id="13366" name="Rectangle 58"/>
            <p:cNvSpPr>
              <a:spLocks noChangeArrowheads="1"/>
            </p:cNvSpPr>
            <p:nvPr/>
          </p:nvSpPr>
          <p:spPr bwMode="auto">
            <a:xfrm>
              <a:off x="3378" y="2456"/>
              <a:ext cx="1497" cy="60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1800"/>
            </a:p>
          </p:txBody>
        </p:sp>
        <p:sp>
          <p:nvSpPr>
            <p:cNvPr id="13367" name="Text Box 59"/>
            <p:cNvSpPr txBox="1">
              <a:spLocks noChangeArrowheads="1"/>
            </p:cNvSpPr>
            <p:nvPr/>
          </p:nvSpPr>
          <p:spPr bwMode="auto">
            <a:xfrm>
              <a:off x="3420" y="2417"/>
              <a:ext cx="1413" cy="7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800" b="0">
                  <a:latin typeface="Arial" panose="020B0604020202020204" pitchFamily="34" charset="0"/>
                </a:rPr>
                <a:t>Network Operating System (check all that apply)</a:t>
              </a:r>
            </a:p>
          </p:txBody>
        </p:sp>
        <p:sp>
          <p:nvSpPr>
            <p:cNvPr id="13368" name="Oval 60"/>
            <p:cNvSpPr>
              <a:spLocks noChangeArrowheads="1"/>
            </p:cNvSpPr>
            <p:nvPr/>
          </p:nvSpPr>
          <p:spPr bwMode="auto">
            <a:xfrm>
              <a:off x="2214" y="2739"/>
              <a:ext cx="48" cy="44"/>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1800"/>
            </a:p>
          </p:txBody>
        </p:sp>
        <p:sp>
          <p:nvSpPr>
            <p:cNvPr id="13369" name="Text Box 61"/>
            <p:cNvSpPr txBox="1">
              <a:spLocks noChangeArrowheads="1"/>
            </p:cNvSpPr>
            <p:nvPr/>
          </p:nvSpPr>
          <p:spPr bwMode="auto">
            <a:xfrm>
              <a:off x="2290" y="2739"/>
              <a:ext cx="1048"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800" b="0">
                  <a:latin typeface="Arial" panose="020B0604020202020204" pitchFamily="34" charset="0"/>
                </a:rPr>
                <a:t>Religious or Charitable Institution</a:t>
              </a:r>
            </a:p>
          </p:txBody>
        </p:sp>
        <p:sp>
          <p:nvSpPr>
            <p:cNvPr id="13370" name="Rectangle 62"/>
            <p:cNvSpPr>
              <a:spLocks noChangeArrowheads="1"/>
            </p:cNvSpPr>
            <p:nvPr/>
          </p:nvSpPr>
          <p:spPr bwMode="auto">
            <a:xfrm>
              <a:off x="3458" y="2933"/>
              <a:ext cx="57" cy="5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1800"/>
            </a:p>
          </p:txBody>
        </p:sp>
        <p:sp>
          <p:nvSpPr>
            <p:cNvPr id="13371" name="Text Box 63"/>
            <p:cNvSpPr txBox="1">
              <a:spLocks noChangeArrowheads="1"/>
            </p:cNvSpPr>
            <p:nvPr/>
          </p:nvSpPr>
          <p:spPr bwMode="auto">
            <a:xfrm>
              <a:off x="3584" y="2920"/>
              <a:ext cx="582"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800" b="0">
                  <a:latin typeface="Arial" panose="020B0604020202020204" pitchFamily="34" charset="0"/>
                </a:rPr>
                <a:t>PC/NFS</a:t>
              </a:r>
            </a:p>
          </p:txBody>
        </p:sp>
        <p:sp>
          <p:nvSpPr>
            <p:cNvPr id="13372" name="AutoShape 64"/>
            <p:cNvSpPr>
              <a:spLocks/>
            </p:cNvSpPr>
            <p:nvPr/>
          </p:nvSpPr>
          <p:spPr bwMode="auto">
            <a:xfrm>
              <a:off x="1092" y="1164"/>
              <a:ext cx="499" cy="57"/>
            </a:xfrm>
            <a:prstGeom prst="callout2">
              <a:avLst>
                <a:gd name="adj1" fmla="val 100000"/>
                <a:gd name="adj2" fmla="val 108333"/>
                <a:gd name="adj3" fmla="val 100000"/>
                <a:gd name="adj4" fmla="val 219444"/>
                <a:gd name="adj5" fmla="val 291667"/>
                <a:gd name="adj6" fmla="val 334722"/>
              </a:avLst>
            </a:prstGeom>
            <a:noFill/>
            <a:ln w="9525">
              <a:solidFill>
                <a:srgbClr val="CC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r" eaLnBrk="1" hangingPunct="1">
                <a:spcBef>
                  <a:spcPct val="0"/>
                </a:spcBef>
                <a:buFontTx/>
                <a:buNone/>
              </a:pPr>
              <a:r>
                <a:rPr lang="en-US" altLang="en-US" sz="1400"/>
                <a:t>Input box</a:t>
              </a:r>
            </a:p>
          </p:txBody>
        </p:sp>
        <p:sp>
          <p:nvSpPr>
            <p:cNvPr id="13373" name="AutoShape 65"/>
            <p:cNvSpPr>
              <a:spLocks/>
            </p:cNvSpPr>
            <p:nvPr/>
          </p:nvSpPr>
          <p:spPr bwMode="auto">
            <a:xfrm>
              <a:off x="1300" y="2190"/>
              <a:ext cx="707" cy="57"/>
            </a:xfrm>
            <a:prstGeom prst="callout2">
              <a:avLst>
                <a:gd name="adj1" fmla="val 100000"/>
                <a:gd name="adj2" fmla="val 105884"/>
                <a:gd name="adj3" fmla="val 100000"/>
                <a:gd name="adj4" fmla="val 167523"/>
                <a:gd name="adj5" fmla="val -222222"/>
                <a:gd name="adj6" fmla="val 231741"/>
              </a:avLst>
            </a:prstGeom>
            <a:noFill/>
            <a:ln w="9525">
              <a:solidFill>
                <a:srgbClr val="CC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r" eaLnBrk="1" hangingPunct="1">
                <a:spcBef>
                  <a:spcPct val="0"/>
                </a:spcBef>
                <a:buFontTx/>
                <a:buNone/>
              </a:pPr>
              <a:r>
                <a:rPr lang="en-US" altLang="en-US" sz="1600"/>
                <a:t>drop-down list box</a:t>
              </a:r>
            </a:p>
          </p:txBody>
        </p:sp>
        <p:sp>
          <p:nvSpPr>
            <p:cNvPr id="13374" name="AutoShape 66"/>
            <p:cNvSpPr>
              <a:spLocks/>
            </p:cNvSpPr>
            <p:nvPr/>
          </p:nvSpPr>
          <p:spPr bwMode="auto">
            <a:xfrm>
              <a:off x="1008" y="2784"/>
              <a:ext cx="458" cy="71"/>
            </a:xfrm>
            <a:prstGeom prst="callout2">
              <a:avLst>
                <a:gd name="adj1" fmla="val 101407"/>
                <a:gd name="adj2" fmla="val 110481"/>
                <a:gd name="adj3" fmla="val 101407"/>
                <a:gd name="adj4" fmla="val 160699"/>
                <a:gd name="adj5" fmla="val -22537"/>
                <a:gd name="adj6" fmla="val 213319"/>
              </a:avLst>
            </a:prstGeom>
            <a:noFill/>
            <a:ln w="9525">
              <a:solidFill>
                <a:srgbClr val="CC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r" eaLnBrk="1" hangingPunct="1">
                <a:spcBef>
                  <a:spcPct val="0"/>
                </a:spcBef>
                <a:buFontTx/>
                <a:buNone/>
              </a:pPr>
              <a:r>
                <a:rPr lang="en-US" altLang="en-US" sz="1600"/>
                <a:t>radio buttons</a:t>
              </a:r>
            </a:p>
          </p:txBody>
        </p:sp>
        <p:sp>
          <p:nvSpPr>
            <p:cNvPr id="13375" name="AutoShape 67"/>
            <p:cNvSpPr>
              <a:spLocks/>
            </p:cNvSpPr>
            <p:nvPr/>
          </p:nvSpPr>
          <p:spPr bwMode="auto">
            <a:xfrm>
              <a:off x="2007" y="2532"/>
              <a:ext cx="166" cy="456"/>
            </a:xfrm>
            <a:prstGeom prst="leftBrace">
              <a:avLst>
                <a:gd name="adj1" fmla="val 22892"/>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1800"/>
            </a:p>
          </p:txBody>
        </p:sp>
        <p:sp>
          <p:nvSpPr>
            <p:cNvPr id="13376" name="AutoShape 68"/>
            <p:cNvSpPr>
              <a:spLocks/>
            </p:cNvSpPr>
            <p:nvPr/>
          </p:nvSpPr>
          <p:spPr bwMode="auto">
            <a:xfrm rot="10800000">
              <a:off x="4044" y="2532"/>
              <a:ext cx="166" cy="456"/>
            </a:xfrm>
            <a:prstGeom prst="leftBrace">
              <a:avLst>
                <a:gd name="adj1" fmla="val 22892"/>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1800"/>
            </a:p>
          </p:txBody>
        </p:sp>
        <p:sp>
          <p:nvSpPr>
            <p:cNvPr id="13377" name="AutoShape 69"/>
            <p:cNvSpPr>
              <a:spLocks/>
            </p:cNvSpPr>
            <p:nvPr/>
          </p:nvSpPr>
          <p:spPr bwMode="auto">
            <a:xfrm>
              <a:off x="5083" y="2874"/>
              <a:ext cx="374" cy="37"/>
            </a:xfrm>
            <a:prstGeom prst="callout2">
              <a:avLst>
                <a:gd name="adj1" fmla="val 153190"/>
                <a:gd name="adj2" fmla="val -11111"/>
                <a:gd name="adj3" fmla="val 153190"/>
                <a:gd name="adj4" fmla="val -114583"/>
                <a:gd name="adj5" fmla="val -155319"/>
                <a:gd name="adj6" fmla="val -222917"/>
              </a:avLst>
            </a:prstGeom>
            <a:noFill/>
            <a:ln w="9525">
              <a:solidFill>
                <a:srgbClr val="CC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1600"/>
                <a:t>check boxes</a:t>
              </a:r>
            </a:p>
          </p:txBody>
        </p:sp>
        <p:sp>
          <p:nvSpPr>
            <p:cNvPr id="13378" name="AutoShape 70"/>
            <p:cNvSpPr>
              <a:spLocks/>
            </p:cNvSpPr>
            <p:nvPr/>
          </p:nvSpPr>
          <p:spPr bwMode="auto">
            <a:xfrm>
              <a:off x="5374" y="3216"/>
              <a:ext cx="374" cy="37"/>
            </a:xfrm>
            <a:prstGeom prst="callout2">
              <a:avLst>
                <a:gd name="adj1" fmla="val 153190"/>
                <a:gd name="adj2" fmla="val -11111"/>
                <a:gd name="adj3" fmla="val 153190"/>
                <a:gd name="adj4" fmla="val -109259"/>
                <a:gd name="adj5" fmla="val 457449"/>
                <a:gd name="adj6" fmla="val -211806"/>
              </a:avLst>
            </a:prstGeom>
            <a:noFill/>
            <a:ln w="9525">
              <a:solidFill>
                <a:srgbClr val="CC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1600"/>
                <a:t>text area</a:t>
              </a:r>
            </a:p>
          </p:txBody>
        </p:sp>
        <p:sp>
          <p:nvSpPr>
            <p:cNvPr id="13379" name="AutoShape 71"/>
            <p:cNvSpPr>
              <a:spLocks/>
            </p:cNvSpPr>
            <p:nvPr/>
          </p:nvSpPr>
          <p:spPr bwMode="auto">
            <a:xfrm>
              <a:off x="1341" y="3748"/>
              <a:ext cx="375" cy="37"/>
            </a:xfrm>
            <a:prstGeom prst="callout2">
              <a:avLst>
                <a:gd name="adj1" fmla="val 153190"/>
                <a:gd name="adj2" fmla="val 111111"/>
                <a:gd name="adj3" fmla="val 153190"/>
                <a:gd name="adj4" fmla="val 226852"/>
                <a:gd name="adj5" fmla="val -100000"/>
                <a:gd name="adj6" fmla="val 347222"/>
              </a:avLst>
            </a:prstGeom>
            <a:noFill/>
            <a:ln w="9525">
              <a:solidFill>
                <a:srgbClr val="CC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r" eaLnBrk="1" hangingPunct="1">
                <a:spcBef>
                  <a:spcPct val="0"/>
                </a:spcBef>
                <a:buFontTx/>
                <a:buNone/>
              </a:pPr>
              <a:r>
                <a:rPr lang="en-US" altLang="en-US" sz="1600"/>
                <a:t>form button</a:t>
              </a:r>
            </a:p>
          </p:txBody>
        </p:sp>
        <p:sp>
          <p:nvSpPr>
            <p:cNvPr id="13380" name="AutoShape 72"/>
            <p:cNvSpPr>
              <a:spLocks/>
            </p:cNvSpPr>
            <p:nvPr/>
          </p:nvSpPr>
          <p:spPr bwMode="auto">
            <a:xfrm>
              <a:off x="5291" y="2190"/>
              <a:ext cx="374" cy="37"/>
            </a:xfrm>
            <a:prstGeom prst="callout2">
              <a:avLst>
                <a:gd name="adj1" fmla="val 153190"/>
                <a:gd name="adj2" fmla="val -11111"/>
                <a:gd name="adj3" fmla="val 153190"/>
                <a:gd name="adj4" fmla="val -62500"/>
                <a:gd name="adj5" fmla="val 693616"/>
                <a:gd name="adj6" fmla="val -116204"/>
              </a:avLst>
            </a:prstGeom>
            <a:noFill/>
            <a:ln w="9525">
              <a:solidFill>
                <a:srgbClr val="CC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1600"/>
                <a:t>group box</a:t>
              </a:r>
            </a:p>
          </p:txBody>
        </p:sp>
      </p:grpSp>
    </p:spTree>
    <p:extLst>
      <p:ext uri="{BB962C8B-B14F-4D97-AF65-F5344CB8AC3E}">
        <p14:creationId xmlns:p14="http://schemas.microsoft.com/office/powerpoint/2010/main" val="278798504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194"/>
                                        </p:tgtEl>
                                        <p:attrNameLst>
                                          <p:attrName>style.visibility</p:attrName>
                                        </p:attrNameLst>
                                      </p:cBhvr>
                                      <p:to>
                                        <p:strVal val="visible"/>
                                      </p:to>
                                    </p:set>
                                    <p:anim calcmode="lin" valueType="num">
                                      <p:cBhvr additive="base">
                                        <p:cTn id="7" dur="500" fill="hold"/>
                                        <p:tgtEl>
                                          <p:spTgt spid="8194"/>
                                        </p:tgtEl>
                                        <p:attrNameLst>
                                          <p:attrName>ppt_x</p:attrName>
                                        </p:attrNameLst>
                                      </p:cBhvr>
                                      <p:tavLst>
                                        <p:tav tm="0">
                                          <p:val>
                                            <p:strVal val="#ppt_x"/>
                                          </p:val>
                                        </p:tav>
                                        <p:tav tm="100000">
                                          <p:val>
                                            <p:strVal val="#ppt_x"/>
                                          </p:val>
                                        </p:tav>
                                      </p:tavLst>
                                    </p:anim>
                                    <p:anim calcmode="lin" valueType="num">
                                      <p:cBhvr additive="base">
                                        <p:cTn id="8" dur="500" fill="hold"/>
                                        <p:tgtEl>
                                          <p:spTgt spid="8194"/>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42" presetClass="entr" presetSubtype="0" fill="hold" nodeType="clickEffect">
                                  <p:stCondLst>
                                    <p:cond delay="0"/>
                                  </p:stCondLst>
                                  <p:childTnLst>
                                    <p:set>
                                      <p:cBhvr>
                                        <p:cTn id="12" dur="1" fill="hold">
                                          <p:stCondLst>
                                            <p:cond delay="0"/>
                                          </p:stCondLst>
                                        </p:cTn>
                                        <p:tgtEl>
                                          <p:spTgt spid="8195"/>
                                        </p:tgtEl>
                                        <p:attrNameLst>
                                          <p:attrName>style.visibility</p:attrName>
                                        </p:attrNameLst>
                                      </p:cBhvr>
                                      <p:to>
                                        <p:strVal val="visible"/>
                                      </p:to>
                                    </p:set>
                                    <p:animEffect transition="in" filter="fade">
                                      <p:cBhvr>
                                        <p:cTn id="13" dur="1000"/>
                                        <p:tgtEl>
                                          <p:spTgt spid="8195"/>
                                        </p:tgtEl>
                                      </p:cBhvr>
                                    </p:animEffect>
                                    <p:anim calcmode="lin" valueType="num">
                                      <p:cBhvr>
                                        <p:cTn id="14" dur="1000" fill="hold"/>
                                        <p:tgtEl>
                                          <p:spTgt spid="8195"/>
                                        </p:tgtEl>
                                        <p:attrNameLst>
                                          <p:attrName>ppt_x</p:attrName>
                                        </p:attrNameLst>
                                      </p:cBhvr>
                                      <p:tavLst>
                                        <p:tav tm="0">
                                          <p:val>
                                            <p:strVal val="#ppt_x"/>
                                          </p:val>
                                        </p:tav>
                                        <p:tav tm="100000">
                                          <p:val>
                                            <p:strVal val="#ppt_x"/>
                                          </p:val>
                                        </p:tav>
                                      </p:tavLst>
                                    </p:anim>
                                    <p:anim calcmode="lin" valueType="num">
                                      <p:cBhvr>
                                        <p:cTn id="15" dur="1000" fill="hold"/>
                                        <p:tgtEl>
                                          <p:spTgt spid="819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altLang="en-US" smtClean="0"/>
              <a:t>Form Control Elements</a:t>
            </a:r>
          </a:p>
        </p:txBody>
      </p:sp>
      <p:sp>
        <p:nvSpPr>
          <p:cNvPr id="10243" name="Rectangle 3"/>
          <p:cNvSpPr>
            <a:spLocks noGrp="1" noChangeArrowheads="1"/>
          </p:cNvSpPr>
          <p:nvPr>
            <p:ph type="body" idx="1"/>
          </p:nvPr>
        </p:nvSpPr>
        <p:spPr/>
        <p:txBody>
          <a:bodyPr>
            <a:normAutofit fontScale="77500" lnSpcReduction="20000"/>
          </a:bodyPr>
          <a:lstStyle/>
          <a:p>
            <a:pPr eaLnBrk="1" hangingPunct="1">
              <a:lnSpc>
                <a:spcPct val="90000"/>
              </a:lnSpc>
            </a:pPr>
            <a:r>
              <a:rPr lang="en-US" altLang="en-US" sz="2400" smtClean="0"/>
              <a:t>Control elements :</a:t>
            </a:r>
          </a:p>
          <a:p>
            <a:pPr lvl="1" eaLnBrk="1" hangingPunct="1">
              <a:lnSpc>
                <a:spcPct val="90000"/>
              </a:lnSpc>
            </a:pPr>
            <a:r>
              <a:rPr lang="en-US" altLang="en-US" sz="2200" b="1" smtClean="0"/>
              <a:t>text boxes</a:t>
            </a:r>
            <a:r>
              <a:rPr lang="en-US" altLang="en-US" sz="2200" smtClean="0"/>
              <a:t> for text and numerical entries</a:t>
            </a:r>
          </a:p>
          <a:p>
            <a:pPr lvl="1" eaLnBrk="1" hangingPunct="1">
              <a:lnSpc>
                <a:spcPct val="90000"/>
              </a:lnSpc>
            </a:pPr>
            <a:r>
              <a:rPr lang="en-US" altLang="en-US" sz="2200" b="1" smtClean="0"/>
              <a:t>selection lists</a:t>
            </a:r>
            <a:r>
              <a:rPr lang="en-US" altLang="en-US" sz="2200" smtClean="0"/>
              <a:t> for long lists of options, usually appearing in a </a:t>
            </a:r>
            <a:r>
              <a:rPr lang="en-US" altLang="en-US" sz="2200" b="1" smtClean="0"/>
              <a:t>drop-down list box</a:t>
            </a:r>
          </a:p>
          <a:p>
            <a:pPr lvl="1" eaLnBrk="1" hangingPunct="1">
              <a:lnSpc>
                <a:spcPct val="90000"/>
              </a:lnSpc>
            </a:pPr>
            <a:r>
              <a:rPr lang="en-US" altLang="en-US" sz="2200" b="1" smtClean="0"/>
              <a:t>radio buttons</a:t>
            </a:r>
            <a:r>
              <a:rPr lang="en-US" altLang="en-US" sz="2200" smtClean="0"/>
              <a:t>, also called </a:t>
            </a:r>
            <a:r>
              <a:rPr lang="en-US" altLang="en-US" sz="2200" b="1" smtClean="0"/>
              <a:t>option buttons</a:t>
            </a:r>
            <a:r>
              <a:rPr lang="en-US" altLang="en-US" sz="2200" smtClean="0"/>
              <a:t>, to select a single option from a predefined list</a:t>
            </a:r>
          </a:p>
          <a:p>
            <a:pPr lvl="1" eaLnBrk="1" hangingPunct="1">
              <a:lnSpc>
                <a:spcPct val="90000"/>
              </a:lnSpc>
            </a:pPr>
            <a:r>
              <a:rPr lang="en-US" altLang="en-US" sz="2200" b="1" smtClean="0"/>
              <a:t>check boxes</a:t>
            </a:r>
            <a:r>
              <a:rPr lang="en-US" altLang="en-US" sz="2200" smtClean="0"/>
              <a:t> to specify an item as either present or absent</a:t>
            </a:r>
          </a:p>
          <a:p>
            <a:pPr lvl="1" eaLnBrk="1" hangingPunct="1">
              <a:lnSpc>
                <a:spcPct val="90000"/>
              </a:lnSpc>
            </a:pPr>
            <a:r>
              <a:rPr lang="en-US" altLang="en-US" sz="2200" b="1" smtClean="0"/>
              <a:t>groups boxes</a:t>
            </a:r>
            <a:r>
              <a:rPr lang="en-US" altLang="en-US" sz="2200" smtClean="0"/>
              <a:t> to organize form elements</a:t>
            </a:r>
          </a:p>
          <a:p>
            <a:pPr lvl="1" eaLnBrk="1" hangingPunct="1">
              <a:lnSpc>
                <a:spcPct val="90000"/>
              </a:lnSpc>
            </a:pPr>
            <a:r>
              <a:rPr lang="en-US" altLang="en-US" sz="2200" b="1" smtClean="0"/>
              <a:t>text areas</a:t>
            </a:r>
            <a:r>
              <a:rPr lang="en-US" altLang="en-US" sz="2200" smtClean="0"/>
              <a:t> for extended entries that can include several lines of text</a:t>
            </a:r>
          </a:p>
          <a:p>
            <a:pPr lvl="1" eaLnBrk="1" hangingPunct="1">
              <a:lnSpc>
                <a:spcPct val="90000"/>
              </a:lnSpc>
            </a:pPr>
            <a:r>
              <a:rPr lang="en-US" altLang="en-US" sz="2200" b="1" smtClean="0"/>
              <a:t>buttons</a:t>
            </a:r>
            <a:r>
              <a:rPr lang="en-US" altLang="en-US" sz="2200" smtClean="0"/>
              <a:t> that can be clicked to start processing the form</a:t>
            </a:r>
          </a:p>
          <a:p>
            <a:pPr eaLnBrk="1" hangingPunct="1">
              <a:lnSpc>
                <a:spcPct val="90000"/>
              </a:lnSpc>
            </a:pPr>
            <a:r>
              <a:rPr lang="en-US" altLang="en-US" sz="2000" smtClean="0"/>
              <a:t>Each control element in which the user can enter information is called a </a:t>
            </a:r>
            <a:r>
              <a:rPr lang="en-US" altLang="en-US" sz="2000" b="1" smtClean="0"/>
              <a:t>field</a:t>
            </a:r>
            <a:r>
              <a:rPr lang="en-US" altLang="en-US" sz="2000" smtClean="0"/>
              <a:t>.</a:t>
            </a:r>
            <a:endParaRPr lang="en-US" altLang="en-US" sz="2600" smtClean="0"/>
          </a:p>
        </p:txBody>
      </p:sp>
    </p:spTree>
    <p:extLst>
      <p:ext uri="{BB962C8B-B14F-4D97-AF65-F5344CB8AC3E}">
        <p14:creationId xmlns:p14="http://schemas.microsoft.com/office/powerpoint/2010/main" val="96256958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242"/>
                                        </p:tgtEl>
                                        <p:attrNameLst>
                                          <p:attrName>style.visibility</p:attrName>
                                        </p:attrNameLst>
                                      </p:cBhvr>
                                      <p:to>
                                        <p:strVal val="visible"/>
                                      </p:to>
                                    </p:set>
                                    <p:animEffect transition="in" filter="fade">
                                      <p:cBhvr>
                                        <p:cTn id="7" dur="1000"/>
                                        <p:tgtEl>
                                          <p:spTgt spid="10242"/>
                                        </p:tgtEl>
                                      </p:cBhvr>
                                    </p:animEffect>
                                    <p:anim calcmode="lin" valueType="num">
                                      <p:cBhvr>
                                        <p:cTn id="8" dur="1000" fill="hold"/>
                                        <p:tgtEl>
                                          <p:spTgt spid="10242"/>
                                        </p:tgtEl>
                                        <p:attrNameLst>
                                          <p:attrName>ppt_x</p:attrName>
                                        </p:attrNameLst>
                                      </p:cBhvr>
                                      <p:tavLst>
                                        <p:tav tm="0">
                                          <p:val>
                                            <p:strVal val="#ppt_x"/>
                                          </p:val>
                                        </p:tav>
                                        <p:tav tm="100000">
                                          <p:val>
                                            <p:strVal val="#ppt_x"/>
                                          </p:val>
                                        </p:tav>
                                      </p:tavLst>
                                    </p:anim>
                                    <p:anim calcmode="lin" valueType="num">
                                      <p:cBhvr>
                                        <p:cTn id="9" dur="1000" fill="hold"/>
                                        <p:tgtEl>
                                          <p:spTgt spid="10242"/>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0243">
                                            <p:txEl>
                                              <p:pRg st="0" end="0"/>
                                            </p:txEl>
                                          </p:spTgt>
                                        </p:tgtEl>
                                        <p:attrNameLst>
                                          <p:attrName>style.visibility</p:attrName>
                                        </p:attrNameLst>
                                      </p:cBhvr>
                                      <p:to>
                                        <p:strVal val="visible"/>
                                      </p:to>
                                    </p:set>
                                    <p:animEffect transition="in" filter="fade">
                                      <p:cBhvr>
                                        <p:cTn id="14" dur="1000"/>
                                        <p:tgtEl>
                                          <p:spTgt spid="10243">
                                            <p:txEl>
                                              <p:pRg st="0" end="0"/>
                                            </p:txEl>
                                          </p:spTgt>
                                        </p:tgtEl>
                                      </p:cBhvr>
                                    </p:animEffect>
                                    <p:anim calcmode="lin" valueType="num">
                                      <p:cBhvr>
                                        <p:cTn id="15" dur="1000" fill="hold"/>
                                        <p:tgtEl>
                                          <p:spTgt spid="1024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10243">
                                            <p:txEl>
                                              <p:pRg st="0" end="0"/>
                                            </p:txEl>
                                          </p:spTgt>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10243">
                                            <p:txEl>
                                              <p:pRg st="1" end="1"/>
                                            </p:txEl>
                                          </p:spTgt>
                                        </p:tgtEl>
                                        <p:attrNameLst>
                                          <p:attrName>style.visibility</p:attrName>
                                        </p:attrNameLst>
                                      </p:cBhvr>
                                      <p:to>
                                        <p:strVal val="visible"/>
                                      </p:to>
                                    </p:set>
                                    <p:animEffect transition="in" filter="fade">
                                      <p:cBhvr>
                                        <p:cTn id="19" dur="1000"/>
                                        <p:tgtEl>
                                          <p:spTgt spid="10243">
                                            <p:txEl>
                                              <p:pRg st="1" end="1"/>
                                            </p:txEl>
                                          </p:spTgt>
                                        </p:tgtEl>
                                      </p:cBhvr>
                                    </p:animEffect>
                                    <p:anim calcmode="lin" valueType="num">
                                      <p:cBhvr>
                                        <p:cTn id="20" dur="1000" fill="hold"/>
                                        <p:tgtEl>
                                          <p:spTgt spid="1024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10243">
                                            <p:txEl>
                                              <p:pRg st="1" end="1"/>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10243">
                                            <p:txEl>
                                              <p:pRg st="2" end="2"/>
                                            </p:txEl>
                                          </p:spTgt>
                                        </p:tgtEl>
                                        <p:attrNameLst>
                                          <p:attrName>style.visibility</p:attrName>
                                        </p:attrNameLst>
                                      </p:cBhvr>
                                      <p:to>
                                        <p:strVal val="visible"/>
                                      </p:to>
                                    </p:set>
                                    <p:animEffect transition="in" filter="fade">
                                      <p:cBhvr>
                                        <p:cTn id="24" dur="1000"/>
                                        <p:tgtEl>
                                          <p:spTgt spid="10243">
                                            <p:txEl>
                                              <p:pRg st="2" end="2"/>
                                            </p:txEl>
                                          </p:spTgt>
                                        </p:tgtEl>
                                      </p:cBhvr>
                                    </p:animEffect>
                                    <p:anim calcmode="lin" valueType="num">
                                      <p:cBhvr>
                                        <p:cTn id="25" dur="1000" fill="hold"/>
                                        <p:tgtEl>
                                          <p:spTgt spid="10243">
                                            <p:txEl>
                                              <p:pRg st="2" end="2"/>
                                            </p:txEl>
                                          </p:spTgt>
                                        </p:tgtEl>
                                        <p:attrNameLst>
                                          <p:attrName>ppt_x</p:attrName>
                                        </p:attrNameLst>
                                      </p:cBhvr>
                                      <p:tavLst>
                                        <p:tav tm="0">
                                          <p:val>
                                            <p:strVal val="#ppt_x"/>
                                          </p:val>
                                        </p:tav>
                                        <p:tav tm="100000">
                                          <p:val>
                                            <p:strVal val="#ppt_x"/>
                                          </p:val>
                                        </p:tav>
                                      </p:tavLst>
                                    </p:anim>
                                    <p:anim calcmode="lin" valueType="num">
                                      <p:cBhvr>
                                        <p:cTn id="26" dur="1000" fill="hold"/>
                                        <p:tgtEl>
                                          <p:spTgt spid="10243">
                                            <p:txEl>
                                              <p:pRg st="2" end="2"/>
                                            </p:txEl>
                                          </p:spTgt>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10243">
                                            <p:txEl>
                                              <p:pRg st="3" end="3"/>
                                            </p:txEl>
                                          </p:spTgt>
                                        </p:tgtEl>
                                        <p:attrNameLst>
                                          <p:attrName>style.visibility</p:attrName>
                                        </p:attrNameLst>
                                      </p:cBhvr>
                                      <p:to>
                                        <p:strVal val="visible"/>
                                      </p:to>
                                    </p:set>
                                    <p:animEffect transition="in" filter="fade">
                                      <p:cBhvr>
                                        <p:cTn id="29" dur="1000"/>
                                        <p:tgtEl>
                                          <p:spTgt spid="10243">
                                            <p:txEl>
                                              <p:pRg st="3" end="3"/>
                                            </p:txEl>
                                          </p:spTgt>
                                        </p:tgtEl>
                                      </p:cBhvr>
                                    </p:animEffect>
                                    <p:anim calcmode="lin" valueType="num">
                                      <p:cBhvr>
                                        <p:cTn id="30" dur="1000" fill="hold"/>
                                        <p:tgtEl>
                                          <p:spTgt spid="10243">
                                            <p:txEl>
                                              <p:pRg st="3" end="3"/>
                                            </p:txEl>
                                          </p:spTgt>
                                        </p:tgtEl>
                                        <p:attrNameLst>
                                          <p:attrName>ppt_x</p:attrName>
                                        </p:attrNameLst>
                                      </p:cBhvr>
                                      <p:tavLst>
                                        <p:tav tm="0">
                                          <p:val>
                                            <p:strVal val="#ppt_x"/>
                                          </p:val>
                                        </p:tav>
                                        <p:tav tm="100000">
                                          <p:val>
                                            <p:strVal val="#ppt_x"/>
                                          </p:val>
                                        </p:tav>
                                      </p:tavLst>
                                    </p:anim>
                                    <p:anim calcmode="lin" valueType="num">
                                      <p:cBhvr>
                                        <p:cTn id="31" dur="1000" fill="hold"/>
                                        <p:tgtEl>
                                          <p:spTgt spid="10243">
                                            <p:txEl>
                                              <p:pRg st="3" end="3"/>
                                            </p:tx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10243">
                                            <p:txEl>
                                              <p:pRg st="4" end="4"/>
                                            </p:txEl>
                                          </p:spTgt>
                                        </p:tgtEl>
                                        <p:attrNameLst>
                                          <p:attrName>style.visibility</p:attrName>
                                        </p:attrNameLst>
                                      </p:cBhvr>
                                      <p:to>
                                        <p:strVal val="visible"/>
                                      </p:to>
                                    </p:set>
                                    <p:animEffect transition="in" filter="fade">
                                      <p:cBhvr>
                                        <p:cTn id="34" dur="1000"/>
                                        <p:tgtEl>
                                          <p:spTgt spid="10243">
                                            <p:txEl>
                                              <p:pRg st="4" end="4"/>
                                            </p:txEl>
                                          </p:spTgt>
                                        </p:tgtEl>
                                      </p:cBhvr>
                                    </p:animEffect>
                                    <p:anim calcmode="lin" valueType="num">
                                      <p:cBhvr>
                                        <p:cTn id="35" dur="1000" fill="hold"/>
                                        <p:tgtEl>
                                          <p:spTgt spid="10243">
                                            <p:txEl>
                                              <p:pRg st="4" end="4"/>
                                            </p:txEl>
                                          </p:spTgt>
                                        </p:tgtEl>
                                        <p:attrNameLst>
                                          <p:attrName>ppt_x</p:attrName>
                                        </p:attrNameLst>
                                      </p:cBhvr>
                                      <p:tavLst>
                                        <p:tav tm="0">
                                          <p:val>
                                            <p:strVal val="#ppt_x"/>
                                          </p:val>
                                        </p:tav>
                                        <p:tav tm="100000">
                                          <p:val>
                                            <p:strVal val="#ppt_x"/>
                                          </p:val>
                                        </p:tav>
                                      </p:tavLst>
                                    </p:anim>
                                    <p:anim calcmode="lin" valueType="num">
                                      <p:cBhvr>
                                        <p:cTn id="36" dur="1000" fill="hold"/>
                                        <p:tgtEl>
                                          <p:spTgt spid="10243">
                                            <p:txEl>
                                              <p:pRg st="4" end="4"/>
                                            </p:txEl>
                                          </p:spTgt>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10243">
                                            <p:txEl>
                                              <p:pRg st="5" end="5"/>
                                            </p:txEl>
                                          </p:spTgt>
                                        </p:tgtEl>
                                        <p:attrNameLst>
                                          <p:attrName>style.visibility</p:attrName>
                                        </p:attrNameLst>
                                      </p:cBhvr>
                                      <p:to>
                                        <p:strVal val="visible"/>
                                      </p:to>
                                    </p:set>
                                    <p:animEffect transition="in" filter="fade">
                                      <p:cBhvr>
                                        <p:cTn id="39" dur="1000"/>
                                        <p:tgtEl>
                                          <p:spTgt spid="10243">
                                            <p:txEl>
                                              <p:pRg st="5" end="5"/>
                                            </p:txEl>
                                          </p:spTgt>
                                        </p:tgtEl>
                                      </p:cBhvr>
                                    </p:animEffect>
                                    <p:anim calcmode="lin" valueType="num">
                                      <p:cBhvr>
                                        <p:cTn id="40" dur="1000" fill="hold"/>
                                        <p:tgtEl>
                                          <p:spTgt spid="10243">
                                            <p:txEl>
                                              <p:pRg st="5" end="5"/>
                                            </p:txEl>
                                          </p:spTgt>
                                        </p:tgtEl>
                                        <p:attrNameLst>
                                          <p:attrName>ppt_x</p:attrName>
                                        </p:attrNameLst>
                                      </p:cBhvr>
                                      <p:tavLst>
                                        <p:tav tm="0">
                                          <p:val>
                                            <p:strVal val="#ppt_x"/>
                                          </p:val>
                                        </p:tav>
                                        <p:tav tm="100000">
                                          <p:val>
                                            <p:strVal val="#ppt_x"/>
                                          </p:val>
                                        </p:tav>
                                      </p:tavLst>
                                    </p:anim>
                                    <p:anim calcmode="lin" valueType="num">
                                      <p:cBhvr>
                                        <p:cTn id="41" dur="1000" fill="hold"/>
                                        <p:tgtEl>
                                          <p:spTgt spid="10243">
                                            <p:txEl>
                                              <p:pRg st="5" end="5"/>
                                            </p:txEl>
                                          </p:spTgt>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10243">
                                            <p:txEl>
                                              <p:pRg st="6" end="6"/>
                                            </p:txEl>
                                          </p:spTgt>
                                        </p:tgtEl>
                                        <p:attrNameLst>
                                          <p:attrName>style.visibility</p:attrName>
                                        </p:attrNameLst>
                                      </p:cBhvr>
                                      <p:to>
                                        <p:strVal val="visible"/>
                                      </p:to>
                                    </p:set>
                                    <p:animEffect transition="in" filter="fade">
                                      <p:cBhvr>
                                        <p:cTn id="44" dur="1000"/>
                                        <p:tgtEl>
                                          <p:spTgt spid="10243">
                                            <p:txEl>
                                              <p:pRg st="6" end="6"/>
                                            </p:txEl>
                                          </p:spTgt>
                                        </p:tgtEl>
                                      </p:cBhvr>
                                    </p:animEffect>
                                    <p:anim calcmode="lin" valueType="num">
                                      <p:cBhvr>
                                        <p:cTn id="45" dur="1000" fill="hold"/>
                                        <p:tgtEl>
                                          <p:spTgt spid="10243">
                                            <p:txEl>
                                              <p:pRg st="6" end="6"/>
                                            </p:txEl>
                                          </p:spTgt>
                                        </p:tgtEl>
                                        <p:attrNameLst>
                                          <p:attrName>ppt_x</p:attrName>
                                        </p:attrNameLst>
                                      </p:cBhvr>
                                      <p:tavLst>
                                        <p:tav tm="0">
                                          <p:val>
                                            <p:strVal val="#ppt_x"/>
                                          </p:val>
                                        </p:tav>
                                        <p:tav tm="100000">
                                          <p:val>
                                            <p:strVal val="#ppt_x"/>
                                          </p:val>
                                        </p:tav>
                                      </p:tavLst>
                                    </p:anim>
                                    <p:anim calcmode="lin" valueType="num">
                                      <p:cBhvr>
                                        <p:cTn id="46" dur="1000" fill="hold"/>
                                        <p:tgtEl>
                                          <p:spTgt spid="10243">
                                            <p:txEl>
                                              <p:pRg st="6" end="6"/>
                                            </p:txEl>
                                          </p:spTgt>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10243">
                                            <p:txEl>
                                              <p:pRg st="7" end="7"/>
                                            </p:txEl>
                                          </p:spTgt>
                                        </p:tgtEl>
                                        <p:attrNameLst>
                                          <p:attrName>style.visibility</p:attrName>
                                        </p:attrNameLst>
                                      </p:cBhvr>
                                      <p:to>
                                        <p:strVal val="visible"/>
                                      </p:to>
                                    </p:set>
                                    <p:animEffect transition="in" filter="fade">
                                      <p:cBhvr>
                                        <p:cTn id="49" dur="1000"/>
                                        <p:tgtEl>
                                          <p:spTgt spid="10243">
                                            <p:txEl>
                                              <p:pRg st="7" end="7"/>
                                            </p:txEl>
                                          </p:spTgt>
                                        </p:tgtEl>
                                      </p:cBhvr>
                                    </p:animEffect>
                                    <p:anim calcmode="lin" valueType="num">
                                      <p:cBhvr>
                                        <p:cTn id="50" dur="1000" fill="hold"/>
                                        <p:tgtEl>
                                          <p:spTgt spid="10243">
                                            <p:txEl>
                                              <p:pRg st="7" end="7"/>
                                            </p:txEl>
                                          </p:spTgt>
                                        </p:tgtEl>
                                        <p:attrNameLst>
                                          <p:attrName>ppt_x</p:attrName>
                                        </p:attrNameLst>
                                      </p:cBhvr>
                                      <p:tavLst>
                                        <p:tav tm="0">
                                          <p:val>
                                            <p:strVal val="#ppt_x"/>
                                          </p:val>
                                        </p:tav>
                                        <p:tav tm="100000">
                                          <p:val>
                                            <p:strVal val="#ppt_x"/>
                                          </p:val>
                                        </p:tav>
                                      </p:tavLst>
                                    </p:anim>
                                    <p:anim calcmode="lin" valueType="num">
                                      <p:cBhvr>
                                        <p:cTn id="51" dur="1000" fill="hold"/>
                                        <p:tgtEl>
                                          <p:spTgt spid="1024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2" fill="hold" nodeType="clickPar">
                      <p:stCondLst>
                        <p:cond delay="indefinite"/>
                      </p:stCondLst>
                      <p:childTnLst>
                        <p:par>
                          <p:cTn id="53" fill="hold" nodeType="withGroup">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10243">
                                            <p:txEl>
                                              <p:pRg st="8" end="8"/>
                                            </p:txEl>
                                          </p:spTgt>
                                        </p:tgtEl>
                                        <p:attrNameLst>
                                          <p:attrName>style.visibility</p:attrName>
                                        </p:attrNameLst>
                                      </p:cBhvr>
                                      <p:to>
                                        <p:strVal val="visible"/>
                                      </p:to>
                                    </p:set>
                                    <p:animEffect transition="in" filter="fade">
                                      <p:cBhvr>
                                        <p:cTn id="56" dur="1000"/>
                                        <p:tgtEl>
                                          <p:spTgt spid="10243">
                                            <p:txEl>
                                              <p:pRg st="8" end="8"/>
                                            </p:txEl>
                                          </p:spTgt>
                                        </p:tgtEl>
                                      </p:cBhvr>
                                    </p:animEffect>
                                    <p:anim calcmode="lin" valueType="num">
                                      <p:cBhvr>
                                        <p:cTn id="57" dur="1000" fill="hold"/>
                                        <p:tgtEl>
                                          <p:spTgt spid="10243">
                                            <p:txEl>
                                              <p:pRg st="8" end="8"/>
                                            </p:txEl>
                                          </p:spTgt>
                                        </p:tgtEl>
                                        <p:attrNameLst>
                                          <p:attrName>ppt_x</p:attrName>
                                        </p:attrNameLst>
                                      </p:cBhvr>
                                      <p:tavLst>
                                        <p:tav tm="0">
                                          <p:val>
                                            <p:strVal val="#ppt_x"/>
                                          </p:val>
                                        </p:tav>
                                        <p:tav tm="100000">
                                          <p:val>
                                            <p:strVal val="#ppt_x"/>
                                          </p:val>
                                        </p:tav>
                                      </p:tavLst>
                                    </p:anim>
                                    <p:anim calcmode="lin" valueType="num">
                                      <p:cBhvr>
                                        <p:cTn id="58" dur="1000" fill="hold"/>
                                        <p:tgtEl>
                                          <p:spTgt spid="1024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2" grpId="0"/>
      <p:bldP spid="10243" grpId="0" build="p"/>
    </p:bld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TM02900688[[fn=Facet]]</Template>
  <TotalTime>1102</TotalTime>
  <Words>833</Words>
  <Application>Microsoft Office PowerPoint</Application>
  <PresentationFormat>On-screen Show (4:3)</PresentationFormat>
  <Paragraphs>142</Paragraphs>
  <Slides>21</Slides>
  <Notes>1</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4</vt:i4>
      </vt:variant>
      <vt:variant>
        <vt:lpstr>Slide Titles</vt:lpstr>
      </vt:variant>
      <vt:variant>
        <vt:i4>21</vt:i4>
      </vt:variant>
    </vt:vector>
  </HeadingPairs>
  <TitlesOfParts>
    <vt:vector size="32" baseType="lpstr">
      <vt:lpstr>Arial</vt:lpstr>
      <vt:lpstr>Calibri</vt:lpstr>
      <vt:lpstr>Courier New</vt:lpstr>
      <vt:lpstr>Times New Roman</vt:lpstr>
      <vt:lpstr>Trebuchet MS</vt:lpstr>
      <vt:lpstr>Wingdings 3</vt:lpstr>
      <vt:lpstr>Facet</vt:lpstr>
      <vt:lpstr>Bitmap Image</vt:lpstr>
      <vt:lpstr>Paintbrush Picture</vt:lpstr>
      <vt:lpstr>Adobe Photoshop Image</vt:lpstr>
      <vt:lpstr>Microsoft Word Document</vt:lpstr>
      <vt:lpstr> Introduction to Web Design and Applications  APT 1040</vt:lpstr>
      <vt:lpstr> Introduction to Web Design and Applications  APT 1040</vt:lpstr>
      <vt:lpstr>Creating Web Page Forms</vt:lpstr>
      <vt:lpstr>An Example of a Form</vt:lpstr>
      <vt:lpstr>The Interaction between a  Web Page Form and a CGI Script</vt:lpstr>
      <vt:lpstr>Working with CGI Scripts</vt:lpstr>
      <vt:lpstr>CGI Scripts and Computer Languages</vt:lpstr>
      <vt:lpstr>Form Components and Elements</vt:lpstr>
      <vt:lpstr>Form Control Elements</vt:lpstr>
      <vt:lpstr>The &lt;form&gt; Tag</vt:lpstr>
      <vt:lpstr>Adding the &lt;form&gt; Tag</vt:lpstr>
      <vt:lpstr>Completed Registration Form</vt:lpstr>
      <vt:lpstr>Input Types</vt:lpstr>
      <vt:lpstr>Working with Text Boxes</vt:lpstr>
      <vt:lpstr>LAB1:Testing Controls</vt:lpstr>
      <vt:lpstr>Radio Button</vt:lpstr>
      <vt:lpstr>Checkbox</vt:lpstr>
      <vt:lpstr>Listbox</vt:lpstr>
      <vt:lpstr>Text area</vt:lpstr>
      <vt:lpstr>Buttons</vt:lpstr>
      <vt:lpstr>Q &amp; 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Vb.Net</dc:title>
  <dc:creator>Michael</dc:creator>
  <cp:lastModifiedBy>Bernard O Ondiek</cp:lastModifiedBy>
  <cp:revision>64</cp:revision>
  <dcterms:created xsi:type="dcterms:W3CDTF">2012-08-06T12:44:13Z</dcterms:created>
  <dcterms:modified xsi:type="dcterms:W3CDTF">2019-10-23T05:17:05Z</dcterms:modified>
</cp:coreProperties>
</file>