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28571B-5608-4D8F-A9D0-87303224B737}">
  <a:tblStyle styleId="{3928571B-5608-4D8F-A9D0-87303224B7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ea16c4d0_0_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ea16c4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4900" y="401074"/>
            <a:ext cx="7242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Fraction Grocery Cards</a:t>
            </a:r>
            <a:endParaRPr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16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{3928571B-5608-4D8F-A9D0-87303224B737}</a:tableStyleId>
              </a:tblPr>
              <a:tblGrid>
                <a:gridCol w="2933700"/>
                <a:gridCol w="2933700"/>
              </a:tblGrid>
              <a:tr h="368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350" y="1973750"/>
            <a:ext cx="2636899" cy="31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350" y="5749335"/>
            <a:ext cx="2636900" cy="26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3527411" y="5828075"/>
            <a:ext cx="3489324" cy="250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2900375" y="3948125"/>
            <a:ext cx="281100" cy="615600"/>
            <a:chOff x="2557475" y="3938600"/>
            <a:chExt cx="281100" cy="6156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2557475" y="3938600"/>
              <a:ext cx="281100" cy="61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cxnSp>
          <p:nvCxnSpPr>
            <p:cNvPr id="62" name="Google Shape;62;p13"/>
            <p:cNvCxnSpPr/>
            <p:nvPr/>
          </p:nvCxnSpPr>
          <p:spPr>
            <a:xfrm>
              <a:off x="2605175" y="4246400"/>
              <a:ext cx="18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" name="Google Shape;63;p13"/>
          <p:cNvGrpSpPr/>
          <p:nvPr/>
        </p:nvGrpSpPr>
        <p:grpSpPr>
          <a:xfrm>
            <a:off x="3724250" y="1703686"/>
            <a:ext cx="3095650" cy="3712878"/>
            <a:chOff x="3724250" y="1703686"/>
            <a:chExt cx="3095650" cy="3712878"/>
          </a:xfrm>
        </p:grpSpPr>
        <p:pic>
          <p:nvPicPr>
            <p:cNvPr id="64" name="Google Shape;6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24250" y="1703686"/>
              <a:ext cx="3095650" cy="3712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/>
            <p:nvPr/>
          </p:nvSpPr>
          <p:spPr>
            <a:xfrm>
              <a:off x="5124450" y="37433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338650" y="37433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552850" y="37433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767050" y="37433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124450" y="39194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338650" y="39194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552850" y="39194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767050" y="39194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3"/>
          <p:cNvSpPr txBox="1"/>
          <p:nvPr/>
        </p:nvSpPr>
        <p:spPr>
          <a:xfrm>
            <a:off x="1766900" y="7296175"/>
            <a:ext cx="281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6775" y="6634175"/>
            <a:ext cx="790500" cy="109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6775" y="6524675"/>
            <a:ext cx="790500" cy="109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4576775" y="6415175"/>
            <a:ext cx="790500" cy="109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576775" y="6305675"/>
            <a:ext cx="790500" cy="109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576775" y="6196175"/>
            <a:ext cx="790500" cy="109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4576775" y="6086675"/>
            <a:ext cx="790500" cy="109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264900" y="401074"/>
            <a:ext cx="7242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Fraction Grocery Cards</a:t>
            </a:r>
            <a:endParaRPr b="1"/>
          </a:p>
        </p:txBody>
      </p:sp>
      <p:graphicFrame>
        <p:nvGraphicFramePr>
          <p:cNvPr id="85" name="Google Shape;85;p14"/>
          <p:cNvGraphicFramePr/>
          <p:nvPr/>
        </p:nvGraphicFramePr>
        <p:xfrm>
          <a:off x="952500" y="16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{3928571B-5608-4D8F-A9D0-87303224B737}</a:tableStyleId>
              </a:tblPr>
              <a:tblGrid>
                <a:gridCol w="2933700"/>
                <a:gridCol w="2933700"/>
              </a:tblGrid>
              <a:tr h="368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50" y="2200175"/>
            <a:ext cx="2556076" cy="26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257" y="1947850"/>
            <a:ext cx="2348286" cy="31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00" y="5344450"/>
            <a:ext cx="3644775" cy="3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0425" y="5421850"/>
            <a:ext cx="3567375" cy="35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1863638" y="3448050"/>
            <a:ext cx="352500" cy="614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216138" y="3448050"/>
            <a:ext cx="352500" cy="614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568638" y="3448050"/>
            <a:ext cx="352500" cy="614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482650" y="6667500"/>
            <a:ext cx="200100" cy="276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752550" y="6671467"/>
            <a:ext cx="200100" cy="276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022450" y="6675433"/>
            <a:ext cx="200100" cy="276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292350" y="6679400"/>
            <a:ext cx="200100" cy="276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562250" y="6675425"/>
            <a:ext cx="200100" cy="276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832150" y="6667492"/>
            <a:ext cx="200100" cy="276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116338" y="6667508"/>
            <a:ext cx="200100" cy="2763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5206313" y="7772425"/>
            <a:ext cx="495600" cy="600000"/>
            <a:chOff x="5133975" y="7767650"/>
            <a:chExt cx="495600" cy="600000"/>
          </a:xfrm>
        </p:grpSpPr>
        <p:sp>
          <p:nvSpPr>
            <p:cNvPr id="102" name="Google Shape;102;p14"/>
            <p:cNvSpPr/>
            <p:nvPr/>
          </p:nvSpPr>
          <p:spPr>
            <a:xfrm>
              <a:off x="5133975" y="7767650"/>
              <a:ext cx="247800" cy="300000"/>
            </a:xfrm>
            <a:prstGeom prst="rect">
              <a:avLst/>
            </a:prstGeom>
            <a:solidFill>
              <a:srgbClr val="FFFF00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81775" y="7767650"/>
              <a:ext cx="247800" cy="300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133975" y="8067650"/>
              <a:ext cx="247800" cy="300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81775" y="8067650"/>
              <a:ext cx="247800" cy="300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5027265" y="3657776"/>
            <a:ext cx="776261" cy="300039"/>
            <a:chOff x="5124450" y="3743325"/>
            <a:chExt cx="856800" cy="352200"/>
          </a:xfrm>
        </p:grpSpPr>
        <p:sp>
          <p:nvSpPr>
            <p:cNvPr id="107" name="Google Shape;107;p14"/>
            <p:cNvSpPr/>
            <p:nvPr/>
          </p:nvSpPr>
          <p:spPr>
            <a:xfrm>
              <a:off x="5124450" y="37433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338650" y="3743325"/>
              <a:ext cx="214200" cy="1761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552850" y="37433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767050" y="37433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124450" y="39194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338650" y="39194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552850" y="39194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767050" y="3919425"/>
              <a:ext cx="214200" cy="1761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