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CD13AF-7E34-4347-B16B-D75D02D27114}">
  <a:tblStyle styleId="{F0CD13AF-7E34-4347-B16B-D75D02D271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bff856cc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bff856c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bff856cc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bff856c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-53725" y="5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{F0CD13AF-7E34-4347-B16B-D75D02D27114}</a:tableStyleId>
              </a:tblPr>
              <a:tblGrid>
                <a:gridCol w="9251450"/>
              </a:tblGrid>
              <a:tr h="276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78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___________________________________________________________________________________________________________________________</a:t>
                      </a:r>
                      <a:endParaRPr b="1" sz="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___________________________________________________________________________________________________________________________</a:t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___________________________________________________________________________________________________________________________</a:t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2401500" y="125450"/>
            <a:ext cx="4050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0" y="5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{F0CD13AF-7E34-4347-B16B-D75D02D27114}</a:tableStyleId>
              </a:tblPr>
              <a:tblGrid>
                <a:gridCol w="9144000"/>
              </a:tblGrid>
              <a:tr h="276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78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___________________________________________________________________________________________________________________________</a:t>
                      </a:r>
                      <a:endParaRPr b="1" sz="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___________________________________________________________________________________________________________________________</a:t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___________________________________________________________________________________________________________________________</a:t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61" name="Google Shape;61;p14"/>
          <p:cNvSpPr txBox="1"/>
          <p:nvPr/>
        </p:nvSpPr>
        <p:spPr>
          <a:xfrm>
            <a:off x="2401500" y="125450"/>
            <a:ext cx="4050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0" y="5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{F0CD13AF-7E34-4347-B16B-D75D02D27114}</a:tableStyleId>
              </a:tblPr>
              <a:tblGrid>
                <a:gridCol w="9144000"/>
              </a:tblGrid>
              <a:tr h="276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  <a:tr h="178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___________________________________________________________________________________________________________________________</a:t>
                      </a:r>
                      <a:endParaRPr b="1" sz="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___________________________________________________________________________________________________________________________</a:t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___________________________________________________________________________________________________________________________</a:t>
                      </a:r>
                      <a:endParaRPr b="1" sz="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67" name="Google Shape;67;p15"/>
          <p:cNvSpPr txBox="1"/>
          <p:nvPr/>
        </p:nvSpPr>
        <p:spPr>
          <a:xfrm>
            <a:off x="2401500" y="125450"/>
            <a:ext cx="4050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