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4426d7a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4426d7a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4426d7ae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4426d7ae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4426d7ae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4426d7ae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838" y="773986"/>
            <a:ext cx="6700324" cy="359552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294981" y="1437990"/>
            <a:ext cx="816300" cy="33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92250" y="1880425"/>
            <a:ext cx="102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Birds Maze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 rot="-1295180">
            <a:off x="373172" y="2745157"/>
            <a:ext cx="816248" cy="33169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92250" y="3379850"/>
            <a:ext cx="98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or Reset the Maze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 rot="-5400000">
            <a:off x="2844006" y="4355690"/>
            <a:ext cx="816300" cy="33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1880425" y="4510550"/>
            <a:ext cx="120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Blocks (commands)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 rot="-7520219">
            <a:off x="4594043" y="2745092"/>
            <a:ext cx="816412" cy="33179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5623850" y="3215350"/>
            <a:ext cx="22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Workspace where you will stack blocks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 rot="9379054">
            <a:off x="7954535" y="956127"/>
            <a:ext cx="816348" cy="33193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7804375" y="1956150"/>
            <a:ext cx="137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each level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6725" y="484225"/>
            <a:ext cx="200977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29425"/>
            <a:ext cx="8839200" cy="216618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/>
          <p:nvPr/>
        </p:nvSpPr>
        <p:spPr>
          <a:xfrm rot="-6974130">
            <a:off x="8007899" y="3242096"/>
            <a:ext cx="816402" cy="33192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 rot="-7434720">
            <a:off x="655062" y="4272947"/>
            <a:ext cx="816247" cy="33199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1483525" y="4479825"/>
            <a:ext cx="111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Hints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7437100" y="4343175"/>
            <a:ext cx="170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Aloud Options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0325" y="631725"/>
            <a:ext cx="460057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250" y="2362200"/>
            <a:ext cx="7343775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/>
          <p:nvPr/>
        </p:nvSpPr>
        <p:spPr>
          <a:xfrm rot="-6974130">
            <a:off x="2329774" y="3229796"/>
            <a:ext cx="816402" cy="33192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50" y="2362200"/>
            <a:ext cx="7343775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/>
          <p:nvPr/>
        </p:nvSpPr>
        <p:spPr>
          <a:xfrm rot="-6974130">
            <a:off x="5635874" y="3217521"/>
            <a:ext cx="816402" cy="33192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