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91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F27AC-9AED-4DD0-9F55-FBF31B8BEE4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4C7EEE7E-2F9D-4694-8925-57D9B53E759F}">
      <dgm:prSet/>
      <dgm:spPr/>
      <dgm:t>
        <a:bodyPr/>
        <a:lstStyle/>
        <a:p>
          <a:r>
            <a:rPr lang="en-GB" dirty="0"/>
            <a:t>True key (Intel security)</a:t>
          </a:r>
          <a:endParaRPr lang="en-US" dirty="0"/>
        </a:p>
      </dgm:t>
    </dgm:pt>
    <dgm:pt modelId="{379F8E08-99C4-4FD2-873B-965D56FA2A1E}" type="parTrans" cxnId="{0273DAAE-EBCC-48FA-87DC-5201720235E8}">
      <dgm:prSet/>
      <dgm:spPr/>
      <dgm:t>
        <a:bodyPr/>
        <a:lstStyle/>
        <a:p>
          <a:endParaRPr lang="en-US"/>
        </a:p>
      </dgm:t>
    </dgm:pt>
    <dgm:pt modelId="{00D14D1E-3A38-42C9-BAE9-D40E11D5A415}" type="sibTrans" cxnId="{0273DAAE-EBCC-48FA-87DC-5201720235E8}">
      <dgm:prSet/>
      <dgm:spPr/>
      <dgm:t>
        <a:bodyPr/>
        <a:lstStyle/>
        <a:p>
          <a:endParaRPr lang="en-US"/>
        </a:p>
      </dgm:t>
    </dgm:pt>
    <dgm:pt modelId="{A12D133C-33B0-43EE-84A8-0224044F4A6A}">
      <dgm:prSet/>
      <dgm:spPr/>
      <dgm:t>
        <a:bodyPr/>
        <a:lstStyle/>
        <a:p>
          <a:r>
            <a:rPr lang="en-GB"/>
            <a:t>Rohos Face Logon</a:t>
          </a:r>
          <a:endParaRPr lang="en-US"/>
        </a:p>
      </dgm:t>
    </dgm:pt>
    <dgm:pt modelId="{E3879B02-13C8-4561-8A37-C04F35BEF1FB}" type="parTrans" cxnId="{824B32FB-928D-40A7-82E1-AF8799E19154}">
      <dgm:prSet/>
      <dgm:spPr/>
      <dgm:t>
        <a:bodyPr/>
        <a:lstStyle/>
        <a:p>
          <a:endParaRPr lang="en-US"/>
        </a:p>
      </dgm:t>
    </dgm:pt>
    <dgm:pt modelId="{25237BFD-AA82-410B-B49E-53D7B8CB7B90}" type="sibTrans" cxnId="{824B32FB-928D-40A7-82E1-AF8799E19154}">
      <dgm:prSet/>
      <dgm:spPr/>
      <dgm:t>
        <a:bodyPr/>
        <a:lstStyle/>
        <a:p>
          <a:endParaRPr lang="en-US"/>
        </a:p>
      </dgm:t>
    </dgm:pt>
    <dgm:pt modelId="{E36C92DA-CA00-4674-B3F5-C1D33FD6BE6D}">
      <dgm:prSet/>
      <dgm:spPr/>
      <dgm:t>
        <a:bodyPr/>
        <a:lstStyle/>
        <a:p>
          <a:r>
            <a:rPr lang="en-GB"/>
            <a:t>FastAccess Anywhere</a:t>
          </a:r>
          <a:endParaRPr lang="en-US"/>
        </a:p>
      </dgm:t>
    </dgm:pt>
    <dgm:pt modelId="{3B6A2420-1905-40D7-8D90-0348EA707F08}" type="parTrans" cxnId="{0052A35C-06D1-469C-A6B3-724805B99A27}">
      <dgm:prSet/>
      <dgm:spPr/>
      <dgm:t>
        <a:bodyPr/>
        <a:lstStyle/>
        <a:p>
          <a:endParaRPr lang="en-US"/>
        </a:p>
      </dgm:t>
    </dgm:pt>
    <dgm:pt modelId="{4115C4AE-4E6A-4AB3-8EC6-56C909FB1423}" type="sibTrans" cxnId="{0052A35C-06D1-469C-A6B3-724805B99A27}">
      <dgm:prSet/>
      <dgm:spPr/>
      <dgm:t>
        <a:bodyPr/>
        <a:lstStyle/>
        <a:p>
          <a:endParaRPr lang="en-US"/>
        </a:p>
      </dgm:t>
    </dgm:pt>
    <dgm:pt modelId="{7C464499-2024-426A-A9BF-4EEC7BF17D1F}">
      <dgm:prSet/>
      <dgm:spPr/>
      <dgm:t>
        <a:bodyPr/>
        <a:lstStyle/>
        <a:p>
          <a:r>
            <a:rPr lang="en-GB" dirty="0" err="1"/>
            <a:t>KeyLemon</a:t>
          </a:r>
          <a:endParaRPr lang="en-US" dirty="0"/>
        </a:p>
      </dgm:t>
    </dgm:pt>
    <dgm:pt modelId="{3E106FE3-17BD-4B32-8F17-5DD592799BC2}" type="parTrans" cxnId="{1054DECE-0A0C-42A2-9783-F6C0D4AF936D}">
      <dgm:prSet/>
      <dgm:spPr/>
      <dgm:t>
        <a:bodyPr/>
        <a:lstStyle/>
        <a:p>
          <a:endParaRPr lang="en-US"/>
        </a:p>
      </dgm:t>
    </dgm:pt>
    <dgm:pt modelId="{3610E17D-07E3-4870-9811-92988606CD1A}" type="sibTrans" cxnId="{1054DECE-0A0C-42A2-9783-F6C0D4AF936D}">
      <dgm:prSet/>
      <dgm:spPr/>
      <dgm:t>
        <a:bodyPr/>
        <a:lstStyle/>
        <a:p>
          <a:endParaRPr lang="en-US"/>
        </a:p>
      </dgm:t>
    </dgm:pt>
    <dgm:pt modelId="{684633F3-221B-4307-AF13-E09DF7AE3EBC}" type="pres">
      <dgm:prSet presAssocID="{A46F27AC-9AED-4DD0-9F55-FBF31B8BEE49}" presName="root" presStyleCnt="0">
        <dgm:presLayoutVars>
          <dgm:dir/>
          <dgm:resizeHandles val="exact"/>
        </dgm:presLayoutVars>
      </dgm:prSet>
      <dgm:spPr/>
    </dgm:pt>
    <dgm:pt modelId="{C74F4083-3C9F-4152-A780-C9E8109573EB}" type="pres">
      <dgm:prSet presAssocID="{A46F27AC-9AED-4DD0-9F55-FBF31B8BEE49}" presName="container" presStyleCnt="0">
        <dgm:presLayoutVars>
          <dgm:dir/>
          <dgm:resizeHandles val="exact"/>
        </dgm:presLayoutVars>
      </dgm:prSet>
      <dgm:spPr/>
    </dgm:pt>
    <dgm:pt modelId="{2D3E37C1-6A3A-4C9C-9988-E6050DA5FD42}" type="pres">
      <dgm:prSet presAssocID="{4C7EEE7E-2F9D-4694-8925-57D9B53E759F}" presName="compNode" presStyleCnt="0"/>
      <dgm:spPr/>
    </dgm:pt>
    <dgm:pt modelId="{847066BB-7735-4A41-A3C3-ACDEA17B2254}" type="pres">
      <dgm:prSet presAssocID="{4C7EEE7E-2F9D-4694-8925-57D9B53E759F}" presName="iconBgRect" presStyleLbl="bgShp" presStyleIdx="0" presStyleCnt="4"/>
      <dgm:spPr/>
    </dgm:pt>
    <dgm:pt modelId="{FB0C9514-67B8-4958-8068-A6E7A0052247}" type="pres">
      <dgm:prSet presAssocID="{4C7EEE7E-2F9D-4694-8925-57D9B53E75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952AE21-1675-4B96-95E6-6004942B9624}" type="pres">
      <dgm:prSet presAssocID="{4C7EEE7E-2F9D-4694-8925-57D9B53E759F}" presName="spaceRect" presStyleCnt="0"/>
      <dgm:spPr/>
    </dgm:pt>
    <dgm:pt modelId="{0C4BC011-58B0-4293-A393-F4A7AEE04CCB}" type="pres">
      <dgm:prSet presAssocID="{4C7EEE7E-2F9D-4694-8925-57D9B53E759F}" presName="textRect" presStyleLbl="revTx" presStyleIdx="0" presStyleCnt="4">
        <dgm:presLayoutVars>
          <dgm:chMax val="1"/>
          <dgm:chPref val="1"/>
        </dgm:presLayoutVars>
      </dgm:prSet>
      <dgm:spPr/>
    </dgm:pt>
    <dgm:pt modelId="{4EA6A770-B3CF-4C7F-9E58-2CB75B16D9E6}" type="pres">
      <dgm:prSet presAssocID="{00D14D1E-3A38-42C9-BAE9-D40E11D5A415}" presName="sibTrans" presStyleLbl="sibTrans2D1" presStyleIdx="0" presStyleCnt="0"/>
      <dgm:spPr/>
    </dgm:pt>
    <dgm:pt modelId="{74002ADE-36A0-4F65-AFF3-717801BEA7C2}" type="pres">
      <dgm:prSet presAssocID="{A12D133C-33B0-43EE-84A8-0224044F4A6A}" presName="compNode" presStyleCnt="0"/>
      <dgm:spPr/>
    </dgm:pt>
    <dgm:pt modelId="{0C5C05F6-AE61-4730-9013-685751369F25}" type="pres">
      <dgm:prSet presAssocID="{A12D133C-33B0-43EE-84A8-0224044F4A6A}" presName="iconBgRect" presStyleLbl="bgShp" presStyleIdx="1" presStyleCnt="4"/>
      <dgm:spPr/>
    </dgm:pt>
    <dgm:pt modelId="{04AE3713-9F1C-478E-863F-6DB8F1081D11}" type="pres">
      <dgm:prSet presAssocID="{A12D133C-33B0-43EE-84A8-0224044F4A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F05BC77-59D6-4463-A744-56D2E0153926}" type="pres">
      <dgm:prSet presAssocID="{A12D133C-33B0-43EE-84A8-0224044F4A6A}" presName="spaceRect" presStyleCnt="0"/>
      <dgm:spPr/>
    </dgm:pt>
    <dgm:pt modelId="{94FADC06-B6D0-4B4A-B15D-04E67E2B0DF1}" type="pres">
      <dgm:prSet presAssocID="{A12D133C-33B0-43EE-84A8-0224044F4A6A}" presName="textRect" presStyleLbl="revTx" presStyleIdx="1" presStyleCnt="4">
        <dgm:presLayoutVars>
          <dgm:chMax val="1"/>
          <dgm:chPref val="1"/>
        </dgm:presLayoutVars>
      </dgm:prSet>
      <dgm:spPr/>
    </dgm:pt>
    <dgm:pt modelId="{C9AA0CF4-E06B-4043-94B9-6E1F65A590D3}" type="pres">
      <dgm:prSet presAssocID="{25237BFD-AA82-410B-B49E-53D7B8CB7B90}" presName="sibTrans" presStyleLbl="sibTrans2D1" presStyleIdx="0" presStyleCnt="0"/>
      <dgm:spPr/>
    </dgm:pt>
    <dgm:pt modelId="{DE4F66E1-59AA-48EE-A565-92D196D01624}" type="pres">
      <dgm:prSet presAssocID="{E36C92DA-CA00-4674-B3F5-C1D33FD6BE6D}" presName="compNode" presStyleCnt="0"/>
      <dgm:spPr/>
    </dgm:pt>
    <dgm:pt modelId="{A75C4B08-C371-432B-9C67-9DD56CC0CA52}" type="pres">
      <dgm:prSet presAssocID="{E36C92DA-CA00-4674-B3F5-C1D33FD6BE6D}" presName="iconBgRect" presStyleLbl="bgShp" presStyleIdx="2" presStyleCnt="4"/>
      <dgm:spPr/>
    </dgm:pt>
    <dgm:pt modelId="{D9E596B8-B335-41EC-A4F4-3CD2D5C86506}" type="pres">
      <dgm:prSet presAssocID="{E36C92DA-CA00-4674-B3F5-C1D33FD6BE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F9E4A13-33B0-4FA0-9EA2-8C6AC7E97286}" type="pres">
      <dgm:prSet presAssocID="{E36C92DA-CA00-4674-B3F5-C1D33FD6BE6D}" presName="spaceRect" presStyleCnt="0"/>
      <dgm:spPr/>
    </dgm:pt>
    <dgm:pt modelId="{2884CF2E-5393-4472-A80F-539AFE191899}" type="pres">
      <dgm:prSet presAssocID="{E36C92DA-CA00-4674-B3F5-C1D33FD6BE6D}" presName="textRect" presStyleLbl="revTx" presStyleIdx="2" presStyleCnt="4">
        <dgm:presLayoutVars>
          <dgm:chMax val="1"/>
          <dgm:chPref val="1"/>
        </dgm:presLayoutVars>
      </dgm:prSet>
      <dgm:spPr/>
    </dgm:pt>
    <dgm:pt modelId="{8AD24CD9-D6E7-41B1-8D5A-15AC34F7E730}" type="pres">
      <dgm:prSet presAssocID="{4115C4AE-4E6A-4AB3-8EC6-56C909FB1423}" presName="sibTrans" presStyleLbl="sibTrans2D1" presStyleIdx="0" presStyleCnt="0"/>
      <dgm:spPr/>
    </dgm:pt>
    <dgm:pt modelId="{E30BCB9E-3F24-453F-A3FE-2529DA4093F3}" type="pres">
      <dgm:prSet presAssocID="{7C464499-2024-426A-A9BF-4EEC7BF17D1F}" presName="compNode" presStyleCnt="0"/>
      <dgm:spPr/>
    </dgm:pt>
    <dgm:pt modelId="{F9A0078A-9997-4481-BDB8-D3DFCAB5D3B5}" type="pres">
      <dgm:prSet presAssocID="{7C464499-2024-426A-A9BF-4EEC7BF17D1F}" presName="iconBgRect" presStyleLbl="bgShp" presStyleIdx="3" presStyleCnt="4"/>
      <dgm:spPr/>
    </dgm:pt>
    <dgm:pt modelId="{6E67900F-1F2A-4FB2-8FEE-E430332BF8EF}" type="pres">
      <dgm:prSet presAssocID="{7C464499-2024-426A-A9BF-4EEC7BF17D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4994EFE-0845-4D0D-AA0E-0C01DB5F2A75}" type="pres">
      <dgm:prSet presAssocID="{7C464499-2024-426A-A9BF-4EEC7BF17D1F}" presName="spaceRect" presStyleCnt="0"/>
      <dgm:spPr/>
    </dgm:pt>
    <dgm:pt modelId="{D020D1CB-25FD-4560-A744-51A1733CAC2F}" type="pres">
      <dgm:prSet presAssocID="{7C464499-2024-426A-A9BF-4EEC7BF17D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E56508-1F9A-40E5-AF26-7E0AB902B7DD}" type="presOf" srcId="{4115C4AE-4E6A-4AB3-8EC6-56C909FB1423}" destId="{8AD24CD9-D6E7-41B1-8D5A-15AC34F7E730}" srcOrd="0" destOrd="0" presId="urn:microsoft.com/office/officeart/2018/2/layout/IconCircleList"/>
    <dgm:cxn modelId="{4333000B-F3CB-4CEA-84B4-CA58B944D0A8}" type="presOf" srcId="{A46F27AC-9AED-4DD0-9F55-FBF31B8BEE49}" destId="{684633F3-221B-4307-AF13-E09DF7AE3EBC}" srcOrd="0" destOrd="0" presId="urn:microsoft.com/office/officeart/2018/2/layout/IconCircleList"/>
    <dgm:cxn modelId="{2DA0162E-03D8-45C7-B893-77BA352AEF4D}" type="presOf" srcId="{25237BFD-AA82-410B-B49E-53D7B8CB7B90}" destId="{C9AA0CF4-E06B-4043-94B9-6E1F65A590D3}" srcOrd="0" destOrd="0" presId="urn:microsoft.com/office/officeart/2018/2/layout/IconCircleList"/>
    <dgm:cxn modelId="{0052A35C-06D1-469C-A6B3-724805B99A27}" srcId="{A46F27AC-9AED-4DD0-9F55-FBF31B8BEE49}" destId="{E36C92DA-CA00-4674-B3F5-C1D33FD6BE6D}" srcOrd="2" destOrd="0" parTransId="{3B6A2420-1905-40D7-8D90-0348EA707F08}" sibTransId="{4115C4AE-4E6A-4AB3-8EC6-56C909FB1423}"/>
    <dgm:cxn modelId="{36693560-CA88-4B3C-BD3E-B4481033030E}" type="presOf" srcId="{00D14D1E-3A38-42C9-BAE9-D40E11D5A415}" destId="{4EA6A770-B3CF-4C7F-9E58-2CB75B16D9E6}" srcOrd="0" destOrd="0" presId="urn:microsoft.com/office/officeart/2018/2/layout/IconCircleList"/>
    <dgm:cxn modelId="{6FB9DB51-8336-48DF-9F4E-F8C42C483023}" type="presOf" srcId="{A12D133C-33B0-43EE-84A8-0224044F4A6A}" destId="{94FADC06-B6D0-4B4A-B15D-04E67E2B0DF1}" srcOrd="0" destOrd="0" presId="urn:microsoft.com/office/officeart/2018/2/layout/IconCircleList"/>
    <dgm:cxn modelId="{1A1A458F-373B-40D1-9E7B-9B6503E92C71}" type="presOf" srcId="{4C7EEE7E-2F9D-4694-8925-57D9B53E759F}" destId="{0C4BC011-58B0-4293-A393-F4A7AEE04CCB}" srcOrd="0" destOrd="0" presId="urn:microsoft.com/office/officeart/2018/2/layout/IconCircleList"/>
    <dgm:cxn modelId="{9A57559F-3987-46E9-B5A4-2B6B903D0494}" type="presOf" srcId="{E36C92DA-CA00-4674-B3F5-C1D33FD6BE6D}" destId="{2884CF2E-5393-4472-A80F-539AFE191899}" srcOrd="0" destOrd="0" presId="urn:microsoft.com/office/officeart/2018/2/layout/IconCircleList"/>
    <dgm:cxn modelId="{0273DAAE-EBCC-48FA-87DC-5201720235E8}" srcId="{A46F27AC-9AED-4DD0-9F55-FBF31B8BEE49}" destId="{4C7EEE7E-2F9D-4694-8925-57D9B53E759F}" srcOrd="0" destOrd="0" parTransId="{379F8E08-99C4-4FD2-873B-965D56FA2A1E}" sibTransId="{00D14D1E-3A38-42C9-BAE9-D40E11D5A415}"/>
    <dgm:cxn modelId="{FB69ADBA-4DE0-48B1-BF3A-86740BC6E6B2}" type="presOf" srcId="{7C464499-2024-426A-A9BF-4EEC7BF17D1F}" destId="{D020D1CB-25FD-4560-A744-51A1733CAC2F}" srcOrd="0" destOrd="0" presId="urn:microsoft.com/office/officeart/2018/2/layout/IconCircleList"/>
    <dgm:cxn modelId="{1054DECE-0A0C-42A2-9783-F6C0D4AF936D}" srcId="{A46F27AC-9AED-4DD0-9F55-FBF31B8BEE49}" destId="{7C464499-2024-426A-A9BF-4EEC7BF17D1F}" srcOrd="3" destOrd="0" parTransId="{3E106FE3-17BD-4B32-8F17-5DD592799BC2}" sibTransId="{3610E17D-07E3-4870-9811-92988606CD1A}"/>
    <dgm:cxn modelId="{824B32FB-928D-40A7-82E1-AF8799E19154}" srcId="{A46F27AC-9AED-4DD0-9F55-FBF31B8BEE49}" destId="{A12D133C-33B0-43EE-84A8-0224044F4A6A}" srcOrd="1" destOrd="0" parTransId="{E3879B02-13C8-4561-8A37-C04F35BEF1FB}" sibTransId="{25237BFD-AA82-410B-B49E-53D7B8CB7B90}"/>
    <dgm:cxn modelId="{7CF72345-9613-40A7-90F3-36C924287377}" type="presParOf" srcId="{684633F3-221B-4307-AF13-E09DF7AE3EBC}" destId="{C74F4083-3C9F-4152-A780-C9E8109573EB}" srcOrd="0" destOrd="0" presId="urn:microsoft.com/office/officeart/2018/2/layout/IconCircleList"/>
    <dgm:cxn modelId="{4FDBEE9C-9D65-456B-8154-F010BA786062}" type="presParOf" srcId="{C74F4083-3C9F-4152-A780-C9E8109573EB}" destId="{2D3E37C1-6A3A-4C9C-9988-E6050DA5FD42}" srcOrd="0" destOrd="0" presId="urn:microsoft.com/office/officeart/2018/2/layout/IconCircleList"/>
    <dgm:cxn modelId="{A1A77991-346B-49E3-9A4E-DA8E94293B7D}" type="presParOf" srcId="{2D3E37C1-6A3A-4C9C-9988-E6050DA5FD42}" destId="{847066BB-7735-4A41-A3C3-ACDEA17B2254}" srcOrd="0" destOrd="0" presId="urn:microsoft.com/office/officeart/2018/2/layout/IconCircleList"/>
    <dgm:cxn modelId="{8B9999B7-E31D-43C3-8590-4C0A6B64B2CA}" type="presParOf" srcId="{2D3E37C1-6A3A-4C9C-9988-E6050DA5FD42}" destId="{FB0C9514-67B8-4958-8068-A6E7A0052247}" srcOrd="1" destOrd="0" presId="urn:microsoft.com/office/officeart/2018/2/layout/IconCircleList"/>
    <dgm:cxn modelId="{80CD6981-97A3-483C-A225-97438F4851D8}" type="presParOf" srcId="{2D3E37C1-6A3A-4C9C-9988-E6050DA5FD42}" destId="{7952AE21-1675-4B96-95E6-6004942B9624}" srcOrd="2" destOrd="0" presId="urn:microsoft.com/office/officeart/2018/2/layout/IconCircleList"/>
    <dgm:cxn modelId="{8370C144-E4D6-4AA8-B6C0-B3EFE64F0519}" type="presParOf" srcId="{2D3E37C1-6A3A-4C9C-9988-E6050DA5FD42}" destId="{0C4BC011-58B0-4293-A393-F4A7AEE04CCB}" srcOrd="3" destOrd="0" presId="urn:microsoft.com/office/officeart/2018/2/layout/IconCircleList"/>
    <dgm:cxn modelId="{F69685E7-49C1-46C0-9E0A-2B3A2F7052F7}" type="presParOf" srcId="{C74F4083-3C9F-4152-A780-C9E8109573EB}" destId="{4EA6A770-B3CF-4C7F-9E58-2CB75B16D9E6}" srcOrd="1" destOrd="0" presId="urn:microsoft.com/office/officeart/2018/2/layout/IconCircleList"/>
    <dgm:cxn modelId="{636B82AE-4EA4-4C16-A35B-8FBC8F157B76}" type="presParOf" srcId="{C74F4083-3C9F-4152-A780-C9E8109573EB}" destId="{74002ADE-36A0-4F65-AFF3-717801BEA7C2}" srcOrd="2" destOrd="0" presId="urn:microsoft.com/office/officeart/2018/2/layout/IconCircleList"/>
    <dgm:cxn modelId="{B9F3C37F-D1A4-4406-8C67-01B049104D6E}" type="presParOf" srcId="{74002ADE-36A0-4F65-AFF3-717801BEA7C2}" destId="{0C5C05F6-AE61-4730-9013-685751369F25}" srcOrd="0" destOrd="0" presId="urn:microsoft.com/office/officeart/2018/2/layout/IconCircleList"/>
    <dgm:cxn modelId="{D755A2C7-0443-49FF-B145-5678A760F289}" type="presParOf" srcId="{74002ADE-36A0-4F65-AFF3-717801BEA7C2}" destId="{04AE3713-9F1C-478E-863F-6DB8F1081D11}" srcOrd="1" destOrd="0" presId="urn:microsoft.com/office/officeart/2018/2/layout/IconCircleList"/>
    <dgm:cxn modelId="{8738820D-71A4-4AF7-8EC6-FA70C1D5EB05}" type="presParOf" srcId="{74002ADE-36A0-4F65-AFF3-717801BEA7C2}" destId="{7F05BC77-59D6-4463-A744-56D2E0153926}" srcOrd="2" destOrd="0" presId="urn:microsoft.com/office/officeart/2018/2/layout/IconCircleList"/>
    <dgm:cxn modelId="{92E2A13F-0A16-48B8-B93B-093735DA8C72}" type="presParOf" srcId="{74002ADE-36A0-4F65-AFF3-717801BEA7C2}" destId="{94FADC06-B6D0-4B4A-B15D-04E67E2B0DF1}" srcOrd="3" destOrd="0" presId="urn:microsoft.com/office/officeart/2018/2/layout/IconCircleList"/>
    <dgm:cxn modelId="{048CDCE4-F0E7-4619-89F1-21E280DE56E4}" type="presParOf" srcId="{C74F4083-3C9F-4152-A780-C9E8109573EB}" destId="{C9AA0CF4-E06B-4043-94B9-6E1F65A590D3}" srcOrd="3" destOrd="0" presId="urn:microsoft.com/office/officeart/2018/2/layout/IconCircleList"/>
    <dgm:cxn modelId="{DCAA5DED-0D24-4125-8EA7-00303F7110B1}" type="presParOf" srcId="{C74F4083-3C9F-4152-A780-C9E8109573EB}" destId="{DE4F66E1-59AA-48EE-A565-92D196D01624}" srcOrd="4" destOrd="0" presId="urn:microsoft.com/office/officeart/2018/2/layout/IconCircleList"/>
    <dgm:cxn modelId="{8153393E-F191-4E09-894F-E41FB1529837}" type="presParOf" srcId="{DE4F66E1-59AA-48EE-A565-92D196D01624}" destId="{A75C4B08-C371-432B-9C67-9DD56CC0CA52}" srcOrd="0" destOrd="0" presId="urn:microsoft.com/office/officeart/2018/2/layout/IconCircleList"/>
    <dgm:cxn modelId="{9283DCC5-8EA1-4132-AF8B-45F3F7071E31}" type="presParOf" srcId="{DE4F66E1-59AA-48EE-A565-92D196D01624}" destId="{D9E596B8-B335-41EC-A4F4-3CD2D5C86506}" srcOrd="1" destOrd="0" presId="urn:microsoft.com/office/officeart/2018/2/layout/IconCircleList"/>
    <dgm:cxn modelId="{93E67FD3-41BE-4884-9FEE-435B4948AA47}" type="presParOf" srcId="{DE4F66E1-59AA-48EE-A565-92D196D01624}" destId="{6F9E4A13-33B0-4FA0-9EA2-8C6AC7E97286}" srcOrd="2" destOrd="0" presId="urn:microsoft.com/office/officeart/2018/2/layout/IconCircleList"/>
    <dgm:cxn modelId="{9CF914E9-304C-4CDA-9087-4C89A62B553C}" type="presParOf" srcId="{DE4F66E1-59AA-48EE-A565-92D196D01624}" destId="{2884CF2E-5393-4472-A80F-539AFE191899}" srcOrd="3" destOrd="0" presId="urn:microsoft.com/office/officeart/2018/2/layout/IconCircleList"/>
    <dgm:cxn modelId="{A4B9FEF6-2486-43C4-B34D-1C9A11415386}" type="presParOf" srcId="{C74F4083-3C9F-4152-A780-C9E8109573EB}" destId="{8AD24CD9-D6E7-41B1-8D5A-15AC34F7E730}" srcOrd="5" destOrd="0" presId="urn:microsoft.com/office/officeart/2018/2/layout/IconCircleList"/>
    <dgm:cxn modelId="{83DC123E-A0E0-4407-85F7-3FD22FC6D829}" type="presParOf" srcId="{C74F4083-3C9F-4152-A780-C9E8109573EB}" destId="{E30BCB9E-3F24-453F-A3FE-2529DA4093F3}" srcOrd="6" destOrd="0" presId="urn:microsoft.com/office/officeart/2018/2/layout/IconCircleList"/>
    <dgm:cxn modelId="{73334C19-D973-41C1-8995-C70E0BBCE80C}" type="presParOf" srcId="{E30BCB9E-3F24-453F-A3FE-2529DA4093F3}" destId="{F9A0078A-9997-4481-BDB8-D3DFCAB5D3B5}" srcOrd="0" destOrd="0" presId="urn:microsoft.com/office/officeart/2018/2/layout/IconCircleList"/>
    <dgm:cxn modelId="{85856194-50AD-41CB-A5CE-F0D869163086}" type="presParOf" srcId="{E30BCB9E-3F24-453F-A3FE-2529DA4093F3}" destId="{6E67900F-1F2A-4FB2-8FEE-E430332BF8EF}" srcOrd="1" destOrd="0" presId="urn:microsoft.com/office/officeart/2018/2/layout/IconCircleList"/>
    <dgm:cxn modelId="{F2793789-E0F9-4FE9-B95B-4FA33092DD06}" type="presParOf" srcId="{E30BCB9E-3F24-453F-A3FE-2529DA4093F3}" destId="{74994EFE-0845-4D0D-AA0E-0C01DB5F2A75}" srcOrd="2" destOrd="0" presId="urn:microsoft.com/office/officeart/2018/2/layout/IconCircleList"/>
    <dgm:cxn modelId="{D8051378-36D3-433F-8C4D-4D714B03541E}" type="presParOf" srcId="{E30BCB9E-3F24-453F-A3FE-2529DA4093F3}" destId="{D020D1CB-25FD-4560-A744-51A1733CAC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EF8AF8-7299-4259-B352-ADE5198EC6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E00F6C-F113-41A0-882D-194A93A3CD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3D Face Analysis</a:t>
          </a:r>
          <a:endParaRPr lang="en-US"/>
        </a:p>
      </dgm:t>
    </dgm:pt>
    <dgm:pt modelId="{7786F7A4-BFF1-4A28-B473-1C19326E2C62}" type="parTrans" cxnId="{C2F80F9B-6A1F-48E5-A8CE-B6B4280889E5}">
      <dgm:prSet/>
      <dgm:spPr/>
      <dgm:t>
        <a:bodyPr/>
        <a:lstStyle/>
        <a:p>
          <a:endParaRPr lang="en-US"/>
        </a:p>
      </dgm:t>
    </dgm:pt>
    <dgm:pt modelId="{76F3D1B0-4012-4E5D-9DB9-4FF4C0CCC13D}" type="sibTrans" cxnId="{C2F80F9B-6A1F-48E5-A8CE-B6B4280889E5}">
      <dgm:prSet/>
      <dgm:spPr/>
      <dgm:t>
        <a:bodyPr/>
        <a:lstStyle/>
        <a:p>
          <a:endParaRPr lang="en-US"/>
        </a:p>
      </dgm:t>
    </dgm:pt>
    <dgm:pt modelId="{FB1B3BE3-6471-484A-BFF4-FA735C6EB11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Pupil Tracking</a:t>
          </a:r>
          <a:endParaRPr lang="en-US" dirty="0"/>
        </a:p>
      </dgm:t>
    </dgm:pt>
    <dgm:pt modelId="{8B2FA8BB-597F-4DA2-A6E8-7D8F34C49D4A}" type="parTrans" cxnId="{5A44A002-5B99-41BA-A16C-D57DF766048E}">
      <dgm:prSet/>
      <dgm:spPr/>
      <dgm:t>
        <a:bodyPr/>
        <a:lstStyle/>
        <a:p>
          <a:endParaRPr lang="en-US"/>
        </a:p>
      </dgm:t>
    </dgm:pt>
    <dgm:pt modelId="{30B7A555-3C43-44D6-926B-F42192058573}" type="sibTrans" cxnId="{5A44A002-5B99-41BA-A16C-D57DF766048E}">
      <dgm:prSet/>
      <dgm:spPr/>
      <dgm:t>
        <a:bodyPr/>
        <a:lstStyle/>
        <a:p>
          <a:endParaRPr lang="en-US"/>
        </a:p>
      </dgm:t>
    </dgm:pt>
    <dgm:pt modelId="{DD096D7C-3CD6-4991-BAC6-00CA19F923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Fourier spectra analysis predicated on hair</a:t>
          </a:r>
        </a:p>
      </dgm:t>
    </dgm:pt>
    <dgm:pt modelId="{B3A86E39-4393-4500-AC86-F67CE174A432}" type="parTrans" cxnId="{C311085F-8218-46F5-B0DB-485F6501123F}">
      <dgm:prSet/>
      <dgm:spPr/>
      <dgm:t>
        <a:bodyPr/>
        <a:lstStyle/>
        <a:p>
          <a:endParaRPr lang="en-US"/>
        </a:p>
      </dgm:t>
    </dgm:pt>
    <dgm:pt modelId="{7F4F2A7D-40BF-46B4-995A-F0FC1322755D}" type="sibTrans" cxnId="{C311085F-8218-46F5-B0DB-485F6501123F}">
      <dgm:prSet/>
      <dgm:spPr/>
      <dgm:t>
        <a:bodyPr/>
        <a:lstStyle/>
        <a:p>
          <a:endParaRPr lang="en-US"/>
        </a:p>
      </dgm:t>
    </dgm:pt>
    <dgm:pt modelId="{1D7C611E-C3FD-4607-8CD9-14B7BCCCF3E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Recaptured feature extraction.</a:t>
          </a:r>
          <a:endParaRPr lang="en-US"/>
        </a:p>
      </dgm:t>
    </dgm:pt>
    <dgm:pt modelId="{5D18D053-1404-46F1-BFF3-762940F0C160}" type="parTrans" cxnId="{F248CAE8-AC65-4E0D-8B06-2491C1776886}">
      <dgm:prSet/>
      <dgm:spPr/>
      <dgm:t>
        <a:bodyPr/>
        <a:lstStyle/>
        <a:p>
          <a:endParaRPr lang="en-US"/>
        </a:p>
      </dgm:t>
    </dgm:pt>
    <dgm:pt modelId="{E153AA78-FABA-4F4E-81BC-0442F8110C70}" type="sibTrans" cxnId="{F248CAE8-AC65-4E0D-8B06-2491C1776886}">
      <dgm:prSet/>
      <dgm:spPr/>
      <dgm:t>
        <a:bodyPr/>
        <a:lstStyle/>
        <a:p>
          <a:endParaRPr lang="en-US"/>
        </a:p>
      </dgm:t>
    </dgm:pt>
    <dgm:pt modelId="{CC466F8C-4982-47C3-BA47-FB6DACDAB8D0}" type="pres">
      <dgm:prSet presAssocID="{5BEF8AF8-7299-4259-B352-ADE5198EC603}" presName="root" presStyleCnt="0">
        <dgm:presLayoutVars>
          <dgm:dir/>
          <dgm:resizeHandles val="exact"/>
        </dgm:presLayoutVars>
      </dgm:prSet>
      <dgm:spPr/>
    </dgm:pt>
    <dgm:pt modelId="{54F84792-6CB9-4D75-B850-D92307ED6FE2}" type="pres">
      <dgm:prSet presAssocID="{B0E00F6C-F113-41A0-882D-194A93A3CD8E}" presName="compNode" presStyleCnt="0"/>
      <dgm:spPr/>
    </dgm:pt>
    <dgm:pt modelId="{C8617F58-7E01-419A-9374-5F279B2FE963}" type="pres">
      <dgm:prSet presAssocID="{B0E00F6C-F113-41A0-882D-194A93A3CD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BA585B18-E92C-4C9D-90DA-EDA5B31212F5}" type="pres">
      <dgm:prSet presAssocID="{B0E00F6C-F113-41A0-882D-194A93A3CD8E}" presName="spaceRect" presStyleCnt="0"/>
      <dgm:spPr/>
    </dgm:pt>
    <dgm:pt modelId="{2E7041D4-5B93-461B-AB5E-5AB3A66CBD72}" type="pres">
      <dgm:prSet presAssocID="{B0E00F6C-F113-41A0-882D-194A93A3CD8E}" presName="textRect" presStyleLbl="revTx" presStyleIdx="0" presStyleCnt="4">
        <dgm:presLayoutVars>
          <dgm:chMax val="1"/>
          <dgm:chPref val="1"/>
        </dgm:presLayoutVars>
      </dgm:prSet>
      <dgm:spPr/>
    </dgm:pt>
    <dgm:pt modelId="{32D9DFE3-98AA-455E-8D93-CD5664C0D3D8}" type="pres">
      <dgm:prSet presAssocID="{76F3D1B0-4012-4E5D-9DB9-4FF4C0CCC13D}" presName="sibTrans" presStyleCnt="0"/>
      <dgm:spPr/>
    </dgm:pt>
    <dgm:pt modelId="{2BF18E6F-61DE-4584-89EF-CD6F3AAC5290}" type="pres">
      <dgm:prSet presAssocID="{FB1B3BE3-6471-484A-BFF4-FA735C6EB11E}" presName="compNode" presStyleCnt="0"/>
      <dgm:spPr/>
    </dgm:pt>
    <dgm:pt modelId="{1EBD93CE-C0E5-4E7C-BD0E-237BF5FF96FB}" type="pres">
      <dgm:prSet presAssocID="{FB1B3BE3-6471-484A-BFF4-FA735C6EB1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8ABECBA-D80E-4E1E-B3BA-FFE0EAA4A25B}" type="pres">
      <dgm:prSet presAssocID="{FB1B3BE3-6471-484A-BFF4-FA735C6EB11E}" presName="spaceRect" presStyleCnt="0"/>
      <dgm:spPr/>
    </dgm:pt>
    <dgm:pt modelId="{84565318-0063-4DAD-AA8C-5D4AAE85BD5C}" type="pres">
      <dgm:prSet presAssocID="{FB1B3BE3-6471-484A-BFF4-FA735C6EB11E}" presName="textRect" presStyleLbl="revTx" presStyleIdx="1" presStyleCnt="4">
        <dgm:presLayoutVars>
          <dgm:chMax val="1"/>
          <dgm:chPref val="1"/>
        </dgm:presLayoutVars>
      </dgm:prSet>
      <dgm:spPr/>
    </dgm:pt>
    <dgm:pt modelId="{119BA953-774D-41B3-B86C-CB1D7E7CD7C8}" type="pres">
      <dgm:prSet presAssocID="{30B7A555-3C43-44D6-926B-F42192058573}" presName="sibTrans" presStyleCnt="0"/>
      <dgm:spPr/>
    </dgm:pt>
    <dgm:pt modelId="{5F293632-286D-43A1-B5F7-3911F3D3A2DA}" type="pres">
      <dgm:prSet presAssocID="{DD096D7C-3CD6-4991-BAC6-00CA19F92366}" presName="compNode" presStyleCnt="0"/>
      <dgm:spPr/>
    </dgm:pt>
    <dgm:pt modelId="{C5380BD3-66FA-4A65-8F07-AC46C856EC59}" type="pres">
      <dgm:prSet presAssocID="{DD096D7C-3CD6-4991-BAC6-00CA19F923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EFE624C-ED93-4BB7-9FEC-E334A531303D}" type="pres">
      <dgm:prSet presAssocID="{DD096D7C-3CD6-4991-BAC6-00CA19F92366}" presName="spaceRect" presStyleCnt="0"/>
      <dgm:spPr/>
    </dgm:pt>
    <dgm:pt modelId="{1699C4D8-9AD5-41D8-BA92-EF40045D5C71}" type="pres">
      <dgm:prSet presAssocID="{DD096D7C-3CD6-4991-BAC6-00CA19F92366}" presName="textRect" presStyleLbl="revTx" presStyleIdx="2" presStyleCnt="4">
        <dgm:presLayoutVars>
          <dgm:chMax val="1"/>
          <dgm:chPref val="1"/>
        </dgm:presLayoutVars>
      </dgm:prSet>
      <dgm:spPr/>
    </dgm:pt>
    <dgm:pt modelId="{55178A7E-800E-43ED-AD90-E73E98C36932}" type="pres">
      <dgm:prSet presAssocID="{7F4F2A7D-40BF-46B4-995A-F0FC1322755D}" presName="sibTrans" presStyleCnt="0"/>
      <dgm:spPr/>
    </dgm:pt>
    <dgm:pt modelId="{149E9C31-D2FB-495C-BE5E-B4DE5B8DBCFB}" type="pres">
      <dgm:prSet presAssocID="{1D7C611E-C3FD-4607-8CD9-14B7BCCCF3E4}" presName="compNode" presStyleCnt="0"/>
      <dgm:spPr/>
    </dgm:pt>
    <dgm:pt modelId="{984DCB18-B617-47D8-858F-D30BB117282E}" type="pres">
      <dgm:prSet presAssocID="{1D7C611E-C3FD-4607-8CD9-14B7BCCCF3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78945B0-13AD-4ECD-9AD9-8AF253CAFD78}" type="pres">
      <dgm:prSet presAssocID="{1D7C611E-C3FD-4607-8CD9-14B7BCCCF3E4}" presName="spaceRect" presStyleCnt="0"/>
      <dgm:spPr/>
    </dgm:pt>
    <dgm:pt modelId="{245C3502-23DC-4243-9296-2157A6A1435F}" type="pres">
      <dgm:prSet presAssocID="{1D7C611E-C3FD-4607-8CD9-14B7BCCCF3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44A002-5B99-41BA-A16C-D57DF766048E}" srcId="{5BEF8AF8-7299-4259-B352-ADE5198EC603}" destId="{FB1B3BE3-6471-484A-BFF4-FA735C6EB11E}" srcOrd="1" destOrd="0" parTransId="{8B2FA8BB-597F-4DA2-A6E8-7D8F34C49D4A}" sibTransId="{30B7A555-3C43-44D6-926B-F42192058573}"/>
    <dgm:cxn modelId="{C311085F-8218-46F5-B0DB-485F6501123F}" srcId="{5BEF8AF8-7299-4259-B352-ADE5198EC603}" destId="{DD096D7C-3CD6-4991-BAC6-00CA19F92366}" srcOrd="2" destOrd="0" parTransId="{B3A86E39-4393-4500-AC86-F67CE174A432}" sibTransId="{7F4F2A7D-40BF-46B4-995A-F0FC1322755D}"/>
    <dgm:cxn modelId="{40AE9948-1AF1-498F-8A6C-7E8A2250A8FF}" type="presOf" srcId="{DD096D7C-3CD6-4991-BAC6-00CA19F92366}" destId="{1699C4D8-9AD5-41D8-BA92-EF40045D5C71}" srcOrd="0" destOrd="0" presId="urn:microsoft.com/office/officeart/2018/2/layout/IconLabelList"/>
    <dgm:cxn modelId="{ECAC0F53-13AB-4157-8182-88E68D27ED2F}" type="presOf" srcId="{FB1B3BE3-6471-484A-BFF4-FA735C6EB11E}" destId="{84565318-0063-4DAD-AA8C-5D4AAE85BD5C}" srcOrd="0" destOrd="0" presId="urn:microsoft.com/office/officeart/2018/2/layout/IconLabelList"/>
    <dgm:cxn modelId="{C2F80F9B-6A1F-48E5-A8CE-B6B4280889E5}" srcId="{5BEF8AF8-7299-4259-B352-ADE5198EC603}" destId="{B0E00F6C-F113-41A0-882D-194A93A3CD8E}" srcOrd="0" destOrd="0" parTransId="{7786F7A4-BFF1-4A28-B473-1C19326E2C62}" sibTransId="{76F3D1B0-4012-4E5D-9DB9-4FF4C0CCC13D}"/>
    <dgm:cxn modelId="{F248CAE8-AC65-4E0D-8B06-2491C1776886}" srcId="{5BEF8AF8-7299-4259-B352-ADE5198EC603}" destId="{1D7C611E-C3FD-4607-8CD9-14B7BCCCF3E4}" srcOrd="3" destOrd="0" parTransId="{5D18D053-1404-46F1-BFF3-762940F0C160}" sibTransId="{E153AA78-FABA-4F4E-81BC-0442F8110C70}"/>
    <dgm:cxn modelId="{CAFCA1EE-6109-4E3E-84B8-50E12011528B}" type="presOf" srcId="{B0E00F6C-F113-41A0-882D-194A93A3CD8E}" destId="{2E7041D4-5B93-461B-AB5E-5AB3A66CBD72}" srcOrd="0" destOrd="0" presId="urn:microsoft.com/office/officeart/2018/2/layout/IconLabelList"/>
    <dgm:cxn modelId="{E7451FF6-C0B9-431F-84ED-472CF0B37D46}" type="presOf" srcId="{5BEF8AF8-7299-4259-B352-ADE5198EC603}" destId="{CC466F8C-4982-47C3-BA47-FB6DACDAB8D0}" srcOrd="0" destOrd="0" presId="urn:microsoft.com/office/officeart/2018/2/layout/IconLabelList"/>
    <dgm:cxn modelId="{96CE57F6-0BC2-4D7B-ACB5-C410676447EF}" type="presOf" srcId="{1D7C611E-C3FD-4607-8CD9-14B7BCCCF3E4}" destId="{245C3502-23DC-4243-9296-2157A6A1435F}" srcOrd="0" destOrd="0" presId="urn:microsoft.com/office/officeart/2018/2/layout/IconLabelList"/>
    <dgm:cxn modelId="{5B0E16CE-6829-43CC-A891-B8E093DDE797}" type="presParOf" srcId="{CC466F8C-4982-47C3-BA47-FB6DACDAB8D0}" destId="{54F84792-6CB9-4D75-B850-D92307ED6FE2}" srcOrd="0" destOrd="0" presId="urn:microsoft.com/office/officeart/2018/2/layout/IconLabelList"/>
    <dgm:cxn modelId="{AB268545-EB4D-4BC2-974A-8A51071FA966}" type="presParOf" srcId="{54F84792-6CB9-4D75-B850-D92307ED6FE2}" destId="{C8617F58-7E01-419A-9374-5F279B2FE963}" srcOrd="0" destOrd="0" presId="urn:microsoft.com/office/officeart/2018/2/layout/IconLabelList"/>
    <dgm:cxn modelId="{831223AD-3B7E-4F1A-A736-B1B8AA12D551}" type="presParOf" srcId="{54F84792-6CB9-4D75-B850-D92307ED6FE2}" destId="{BA585B18-E92C-4C9D-90DA-EDA5B31212F5}" srcOrd="1" destOrd="0" presId="urn:microsoft.com/office/officeart/2018/2/layout/IconLabelList"/>
    <dgm:cxn modelId="{AB0DCDFA-8904-4ED6-9FA4-E91AD29BFDE5}" type="presParOf" srcId="{54F84792-6CB9-4D75-B850-D92307ED6FE2}" destId="{2E7041D4-5B93-461B-AB5E-5AB3A66CBD72}" srcOrd="2" destOrd="0" presId="urn:microsoft.com/office/officeart/2018/2/layout/IconLabelList"/>
    <dgm:cxn modelId="{79436AEE-DFE4-412F-965D-F39E837BDBE9}" type="presParOf" srcId="{CC466F8C-4982-47C3-BA47-FB6DACDAB8D0}" destId="{32D9DFE3-98AA-455E-8D93-CD5664C0D3D8}" srcOrd="1" destOrd="0" presId="urn:microsoft.com/office/officeart/2018/2/layout/IconLabelList"/>
    <dgm:cxn modelId="{47B7FF83-6F12-4A91-8D21-A356EDA813C1}" type="presParOf" srcId="{CC466F8C-4982-47C3-BA47-FB6DACDAB8D0}" destId="{2BF18E6F-61DE-4584-89EF-CD6F3AAC5290}" srcOrd="2" destOrd="0" presId="urn:microsoft.com/office/officeart/2018/2/layout/IconLabelList"/>
    <dgm:cxn modelId="{F3B2934B-35C6-4ED2-8CC1-BF2C9B2A5F3E}" type="presParOf" srcId="{2BF18E6F-61DE-4584-89EF-CD6F3AAC5290}" destId="{1EBD93CE-C0E5-4E7C-BD0E-237BF5FF96FB}" srcOrd="0" destOrd="0" presId="urn:microsoft.com/office/officeart/2018/2/layout/IconLabelList"/>
    <dgm:cxn modelId="{D57D7436-A7DD-4D59-945F-F1097F899679}" type="presParOf" srcId="{2BF18E6F-61DE-4584-89EF-CD6F3AAC5290}" destId="{B8ABECBA-D80E-4E1E-B3BA-FFE0EAA4A25B}" srcOrd="1" destOrd="0" presId="urn:microsoft.com/office/officeart/2018/2/layout/IconLabelList"/>
    <dgm:cxn modelId="{2B4766AD-05EE-4E71-839F-F7B94E7EDE82}" type="presParOf" srcId="{2BF18E6F-61DE-4584-89EF-CD6F3AAC5290}" destId="{84565318-0063-4DAD-AA8C-5D4AAE85BD5C}" srcOrd="2" destOrd="0" presId="urn:microsoft.com/office/officeart/2018/2/layout/IconLabelList"/>
    <dgm:cxn modelId="{525C7562-5ED0-4DBD-BE58-7295CA8D9C39}" type="presParOf" srcId="{CC466F8C-4982-47C3-BA47-FB6DACDAB8D0}" destId="{119BA953-774D-41B3-B86C-CB1D7E7CD7C8}" srcOrd="3" destOrd="0" presId="urn:microsoft.com/office/officeart/2018/2/layout/IconLabelList"/>
    <dgm:cxn modelId="{4EB75CC8-B6AE-44A4-86EB-A3E6F64CE6CE}" type="presParOf" srcId="{CC466F8C-4982-47C3-BA47-FB6DACDAB8D0}" destId="{5F293632-286D-43A1-B5F7-3911F3D3A2DA}" srcOrd="4" destOrd="0" presId="urn:microsoft.com/office/officeart/2018/2/layout/IconLabelList"/>
    <dgm:cxn modelId="{E28DD33E-94A6-4910-A875-B7AF7B0EFC86}" type="presParOf" srcId="{5F293632-286D-43A1-B5F7-3911F3D3A2DA}" destId="{C5380BD3-66FA-4A65-8F07-AC46C856EC59}" srcOrd="0" destOrd="0" presId="urn:microsoft.com/office/officeart/2018/2/layout/IconLabelList"/>
    <dgm:cxn modelId="{10B22211-FFB6-4524-9560-E007AF293545}" type="presParOf" srcId="{5F293632-286D-43A1-B5F7-3911F3D3A2DA}" destId="{BEFE624C-ED93-4BB7-9FEC-E334A531303D}" srcOrd="1" destOrd="0" presId="urn:microsoft.com/office/officeart/2018/2/layout/IconLabelList"/>
    <dgm:cxn modelId="{46E8724B-442B-4984-A9C1-74A4678532A2}" type="presParOf" srcId="{5F293632-286D-43A1-B5F7-3911F3D3A2DA}" destId="{1699C4D8-9AD5-41D8-BA92-EF40045D5C71}" srcOrd="2" destOrd="0" presId="urn:microsoft.com/office/officeart/2018/2/layout/IconLabelList"/>
    <dgm:cxn modelId="{9DC21CB2-57BA-4B3A-8C21-E3D925AEFC77}" type="presParOf" srcId="{CC466F8C-4982-47C3-BA47-FB6DACDAB8D0}" destId="{55178A7E-800E-43ED-AD90-E73E98C36932}" srcOrd="5" destOrd="0" presId="urn:microsoft.com/office/officeart/2018/2/layout/IconLabelList"/>
    <dgm:cxn modelId="{44AC196F-1289-4D7D-8CFC-E1BA71428B0B}" type="presParOf" srcId="{CC466F8C-4982-47C3-BA47-FB6DACDAB8D0}" destId="{149E9C31-D2FB-495C-BE5E-B4DE5B8DBCFB}" srcOrd="6" destOrd="0" presId="urn:microsoft.com/office/officeart/2018/2/layout/IconLabelList"/>
    <dgm:cxn modelId="{E693C40A-2373-4C06-A5B2-7445D9174CAA}" type="presParOf" srcId="{149E9C31-D2FB-495C-BE5E-B4DE5B8DBCFB}" destId="{984DCB18-B617-47D8-858F-D30BB117282E}" srcOrd="0" destOrd="0" presId="urn:microsoft.com/office/officeart/2018/2/layout/IconLabelList"/>
    <dgm:cxn modelId="{74296AEE-0926-4773-BA1C-CEE56326C3A0}" type="presParOf" srcId="{149E9C31-D2FB-495C-BE5E-B4DE5B8DBCFB}" destId="{D78945B0-13AD-4ECD-9AD9-8AF253CAFD78}" srcOrd="1" destOrd="0" presId="urn:microsoft.com/office/officeart/2018/2/layout/IconLabelList"/>
    <dgm:cxn modelId="{502DA040-DDB5-4E71-B2FF-DAD3B728DEBB}" type="presParOf" srcId="{149E9C31-D2FB-495C-BE5E-B4DE5B8DBCFB}" destId="{245C3502-23DC-4243-9296-2157A6A143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066BB-7735-4A41-A3C3-ACDEA17B2254}">
      <dsp:nvSpPr>
        <dsp:cNvPr id="0" name=""/>
        <dsp:cNvSpPr/>
      </dsp:nvSpPr>
      <dsp:spPr>
        <a:xfrm>
          <a:off x="74396" y="250547"/>
          <a:ext cx="1264720" cy="1264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C9514-67B8-4958-8068-A6E7A0052247}">
      <dsp:nvSpPr>
        <dsp:cNvPr id="0" name=""/>
        <dsp:cNvSpPr/>
      </dsp:nvSpPr>
      <dsp:spPr>
        <a:xfrm>
          <a:off x="339988" y="516139"/>
          <a:ext cx="733538" cy="733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BC011-58B0-4293-A393-F4A7AEE04CCB}">
      <dsp:nvSpPr>
        <dsp:cNvPr id="0" name=""/>
        <dsp:cNvSpPr/>
      </dsp:nvSpPr>
      <dsp:spPr>
        <a:xfrm>
          <a:off x="1610129" y="250547"/>
          <a:ext cx="2981127" cy="126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True key (Intel security)</a:t>
          </a:r>
          <a:endParaRPr lang="en-US" sz="2400" kern="1200" dirty="0"/>
        </a:p>
      </dsp:txBody>
      <dsp:txXfrm>
        <a:off x="1610129" y="250547"/>
        <a:ext cx="2981127" cy="1264720"/>
      </dsp:txXfrm>
    </dsp:sp>
    <dsp:sp modelId="{0C5C05F6-AE61-4730-9013-685751369F25}">
      <dsp:nvSpPr>
        <dsp:cNvPr id="0" name=""/>
        <dsp:cNvSpPr/>
      </dsp:nvSpPr>
      <dsp:spPr>
        <a:xfrm>
          <a:off x="5110695" y="250547"/>
          <a:ext cx="1264720" cy="1264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E3713-9F1C-478E-863F-6DB8F1081D11}">
      <dsp:nvSpPr>
        <dsp:cNvPr id="0" name=""/>
        <dsp:cNvSpPr/>
      </dsp:nvSpPr>
      <dsp:spPr>
        <a:xfrm>
          <a:off x="5376287" y="516139"/>
          <a:ext cx="733538" cy="733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ADC06-B6D0-4B4A-B15D-04E67E2B0DF1}">
      <dsp:nvSpPr>
        <dsp:cNvPr id="0" name=""/>
        <dsp:cNvSpPr/>
      </dsp:nvSpPr>
      <dsp:spPr>
        <a:xfrm>
          <a:off x="6646428" y="250547"/>
          <a:ext cx="2981127" cy="126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Rohos Face Logon</a:t>
          </a:r>
          <a:endParaRPr lang="en-US" sz="2400" kern="1200"/>
        </a:p>
      </dsp:txBody>
      <dsp:txXfrm>
        <a:off x="6646428" y="250547"/>
        <a:ext cx="2981127" cy="1264720"/>
      </dsp:txXfrm>
    </dsp:sp>
    <dsp:sp modelId="{A75C4B08-C371-432B-9C67-9DD56CC0CA52}">
      <dsp:nvSpPr>
        <dsp:cNvPr id="0" name=""/>
        <dsp:cNvSpPr/>
      </dsp:nvSpPr>
      <dsp:spPr>
        <a:xfrm>
          <a:off x="74396" y="2135981"/>
          <a:ext cx="1264720" cy="1264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596B8-B335-41EC-A4F4-3CD2D5C86506}">
      <dsp:nvSpPr>
        <dsp:cNvPr id="0" name=""/>
        <dsp:cNvSpPr/>
      </dsp:nvSpPr>
      <dsp:spPr>
        <a:xfrm>
          <a:off x="339988" y="2401572"/>
          <a:ext cx="733538" cy="7335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4CF2E-5393-4472-A80F-539AFE191899}">
      <dsp:nvSpPr>
        <dsp:cNvPr id="0" name=""/>
        <dsp:cNvSpPr/>
      </dsp:nvSpPr>
      <dsp:spPr>
        <a:xfrm>
          <a:off x="1610129" y="2135981"/>
          <a:ext cx="2981127" cy="126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FastAccess Anywhere</a:t>
          </a:r>
          <a:endParaRPr lang="en-US" sz="2400" kern="1200"/>
        </a:p>
      </dsp:txBody>
      <dsp:txXfrm>
        <a:off x="1610129" y="2135981"/>
        <a:ext cx="2981127" cy="1264720"/>
      </dsp:txXfrm>
    </dsp:sp>
    <dsp:sp modelId="{F9A0078A-9997-4481-BDB8-D3DFCAB5D3B5}">
      <dsp:nvSpPr>
        <dsp:cNvPr id="0" name=""/>
        <dsp:cNvSpPr/>
      </dsp:nvSpPr>
      <dsp:spPr>
        <a:xfrm>
          <a:off x="5110695" y="2135981"/>
          <a:ext cx="1264720" cy="1264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7900F-1F2A-4FB2-8FEE-E430332BF8EF}">
      <dsp:nvSpPr>
        <dsp:cNvPr id="0" name=""/>
        <dsp:cNvSpPr/>
      </dsp:nvSpPr>
      <dsp:spPr>
        <a:xfrm>
          <a:off x="5376287" y="2401572"/>
          <a:ext cx="733538" cy="7335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0D1CB-25FD-4560-A744-51A1733CAC2F}">
      <dsp:nvSpPr>
        <dsp:cNvPr id="0" name=""/>
        <dsp:cNvSpPr/>
      </dsp:nvSpPr>
      <dsp:spPr>
        <a:xfrm>
          <a:off x="6646428" y="2135981"/>
          <a:ext cx="2981127" cy="126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KeyLemon</a:t>
          </a:r>
          <a:endParaRPr lang="en-US" sz="2400" kern="1200" dirty="0"/>
        </a:p>
      </dsp:txBody>
      <dsp:txXfrm>
        <a:off x="6646428" y="2135981"/>
        <a:ext cx="2981127" cy="1264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17F58-7E01-419A-9374-5F279B2FE963}">
      <dsp:nvSpPr>
        <dsp:cNvPr id="0" name=""/>
        <dsp:cNvSpPr/>
      </dsp:nvSpPr>
      <dsp:spPr>
        <a:xfrm>
          <a:off x="782691" y="860226"/>
          <a:ext cx="921121" cy="921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41D4-5B93-461B-AB5E-5AB3A66CBD72}">
      <dsp:nvSpPr>
        <dsp:cNvPr id="0" name=""/>
        <dsp:cNvSpPr/>
      </dsp:nvSpPr>
      <dsp:spPr>
        <a:xfrm>
          <a:off x="219783" y="2071023"/>
          <a:ext cx="20469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3D Face Analysis</a:t>
          </a:r>
          <a:endParaRPr lang="en-US" sz="1600" kern="1200"/>
        </a:p>
      </dsp:txBody>
      <dsp:txXfrm>
        <a:off x="219783" y="2071023"/>
        <a:ext cx="2046936" cy="720000"/>
      </dsp:txXfrm>
    </dsp:sp>
    <dsp:sp modelId="{1EBD93CE-C0E5-4E7C-BD0E-237BF5FF96FB}">
      <dsp:nvSpPr>
        <dsp:cNvPr id="0" name=""/>
        <dsp:cNvSpPr/>
      </dsp:nvSpPr>
      <dsp:spPr>
        <a:xfrm>
          <a:off x="3187840" y="860226"/>
          <a:ext cx="921121" cy="921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65318-0063-4DAD-AA8C-5D4AAE85BD5C}">
      <dsp:nvSpPr>
        <dsp:cNvPr id="0" name=""/>
        <dsp:cNvSpPr/>
      </dsp:nvSpPr>
      <dsp:spPr>
        <a:xfrm>
          <a:off x="2624933" y="2071023"/>
          <a:ext cx="20469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Pupil Tracking</a:t>
          </a:r>
          <a:endParaRPr lang="en-US" sz="1600" kern="1200" dirty="0"/>
        </a:p>
      </dsp:txBody>
      <dsp:txXfrm>
        <a:off x="2624933" y="2071023"/>
        <a:ext cx="2046936" cy="720000"/>
      </dsp:txXfrm>
    </dsp:sp>
    <dsp:sp modelId="{C5380BD3-66FA-4A65-8F07-AC46C856EC59}">
      <dsp:nvSpPr>
        <dsp:cNvPr id="0" name=""/>
        <dsp:cNvSpPr/>
      </dsp:nvSpPr>
      <dsp:spPr>
        <a:xfrm>
          <a:off x="5592990" y="860226"/>
          <a:ext cx="921121" cy="921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9C4D8-9AD5-41D8-BA92-EF40045D5C71}">
      <dsp:nvSpPr>
        <dsp:cNvPr id="0" name=""/>
        <dsp:cNvSpPr/>
      </dsp:nvSpPr>
      <dsp:spPr>
        <a:xfrm>
          <a:off x="5030083" y="2071023"/>
          <a:ext cx="20469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Fourier spectra analysis predicated on hair</a:t>
          </a:r>
        </a:p>
      </dsp:txBody>
      <dsp:txXfrm>
        <a:off x="5030083" y="2071023"/>
        <a:ext cx="2046936" cy="720000"/>
      </dsp:txXfrm>
    </dsp:sp>
    <dsp:sp modelId="{984DCB18-B617-47D8-858F-D30BB117282E}">
      <dsp:nvSpPr>
        <dsp:cNvPr id="0" name=""/>
        <dsp:cNvSpPr/>
      </dsp:nvSpPr>
      <dsp:spPr>
        <a:xfrm>
          <a:off x="7998140" y="860226"/>
          <a:ext cx="921121" cy="921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C3502-23DC-4243-9296-2157A6A1435F}">
      <dsp:nvSpPr>
        <dsp:cNvPr id="0" name=""/>
        <dsp:cNvSpPr/>
      </dsp:nvSpPr>
      <dsp:spPr>
        <a:xfrm>
          <a:off x="7435233" y="2071023"/>
          <a:ext cx="20469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Recaptured feature extraction.</a:t>
          </a:r>
          <a:endParaRPr lang="en-US" sz="1600" kern="1200"/>
        </a:p>
      </dsp:txBody>
      <dsp:txXfrm>
        <a:off x="7435233" y="2071023"/>
        <a:ext cx="20469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A418D-6195-419F-B6FC-71FA04EF46D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7478D-72E4-4D60-BAEB-BE1907D3B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87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7E051-1F87-4F46-90CD-8D3013813B0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65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5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7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42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3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DA2D0-86F5-4951-BF18-90C1D765CC8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45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DA2D0-86F5-4951-BF18-90C1D765CC8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9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5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 Biometrics offers greater security and convenience than traditional methods of personal recognition.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sz="1200" dirty="0"/>
              <a:t>Face recognition dominates wide range of consumer application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en-US" sz="1200" dirty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en-US" sz="12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2400" dirty="0"/>
              <a:t>Risks - Leaking a Biometric is a Disaster 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Password leaked? </a:t>
            </a:r>
            <a:r>
              <a:rPr lang="en-US" sz="2100" dirty="0">
                <a:solidFill>
                  <a:srgbClr val="00B050"/>
                </a:solidFill>
              </a:rPr>
              <a:t>Fine, you can easily replace with a new one</a:t>
            </a:r>
            <a:r>
              <a:rPr lang="en-US" sz="2100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Fingerprint leaked?  </a:t>
            </a:r>
            <a:r>
              <a:rPr lang="en-US" sz="2100" dirty="0">
                <a:solidFill>
                  <a:srgbClr val="FF0000"/>
                </a:solidFill>
              </a:rPr>
              <a:t>Leaked for the rest of your life</a:t>
            </a:r>
            <a:r>
              <a:rPr lang="en-US" sz="2100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Lack of general solutions leaves this as a challenging issue.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cannot be forgotten, difficult to forge, and provides a very strong access control security solution satisfying authentication, confidentiality, integrity, and non-repudiation.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the rapid growth in sensing and computing technologies, biometric systems have become affordable and are easily embedded in a variety of consumer devices (e.g., mobile phones, key fobs, etc.), making this technology vulnerable to the malicious designs of terrorists and criminals.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framework is proposed to solve this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7478D-72E4-4D60-BAEB-BE1907D3BC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3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7478D-72E4-4D60-BAEB-BE1907D3BC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7478D-72E4-4D60-BAEB-BE1907D3BC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82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7478D-72E4-4D60-BAEB-BE1907D3BC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0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77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FB79-B951-4744-A0ED-D4DEC73DDB6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6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 algn="r">
              <a:defRPr sz="1400"/>
            </a:lvl1pPr>
          </a:lstStyle>
          <a:p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1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8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754-08DF-48E0-834F-E68983085E6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E4B9-5EAC-4B8E-BC7A-813D3273F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89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14/08/2017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Biometric template protection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0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14/08/2017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4653"/>
                </a:solidFill>
              </a:rPr>
              <a:t>Biometric template protection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2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eckoandfly.com/4068/webcam-face-recognition-security-software-and-password-manager-program/" TargetMode="External"/><Relationship Id="rId7" Type="http://schemas.openxmlformats.org/officeDocument/2006/relationships/hyperlink" Target="https://pythonhosted.org/bob.db.cbsr_nir_vis_2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am-orl.co.uk/facedatabase.html" TargetMode="External"/><Relationship Id="rId5" Type="http://schemas.openxmlformats.org/officeDocument/2006/relationships/hyperlink" Target="https://www.rohos.com/products/rohos-face-logon/" TargetMode="External"/><Relationship Id="rId4" Type="http://schemas.openxmlformats.org/officeDocument/2006/relationships/hyperlink" Target="https://www.truekey.com/#features" TargetMode="External"/><Relationship Id="rId9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2704" y="5016937"/>
            <a:ext cx="8001000" cy="1339414"/>
          </a:xfrm>
        </p:spPr>
        <p:txBody>
          <a:bodyPr>
            <a:normAutofit fontScale="40000" lnSpcReduction="20000"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4500" cap="none" dirty="0">
                <a:solidFill>
                  <a:schemeClr val="tx2">
                    <a:lumMod val="75000"/>
                  </a:schemeClr>
                </a:solidFill>
              </a:rPr>
              <a:t>Arpita Nema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4500" cap="none" dirty="0">
                <a:solidFill>
                  <a:schemeClr val="tx2">
                    <a:lumMod val="75000"/>
                  </a:schemeClr>
                </a:solidFill>
              </a:rPr>
              <a:t>Department of Computer Science and Engineering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4500" cap="none" dirty="0">
                <a:solidFill>
                  <a:schemeClr val="tx2">
                    <a:lumMod val="75000"/>
                  </a:schemeClr>
                </a:solidFill>
              </a:rPr>
              <a:t>Jabalpur Engineering College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4500" dirty="0">
                <a:solidFill>
                  <a:schemeClr val="tx2">
                    <a:lumMod val="75000"/>
                  </a:schemeClr>
                </a:solidFill>
              </a:rPr>
              <a:t>Email – nemaarpita2012@gmail.com</a:t>
            </a:r>
            <a:endParaRPr lang="en-US" sz="4500" cap="none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spcBef>
                <a:spcPts val="0"/>
              </a:spcBef>
              <a:defRPr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omPE-2020">
            <a:extLst>
              <a:ext uri="{FF2B5EF4-FFF2-40B4-BE49-F238E27FC236}">
                <a16:creationId xmlns:a16="http://schemas.microsoft.com/office/drawing/2014/main" id="{03DDC2E7-BBD2-4479-A960-CED4BA6C8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" t="1" r="81279" b="1014"/>
          <a:stretch/>
        </p:blipFill>
        <p:spPr bwMode="auto">
          <a:xfrm>
            <a:off x="974207" y="311888"/>
            <a:ext cx="1892595" cy="22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F185E6-A522-4CC6-8EF1-23E16CA73F5A}"/>
              </a:ext>
            </a:extLst>
          </p:cNvPr>
          <p:cNvSpPr txBox="1">
            <a:spLocks/>
          </p:cNvSpPr>
          <p:nvPr/>
        </p:nvSpPr>
        <p:spPr>
          <a:xfrm>
            <a:off x="1920504" y="2722419"/>
            <a:ext cx="9374413" cy="15253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Ameliorated anti-spoofing application for PCs  with users’ liveness detection using blink count</a:t>
            </a:r>
          </a:p>
          <a:p>
            <a:endParaRPr lang="en-US" sz="3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Paper ID - 197</a:t>
            </a:r>
            <a:endParaRPr lang="en-GB" sz="3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70246-82E6-413C-8887-1423AA1C13E9}"/>
              </a:ext>
            </a:extLst>
          </p:cNvPr>
          <p:cNvSpPr/>
          <p:nvPr/>
        </p:nvSpPr>
        <p:spPr>
          <a:xfrm>
            <a:off x="3047999" y="650757"/>
            <a:ext cx="77865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International Conference on Computational Performance Evaluation (ComPE-2020)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Graphic 10" descr="Laptop Secure">
            <a:extLst>
              <a:ext uri="{FF2B5EF4-FFF2-40B4-BE49-F238E27FC236}">
                <a16:creationId xmlns:a16="http://schemas.microsoft.com/office/drawing/2014/main" id="{91DD6906-A65D-43BD-AD5C-E835C080B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677" y="5284381"/>
            <a:ext cx="1573619" cy="15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8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12502" y="1311442"/>
            <a:ext cx="9415130" cy="50449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ORL Database</a:t>
            </a:r>
          </a:p>
          <a:p>
            <a:pPr marL="640080" lvl="2" indent="0">
              <a:buNone/>
            </a:pPr>
            <a:r>
              <a:rPr lang="en-IN" dirty="0"/>
              <a:t>10 Distinct facial images for each of the 40 individuals.</a:t>
            </a:r>
          </a:p>
          <a:p>
            <a:pPr marL="640080" lvl="2" indent="0">
              <a:buNone/>
            </a:pPr>
            <a:r>
              <a:rPr lang="en-IN" dirty="0"/>
              <a:t>Images captured with varying face details and expressions and at different intervals of time.</a:t>
            </a:r>
          </a:p>
          <a:p>
            <a:pPr marL="640080" lvl="2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CASIA Database</a:t>
            </a:r>
          </a:p>
          <a:p>
            <a:pPr marL="640080" lvl="2" indent="0">
              <a:buNone/>
            </a:pPr>
            <a:r>
              <a:rPr lang="en-IN" dirty="0"/>
              <a:t>Contains 5-50 NIR and 1-22 VIS facial images for 725 individuals.</a:t>
            </a:r>
          </a:p>
          <a:p>
            <a:pPr marL="640080" lvl="2" indent="0">
              <a:buNone/>
            </a:pPr>
            <a:r>
              <a:rPr lang="en-IN" dirty="0"/>
              <a:t>* Only VIS mugshot images are used to evaluate the performance here</a:t>
            </a:r>
            <a:endParaRPr lang="en-US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Graphic 11" descr="Laptop Secure">
            <a:extLst>
              <a:ext uri="{FF2B5EF4-FFF2-40B4-BE49-F238E27FC236}">
                <a16:creationId xmlns:a16="http://schemas.microsoft.com/office/drawing/2014/main" id="{A9932FBD-7623-4578-8321-50BC0F852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81" y="5280370"/>
            <a:ext cx="1573619" cy="15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12502" y="1311442"/>
            <a:ext cx="9415130" cy="50449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Performance Measure</a:t>
            </a:r>
          </a:p>
          <a:p>
            <a:pPr marL="320040" lvl="1" indent="0">
              <a:buNone/>
            </a:pPr>
            <a:r>
              <a:rPr lang="en-GB" dirty="0"/>
              <a:t>The system’s performance is evaluated under three cases.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Case 1 - </a:t>
            </a:r>
            <a:r>
              <a:rPr lang="en-US" i="1" dirty="0"/>
              <a:t>When each user uses a unique passcode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Case 2 - </a:t>
            </a:r>
            <a:r>
              <a:rPr lang="en-US" i="1" dirty="0"/>
              <a:t>Same passcode is used by all users</a:t>
            </a:r>
            <a:endParaRPr lang="en-GB" i="1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Case 3 - </a:t>
            </a:r>
            <a:r>
              <a:rPr lang="en-US" i="1" dirty="0"/>
              <a:t>When users’ original HOG features are used for classification </a:t>
            </a:r>
            <a:endParaRPr lang="en-GB" i="1" dirty="0"/>
          </a:p>
        </p:txBody>
      </p:sp>
      <p:pic>
        <p:nvPicPr>
          <p:cNvPr id="12" name="Graphic 11" descr="Laptop Secure">
            <a:extLst>
              <a:ext uri="{FF2B5EF4-FFF2-40B4-BE49-F238E27FC236}">
                <a16:creationId xmlns:a16="http://schemas.microsoft.com/office/drawing/2014/main" id="{A9932FBD-7623-4578-8321-50BC0F852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81" y="5280370"/>
            <a:ext cx="1573619" cy="15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5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Graphic 11" descr="Laptop Secure">
            <a:extLst>
              <a:ext uri="{FF2B5EF4-FFF2-40B4-BE49-F238E27FC236}">
                <a16:creationId xmlns:a16="http://schemas.microsoft.com/office/drawing/2014/main" id="{A9932FBD-7623-4578-8321-50BC0F852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81" y="5280370"/>
            <a:ext cx="1573619" cy="157361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811124-5FBA-42D3-AC17-3616797BA89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5"/>
          <a:stretch>
            <a:fillRect/>
          </a:stretch>
        </p:blipFill>
        <p:spPr>
          <a:xfrm>
            <a:off x="1437260" y="1227137"/>
            <a:ext cx="9317480" cy="5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9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Graphic 11" descr="Laptop Secure">
            <a:extLst>
              <a:ext uri="{FF2B5EF4-FFF2-40B4-BE49-F238E27FC236}">
                <a16:creationId xmlns:a16="http://schemas.microsoft.com/office/drawing/2014/main" id="{A9932FBD-7623-4578-8321-50BC0F852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81" y="5280370"/>
            <a:ext cx="1573619" cy="1573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A7ACC2-449C-4E8D-8422-02A10FB96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345" y="1265339"/>
            <a:ext cx="9335309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8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12502" y="1311442"/>
            <a:ext cx="9415130" cy="5044908"/>
          </a:xfrm>
        </p:spPr>
        <p:txBody>
          <a:bodyPr>
            <a:normAutofit/>
          </a:bodyPr>
          <a:lstStyle/>
          <a:p>
            <a:pPr>
              <a:lnSpc>
                <a:spcPct val="101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Liveness detection using eye-blink count enhances the reliability of the face recognition application. </a:t>
            </a:r>
          </a:p>
          <a:p>
            <a:pPr>
              <a:lnSpc>
                <a:spcPct val="101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approach proposed is a multi-platform application to enhance the security of the desktop system. </a:t>
            </a:r>
          </a:p>
          <a:p>
            <a:pPr>
              <a:lnSpc>
                <a:spcPct val="101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This is automatic and low-cost solution that does not require any user cooperation.  </a:t>
            </a:r>
          </a:p>
          <a:p>
            <a:pPr>
              <a:lnSpc>
                <a:spcPct val="101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application testing is conducted in varying conditions on authentic data that demonstrate the sturdiness and efficacy of the work proposed.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Graphic 11" descr="Laptop Secure">
            <a:extLst>
              <a:ext uri="{FF2B5EF4-FFF2-40B4-BE49-F238E27FC236}">
                <a16:creationId xmlns:a16="http://schemas.microsoft.com/office/drawing/2014/main" id="{A9932FBD-7623-4578-8321-50BC0F852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81" y="5280370"/>
            <a:ext cx="1573619" cy="15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2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12502" y="1311441"/>
            <a:ext cx="9415130" cy="5119503"/>
          </a:xfrm>
        </p:spPr>
        <p:txBody>
          <a:bodyPr>
            <a:normAutofit fontScale="92500" lnSpcReduction="20000"/>
          </a:bodyPr>
          <a:lstStyle/>
          <a:p>
            <a:r>
              <a:rPr lang="en-US" sz="1600" u="sng" dirty="0"/>
              <a:t>Sun Z., Hu K., Hu  K., Liu J., Zhu K., “Fast Multi-Label Low-Rank Linearized SVM Classification Algorithm Based on  Approximate Extreme Points”, IEEE Access, vol. 6, July 2018.</a:t>
            </a:r>
            <a:endParaRPr lang="en-GB" sz="1600" dirty="0"/>
          </a:p>
          <a:p>
            <a:r>
              <a:rPr lang="en-US" sz="1600" u="sng" dirty="0"/>
              <a:t>Wang H., Zhang D., Miao Z., “Fusion of LDB and HOG for face </a:t>
            </a:r>
            <a:r>
              <a:rPr lang="en-US" sz="1600" u="sng" dirty="0" err="1"/>
              <a:t>Recogntion</a:t>
            </a:r>
            <a:r>
              <a:rPr lang="en-US" sz="1600" u="sng" dirty="0"/>
              <a:t>”, IEEE, 37</a:t>
            </a:r>
            <a:r>
              <a:rPr lang="en-US" sz="1600" u="sng" baseline="30000" dirty="0"/>
              <a:t>th</a:t>
            </a:r>
            <a:r>
              <a:rPr lang="en-US" sz="1600" u="sng" dirty="0"/>
              <a:t> Chinese Control Conference, Wuhan, China, July 2018</a:t>
            </a:r>
            <a:endParaRPr lang="en-GB" sz="1600" dirty="0"/>
          </a:p>
          <a:p>
            <a:r>
              <a:rPr lang="en-US" sz="1600" dirty="0"/>
              <a:t>Luan X., Wang H., </a:t>
            </a:r>
            <a:r>
              <a:rPr lang="en-US" sz="1600" dirty="0" err="1"/>
              <a:t>Ou</a:t>
            </a:r>
            <a:r>
              <a:rPr lang="en-US" sz="1600" dirty="0"/>
              <a:t> W., Liu L., “Face </a:t>
            </a:r>
            <a:r>
              <a:rPr lang="en-US" sz="1600" dirty="0" err="1"/>
              <a:t>lineness</a:t>
            </a:r>
            <a:r>
              <a:rPr lang="en-US" sz="1600" dirty="0"/>
              <a:t> detection with recaptured feature extraction”, IEEE International Conference on Security, Pattern Analysis, and Cybernetics, Shenzhen, China, Dec. 2018.</a:t>
            </a:r>
            <a:endParaRPr lang="en-GB" sz="1600" dirty="0"/>
          </a:p>
          <a:p>
            <a:r>
              <a:rPr lang="en-US" sz="1600" dirty="0" err="1"/>
              <a:t>Killioglu</a:t>
            </a:r>
            <a:r>
              <a:rPr lang="en-US" sz="1600" dirty="0"/>
              <a:t> M., </a:t>
            </a:r>
            <a:r>
              <a:rPr lang="en-US" sz="1600" dirty="0" err="1"/>
              <a:t>Taskiran</a:t>
            </a:r>
            <a:r>
              <a:rPr lang="en-US" sz="1600" dirty="0"/>
              <a:t> M., </a:t>
            </a:r>
            <a:r>
              <a:rPr lang="en-US" sz="1600" dirty="0" err="1"/>
              <a:t>Kahraman</a:t>
            </a:r>
            <a:r>
              <a:rPr lang="en-US" sz="1600" dirty="0"/>
              <a:t> N., “Anti-Spoofing in Face Recognition with Liveness Detection Using Pupil Tracking”, IEEE 15</a:t>
            </a:r>
            <a:r>
              <a:rPr lang="en-US" sz="1600" baseline="30000" dirty="0"/>
              <a:t>th</a:t>
            </a:r>
            <a:r>
              <a:rPr lang="en-US" sz="1600" dirty="0"/>
              <a:t> International Symposium on Applied Machine </a:t>
            </a:r>
            <a:r>
              <a:rPr lang="en-US" sz="1600" dirty="0" err="1"/>
              <a:t>Inteeligence</a:t>
            </a:r>
            <a:r>
              <a:rPr lang="en-US" sz="1600" dirty="0"/>
              <a:t> and </a:t>
            </a:r>
            <a:r>
              <a:rPr lang="en-US" sz="1600" dirty="0" err="1"/>
              <a:t>Informatice</a:t>
            </a:r>
            <a:r>
              <a:rPr lang="en-US" sz="1600" dirty="0"/>
              <a:t>, </a:t>
            </a:r>
            <a:r>
              <a:rPr lang="en-US" sz="1600" dirty="0" err="1"/>
              <a:t>Herl’any</a:t>
            </a:r>
            <a:r>
              <a:rPr lang="en-US" sz="1600" dirty="0"/>
              <a:t>, Slovakia, January 2017.</a:t>
            </a:r>
            <a:endParaRPr lang="en-GB" sz="1600" dirty="0"/>
          </a:p>
          <a:p>
            <a:r>
              <a:rPr lang="en-US" sz="1600" dirty="0" err="1"/>
              <a:t>Weiwen</a:t>
            </a:r>
            <a:r>
              <a:rPr lang="en-US" sz="1600" dirty="0"/>
              <a:t> Liu, “Face Liveness Detection using analysis of Fourier Spectra Based on Hair”, International Conference on Wavelet Analysis and Pattern Recognition, Lanzhou, July 2014.</a:t>
            </a:r>
            <a:endParaRPr lang="en-GB" sz="1600" dirty="0"/>
          </a:p>
          <a:p>
            <a:r>
              <a:rPr lang="en-US" sz="1600" dirty="0" err="1"/>
              <a:t>Lagario</a:t>
            </a:r>
            <a:r>
              <a:rPr lang="en-US" sz="1600" dirty="0"/>
              <a:t> A., </a:t>
            </a:r>
            <a:r>
              <a:rPr lang="en-US" sz="1600" dirty="0" err="1"/>
              <a:t>Tistarelli</a:t>
            </a:r>
            <a:r>
              <a:rPr lang="en-US" sz="1600" dirty="0"/>
              <a:t> M., </a:t>
            </a:r>
            <a:r>
              <a:rPr lang="en-US" sz="1600" dirty="0" err="1"/>
              <a:t>Cadoni</a:t>
            </a:r>
            <a:r>
              <a:rPr lang="en-US" sz="1600" dirty="0"/>
              <a:t> M., </a:t>
            </a:r>
            <a:r>
              <a:rPr lang="en-US" sz="1600" dirty="0" err="1"/>
              <a:t>Fookes</a:t>
            </a:r>
            <a:r>
              <a:rPr lang="en-US" sz="1600" dirty="0"/>
              <a:t> C., Sridharan S., “Liveness detection based on 3D face shape analysis”, International Workshop on Biometrics and Forensics, Lisbon, Portugal, April 2013.</a:t>
            </a:r>
            <a:endParaRPr lang="en-GB" sz="1600" dirty="0"/>
          </a:p>
          <a:p>
            <a:r>
              <a:rPr lang="en-US" sz="1600" dirty="0"/>
              <a:t>3 Webcam Face Recognition Security Software and Biometric Password Manager, November 2019. Retrieved from    </a:t>
            </a:r>
            <a:r>
              <a:rPr lang="en-US" sz="1600" u="sng" dirty="0">
                <a:hlinkClick r:id="rId3"/>
              </a:rPr>
              <a:t>https://www.geckoandfly.com/4068/webcam-face-recognition-security-software-and-password-manager-program/</a:t>
            </a:r>
            <a:endParaRPr lang="en-GB" sz="1600" dirty="0"/>
          </a:p>
          <a:p>
            <a:r>
              <a:rPr lang="en-US" sz="1600" dirty="0"/>
              <a:t>Intel True Key. Retrieved from    </a:t>
            </a:r>
            <a:r>
              <a:rPr lang="en-US" sz="1600" u="sng" dirty="0">
                <a:hlinkClick r:id="rId4"/>
              </a:rPr>
              <a:t>https://www.truekey.com/#features</a:t>
            </a:r>
            <a:endParaRPr lang="en-GB" sz="1600" dirty="0"/>
          </a:p>
          <a:p>
            <a:r>
              <a:rPr lang="en-US" sz="1600" dirty="0" err="1"/>
              <a:t>Rohos</a:t>
            </a:r>
            <a:r>
              <a:rPr lang="en-US" sz="1600" dirty="0"/>
              <a:t> Face Logon. Retrieved from    </a:t>
            </a:r>
            <a:r>
              <a:rPr lang="en-US" sz="1600" u="sng" dirty="0">
                <a:hlinkClick r:id="rId5"/>
              </a:rPr>
              <a:t>https://www.rohos.com/products/rohos-face-logon/</a:t>
            </a:r>
            <a:endParaRPr lang="en-GB" sz="1600" dirty="0"/>
          </a:p>
          <a:p>
            <a:r>
              <a:rPr lang="en-US" sz="1600" dirty="0"/>
              <a:t>Sensible Vision Patent , “System and method for providing secure access to an electronic device using continuous facial biometrics”, United States Patent, February 2013.</a:t>
            </a:r>
            <a:endParaRPr lang="en-GB" sz="1600" dirty="0"/>
          </a:p>
          <a:p>
            <a:r>
              <a:rPr lang="en-US" sz="1600" dirty="0"/>
              <a:t>The Database of Faces, AT&amp;T Laboratories Cambridge. Retrieved from </a:t>
            </a:r>
            <a:r>
              <a:rPr lang="en-US" sz="1600" u="sng" dirty="0">
                <a:hlinkClick r:id="rId6"/>
              </a:rPr>
              <a:t>http://cam-orl.co.uk/facedatabase.html</a:t>
            </a:r>
            <a:endParaRPr lang="en-GB" sz="1600" dirty="0"/>
          </a:p>
          <a:p>
            <a:r>
              <a:rPr lang="en-US" sz="1600" dirty="0"/>
              <a:t>CASIA NIR-VIS 2.0 Database. </a:t>
            </a:r>
            <a:r>
              <a:rPr lang="en-US" sz="1600" dirty="0" err="1"/>
              <a:t>Retrived</a:t>
            </a:r>
            <a:r>
              <a:rPr lang="en-US" sz="1600" dirty="0"/>
              <a:t> from </a:t>
            </a:r>
            <a:r>
              <a:rPr lang="en-US" sz="1600" u="sng" dirty="0">
                <a:hlinkClick r:id="rId7"/>
              </a:rPr>
              <a:t>https://pythonhosted.org/bob.db.cbsr_nir_vis_2/</a:t>
            </a:r>
            <a:endParaRPr lang="en-GB" sz="16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Graphic 11" descr="Laptop Secure">
            <a:extLst>
              <a:ext uri="{FF2B5EF4-FFF2-40B4-BE49-F238E27FC236}">
                <a16:creationId xmlns:a16="http://schemas.microsoft.com/office/drawing/2014/main" id="{A9932FBD-7623-4578-8321-50BC0F8523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8381" y="5280370"/>
            <a:ext cx="1573619" cy="15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3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5000" y="2514601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54256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5000" y="2514601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102041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143000"/>
            <a:ext cx="8229600" cy="5562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Introduction</a:t>
            </a:r>
          </a:p>
          <a:p>
            <a:pPr>
              <a:spcAft>
                <a:spcPts val="600"/>
              </a:spcAft>
            </a:pPr>
            <a:r>
              <a:rPr lang="en-US" dirty="0"/>
              <a:t>Related Approaches</a:t>
            </a:r>
          </a:p>
          <a:p>
            <a:pPr>
              <a:spcAft>
                <a:spcPts val="600"/>
              </a:spcAft>
            </a:pPr>
            <a:r>
              <a:rPr lang="en-US" dirty="0"/>
              <a:t>Phases of proposed anti-spoofing application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Face Detection and Recognition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Liveness Detection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Ameliorated Functionality</a:t>
            </a:r>
          </a:p>
          <a:p>
            <a:pPr>
              <a:spcAft>
                <a:spcPts val="600"/>
              </a:spcAft>
            </a:pPr>
            <a:r>
              <a:rPr lang="en-US" dirty="0"/>
              <a:t>Result Analysis</a:t>
            </a:r>
          </a:p>
          <a:p>
            <a:pPr>
              <a:spcAft>
                <a:spcPts val="600"/>
              </a:spcAft>
            </a:pPr>
            <a:r>
              <a:rPr lang="en-US" dirty="0"/>
              <a:t>Conclusions</a:t>
            </a:r>
          </a:p>
          <a:p>
            <a:pPr>
              <a:spcAft>
                <a:spcPts val="600"/>
              </a:spcAft>
            </a:pPr>
            <a:r>
              <a:rPr lang="en-US" dirty="0"/>
              <a:t>References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6648" y="6356350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2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95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12502" y="1311442"/>
            <a:ext cx="9415130" cy="504490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Biometrics - the most advanced security solutions in the market.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recognition </a:t>
            </a:r>
            <a:r>
              <a:rPr lang="en-US" sz="2800" dirty="0"/>
              <a:t>– Astonishingly versatile Biometric technology.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"Anti-spoofing application for PCs" is proposed in this work, 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Liveness Detection </a:t>
            </a:r>
            <a:r>
              <a:rPr lang="en-US" sz="2800" dirty="0"/>
              <a:t>- mitigate the risk of video playback and forgery.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Ameliorated Functionality  -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Biometrics for security and security for biometrics.</a:t>
            </a:r>
          </a:p>
          <a:p>
            <a:pPr>
              <a:lnSpc>
                <a:spcPct val="110000"/>
              </a:lnSpc>
            </a:pPr>
            <a:endParaRPr lang="en-US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Graphic 11" descr="Laptop Secure">
            <a:extLst>
              <a:ext uri="{FF2B5EF4-FFF2-40B4-BE49-F238E27FC236}">
                <a16:creationId xmlns:a16="http://schemas.microsoft.com/office/drawing/2014/main" id="{A9932FBD-7623-4578-8321-50BC0F852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81" y="5280370"/>
            <a:ext cx="1573619" cy="15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4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399"/>
            <a:ext cx="10972800" cy="1532021"/>
          </a:xfrm>
        </p:spPr>
        <p:txBody>
          <a:bodyPr>
            <a:normAutofit/>
          </a:bodyPr>
          <a:lstStyle/>
          <a:p>
            <a:r>
              <a:rPr lang="en-US" sz="3600" dirty="0"/>
              <a:t>Related Works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7070" y="1251284"/>
            <a:ext cx="5759731" cy="553453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/>
              <a:t>Existing Desktop Security Applications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4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1700" y="4648200"/>
            <a:ext cx="78486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0B3C34C-F461-427B-A527-27B8C2D3F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586114"/>
              </p:ext>
            </p:extLst>
          </p:nvPr>
        </p:nvGraphicFramePr>
        <p:xfrm>
          <a:off x="1473601" y="219476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33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399"/>
            <a:ext cx="10972800" cy="1532021"/>
          </a:xfrm>
        </p:spPr>
        <p:txBody>
          <a:bodyPr>
            <a:normAutofit/>
          </a:bodyPr>
          <a:lstStyle/>
          <a:p>
            <a:r>
              <a:rPr lang="en-US" sz="3600" dirty="0"/>
              <a:t>Related Works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11358" y="1363914"/>
            <a:ext cx="7769283" cy="8458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/>
              <a:t>Methods to detect liveness in face recognition</a:t>
            </a:r>
            <a:endParaRPr lang="en-GB" sz="2800" b="1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1700" y="4648200"/>
            <a:ext cx="78486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C1DA441-C5BC-4C24-9E03-5F2C4730D0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449766"/>
              </p:ext>
            </p:extLst>
          </p:nvPr>
        </p:nvGraphicFramePr>
        <p:xfrm>
          <a:off x="1455144" y="219476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916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proposed anti-spoofing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743740"/>
            <a:ext cx="8686800" cy="46570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Face Detection and Recognition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3200" dirty="0"/>
              <a:t>Liveness Detection 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3200" dirty="0"/>
              <a:t>Ameliorated Functionality</a:t>
            </a:r>
          </a:p>
          <a:p>
            <a:pPr marL="274320" lvl="1" indent="0">
              <a:lnSpc>
                <a:spcPct val="110000"/>
              </a:lnSpc>
              <a:buNone/>
            </a:pPr>
            <a:endParaRPr lang="en-US" sz="2400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6</a:t>
            </a:fld>
            <a:endParaRPr lang="en-US" dirty="0">
              <a:solidFill>
                <a:srgbClr val="464653"/>
              </a:solidFill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D86FA9E1-B726-4ECA-9A2F-F8885D107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401" y="2969881"/>
            <a:ext cx="2785730" cy="27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2941AF-F487-461D-8B90-1F9E8A88CDFF}"/>
              </a:ext>
            </a:extLst>
          </p:cNvPr>
          <p:cNvSpPr/>
          <p:nvPr/>
        </p:nvSpPr>
        <p:spPr>
          <a:xfrm>
            <a:off x="8691444" y="1368998"/>
            <a:ext cx="29720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Detection </a:t>
            </a:r>
          </a:p>
          <a:p>
            <a:r>
              <a:rPr lang="en-IN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r>
              <a:rPr lang="en-IN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067B7-81E5-4BF7-84AE-8B50F43AEA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8149212" cy="685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909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2941AF-F487-461D-8B90-1F9E8A88CDFF}"/>
              </a:ext>
            </a:extLst>
          </p:cNvPr>
          <p:cNvSpPr/>
          <p:nvPr/>
        </p:nvSpPr>
        <p:spPr>
          <a:xfrm>
            <a:off x="8486551" y="514888"/>
            <a:ext cx="3610947" cy="333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Liveness Detection 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eye-blink count</a:t>
            </a:r>
          </a:p>
          <a:p>
            <a:endParaRPr lang="en-IN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hardware not required.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cooperation not required.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FAA16-3C45-46F4-9AA4-396A36F994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48730" cy="685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242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2941AF-F487-461D-8B90-1F9E8A88CDFF}"/>
              </a:ext>
            </a:extLst>
          </p:cNvPr>
          <p:cNvSpPr/>
          <p:nvPr/>
        </p:nvSpPr>
        <p:spPr>
          <a:xfrm>
            <a:off x="6993653" y="939789"/>
            <a:ext cx="50945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Ameliorated Functionality </a:t>
            </a:r>
          </a:p>
          <a:p>
            <a:pPr lvl="1" fontAlgn="base"/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28700" lvl="1" indent="-571500" fontAlgn="base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Significant improvement in system performance.</a:t>
            </a:r>
          </a:p>
          <a:p>
            <a:pPr marL="1028700" lvl="1" indent="-571500" fontAlgn="base">
              <a:buFont typeface="Wingdings" panose="05000000000000000000" pitchFamily="2" charset="2"/>
              <a:buChar char="Ø"/>
            </a:pP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28700" lvl="1" indent="-571500" fontAlgn="base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 the stored biometric from leakage.</a:t>
            </a:r>
          </a:p>
          <a:p>
            <a:pPr marL="1028700" lvl="1" indent="-571500" fontAlgn="base">
              <a:buFont typeface="Wingdings" panose="05000000000000000000" pitchFamily="2" charset="2"/>
              <a:buChar char="Ø"/>
            </a:pP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28700" lvl="1" indent="-571500" fontAlgn="base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approach works for other modalities as well.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2602D-CF29-4124-B496-AA79313E31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83823" cy="685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50002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940</Words>
  <Application>Microsoft Office PowerPoint</Application>
  <PresentationFormat>Widescreen</PresentationFormat>
  <Paragraphs>147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Bookman Old Style</vt:lpstr>
      <vt:lpstr>Calibri</vt:lpstr>
      <vt:lpstr>Gill Sans MT</vt:lpstr>
      <vt:lpstr>Roboto</vt:lpstr>
      <vt:lpstr>Wingdings</vt:lpstr>
      <vt:lpstr>Wingdings 3</vt:lpstr>
      <vt:lpstr>1_Office Theme</vt:lpstr>
      <vt:lpstr>2_Origin</vt:lpstr>
      <vt:lpstr>PowerPoint Presentation</vt:lpstr>
      <vt:lpstr>Presentation Outline</vt:lpstr>
      <vt:lpstr>Introduction</vt:lpstr>
      <vt:lpstr>Related Works  </vt:lpstr>
      <vt:lpstr>Related Works  </vt:lpstr>
      <vt:lpstr>Phases of proposed anti-spoofing application</vt:lpstr>
      <vt:lpstr>PowerPoint Presentation</vt:lpstr>
      <vt:lpstr>PowerPoint Presentation</vt:lpstr>
      <vt:lpstr>PowerPoint Presentation</vt:lpstr>
      <vt:lpstr>Result Analysis</vt:lpstr>
      <vt:lpstr>Result Analysis</vt:lpstr>
      <vt:lpstr>Result Analysis</vt:lpstr>
      <vt:lpstr>Result Analysis</vt:lpstr>
      <vt:lpstr>Conclusion</vt:lpstr>
      <vt:lpstr>References</vt:lpstr>
      <vt:lpstr>Thank You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Ashita N</dc:creator>
  <cp:lastModifiedBy>Ashita N</cp:lastModifiedBy>
  <cp:revision>27</cp:revision>
  <dcterms:created xsi:type="dcterms:W3CDTF">2020-06-29T15:51:21Z</dcterms:created>
  <dcterms:modified xsi:type="dcterms:W3CDTF">2020-07-03T02:44:50Z</dcterms:modified>
</cp:coreProperties>
</file>