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2"/>
  </p:sldMasterIdLst>
  <p:notesMasterIdLst>
    <p:notesMasterId r:id="rId22"/>
  </p:notesMasterIdLst>
  <p:sldIdLst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D7CE-EE72-41F4-A5D1-61592D5A26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8053-7677-4650-A4C3-72865027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8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28053-7677-4650-A4C3-7286502748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6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DOR - Skip List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7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5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9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3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5920" y="216747"/>
            <a:ext cx="2763520" cy="84531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216747"/>
            <a:ext cx="8073813" cy="84531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DOR - Skip List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DOR - Skip List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DOR - Skip List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DOR - Skip List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5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9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2817707"/>
            <a:ext cx="5418667" cy="5852160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817707"/>
            <a:ext cx="5418667" cy="5852160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1532" y="3147906"/>
            <a:ext cx="4021734" cy="245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4300" y="1503680"/>
            <a:ext cx="9686925" cy="211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DOR - Skip List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360" y="216747"/>
            <a:ext cx="1105408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2817707"/>
            <a:ext cx="11054080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5360" y="8886613"/>
            <a:ext cx="270933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99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6613"/>
            <a:ext cx="41181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99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DOR - Skip List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6613"/>
            <a:ext cx="270933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991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D0ACAA2-4A34-4668-893C-488E9E4A4038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9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5pPr>
      <a:lvl6pPr marL="65023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6pPr>
      <a:lvl7pPr marL="130046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7pPr>
      <a:lvl8pPr marL="195069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8pPr>
      <a:lvl9pPr marL="2600919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4551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982">
          <a:solidFill>
            <a:schemeClr val="tx1"/>
          </a:solidFill>
          <a:latin typeface="+mn-lt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413">
          <a:solidFill>
            <a:schemeClr val="tx1"/>
          </a:solidFill>
          <a:latin typeface="+mn-lt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har char="–"/>
        <a:defRPr sz="2844">
          <a:solidFill>
            <a:schemeClr val="tx1"/>
          </a:solidFill>
          <a:latin typeface="+mn-lt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</a:defRPr>
      </a:lvl5pPr>
      <a:lvl6pPr marL="3576264" indent="-325115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</a:defRPr>
      </a:lvl6pPr>
      <a:lvl7pPr marL="4226494" indent="-325115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</a:defRPr>
      </a:lvl7pPr>
      <a:lvl8pPr marL="4876724" indent="-325115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</a:defRPr>
      </a:lvl8pPr>
      <a:lvl9pPr marL="5526954" indent="-325115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408854"/>
            <a:ext cx="11054080" cy="2090702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(Skip Lists)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4551680"/>
            <a:ext cx="11812693" cy="357632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374874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328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Search</a:t>
            </a:r>
            <a:r>
              <a:rPr sz="3600" b="1" spc="-6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40" dirty="0">
                <a:solidFill>
                  <a:srgbClr val="031793"/>
                </a:solidFill>
                <a:latin typeface="Palladio Uralic"/>
                <a:cs typeface="Palladio Uralic"/>
              </a:rPr>
              <a:t>Time: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1503680"/>
            <a:ext cx="970343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94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10" dirty="0">
                <a:latin typeface="Times New Roman"/>
                <a:cs typeface="Times New Roman"/>
              </a:rPr>
              <a:t>O(log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n)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levels</a:t>
            </a:r>
            <a:r>
              <a:rPr sz="3200" spc="-5" dirty="0">
                <a:latin typeface="Times New Roman"/>
                <a:cs typeface="Times New Roman"/>
              </a:rPr>
              <a:t> --- </a:t>
            </a:r>
            <a:r>
              <a:rPr sz="3200" spc="140" dirty="0">
                <a:latin typeface="Times New Roman"/>
                <a:cs typeface="Times New Roman"/>
              </a:rPr>
              <a:t>because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you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cut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#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items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in  </a:t>
            </a:r>
            <a:r>
              <a:rPr sz="3200" spc="114" dirty="0">
                <a:latin typeface="Times New Roman"/>
                <a:cs typeface="Times New Roman"/>
              </a:rPr>
              <a:t>half </a:t>
            </a:r>
            <a:r>
              <a:rPr sz="3200" spc="165" dirty="0">
                <a:latin typeface="Times New Roman"/>
                <a:cs typeface="Times New Roman"/>
              </a:rPr>
              <a:t>at </a:t>
            </a:r>
            <a:r>
              <a:rPr sz="3200" spc="135" dirty="0">
                <a:latin typeface="Times New Roman"/>
                <a:cs typeface="Times New Roman"/>
              </a:rPr>
              <a:t>each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93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30" dirty="0">
                <a:latin typeface="Times New Roman"/>
                <a:cs typeface="Times New Roman"/>
              </a:rPr>
              <a:t>Will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visit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Times New Roman"/>
                <a:cs typeface="Times New Roman"/>
              </a:rPr>
              <a:t>most</a:t>
            </a:r>
            <a:r>
              <a:rPr sz="3200" dirty="0">
                <a:latin typeface="Times New Roman"/>
                <a:cs typeface="Times New Roman"/>
              </a:rPr>
              <a:t> 2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nodes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04" dirty="0">
                <a:latin typeface="Times New Roman"/>
                <a:cs typeface="Times New Roman"/>
              </a:rPr>
              <a:t>per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level:</a:t>
            </a:r>
            <a:endParaRPr sz="3200">
              <a:latin typeface="Times New Roman"/>
              <a:cs typeface="Times New Roman"/>
            </a:endParaRPr>
          </a:p>
          <a:p>
            <a:pPr marL="584200" marR="346710">
              <a:lnSpc>
                <a:spcPct val="109400"/>
              </a:lnSpc>
            </a:pPr>
            <a:r>
              <a:rPr sz="3200" spc="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you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visit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more,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you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could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Times New Roman"/>
                <a:cs typeface="Times New Roman"/>
              </a:rPr>
              <a:t>have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done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on  </a:t>
            </a:r>
            <a:r>
              <a:rPr sz="3200" spc="170" dirty="0">
                <a:latin typeface="Times New Roman"/>
                <a:cs typeface="Times New Roman"/>
              </a:rPr>
              <a:t>one </a:t>
            </a:r>
            <a:r>
              <a:rPr sz="3200" spc="95" dirty="0">
                <a:latin typeface="Times New Roman"/>
                <a:cs typeface="Times New Roman"/>
              </a:rPr>
              <a:t>level </a:t>
            </a:r>
            <a:r>
              <a:rPr sz="3200" spc="170" dirty="0">
                <a:latin typeface="Times New Roman"/>
                <a:cs typeface="Times New Roman"/>
              </a:rPr>
              <a:t>higher</a:t>
            </a:r>
            <a:r>
              <a:rPr sz="3200" spc="-280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6451600"/>
            <a:ext cx="6670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00" dirty="0">
                <a:latin typeface="Times New Roman"/>
                <a:cs typeface="Times New Roman"/>
              </a:rPr>
              <a:t>Therefore, </a:t>
            </a:r>
            <a:r>
              <a:rPr sz="3200" spc="130" dirty="0">
                <a:latin typeface="Times New Roman"/>
                <a:cs typeface="Times New Roman"/>
              </a:rPr>
              <a:t>search </a:t>
            </a:r>
            <a:r>
              <a:rPr sz="3200" spc="155" dirty="0">
                <a:latin typeface="Times New Roman"/>
                <a:cs typeface="Times New Roman"/>
              </a:rPr>
              <a:t>time </a:t>
            </a:r>
            <a:r>
              <a:rPr sz="3200" spc="70" dirty="0">
                <a:latin typeface="Times New Roman"/>
                <a:cs typeface="Times New Roman"/>
              </a:rPr>
              <a:t>is </a:t>
            </a:r>
            <a:r>
              <a:rPr sz="3200" spc="110" dirty="0">
                <a:latin typeface="Times New Roman"/>
                <a:cs typeface="Times New Roman"/>
              </a:rPr>
              <a:t>O(log</a:t>
            </a:r>
            <a:r>
              <a:rPr sz="3200" spc="-47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n).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322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Insert </a:t>
            </a: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&amp;</a:t>
            </a:r>
            <a:r>
              <a:rPr sz="3600" b="1" spc="-9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Delete</a:t>
            </a:r>
            <a:endParaRPr sz="36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200" y="1338580"/>
            <a:ext cx="9635490" cy="301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168275" indent="-571500">
              <a:lnSpc>
                <a:spcPct val="1094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40" dirty="0">
                <a:latin typeface="Times New Roman"/>
                <a:cs typeface="Times New Roman"/>
              </a:rPr>
              <a:t>Insert</a:t>
            </a:r>
            <a:r>
              <a:rPr sz="3200" dirty="0">
                <a:latin typeface="Times New Roman"/>
                <a:cs typeface="Times New Roman"/>
              </a:rPr>
              <a:t> &amp; </a:t>
            </a:r>
            <a:r>
              <a:rPr sz="3200" spc="145" dirty="0">
                <a:latin typeface="Times New Roman"/>
                <a:cs typeface="Times New Roman"/>
              </a:rPr>
              <a:t>delete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might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04" dirty="0">
                <a:latin typeface="Times New Roman"/>
                <a:cs typeface="Times New Roman"/>
              </a:rPr>
              <a:t>need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rearrange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entire  </a:t>
            </a:r>
            <a:r>
              <a:rPr sz="3200" spc="80" dirty="0"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584200" marR="5080" indent="-571500">
              <a:lnSpc>
                <a:spcPct val="109400"/>
              </a:lnSpc>
              <a:spcBef>
                <a:spcPts val="119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80" dirty="0">
                <a:latin typeface="Times New Roman"/>
                <a:cs typeface="Times New Roman"/>
              </a:rPr>
              <a:t>Like </a:t>
            </a:r>
            <a:r>
              <a:rPr sz="3200" spc="100" dirty="0">
                <a:latin typeface="Times New Roman"/>
                <a:cs typeface="Times New Roman"/>
              </a:rPr>
              <a:t>Perfect </a:t>
            </a:r>
            <a:r>
              <a:rPr sz="3200" spc="110" dirty="0">
                <a:latin typeface="Times New Roman"/>
                <a:cs typeface="Times New Roman"/>
              </a:rPr>
              <a:t>Binary </a:t>
            </a:r>
            <a:r>
              <a:rPr sz="3200" spc="95" dirty="0">
                <a:latin typeface="Times New Roman"/>
                <a:cs typeface="Times New Roman"/>
              </a:rPr>
              <a:t>Search </a:t>
            </a:r>
            <a:r>
              <a:rPr sz="3200" spc="30" dirty="0">
                <a:latin typeface="Times New Roman"/>
                <a:cs typeface="Times New Roman"/>
              </a:rPr>
              <a:t>Trees, </a:t>
            </a:r>
            <a:r>
              <a:rPr sz="3200" spc="100" dirty="0">
                <a:latin typeface="Times New Roman"/>
                <a:cs typeface="Times New Roman"/>
              </a:rPr>
              <a:t>Perfect </a:t>
            </a:r>
            <a:r>
              <a:rPr sz="3200" spc="110" dirty="0">
                <a:latin typeface="Times New Roman"/>
                <a:cs typeface="Times New Roman"/>
              </a:rPr>
              <a:t>Skip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Lists  </a:t>
            </a:r>
            <a:r>
              <a:rPr sz="3200" spc="145" dirty="0">
                <a:latin typeface="Times New Roman"/>
                <a:cs typeface="Times New Roman"/>
              </a:rPr>
              <a:t>are 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too</a:t>
            </a:r>
            <a:r>
              <a:rPr sz="3200" i="1" spc="-5" dirty="0">
                <a:latin typeface="Palladio Uralic"/>
                <a:cs typeface="Palladio Uralic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structured </a:t>
            </a:r>
            <a:r>
              <a:rPr sz="3200" spc="145" dirty="0">
                <a:latin typeface="Times New Roman"/>
                <a:cs typeface="Times New Roman"/>
              </a:rPr>
              <a:t>to </a:t>
            </a:r>
            <a:r>
              <a:rPr sz="3200" spc="225" dirty="0">
                <a:latin typeface="Times New Roman"/>
                <a:cs typeface="Times New Roman"/>
              </a:rPr>
              <a:t>support</a:t>
            </a:r>
            <a:r>
              <a:rPr sz="3200" spc="-54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efficient </a:t>
            </a:r>
            <a:r>
              <a:rPr sz="3200" spc="190" dirty="0">
                <a:latin typeface="Times New Roman"/>
                <a:cs typeface="Times New Roman"/>
              </a:rPr>
              <a:t>updates.</a:t>
            </a:r>
            <a:endParaRPr sz="32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56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10" dirty="0">
                <a:latin typeface="Times New Roman"/>
                <a:cs typeface="Times New Roman"/>
              </a:rPr>
              <a:t>Idea: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700" y="3982237"/>
            <a:ext cx="227965" cy="3302000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0" y="4465320"/>
            <a:ext cx="8774430" cy="408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580">
              <a:lnSpc>
                <a:spcPct val="110100"/>
              </a:lnSpc>
              <a:spcBef>
                <a:spcPts val="100"/>
              </a:spcBef>
            </a:pPr>
            <a:r>
              <a:rPr sz="2800" spc="65" dirty="0">
                <a:latin typeface="Times New Roman"/>
                <a:cs typeface="Times New Roman"/>
              </a:rPr>
              <a:t>Relax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requirement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level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have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exactly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half 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items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previous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1200"/>
              </a:spcBef>
            </a:pPr>
            <a:r>
              <a:rPr sz="2800" spc="120" dirty="0">
                <a:latin typeface="Times New Roman"/>
                <a:cs typeface="Times New Roman"/>
              </a:rPr>
              <a:t>Instead: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design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structure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so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04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expect</a:t>
            </a:r>
            <a:r>
              <a:rPr sz="2800" i="1" dirty="0">
                <a:latin typeface="Palladio Uralic"/>
                <a:cs typeface="Palladio Uralic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1/2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items  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carried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up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next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  <a:p>
            <a:pPr marL="12700" marR="381635">
              <a:lnSpc>
                <a:spcPct val="110100"/>
              </a:lnSpc>
              <a:spcBef>
                <a:spcPts val="1200"/>
              </a:spcBef>
            </a:pPr>
            <a:r>
              <a:rPr sz="2800" spc="95" dirty="0">
                <a:latin typeface="Times New Roman"/>
                <a:cs typeface="Times New Roman"/>
              </a:rPr>
              <a:t>Skip </a:t>
            </a:r>
            <a:r>
              <a:rPr sz="2800" spc="70" dirty="0">
                <a:latin typeface="Times New Roman"/>
                <a:cs typeface="Times New Roman"/>
              </a:rPr>
              <a:t>Lists </a:t>
            </a:r>
            <a:r>
              <a:rPr sz="2800" spc="125" dirty="0">
                <a:latin typeface="Times New Roman"/>
                <a:cs typeface="Times New Roman"/>
              </a:rPr>
              <a:t>are </a:t>
            </a:r>
            <a:r>
              <a:rPr sz="2800" spc="155" dirty="0">
                <a:latin typeface="Times New Roman"/>
                <a:cs typeface="Times New Roman"/>
              </a:rPr>
              <a:t>a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randomized</a:t>
            </a:r>
            <a:r>
              <a:rPr sz="2800" i="1" spc="-5" dirty="0">
                <a:latin typeface="Palladio Uralic"/>
                <a:cs typeface="Palladio Uralic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data </a:t>
            </a:r>
            <a:r>
              <a:rPr sz="2800" spc="120" dirty="0">
                <a:latin typeface="Times New Roman"/>
                <a:cs typeface="Times New Roman"/>
              </a:rPr>
              <a:t>structure: </a:t>
            </a:r>
            <a:r>
              <a:rPr sz="2800" spc="150" dirty="0">
                <a:latin typeface="Times New Roman"/>
                <a:cs typeface="Times New Roman"/>
              </a:rPr>
              <a:t>the </a:t>
            </a:r>
            <a:r>
              <a:rPr sz="2800" spc="160" dirty="0">
                <a:latin typeface="Times New Roman"/>
                <a:cs typeface="Times New Roman"/>
              </a:rPr>
              <a:t>same  </a:t>
            </a:r>
            <a:r>
              <a:rPr sz="2800" spc="130" dirty="0">
                <a:latin typeface="Times New Roman"/>
                <a:cs typeface="Times New Roman"/>
              </a:rPr>
              <a:t>sequence </a:t>
            </a:r>
            <a:r>
              <a:rPr sz="2800" spc="60" dirty="0">
                <a:latin typeface="Times New Roman"/>
                <a:cs typeface="Times New Roman"/>
              </a:rPr>
              <a:t>of </a:t>
            </a:r>
            <a:r>
              <a:rPr sz="2800" spc="114" dirty="0">
                <a:latin typeface="Times New Roman"/>
                <a:cs typeface="Times New Roman"/>
              </a:rPr>
              <a:t>inserts </a:t>
            </a:r>
            <a:r>
              <a:rPr sz="2800" spc="915" dirty="0">
                <a:latin typeface="Times New Roman"/>
                <a:cs typeface="Times New Roman"/>
              </a:rPr>
              <a:t>/ </a:t>
            </a:r>
            <a:r>
              <a:rPr sz="2800" spc="125" dirty="0">
                <a:latin typeface="Times New Roman"/>
                <a:cs typeface="Times New Roman"/>
              </a:rPr>
              <a:t>deletes </a:t>
            </a:r>
            <a:r>
              <a:rPr sz="2800" spc="200" dirty="0">
                <a:latin typeface="Times New Roman"/>
                <a:cs typeface="Times New Roman"/>
              </a:rPr>
              <a:t>may </a:t>
            </a:r>
            <a:r>
              <a:rPr sz="2800" spc="175" dirty="0">
                <a:latin typeface="Times New Roman"/>
                <a:cs typeface="Times New Roman"/>
              </a:rPr>
              <a:t>produce </a:t>
            </a:r>
            <a:r>
              <a:rPr sz="2800" spc="105" dirty="0">
                <a:latin typeface="Times New Roman"/>
                <a:cs typeface="Times New Roman"/>
              </a:rPr>
              <a:t>different  </a:t>
            </a:r>
            <a:r>
              <a:rPr sz="2800" spc="135" dirty="0">
                <a:latin typeface="Times New Roman"/>
                <a:cs typeface="Times New Roman"/>
              </a:rPr>
              <a:t>structures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depending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outcome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random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coin  </a:t>
            </a:r>
            <a:r>
              <a:rPr sz="2800" spc="65" dirty="0">
                <a:latin typeface="Times New Roman"/>
                <a:cs typeface="Times New Roman"/>
              </a:rPr>
              <a:t>flips.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420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Randomization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1180083"/>
            <a:ext cx="10469245" cy="30289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0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45" dirty="0">
                <a:latin typeface="Times New Roman"/>
                <a:cs typeface="Times New Roman"/>
              </a:rPr>
              <a:t>Allows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imbalance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(like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+1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-1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in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AVL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trees)</a:t>
            </a:r>
            <a:endParaRPr sz="3200">
              <a:latin typeface="Times New Roman"/>
              <a:cs typeface="Times New Roman"/>
            </a:endParaRPr>
          </a:p>
          <a:p>
            <a:pPr marL="584200" marR="212725" indent="-571500">
              <a:lnSpc>
                <a:spcPct val="109400"/>
              </a:lnSpc>
              <a:spcBef>
                <a:spcPts val="12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35" dirty="0">
                <a:latin typeface="Times New Roman"/>
                <a:cs typeface="Times New Roman"/>
              </a:rPr>
              <a:t>Expected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behavior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(over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40" dirty="0">
                <a:latin typeface="Times New Roman"/>
                <a:cs typeface="Times New Roman"/>
              </a:rPr>
              <a:t>random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choices)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remains 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same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perfect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skip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lists.</a:t>
            </a:r>
            <a:endParaRPr sz="3200">
              <a:latin typeface="Times New Roman"/>
              <a:cs typeface="Times New Roman"/>
            </a:endParaRPr>
          </a:p>
          <a:p>
            <a:pPr marL="584200" marR="521334" indent="-571500">
              <a:lnSpc>
                <a:spcPct val="109400"/>
              </a:lnSpc>
              <a:spcBef>
                <a:spcPts val="12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10" dirty="0">
                <a:latin typeface="Times New Roman"/>
                <a:cs typeface="Times New Roman"/>
              </a:rPr>
              <a:t>Idea: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node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promoted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next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higher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  </a:t>
            </a:r>
            <a:r>
              <a:rPr sz="3200" spc="200" dirty="0">
                <a:latin typeface="Times New Roman"/>
                <a:cs typeface="Times New Roman"/>
              </a:rPr>
              <a:t>with </a:t>
            </a:r>
            <a:r>
              <a:rPr sz="3200" spc="140" dirty="0">
                <a:latin typeface="Times New Roman"/>
                <a:cs typeface="Times New Roman"/>
              </a:rPr>
              <a:t>probability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1/2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8000" y="4217746"/>
            <a:ext cx="227965" cy="2000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5300"/>
              </a:lnSpc>
              <a:spcBef>
                <a:spcPts val="135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ts val="4900"/>
              </a:lnSpc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ts val="5300"/>
              </a:lnSpc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9500" y="4185920"/>
            <a:ext cx="4841875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spc="90" dirty="0">
                <a:latin typeface="Times New Roman"/>
                <a:cs typeface="Times New Roman"/>
              </a:rPr>
              <a:t>Expect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1/2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nodes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level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  </a:t>
            </a:r>
            <a:r>
              <a:rPr sz="2800" spc="90" dirty="0">
                <a:latin typeface="Times New Roman"/>
                <a:cs typeface="Times New Roman"/>
              </a:rPr>
              <a:t>Expect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1/4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nodes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level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Times New Roman"/>
                <a:cs typeface="Times New Roman"/>
              </a:rPr>
              <a:t>...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6202679"/>
            <a:ext cx="105486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94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00" dirty="0">
                <a:latin typeface="Times New Roman"/>
                <a:cs typeface="Times New Roman"/>
              </a:rPr>
              <a:t>Therefore,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expect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#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nodes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each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as  </a:t>
            </a:r>
            <a:r>
              <a:rPr sz="3200" spc="200" dirty="0">
                <a:latin typeface="Times New Roman"/>
                <a:cs typeface="Times New Roman"/>
              </a:rPr>
              <a:t>with </a:t>
            </a:r>
            <a:r>
              <a:rPr sz="3200" spc="120" dirty="0">
                <a:latin typeface="Times New Roman"/>
                <a:cs typeface="Times New Roman"/>
              </a:rPr>
              <a:t>perfect </a:t>
            </a:r>
            <a:r>
              <a:rPr sz="3200" spc="160" dirty="0">
                <a:latin typeface="Times New Roman"/>
                <a:cs typeface="Times New Roman"/>
              </a:rPr>
              <a:t>skip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lists.</a:t>
            </a:r>
            <a:endParaRPr sz="3200">
              <a:latin typeface="Times New Roman"/>
              <a:cs typeface="Times New Roman"/>
            </a:endParaRPr>
          </a:p>
          <a:p>
            <a:pPr marL="584200" marR="1861820" indent="-571500">
              <a:lnSpc>
                <a:spcPct val="109400"/>
              </a:lnSpc>
              <a:spcBef>
                <a:spcPts val="119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75" dirty="0">
                <a:latin typeface="Times New Roman"/>
                <a:cs typeface="Times New Roman"/>
              </a:rPr>
              <a:t>Also: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expect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promoted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nodes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will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well  </a:t>
            </a:r>
            <a:r>
              <a:rPr sz="3200" spc="180" dirty="0">
                <a:latin typeface="Times New Roman"/>
                <a:cs typeface="Times New Roman"/>
              </a:rPr>
              <a:t>distributed </a:t>
            </a:r>
            <a:r>
              <a:rPr sz="3200" spc="114" dirty="0">
                <a:latin typeface="Times New Roman"/>
                <a:cs typeface="Times New Roman"/>
              </a:rPr>
              <a:t>across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6127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Randomized Skip</a:t>
            </a:r>
            <a:r>
              <a:rPr sz="3600" b="1" spc="-5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List:</a:t>
            </a:r>
            <a:endParaRPr sz="3600" dirty="0">
              <a:latin typeface="Palladio Uralic"/>
              <a:cs typeface="Palladio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6189" y="5346077"/>
            <a:ext cx="1920875" cy="775970"/>
            <a:chOff x="1266189" y="5346077"/>
            <a:chExt cx="1920875" cy="775970"/>
          </a:xfrm>
        </p:grpSpPr>
        <p:sp>
          <p:nvSpPr>
            <p:cNvPr id="4" name="object 4"/>
            <p:cNvSpPr/>
            <p:nvPr/>
          </p:nvSpPr>
          <p:spPr>
            <a:xfrm>
              <a:off x="2076283" y="5382513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4790" y="5382513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668134"/>
                  </a:lnTo>
                </a:path>
                <a:path h="713739">
                  <a:moveTo>
                    <a:pt x="0" y="668134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889" y="6108757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8890" y="5357113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3061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0619" y="25400"/>
                  </a:lnTo>
                  <a:lnTo>
                    <a:pt x="30619" y="0"/>
                  </a:lnTo>
                  <a:close/>
                </a:path>
                <a:path w="810260" h="25400">
                  <a:moveTo>
                    <a:pt x="810082" y="0"/>
                  </a:moveTo>
                  <a:lnTo>
                    <a:pt x="564019" y="0"/>
                  </a:lnTo>
                  <a:lnTo>
                    <a:pt x="564019" y="25400"/>
                  </a:lnTo>
                  <a:lnTo>
                    <a:pt x="810082" y="25400"/>
                  </a:lnTo>
                  <a:lnTo>
                    <a:pt x="8100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4104" y="5358777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60" h="739139">
                  <a:moveTo>
                    <a:pt x="797393" y="12700"/>
                  </a:moveTo>
                  <a:lnTo>
                    <a:pt x="797393" y="726243"/>
                  </a:lnTo>
                </a:path>
                <a:path w="810260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60" h="739139">
                  <a:moveTo>
                    <a:pt x="0" y="738943"/>
                  </a:moveTo>
                  <a:lnTo>
                    <a:pt x="810093" y="738943"/>
                  </a:lnTo>
                </a:path>
                <a:path w="810260" h="73913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76804" y="5358777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49320" y="5347754"/>
            <a:ext cx="810260" cy="739140"/>
          </a:xfrm>
          <a:custGeom>
            <a:avLst/>
            <a:gdLst/>
            <a:ahLst/>
            <a:cxnLst/>
            <a:rect l="l" t="t" r="r" b="b"/>
            <a:pathLst>
              <a:path w="810260" h="739139">
                <a:moveTo>
                  <a:pt x="797394" y="12700"/>
                </a:moveTo>
                <a:lnTo>
                  <a:pt x="797394" y="726243"/>
                </a:lnTo>
              </a:path>
              <a:path w="810260" h="739139">
                <a:moveTo>
                  <a:pt x="575900" y="12700"/>
                </a:moveTo>
                <a:lnTo>
                  <a:pt x="575900" y="726243"/>
                </a:lnTo>
              </a:path>
              <a:path w="810260" h="739139">
                <a:moveTo>
                  <a:pt x="0" y="738943"/>
                </a:moveTo>
                <a:lnTo>
                  <a:pt x="810094" y="738943"/>
                </a:lnTo>
              </a:path>
              <a:path w="810260" h="739139">
                <a:moveTo>
                  <a:pt x="0" y="0"/>
                </a:moveTo>
                <a:lnTo>
                  <a:pt x="8100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2020" y="5347754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21834" y="5310365"/>
            <a:ext cx="1920875" cy="778510"/>
            <a:chOff x="4521834" y="5310365"/>
            <a:chExt cx="1920875" cy="778510"/>
          </a:xfrm>
        </p:grpSpPr>
        <p:sp>
          <p:nvSpPr>
            <p:cNvPr id="13" name="object 13"/>
            <p:cNvSpPr/>
            <p:nvPr/>
          </p:nvSpPr>
          <p:spPr>
            <a:xfrm>
              <a:off x="5110435" y="5349417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4" y="0"/>
                  </a:moveTo>
                  <a:lnTo>
                    <a:pt x="221494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7977" y="5324017"/>
              <a:ext cx="0" cy="739140"/>
            </a:xfrm>
            <a:custGeom>
              <a:avLst/>
              <a:gdLst/>
              <a:ahLst/>
              <a:cxnLst/>
              <a:rect l="l" t="t" r="r" b="b"/>
              <a:pathLst>
                <a:path h="739139">
                  <a:moveTo>
                    <a:pt x="0" y="738943"/>
                  </a:moveTo>
                  <a:lnTo>
                    <a:pt x="0" y="0"/>
                  </a:lnTo>
                </a:path>
              </a:pathLst>
            </a:custGeom>
            <a:ln w="26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4534" y="607566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4820" y="5324017"/>
              <a:ext cx="250190" cy="25400"/>
            </a:xfrm>
            <a:custGeom>
              <a:avLst/>
              <a:gdLst/>
              <a:ahLst/>
              <a:cxnLst/>
              <a:rect l="l" t="t" r="r" b="b"/>
              <a:pathLst>
                <a:path w="250189" h="25400">
                  <a:moveTo>
                    <a:pt x="0" y="25400"/>
                  </a:moveTo>
                  <a:lnTo>
                    <a:pt x="249809" y="25400"/>
                  </a:lnTo>
                  <a:lnTo>
                    <a:pt x="249809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9749" y="5325694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60" h="739139">
                  <a:moveTo>
                    <a:pt x="797394" y="12700"/>
                  </a:moveTo>
                  <a:lnTo>
                    <a:pt x="797394" y="726243"/>
                  </a:lnTo>
                </a:path>
                <a:path w="810260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60" h="739139">
                  <a:moveTo>
                    <a:pt x="0" y="738943"/>
                  </a:moveTo>
                  <a:lnTo>
                    <a:pt x="810094" y="738943"/>
                  </a:lnTo>
                </a:path>
                <a:path w="810260" h="739139">
                  <a:moveTo>
                    <a:pt x="0" y="0"/>
                  </a:moveTo>
                  <a:lnTo>
                    <a:pt x="8100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32450" y="5325694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04647" y="5290934"/>
            <a:ext cx="1896745" cy="764540"/>
            <a:chOff x="6704647" y="5290934"/>
            <a:chExt cx="1896745" cy="764540"/>
          </a:xfrm>
        </p:grpSpPr>
        <p:sp>
          <p:nvSpPr>
            <p:cNvPr id="20" name="object 20"/>
            <p:cNvSpPr/>
            <p:nvPr/>
          </p:nvSpPr>
          <p:spPr>
            <a:xfrm>
              <a:off x="7280865" y="532737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3054" y="5301970"/>
              <a:ext cx="0" cy="739140"/>
            </a:xfrm>
            <a:custGeom>
              <a:avLst/>
              <a:gdLst/>
              <a:ahLst/>
              <a:cxnLst/>
              <a:rect l="l" t="t" r="r" b="b"/>
              <a:pathLst>
                <a:path h="739139">
                  <a:moveTo>
                    <a:pt x="0" y="0"/>
                  </a:moveTo>
                  <a:lnTo>
                    <a:pt x="0" y="738943"/>
                  </a:lnTo>
                </a:path>
              </a:pathLst>
            </a:custGeom>
            <a:ln w="16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04964" y="6041101"/>
              <a:ext cx="810260" cy="12700"/>
            </a:xfrm>
            <a:custGeom>
              <a:avLst/>
              <a:gdLst/>
              <a:ahLst/>
              <a:cxnLst/>
              <a:rect l="l" t="t" r="r" b="b"/>
              <a:pathLst>
                <a:path w="810259" h="12700">
                  <a:moveTo>
                    <a:pt x="0" y="0"/>
                  </a:moveTo>
                  <a:lnTo>
                    <a:pt x="810093" y="0"/>
                  </a:lnTo>
                </a:path>
                <a:path w="810259" h="12700">
                  <a:moveTo>
                    <a:pt x="0" y="12700"/>
                  </a:moveTo>
                  <a:lnTo>
                    <a:pt x="810093" y="12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54544" y="5306580"/>
              <a:ext cx="260985" cy="16510"/>
            </a:xfrm>
            <a:custGeom>
              <a:avLst/>
              <a:gdLst/>
              <a:ahLst/>
              <a:cxnLst/>
              <a:rect l="l" t="t" r="r" b="b"/>
              <a:pathLst>
                <a:path w="260984" h="16510">
                  <a:moveTo>
                    <a:pt x="0" y="16179"/>
                  </a:moveTo>
                  <a:lnTo>
                    <a:pt x="260513" y="16179"/>
                  </a:lnTo>
                  <a:lnTo>
                    <a:pt x="260513" y="0"/>
                  </a:lnTo>
                  <a:lnTo>
                    <a:pt x="0" y="0"/>
                  </a:lnTo>
                  <a:lnTo>
                    <a:pt x="0" y="16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8241" y="5303634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59" h="739139">
                  <a:moveTo>
                    <a:pt x="797393" y="12700"/>
                  </a:moveTo>
                  <a:lnTo>
                    <a:pt x="797393" y="726243"/>
                  </a:lnTo>
                </a:path>
                <a:path w="810259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59" h="739139">
                  <a:moveTo>
                    <a:pt x="0" y="738943"/>
                  </a:moveTo>
                  <a:lnTo>
                    <a:pt x="810093" y="738943"/>
                  </a:lnTo>
                </a:path>
                <a:path w="810259" h="73913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790942" y="5303634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86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08765" y="4003597"/>
            <a:ext cx="381000" cy="190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225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38335" y="3251516"/>
            <a:ext cx="385445" cy="268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247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215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4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8367" y="3088271"/>
            <a:ext cx="12280900" cy="3050540"/>
            <a:chOff x="468367" y="3088271"/>
            <a:chExt cx="12280900" cy="3050540"/>
          </a:xfrm>
        </p:grpSpPr>
        <p:sp>
          <p:nvSpPr>
            <p:cNvPr id="29" name="object 29"/>
            <p:cNvSpPr/>
            <p:nvPr/>
          </p:nvSpPr>
          <p:spPr>
            <a:xfrm>
              <a:off x="1924049" y="5637530"/>
              <a:ext cx="4241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41649" y="56248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95749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62549" y="56248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54749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46950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26450" y="5612130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7249" y="5637530"/>
              <a:ext cx="4241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5087" y="5380393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105" y="3113670"/>
              <a:ext cx="0" cy="2985135"/>
            </a:xfrm>
            <a:custGeom>
              <a:avLst/>
              <a:gdLst/>
              <a:ahLst/>
              <a:cxnLst/>
              <a:rect l="l" t="t" r="r" b="b"/>
              <a:pathLst>
                <a:path h="2985135">
                  <a:moveTo>
                    <a:pt x="0" y="2984506"/>
                  </a:moveTo>
                  <a:lnTo>
                    <a:pt x="0" y="0"/>
                  </a:lnTo>
                </a:path>
              </a:pathLst>
            </a:custGeom>
            <a:ln w="26076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1067" y="6110878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4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552" y="5354993"/>
              <a:ext cx="213360" cy="25400"/>
            </a:xfrm>
            <a:custGeom>
              <a:avLst/>
              <a:gdLst/>
              <a:ahLst/>
              <a:cxnLst/>
              <a:rect l="l" t="t" r="r" b="b"/>
              <a:pathLst>
                <a:path w="213359" h="25400">
                  <a:moveTo>
                    <a:pt x="0" y="25400"/>
                  </a:moveTo>
                  <a:lnTo>
                    <a:pt x="212904" y="25400"/>
                  </a:lnTo>
                  <a:lnTo>
                    <a:pt x="212904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77690" y="3858044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14490" y="3858044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138544"/>
                  </a:moveTo>
                  <a:lnTo>
                    <a:pt x="0" y="713543"/>
                  </a:lnTo>
                </a:path>
                <a:path h="713739">
                  <a:moveTo>
                    <a:pt x="0" y="0"/>
                  </a:moveTo>
                  <a:lnTo>
                    <a:pt x="0" y="13854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11467" y="457158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54545" y="4574609"/>
              <a:ext cx="257810" cy="19685"/>
            </a:xfrm>
            <a:custGeom>
              <a:avLst/>
              <a:gdLst/>
              <a:ahLst/>
              <a:cxnLst/>
              <a:rect l="l" t="t" r="r" b="b"/>
              <a:pathLst>
                <a:path w="257809" h="19685">
                  <a:moveTo>
                    <a:pt x="0" y="19354"/>
                  </a:moveTo>
                  <a:lnTo>
                    <a:pt x="257338" y="19354"/>
                  </a:lnTo>
                  <a:lnTo>
                    <a:pt x="257338" y="0"/>
                  </a:lnTo>
                  <a:lnTo>
                    <a:pt x="0" y="0"/>
                  </a:lnTo>
                  <a:lnTo>
                    <a:pt x="0" y="19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01790" y="3845344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13229" y="4607648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9374" y="3851452"/>
              <a:ext cx="0" cy="1495425"/>
            </a:xfrm>
            <a:custGeom>
              <a:avLst/>
              <a:gdLst/>
              <a:ahLst/>
              <a:cxnLst/>
              <a:rect l="l" t="t" r="r" b="b"/>
              <a:pathLst>
                <a:path h="1495425">
                  <a:moveTo>
                    <a:pt x="0" y="0"/>
                  </a:moveTo>
                  <a:lnTo>
                    <a:pt x="0" y="1495139"/>
                  </a:lnTo>
                </a:path>
              </a:pathLst>
            </a:custGeom>
            <a:ln w="24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94821" y="4582909"/>
              <a:ext cx="252729" cy="763270"/>
            </a:xfrm>
            <a:custGeom>
              <a:avLst/>
              <a:gdLst/>
              <a:ahLst/>
              <a:cxnLst/>
              <a:rect l="l" t="t" r="r" b="b"/>
              <a:pathLst>
                <a:path w="252729" h="763270">
                  <a:moveTo>
                    <a:pt x="252590" y="738936"/>
                  </a:moveTo>
                  <a:lnTo>
                    <a:pt x="0" y="738936"/>
                  </a:lnTo>
                  <a:lnTo>
                    <a:pt x="0" y="763041"/>
                  </a:lnTo>
                  <a:lnTo>
                    <a:pt x="252590" y="763041"/>
                  </a:lnTo>
                  <a:lnTo>
                    <a:pt x="252590" y="738936"/>
                  </a:lnTo>
                  <a:close/>
                </a:path>
                <a:path w="252729" h="763270">
                  <a:moveTo>
                    <a:pt x="252590" y="0"/>
                  </a:moveTo>
                  <a:lnTo>
                    <a:pt x="0" y="0"/>
                  </a:lnTo>
                  <a:lnTo>
                    <a:pt x="0" y="24091"/>
                  </a:lnTo>
                  <a:lnTo>
                    <a:pt x="252590" y="24091"/>
                  </a:lnTo>
                  <a:lnTo>
                    <a:pt x="252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5087" y="3869245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5548" y="3843845"/>
              <a:ext cx="213360" cy="768985"/>
            </a:xfrm>
            <a:custGeom>
              <a:avLst/>
              <a:gdLst/>
              <a:ahLst/>
              <a:cxnLst/>
              <a:rect l="l" t="t" r="r" b="b"/>
              <a:pathLst>
                <a:path w="213359" h="768985">
                  <a:moveTo>
                    <a:pt x="212902" y="743191"/>
                  </a:moveTo>
                  <a:lnTo>
                    <a:pt x="0" y="743191"/>
                  </a:lnTo>
                  <a:lnTo>
                    <a:pt x="0" y="768591"/>
                  </a:lnTo>
                  <a:lnTo>
                    <a:pt x="212902" y="768591"/>
                  </a:lnTo>
                  <a:lnTo>
                    <a:pt x="212902" y="743191"/>
                  </a:lnTo>
                  <a:close/>
                </a:path>
                <a:path w="213359" h="768985">
                  <a:moveTo>
                    <a:pt x="21290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902" y="25400"/>
                  </a:lnTo>
                  <a:lnTo>
                    <a:pt x="212902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27100" y="4210050"/>
              <a:ext cx="3390900" cy="0"/>
            </a:xfrm>
            <a:custGeom>
              <a:avLst/>
              <a:gdLst/>
              <a:ahLst/>
              <a:cxnLst/>
              <a:rect l="l" t="t" r="r" b="b"/>
              <a:pathLst>
                <a:path w="3390900">
                  <a:moveTo>
                    <a:pt x="33909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76090" y="4126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249" y="4140200"/>
              <a:ext cx="139700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93899" y="4972050"/>
              <a:ext cx="2387600" cy="0"/>
            </a:xfrm>
            <a:custGeom>
              <a:avLst/>
              <a:gdLst/>
              <a:ahLst/>
              <a:cxnLst/>
              <a:rect l="l" t="t" r="r" b="b"/>
              <a:pathLst>
                <a:path w="2387600">
                  <a:moveTo>
                    <a:pt x="2387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39590" y="4888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24049" y="4902200"/>
              <a:ext cx="139700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91400" y="4210050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813289" y="4126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21550" y="41402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5087" y="3113671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5552" y="3831456"/>
              <a:ext cx="213360" cy="25400"/>
            </a:xfrm>
            <a:custGeom>
              <a:avLst/>
              <a:gdLst/>
              <a:ahLst/>
              <a:cxnLst/>
              <a:rect l="l" t="t" r="r" b="b"/>
              <a:pathLst>
                <a:path w="213359" h="25400">
                  <a:moveTo>
                    <a:pt x="0" y="25400"/>
                  </a:moveTo>
                  <a:lnTo>
                    <a:pt x="212904" y="25400"/>
                  </a:lnTo>
                  <a:lnTo>
                    <a:pt x="212904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1067" y="3100971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4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13229" y="3876852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94820" y="4591050"/>
              <a:ext cx="252729" cy="24130"/>
            </a:xfrm>
            <a:custGeom>
              <a:avLst/>
              <a:gdLst/>
              <a:ahLst/>
              <a:cxnLst/>
              <a:rect l="l" t="t" r="r" b="b"/>
              <a:pathLst>
                <a:path w="252729" h="24129">
                  <a:moveTo>
                    <a:pt x="0" y="24091"/>
                  </a:moveTo>
                  <a:lnTo>
                    <a:pt x="252601" y="24091"/>
                  </a:lnTo>
                  <a:lnTo>
                    <a:pt x="252601" y="0"/>
                  </a:lnTo>
                  <a:lnTo>
                    <a:pt x="0" y="0"/>
                  </a:lnTo>
                  <a:lnTo>
                    <a:pt x="0" y="24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94820" y="3864152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601" y="0"/>
                  </a:lnTo>
                </a:path>
              </a:pathLst>
            </a:custGeom>
            <a:ln w="24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7100" y="3473450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3429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14190" y="33896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7249" y="34036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19699" y="3473450"/>
              <a:ext cx="6794500" cy="0"/>
            </a:xfrm>
            <a:custGeom>
              <a:avLst/>
              <a:gdLst/>
              <a:ahLst/>
              <a:cxnLst/>
              <a:rect l="l" t="t" r="r" b="b"/>
              <a:pathLst>
                <a:path w="6794500">
                  <a:moveTo>
                    <a:pt x="6794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972289" y="33896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49849" y="3403600"/>
              <a:ext cx="139699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77690" y="4601222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11467" y="4575822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0" y="0"/>
                  </a:moveTo>
                  <a:lnTo>
                    <a:pt x="0" y="764343"/>
                  </a:lnTo>
                </a:path>
              </a:pathLst>
            </a:custGeom>
            <a:ln w="1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54545" y="4578845"/>
              <a:ext cx="257810" cy="758825"/>
            </a:xfrm>
            <a:custGeom>
              <a:avLst/>
              <a:gdLst/>
              <a:ahLst/>
              <a:cxnLst/>
              <a:rect l="l" t="t" r="r" b="b"/>
              <a:pathLst>
                <a:path w="257809" h="758825">
                  <a:moveTo>
                    <a:pt x="257327" y="738949"/>
                  </a:moveTo>
                  <a:lnTo>
                    <a:pt x="0" y="738949"/>
                  </a:lnTo>
                  <a:lnTo>
                    <a:pt x="0" y="758304"/>
                  </a:lnTo>
                  <a:lnTo>
                    <a:pt x="257327" y="758304"/>
                  </a:lnTo>
                  <a:lnTo>
                    <a:pt x="257327" y="738949"/>
                  </a:lnTo>
                  <a:close/>
                </a:path>
                <a:path w="257809" h="758825">
                  <a:moveTo>
                    <a:pt x="257327" y="0"/>
                  </a:moveTo>
                  <a:lnTo>
                    <a:pt x="0" y="0"/>
                  </a:lnTo>
                  <a:lnTo>
                    <a:pt x="0" y="19354"/>
                  </a:lnTo>
                  <a:lnTo>
                    <a:pt x="257327" y="19354"/>
                  </a:lnTo>
                  <a:lnTo>
                    <a:pt x="257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553194" y="5395290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211875" y="5395290"/>
              <a:ext cx="0" cy="718185"/>
            </a:xfrm>
            <a:custGeom>
              <a:avLst/>
              <a:gdLst/>
              <a:ahLst/>
              <a:cxnLst/>
              <a:rect l="l" t="t" r="r" b="b"/>
              <a:pathLst>
                <a:path h="718185">
                  <a:moveTo>
                    <a:pt x="0" y="0"/>
                  </a:moveTo>
                  <a:lnTo>
                    <a:pt x="0" y="604431"/>
                  </a:lnTo>
                </a:path>
                <a:path h="718185">
                  <a:moveTo>
                    <a:pt x="0" y="604431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199175" y="6125775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536900" y="538259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664" y="0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553194" y="3958463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536900" y="468894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664" y="0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536900" y="3938041"/>
              <a:ext cx="200025" cy="15875"/>
            </a:xfrm>
            <a:custGeom>
              <a:avLst/>
              <a:gdLst/>
              <a:ahLst/>
              <a:cxnLst/>
              <a:rect l="l" t="t" r="r" b="b"/>
              <a:pathLst>
                <a:path w="200025" h="15875">
                  <a:moveTo>
                    <a:pt x="0" y="15443"/>
                  </a:moveTo>
                  <a:lnTo>
                    <a:pt x="199664" y="15443"/>
                  </a:lnTo>
                  <a:lnTo>
                    <a:pt x="199664" y="0"/>
                  </a:lnTo>
                  <a:lnTo>
                    <a:pt x="0" y="0"/>
                  </a:lnTo>
                  <a:lnTo>
                    <a:pt x="0" y="1544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553194" y="3215271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536900" y="3938035"/>
              <a:ext cx="200025" cy="15875"/>
            </a:xfrm>
            <a:custGeom>
              <a:avLst/>
              <a:gdLst/>
              <a:ahLst/>
              <a:cxnLst/>
              <a:rect l="l" t="t" r="r" b="b"/>
              <a:pathLst>
                <a:path w="200025" h="15875">
                  <a:moveTo>
                    <a:pt x="0" y="15443"/>
                  </a:moveTo>
                  <a:lnTo>
                    <a:pt x="199664" y="15443"/>
                  </a:lnTo>
                  <a:lnTo>
                    <a:pt x="199664" y="0"/>
                  </a:lnTo>
                  <a:lnTo>
                    <a:pt x="0" y="0"/>
                  </a:lnTo>
                  <a:lnTo>
                    <a:pt x="0" y="1544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211875" y="3215271"/>
              <a:ext cx="0" cy="718185"/>
            </a:xfrm>
            <a:custGeom>
              <a:avLst/>
              <a:gdLst/>
              <a:ahLst/>
              <a:cxnLst/>
              <a:rect l="l" t="t" r="r" b="b"/>
              <a:pathLst>
                <a:path h="718185">
                  <a:moveTo>
                    <a:pt x="0" y="48221"/>
                  </a:moveTo>
                  <a:lnTo>
                    <a:pt x="0" y="717784"/>
                  </a:lnTo>
                </a:path>
                <a:path h="718185">
                  <a:moveTo>
                    <a:pt x="0" y="0"/>
                  </a:moveTo>
                  <a:lnTo>
                    <a:pt x="0" y="48221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199175" y="3202571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526089" y="3080562"/>
            <a:ext cx="835660" cy="2994660"/>
            <a:chOff x="4526089" y="3080562"/>
            <a:chExt cx="835660" cy="2994660"/>
          </a:xfrm>
        </p:grpSpPr>
        <p:sp>
          <p:nvSpPr>
            <p:cNvPr id="87" name="object 87"/>
            <p:cNvSpPr/>
            <p:nvPr/>
          </p:nvSpPr>
          <p:spPr>
            <a:xfrm>
              <a:off x="5114690" y="3105962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1489" y="3301034"/>
              <a:ext cx="0" cy="518795"/>
            </a:xfrm>
            <a:custGeom>
              <a:avLst/>
              <a:gdLst/>
              <a:ahLst/>
              <a:cxnLst/>
              <a:rect l="l" t="t" r="r" b="b"/>
              <a:pathLst>
                <a:path h="518795">
                  <a:moveTo>
                    <a:pt x="0" y="0"/>
                  </a:moveTo>
                  <a:lnTo>
                    <a:pt x="0" y="5184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49375" y="3105962"/>
              <a:ext cx="0" cy="2957195"/>
            </a:xfrm>
            <a:custGeom>
              <a:avLst/>
              <a:gdLst/>
              <a:ahLst/>
              <a:cxnLst/>
              <a:rect l="l" t="t" r="r" b="b"/>
              <a:pathLst>
                <a:path h="2957195">
                  <a:moveTo>
                    <a:pt x="0" y="0"/>
                  </a:moveTo>
                  <a:lnTo>
                    <a:pt x="0" y="2956998"/>
                  </a:lnTo>
                </a:path>
              </a:pathLst>
            </a:custGeom>
            <a:ln w="24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94821" y="3832205"/>
              <a:ext cx="254635" cy="0"/>
            </a:xfrm>
            <a:custGeom>
              <a:avLst/>
              <a:gdLst/>
              <a:ahLst/>
              <a:cxnLst/>
              <a:rect l="l" t="t" r="r" b="b"/>
              <a:pathLst>
                <a:path w="254635">
                  <a:moveTo>
                    <a:pt x="0" y="0"/>
                  </a:moveTo>
                  <a:lnTo>
                    <a:pt x="254062" y="0"/>
                  </a:lnTo>
                </a:path>
              </a:pathLst>
            </a:custGeom>
            <a:ln w="22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38789" y="3093262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805552" y="3301034"/>
            <a:ext cx="11939270" cy="2730500"/>
            <a:chOff x="805552" y="3301034"/>
            <a:chExt cx="11939270" cy="2730500"/>
          </a:xfrm>
        </p:grpSpPr>
        <p:sp>
          <p:nvSpPr>
            <p:cNvPr id="93" name="object 93"/>
            <p:cNvSpPr/>
            <p:nvPr/>
          </p:nvSpPr>
          <p:spPr>
            <a:xfrm>
              <a:off x="9487071" y="459792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923870" y="459792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116433"/>
                  </a:moveTo>
                  <a:lnTo>
                    <a:pt x="0" y="713543"/>
                  </a:lnTo>
                </a:path>
                <a:path h="713739">
                  <a:moveTo>
                    <a:pt x="0" y="0"/>
                  </a:moveTo>
                  <a:lnTo>
                    <a:pt x="0" y="1164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911171" y="5311470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59" h="25400">
                  <a:moveTo>
                    <a:pt x="1938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380" y="25400"/>
                  </a:lnTo>
                  <a:lnTo>
                    <a:pt x="19380" y="0"/>
                  </a:lnTo>
                  <a:close/>
                </a:path>
                <a:path w="810259" h="25400">
                  <a:moveTo>
                    <a:pt x="810082" y="3009"/>
                  </a:moveTo>
                  <a:lnTo>
                    <a:pt x="556514" y="3009"/>
                  </a:lnTo>
                  <a:lnTo>
                    <a:pt x="556514" y="22390"/>
                  </a:lnTo>
                  <a:lnTo>
                    <a:pt x="810082" y="22390"/>
                  </a:lnTo>
                  <a:lnTo>
                    <a:pt x="81008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911170" y="458522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35087" y="4624819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5548" y="4599419"/>
              <a:ext cx="213360" cy="768985"/>
            </a:xfrm>
            <a:custGeom>
              <a:avLst/>
              <a:gdLst/>
              <a:ahLst/>
              <a:cxnLst/>
              <a:rect l="l" t="t" r="r" b="b"/>
              <a:pathLst>
                <a:path w="213359" h="768985">
                  <a:moveTo>
                    <a:pt x="212902" y="743191"/>
                  </a:moveTo>
                  <a:lnTo>
                    <a:pt x="0" y="743191"/>
                  </a:lnTo>
                  <a:lnTo>
                    <a:pt x="0" y="768591"/>
                  </a:lnTo>
                  <a:lnTo>
                    <a:pt x="212902" y="768591"/>
                  </a:lnTo>
                  <a:lnTo>
                    <a:pt x="212902" y="743191"/>
                  </a:lnTo>
                  <a:close/>
                </a:path>
                <a:path w="213359" h="768985">
                  <a:moveTo>
                    <a:pt x="21290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902" y="25400"/>
                  </a:lnTo>
                  <a:lnTo>
                    <a:pt x="212902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57249" y="4888230"/>
              <a:ext cx="4241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07000" y="4210050"/>
              <a:ext cx="1333500" cy="0"/>
            </a:xfrm>
            <a:custGeom>
              <a:avLst/>
              <a:gdLst/>
              <a:ahLst/>
              <a:cxnLst/>
              <a:rect l="l" t="t" r="r" b="b"/>
              <a:pathLst>
                <a:path w="1333500">
                  <a:moveTo>
                    <a:pt x="1333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98589" y="4126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137150" y="4140200"/>
              <a:ext cx="139699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07000" y="4946650"/>
              <a:ext cx="1333500" cy="0"/>
            </a:xfrm>
            <a:custGeom>
              <a:avLst/>
              <a:gdLst/>
              <a:ahLst/>
              <a:cxnLst/>
              <a:rect l="l" t="t" r="r" b="b"/>
              <a:pathLst>
                <a:path w="1333500">
                  <a:moveTo>
                    <a:pt x="1333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98589" y="48628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137150" y="4876800"/>
              <a:ext cx="139699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65999" y="4933950"/>
              <a:ext cx="1346200" cy="0"/>
            </a:xfrm>
            <a:custGeom>
              <a:avLst/>
              <a:gdLst/>
              <a:ahLst/>
              <a:cxnLst/>
              <a:rect l="l" t="t" r="r" b="b"/>
              <a:pathLst>
                <a:path w="1346200">
                  <a:moveTo>
                    <a:pt x="1346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670289" y="4850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96150" y="4864100"/>
              <a:ext cx="139700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575799" y="4933950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851389" y="4850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505949" y="4864100"/>
              <a:ext cx="139700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61420" y="3301034"/>
              <a:ext cx="533400" cy="2730500"/>
            </a:xfrm>
            <a:custGeom>
              <a:avLst/>
              <a:gdLst/>
              <a:ahLst/>
              <a:cxnLst/>
              <a:rect l="l" t="t" r="r" b="b"/>
              <a:pathLst>
                <a:path w="533400" h="2730500">
                  <a:moveTo>
                    <a:pt x="533400" y="0"/>
                  </a:moveTo>
                  <a:lnTo>
                    <a:pt x="0" y="0"/>
                  </a:lnTo>
                  <a:lnTo>
                    <a:pt x="0" y="2730500"/>
                  </a:lnTo>
                  <a:lnTo>
                    <a:pt x="533400" y="27305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553194" y="4676876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206897" y="3933056"/>
              <a:ext cx="530225" cy="1487170"/>
            </a:xfrm>
            <a:custGeom>
              <a:avLst/>
              <a:gdLst/>
              <a:ahLst/>
              <a:cxnLst/>
              <a:rect l="l" t="t" r="r" b="b"/>
              <a:pathLst>
                <a:path w="530225" h="1487170">
                  <a:moveTo>
                    <a:pt x="0" y="0"/>
                  </a:moveTo>
                  <a:lnTo>
                    <a:pt x="0" y="1487004"/>
                  </a:lnTo>
                </a:path>
                <a:path w="530225" h="1487170">
                  <a:moveTo>
                    <a:pt x="330003" y="1474304"/>
                  </a:moveTo>
                  <a:lnTo>
                    <a:pt x="529667" y="1474304"/>
                  </a:lnTo>
                </a:path>
                <a:path w="530225" h="1487170">
                  <a:moveTo>
                    <a:pt x="330003" y="731119"/>
                  </a:moveTo>
                  <a:lnTo>
                    <a:pt x="529667" y="731119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564202" y="4405934"/>
            <a:ext cx="534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721144" y="3996588"/>
            <a:ext cx="533400" cy="2044700"/>
          </a:xfrm>
          <a:custGeom>
            <a:avLst/>
            <a:gdLst/>
            <a:ahLst/>
            <a:cxnLst/>
            <a:rect l="l" t="t" r="r" b="b"/>
            <a:pathLst>
              <a:path w="533400" h="2044700">
                <a:moveTo>
                  <a:pt x="533400" y="0"/>
                </a:moveTo>
                <a:lnTo>
                  <a:pt x="0" y="0"/>
                </a:lnTo>
                <a:lnTo>
                  <a:pt x="0" y="2044700"/>
                </a:lnTo>
                <a:lnTo>
                  <a:pt x="533400" y="2044700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727190" y="4758588"/>
            <a:ext cx="536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014971" y="4743474"/>
            <a:ext cx="384810" cy="117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 marL="3175">
              <a:lnSpc>
                <a:spcPct val="100000"/>
              </a:lnSpc>
              <a:spcBef>
                <a:spcPts val="224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8902065" y="5314670"/>
            <a:ext cx="835660" cy="764540"/>
            <a:chOff x="8902065" y="5314670"/>
            <a:chExt cx="835660" cy="764540"/>
          </a:xfrm>
        </p:grpSpPr>
        <p:sp>
          <p:nvSpPr>
            <p:cNvPr id="120" name="object 120"/>
            <p:cNvSpPr/>
            <p:nvPr/>
          </p:nvSpPr>
          <p:spPr>
            <a:xfrm>
              <a:off x="9490665" y="534007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914765" y="5340070"/>
              <a:ext cx="25400" cy="704215"/>
            </a:xfrm>
            <a:custGeom>
              <a:avLst/>
              <a:gdLst/>
              <a:ahLst/>
              <a:cxnLst/>
              <a:rect l="l" t="t" r="r" b="b"/>
              <a:pathLst>
                <a:path w="25400" h="704214">
                  <a:moveTo>
                    <a:pt x="12700" y="0"/>
                  </a:moveTo>
                  <a:lnTo>
                    <a:pt x="12700" y="694677"/>
                  </a:lnTo>
                </a:path>
                <a:path w="25400" h="704214">
                  <a:moveTo>
                    <a:pt x="0" y="704110"/>
                  </a:moveTo>
                  <a:lnTo>
                    <a:pt x="25400" y="7041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914765" y="6066313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14765" y="5314670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59" h="25400">
                  <a:moveTo>
                    <a:pt x="1578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5786" y="25400"/>
                  </a:lnTo>
                  <a:lnTo>
                    <a:pt x="15786" y="0"/>
                  </a:lnTo>
                  <a:close/>
                </a:path>
                <a:path w="810259" h="25400">
                  <a:moveTo>
                    <a:pt x="810082" y="4813"/>
                  </a:moveTo>
                  <a:lnTo>
                    <a:pt x="552919" y="4813"/>
                  </a:lnTo>
                  <a:lnTo>
                    <a:pt x="552919" y="20599"/>
                  </a:lnTo>
                  <a:lnTo>
                    <a:pt x="810082" y="20599"/>
                  </a:lnTo>
                  <a:lnTo>
                    <a:pt x="810082" y="4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10006965" y="5314670"/>
            <a:ext cx="1940560" cy="764540"/>
            <a:chOff x="10006965" y="5314670"/>
            <a:chExt cx="1940560" cy="764540"/>
          </a:xfrm>
        </p:grpSpPr>
        <p:sp>
          <p:nvSpPr>
            <p:cNvPr id="125" name="object 125"/>
            <p:cNvSpPr/>
            <p:nvPr/>
          </p:nvSpPr>
          <p:spPr>
            <a:xfrm>
              <a:off x="10019665" y="5340070"/>
              <a:ext cx="810260" cy="726440"/>
            </a:xfrm>
            <a:custGeom>
              <a:avLst/>
              <a:gdLst/>
              <a:ahLst/>
              <a:cxnLst/>
              <a:rect l="l" t="t" r="r" b="b"/>
              <a:pathLst>
                <a:path w="810259" h="726439">
                  <a:moveTo>
                    <a:pt x="797393" y="0"/>
                  </a:moveTo>
                  <a:lnTo>
                    <a:pt x="797393" y="713543"/>
                  </a:lnTo>
                </a:path>
                <a:path w="810259" h="726439">
                  <a:moveTo>
                    <a:pt x="575900" y="0"/>
                  </a:moveTo>
                  <a:lnTo>
                    <a:pt x="575900" y="713543"/>
                  </a:lnTo>
                </a:path>
                <a:path w="810259" h="726439">
                  <a:moveTo>
                    <a:pt x="0" y="726243"/>
                  </a:moveTo>
                  <a:lnTo>
                    <a:pt x="810093" y="7262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582378" y="5314670"/>
              <a:ext cx="247650" cy="25400"/>
            </a:xfrm>
            <a:custGeom>
              <a:avLst/>
              <a:gdLst/>
              <a:ahLst/>
              <a:cxnLst/>
              <a:rect l="l" t="t" r="r" b="b"/>
              <a:pathLst>
                <a:path w="247650" h="25400">
                  <a:moveTo>
                    <a:pt x="0" y="25400"/>
                  </a:moveTo>
                  <a:lnTo>
                    <a:pt x="247380" y="25400"/>
                  </a:lnTo>
                  <a:lnTo>
                    <a:pt x="24738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124565" y="5327370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59" h="739139">
                  <a:moveTo>
                    <a:pt x="797393" y="12700"/>
                  </a:moveTo>
                  <a:lnTo>
                    <a:pt x="797393" y="726243"/>
                  </a:lnTo>
                </a:path>
                <a:path w="810259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59" h="739139">
                  <a:moveTo>
                    <a:pt x="0" y="738943"/>
                  </a:moveTo>
                  <a:lnTo>
                    <a:pt x="810093" y="738943"/>
                  </a:lnTo>
                </a:path>
                <a:path w="810259" h="73913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1137265" y="5327370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0123465" y="3961624"/>
            <a:ext cx="381000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9569450" y="3790670"/>
            <a:ext cx="2583180" cy="2002155"/>
            <a:chOff x="9569450" y="3790670"/>
            <a:chExt cx="2583180" cy="2002155"/>
          </a:xfrm>
        </p:grpSpPr>
        <p:sp>
          <p:nvSpPr>
            <p:cNvPr id="131" name="object 131"/>
            <p:cNvSpPr/>
            <p:nvPr/>
          </p:nvSpPr>
          <p:spPr>
            <a:xfrm>
              <a:off x="9569450" y="5612129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674350" y="5612129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728450" y="5624829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817058" y="457807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582377" y="4552670"/>
              <a:ext cx="247650" cy="764540"/>
            </a:xfrm>
            <a:custGeom>
              <a:avLst/>
              <a:gdLst/>
              <a:ahLst/>
              <a:cxnLst/>
              <a:rect l="l" t="t" r="r" b="b"/>
              <a:pathLst>
                <a:path w="247650" h="764539">
                  <a:moveTo>
                    <a:pt x="247370" y="738949"/>
                  </a:moveTo>
                  <a:lnTo>
                    <a:pt x="0" y="738949"/>
                  </a:lnTo>
                  <a:lnTo>
                    <a:pt x="0" y="764349"/>
                  </a:lnTo>
                  <a:lnTo>
                    <a:pt x="247370" y="764349"/>
                  </a:lnTo>
                  <a:lnTo>
                    <a:pt x="247370" y="738949"/>
                  </a:lnTo>
                  <a:close/>
                </a:path>
                <a:path w="247650" h="764539">
                  <a:moveTo>
                    <a:pt x="2473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47370" y="25400"/>
                  </a:lnTo>
                  <a:lnTo>
                    <a:pt x="247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817058" y="381607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582377" y="4529613"/>
              <a:ext cx="247650" cy="25400"/>
            </a:xfrm>
            <a:custGeom>
              <a:avLst/>
              <a:gdLst/>
              <a:ahLst/>
              <a:cxnLst/>
              <a:rect l="l" t="t" r="r" b="b"/>
              <a:pathLst>
                <a:path w="247650" h="25400">
                  <a:moveTo>
                    <a:pt x="0" y="25400"/>
                  </a:moveTo>
                  <a:lnTo>
                    <a:pt x="247380" y="25400"/>
                  </a:lnTo>
                  <a:lnTo>
                    <a:pt x="24738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019665" y="380337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10045242" y="3861980"/>
            <a:ext cx="2158365" cy="2036445"/>
            <a:chOff x="10045242" y="3861980"/>
            <a:chExt cx="2158365" cy="2036445"/>
          </a:xfrm>
        </p:grpSpPr>
        <p:sp>
          <p:nvSpPr>
            <p:cNvPr id="140" name="object 140"/>
            <p:cNvSpPr/>
            <p:nvPr/>
          </p:nvSpPr>
          <p:spPr>
            <a:xfrm>
              <a:off x="10680699" y="414654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1384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023089" y="4062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610849" y="4076699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680699" y="4946649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1397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2035789" y="4862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610849" y="4876799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045242" y="3861980"/>
              <a:ext cx="537210" cy="2036445"/>
            </a:xfrm>
            <a:custGeom>
              <a:avLst/>
              <a:gdLst/>
              <a:ahLst/>
              <a:cxnLst/>
              <a:rect l="l" t="t" r="r" b="b"/>
              <a:pathLst>
                <a:path w="537209" h="2036445">
                  <a:moveTo>
                    <a:pt x="537135" y="0"/>
                  </a:moveTo>
                  <a:lnTo>
                    <a:pt x="0" y="0"/>
                  </a:lnTo>
                  <a:lnTo>
                    <a:pt x="0" y="2036267"/>
                  </a:lnTo>
                  <a:lnTo>
                    <a:pt x="537135" y="2036267"/>
                  </a:lnTo>
                  <a:lnTo>
                    <a:pt x="537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0032453" y="3803370"/>
            <a:ext cx="563245" cy="2263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55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381420" y="4787912"/>
            <a:ext cx="38100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2225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1264919" y="4616958"/>
            <a:ext cx="835660" cy="764540"/>
            <a:chOff x="1264919" y="4616958"/>
            <a:chExt cx="835660" cy="764540"/>
          </a:xfrm>
        </p:grpSpPr>
        <p:sp>
          <p:nvSpPr>
            <p:cNvPr id="150" name="object 150"/>
            <p:cNvSpPr/>
            <p:nvPr/>
          </p:nvSpPr>
          <p:spPr>
            <a:xfrm>
              <a:off x="2075013" y="4642358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77620" y="5355907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3188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1889" y="25400"/>
                  </a:lnTo>
                  <a:lnTo>
                    <a:pt x="31889" y="0"/>
                  </a:lnTo>
                  <a:close/>
                </a:path>
                <a:path w="810260" h="25400">
                  <a:moveTo>
                    <a:pt x="810082" y="0"/>
                  </a:moveTo>
                  <a:lnTo>
                    <a:pt x="565289" y="0"/>
                  </a:lnTo>
                  <a:lnTo>
                    <a:pt x="565289" y="25400"/>
                  </a:lnTo>
                  <a:lnTo>
                    <a:pt x="810082" y="25400"/>
                  </a:lnTo>
                  <a:lnTo>
                    <a:pt x="8100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77619" y="4629658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/>
          <p:nvPr/>
        </p:nvSpPr>
        <p:spPr>
          <a:xfrm>
            <a:off x="1309509" y="4729848"/>
            <a:ext cx="533400" cy="1320800"/>
          </a:xfrm>
          <a:custGeom>
            <a:avLst/>
            <a:gdLst/>
            <a:ahLst/>
            <a:cxnLst/>
            <a:rect l="l" t="t" r="r" b="b"/>
            <a:pathLst>
              <a:path w="533400" h="1320800">
                <a:moveTo>
                  <a:pt x="533399" y="0"/>
                </a:moveTo>
                <a:lnTo>
                  <a:pt x="0" y="0"/>
                </a:lnTo>
                <a:lnTo>
                  <a:pt x="0" y="1320800"/>
                </a:lnTo>
                <a:lnTo>
                  <a:pt x="533399" y="1320800"/>
                </a:lnTo>
                <a:lnTo>
                  <a:pt x="533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1290955" y="4629658"/>
            <a:ext cx="563245" cy="1479550"/>
          </a:xfrm>
          <a:prstGeom prst="rect">
            <a:avLst/>
          </a:prstGeom>
          <a:ln w="266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8930551" y="4714354"/>
            <a:ext cx="537210" cy="1320800"/>
          </a:xfrm>
          <a:custGeom>
            <a:avLst/>
            <a:gdLst/>
            <a:ahLst/>
            <a:cxnLst/>
            <a:rect l="l" t="t" r="r" b="b"/>
            <a:pathLst>
              <a:path w="537209" h="1320800">
                <a:moveTo>
                  <a:pt x="537135" y="0"/>
                </a:moveTo>
                <a:lnTo>
                  <a:pt x="0" y="0"/>
                </a:lnTo>
                <a:lnTo>
                  <a:pt x="0" y="1320393"/>
                </a:lnTo>
                <a:lnTo>
                  <a:pt x="537135" y="1320393"/>
                </a:lnTo>
                <a:lnTo>
                  <a:pt x="537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8940165" y="5108054"/>
            <a:ext cx="534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89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7" name="Footer Placeholder 15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58" name="Slide Number Placeholder 15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245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Insertion: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71" y="1536700"/>
            <a:ext cx="156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latin typeface="Times New Roman"/>
                <a:cs typeface="Times New Roman"/>
              </a:rPr>
              <a:t>Insert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3397" y="5228450"/>
            <a:ext cx="1771650" cy="715645"/>
            <a:chOff x="1583397" y="5228450"/>
            <a:chExt cx="1771650" cy="715645"/>
          </a:xfrm>
        </p:grpSpPr>
        <p:sp>
          <p:nvSpPr>
            <p:cNvPr id="5" name="object 5"/>
            <p:cNvSpPr/>
            <p:nvPr/>
          </p:nvSpPr>
          <p:spPr>
            <a:xfrm>
              <a:off x="2330749" y="52639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6965" y="52639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13702"/>
                  </a:lnTo>
                </a:path>
                <a:path h="654685">
                  <a:moveTo>
                    <a:pt x="0" y="613702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6097" y="5931161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6098" y="5238597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2918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9184" y="25400"/>
                  </a:lnTo>
                  <a:lnTo>
                    <a:pt x="29184" y="0"/>
                  </a:lnTo>
                  <a:close/>
                </a:path>
                <a:path w="747394" h="25400">
                  <a:moveTo>
                    <a:pt x="747344" y="0"/>
                  </a:moveTo>
                  <a:lnTo>
                    <a:pt x="519925" y="0"/>
                  </a:lnTo>
                  <a:lnTo>
                    <a:pt x="519925" y="25400"/>
                  </a:lnTo>
                  <a:lnTo>
                    <a:pt x="747344" y="25400"/>
                  </a:lnTo>
                  <a:lnTo>
                    <a:pt x="747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4533" y="5241150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7233" y="5241150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2982" y="5231003"/>
            <a:ext cx="747395" cy="680085"/>
          </a:xfrm>
          <a:custGeom>
            <a:avLst/>
            <a:gdLst/>
            <a:ahLst/>
            <a:cxnLst/>
            <a:rect l="l" t="t" r="r" b="b"/>
            <a:pathLst>
              <a:path w="747395" h="680085">
                <a:moveTo>
                  <a:pt x="734651" y="12700"/>
                </a:moveTo>
                <a:lnTo>
                  <a:pt x="734651" y="667164"/>
                </a:lnTo>
              </a:path>
              <a:path w="747395" h="680085">
                <a:moveTo>
                  <a:pt x="530867" y="12700"/>
                </a:moveTo>
                <a:lnTo>
                  <a:pt x="530867" y="667164"/>
                </a:lnTo>
              </a:path>
              <a:path w="747395" h="680085">
                <a:moveTo>
                  <a:pt x="0" y="679864"/>
                </a:moveTo>
                <a:lnTo>
                  <a:pt x="747351" y="679864"/>
                </a:lnTo>
              </a:path>
              <a:path w="747395" h="680085">
                <a:moveTo>
                  <a:pt x="0" y="0"/>
                </a:moveTo>
                <a:lnTo>
                  <a:pt x="7473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05682" y="5231003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8718" y="5195138"/>
            <a:ext cx="1771650" cy="718820"/>
            <a:chOff x="4578718" y="5195138"/>
            <a:chExt cx="1771650" cy="718820"/>
          </a:xfrm>
        </p:grpSpPr>
        <p:sp>
          <p:nvSpPr>
            <p:cNvPr id="14" name="object 14"/>
            <p:cNvSpPr/>
            <p:nvPr/>
          </p:nvSpPr>
          <p:spPr>
            <a:xfrm>
              <a:off x="5122287" y="523355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4302" y="5208155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679864"/>
                  </a:moveTo>
                  <a:lnTo>
                    <a:pt x="0" y="0"/>
                  </a:lnTo>
                </a:path>
              </a:pathLst>
            </a:custGeom>
            <a:ln w="25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1418" y="590071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7937" y="5208155"/>
              <a:ext cx="231140" cy="25400"/>
            </a:xfrm>
            <a:custGeom>
              <a:avLst/>
              <a:gdLst/>
              <a:ahLst/>
              <a:cxnLst/>
              <a:rect l="l" t="t" r="r" b="b"/>
              <a:pathLst>
                <a:path w="231139" h="25400">
                  <a:moveTo>
                    <a:pt x="0" y="25400"/>
                  </a:moveTo>
                  <a:lnTo>
                    <a:pt x="230832" y="25400"/>
                  </a:lnTo>
                  <a:lnTo>
                    <a:pt x="230832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89866" y="5210708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02566" y="5210708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9367" y="3151162"/>
            <a:ext cx="11303000" cy="2808605"/>
            <a:chOff x="849367" y="3151162"/>
            <a:chExt cx="11303000" cy="2808605"/>
          </a:xfrm>
        </p:grpSpPr>
        <p:sp>
          <p:nvSpPr>
            <p:cNvPr id="21" name="object 21"/>
            <p:cNvSpPr/>
            <p:nvPr/>
          </p:nvSpPr>
          <p:spPr>
            <a:xfrm>
              <a:off x="2190750" y="54978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9450" y="54724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7350" y="54978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62550" y="5472429"/>
              <a:ext cx="398779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19184" y="5213261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96259" y="5187861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0"/>
                  </a:moveTo>
                  <a:lnTo>
                    <a:pt x="0" y="679864"/>
                  </a:lnTo>
                </a:path>
              </a:pathLst>
            </a:custGeom>
            <a:ln w="15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88315" y="5868407"/>
              <a:ext cx="747395" cy="12700"/>
            </a:xfrm>
            <a:custGeom>
              <a:avLst/>
              <a:gdLst/>
              <a:ahLst/>
              <a:cxnLst/>
              <a:rect l="l" t="t" r="r" b="b"/>
              <a:pathLst>
                <a:path w="747395" h="12700">
                  <a:moveTo>
                    <a:pt x="0" y="0"/>
                  </a:moveTo>
                  <a:lnTo>
                    <a:pt x="747351" y="0"/>
                  </a:lnTo>
                </a:path>
                <a:path w="747395" h="12700">
                  <a:moveTo>
                    <a:pt x="0" y="12700"/>
                  </a:moveTo>
                  <a:lnTo>
                    <a:pt x="747351" y="12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4952" y="5192617"/>
              <a:ext cx="241300" cy="16510"/>
            </a:xfrm>
            <a:custGeom>
              <a:avLst/>
              <a:gdLst/>
              <a:ahLst/>
              <a:cxnLst/>
              <a:rect l="l" t="t" r="r" b="b"/>
              <a:pathLst>
                <a:path w="241300" h="16510">
                  <a:moveTo>
                    <a:pt x="0" y="15887"/>
                  </a:moveTo>
                  <a:lnTo>
                    <a:pt x="240714" y="15887"/>
                  </a:lnTo>
                  <a:lnTo>
                    <a:pt x="240714" y="0"/>
                  </a:lnTo>
                  <a:lnTo>
                    <a:pt x="0" y="0"/>
                  </a:lnTo>
                  <a:lnTo>
                    <a:pt x="0" y="15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78550" y="54978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06635" y="5203113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81124" y="5870277"/>
              <a:ext cx="542290" cy="0"/>
            </a:xfrm>
            <a:custGeom>
              <a:avLst/>
              <a:gdLst/>
              <a:ahLst/>
              <a:cxnLst/>
              <a:rect l="l" t="t" r="r" b="b"/>
              <a:pathLst>
                <a:path w="542290">
                  <a:moveTo>
                    <a:pt x="0" y="0"/>
                  </a:moveTo>
                  <a:lnTo>
                    <a:pt x="541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88465" y="5203113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75765" y="5870277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6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5765" y="519041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81850" y="54978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72450" y="54724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2849" y="54978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8794" y="526204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80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80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4767" y="3219894"/>
              <a:ext cx="0" cy="2700655"/>
            </a:xfrm>
            <a:custGeom>
              <a:avLst/>
              <a:gdLst/>
              <a:ahLst/>
              <a:cxnLst/>
              <a:rect l="l" t="t" r="r" b="b"/>
              <a:pathLst>
                <a:path h="2700654">
                  <a:moveTo>
                    <a:pt x="0" y="0"/>
                  </a:moveTo>
                  <a:lnTo>
                    <a:pt x="0" y="270051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2067" y="5933108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69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1623" y="5236838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16250" y="386140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98081" y="3861409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26453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264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4792" y="451587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94952" y="4519162"/>
              <a:ext cx="238125" cy="19050"/>
            </a:xfrm>
            <a:custGeom>
              <a:avLst/>
              <a:gdLst/>
              <a:ahLst/>
              <a:cxnLst/>
              <a:rect l="l" t="t" r="r" b="b"/>
              <a:pathLst>
                <a:path w="238125" h="19050">
                  <a:moveTo>
                    <a:pt x="0" y="18821"/>
                  </a:moveTo>
                  <a:lnTo>
                    <a:pt x="237780" y="18821"/>
                  </a:lnTo>
                  <a:lnTo>
                    <a:pt x="237780" y="0"/>
                  </a:lnTo>
                  <a:lnTo>
                    <a:pt x="0" y="0"/>
                  </a:lnTo>
                  <a:lnTo>
                    <a:pt x="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85381" y="38487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4863" y="455109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05591" y="3853319"/>
              <a:ext cx="0" cy="1377950"/>
            </a:xfrm>
            <a:custGeom>
              <a:avLst/>
              <a:gdLst/>
              <a:ahLst/>
              <a:cxnLst/>
              <a:rect l="l" t="t" r="r" b="b"/>
              <a:pathLst>
                <a:path h="1377950">
                  <a:moveTo>
                    <a:pt x="0" y="0"/>
                  </a:moveTo>
                  <a:lnTo>
                    <a:pt x="0" y="137764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07927" y="4526813"/>
              <a:ext cx="233679" cy="703580"/>
            </a:xfrm>
            <a:custGeom>
              <a:avLst/>
              <a:gdLst/>
              <a:ahLst/>
              <a:cxnLst/>
              <a:rect l="l" t="t" r="r" b="b"/>
              <a:pathLst>
                <a:path w="233679" h="703579">
                  <a:moveTo>
                    <a:pt x="233413" y="679856"/>
                  </a:moveTo>
                  <a:lnTo>
                    <a:pt x="0" y="679856"/>
                  </a:lnTo>
                  <a:lnTo>
                    <a:pt x="0" y="703046"/>
                  </a:lnTo>
                  <a:lnTo>
                    <a:pt x="233413" y="703046"/>
                  </a:lnTo>
                  <a:lnTo>
                    <a:pt x="233413" y="679856"/>
                  </a:lnTo>
                  <a:close/>
                </a:path>
                <a:path w="233679" h="703579">
                  <a:moveTo>
                    <a:pt x="233413" y="0"/>
                  </a:moveTo>
                  <a:lnTo>
                    <a:pt x="0" y="0"/>
                  </a:lnTo>
                  <a:lnTo>
                    <a:pt x="0" y="23177"/>
                  </a:lnTo>
                  <a:lnTo>
                    <a:pt x="233413" y="23177"/>
                  </a:lnTo>
                  <a:lnTo>
                    <a:pt x="23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88794" y="387172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80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80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61618" y="384652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82700" y="4184650"/>
              <a:ext cx="3098800" cy="0"/>
            </a:xfrm>
            <a:custGeom>
              <a:avLst/>
              <a:gdLst/>
              <a:ahLst/>
              <a:cxnLst/>
              <a:rect l="l" t="t" r="r" b="b"/>
              <a:pathLst>
                <a:path w="3098800">
                  <a:moveTo>
                    <a:pt x="3098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39590" y="41008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12849" y="41148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60600" y="4895850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2171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90390" y="4812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0750" y="48260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26300" y="4184650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22479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432289" y="41008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56450" y="41148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4767" y="3176562"/>
              <a:ext cx="471170" cy="658495"/>
            </a:xfrm>
            <a:custGeom>
              <a:avLst/>
              <a:gdLst/>
              <a:ahLst/>
              <a:cxnLst/>
              <a:rect l="l" t="t" r="r" b="b"/>
              <a:pathLst>
                <a:path w="471169" h="658495">
                  <a:moveTo>
                    <a:pt x="471051" y="504901"/>
                  </a:moveTo>
                  <a:lnTo>
                    <a:pt x="471051" y="658365"/>
                  </a:lnTo>
                </a:path>
                <a:path w="471169" h="658495">
                  <a:moveTo>
                    <a:pt x="471051" y="0"/>
                  </a:moveTo>
                  <a:lnTo>
                    <a:pt x="471051" y="416737"/>
                  </a:lnTo>
                </a:path>
                <a:path w="471169" h="658495">
                  <a:moveTo>
                    <a:pt x="314027" y="504901"/>
                  </a:moveTo>
                  <a:lnTo>
                    <a:pt x="314027" y="658365"/>
                  </a:lnTo>
                </a:path>
                <a:path w="471169" h="658495">
                  <a:moveTo>
                    <a:pt x="314027" y="0"/>
                  </a:moveTo>
                  <a:lnTo>
                    <a:pt x="314027" y="416737"/>
                  </a:lnTo>
                </a:path>
                <a:path w="471169"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61623" y="3835123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2067" y="3163862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69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24863" y="387871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07937" y="4534288"/>
              <a:ext cx="233679" cy="23495"/>
            </a:xfrm>
            <a:custGeom>
              <a:avLst/>
              <a:gdLst/>
              <a:ahLst/>
              <a:cxnLst/>
              <a:rect l="l" t="t" r="r" b="b"/>
              <a:pathLst>
                <a:path w="233679" h="23495">
                  <a:moveTo>
                    <a:pt x="0" y="23190"/>
                  </a:moveTo>
                  <a:lnTo>
                    <a:pt x="233410" y="23190"/>
                  </a:lnTo>
                  <a:lnTo>
                    <a:pt x="233410" y="0"/>
                  </a:lnTo>
                  <a:lnTo>
                    <a:pt x="0" y="0"/>
                  </a:lnTo>
                  <a:lnTo>
                    <a:pt x="0" y="23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07937" y="3866019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410" y="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82700" y="3498850"/>
              <a:ext cx="3136900" cy="0"/>
            </a:xfrm>
            <a:custGeom>
              <a:avLst/>
              <a:gdLst/>
              <a:ahLst/>
              <a:cxnLst/>
              <a:rect l="l" t="t" r="r" b="b"/>
              <a:pathLst>
                <a:path w="3136900">
                  <a:moveTo>
                    <a:pt x="31369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77690" y="341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12849" y="34290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32400" y="3498850"/>
              <a:ext cx="6235700" cy="0"/>
            </a:xfrm>
            <a:custGeom>
              <a:avLst/>
              <a:gdLst/>
              <a:ahLst/>
              <a:cxnLst/>
              <a:rect l="l" t="t" r="r" b="b"/>
              <a:pathLst>
                <a:path w="6235700">
                  <a:moveTo>
                    <a:pt x="6235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426189" y="341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429000"/>
              <a:ext cx="139699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16250" y="4545177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94792" y="4519777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0" y="705264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94944" y="4523066"/>
              <a:ext cx="238125" cy="699135"/>
            </a:xfrm>
            <a:custGeom>
              <a:avLst/>
              <a:gdLst/>
              <a:ahLst/>
              <a:cxnLst/>
              <a:rect l="l" t="t" r="r" b="b"/>
              <a:pathLst>
                <a:path w="238125" h="699135">
                  <a:moveTo>
                    <a:pt x="237782" y="679869"/>
                  </a:moveTo>
                  <a:lnTo>
                    <a:pt x="0" y="679869"/>
                  </a:lnTo>
                  <a:lnTo>
                    <a:pt x="0" y="698690"/>
                  </a:lnTo>
                  <a:lnTo>
                    <a:pt x="237782" y="698690"/>
                  </a:lnTo>
                  <a:lnTo>
                    <a:pt x="237782" y="679869"/>
                  </a:lnTo>
                  <a:close/>
                </a:path>
                <a:path w="238125" h="699135">
                  <a:moveTo>
                    <a:pt x="237782" y="0"/>
                  </a:moveTo>
                  <a:lnTo>
                    <a:pt x="0" y="0"/>
                  </a:lnTo>
                  <a:lnTo>
                    <a:pt x="0" y="18821"/>
                  </a:lnTo>
                  <a:lnTo>
                    <a:pt x="237782" y="18821"/>
                  </a:lnTo>
                  <a:lnTo>
                    <a:pt x="237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969948" y="5275757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655920" y="5275757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0"/>
                  </a:moveTo>
                  <a:lnTo>
                    <a:pt x="0" y="555078"/>
                  </a:lnTo>
                </a:path>
                <a:path h="658495">
                  <a:moveTo>
                    <a:pt x="0" y="555078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643220" y="594682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954946" y="5263057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25" y="0"/>
                  </a:lnTo>
                </a:path>
              </a:pathLst>
            </a:custGeom>
            <a:ln w="152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969948" y="395380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954946" y="4624868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25" y="0"/>
                  </a:lnTo>
                </a:path>
              </a:pathLst>
            </a:custGeom>
            <a:ln w="152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954946" y="3933494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14"/>
                  </a:moveTo>
                  <a:lnTo>
                    <a:pt x="184725" y="15214"/>
                  </a:lnTo>
                  <a:lnTo>
                    <a:pt x="184725" y="0"/>
                  </a:lnTo>
                  <a:lnTo>
                    <a:pt x="0" y="0"/>
                  </a:lnTo>
                  <a:lnTo>
                    <a:pt x="0" y="15214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969948" y="3270034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954946" y="3933493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14"/>
                  </a:moveTo>
                  <a:lnTo>
                    <a:pt x="184725" y="15214"/>
                  </a:lnTo>
                  <a:lnTo>
                    <a:pt x="184725" y="0"/>
                  </a:lnTo>
                  <a:lnTo>
                    <a:pt x="0" y="0"/>
                  </a:lnTo>
                  <a:lnTo>
                    <a:pt x="0" y="15214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55920" y="3270034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43332"/>
                  </a:moveTo>
                  <a:lnTo>
                    <a:pt x="0" y="658366"/>
                  </a:lnTo>
                </a:path>
                <a:path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643220" y="325733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645616" y="5266613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70865" y="3968863"/>
            <a:ext cx="381000" cy="178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178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5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73968" y="3276916"/>
            <a:ext cx="385445" cy="250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98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69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582642" y="3144062"/>
            <a:ext cx="772795" cy="2755900"/>
            <a:chOff x="4582642" y="3144062"/>
            <a:chExt cx="772795" cy="2755900"/>
          </a:xfrm>
        </p:grpSpPr>
        <p:sp>
          <p:nvSpPr>
            <p:cNvPr id="91" name="object 91"/>
            <p:cNvSpPr/>
            <p:nvPr/>
          </p:nvSpPr>
          <p:spPr>
            <a:xfrm>
              <a:off x="5126210" y="316946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605591" y="3681463"/>
              <a:ext cx="0" cy="2206625"/>
            </a:xfrm>
            <a:custGeom>
              <a:avLst/>
              <a:gdLst/>
              <a:ahLst/>
              <a:cxnLst/>
              <a:rect l="l" t="t" r="r" b="b"/>
              <a:pathLst>
                <a:path h="2206625">
                  <a:moveTo>
                    <a:pt x="0" y="0"/>
                  </a:moveTo>
                  <a:lnTo>
                    <a:pt x="0" y="2206556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08042" y="3169462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178460"/>
                  </a:moveTo>
                  <a:lnTo>
                    <a:pt x="0" y="423837"/>
                  </a:lnTo>
                </a:path>
                <a:path h="424179">
                  <a:moveTo>
                    <a:pt x="0" y="0"/>
                  </a:moveTo>
                  <a:lnTo>
                    <a:pt x="0" y="1784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07937" y="3836626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756" y="0"/>
                  </a:lnTo>
                </a:path>
              </a:pathLst>
            </a:custGeom>
            <a:ln w="218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95342" y="315676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1161623" y="3347923"/>
            <a:ext cx="10986135" cy="2512695"/>
            <a:chOff x="1161623" y="3347923"/>
            <a:chExt cx="10986135" cy="2512695"/>
          </a:xfrm>
        </p:grpSpPr>
        <p:sp>
          <p:nvSpPr>
            <p:cNvPr id="97" name="object 97"/>
            <p:cNvSpPr/>
            <p:nvPr/>
          </p:nvSpPr>
          <p:spPr>
            <a:xfrm>
              <a:off x="9148974" y="454214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30805" y="4542142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06102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06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618093" y="5196611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887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872" y="25400"/>
                  </a:lnTo>
                  <a:lnTo>
                    <a:pt x="18872" y="0"/>
                  </a:lnTo>
                  <a:close/>
                </a:path>
                <a:path w="747395" h="25400">
                  <a:moveTo>
                    <a:pt x="747356" y="3276"/>
                  </a:moveTo>
                  <a:lnTo>
                    <a:pt x="513054" y="3276"/>
                  </a:lnTo>
                  <a:lnTo>
                    <a:pt x="513054" y="22136"/>
                  </a:lnTo>
                  <a:lnTo>
                    <a:pt x="747356" y="22136"/>
                  </a:lnTo>
                  <a:lnTo>
                    <a:pt x="747356" y="3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618105" y="452944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88794" y="456688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80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80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61618" y="454168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12849" y="4799329"/>
              <a:ext cx="3860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07000" y="41846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384290" y="4100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37150" y="4114799"/>
              <a:ext cx="139699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07000" y="48577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84290" y="47739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137150" y="4787900"/>
              <a:ext cx="139699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00900" y="48450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378189" y="4761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131050" y="47752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232900" y="484505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4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470389" y="4761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163050" y="47752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17186" y="3347923"/>
              <a:ext cx="490855" cy="2512695"/>
            </a:xfrm>
            <a:custGeom>
              <a:avLst/>
              <a:gdLst/>
              <a:ahLst/>
              <a:cxnLst/>
              <a:rect l="l" t="t" r="r" b="b"/>
              <a:pathLst>
                <a:path w="490854" h="2512695">
                  <a:moveTo>
                    <a:pt x="490750" y="0"/>
                  </a:moveTo>
                  <a:lnTo>
                    <a:pt x="0" y="0"/>
                  </a:lnTo>
                  <a:lnTo>
                    <a:pt x="0" y="2512187"/>
                  </a:lnTo>
                  <a:lnTo>
                    <a:pt x="490750" y="2512187"/>
                  </a:lnTo>
                  <a:lnTo>
                    <a:pt x="49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969948" y="4614773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650827" y="3928400"/>
              <a:ext cx="0" cy="1370330"/>
            </a:xfrm>
            <a:custGeom>
              <a:avLst/>
              <a:gdLst/>
              <a:ahLst/>
              <a:cxnLst/>
              <a:rect l="l" t="t" r="r" b="b"/>
              <a:pathLst>
                <a:path h="1370329">
                  <a:moveTo>
                    <a:pt x="0" y="0"/>
                  </a:moveTo>
                  <a:lnTo>
                    <a:pt x="0" y="1370138"/>
                  </a:lnTo>
                </a:path>
              </a:pathLst>
            </a:custGeom>
            <a:ln w="152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954946" y="4602073"/>
              <a:ext cx="184785" cy="683895"/>
            </a:xfrm>
            <a:custGeom>
              <a:avLst/>
              <a:gdLst/>
              <a:ahLst/>
              <a:cxnLst/>
              <a:rect l="l" t="t" r="r" b="b"/>
              <a:pathLst>
                <a:path w="184784" h="683895">
                  <a:moveTo>
                    <a:pt x="0" y="683765"/>
                  </a:moveTo>
                  <a:lnTo>
                    <a:pt x="184725" y="683765"/>
                  </a:lnTo>
                </a:path>
                <a:path w="184784" h="683895">
                  <a:moveTo>
                    <a:pt x="0" y="0"/>
                  </a:moveTo>
                  <a:lnTo>
                    <a:pt x="184725" y="0"/>
                  </a:lnTo>
                </a:path>
              </a:pathLst>
            </a:custGeom>
            <a:ln w="152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4661636" y="4351223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604203" y="3987863"/>
            <a:ext cx="490855" cy="1881505"/>
          </a:xfrm>
          <a:custGeom>
            <a:avLst/>
            <a:gdLst/>
            <a:ahLst/>
            <a:cxnLst/>
            <a:rect l="l" t="t" r="r" b="b"/>
            <a:pathLst>
              <a:path w="490854" h="1881504">
                <a:moveTo>
                  <a:pt x="490749" y="0"/>
                </a:moveTo>
                <a:lnTo>
                  <a:pt x="0" y="0"/>
                </a:lnTo>
                <a:lnTo>
                  <a:pt x="0" y="1881225"/>
                </a:lnTo>
                <a:lnTo>
                  <a:pt x="490749" y="1881225"/>
                </a:lnTo>
                <a:lnTo>
                  <a:pt x="490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648653" y="4660976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700655" y="4649596"/>
            <a:ext cx="384810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 marL="3175">
              <a:lnSpc>
                <a:spcPct val="100000"/>
              </a:lnSpc>
              <a:spcBef>
                <a:spcPts val="1775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8608720" y="5199545"/>
            <a:ext cx="772795" cy="705485"/>
            <a:chOff x="8608720" y="5199545"/>
            <a:chExt cx="772795" cy="705485"/>
          </a:xfrm>
        </p:grpSpPr>
        <p:sp>
          <p:nvSpPr>
            <p:cNvPr id="125" name="object 125"/>
            <p:cNvSpPr/>
            <p:nvPr/>
          </p:nvSpPr>
          <p:spPr>
            <a:xfrm>
              <a:off x="9152289" y="522494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21420" y="5224945"/>
              <a:ext cx="25400" cy="646430"/>
            </a:xfrm>
            <a:custGeom>
              <a:avLst/>
              <a:gdLst/>
              <a:ahLst/>
              <a:cxnLst/>
              <a:rect l="l" t="t" r="r" b="b"/>
              <a:pathLst>
                <a:path w="25400" h="646429">
                  <a:moveTo>
                    <a:pt x="12700" y="0"/>
                  </a:moveTo>
                  <a:lnTo>
                    <a:pt x="12700" y="638124"/>
                  </a:lnTo>
                </a:path>
                <a:path w="25400" h="646429">
                  <a:moveTo>
                    <a:pt x="0" y="646294"/>
                  </a:moveTo>
                  <a:lnTo>
                    <a:pt x="25400" y="64629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621420" y="58921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621407" y="5199544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555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5557" y="25400"/>
                  </a:lnTo>
                  <a:lnTo>
                    <a:pt x="15557" y="0"/>
                  </a:lnTo>
                  <a:close/>
                </a:path>
                <a:path w="747395" h="25400">
                  <a:moveTo>
                    <a:pt x="747356" y="4927"/>
                  </a:moveTo>
                  <a:lnTo>
                    <a:pt x="509739" y="4927"/>
                  </a:lnTo>
                  <a:lnTo>
                    <a:pt x="509739" y="20485"/>
                  </a:lnTo>
                  <a:lnTo>
                    <a:pt x="747356" y="20485"/>
                  </a:lnTo>
                  <a:lnTo>
                    <a:pt x="747356" y="4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9625266" y="5199545"/>
            <a:ext cx="1789430" cy="705485"/>
            <a:chOff x="9625266" y="5199545"/>
            <a:chExt cx="1789430" cy="705485"/>
          </a:xfrm>
        </p:grpSpPr>
        <p:sp>
          <p:nvSpPr>
            <p:cNvPr id="130" name="object 130"/>
            <p:cNvSpPr/>
            <p:nvPr/>
          </p:nvSpPr>
          <p:spPr>
            <a:xfrm>
              <a:off x="10372618" y="52249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168835" y="52249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512546"/>
                  </a:lnTo>
                </a:path>
                <a:path h="654685">
                  <a:moveTo>
                    <a:pt x="0" y="512546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637966" y="58921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156714" y="5199964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654525" y="5212245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8" y="12700"/>
                  </a:moveTo>
                  <a:lnTo>
                    <a:pt x="530868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10667225" y="5212245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720516" y="3930242"/>
            <a:ext cx="381000" cy="184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9226550" y="3797388"/>
            <a:ext cx="2379980" cy="1855470"/>
            <a:chOff x="9226550" y="3797388"/>
            <a:chExt cx="2379980" cy="1855470"/>
          </a:xfrm>
        </p:grpSpPr>
        <p:sp>
          <p:nvSpPr>
            <p:cNvPr id="138" name="object 138"/>
            <p:cNvSpPr/>
            <p:nvPr/>
          </p:nvSpPr>
          <p:spPr>
            <a:xfrm>
              <a:off x="9226550" y="54724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242550" y="54724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207750" y="5485129"/>
              <a:ext cx="398779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372618" y="452386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156711" y="4498885"/>
              <a:ext cx="228600" cy="704850"/>
            </a:xfrm>
            <a:custGeom>
              <a:avLst/>
              <a:gdLst/>
              <a:ahLst/>
              <a:cxnLst/>
              <a:rect l="l" t="t" r="r" b="b"/>
              <a:pathLst>
                <a:path w="228600" h="704850">
                  <a:moveTo>
                    <a:pt x="228600" y="679869"/>
                  </a:moveTo>
                  <a:lnTo>
                    <a:pt x="0" y="679869"/>
                  </a:lnTo>
                  <a:lnTo>
                    <a:pt x="0" y="704430"/>
                  </a:lnTo>
                  <a:lnTo>
                    <a:pt x="228600" y="704430"/>
                  </a:lnTo>
                  <a:lnTo>
                    <a:pt x="228600" y="679869"/>
                  </a:lnTo>
                  <a:close/>
                </a:path>
                <a:path w="228600" h="704850">
                  <a:moveTo>
                    <a:pt x="228600" y="0"/>
                  </a:moveTo>
                  <a:lnTo>
                    <a:pt x="0" y="0"/>
                  </a:lnTo>
                  <a:lnTo>
                    <a:pt x="0" y="24561"/>
                  </a:lnTo>
                  <a:lnTo>
                    <a:pt x="228600" y="2456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372618" y="3822788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156714" y="4477671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637966" y="3810088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9662528" y="3864025"/>
            <a:ext cx="1982470" cy="1873885"/>
            <a:chOff x="9662528" y="3864025"/>
            <a:chExt cx="1982470" cy="1873885"/>
          </a:xfrm>
        </p:grpSpPr>
        <p:sp>
          <p:nvSpPr>
            <p:cNvPr id="147" name="object 147"/>
            <p:cNvSpPr/>
            <p:nvPr/>
          </p:nvSpPr>
          <p:spPr>
            <a:xfrm>
              <a:off x="10248899" y="412114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464289" y="4037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179049" y="4051299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248899" y="4857750"/>
              <a:ext cx="1270000" cy="0"/>
            </a:xfrm>
            <a:custGeom>
              <a:avLst/>
              <a:gdLst/>
              <a:ahLst/>
              <a:cxnLst/>
              <a:rect l="l" t="t" r="r" b="b"/>
              <a:pathLst>
                <a:path w="1270000">
                  <a:moveTo>
                    <a:pt x="1270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1476989" y="47739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179049" y="4787900"/>
              <a:ext cx="139700" cy="1396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662528" y="3864025"/>
              <a:ext cx="494665" cy="1873885"/>
            </a:xfrm>
            <a:custGeom>
              <a:avLst/>
              <a:gdLst/>
              <a:ahLst/>
              <a:cxnLst/>
              <a:rect l="l" t="t" r="r" b="b"/>
              <a:pathLst>
                <a:path w="494665" h="1873885">
                  <a:moveTo>
                    <a:pt x="494186" y="0"/>
                  </a:moveTo>
                  <a:lnTo>
                    <a:pt x="0" y="0"/>
                  </a:lnTo>
                  <a:lnTo>
                    <a:pt x="0" y="1873465"/>
                  </a:lnTo>
                  <a:lnTo>
                    <a:pt x="494186" y="1873465"/>
                  </a:lnTo>
                  <a:lnTo>
                    <a:pt x="494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9650666" y="3810088"/>
            <a:ext cx="518795" cy="208216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677479" y="4690477"/>
            <a:ext cx="3810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176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1582229" y="4557623"/>
            <a:ext cx="772795" cy="705485"/>
            <a:chOff x="1582229" y="4557623"/>
            <a:chExt cx="772795" cy="705485"/>
          </a:xfrm>
        </p:grpSpPr>
        <p:sp>
          <p:nvSpPr>
            <p:cNvPr id="157" name="object 157"/>
            <p:cNvSpPr/>
            <p:nvPr/>
          </p:nvSpPr>
          <p:spPr>
            <a:xfrm>
              <a:off x="2329581" y="4583023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94929" y="5237492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30353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0353" y="25400"/>
                  </a:lnTo>
                  <a:lnTo>
                    <a:pt x="30353" y="0"/>
                  </a:lnTo>
                  <a:close/>
                </a:path>
                <a:path w="747394" h="25400">
                  <a:moveTo>
                    <a:pt x="747344" y="0"/>
                  </a:moveTo>
                  <a:lnTo>
                    <a:pt x="521093" y="0"/>
                  </a:lnTo>
                  <a:lnTo>
                    <a:pt x="521093" y="25400"/>
                  </a:lnTo>
                  <a:lnTo>
                    <a:pt x="747344" y="25400"/>
                  </a:lnTo>
                  <a:lnTo>
                    <a:pt x="747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94929" y="457032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/>
          <p:nvPr/>
        </p:nvSpPr>
        <p:spPr>
          <a:xfrm>
            <a:off x="1625282" y="4662500"/>
            <a:ext cx="490855" cy="1215390"/>
          </a:xfrm>
          <a:custGeom>
            <a:avLst/>
            <a:gdLst/>
            <a:ahLst/>
            <a:cxnLst/>
            <a:rect l="l" t="t" r="r" b="b"/>
            <a:pathLst>
              <a:path w="490855" h="1215389">
                <a:moveTo>
                  <a:pt x="490750" y="0"/>
                </a:moveTo>
                <a:lnTo>
                  <a:pt x="0" y="0"/>
                </a:lnTo>
                <a:lnTo>
                  <a:pt x="0" y="1215199"/>
                </a:lnTo>
                <a:lnTo>
                  <a:pt x="490750" y="1215199"/>
                </a:lnTo>
                <a:lnTo>
                  <a:pt x="490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1608213" y="4570323"/>
            <a:ext cx="518795" cy="1361440"/>
          </a:xfrm>
          <a:prstGeom prst="rect">
            <a:avLst/>
          </a:prstGeom>
          <a:ln w="2656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8636965" y="4648244"/>
            <a:ext cx="494665" cy="1215390"/>
          </a:xfrm>
          <a:custGeom>
            <a:avLst/>
            <a:gdLst/>
            <a:ahLst/>
            <a:cxnLst/>
            <a:rect l="l" t="t" r="r" b="b"/>
            <a:pathLst>
              <a:path w="494665" h="1215389">
                <a:moveTo>
                  <a:pt x="494186" y="0"/>
                </a:moveTo>
                <a:lnTo>
                  <a:pt x="0" y="0"/>
                </a:lnTo>
                <a:lnTo>
                  <a:pt x="0" y="1214824"/>
                </a:lnTo>
                <a:lnTo>
                  <a:pt x="494186" y="1214824"/>
                </a:lnTo>
                <a:lnTo>
                  <a:pt x="494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8646820" y="4991137"/>
            <a:ext cx="4895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89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1057278" y="3520147"/>
            <a:ext cx="6821805" cy="2824480"/>
            <a:chOff x="1057278" y="3520147"/>
            <a:chExt cx="6821805" cy="2824480"/>
          </a:xfrm>
        </p:grpSpPr>
        <p:sp>
          <p:nvSpPr>
            <p:cNvPr id="165" name="object 165"/>
            <p:cNvSpPr/>
            <p:nvPr/>
          </p:nvSpPr>
          <p:spPr>
            <a:xfrm>
              <a:off x="1089028" y="3625049"/>
              <a:ext cx="3559810" cy="24765"/>
            </a:xfrm>
            <a:custGeom>
              <a:avLst/>
              <a:gdLst/>
              <a:ahLst/>
              <a:cxnLst/>
              <a:rect l="l" t="t" r="r" b="b"/>
              <a:pathLst>
                <a:path w="3559810" h="24764">
                  <a:moveTo>
                    <a:pt x="3559298" y="24663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643107" y="3520147"/>
              <a:ext cx="260350" cy="259079"/>
            </a:xfrm>
            <a:custGeom>
              <a:avLst/>
              <a:gdLst/>
              <a:ahLst/>
              <a:cxnLst/>
              <a:rect l="l" t="t" r="r" b="b"/>
              <a:pathLst>
                <a:path w="260350" h="259079">
                  <a:moveTo>
                    <a:pt x="1790" y="0"/>
                  </a:moveTo>
                  <a:lnTo>
                    <a:pt x="0" y="259067"/>
                  </a:lnTo>
                  <a:lnTo>
                    <a:pt x="259969" y="131330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772545" y="3625049"/>
              <a:ext cx="8890" cy="385445"/>
            </a:xfrm>
            <a:custGeom>
              <a:avLst/>
              <a:gdLst/>
              <a:ahLst/>
              <a:cxnLst/>
              <a:rect l="l" t="t" r="r" b="b"/>
              <a:pathLst>
                <a:path w="8889" h="385445">
                  <a:moveTo>
                    <a:pt x="4394" y="-31750"/>
                  </a:moveTo>
                  <a:lnTo>
                    <a:pt x="4394" y="417080"/>
                  </a:lnTo>
                </a:path>
              </a:pathLst>
            </a:custGeom>
            <a:ln w="72288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643132" y="4003103"/>
              <a:ext cx="259079" cy="262255"/>
            </a:xfrm>
            <a:custGeom>
              <a:avLst/>
              <a:gdLst/>
              <a:ahLst/>
              <a:cxnLst/>
              <a:rect l="l" t="t" r="r" b="b"/>
              <a:pathLst>
                <a:path w="259079" h="262254">
                  <a:moveTo>
                    <a:pt x="0" y="0"/>
                  </a:moveTo>
                  <a:lnTo>
                    <a:pt x="123596" y="261962"/>
                  </a:lnTo>
                  <a:lnTo>
                    <a:pt x="259016" y="5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781334" y="4249000"/>
              <a:ext cx="1827530" cy="7620"/>
            </a:xfrm>
            <a:custGeom>
              <a:avLst/>
              <a:gdLst/>
              <a:ahLst/>
              <a:cxnLst/>
              <a:rect l="l" t="t" r="r" b="b"/>
              <a:pathLst>
                <a:path w="1827529" h="7620">
                  <a:moveTo>
                    <a:pt x="1827060" y="0"/>
                  </a:moveTo>
                  <a:lnTo>
                    <a:pt x="0" y="701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603568" y="4119486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5" h="259079">
                  <a:moveTo>
                    <a:pt x="0" y="0"/>
                  </a:moveTo>
                  <a:lnTo>
                    <a:pt x="1003" y="259079"/>
                  </a:lnTo>
                  <a:lnTo>
                    <a:pt x="259575" y="128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26249" y="42545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696710" y="46692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80" y="0"/>
                  </a:moveTo>
                  <a:lnTo>
                    <a:pt x="0" y="0"/>
                  </a:lnTo>
                  <a:lnTo>
                    <a:pt x="129540" y="259079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826249" y="49276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696710" y="53423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80" y="0"/>
                  </a:moveTo>
                  <a:lnTo>
                    <a:pt x="0" y="0"/>
                  </a:lnTo>
                  <a:lnTo>
                    <a:pt x="129540" y="259079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832599" y="549275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475981" y="536321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749209" y="5494591"/>
              <a:ext cx="635" cy="595630"/>
            </a:xfrm>
            <a:custGeom>
              <a:avLst/>
              <a:gdLst/>
              <a:ahLst/>
              <a:cxnLst/>
              <a:rect l="l" t="t" r="r" b="b"/>
              <a:pathLst>
                <a:path w="634" h="595629">
                  <a:moveTo>
                    <a:pt x="165" y="595109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619834" y="6085357"/>
              <a:ext cx="259079" cy="259715"/>
            </a:xfrm>
            <a:custGeom>
              <a:avLst/>
              <a:gdLst/>
              <a:ahLst/>
              <a:cxnLst/>
              <a:rect l="l" t="t" r="r" b="b"/>
              <a:pathLst>
                <a:path w="259079" h="259714">
                  <a:moveTo>
                    <a:pt x="259079" y="0"/>
                  </a:moveTo>
                  <a:lnTo>
                    <a:pt x="0" y="63"/>
                  </a:lnTo>
                  <a:lnTo>
                    <a:pt x="129603" y="259105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Footer Placeholder 17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80" name="Slide Number Placeholder 17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245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Insertion: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71" y="1536700"/>
            <a:ext cx="156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latin typeface="Times New Roman"/>
                <a:cs typeface="Times New Roman"/>
              </a:rPr>
              <a:t>Insert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1894" y="5177650"/>
            <a:ext cx="1771650" cy="715645"/>
            <a:chOff x="1011894" y="5177650"/>
            <a:chExt cx="1771650" cy="715645"/>
          </a:xfrm>
        </p:grpSpPr>
        <p:sp>
          <p:nvSpPr>
            <p:cNvPr id="5" name="object 5"/>
            <p:cNvSpPr/>
            <p:nvPr/>
          </p:nvSpPr>
          <p:spPr>
            <a:xfrm>
              <a:off x="1759245" y="52131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5461" y="52131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13702"/>
                  </a:lnTo>
                </a:path>
                <a:path h="654685">
                  <a:moveTo>
                    <a:pt x="0" y="613702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4594" y="5880361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4585" y="5187797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2919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9197" y="25400"/>
                  </a:lnTo>
                  <a:lnTo>
                    <a:pt x="29197" y="0"/>
                  </a:lnTo>
                  <a:close/>
                </a:path>
                <a:path w="747394" h="25400">
                  <a:moveTo>
                    <a:pt x="747356" y="0"/>
                  </a:moveTo>
                  <a:lnTo>
                    <a:pt x="519950" y="0"/>
                  </a:lnTo>
                  <a:lnTo>
                    <a:pt x="519950" y="25400"/>
                  </a:lnTo>
                  <a:lnTo>
                    <a:pt x="747356" y="25400"/>
                  </a:lnTo>
                  <a:lnTo>
                    <a:pt x="747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3033" y="5190350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4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4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4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4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35733" y="5190350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1482" y="5180203"/>
            <a:ext cx="747395" cy="680085"/>
          </a:xfrm>
          <a:custGeom>
            <a:avLst/>
            <a:gdLst/>
            <a:ahLst/>
            <a:cxnLst/>
            <a:rect l="l" t="t" r="r" b="b"/>
            <a:pathLst>
              <a:path w="747395" h="680085">
                <a:moveTo>
                  <a:pt x="734651" y="12700"/>
                </a:moveTo>
                <a:lnTo>
                  <a:pt x="734651" y="667164"/>
                </a:lnTo>
              </a:path>
              <a:path w="747395" h="680085">
                <a:moveTo>
                  <a:pt x="530867" y="12700"/>
                </a:moveTo>
                <a:lnTo>
                  <a:pt x="530867" y="667164"/>
                </a:lnTo>
              </a:path>
              <a:path w="747395" h="680085">
                <a:moveTo>
                  <a:pt x="0" y="679864"/>
                </a:moveTo>
                <a:lnTo>
                  <a:pt x="747351" y="679864"/>
                </a:lnTo>
              </a:path>
              <a:path w="747395" h="680085">
                <a:moveTo>
                  <a:pt x="0" y="0"/>
                </a:moveTo>
                <a:lnTo>
                  <a:pt x="7473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4182" y="5180203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7218" y="5144338"/>
            <a:ext cx="1771650" cy="718820"/>
            <a:chOff x="4007218" y="5144338"/>
            <a:chExt cx="1771650" cy="718820"/>
          </a:xfrm>
        </p:grpSpPr>
        <p:sp>
          <p:nvSpPr>
            <p:cNvPr id="14" name="object 14"/>
            <p:cNvSpPr/>
            <p:nvPr/>
          </p:nvSpPr>
          <p:spPr>
            <a:xfrm>
              <a:off x="4550787" y="518275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2802" y="5157355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679864"/>
                  </a:moveTo>
                  <a:lnTo>
                    <a:pt x="0" y="0"/>
                  </a:lnTo>
                </a:path>
              </a:pathLst>
            </a:custGeom>
            <a:ln w="25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9918" y="584991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6437" y="5157355"/>
              <a:ext cx="231140" cy="25400"/>
            </a:xfrm>
            <a:custGeom>
              <a:avLst/>
              <a:gdLst/>
              <a:ahLst/>
              <a:cxnLst/>
              <a:rect l="l" t="t" r="r" b="b"/>
              <a:pathLst>
                <a:path w="231139" h="25400">
                  <a:moveTo>
                    <a:pt x="0" y="25400"/>
                  </a:moveTo>
                  <a:lnTo>
                    <a:pt x="230832" y="25400"/>
                  </a:lnTo>
                  <a:lnTo>
                    <a:pt x="230832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8366" y="5159908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1066" y="5159908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5863" y="5126913"/>
            <a:ext cx="1748789" cy="705485"/>
            <a:chOff x="6015863" y="5126913"/>
            <a:chExt cx="1748789" cy="705485"/>
          </a:xfrm>
        </p:grpSpPr>
        <p:sp>
          <p:nvSpPr>
            <p:cNvPr id="21" name="object 21"/>
            <p:cNvSpPr/>
            <p:nvPr/>
          </p:nvSpPr>
          <p:spPr>
            <a:xfrm>
              <a:off x="6547684" y="5162461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24759" y="5137061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0"/>
                  </a:moveTo>
                  <a:lnTo>
                    <a:pt x="0" y="679864"/>
                  </a:lnTo>
                </a:path>
              </a:pathLst>
            </a:custGeom>
            <a:ln w="15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6815" y="5817607"/>
              <a:ext cx="747395" cy="12700"/>
            </a:xfrm>
            <a:custGeom>
              <a:avLst/>
              <a:gdLst/>
              <a:ahLst/>
              <a:cxnLst/>
              <a:rect l="l" t="t" r="r" b="b"/>
              <a:pathLst>
                <a:path w="747395" h="12700">
                  <a:moveTo>
                    <a:pt x="0" y="0"/>
                  </a:moveTo>
                  <a:lnTo>
                    <a:pt x="747351" y="0"/>
                  </a:lnTo>
                </a:path>
                <a:path w="747395" h="12700">
                  <a:moveTo>
                    <a:pt x="0" y="12700"/>
                  </a:moveTo>
                  <a:lnTo>
                    <a:pt x="747351" y="12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23452" y="5141817"/>
              <a:ext cx="241300" cy="16510"/>
            </a:xfrm>
            <a:custGeom>
              <a:avLst/>
              <a:gdLst/>
              <a:ahLst/>
              <a:cxnLst/>
              <a:rect l="l" t="t" r="r" b="b"/>
              <a:pathLst>
                <a:path w="241300" h="16510">
                  <a:moveTo>
                    <a:pt x="0" y="15887"/>
                  </a:moveTo>
                  <a:lnTo>
                    <a:pt x="240714" y="15887"/>
                  </a:lnTo>
                  <a:lnTo>
                    <a:pt x="240714" y="0"/>
                  </a:lnTo>
                  <a:lnTo>
                    <a:pt x="0" y="0"/>
                  </a:lnTo>
                  <a:lnTo>
                    <a:pt x="0" y="15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35134" y="5152313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9624" y="5819477"/>
              <a:ext cx="542290" cy="0"/>
            </a:xfrm>
            <a:custGeom>
              <a:avLst/>
              <a:gdLst/>
              <a:ahLst/>
              <a:cxnLst/>
              <a:rect l="l" t="t" r="r" b="b"/>
              <a:pathLst>
                <a:path w="542290">
                  <a:moveTo>
                    <a:pt x="0" y="0"/>
                  </a:moveTo>
                  <a:lnTo>
                    <a:pt x="541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6965" y="5152313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04265" y="5819477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6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04265" y="513961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074116" y="5215813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9365" y="3918063"/>
            <a:ext cx="381000" cy="178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178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5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02468" y="3226116"/>
            <a:ext cx="385445" cy="250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98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69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7867" y="3100362"/>
            <a:ext cx="12547600" cy="2808605"/>
            <a:chOff x="277867" y="3100362"/>
            <a:chExt cx="12547600" cy="2808605"/>
          </a:xfrm>
        </p:grpSpPr>
        <p:sp>
          <p:nvSpPr>
            <p:cNvPr id="34" name="object 34"/>
            <p:cNvSpPr/>
            <p:nvPr/>
          </p:nvSpPr>
          <p:spPr>
            <a:xfrm>
              <a:off x="1619249" y="54470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7949" y="5421629"/>
              <a:ext cx="3860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258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91049" y="5421629"/>
              <a:ext cx="398779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070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103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68018" y="5509793"/>
              <a:ext cx="450215" cy="8890"/>
            </a:xfrm>
            <a:custGeom>
              <a:avLst/>
              <a:gdLst/>
              <a:ahLst/>
              <a:cxnLst/>
              <a:rect l="l" t="t" r="r" b="b"/>
              <a:pathLst>
                <a:path w="450215" h="8889">
                  <a:moveTo>
                    <a:pt x="450062" y="840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4609" y="5433618"/>
              <a:ext cx="169545" cy="167640"/>
            </a:xfrm>
            <a:custGeom>
              <a:avLst/>
              <a:gdLst/>
              <a:ahLst/>
              <a:cxnLst/>
              <a:rect l="l" t="t" r="r" b="b"/>
              <a:pathLst>
                <a:path w="169545" h="167639">
                  <a:moveTo>
                    <a:pt x="3124" y="0"/>
                  </a:moveTo>
                  <a:lnTo>
                    <a:pt x="43472" y="84582"/>
                  </a:lnTo>
                  <a:lnTo>
                    <a:pt x="0" y="167614"/>
                  </a:lnTo>
                  <a:lnTo>
                    <a:pt x="169176" y="86944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98179" y="5439954"/>
              <a:ext cx="139673" cy="1396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1349" y="54470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7294" y="521124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3267" y="3169094"/>
              <a:ext cx="0" cy="2700655"/>
            </a:xfrm>
            <a:custGeom>
              <a:avLst/>
              <a:gdLst/>
              <a:ahLst/>
              <a:cxnLst/>
              <a:rect l="l" t="t" r="r" b="b"/>
              <a:pathLst>
                <a:path h="2700654">
                  <a:moveTo>
                    <a:pt x="0" y="0"/>
                  </a:moveTo>
                  <a:lnTo>
                    <a:pt x="0" y="270051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0567" y="5882308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0123" y="5186038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4750" y="381060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26581" y="3810609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26453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264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23292" y="446507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23452" y="4468362"/>
              <a:ext cx="238125" cy="19050"/>
            </a:xfrm>
            <a:custGeom>
              <a:avLst/>
              <a:gdLst/>
              <a:ahLst/>
              <a:cxnLst/>
              <a:rect l="l" t="t" r="r" b="b"/>
              <a:pathLst>
                <a:path w="238125" h="19050">
                  <a:moveTo>
                    <a:pt x="0" y="18821"/>
                  </a:moveTo>
                  <a:lnTo>
                    <a:pt x="237780" y="18821"/>
                  </a:lnTo>
                  <a:lnTo>
                    <a:pt x="237780" y="0"/>
                  </a:lnTo>
                  <a:lnTo>
                    <a:pt x="0" y="0"/>
                  </a:lnTo>
                  <a:lnTo>
                    <a:pt x="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13881" y="37979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53363" y="450029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34091" y="3802519"/>
              <a:ext cx="0" cy="1377950"/>
            </a:xfrm>
            <a:custGeom>
              <a:avLst/>
              <a:gdLst/>
              <a:ahLst/>
              <a:cxnLst/>
              <a:rect l="l" t="t" r="r" b="b"/>
              <a:pathLst>
                <a:path h="1377950">
                  <a:moveTo>
                    <a:pt x="0" y="0"/>
                  </a:moveTo>
                  <a:lnTo>
                    <a:pt x="0" y="137764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36427" y="4476013"/>
              <a:ext cx="233679" cy="703580"/>
            </a:xfrm>
            <a:custGeom>
              <a:avLst/>
              <a:gdLst/>
              <a:ahLst/>
              <a:cxnLst/>
              <a:rect l="l" t="t" r="r" b="b"/>
              <a:pathLst>
                <a:path w="233679" h="703579">
                  <a:moveTo>
                    <a:pt x="233413" y="679856"/>
                  </a:moveTo>
                  <a:lnTo>
                    <a:pt x="0" y="679856"/>
                  </a:lnTo>
                  <a:lnTo>
                    <a:pt x="0" y="703046"/>
                  </a:lnTo>
                  <a:lnTo>
                    <a:pt x="233413" y="703046"/>
                  </a:lnTo>
                  <a:lnTo>
                    <a:pt x="233413" y="679856"/>
                  </a:lnTo>
                  <a:close/>
                </a:path>
                <a:path w="233679" h="703579">
                  <a:moveTo>
                    <a:pt x="233413" y="0"/>
                  </a:moveTo>
                  <a:lnTo>
                    <a:pt x="0" y="0"/>
                  </a:lnTo>
                  <a:lnTo>
                    <a:pt x="0" y="23177"/>
                  </a:lnTo>
                  <a:lnTo>
                    <a:pt x="233413" y="23177"/>
                  </a:lnTo>
                  <a:lnTo>
                    <a:pt x="23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294" y="382092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0118" y="379572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1200" y="4133850"/>
              <a:ext cx="3098800" cy="0"/>
            </a:xfrm>
            <a:custGeom>
              <a:avLst/>
              <a:gdLst/>
              <a:ahLst/>
              <a:cxnLst/>
              <a:rect l="l" t="t" r="r" b="b"/>
              <a:pathLst>
                <a:path w="3098800">
                  <a:moveTo>
                    <a:pt x="3098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68090" y="4050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1349" y="40640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89099" y="4845050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2171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18890" y="4761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19249" y="47752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1205" y="4144225"/>
              <a:ext cx="1522730" cy="5080"/>
            </a:xfrm>
            <a:custGeom>
              <a:avLst/>
              <a:gdLst/>
              <a:ahLst/>
              <a:cxnLst/>
              <a:rect l="l" t="t" r="r" b="b"/>
              <a:pathLst>
                <a:path w="1522729" h="5079">
                  <a:moveTo>
                    <a:pt x="1522425" y="504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31441" y="406530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558" y="0"/>
                  </a:moveTo>
                  <a:lnTo>
                    <a:pt x="42189" y="83959"/>
                  </a:lnTo>
                  <a:lnTo>
                    <a:pt x="0" y="167639"/>
                  </a:lnTo>
                  <a:lnTo>
                    <a:pt x="167919" y="8437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81354" y="4074375"/>
              <a:ext cx="139696" cy="1396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3267" y="3125762"/>
              <a:ext cx="471170" cy="658495"/>
            </a:xfrm>
            <a:custGeom>
              <a:avLst/>
              <a:gdLst/>
              <a:ahLst/>
              <a:cxnLst/>
              <a:rect l="l" t="t" r="r" b="b"/>
              <a:pathLst>
                <a:path w="471170" h="658495">
                  <a:moveTo>
                    <a:pt x="471051" y="504901"/>
                  </a:moveTo>
                  <a:lnTo>
                    <a:pt x="471051" y="658365"/>
                  </a:lnTo>
                </a:path>
                <a:path w="471170" h="658495">
                  <a:moveTo>
                    <a:pt x="471051" y="0"/>
                  </a:moveTo>
                  <a:lnTo>
                    <a:pt x="471051" y="416737"/>
                  </a:lnTo>
                </a:path>
                <a:path w="471170" h="658495">
                  <a:moveTo>
                    <a:pt x="314027" y="504901"/>
                  </a:moveTo>
                  <a:lnTo>
                    <a:pt x="314027" y="658365"/>
                  </a:lnTo>
                </a:path>
                <a:path w="471170" h="658495">
                  <a:moveTo>
                    <a:pt x="314027" y="0"/>
                  </a:moveTo>
                  <a:lnTo>
                    <a:pt x="314027" y="416737"/>
                  </a:lnTo>
                </a:path>
                <a:path w="471170"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0123" y="3784323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0567" y="3113062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53363" y="382791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36437" y="4483488"/>
              <a:ext cx="233679" cy="23495"/>
            </a:xfrm>
            <a:custGeom>
              <a:avLst/>
              <a:gdLst/>
              <a:ahLst/>
              <a:cxnLst/>
              <a:rect l="l" t="t" r="r" b="b"/>
              <a:pathLst>
                <a:path w="233679" h="23495">
                  <a:moveTo>
                    <a:pt x="0" y="23190"/>
                  </a:moveTo>
                  <a:lnTo>
                    <a:pt x="233410" y="23190"/>
                  </a:lnTo>
                  <a:lnTo>
                    <a:pt x="233410" y="0"/>
                  </a:lnTo>
                  <a:lnTo>
                    <a:pt x="0" y="0"/>
                  </a:lnTo>
                  <a:lnTo>
                    <a:pt x="0" y="23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36437" y="3815219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410" y="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1200" y="3448050"/>
              <a:ext cx="3136900" cy="0"/>
            </a:xfrm>
            <a:custGeom>
              <a:avLst/>
              <a:gdLst/>
              <a:ahLst/>
              <a:cxnLst/>
              <a:rect l="l" t="t" r="r" b="b"/>
              <a:pathLst>
                <a:path w="3136900">
                  <a:moveTo>
                    <a:pt x="31369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06190" y="3364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1349" y="33782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56848" y="3460254"/>
              <a:ext cx="7555865" cy="4445"/>
            </a:xfrm>
            <a:custGeom>
              <a:avLst/>
              <a:gdLst/>
              <a:ahLst/>
              <a:cxnLst/>
              <a:rect l="l" t="t" r="r" b="b"/>
              <a:pathLst>
                <a:path w="7555865" h="4445">
                  <a:moveTo>
                    <a:pt x="7555306" y="39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643048" y="390300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628059" y="4574068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12" y="0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628059" y="3882688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27"/>
                  </a:moveTo>
                  <a:lnTo>
                    <a:pt x="184712" y="15227"/>
                  </a:lnTo>
                  <a:lnTo>
                    <a:pt x="184712" y="0"/>
                  </a:lnTo>
                  <a:lnTo>
                    <a:pt x="0" y="0"/>
                  </a:lnTo>
                  <a:lnTo>
                    <a:pt x="0" y="15227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643048" y="3219234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628059" y="3882685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27"/>
                  </a:moveTo>
                  <a:lnTo>
                    <a:pt x="184712" y="15227"/>
                  </a:lnTo>
                  <a:lnTo>
                    <a:pt x="184712" y="0"/>
                  </a:lnTo>
                  <a:lnTo>
                    <a:pt x="0" y="0"/>
                  </a:lnTo>
                  <a:lnTo>
                    <a:pt x="0" y="15227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329020" y="3219234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43332"/>
                  </a:moveTo>
                  <a:lnTo>
                    <a:pt x="0" y="658365"/>
                  </a:lnTo>
                </a:path>
                <a:path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316320" y="320653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170207" y="3380333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88" y="0"/>
                  </a:moveTo>
                  <a:lnTo>
                    <a:pt x="41948" y="83845"/>
                  </a:lnTo>
                  <a:lnTo>
                    <a:pt x="0" y="167639"/>
                  </a:lnTo>
                  <a:lnTo>
                    <a:pt x="167678" y="8390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87003" y="3390415"/>
              <a:ext cx="139695" cy="1396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4750" y="4494377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23292" y="4468977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0" y="705264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23444" y="4472266"/>
              <a:ext cx="238125" cy="699135"/>
            </a:xfrm>
            <a:custGeom>
              <a:avLst/>
              <a:gdLst/>
              <a:ahLst/>
              <a:cxnLst/>
              <a:rect l="l" t="t" r="r" b="b"/>
              <a:pathLst>
                <a:path w="238125" h="699135">
                  <a:moveTo>
                    <a:pt x="237782" y="679869"/>
                  </a:moveTo>
                  <a:lnTo>
                    <a:pt x="0" y="679869"/>
                  </a:lnTo>
                  <a:lnTo>
                    <a:pt x="0" y="698690"/>
                  </a:lnTo>
                  <a:lnTo>
                    <a:pt x="237782" y="698690"/>
                  </a:lnTo>
                  <a:lnTo>
                    <a:pt x="237782" y="679869"/>
                  </a:lnTo>
                  <a:close/>
                </a:path>
                <a:path w="238125" h="699135">
                  <a:moveTo>
                    <a:pt x="237782" y="0"/>
                  </a:moveTo>
                  <a:lnTo>
                    <a:pt x="0" y="0"/>
                  </a:lnTo>
                  <a:lnTo>
                    <a:pt x="0" y="18821"/>
                  </a:lnTo>
                  <a:lnTo>
                    <a:pt x="237782" y="18821"/>
                  </a:lnTo>
                  <a:lnTo>
                    <a:pt x="237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643048" y="5224957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329020" y="5224957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0"/>
                  </a:moveTo>
                  <a:lnTo>
                    <a:pt x="0" y="555078"/>
                  </a:lnTo>
                </a:path>
                <a:path h="658495">
                  <a:moveTo>
                    <a:pt x="0" y="555078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316320" y="589602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628059" y="5212257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12" y="0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011142" y="3093262"/>
            <a:ext cx="772795" cy="2755900"/>
            <a:chOff x="4011142" y="3093262"/>
            <a:chExt cx="772795" cy="2755900"/>
          </a:xfrm>
        </p:grpSpPr>
        <p:sp>
          <p:nvSpPr>
            <p:cNvPr id="94" name="object 94"/>
            <p:cNvSpPr/>
            <p:nvPr/>
          </p:nvSpPr>
          <p:spPr>
            <a:xfrm>
              <a:off x="4554710" y="311866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34091" y="3630663"/>
              <a:ext cx="0" cy="2206625"/>
            </a:xfrm>
            <a:custGeom>
              <a:avLst/>
              <a:gdLst/>
              <a:ahLst/>
              <a:cxnLst/>
              <a:rect l="l" t="t" r="r" b="b"/>
              <a:pathLst>
                <a:path h="2206625">
                  <a:moveTo>
                    <a:pt x="0" y="0"/>
                  </a:moveTo>
                  <a:lnTo>
                    <a:pt x="0" y="2206556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36542" y="3118662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178460"/>
                  </a:moveTo>
                  <a:lnTo>
                    <a:pt x="0" y="423837"/>
                  </a:lnTo>
                </a:path>
                <a:path h="424179">
                  <a:moveTo>
                    <a:pt x="0" y="0"/>
                  </a:moveTo>
                  <a:lnTo>
                    <a:pt x="0" y="1784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36437" y="3785826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756" y="0"/>
                  </a:lnTo>
                </a:path>
              </a:pathLst>
            </a:custGeom>
            <a:ln w="218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023842" y="310596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590123" y="3297123"/>
            <a:ext cx="12230735" cy="2512695"/>
            <a:chOff x="590123" y="3297123"/>
            <a:chExt cx="12230735" cy="2512695"/>
          </a:xfrm>
        </p:grpSpPr>
        <p:sp>
          <p:nvSpPr>
            <p:cNvPr id="100" name="object 100"/>
            <p:cNvSpPr/>
            <p:nvPr/>
          </p:nvSpPr>
          <p:spPr>
            <a:xfrm>
              <a:off x="9822074" y="449134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03905" y="4491342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06102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06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291206" y="5145811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884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846" y="25400"/>
                  </a:lnTo>
                  <a:lnTo>
                    <a:pt x="18846" y="0"/>
                  </a:lnTo>
                  <a:close/>
                </a:path>
                <a:path w="747395" h="25400">
                  <a:moveTo>
                    <a:pt x="747344" y="3276"/>
                  </a:moveTo>
                  <a:lnTo>
                    <a:pt x="513029" y="3276"/>
                  </a:lnTo>
                  <a:lnTo>
                    <a:pt x="513029" y="22123"/>
                  </a:lnTo>
                  <a:lnTo>
                    <a:pt x="747344" y="22123"/>
                  </a:lnTo>
                  <a:lnTo>
                    <a:pt x="747344" y="3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291205" y="447864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7294" y="451608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90118" y="449088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643048" y="4563973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323934" y="3877599"/>
              <a:ext cx="488950" cy="1370330"/>
            </a:xfrm>
            <a:custGeom>
              <a:avLst/>
              <a:gdLst/>
              <a:ahLst/>
              <a:cxnLst/>
              <a:rect l="l" t="t" r="r" b="b"/>
              <a:pathLst>
                <a:path w="488950" h="1370329">
                  <a:moveTo>
                    <a:pt x="0" y="0"/>
                  </a:moveTo>
                  <a:lnTo>
                    <a:pt x="0" y="1370139"/>
                  </a:lnTo>
                </a:path>
                <a:path w="488950" h="1370329">
                  <a:moveTo>
                    <a:pt x="304125" y="1357439"/>
                  </a:moveTo>
                  <a:lnTo>
                    <a:pt x="488838" y="1357439"/>
                  </a:lnTo>
                </a:path>
                <a:path w="488950" h="1370329">
                  <a:moveTo>
                    <a:pt x="304125" y="673674"/>
                  </a:moveTo>
                  <a:lnTo>
                    <a:pt x="488838" y="673674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41349" y="47485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35500" y="41338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812790" y="4050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65650" y="4063999"/>
              <a:ext cx="139699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35500" y="48069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12790" y="4723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65650" y="4737100"/>
              <a:ext cx="139699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635064" y="4798517"/>
              <a:ext cx="1464945" cy="5715"/>
            </a:xfrm>
            <a:custGeom>
              <a:avLst/>
              <a:gdLst/>
              <a:ahLst/>
              <a:cxnLst/>
              <a:rect l="l" t="t" r="r" b="b"/>
              <a:pathLst>
                <a:path w="1464945" h="5714">
                  <a:moveTo>
                    <a:pt x="1464462" y="0"/>
                  </a:moveTo>
                  <a:lnTo>
                    <a:pt x="0" y="53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57311" y="4714862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214" y="83654"/>
                  </a:lnTo>
                  <a:lnTo>
                    <a:pt x="609" y="167639"/>
                  </a:lnTo>
                  <a:lnTo>
                    <a:pt x="167944" y="83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65219" y="4733994"/>
              <a:ext cx="139695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6000" y="479425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4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143489" y="47104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836150" y="4724400"/>
              <a:ext cx="139700" cy="139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45686" y="3297123"/>
              <a:ext cx="490855" cy="2512695"/>
            </a:xfrm>
            <a:custGeom>
              <a:avLst/>
              <a:gdLst/>
              <a:ahLst/>
              <a:cxnLst/>
              <a:rect l="l" t="t" r="r" b="b"/>
              <a:pathLst>
                <a:path w="490854" h="2512695">
                  <a:moveTo>
                    <a:pt x="490750" y="0"/>
                  </a:moveTo>
                  <a:lnTo>
                    <a:pt x="0" y="0"/>
                  </a:lnTo>
                  <a:lnTo>
                    <a:pt x="0" y="2512187"/>
                  </a:lnTo>
                  <a:lnTo>
                    <a:pt x="490750" y="2512187"/>
                  </a:lnTo>
                  <a:lnTo>
                    <a:pt x="49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4090136" y="4300423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032703" y="3937063"/>
            <a:ext cx="490855" cy="1881505"/>
          </a:xfrm>
          <a:custGeom>
            <a:avLst/>
            <a:gdLst/>
            <a:ahLst/>
            <a:cxnLst/>
            <a:rect l="l" t="t" r="r" b="b"/>
            <a:pathLst>
              <a:path w="490854" h="1881504">
                <a:moveTo>
                  <a:pt x="490749" y="0"/>
                </a:moveTo>
                <a:lnTo>
                  <a:pt x="0" y="0"/>
                </a:lnTo>
                <a:lnTo>
                  <a:pt x="0" y="1881225"/>
                </a:lnTo>
                <a:lnTo>
                  <a:pt x="490749" y="1881225"/>
                </a:lnTo>
                <a:lnTo>
                  <a:pt x="490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6077153" y="4610176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373755" y="4598796"/>
            <a:ext cx="384810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 marL="3175">
              <a:lnSpc>
                <a:spcPct val="100000"/>
              </a:lnSpc>
              <a:spcBef>
                <a:spcPts val="1775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9281820" y="5148745"/>
            <a:ext cx="772795" cy="705485"/>
            <a:chOff x="9281820" y="5148745"/>
            <a:chExt cx="772795" cy="705485"/>
          </a:xfrm>
        </p:grpSpPr>
        <p:sp>
          <p:nvSpPr>
            <p:cNvPr id="127" name="object 127"/>
            <p:cNvSpPr/>
            <p:nvPr/>
          </p:nvSpPr>
          <p:spPr>
            <a:xfrm>
              <a:off x="9825389" y="517414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294520" y="5174145"/>
              <a:ext cx="25400" cy="646430"/>
            </a:xfrm>
            <a:custGeom>
              <a:avLst/>
              <a:gdLst/>
              <a:ahLst/>
              <a:cxnLst/>
              <a:rect l="l" t="t" r="r" b="b"/>
              <a:pathLst>
                <a:path w="25400" h="646429">
                  <a:moveTo>
                    <a:pt x="12700" y="0"/>
                  </a:moveTo>
                  <a:lnTo>
                    <a:pt x="12700" y="638124"/>
                  </a:lnTo>
                </a:path>
                <a:path w="25400" h="646429">
                  <a:moveTo>
                    <a:pt x="0" y="646294"/>
                  </a:moveTo>
                  <a:lnTo>
                    <a:pt x="25400" y="64629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294520" y="58413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294520" y="5148744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553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5532" y="25400"/>
                  </a:lnTo>
                  <a:lnTo>
                    <a:pt x="15532" y="0"/>
                  </a:lnTo>
                  <a:close/>
                </a:path>
                <a:path w="747395" h="25400">
                  <a:moveTo>
                    <a:pt x="747344" y="4940"/>
                  </a:moveTo>
                  <a:lnTo>
                    <a:pt x="509714" y="4940"/>
                  </a:lnTo>
                  <a:lnTo>
                    <a:pt x="509714" y="20472"/>
                  </a:lnTo>
                  <a:lnTo>
                    <a:pt x="747344" y="20472"/>
                  </a:lnTo>
                  <a:lnTo>
                    <a:pt x="747344" y="4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10298366" y="5148745"/>
            <a:ext cx="1789430" cy="705485"/>
            <a:chOff x="10298366" y="5148745"/>
            <a:chExt cx="1789430" cy="705485"/>
          </a:xfrm>
        </p:grpSpPr>
        <p:sp>
          <p:nvSpPr>
            <p:cNvPr id="132" name="object 132"/>
            <p:cNvSpPr/>
            <p:nvPr/>
          </p:nvSpPr>
          <p:spPr>
            <a:xfrm>
              <a:off x="11045718" y="51741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841935" y="51741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512546"/>
                  </a:lnTo>
                </a:path>
                <a:path h="654685">
                  <a:moveTo>
                    <a:pt x="0" y="512546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311066" y="58413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829814" y="5149164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327625" y="5161445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8" y="12700"/>
                  </a:moveTo>
                  <a:lnTo>
                    <a:pt x="530868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11340325" y="5161445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0393616" y="3879442"/>
            <a:ext cx="381000" cy="184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9899650" y="3746588"/>
            <a:ext cx="2379980" cy="1855470"/>
            <a:chOff x="9899650" y="3746588"/>
            <a:chExt cx="2379980" cy="1855470"/>
          </a:xfrm>
        </p:grpSpPr>
        <p:sp>
          <p:nvSpPr>
            <p:cNvPr id="140" name="object 140"/>
            <p:cNvSpPr/>
            <p:nvPr/>
          </p:nvSpPr>
          <p:spPr>
            <a:xfrm>
              <a:off x="9899650" y="54216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915650" y="54216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880850" y="5434329"/>
              <a:ext cx="398779" cy="1676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045718" y="447306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829811" y="4448085"/>
              <a:ext cx="228600" cy="704850"/>
            </a:xfrm>
            <a:custGeom>
              <a:avLst/>
              <a:gdLst/>
              <a:ahLst/>
              <a:cxnLst/>
              <a:rect l="l" t="t" r="r" b="b"/>
              <a:pathLst>
                <a:path w="228600" h="704850">
                  <a:moveTo>
                    <a:pt x="228600" y="679869"/>
                  </a:moveTo>
                  <a:lnTo>
                    <a:pt x="0" y="679869"/>
                  </a:lnTo>
                  <a:lnTo>
                    <a:pt x="0" y="704430"/>
                  </a:lnTo>
                  <a:lnTo>
                    <a:pt x="228600" y="704430"/>
                  </a:lnTo>
                  <a:lnTo>
                    <a:pt x="228600" y="679869"/>
                  </a:lnTo>
                  <a:close/>
                </a:path>
                <a:path w="228600" h="704850">
                  <a:moveTo>
                    <a:pt x="228600" y="0"/>
                  </a:moveTo>
                  <a:lnTo>
                    <a:pt x="0" y="0"/>
                  </a:lnTo>
                  <a:lnTo>
                    <a:pt x="0" y="24561"/>
                  </a:lnTo>
                  <a:lnTo>
                    <a:pt x="228600" y="2456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045718" y="3771988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829814" y="4426871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311066" y="3759288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10335628" y="3813225"/>
            <a:ext cx="1982470" cy="1873885"/>
            <a:chOff x="10335628" y="3813225"/>
            <a:chExt cx="1982470" cy="1873885"/>
          </a:xfrm>
        </p:grpSpPr>
        <p:sp>
          <p:nvSpPr>
            <p:cNvPr id="149" name="object 149"/>
            <p:cNvSpPr/>
            <p:nvPr/>
          </p:nvSpPr>
          <p:spPr>
            <a:xfrm>
              <a:off x="10921999" y="407034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2137389" y="3986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852149" y="4000499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921999" y="4806950"/>
              <a:ext cx="1270000" cy="0"/>
            </a:xfrm>
            <a:custGeom>
              <a:avLst/>
              <a:gdLst/>
              <a:ahLst/>
              <a:cxnLst/>
              <a:rect l="l" t="t" r="r" b="b"/>
              <a:pathLst>
                <a:path w="1270000">
                  <a:moveTo>
                    <a:pt x="1270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150089" y="4723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852149" y="47371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335628" y="3813225"/>
              <a:ext cx="494665" cy="1873885"/>
            </a:xfrm>
            <a:custGeom>
              <a:avLst/>
              <a:gdLst/>
              <a:ahLst/>
              <a:cxnLst/>
              <a:rect l="l" t="t" r="r" b="b"/>
              <a:pathLst>
                <a:path w="494665" h="1873885">
                  <a:moveTo>
                    <a:pt x="494186" y="0"/>
                  </a:moveTo>
                  <a:lnTo>
                    <a:pt x="0" y="0"/>
                  </a:lnTo>
                  <a:lnTo>
                    <a:pt x="0" y="1873465"/>
                  </a:lnTo>
                  <a:lnTo>
                    <a:pt x="494186" y="1873465"/>
                  </a:lnTo>
                  <a:lnTo>
                    <a:pt x="494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10323766" y="3759288"/>
            <a:ext cx="518795" cy="208216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105975" y="4639677"/>
            <a:ext cx="3810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176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010725" y="4506823"/>
            <a:ext cx="772795" cy="705485"/>
            <a:chOff x="1010725" y="4506823"/>
            <a:chExt cx="772795" cy="705485"/>
          </a:xfrm>
        </p:grpSpPr>
        <p:sp>
          <p:nvSpPr>
            <p:cNvPr id="159" name="object 159"/>
            <p:cNvSpPr/>
            <p:nvPr/>
          </p:nvSpPr>
          <p:spPr>
            <a:xfrm>
              <a:off x="1758077" y="4532223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23416" y="5186692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3036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0365" y="25400"/>
                  </a:lnTo>
                  <a:lnTo>
                    <a:pt x="30365" y="0"/>
                  </a:lnTo>
                  <a:close/>
                </a:path>
                <a:path w="747394" h="25400">
                  <a:moveTo>
                    <a:pt x="747356" y="0"/>
                  </a:moveTo>
                  <a:lnTo>
                    <a:pt x="521119" y="0"/>
                  </a:lnTo>
                  <a:lnTo>
                    <a:pt x="521119" y="25400"/>
                  </a:lnTo>
                  <a:lnTo>
                    <a:pt x="747356" y="25400"/>
                  </a:lnTo>
                  <a:lnTo>
                    <a:pt x="747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23425" y="451952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/>
          <p:nvPr/>
        </p:nvSpPr>
        <p:spPr>
          <a:xfrm>
            <a:off x="1053784" y="4611700"/>
            <a:ext cx="490855" cy="1215390"/>
          </a:xfrm>
          <a:custGeom>
            <a:avLst/>
            <a:gdLst/>
            <a:ahLst/>
            <a:cxnLst/>
            <a:rect l="l" t="t" r="r" b="b"/>
            <a:pathLst>
              <a:path w="490855" h="1215389">
                <a:moveTo>
                  <a:pt x="490750" y="0"/>
                </a:moveTo>
                <a:lnTo>
                  <a:pt x="0" y="0"/>
                </a:lnTo>
                <a:lnTo>
                  <a:pt x="0" y="1215199"/>
                </a:lnTo>
                <a:lnTo>
                  <a:pt x="490750" y="1215199"/>
                </a:lnTo>
                <a:lnTo>
                  <a:pt x="490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036709" y="4519523"/>
            <a:ext cx="518795" cy="1361440"/>
          </a:xfrm>
          <a:prstGeom prst="rect">
            <a:avLst/>
          </a:prstGeom>
          <a:ln w="2656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9310052" y="4597444"/>
            <a:ext cx="494665" cy="1215390"/>
          </a:xfrm>
          <a:custGeom>
            <a:avLst/>
            <a:gdLst/>
            <a:ahLst/>
            <a:cxnLst/>
            <a:rect l="l" t="t" r="r" b="b"/>
            <a:pathLst>
              <a:path w="494665" h="1215389">
                <a:moveTo>
                  <a:pt x="494186" y="0"/>
                </a:moveTo>
                <a:lnTo>
                  <a:pt x="0" y="0"/>
                </a:lnTo>
                <a:lnTo>
                  <a:pt x="0" y="1214824"/>
                </a:lnTo>
                <a:lnTo>
                  <a:pt x="494186" y="1214824"/>
                </a:lnTo>
                <a:lnTo>
                  <a:pt x="494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9319920" y="4940337"/>
            <a:ext cx="4895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89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485778" y="3469347"/>
            <a:ext cx="8540115" cy="2824480"/>
            <a:chOff x="485778" y="3469347"/>
            <a:chExt cx="8540115" cy="2824480"/>
          </a:xfrm>
        </p:grpSpPr>
        <p:sp>
          <p:nvSpPr>
            <p:cNvPr id="167" name="object 167"/>
            <p:cNvSpPr/>
            <p:nvPr/>
          </p:nvSpPr>
          <p:spPr>
            <a:xfrm>
              <a:off x="517528" y="3574249"/>
              <a:ext cx="3559810" cy="24765"/>
            </a:xfrm>
            <a:custGeom>
              <a:avLst/>
              <a:gdLst/>
              <a:ahLst/>
              <a:cxnLst/>
              <a:rect l="l" t="t" r="r" b="b"/>
              <a:pathLst>
                <a:path w="3559810" h="24764">
                  <a:moveTo>
                    <a:pt x="3559298" y="24663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071607" y="3469347"/>
              <a:ext cx="260350" cy="259079"/>
            </a:xfrm>
            <a:custGeom>
              <a:avLst/>
              <a:gdLst/>
              <a:ahLst/>
              <a:cxnLst/>
              <a:rect l="l" t="t" r="r" b="b"/>
              <a:pathLst>
                <a:path w="260350" h="259079">
                  <a:moveTo>
                    <a:pt x="1790" y="0"/>
                  </a:moveTo>
                  <a:lnTo>
                    <a:pt x="0" y="259067"/>
                  </a:lnTo>
                  <a:lnTo>
                    <a:pt x="259969" y="131330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201045" y="3574249"/>
              <a:ext cx="8890" cy="385445"/>
            </a:xfrm>
            <a:custGeom>
              <a:avLst/>
              <a:gdLst/>
              <a:ahLst/>
              <a:cxnLst/>
              <a:rect l="l" t="t" r="r" b="b"/>
              <a:pathLst>
                <a:path w="8889" h="385445">
                  <a:moveTo>
                    <a:pt x="4394" y="-31750"/>
                  </a:moveTo>
                  <a:lnTo>
                    <a:pt x="4394" y="417080"/>
                  </a:lnTo>
                </a:path>
              </a:pathLst>
            </a:custGeom>
            <a:ln w="72288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071632" y="3952303"/>
              <a:ext cx="259079" cy="262255"/>
            </a:xfrm>
            <a:custGeom>
              <a:avLst/>
              <a:gdLst/>
              <a:ahLst/>
              <a:cxnLst/>
              <a:rect l="l" t="t" r="r" b="b"/>
              <a:pathLst>
                <a:path w="259079" h="262254">
                  <a:moveTo>
                    <a:pt x="0" y="0"/>
                  </a:moveTo>
                  <a:lnTo>
                    <a:pt x="123596" y="261962"/>
                  </a:lnTo>
                  <a:lnTo>
                    <a:pt x="259016" y="5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209834" y="4198200"/>
              <a:ext cx="1827530" cy="7620"/>
            </a:xfrm>
            <a:custGeom>
              <a:avLst/>
              <a:gdLst/>
              <a:ahLst/>
              <a:cxnLst/>
              <a:rect l="l" t="t" r="r" b="b"/>
              <a:pathLst>
                <a:path w="1827529" h="7620">
                  <a:moveTo>
                    <a:pt x="1827060" y="0"/>
                  </a:moveTo>
                  <a:lnTo>
                    <a:pt x="0" y="701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032068" y="4068686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4" h="259079">
                  <a:moveTo>
                    <a:pt x="0" y="0"/>
                  </a:moveTo>
                  <a:lnTo>
                    <a:pt x="1003" y="259079"/>
                  </a:lnTo>
                  <a:lnTo>
                    <a:pt x="259575" y="128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54749" y="42037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125210" y="46184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0"/>
                  </a:moveTo>
                  <a:lnTo>
                    <a:pt x="0" y="0"/>
                  </a:lnTo>
                  <a:lnTo>
                    <a:pt x="129539" y="25907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54749" y="48768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125210" y="52915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0"/>
                  </a:moveTo>
                  <a:lnTo>
                    <a:pt x="0" y="0"/>
                  </a:lnTo>
                  <a:lnTo>
                    <a:pt x="129539" y="25907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261099" y="544195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904481" y="531241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177709" y="5443791"/>
              <a:ext cx="635" cy="595630"/>
            </a:xfrm>
            <a:custGeom>
              <a:avLst/>
              <a:gdLst/>
              <a:ahLst/>
              <a:cxnLst/>
              <a:rect l="l" t="t" r="r" b="b"/>
              <a:pathLst>
                <a:path w="634" h="595629">
                  <a:moveTo>
                    <a:pt x="165" y="595109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048334" y="6034557"/>
              <a:ext cx="259079" cy="259715"/>
            </a:xfrm>
            <a:custGeom>
              <a:avLst/>
              <a:gdLst/>
              <a:ahLst/>
              <a:cxnLst/>
              <a:rect l="l" t="t" r="r" b="b"/>
              <a:pathLst>
                <a:path w="259079" h="259714">
                  <a:moveTo>
                    <a:pt x="259079" y="0"/>
                  </a:moveTo>
                  <a:lnTo>
                    <a:pt x="0" y="63"/>
                  </a:lnTo>
                  <a:lnTo>
                    <a:pt x="129603" y="259105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265820" y="5136045"/>
              <a:ext cx="747395" cy="667385"/>
            </a:xfrm>
            <a:custGeom>
              <a:avLst/>
              <a:gdLst/>
              <a:ahLst/>
              <a:cxnLst/>
              <a:rect l="l" t="t" r="r" b="b"/>
              <a:pathLst>
                <a:path w="747395" h="667385">
                  <a:moveTo>
                    <a:pt x="734651" y="0"/>
                  </a:moveTo>
                  <a:lnTo>
                    <a:pt x="734651" y="654464"/>
                  </a:lnTo>
                </a:path>
                <a:path w="747395" h="667385">
                  <a:moveTo>
                    <a:pt x="530868" y="0"/>
                  </a:moveTo>
                  <a:lnTo>
                    <a:pt x="530868" y="654464"/>
                  </a:lnTo>
                </a:path>
                <a:path w="747395" h="667385">
                  <a:moveTo>
                    <a:pt x="12700" y="0"/>
                  </a:moveTo>
                  <a:lnTo>
                    <a:pt x="12700" y="654464"/>
                  </a:lnTo>
                </a:path>
                <a:path w="747395" h="667385">
                  <a:moveTo>
                    <a:pt x="0" y="667164"/>
                  </a:moveTo>
                  <a:lnTo>
                    <a:pt x="747351" y="667164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265820" y="5110645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0" y="0"/>
                  </a:moveTo>
                  <a:lnTo>
                    <a:pt x="747351" y="0"/>
                  </a:lnTo>
                  <a:lnTo>
                    <a:pt x="747351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8291220" y="5199545"/>
            <a:ext cx="493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8265820" y="4437545"/>
            <a:ext cx="996950" cy="1118870"/>
            <a:chOff x="8265820" y="4437545"/>
            <a:chExt cx="996950" cy="1118870"/>
          </a:xfrm>
        </p:grpSpPr>
        <p:sp>
          <p:nvSpPr>
            <p:cNvPr id="185" name="object 185"/>
            <p:cNvSpPr/>
            <p:nvPr/>
          </p:nvSpPr>
          <p:spPr>
            <a:xfrm>
              <a:off x="8912567" y="5470397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90" h="10160">
                  <a:moveTo>
                    <a:pt x="-19050" y="4838"/>
                  </a:moveTo>
                  <a:lnTo>
                    <a:pt x="243547" y="4838"/>
                  </a:lnTo>
                </a:path>
              </a:pathLst>
            </a:custGeom>
            <a:ln w="47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091587" y="5388457"/>
              <a:ext cx="171450" cy="167640"/>
            </a:xfrm>
            <a:custGeom>
              <a:avLst/>
              <a:gdLst/>
              <a:ahLst/>
              <a:cxnLst/>
              <a:rect l="l" t="t" r="r" b="b"/>
              <a:pathLst>
                <a:path w="171450" h="167639">
                  <a:moveTo>
                    <a:pt x="0" y="0"/>
                  </a:moveTo>
                  <a:lnTo>
                    <a:pt x="45478" y="81940"/>
                  </a:lnTo>
                  <a:lnTo>
                    <a:pt x="7213" y="167487"/>
                  </a:lnTo>
                  <a:lnTo>
                    <a:pt x="171094" y="76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842776" y="5410293"/>
              <a:ext cx="139573" cy="1395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278520" y="4462945"/>
              <a:ext cx="721995" cy="654685"/>
            </a:xfrm>
            <a:custGeom>
              <a:avLst/>
              <a:gdLst/>
              <a:ahLst/>
              <a:cxnLst/>
              <a:rect l="l" t="t" r="r" b="b"/>
              <a:pathLst>
                <a:path w="721995" h="654685">
                  <a:moveTo>
                    <a:pt x="721951" y="0"/>
                  </a:moveTo>
                  <a:lnTo>
                    <a:pt x="721951" y="654464"/>
                  </a:lnTo>
                </a:path>
                <a:path w="721995" h="654685">
                  <a:moveTo>
                    <a:pt x="518168" y="0"/>
                  </a:moveTo>
                  <a:lnTo>
                    <a:pt x="518168" y="654464"/>
                  </a:lnTo>
                </a:path>
                <a:path w="72199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265820" y="4437544"/>
              <a:ext cx="747395" cy="705485"/>
            </a:xfrm>
            <a:custGeom>
              <a:avLst/>
              <a:gdLst/>
              <a:ahLst/>
              <a:cxnLst/>
              <a:rect l="l" t="t" r="r" b="b"/>
              <a:pathLst>
                <a:path w="747395" h="705485">
                  <a:moveTo>
                    <a:pt x="747344" y="679869"/>
                  </a:moveTo>
                  <a:lnTo>
                    <a:pt x="0" y="679869"/>
                  </a:lnTo>
                  <a:lnTo>
                    <a:pt x="0" y="705269"/>
                  </a:lnTo>
                  <a:lnTo>
                    <a:pt x="747344" y="705269"/>
                  </a:lnTo>
                  <a:lnTo>
                    <a:pt x="747344" y="679869"/>
                  </a:lnTo>
                  <a:close/>
                </a:path>
                <a:path w="747395" h="705485">
                  <a:moveTo>
                    <a:pt x="74734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747344" y="25400"/>
                  </a:lnTo>
                  <a:lnTo>
                    <a:pt x="747344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8291220" y="4526445"/>
            <a:ext cx="493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8253120" y="3739045"/>
            <a:ext cx="1009650" cy="1144270"/>
            <a:chOff x="8253120" y="3739045"/>
            <a:chExt cx="1009650" cy="1144270"/>
          </a:xfrm>
        </p:grpSpPr>
        <p:sp>
          <p:nvSpPr>
            <p:cNvPr id="192" name="object 192"/>
            <p:cNvSpPr/>
            <p:nvPr/>
          </p:nvSpPr>
          <p:spPr>
            <a:xfrm>
              <a:off x="8912567" y="4797297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90" h="10160">
                  <a:moveTo>
                    <a:pt x="-19050" y="4838"/>
                  </a:moveTo>
                  <a:lnTo>
                    <a:pt x="243547" y="4838"/>
                  </a:lnTo>
                </a:path>
              </a:pathLst>
            </a:custGeom>
            <a:ln w="47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091587" y="4715357"/>
              <a:ext cx="171450" cy="167640"/>
            </a:xfrm>
            <a:custGeom>
              <a:avLst/>
              <a:gdLst/>
              <a:ahLst/>
              <a:cxnLst/>
              <a:rect l="l" t="t" r="r" b="b"/>
              <a:pathLst>
                <a:path w="171450" h="167639">
                  <a:moveTo>
                    <a:pt x="0" y="0"/>
                  </a:moveTo>
                  <a:lnTo>
                    <a:pt x="45478" y="81940"/>
                  </a:lnTo>
                  <a:lnTo>
                    <a:pt x="7213" y="167487"/>
                  </a:lnTo>
                  <a:lnTo>
                    <a:pt x="171094" y="76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842776" y="4737193"/>
              <a:ext cx="139573" cy="1395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278520" y="3764445"/>
              <a:ext cx="721995" cy="654685"/>
            </a:xfrm>
            <a:custGeom>
              <a:avLst/>
              <a:gdLst/>
              <a:ahLst/>
              <a:cxnLst/>
              <a:rect l="l" t="t" r="r" b="b"/>
              <a:pathLst>
                <a:path w="721995" h="654685">
                  <a:moveTo>
                    <a:pt x="721951" y="0"/>
                  </a:moveTo>
                  <a:lnTo>
                    <a:pt x="721951" y="654464"/>
                  </a:lnTo>
                </a:path>
                <a:path w="721995" h="654685">
                  <a:moveTo>
                    <a:pt x="518168" y="0"/>
                  </a:moveTo>
                  <a:lnTo>
                    <a:pt x="518168" y="654464"/>
                  </a:lnTo>
                </a:path>
                <a:path w="72199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265820" y="4418909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0" y="0"/>
                  </a:moveTo>
                  <a:lnTo>
                    <a:pt x="747351" y="0"/>
                  </a:lnTo>
                  <a:lnTo>
                    <a:pt x="747351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265820" y="3751745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8291220" y="3827945"/>
            <a:ext cx="493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8845550" y="4024629"/>
            <a:ext cx="1452880" cy="167640"/>
            <a:chOff x="8845550" y="4024629"/>
            <a:chExt cx="1452880" cy="167640"/>
          </a:xfrm>
        </p:grpSpPr>
        <p:sp>
          <p:nvSpPr>
            <p:cNvPr id="200" name="object 200"/>
            <p:cNvSpPr/>
            <p:nvPr/>
          </p:nvSpPr>
          <p:spPr>
            <a:xfrm>
              <a:off x="8915400" y="410844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130789" y="40246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845550" y="4038599"/>
              <a:ext cx="139700" cy="139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2486432" y="6959600"/>
            <a:ext cx="343916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node in level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0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206202" y="6527800"/>
            <a:ext cx="1305560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latin typeface="Courier New"/>
                <a:cs typeface="Courier New"/>
              </a:rPr>
              <a:t>Find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k  </a:t>
            </a:r>
            <a:r>
              <a:rPr sz="2800" spc="-5" dirty="0">
                <a:latin typeface="Courier New"/>
                <a:cs typeface="Courier New"/>
              </a:rPr>
              <a:t>Insert  </a:t>
            </a:r>
            <a:r>
              <a:rPr sz="2800" b="1" spc="-5" dirty="0">
                <a:latin typeface="Courier New"/>
                <a:cs typeface="Courier New"/>
              </a:rPr>
              <a:t>let </a:t>
            </a:r>
            <a:r>
              <a:rPr sz="2800" dirty="0">
                <a:latin typeface="Courier New"/>
                <a:cs typeface="Courier New"/>
              </a:rPr>
              <a:t>i  </a:t>
            </a:r>
            <a:r>
              <a:rPr sz="2800" b="1" spc="-5" dirty="0">
                <a:latin typeface="Courier New"/>
                <a:cs typeface="Courier New"/>
              </a:rPr>
              <a:t>while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486536" y="7823200"/>
            <a:ext cx="472059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FLIP() ==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“heads”:</a:t>
            </a:r>
            <a:endParaRPr sz="2800">
              <a:latin typeface="Courier New"/>
              <a:cs typeface="Courier New"/>
            </a:endParaRPr>
          </a:p>
          <a:p>
            <a:pPr marL="2145665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Courier New"/>
                <a:cs typeface="Courier New"/>
              </a:rPr>
              <a:t>into level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i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059642" y="8255000"/>
            <a:ext cx="237236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insert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node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i="1" spc="-5" dirty="0">
                <a:latin typeface="Courier New"/>
                <a:cs typeface="Courier New"/>
              </a:rPr>
              <a:t>i</a:t>
            </a:r>
            <a:r>
              <a:rPr sz="2800" spc="-5" dirty="0">
                <a:latin typeface="Courier New"/>
                <a:cs typeface="Courier New"/>
              </a:rPr>
              <a:t>++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8237829" y="6865619"/>
            <a:ext cx="3001645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800" spc="90" dirty="0">
                <a:solidFill>
                  <a:srgbClr val="008F00"/>
                </a:solidFill>
                <a:latin typeface="Times New Roman"/>
                <a:cs typeface="Times New Roman"/>
              </a:rPr>
              <a:t>Just </a:t>
            </a:r>
            <a:r>
              <a:rPr sz="2800" spc="125" dirty="0">
                <a:solidFill>
                  <a:srgbClr val="008F00"/>
                </a:solidFill>
                <a:latin typeface="Times New Roman"/>
                <a:cs typeface="Times New Roman"/>
              </a:rPr>
              <a:t>insertion into  </a:t>
            </a:r>
            <a:r>
              <a:rPr sz="2800" spc="155" dirty="0">
                <a:solidFill>
                  <a:srgbClr val="008F00"/>
                </a:solidFill>
                <a:latin typeface="Times New Roman"/>
                <a:cs typeface="Times New Roman"/>
              </a:rPr>
              <a:t>a </a:t>
            </a:r>
            <a:r>
              <a:rPr sz="2800" spc="140" dirty="0">
                <a:solidFill>
                  <a:srgbClr val="008F00"/>
                </a:solidFill>
                <a:latin typeface="Times New Roman"/>
                <a:cs typeface="Times New Roman"/>
              </a:rPr>
              <a:t>linked </a:t>
            </a:r>
            <a:r>
              <a:rPr sz="2800" spc="70" dirty="0">
                <a:solidFill>
                  <a:srgbClr val="008F00"/>
                </a:solidFill>
                <a:latin typeface="Times New Roman"/>
                <a:cs typeface="Times New Roman"/>
              </a:rPr>
              <a:t>list </a:t>
            </a:r>
            <a:r>
              <a:rPr sz="2800" spc="110" dirty="0">
                <a:solidFill>
                  <a:srgbClr val="008F00"/>
                </a:solidFill>
                <a:latin typeface="Times New Roman"/>
                <a:cs typeface="Times New Roman"/>
              </a:rPr>
              <a:t>after  </a:t>
            </a:r>
            <a:r>
              <a:rPr sz="2800" spc="100" dirty="0">
                <a:solidFill>
                  <a:srgbClr val="008F00"/>
                </a:solidFill>
                <a:latin typeface="Times New Roman"/>
                <a:cs typeface="Times New Roman"/>
              </a:rPr>
              <a:t>last </a:t>
            </a:r>
            <a:r>
              <a:rPr sz="2800" spc="125" dirty="0">
                <a:solidFill>
                  <a:srgbClr val="008F00"/>
                </a:solidFill>
                <a:latin typeface="Times New Roman"/>
                <a:cs typeface="Times New Roman"/>
              </a:rPr>
              <a:t>visited </a:t>
            </a:r>
            <a:r>
              <a:rPr sz="2800" spc="185" dirty="0">
                <a:solidFill>
                  <a:srgbClr val="008F00"/>
                </a:solidFill>
                <a:latin typeface="Times New Roman"/>
                <a:cs typeface="Times New Roman"/>
              </a:rPr>
              <a:t>node</a:t>
            </a:r>
            <a:r>
              <a:rPr sz="2800" spc="-285" dirty="0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008F00"/>
                </a:solidFill>
                <a:latin typeface="Times New Roman"/>
                <a:cs typeface="Times New Roman"/>
              </a:rPr>
              <a:t>in  </a:t>
            </a:r>
            <a:r>
              <a:rPr sz="2800" spc="85" dirty="0">
                <a:solidFill>
                  <a:srgbClr val="008F00"/>
                </a:solidFill>
                <a:latin typeface="Times New Roman"/>
                <a:cs typeface="Times New Roman"/>
              </a:rPr>
              <a:t>level</a:t>
            </a:r>
            <a:r>
              <a:rPr sz="2800" spc="-5" dirty="0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F00"/>
                </a:solidFill>
                <a:latin typeface="Palladio Uralic"/>
                <a:cs typeface="Palladio Uralic"/>
              </a:rPr>
              <a:t>i</a:t>
            </a:r>
            <a:endParaRPr sz="2800">
              <a:latin typeface="Palladio Uralic"/>
              <a:cs typeface="Palladio Uralic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7273366" y="8279041"/>
            <a:ext cx="817880" cy="167640"/>
            <a:chOff x="7273366" y="8279041"/>
            <a:chExt cx="817880" cy="167640"/>
          </a:xfrm>
        </p:grpSpPr>
        <p:sp>
          <p:nvSpPr>
            <p:cNvPr id="209" name="object 209"/>
            <p:cNvSpPr/>
            <p:nvPr/>
          </p:nvSpPr>
          <p:spPr>
            <a:xfrm>
              <a:off x="7399096" y="8354936"/>
              <a:ext cx="673100" cy="8890"/>
            </a:xfrm>
            <a:custGeom>
              <a:avLst/>
              <a:gdLst/>
              <a:ahLst/>
              <a:cxnLst/>
              <a:rect l="l" t="t" r="r" b="b"/>
              <a:pathLst>
                <a:path w="673100" h="8890">
                  <a:moveTo>
                    <a:pt x="0" y="8445"/>
                  </a:moveTo>
                  <a:lnTo>
                    <a:pt x="67307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273366" y="8279041"/>
              <a:ext cx="168910" cy="167640"/>
            </a:xfrm>
            <a:custGeom>
              <a:avLst/>
              <a:gdLst/>
              <a:ahLst/>
              <a:cxnLst/>
              <a:rect l="l" t="t" r="r" b="b"/>
              <a:pathLst>
                <a:path w="168909" h="167640">
                  <a:moveTo>
                    <a:pt x="166585" y="0"/>
                  </a:moveTo>
                  <a:lnTo>
                    <a:pt x="0" y="85915"/>
                  </a:lnTo>
                  <a:lnTo>
                    <a:pt x="168681" y="167627"/>
                  </a:lnTo>
                  <a:lnTo>
                    <a:pt x="125729" y="84340"/>
                  </a:lnTo>
                  <a:lnTo>
                    <a:pt x="166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1" name="Footer Placeholder 2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Deletion: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727" y="1536700"/>
            <a:ext cx="1683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Times New Roman"/>
                <a:cs typeface="Times New Roman"/>
              </a:rPr>
              <a:t>Delete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1894" y="5177650"/>
            <a:ext cx="1771650" cy="715645"/>
            <a:chOff x="1011894" y="5177650"/>
            <a:chExt cx="1771650" cy="715645"/>
          </a:xfrm>
        </p:grpSpPr>
        <p:sp>
          <p:nvSpPr>
            <p:cNvPr id="5" name="object 5"/>
            <p:cNvSpPr/>
            <p:nvPr/>
          </p:nvSpPr>
          <p:spPr>
            <a:xfrm>
              <a:off x="1759245" y="52131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5461" y="52131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13702"/>
                  </a:lnTo>
                </a:path>
                <a:path h="654685">
                  <a:moveTo>
                    <a:pt x="0" y="613702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4594" y="5880361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4585" y="5187797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2919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9197" y="25400"/>
                  </a:lnTo>
                  <a:lnTo>
                    <a:pt x="29197" y="0"/>
                  </a:lnTo>
                  <a:close/>
                </a:path>
                <a:path w="747394" h="25400">
                  <a:moveTo>
                    <a:pt x="747356" y="0"/>
                  </a:moveTo>
                  <a:lnTo>
                    <a:pt x="519950" y="0"/>
                  </a:lnTo>
                  <a:lnTo>
                    <a:pt x="519950" y="25400"/>
                  </a:lnTo>
                  <a:lnTo>
                    <a:pt x="747356" y="25400"/>
                  </a:lnTo>
                  <a:lnTo>
                    <a:pt x="747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3033" y="5190350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4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4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4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4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35733" y="5190350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1482" y="5180203"/>
            <a:ext cx="747395" cy="680085"/>
          </a:xfrm>
          <a:custGeom>
            <a:avLst/>
            <a:gdLst/>
            <a:ahLst/>
            <a:cxnLst/>
            <a:rect l="l" t="t" r="r" b="b"/>
            <a:pathLst>
              <a:path w="747395" h="680085">
                <a:moveTo>
                  <a:pt x="734651" y="12700"/>
                </a:moveTo>
                <a:lnTo>
                  <a:pt x="734651" y="667164"/>
                </a:lnTo>
              </a:path>
              <a:path w="747395" h="680085">
                <a:moveTo>
                  <a:pt x="530867" y="12700"/>
                </a:moveTo>
                <a:lnTo>
                  <a:pt x="530867" y="667164"/>
                </a:lnTo>
              </a:path>
              <a:path w="747395" h="680085">
                <a:moveTo>
                  <a:pt x="0" y="679864"/>
                </a:moveTo>
                <a:lnTo>
                  <a:pt x="747351" y="679864"/>
                </a:lnTo>
              </a:path>
              <a:path w="747395" h="680085">
                <a:moveTo>
                  <a:pt x="0" y="0"/>
                </a:moveTo>
                <a:lnTo>
                  <a:pt x="7473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4182" y="5180203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7218" y="5144338"/>
            <a:ext cx="1771650" cy="718820"/>
            <a:chOff x="4007218" y="5144338"/>
            <a:chExt cx="1771650" cy="718820"/>
          </a:xfrm>
        </p:grpSpPr>
        <p:sp>
          <p:nvSpPr>
            <p:cNvPr id="14" name="object 14"/>
            <p:cNvSpPr/>
            <p:nvPr/>
          </p:nvSpPr>
          <p:spPr>
            <a:xfrm>
              <a:off x="4550787" y="518275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2802" y="5157355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679864"/>
                  </a:moveTo>
                  <a:lnTo>
                    <a:pt x="0" y="0"/>
                  </a:lnTo>
                </a:path>
              </a:pathLst>
            </a:custGeom>
            <a:ln w="25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9918" y="584991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6437" y="5157355"/>
              <a:ext cx="231140" cy="25400"/>
            </a:xfrm>
            <a:custGeom>
              <a:avLst/>
              <a:gdLst/>
              <a:ahLst/>
              <a:cxnLst/>
              <a:rect l="l" t="t" r="r" b="b"/>
              <a:pathLst>
                <a:path w="231139" h="25400">
                  <a:moveTo>
                    <a:pt x="0" y="25400"/>
                  </a:moveTo>
                  <a:lnTo>
                    <a:pt x="230832" y="25400"/>
                  </a:lnTo>
                  <a:lnTo>
                    <a:pt x="230832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8366" y="5159908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1066" y="5159908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5863" y="5126913"/>
            <a:ext cx="1748789" cy="705485"/>
            <a:chOff x="6015863" y="5126913"/>
            <a:chExt cx="1748789" cy="705485"/>
          </a:xfrm>
        </p:grpSpPr>
        <p:sp>
          <p:nvSpPr>
            <p:cNvPr id="21" name="object 21"/>
            <p:cNvSpPr/>
            <p:nvPr/>
          </p:nvSpPr>
          <p:spPr>
            <a:xfrm>
              <a:off x="6547684" y="5162461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24759" y="5137061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0"/>
                  </a:moveTo>
                  <a:lnTo>
                    <a:pt x="0" y="679864"/>
                  </a:lnTo>
                </a:path>
              </a:pathLst>
            </a:custGeom>
            <a:ln w="15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6815" y="5817607"/>
              <a:ext cx="747395" cy="12700"/>
            </a:xfrm>
            <a:custGeom>
              <a:avLst/>
              <a:gdLst/>
              <a:ahLst/>
              <a:cxnLst/>
              <a:rect l="l" t="t" r="r" b="b"/>
              <a:pathLst>
                <a:path w="747395" h="12700">
                  <a:moveTo>
                    <a:pt x="0" y="0"/>
                  </a:moveTo>
                  <a:lnTo>
                    <a:pt x="747351" y="0"/>
                  </a:lnTo>
                </a:path>
                <a:path w="747395" h="12700">
                  <a:moveTo>
                    <a:pt x="0" y="12700"/>
                  </a:moveTo>
                  <a:lnTo>
                    <a:pt x="747351" y="12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23452" y="5141817"/>
              <a:ext cx="241300" cy="16510"/>
            </a:xfrm>
            <a:custGeom>
              <a:avLst/>
              <a:gdLst/>
              <a:ahLst/>
              <a:cxnLst/>
              <a:rect l="l" t="t" r="r" b="b"/>
              <a:pathLst>
                <a:path w="241300" h="16510">
                  <a:moveTo>
                    <a:pt x="0" y="15887"/>
                  </a:moveTo>
                  <a:lnTo>
                    <a:pt x="240714" y="15887"/>
                  </a:lnTo>
                  <a:lnTo>
                    <a:pt x="240714" y="0"/>
                  </a:lnTo>
                  <a:lnTo>
                    <a:pt x="0" y="0"/>
                  </a:lnTo>
                  <a:lnTo>
                    <a:pt x="0" y="15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4265" y="5139613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8" y="12700"/>
                  </a:moveTo>
                  <a:lnTo>
                    <a:pt x="530868" y="667164"/>
                  </a:lnTo>
                </a:path>
                <a:path w="747395" h="680085">
                  <a:moveTo>
                    <a:pt x="12700" y="12700"/>
                  </a:moveTo>
                  <a:lnTo>
                    <a:pt x="12700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16966" y="5139613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86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9365" y="3918063"/>
            <a:ext cx="381000" cy="178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178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5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2468" y="3226116"/>
            <a:ext cx="385445" cy="250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98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69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7867" y="3100362"/>
            <a:ext cx="12547600" cy="2808605"/>
            <a:chOff x="277867" y="3100362"/>
            <a:chExt cx="12547600" cy="2808605"/>
          </a:xfrm>
        </p:grpSpPr>
        <p:sp>
          <p:nvSpPr>
            <p:cNvPr id="30" name="object 30"/>
            <p:cNvSpPr/>
            <p:nvPr/>
          </p:nvSpPr>
          <p:spPr>
            <a:xfrm>
              <a:off x="1619249" y="54470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47949" y="5421629"/>
              <a:ext cx="3860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258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1049" y="5421629"/>
              <a:ext cx="398779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070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03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68018" y="5509793"/>
              <a:ext cx="450215" cy="8890"/>
            </a:xfrm>
            <a:custGeom>
              <a:avLst/>
              <a:gdLst/>
              <a:ahLst/>
              <a:cxnLst/>
              <a:rect l="l" t="t" r="r" b="b"/>
              <a:pathLst>
                <a:path w="450215" h="8889">
                  <a:moveTo>
                    <a:pt x="450062" y="840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74609" y="5433618"/>
              <a:ext cx="169545" cy="167640"/>
            </a:xfrm>
            <a:custGeom>
              <a:avLst/>
              <a:gdLst/>
              <a:ahLst/>
              <a:cxnLst/>
              <a:rect l="l" t="t" r="r" b="b"/>
              <a:pathLst>
                <a:path w="169545" h="167639">
                  <a:moveTo>
                    <a:pt x="3124" y="0"/>
                  </a:moveTo>
                  <a:lnTo>
                    <a:pt x="43472" y="84582"/>
                  </a:lnTo>
                  <a:lnTo>
                    <a:pt x="0" y="167614"/>
                  </a:lnTo>
                  <a:lnTo>
                    <a:pt x="169176" y="86944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98179" y="5439954"/>
              <a:ext cx="139673" cy="1396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1349" y="54470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7294" y="521124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267" y="3169094"/>
              <a:ext cx="0" cy="2700655"/>
            </a:xfrm>
            <a:custGeom>
              <a:avLst/>
              <a:gdLst/>
              <a:ahLst/>
              <a:cxnLst/>
              <a:rect l="l" t="t" r="r" b="b"/>
              <a:pathLst>
                <a:path h="2700654">
                  <a:moveTo>
                    <a:pt x="0" y="0"/>
                  </a:moveTo>
                  <a:lnTo>
                    <a:pt x="0" y="270051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0567" y="5882308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0123" y="5186038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4750" y="381060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26581" y="3810609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26453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264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23292" y="446507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23452" y="4468362"/>
              <a:ext cx="238125" cy="19050"/>
            </a:xfrm>
            <a:custGeom>
              <a:avLst/>
              <a:gdLst/>
              <a:ahLst/>
              <a:cxnLst/>
              <a:rect l="l" t="t" r="r" b="b"/>
              <a:pathLst>
                <a:path w="238125" h="19050">
                  <a:moveTo>
                    <a:pt x="0" y="18821"/>
                  </a:moveTo>
                  <a:lnTo>
                    <a:pt x="237780" y="18821"/>
                  </a:lnTo>
                  <a:lnTo>
                    <a:pt x="237780" y="0"/>
                  </a:lnTo>
                  <a:lnTo>
                    <a:pt x="0" y="0"/>
                  </a:lnTo>
                  <a:lnTo>
                    <a:pt x="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13881" y="37979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53363" y="450029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34091" y="3802519"/>
              <a:ext cx="0" cy="1377950"/>
            </a:xfrm>
            <a:custGeom>
              <a:avLst/>
              <a:gdLst/>
              <a:ahLst/>
              <a:cxnLst/>
              <a:rect l="l" t="t" r="r" b="b"/>
              <a:pathLst>
                <a:path h="1377950">
                  <a:moveTo>
                    <a:pt x="0" y="0"/>
                  </a:moveTo>
                  <a:lnTo>
                    <a:pt x="0" y="137764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36427" y="4476013"/>
              <a:ext cx="233679" cy="703580"/>
            </a:xfrm>
            <a:custGeom>
              <a:avLst/>
              <a:gdLst/>
              <a:ahLst/>
              <a:cxnLst/>
              <a:rect l="l" t="t" r="r" b="b"/>
              <a:pathLst>
                <a:path w="233679" h="703579">
                  <a:moveTo>
                    <a:pt x="233413" y="679856"/>
                  </a:moveTo>
                  <a:lnTo>
                    <a:pt x="0" y="679856"/>
                  </a:lnTo>
                  <a:lnTo>
                    <a:pt x="0" y="703046"/>
                  </a:lnTo>
                  <a:lnTo>
                    <a:pt x="233413" y="703046"/>
                  </a:lnTo>
                  <a:lnTo>
                    <a:pt x="233413" y="679856"/>
                  </a:lnTo>
                  <a:close/>
                </a:path>
                <a:path w="233679" h="703579">
                  <a:moveTo>
                    <a:pt x="233413" y="0"/>
                  </a:moveTo>
                  <a:lnTo>
                    <a:pt x="0" y="0"/>
                  </a:lnTo>
                  <a:lnTo>
                    <a:pt x="0" y="23177"/>
                  </a:lnTo>
                  <a:lnTo>
                    <a:pt x="233413" y="23177"/>
                  </a:lnTo>
                  <a:lnTo>
                    <a:pt x="23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7294" y="382092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0118" y="379572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1200" y="4133850"/>
              <a:ext cx="3098800" cy="0"/>
            </a:xfrm>
            <a:custGeom>
              <a:avLst/>
              <a:gdLst/>
              <a:ahLst/>
              <a:cxnLst/>
              <a:rect l="l" t="t" r="r" b="b"/>
              <a:pathLst>
                <a:path w="3098800">
                  <a:moveTo>
                    <a:pt x="3098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68090" y="4050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1349" y="40640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89099" y="4845050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2171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18890" y="4761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19249" y="47752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51205" y="4144225"/>
              <a:ext cx="1522730" cy="5080"/>
            </a:xfrm>
            <a:custGeom>
              <a:avLst/>
              <a:gdLst/>
              <a:ahLst/>
              <a:cxnLst/>
              <a:rect l="l" t="t" r="r" b="b"/>
              <a:pathLst>
                <a:path w="1522729" h="5079">
                  <a:moveTo>
                    <a:pt x="1522425" y="504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31441" y="406530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558" y="0"/>
                  </a:moveTo>
                  <a:lnTo>
                    <a:pt x="42189" y="83959"/>
                  </a:lnTo>
                  <a:lnTo>
                    <a:pt x="0" y="167639"/>
                  </a:lnTo>
                  <a:lnTo>
                    <a:pt x="167919" y="8437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81354" y="4074375"/>
              <a:ext cx="139696" cy="1396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3267" y="3125762"/>
              <a:ext cx="471170" cy="658495"/>
            </a:xfrm>
            <a:custGeom>
              <a:avLst/>
              <a:gdLst/>
              <a:ahLst/>
              <a:cxnLst/>
              <a:rect l="l" t="t" r="r" b="b"/>
              <a:pathLst>
                <a:path w="471170" h="658495">
                  <a:moveTo>
                    <a:pt x="471051" y="504901"/>
                  </a:moveTo>
                  <a:lnTo>
                    <a:pt x="471051" y="658365"/>
                  </a:lnTo>
                </a:path>
                <a:path w="471170" h="658495">
                  <a:moveTo>
                    <a:pt x="471051" y="0"/>
                  </a:moveTo>
                  <a:lnTo>
                    <a:pt x="471051" y="416737"/>
                  </a:lnTo>
                </a:path>
                <a:path w="471170" h="658495">
                  <a:moveTo>
                    <a:pt x="314027" y="504901"/>
                  </a:moveTo>
                  <a:lnTo>
                    <a:pt x="314027" y="658365"/>
                  </a:lnTo>
                </a:path>
                <a:path w="471170" h="658495">
                  <a:moveTo>
                    <a:pt x="314027" y="0"/>
                  </a:moveTo>
                  <a:lnTo>
                    <a:pt x="314027" y="416737"/>
                  </a:lnTo>
                </a:path>
                <a:path w="471170"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123" y="3784323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0567" y="3113062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53363" y="382791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36437" y="4483488"/>
              <a:ext cx="233679" cy="23495"/>
            </a:xfrm>
            <a:custGeom>
              <a:avLst/>
              <a:gdLst/>
              <a:ahLst/>
              <a:cxnLst/>
              <a:rect l="l" t="t" r="r" b="b"/>
              <a:pathLst>
                <a:path w="233679" h="23495">
                  <a:moveTo>
                    <a:pt x="0" y="23190"/>
                  </a:moveTo>
                  <a:lnTo>
                    <a:pt x="233410" y="23190"/>
                  </a:lnTo>
                  <a:lnTo>
                    <a:pt x="233410" y="0"/>
                  </a:lnTo>
                  <a:lnTo>
                    <a:pt x="0" y="0"/>
                  </a:lnTo>
                  <a:lnTo>
                    <a:pt x="0" y="23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36437" y="3815219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410" y="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1200" y="3448050"/>
              <a:ext cx="3136900" cy="0"/>
            </a:xfrm>
            <a:custGeom>
              <a:avLst/>
              <a:gdLst/>
              <a:ahLst/>
              <a:cxnLst/>
              <a:rect l="l" t="t" r="r" b="b"/>
              <a:pathLst>
                <a:path w="3136900">
                  <a:moveTo>
                    <a:pt x="31369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06190" y="3364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1349" y="33782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56848" y="3460254"/>
              <a:ext cx="7555865" cy="4445"/>
            </a:xfrm>
            <a:custGeom>
              <a:avLst/>
              <a:gdLst/>
              <a:ahLst/>
              <a:cxnLst/>
              <a:rect l="l" t="t" r="r" b="b"/>
              <a:pathLst>
                <a:path w="7555865" h="4445">
                  <a:moveTo>
                    <a:pt x="7555306" y="39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43048" y="390300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628059" y="4574068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12" y="0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628059" y="3882688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27"/>
                  </a:moveTo>
                  <a:lnTo>
                    <a:pt x="184712" y="15227"/>
                  </a:lnTo>
                  <a:lnTo>
                    <a:pt x="184712" y="0"/>
                  </a:lnTo>
                  <a:lnTo>
                    <a:pt x="0" y="0"/>
                  </a:lnTo>
                  <a:lnTo>
                    <a:pt x="0" y="15227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643048" y="3219234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628059" y="3882685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27"/>
                  </a:moveTo>
                  <a:lnTo>
                    <a:pt x="184712" y="15227"/>
                  </a:lnTo>
                  <a:lnTo>
                    <a:pt x="184712" y="0"/>
                  </a:lnTo>
                  <a:lnTo>
                    <a:pt x="0" y="0"/>
                  </a:lnTo>
                  <a:lnTo>
                    <a:pt x="0" y="15227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329020" y="3219234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43332"/>
                  </a:moveTo>
                  <a:lnTo>
                    <a:pt x="0" y="658365"/>
                  </a:lnTo>
                </a:path>
                <a:path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316320" y="320653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170207" y="3380333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88" y="0"/>
                  </a:moveTo>
                  <a:lnTo>
                    <a:pt x="41948" y="83845"/>
                  </a:lnTo>
                  <a:lnTo>
                    <a:pt x="0" y="167639"/>
                  </a:lnTo>
                  <a:lnTo>
                    <a:pt x="167678" y="8390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87003" y="3390415"/>
              <a:ext cx="139695" cy="1396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4750" y="4494377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23292" y="4468977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0" y="705264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23444" y="4472266"/>
              <a:ext cx="238125" cy="699135"/>
            </a:xfrm>
            <a:custGeom>
              <a:avLst/>
              <a:gdLst/>
              <a:ahLst/>
              <a:cxnLst/>
              <a:rect l="l" t="t" r="r" b="b"/>
              <a:pathLst>
                <a:path w="238125" h="699135">
                  <a:moveTo>
                    <a:pt x="237782" y="679869"/>
                  </a:moveTo>
                  <a:lnTo>
                    <a:pt x="0" y="679869"/>
                  </a:lnTo>
                  <a:lnTo>
                    <a:pt x="0" y="698690"/>
                  </a:lnTo>
                  <a:lnTo>
                    <a:pt x="237782" y="698690"/>
                  </a:lnTo>
                  <a:lnTo>
                    <a:pt x="237782" y="679869"/>
                  </a:lnTo>
                  <a:close/>
                </a:path>
                <a:path w="238125" h="699135">
                  <a:moveTo>
                    <a:pt x="237782" y="0"/>
                  </a:moveTo>
                  <a:lnTo>
                    <a:pt x="0" y="0"/>
                  </a:lnTo>
                  <a:lnTo>
                    <a:pt x="0" y="18821"/>
                  </a:lnTo>
                  <a:lnTo>
                    <a:pt x="237782" y="18821"/>
                  </a:lnTo>
                  <a:lnTo>
                    <a:pt x="237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643048" y="5224957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329020" y="5224957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0"/>
                  </a:moveTo>
                  <a:lnTo>
                    <a:pt x="0" y="555078"/>
                  </a:lnTo>
                </a:path>
                <a:path h="658495">
                  <a:moveTo>
                    <a:pt x="0" y="555078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316320" y="589602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628059" y="5212257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12" y="0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011142" y="3093262"/>
            <a:ext cx="772795" cy="2755900"/>
            <a:chOff x="4011142" y="3093262"/>
            <a:chExt cx="772795" cy="2755900"/>
          </a:xfrm>
        </p:grpSpPr>
        <p:sp>
          <p:nvSpPr>
            <p:cNvPr id="90" name="object 90"/>
            <p:cNvSpPr/>
            <p:nvPr/>
          </p:nvSpPr>
          <p:spPr>
            <a:xfrm>
              <a:off x="4554710" y="311866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34091" y="3630663"/>
              <a:ext cx="0" cy="2206625"/>
            </a:xfrm>
            <a:custGeom>
              <a:avLst/>
              <a:gdLst/>
              <a:ahLst/>
              <a:cxnLst/>
              <a:rect l="l" t="t" r="r" b="b"/>
              <a:pathLst>
                <a:path h="2206625">
                  <a:moveTo>
                    <a:pt x="0" y="0"/>
                  </a:moveTo>
                  <a:lnTo>
                    <a:pt x="0" y="2206556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36542" y="3118662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178460"/>
                  </a:moveTo>
                  <a:lnTo>
                    <a:pt x="0" y="423837"/>
                  </a:lnTo>
                </a:path>
                <a:path h="424179">
                  <a:moveTo>
                    <a:pt x="0" y="0"/>
                  </a:moveTo>
                  <a:lnTo>
                    <a:pt x="0" y="1784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36437" y="3785826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756" y="0"/>
                  </a:lnTo>
                </a:path>
              </a:pathLst>
            </a:custGeom>
            <a:ln w="218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23842" y="310596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590123" y="3297123"/>
            <a:ext cx="12230735" cy="2512695"/>
            <a:chOff x="590123" y="3297123"/>
            <a:chExt cx="12230735" cy="2512695"/>
          </a:xfrm>
        </p:grpSpPr>
        <p:sp>
          <p:nvSpPr>
            <p:cNvPr id="96" name="object 96"/>
            <p:cNvSpPr/>
            <p:nvPr/>
          </p:nvSpPr>
          <p:spPr>
            <a:xfrm>
              <a:off x="9822074" y="449134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303905" y="4491342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06102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06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291206" y="5145811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884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846" y="25400"/>
                  </a:lnTo>
                  <a:lnTo>
                    <a:pt x="18846" y="0"/>
                  </a:lnTo>
                  <a:close/>
                </a:path>
                <a:path w="747395" h="25400">
                  <a:moveTo>
                    <a:pt x="747344" y="3276"/>
                  </a:moveTo>
                  <a:lnTo>
                    <a:pt x="513029" y="3276"/>
                  </a:lnTo>
                  <a:lnTo>
                    <a:pt x="513029" y="22123"/>
                  </a:lnTo>
                  <a:lnTo>
                    <a:pt x="747344" y="22123"/>
                  </a:lnTo>
                  <a:lnTo>
                    <a:pt x="747344" y="3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291205" y="447864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17294" y="451608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90118" y="449088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643048" y="4563973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323934" y="3877599"/>
              <a:ext cx="488950" cy="1370330"/>
            </a:xfrm>
            <a:custGeom>
              <a:avLst/>
              <a:gdLst/>
              <a:ahLst/>
              <a:cxnLst/>
              <a:rect l="l" t="t" r="r" b="b"/>
              <a:pathLst>
                <a:path w="488950" h="1370329">
                  <a:moveTo>
                    <a:pt x="0" y="0"/>
                  </a:moveTo>
                  <a:lnTo>
                    <a:pt x="0" y="1370139"/>
                  </a:lnTo>
                </a:path>
                <a:path w="488950" h="1370329">
                  <a:moveTo>
                    <a:pt x="304125" y="1357439"/>
                  </a:moveTo>
                  <a:lnTo>
                    <a:pt x="488838" y="1357439"/>
                  </a:lnTo>
                </a:path>
                <a:path w="488950" h="1370329">
                  <a:moveTo>
                    <a:pt x="304125" y="673674"/>
                  </a:moveTo>
                  <a:lnTo>
                    <a:pt x="488838" y="673674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1349" y="47485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635500" y="41338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812790" y="4050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65650" y="4063999"/>
              <a:ext cx="139699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35500" y="48069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2790" y="4723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65650" y="4737100"/>
              <a:ext cx="139699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35064" y="4798517"/>
              <a:ext cx="1464945" cy="5715"/>
            </a:xfrm>
            <a:custGeom>
              <a:avLst/>
              <a:gdLst/>
              <a:ahLst/>
              <a:cxnLst/>
              <a:rect l="l" t="t" r="r" b="b"/>
              <a:pathLst>
                <a:path w="1464945" h="5714">
                  <a:moveTo>
                    <a:pt x="1464462" y="0"/>
                  </a:moveTo>
                  <a:lnTo>
                    <a:pt x="0" y="53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57311" y="4714862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214" y="83654"/>
                  </a:lnTo>
                  <a:lnTo>
                    <a:pt x="609" y="167639"/>
                  </a:lnTo>
                  <a:lnTo>
                    <a:pt x="167944" y="83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65219" y="4733994"/>
              <a:ext cx="139695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906000" y="479425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4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143489" y="47104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836150" y="4724400"/>
              <a:ext cx="139700" cy="139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45686" y="3297123"/>
              <a:ext cx="490855" cy="2512695"/>
            </a:xfrm>
            <a:custGeom>
              <a:avLst/>
              <a:gdLst/>
              <a:ahLst/>
              <a:cxnLst/>
              <a:rect l="l" t="t" r="r" b="b"/>
              <a:pathLst>
                <a:path w="490854" h="2512695">
                  <a:moveTo>
                    <a:pt x="490750" y="0"/>
                  </a:moveTo>
                  <a:lnTo>
                    <a:pt x="0" y="0"/>
                  </a:lnTo>
                  <a:lnTo>
                    <a:pt x="0" y="2512187"/>
                  </a:lnTo>
                  <a:lnTo>
                    <a:pt x="490750" y="2512187"/>
                  </a:lnTo>
                  <a:lnTo>
                    <a:pt x="49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4090136" y="4300423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032703" y="3937063"/>
            <a:ext cx="490855" cy="1881505"/>
          </a:xfrm>
          <a:custGeom>
            <a:avLst/>
            <a:gdLst/>
            <a:ahLst/>
            <a:cxnLst/>
            <a:rect l="l" t="t" r="r" b="b"/>
            <a:pathLst>
              <a:path w="490854" h="1881504">
                <a:moveTo>
                  <a:pt x="490749" y="0"/>
                </a:moveTo>
                <a:lnTo>
                  <a:pt x="0" y="0"/>
                </a:lnTo>
                <a:lnTo>
                  <a:pt x="0" y="1881225"/>
                </a:lnTo>
                <a:lnTo>
                  <a:pt x="490749" y="1881225"/>
                </a:lnTo>
                <a:lnTo>
                  <a:pt x="490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077153" y="4610176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373755" y="4598796"/>
            <a:ext cx="384810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 marL="3175">
              <a:lnSpc>
                <a:spcPct val="100000"/>
              </a:lnSpc>
              <a:spcBef>
                <a:spcPts val="1775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9281820" y="5148745"/>
            <a:ext cx="772795" cy="705485"/>
            <a:chOff x="9281820" y="5148745"/>
            <a:chExt cx="772795" cy="705485"/>
          </a:xfrm>
        </p:grpSpPr>
        <p:sp>
          <p:nvSpPr>
            <p:cNvPr id="123" name="object 123"/>
            <p:cNvSpPr/>
            <p:nvPr/>
          </p:nvSpPr>
          <p:spPr>
            <a:xfrm>
              <a:off x="9825389" y="517414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294520" y="5174145"/>
              <a:ext cx="25400" cy="646430"/>
            </a:xfrm>
            <a:custGeom>
              <a:avLst/>
              <a:gdLst/>
              <a:ahLst/>
              <a:cxnLst/>
              <a:rect l="l" t="t" r="r" b="b"/>
              <a:pathLst>
                <a:path w="25400" h="646429">
                  <a:moveTo>
                    <a:pt x="12700" y="0"/>
                  </a:moveTo>
                  <a:lnTo>
                    <a:pt x="12700" y="638124"/>
                  </a:lnTo>
                </a:path>
                <a:path w="25400" h="646429">
                  <a:moveTo>
                    <a:pt x="0" y="646294"/>
                  </a:moveTo>
                  <a:lnTo>
                    <a:pt x="25400" y="64629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294520" y="58413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294520" y="5148744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553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5532" y="25400"/>
                  </a:lnTo>
                  <a:lnTo>
                    <a:pt x="15532" y="0"/>
                  </a:lnTo>
                  <a:close/>
                </a:path>
                <a:path w="747395" h="25400">
                  <a:moveTo>
                    <a:pt x="747344" y="4940"/>
                  </a:moveTo>
                  <a:lnTo>
                    <a:pt x="509714" y="4940"/>
                  </a:lnTo>
                  <a:lnTo>
                    <a:pt x="509714" y="20472"/>
                  </a:lnTo>
                  <a:lnTo>
                    <a:pt x="747344" y="20472"/>
                  </a:lnTo>
                  <a:lnTo>
                    <a:pt x="747344" y="4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10298366" y="5148745"/>
            <a:ext cx="1789430" cy="705485"/>
            <a:chOff x="10298366" y="5148745"/>
            <a:chExt cx="1789430" cy="705485"/>
          </a:xfrm>
        </p:grpSpPr>
        <p:sp>
          <p:nvSpPr>
            <p:cNvPr id="128" name="object 128"/>
            <p:cNvSpPr/>
            <p:nvPr/>
          </p:nvSpPr>
          <p:spPr>
            <a:xfrm>
              <a:off x="11045718" y="51741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841935" y="51741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512546"/>
                  </a:lnTo>
                </a:path>
                <a:path h="654685">
                  <a:moveTo>
                    <a:pt x="0" y="512546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311066" y="58413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829814" y="5149164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327625" y="5161445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8" y="12700"/>
                  </a:moveTo>
                  <a:lnTo>
                    <a:pt x="530868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1340325" y="5161445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393616" y="3879442"/>
            <a:ext cx="381000" cy="184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9899650" y="3746588"/>
            <a:ext cx="2379980" cy="1855470"/>
            <a:chOff x="9899650" y="3746588"/>
            <a:chExt cx="2379980" cy="1855470"/>
          </a:xfrm>
        </p:grpSpPr>
        <p:sp>
          <p:nvSpPr>
            <p:cNvPr id="136" name="object 136"/>
            <p:cNvSpPr/>
            <p:nvPr/>
          </p:nvSpPr>
          <p:spPr>
            <a:xfrm>
              <a:off x="9899650" y="54216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15650" y="54216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880850" y="5434329"/>
              <a:ext cx="398779" cy="1676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045718" y="447306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829811" y="4448085"/>
              <a:ext cx="228600" cy="704850"/>
            </a:xfrm>
            <a:custGeom>
              <a:avLst/>
              <a:gdLst/>
              <a:ahLst/>
              <a:cxnLst/>
              <a:rect l="l" t="t" r="r" b="b"/>
              <a:pathLst>
                <a:path w="228600" h="704850">
                  <a:moveTo>
                    <a:pt x="228600" y="679869"/>
                  </a:moveTo>
                  <a:lnTo>
                    <a:pt x="0" y="679869"/>
                  </a:lnTo>
                  <a:lnTo>
                    <a:pt x="0" y="704430"/>
                  </a:lnTo>
                  <a:lnTo>
                    <a:pt x="228600" y="704430"/>
                  </a:lnTo>
                  <a:lnTo>
                    <a:pt x="228600" y="679869"/>
                  </a:lnTo>
                  <a:close/>
                </a:path>
                <a:path w="228600" h="704850">
                  <a:moveTo>
                    <a:pt x="228600" y="0"/>
                  </a:moveTo>
                  <a:lnTo>
                    <a:pt x="0" y="0"/>
                  </a:lnTo>
                  <a:lnTo>
                    <a:pt x="0" y="24561"/>
                  </a:lnTo>
                  <a:lnTo>
                    <a:pt x="228600" y="2456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045718" y="3771988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829814" y="4426871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311066" y="3759288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10335628" y="3813225"/>
            <a:ext cx="1982470" cy="1873885"/>
            <a:chOff x="10335628" y="3813225"/>
            <a:chExt cx="1982470" cy="1873885"/>
          </a:xfrm>
        </p:grpSpPr>
        <p:sp>
          <p:nvSpPr>
            <p:cNvPr id="145" name="object 145"/>
            <p:cNvSpPr/>
            <p:nvPr/>
          </p:nvSpPr>
          <p:spPr>
            <a:xfrm>
              <a:off x="10921999" y="407034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137389" y="3986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852149" y="4000499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921999" y="4806950"/>
              <a:ext cx="1270000" cy="0"/>
            </a:xfrm>
            <a:custGeom>
              <a:avLst/>
              <a:gdLst/>
              <a:ahLst/>
              <a:cxnLst/>
              <a:rect l="l" t="t" r="r" b="b"/>
              <a:pathLst>
                <a:path w="1270000">
                  <a:moveTo>
                    <a:pt x="1270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150089" y="4723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852149" y="47371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335628" y="3813225"/>
              <a:ext cx="494665" cy="1873885"/>
            </a:xfrm>
            <a:custGeom>
              <a:avLst/>
              <a:gdLst/>
              <a:ahLst/>
              <a:cxnLst/>
              <a:rect l="l" t="t" r="r" b="b"/>
              <a:pathLst>
                <a:path w="494665" h="1873885">
                  <a:moveTo>
                    <a:pt x="494186" y="0"/>
                  </a:moveTo>
                  <a:lnTo>
                    <a:pt x="0" y="0"/>
                  </a:lnTo>
                  <a:lnTo>
                    <a:pt x="0" y="1873465"/>
                  </a:lnTo>
                  <a:lnTo>
                    <a:pt x="494186" y="1873465"/>
                  </a:lnTo>
                  <a:lnTo>
                    <a:pt x="494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10323766" y="3759288"/>
            <a:ext cx="518795" cy="208216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105975" y="4639677"/>
            <a:ext cx="3810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176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1010725" y="4506823"/>
            <a:ext cx="772795" cy="705485"/>
            <a:chOff x="1010725" y="4506823"/>
            <a:chExt cx="772795" cy="705485"/>
          </a:xfrm>
        </p:grpSpPr>
        <p:sp>
          <p:nvSpPr>
            <p:cNvPr id="155" name="object 155"/>
            <p:cNvSpPr/>
            <p:nvPr/>
          </p:nvSpPr>
          <p:spPr>
            <a:xfrm>
              <a:off x="1758077" y="4532223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23416" y="5186692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3036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0365" y="25400"/>
                  </a:lnTo>
                  <a:lnTo>
                    <a:pt x="30365" y="0"/>
                  </a:lnTo>
                  <a:close/>
                </a:path>
                <a:path w="747394" h="25400">
                  <a:moveTo>
                    <a:pt x="747356" y="0"/>
                  </a:moveTo>
                  <a:lnTo>
                    <a:pt x="521119" y="0"/>
                  </a:lnTo>
                  <a:lnTo>
                    <a:pt x="521119" y="25400"/>
                  </a:lnTo>
                  <a:lnTo>
                    <a:pt x="747356" y="25400"/>
                  </a:lnTo>
                  <a:lnTo>
                    <a:pt x="747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23425" y="451952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/>
          <p:nvPr/>
        </p:nvSpPr>
        <p:spPr>
          <a:xfrm>
            <a:off x="1053784" y="4611700"/>
            <a:ext cx="490855" cy="1215390"/>
          </a:xfrm>
          <a:custGeom>
            <a:avLst/>
            <a:gdLst/>
            <a:ahLst/>
            <a:cxnLst/>
            <a:rect l="l" t="t" r="r" b="b"/>
            <a:pathLst>
              <a:path w="490855" h="1215389">
                <a:moveTo>
                  <a:pt x="490750" y="0"/>
                </a:moveTo>
                <a:lnTo>
                  <a:pt x="0" y="0"/>
                </a:lnTo>
                <a:lnTo>
                  <a:pt x="0" y="1215199"/>
                </a:lnTo>
                <a:lnTo>
                  <a:pt x="490750" y="1215199"/>
                </a:lnTo>
                <a:lnTo>
                  <a:pt x="490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036709" y="4519523"/>
            <a:ext cx="518795" cy="1361440"/>
          </a:xfrm>
          <a:prstGeom prst="rect">
            <a:avLst/>
          </a:prstGeom>
          <a:ln w="2656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9310052" y="4597444"/>
            <a:ext cx="494665" cy="1215390"/>
          </a:xfrm>
          <a:custGeom>
            <a:avLst/>
            <a:gdLst/>
            <a:ahLst/>
            <a:cxnLst/>
            <a:rect l="l" t="t" r="r" b="b"/>
            <a:pathLst>
              <a:path w="494665" h="1215389">
                <a:moveTo>
                  <a:pt x="494186" y="0"/>
                </a:moveTo>
                <a:lnTo>
                  <a:pt x="0" y="0"/>
                </a:lnTo>
                <a:lnTo>
                  <a:pt x="0" y="1214824"/>
                </a:lnTo>
                <a:lnTo>
                  <a:pt x="494186" y="1214824"/>
                </a:lnTo>
                <a:lnTo>
                  <a:pt x="494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9319920" y="4940337"/>
            <a:ext cx="4895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89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485778" y="3469347"/>
            <a:ext cx="8540115" cy="2346960"/>
            <a:chOff x="485778" y="3469347"/>
            <a:chExt cx="8540115" cy="2346960"/>
          </a:xfrm>
        </p:grpSpPr>
        <p:sp>
          <p:nvSpPr>
            <p:cNvPr id="163" name="object 163"/>
            <p:cNvSpPr/>
            <p:nvPr/>
          </p:nvSpPr>
          <p:spPr>
            <a:xfrm>
              <a:off x="517528" y="3574249"/>
              <a:ext cx="3559810" cy="24765"/>
            </a:xfrm>
            <a:custGeom>
              <a:avLst/>
              <a:gdLst/>
              <a:ahLst/>
              <a:cxnLst/>
              <a:rect l="l" t="t" r="r" b="b"/>
              <a:pathLst>
                <a:path w="3559810" h="24764">
                  <a:moveTo>
                    <a:pt x="3559298" y="24663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071607" y="3469347"/>
              <a:ext cx="260350" cy="259079"/>
            </a:xfrm>
            <a:custGeom>
              <a:avLst/>
              <a:gdLst/>
              <a:ahLst/>
              <a:cxnLst/>
              <a:rect l="l" t="t" r="r" b="b"/>
              <a:pathLst>
                <a:path w="260350" h="259079">
                  <a:moveTo>
                    <a:pt x="1790" y="0"/>
                  </a:moveTo>
                  <a:lnTo>
                    <a:pt x="0" y="259067"/>
                  </a:lnTo>
                  <a:lnTo>
                    <a:pt x="259969" y="131330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201045" y="3574249"/>
              <a:ext cx="8890" cy="385445"/>
            </a:xfrm>
            <a:custGeom>
              <a:avLst/>
              <a:gdLst/>
              <a:ahLst/>
              <a:cxnLst/>
              <a:rect l="l" t="t" r="r" b="b"/>
              <a:pathLst>
                <a:path w="8889" h="385445">
                  <a:moveTo>
                    <a:pt x="4394" y="-31750"/>
                  </a:moveTo>
                  <a:lnTo>
                    <a:pt x="4394" y="417080"/>
                  </a:lnTo>
                </a:path>
              </a:pathLst>
            </a:custGeom>
            <a:ln w="72288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071632" y="3952303"/>
              <a:ext cx="259079" cy="262255"/>
            </a:xfrm>
            <a:custGeom>
              <a:avLst/>
              <a:gdLst/>
              <a:ahLst/>
              <a:cxnLst/>
              <a:rect l="l" t="t" r="r" b="b"/>
              <a:pathLst>
                <a:path w="259079" h="262254">
                  <a:moveTo>
                    <a:pt x="0" y="0"/>
                  </a:moveTo>
                  <a:lnTo>
                    <a:pt x="123596" y="261962"/>
                  </a:lnTo>
                  <a:lnTo>
                    <a:pt x="259016" y="5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209834" y="4198200"/>
              <a:ext cx="1827530" cy="7620"/>
            </a:xfrm>
            <a:custGeom>
              <a:avLst/>
              <a:gdLst/>
              <a:ahLst/>
              <a:cxnLst/>
              <a:rect l="l" t="t" r="r" b="b"/>
              <a:pathLst>
                <a:path w="1827529" h="7620">
                  <a:moveTo>
                    <a:pt x="1827060" y="0"/>
                  </a:moveTo>
                  <a:lnTo>
                    <a:pt x="0" y="701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032068" y="4068686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4" h="259079">
                  <a:moveTo>
                    <a:pt x="0" y="0"/>
                  </a:moveTo>
                  <a:lnTo>
                    <a:pt x="1003" y="259079"/>
                  </a:lnTo>
                  <a:lnTo>
                    <a:pt x="259575" y="128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54749" y="42037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5210" y="46184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0"/>
                  </a:moveTo>
                  <a:lnTo>
                    <a:pt x="0" y="0"/>
                  </a:lnTo>
                  <a:lnTo>
                    <a:pt x="129539" y="25907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54749" y="48768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25210" y="52915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0"/>
                  </a:moveTo>
                  <a:lnTo>
                    <a:pt x="0" y="0"/>
                  </a:lnTo>
                  <a:lnTo>
                    <a:pt x="129539" y="25907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61099" y="544195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904481" y="531241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177709" y="5443791"/>
              <a:ext cx="978535" cy="2540"/>
            </a:xfrm>
            <a:custGeom>
              <a:avLst/>
              <a:gdLst/>
              <a:ahLst/>
              <a:cxnLst/>
              <a:rect l="l" t="t" r="r" b="b"/>
              <a:pathLst>
                <a:path w="978534" h="2539">
                  <a:moveTo>
                    <a:pt x="978039" y="2108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151152" y="5316359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5" h="259079">
                  <a:moveTo>
                    <a:pt x="558" y="0"/>
                  </a:moveTo>
                  <a:lnTo>
                    <a:pt x="0" y="259080"/>
                  </a:lnTo>
                  <a:lnTo>
                    <a:pt x="259359" y="13009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265820" y="5136045"/>
              <a:ext cx="747395" cy="667385"/>
            </a:xfrm>
            <a:custGeom>
              <a:avLst/>
              <a:gdLst/>
              <a:ahLst/>
              <a:cxnLst/>
              <a:rect l="l" t="t" r="r" b="b"/>
              <a:pathLst>
                <a:path w="747395" h="667385">
                  <a:moveTo>
                    <a:pt x="734651" y="0"/>
                  </a:moveTo>
                  <a:lnTo>
                    <a:pt x="734651" y="654464"/>
                  </a:lnTo>
                </a:path>
                <a:path w="747395" h="667385">
                  <a:moveTo>
                    <a:pt x="530868" y="0"/>
                  </a:moveTo>
                  <a:lnTo>
                    <a:pt x="530868" y="654464"/>
                  </a:lnTo>
                </a:path>
                <a:path w="747395" h="667385">
                  <a:moveTo>
                    <a:pt x="12700" y="0"/>
                  </a:moveTo>
                  <a:lnTo>
                    <a:pt x="12700" y="654464"/>
                  </a:lnTo>
                </a:path>
                <a:path w="747395" h="667385">
                  <a:moveTo>
                    <a:pt x="0" y="667164"/>
                  </a:moveTo>
                  <a:lnTo>
                    <a:pt x="747351" y="667164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265820" y="5110645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0" y="0"/>
                  </a:moveTo>
                  <a:lnTo>
                    <a:pt x="747351" y="0"/>
                  </a:lnTo>
                  <a:lnTo>
                    <a:pt x="747351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8291220" y="5199545"/>
            <a:ext cx="493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8265820" y="4437545"/>
            <a:ext cx="996950" cy="1118870"/>
            <a:chOff x="8265820" y="4437545"/>
            <a:chExt cx="996950" cy="1118870"/>
          </a:xfrm>
        </p:grpSpPr>
        <p:sp>
          <p:nvSpPr>
            <p:cNvPr id="181" name="object 181"/>
            <p:cNvSpPr/>
            <p:nvPr/>
          </p:nvSpPr>
          <p:spPr>
            <a:xfrm>
              <a:off x="8912567" y="5470397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90" h="10160">
                  <a:moveTo>
                    <a:pt x="-19050" y="4838"/>
                  </a:moveTo>
                  <a:lnTo>
                    <a:pt x="243547" y="4838"/>
                  </a:lnTo>
                </a:path>
              </a:pathLst>
            </a:custGeom>
            <a:ln w="47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091587" y="5388457"/>
              <a:ext cx="171450" cy="167640"/>
            </a:xfrm>
            <a:custGeom>
              <a:avLst/>
              <a:gdLst/>
              <a:ahLst/>
              <a:cxnLst/>
              <a:rect l="l" t="t" r="r" b="b"/>
              <a:pathLst>
                <a:path w="171450" h="167639">
                  <a:moveTo>
                    <a:pt x="0" y="0"/>
                  </a:moveTo>
                  <a:lnTo>
                    <a:pt x="45478" y="81940"/>
                  </a:lnTo>
                  <a:lnTo>
                    <a:pt x="7213" y="167487"/>
                  </a:lnTo>
                  <a:lnTo>
                    <a:pt x="171094" y="76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842776" y="5410293"/>
              <a:ext cx="139573" cy="1395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278520" y="4462945"/>
              <a:ext cx="721995" cy="654685"/>
            </a:xfrm>
            <a:custGeom>
              <a:avLst/>
              <a:gdLst/>
              <a:ahLst/>
              <a:cxnLst/>
              <a:rect l="l" t="t" r="r" b="b"/>
              <a:pathLst>
                <a:path w="721995" h="654685">
                  <a:moveTo>
                    <a:pt x="721951" y="0"/>
                  </a:moveTo>
                  <a:lnTo>
                    <a:pt x="721951" y="654464"/>
                  </a:lnTo>
                </a:path>
                <a:path w="721995" h="654685">
                  <a:moveTo>
                    <a:pt x="518168" y="0"/>
                  </a:moveTo>
                  <a:lnTo>
                    <a:pt x="518168" y="654464"/>
                  </a:lnTo>
                </a:path>
                <a:path w="72199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265820" y="4437544"/>
              <a:ext cx="747395" cy="705485"/>
            </a:xfrm>
            <a:custGeom>
              <a:avLst/>
              <a:gdLst/>
              <a:ahLst/>
              <a:cxnLst/>
              <a:rect l="l" t="t" r="r" b="b"/>
              <a:pathLst>
                <a:path w="747395" h="705485">
                  <a:moveTo>
                    <a:pt x="747344" y="679869"/>
                  </a:moveTo>
                  <a:lnTo>
                    <a:pt x="0" y="679869"/>
                  </a:lnTo>
                  <a:lnTo>
                    <a:pt x="0" y="705269"/>
                  </a:lnTo>
                  <a:lnTo>
                    <a:pt x="747344" y="705269"/>
                  </a:lnTo>
                  <a:lnTo>
                    <a:pt x="747344" y="679869"/>
                  </a:lnTo>
                  <a:close/>
                </a:path>
                <a:path w="747395" h="705485">
                  <a:moveTo>
                    <a:pt x="74734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747344" y="25400"/>
                  </a:lnTo>
                  <a:lnTo>
                    <a:pt x="747344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8291220" y="4526445"/>
            <a:ext cx="493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8253120" y="3739045"/>
            <a:ext cx="1009650" cy="1144270"/>
            <a:chOff x="8253120" y="3739045"/>
            <a:chExt cx="1009650" cy="1144270"/>
          </a:xfrm>
        </p:grpSpPr>
        <p:sp>
          <p:nvSpPr>
            <p:cNvPr id="188" name="object 188"/>
            <p:cNvSpPr/>
            <p:nvPr/>
          </p:nvSpPr>
          <p:spPr>
            <a:xfrm>
              <a:off x="8912567" y="4797297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90" h="10160">
                  <a:moveTo>
                    <a:pt x="-19050" y="4838"/>
                  </a:moveTo>
                  <a:lnTo>
                    <a:pt x="243547" y="4838"/>
                  </a:lnTo>
                </a:path>
              </a:pathLst>
            </a:custGeom>
            <a:ln w="47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091587" y="4715357"/>
              <a:ext cx="171450" cy="167640"/>
            </a:xfrm>
            <a:custGeom>
              <a:avLst/>
              <a:gdLst/>
              <a:ahLst/>
              <a:cxnLst/>
              <a:rect l="l" t="t" r="r" b="b"/>
              <a:pathLst>
                <a:path w="171450" h="167639">
                  <a:moveTo>
                    <a:pt x="0" y="0"/>
                  </a:moveTo>
                  <a:lnTo>
                    <a:pt x="45478" y="81940"/>
                  </a:lnTo>
                  <a:lnTo>
                    <a:pt x="7213" y="167487"/>
                  </a:lnTo>
                  <a:lnTo>
                    <a:pt x="171094" y="76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842776" y="4737193"/>
              <a:ext cx="139573" cy="1395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278520" y="3764445"/>
              <a:ext cx="721995" cy="654685"/>
            </a:xfrm>
            <a:custGeom>
              <a:avLst/>
              <a:gdLst/>
              <a:ahLst/>
              <a:cxnLst/>
              <a:rect l="l" t="t" r="r" b="b"/>
              <a:pathLst>
                <a:path w="721995" h="654685">
                  <a:moveTo>
                    <a:pt x="721951" y="0"/>
                  </a:moveTo>
                  <a:lnTo>
                    <a:pt x="721951" y="654464"/>
                  </a:lnTo>
                </a:path>
                <a:path w="721995" h="654685">
                  <a:moveTo>
                    <a:pt x="518168" y="0"/>
                  </a:moveTo>
                  <a:lnTo>
                    <a:pt x="518168" y="654464"/>
                  </a:lnTo>
                </a:path>
                <a:path w="72199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265820" y="4418909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0" y="0"/>
                  </a:moveTo>
                  <a:lnTo>
                    <a:pt x="747351" y="0"/>
                  </a:lnTo>
                  <a:lnTo>
                    <a:pt x="747351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265820" y="3751745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8291220" y="3827945"/>
            <a:ext cx="493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8845550" y="4024629"/>
            <a:ext cx="1452880" cy="167640"/>
            <a:chOff x="8845550" y="4024629"/>
            <a:chExt cx="1452880" cy="167640"/>
          </a:xfrm>
        </p:grpSpPr>
        <p:sp>
          <p:nvSpPr>
            <p:cNvPr id="196" name="object 196"/>
            <p:cNvSpPr/>
            <p:nvPr/>
          </p:nvSpPr>
          <p:spPr>
            <a:xfrm>
              <a:off x="8915400" y="410844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130789" y="40246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845550" y="4038599"/>
              <a:ext cx="139700" cy="139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Footer Placeholder 19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200" name="Slide Number Placeholder 19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Deletion:</a:t>
            </a:r>
            <a:endParaRPr sz="36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727" y="1536700"/>
            <a:ext cx="1683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Times New Roman"/>
                <a:cs typeface="Times New Roman"/>
              </a:rPr>
              <a:t>Delete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1894" y="5177650"/>
            <a:ext cx="1771650" cy="715645"/>
            <a:chOff x="1011894" y="5177650"/>
            <a:chExt cx="1771650" cy="715645"/>
          </a:xfrm>
        </p:grpSpPr>
        <p:sp>
          <p:nvSpPr>
            <p:cNvPr id="5" name="object 5"/>
            <p:cNvSpPr/>
            <p:nvPr/>
          </p:nvSpPr>
          <p:spPr>
            <a:xfrm>
              <a:off x="1759245" y="52131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5461" y="5213197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13702"/>
                  </a:lnTo>
                </a:path>
                <a:path h="654685">
                  <a:moveTo>
                    <a:pt x="0" y="613702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4594" y="5880361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4585" y="5187797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2919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9197" y="25400"/>
                  </a:lnTo>
                  <a:lnTo>
                    <a:pt x="29197" y="0"/>
                  </a:lnTo>
                  <a:close/>
                </a:path>
                <a:path w="747394" h="25400">
                  <a:moveTo>
                    <a:pt x="747356" y="0"/>
                  </a:moveTo>
                  <a:lnTo>
                    <a:pt x="519950" y="0"/>
                  </a:lnTo>
                  <a:lnTo>
                    <a:pt x="519950" y="25400"/>
                  </a:lnTo>
                  <a:lnTo>
                    <a:pt x="747356" y="25400"/>
                  </a:lnTo>
                  <a:lnTo>
                    <a:pt x="747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3033" y="5190350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4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4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4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4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35733" y="5190350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1482" y="5180203"/>
            <a:ext cx="747395" cy="680085"/>
          </a:xfrm>
          <a:custGeom>
            <a:avLst/>
            <a:gdLst/>
            <a:ahLst/>
            <a:cxnLst/>
            <a:rect l="l" t="t" r="r" b="b"/>
            <a:pathLst>
              <a:path w="747395" h="680085">
                <a:moveTo>
                  <a:pt x="734651" y="12700"/>
                </a:moveTo>
                <a:lnTo>
                  <a:pt x="734651" y="667164"/>
                </a:lnTo>
              </a:path>
              <a:path w="747395" h="680085">
                <a:moveTo>
                  <a:pt x="530867" y="12700"/>
                </a:moveTo>
                <a:lnTo>
                  <a:pt x="530867" y="667164"/>
                </a:lnTo>
              </a:path>
              <a:path w="747395" h="680085">
                <a:moveTo>
                  <a:pt x="0" y="679864"/>
                </a:moveTo>
                <a:lnTo>
                  <a:pt x="747351" y="679864"/>
                </a:lnTo>
              </a:path>
              <a:path w="747395" h="680085">
                <a:moveTo>
                  <a:pt x="0" y="0"/>
                </a:moveTo>
                <a:lnTo>
                  <a:pt x="7473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4182" y="5180203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7218" y="5144338"/>
            <a:ext cx="1771650" cy="718820"/>
            <a:chOff x="4007218" y="5144338"/>
            <a:chExt cx="1771650" cy="718820"/>
          </a:xfrm>
        </p:grpSpPr>
        <p:sp>
          <p:nvSpPr>
            <p:cNvPr id="14" name="object 14"/>
            <p:cNvSpPr/>
            <p:nvPr/>
          </p:nvSpPr>
          <p:spPr>
            <a:xfrm>
              <a:off x="4550787" y="518275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2802" y="5157355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679864"/>
                  </a:moveTo>
                  <a:lnTo>
                    <a:pt x="0" y="0"/>
                  </a:lnTo>
                </a:path>
              </a:pathLst>
            </a:custGeom>
            <a:ln w="25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9918" y="584991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6437" y="5157355"/>
              <a:ext cx="231140" cy="25400"/>
            </a:xfrm>
            <a:custGeom>
              <a:avLst/>
              <a:gdLst/>
              <a:ahLst/>
              <a:cxnLst/>
              <a:rect l="l" t="t" r="r" b="b"/>
              <a:pathLst>
                <a:path w="231139" h="25400">
                  <a:moveTo>
                    <a:pt x="0" y="25400"/>
                  </a:moveTo>
                  <a:lnTo>
                    <a:pt x="230832" y="25400"/>
                  </a:lnTo>
                  <a:lnTo>
                    <a:pt x="230832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8366" y="5159908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7" y="12700"/>
                  </a:moveTo>
                  <a:lnTo>
                    <a:pt x="530867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1066" y="5159908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5863" y="5126913"/>
            <a:ext cx="1748789" cy="705485"/>
            <a:chOff x="6015863" y="5126913"/>
            <a:chExt cx="1748789" cy="705485"/>
          </a:xfrm>
        </p:grpSpPr>
        <p:sp>
          <p:nvSpPr>
            <p:cNvPr id="21" name="object 21"/>
            <p:cNvSpPr/>
            <p:nvPr/>
          </p:nvSpPr>
          <p:spPr>
            <a:xfrm>
              <a:off x="6547684" y="5162461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24759" y="5137061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0"/>
                  </a:moveTo>
                  <a:lnTo>
                    <a:pt x="0" y="679864"/>
                  </a:lnTo>
                </a:path>
              </a:pathLst>
            </a:custGeom>
            <a:ln w="15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6815" y="5817607"/>
              <a:ext cx="747395" cy="12700"/>
            </a:xfrm>
            <a:custGeom>
              <a:avLst/>
              <a:gdLst/>
              <a:ahLst/>
              <a:cxnLst/>
              <a:rect l="l" t="t" r="r" b="b"/>
              <a:pathLst>
                <a:path w="747395" h="12700">
                  <a:moveTo>
                    <a:pt x="0" y="0"/>
                  </a:moveTo>
                  <a:lnTo>
                    <a:pt x="747351" y="0"/>
                  </a:lnTo>
                </a:path>
                <a:path w="747395" h="12700">
                  <a:moveTo>
                    <a:pt x="0" y="12700"/>
                  </a:moveTo>
                  <a:lnTo>
                    <a:pt x="747351" y="12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23452" y="5141817"/>
              <a:ext cx="241300" cy="16510"/>
            </a:xfrm>
            <a:custGeom>
              <a:avLst/>
              <a:gdLst/>
              <a:ahLst/>
              <a:cxnLst/>
              <a:rect l="l" t="t" r="r" b="b"/>
              <a:pathLst>
                <a:path w="241300" h="16510">
                  <a:moveTo>
                    <a:pt x="0" y="15887"/>
                  </a:moveTo>
                  <a:lnTo>
                    <a:pt x="240714" y="15887"/>
                  </a:lnTo>
                  <a:lnTo>
                    <a:pt x="240714" y="0"/>
                  </a:lnTo>
                  <a:lnTo>
                    <a:pt x="0" y="0"/>
                  </a:lnTo>
                  <a:lnTo>
                    <a:pt x="0" y="15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4265" y="5139613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8" y="12700"/>
                  </a:moveTo>
                  <a:lnTo>
                    <a:pt x="530868" y="667164"/>
                  </a:lnTo>
                </a:path>
                <a:path w="747395" h="680085">
                  <a:moveTo>
                    <a:pt x="12700" y="12700"/>
                  </a:moveTo>
                  <a:lnTo>
                    <a:pt x="12700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16966" y="5139613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86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9365" y="3918063"/>
            <a:ext cx="381000" cy="178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178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5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2468" y="3226116"/>
            <a:ext cx="385445" cy="250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98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169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7867" y="3100362"/>
            <a:ext cx="12547600" cy="2808605"/>
            <a:chOff x="277867" y="3100362"/>
            <a:chExt cx="12547600" cy="2808605"/>
          </a:xfrm>
        </p:grpSpPr>
        <p:sp>
          <p:nvSpPr>
            <p:cNvPr id="30" name="object 30"/>
            <p:cNvSpPr/>
            <p:nvPr/>
          </p:nvSpPr>
          <p:spPr>
            <a:xfrm>
              <a:off x="1619249" y="54470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47949" y="5421629"/>
              <a:ext cx="3860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258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1049" y="5421629"/>
              <a:ext cx="398779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070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0349" y="5447029"/>
              <a:ext cx="3860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68018" y="5485409"/>
              <a:ext cx="1450975" cy="22225"/>
            </a:xfrm>
            <a:custGeom>
              <a:avLst/>
              <a:gdLst/>
              <a:ahLst/>
              <a:cxnLst/>
              <a:rect l="l" t="t" r="r" b="b"/>
              <a:pathLst>
                <a:path w="1450975" h="22225">
                  <a:moveTo>
                    <a:pt x="1450416" y="0"/>
                  </a:moveTo>
                  <a:lnTo>
                    <a:pt x="0" y="220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75254" y="5402237"/>
              <a:ext cx="168910" cy="167640"/>
            </a:xfrm>
            <a:custGeom>
              <a:avLst/>
              <a:gdLst/>
              <a:ahLst/>
              <a:cxnLst/>
              <a:rect l="l" t="t" r="r" b="b"/>
              <a:pathLst>
                <a:path w="168909" h="167639">
                  <a:moveTo>
                    <a:pt x="0" y="0"/>
                  </a:moveTo>
                  <a:lnTo>
                    <a:pt x="43179" y="83172"/>
                  </a:lnTo>
                  <a:lnTo>
                    <a:pt x="2552" y="167627"/>
                  </a:lnTo>
                  <a:lnTo>
                    <a:pt x="168897" y="8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98179" y="5437585"/>
              <a:ext cx="139684" cy="1396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1349" y="54470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7294" y="521124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267" y="3169094"/>
              <a:ext cx="0" cy="2700655"/>
            </a:xfrm>
            <a:custGeom>
              <a:avLst/>
              <a:gdLst/>
              <a:ahLst/>
              <a:cxnLst/>
              <a:rect l="l" t="t" r="r" b="b"/>
              <a:pathLst>
                <a:path h="2700654">
                  <a:moveTo>
                    <a:pt x="0" y="0"/>
                  </a:moveTo>
                  <a:lnTo>
                    <a:pt x="0" y="270051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0567" y="5882308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0123" y="5186038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4750" y="381060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26581" y="3810609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26453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264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23292" y="446507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23452" y="4468362"/>
              <a:ext cx="238125" cy="19050"/>
            </a:xfrm>
            <a:custGeom>
              <a:avLst/>
              <a:gdLst/>
              <a:ahLst/>
              <a:cxnLst/>
              <a:rect l="l" t="t" r="r" b="b"/>
              <a:pathLst>
                <a:path w="238125" h="19050">
                  <a:moveTo>
                    <a:pt x="0" y="18821"/>
                  </a:moveTo>
                  <a:lnTo>
                    <a:pt x="237780" y="18821"/>
                  </a:lnTo>
                  <a:lnTo>
                    <a:pt x="237780" y="0"/>
                  </a:lnTo>
                  <a:lnTo>
                    <a:pt x="0" y="0"/>
                  </a:lnTo>
                  <a:lnTo>
                    <a:pt x="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13881" y="37979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53363" y="450029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34091" y="3802519"/>
              <a:ext cx="0" cy="1377950"/>
            </a:xfrm>
            <a:custGeom>
              <a:avLst/>
              <a:gdLst/>
              <a:ahLst/>
              <a:cxnLst/>
              <a:rect l="l" t="t" r="r" b="b"/>
              <a:pathLst>
                <a:path h="1377950">
                  <a:moveTo>
                    <a:pt x="0" y="0"/>
                  </a:moveTo>
                  <a:lnTo>
                    <a:pt x="0" y="137764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36427" y="4476013"/>
              <a:ext cx="233679" cy="703580"/>
            </a:xfrm>
            <a:custGeom>
              <a:avLst/>
              <a:gdLst/>
              <a:ahLst/>
              <a:cxnLst/>
              <a:rect l="l" t="t" r="r" b="b"/>
              <a:pathLst>
                <a:path w="233679" h="703579">
                  <a:moveTo>
                    <a:pt x="233413" y="679856"/>
                  </a:moveTo>
                  <a:lnTo>
                    <a:pt x="0" y="679856"/>
                  </a:lnTo>
                  <a:lnTo>
                    <a:pt x="0" y="703046"/>
                  </a:lnTo>
                  <a:lnTo>
                    <a:pt x="233413" y="703046"/>
                  </a:lnTo>
                  <a:lnTo>
                    <a:pt x="233413" y="679856"/>
                  </a:lnTo>
                  <a:close/>
                </a:path>
                <a:path w="233679" h="703579">
                  <a:moveTo>
                    <a:pt x="233413" y="0"/>
                  </a:moveTo>
                  <a:lnTo>
                    <a:pt x="0" y="0"/>
                  </a:lnTo>
                  <a:lnTo>
                    <a:pt x="0" y="23177"/>
                  </a:lnTo>
                  <a:lnTo>
                    <a:pt x="233413" y="23177"/>
                  </a:lnTo>
                  <a:lnTo>
                    <a:pt x="23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7294" y="382092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0118" y="379572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1200" y="4133850"/>
              <a:ext cx="3098800" cy="0"/>
            </a:xfrm>
            <a:custGeom>
              <a:avLst/>
              <a:gdLst/>
              <a:ahLst/>
              <a:cxnLst/>
              <a:rect l="l" t="t" r="r" b="b"/>
              <a:pathLst>
                <a:path w="3098800">
                  <a:moveTo>
                    <a:pt x="3098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68090" y="4050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1349" y="40640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89099" y="4845050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2171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18890" y="4761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19249" y="47752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51205" y="4131589"/>
              <a:ext cx="3560445" cy="12700"/>
            </a:xfrm>
            <a:custGeom>
              <a:avLst/>
              <a:gdLst/>
              <a:ahLst/>
              <a:cxnLst/>
              <a:rect l="l" t="t" r="r" b="b"/>
              <a:pathLst>
                <a:path w="3560445" h="12700">
                  <a:moveTo>
                    <a:pt x="3560216" y="0"/>
                  </a:moveTo>
                  <a:lnTo>
                    <a:pt x="0" y="1216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69219" y="4047909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202" y="83680"/>
                  </a:lnTo>
                  <a:lnTo>
                    <a:pt x="571" y="167639"/>
                  </a:lnTo>
                  <a:lnTo>
                    <a:pt x="167932" y="83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81354" y="4073904"/>
              <a:ext cx="139700" cy="1397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3267" y="3125762"/>
              <a:ext cx="471170" cy="658495"/>
            </a:xfrm>
            <a:custGeom>
              <a:avLst/>
              <a:gdLst/>
              <a:ahLst/>
              <a:cxnLst/>
              <a:rect l="l" t="t" r="r" b="b"/>
              <a:pathLst>
                <a:path w="471170" h="658495">
                  <a:moveTo>
                    <a:pt x="471051" y="504901"/>
                  </a:moveTo>
                  <a:lnTo>
                    <a:pt x="471051" y="658365"/>
                  </a:lnTo>
                </a:path>
                <a:path w="471170" h="658495">
                  <a:moveTo>
                    <a:pt x="471051" y="0"/>
                  </a:moveTo>
                  <a:lnTo>
                    <a:pt x="471051" y="416737"/>
                  </a:lnTo>
                </a:path>
                <a:path w="471170" h="658495">
                  <a:moveTo>
                    <a:pt x="314027" y="504901"/>
                  </a:moveTo>
                  <a:lnTo>
                    <a:pt x="314027" y="658365"/>
                  </a:lnTo>
                </a:path>
                <a:path w="471170" h="658495">
                  <a:moveTo>
                    <a:pt x="314027" y="0"/>
                  </a:moveTo>
                  <a:lnTo>
                    <a:pt x="314027" y="416737"/>
                  </a:lnTo>
                </a:path>
                <a:path w="471170"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123" y="3784323"/>
              <a:ext cx="197485" cy="25400"/>
            </a:xfrm>
            <a:custGeom>
              <a:avLst/>
              <a:gdLst/>
              <a:ahLst/>
              <a:cxnLst/>
              <a:rect l="l" t="t" r="r" b="b"/>
              <a:pathLst>
                <a:path w="197484" h="25400">
                  <a:moveTo>
                    <a:pt x="0" y="25007"/>
                  </a:moveTo>
                  <a:lnTo>
                    <a:pt x="196895" y="25007"/>
                  </a:lnTo>
                  <a:lnTo>
                    <a:pt x="196895" y="0"/>
                  </a:lnTo>
                  <a:lnTo>
                    <a:pt x="0" y="0"/>
                  </a:lnTo>
                  <a:lnTo>
                    <a:pt x="0" y="25007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0567" y="3113062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53363" y="3827919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36437" y="4483488"/>
              <a:ext cx="233679" cy="23495"/>
            </a:xfrm>
            <a:custGeom>
              <a:avLst/>
              <a:gdLst/>
              <a:ahLst/>
              <a:cxnLst/>
              <a:rect l="l" t="t" r="r" b="b"/>
              <a:pathLst>
                <a:path w="233679" h="23495">
                  <a:moveTo>
                    <a:pt x="0" y="23190"/>
                  </a:moveTo>
                  <a:lnTo>
                    <a:pt x="233410" y="23190"/>
                  </a:lnTo>
                  <a:lnTo>
                    <a:pt x="233410" y="0"/>
                  </a:lnTo>
                  <a:lnTo>
                    <a:pt x="0" y="0"/>
                  </a:lnTo>
                  <a:lnTo>
                    <a:pt x="0" y="23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36437" y="3815219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410" y="0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1200" y="3448050"/>
              <a:ext cx="3136900" cy="0"/>
            </a:xfrm>
            <a:custGeom>
              <a:avLst/>
              <a:gdLst/>
              <a:ahLst/>
              <a:cxnLst/>
              <a:rect l="l" t="t" r="r" b="b"/>
              <a:pathLst>
                <a:path w="3136900">
                  <a:moveTo>
                    <a:pt x="31369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06190" y="3364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1349" y="3378200"/>
              <a:ext cx="139700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56848" y="3460254"/>
              <a:ext cx="7555865" cy="4445"/>
            </a:xfrm>
            <a:custGeom>
              <a:avLst/>
              <a:gdLst/>
              <a:ahLst/>
              <a:cxnLst/>
              <a:rect l="l" t="t" r="r" b="b"/>
              <a:pathLst>
                <a:path w="7555865" h="4445">
                  <a:moveTo>
                    <a:pt x="7555306" y="39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43048" y="3903002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628059" y="4574068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12" y="0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628059" y="3882688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27"/>
                  </a:moveTo>
                  <a:lnTo>
                    <a:pt x="184712" y="15227"/>
                  </a:lnTo>
                  <a:lnTo>
                    <a:pt x="184712" y="0"/>
                  </a:lnTo>
                  <a:lnTo>
                    <a:pt x="0" y="0"/>
                  </a:lnTo>
                  <a:lnTo>
                    <a:pt x="0" y="15227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643048" y="3219234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628059" y="3882685"/>
              <a:ext cx="184785" cy="15240"/>
            </a:xfrm>
            <a:custGeom>
              <a:avLst/>
              <a:gdLst/>
              <a:ahLst/>
              <a:cxnLst/>
              <a:rect l="l" t="t" r="r" b="b"/>
              <a:pathLst>
                <a:path w="184784" h="15239">
                  <a:moveTo>
                    <a:pt x="0" y="15227"/>
                  </a:moveTo>
                  <a:lnTo>
                    <a:pt x="184712" y="15227"/>
                  </a:lnTo>
                  <a:lnTo>
                    <a:pt x="184712" y="0"/>
                  </a:lnTo>
                  <a:lnTo>
                    <a:pt x="0" y="0"/>
                  </a:lnTo>
                  <a:lnTo>
                    <a:pt x="0" y="15227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329020" y="3219234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43332"/>
                  </a:moveTo>
                  <a:lnTo>
                    <a:pt x="0" y="658365"/>
                  </a:lnTo>
                </a:path>
                <a:path h="658495">
                  <a:moveTo>
                    <a:pt x="0" y="0"/>
                  </a:moveTo>
                  <a:lnTo>
                    <a:pt x="0" y="43332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316320" y="320653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170207" y="3380333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88" y="0"/>
                  </a:moveTo>
                  <a:lnTo>
                    <a:pt x="41948" y="83845"/>
                  </a:lnTo>
                  <a:lnTo>
                    <a:pt x="0" y="167639"/>
                  </a:lnTo>
                  <a:lnTo>
                    <a:pt x="167678" y="8390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87003" y="3390415"/>
              <a:ext cx="139695" cy="1396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4750" y="4494377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23292" y="4468977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0" y="705264"/>
                  </a:lnTo>
                </a:path>
              </a:pathLst>
            </a:custGeom>
            <a:ln w="18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23444" y="4472266"/>
              <a:ext cx="238125" cy="699135"/>
            </a:xfrm>
            <a:custGeom>
              <a:avLst/>
              <a:gdLst/>
              <a:ahLst/>
              <a:cxnLst/>
              <a:rect l="l" t="t" r="r" b="b"/>
              <a:pathLst>
                <a:path w="238125" h="699135">
                  <a:moveTo>
                    <a:pt x="237782" y="679869"/>
                  </a:moveTo>
                  <a:lnTo>
                    <a:pt x="0" y="679869"/>
                  </a:lnTo>
                  <a:lnTo>
                    <a:pt x="0" y="698690"/>
                  </a:lnTo>
                  <a:lnTo>
                    <a:pt x="237782" y="698690"/>
                  </a:lnTo>
                  <a:lnTo>
                    <a:pt x="237782" y="679869"/>
                  </a:lnTo>
                  <a:close/>
                </a:path>
                <a:path w="238125" h="699135">
                  <a:moveTo>
                    <a:pt x="237782" y="0"/>
                  </a:moveTo>
                  <a:lnTo>
                    <a:pt x="0" y="0"/>
                  </a:lnTo>
                  <a:lnTo>
                    <a:pt x="0" y="18821"/>
                  </a:lnTo>
                  <a:lnTo>
                    <a:pt x="237782" y="18821"/>
                  </a:lnTo>
                  <a:lnTo>
                    <a:pt x="237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643048" y="5224957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6"/>
                  </a:lnTo>
                </a:path>
                <a:path w="157479" h="658495">
                  <a:moveTo>
                    <a:pt x="0" y="0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329020" y="5224957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0"/>
                  </a:moveTo>
                  <a:lnTo>
                    <a:pt x="0" y="555078"/>
                  </a:lnTo>
                </a:path>
                <a:path h="658495">
                  <a:moveTo>
                    <a:pt x="0" y="555078"/>
                  </a:moveTo>
                  <a:lnTo>
                    <a:pt x="0" y="658366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316320" y="5896024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51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628059" y="5212257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4">
                  <a:moveTo>
                    <a:pt x="0" y="0"/>
                  </a:moveTo>
                  <a:lnTo>
                    <a:pt x="184712" y="0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011142" y="3093262"/>
            <a:ext cx="772795" cy="2755900"/>
            <a:chOff x="4011142" y="3093262"/>
            <a:chExt cx="772795" cy="2755900"/>
          </a:xfrm>
        </p:grpSpPr>
        <p:sp>
          <p:nvSpPr>
            <p:cNvPr id="90" name="object 90"/>
            <p:cNvSpPr/>
            <p:nvPr/>
          </p:nvSpPr>
          <p:spPr>
            <a:xfrm>
              <a:off x="4554710" y="311866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5" h="654685">
                  <a:moveTo>
                    <a:pt x="203784" y="0"/>
                  </a:moveTo>
                  <a:lnTo>
                    <a:pt x="203784" y="654464"/>
                  </a:lnTo>
                </a:path>
                <a:path w="203835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34091" y="3630663"/>
              <a:ext cx="0" cy="2206625"/>
            </a:xfrm>
            <a:custGeom>
              <a:avLst/>
              <a:gdLst/>
              <a:ahLst/>
              <a:cxnLst/>
              <a:rect l="l" t="t" r="r" b="b"/>
              <a:pathLst>
                <a:path h="2206625">
                  <a:moveTo>
                    <a:pt x="0" y="0"/>
                  </a:moveTo>
                  <a:lnTo>
                    <a:pt x="0" y="2206556"/>
                  </a:lnTo>
                </a:path>
              </a:pathLst>
            </a:custGeom>
            <a:ln w="2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36542" y="3118662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178460"/>
                  </a:moveTo>
                  <a:lnTo>
                    <a:pt x="0" y="423837"/>
                  </a:lnTo>
                </a:path>
                <a:path h="424179">
                  <a:moveTo>
                    <a:pt x="0" y="0"/>
                  </a:moveTo>
                  <a:lnTo>
                    <a:pt x="0" y="1784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36437" y="3785826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756" y="0"/>
                  </a:lnTo>
                </a:path>
              </a:pathLst>
            </a:custGeom>
            <a:ln w="218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23842" y="310596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590123" y="3297123"/>
            <a:ext cx="12230735" cy="2512695"/>
            <a:chOff x="590123" y="3297123"/>
            <a:chExt cx="12230735" cy="2512695"/>
          </a:xfrm>
        </p:grpSpPr>
        <p:sp>
          <p:nvSpPr>
            <p:cNvPr id="96" name="object 96"/>
            <p:cNvSpPr/>
            <p:nvPr/>
          </p:nvSpPr>
          <p:spPr>
            <a:xfrm>
              <a:off x="9822074" y="4491342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303905" y="4491342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106102"/>
                  </a:moveTo>
                  <a:lnTo>
                    <a:pt x="0" y="654464"/>
                  </a:lnTo>
                </a:path>
                <a:path h="654685">
                  <a:moveTo>
                    <a:pt x="0" y="0"/>
                  </a:moveTo>
                  <a:lnTo>
                    <a:pt x="0" y="106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291206" y="5145811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884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846" y="25400"/>
                  </a:lnTo>
                  <a:lnTo>
                    <a:pt x="18846" y="0"/>
                  </a:lnTo>
                  <a:close/>
                </a:path>
                <a:path w="747395" h="25400">
                  <a:moveTo>
                    <a:pt x="747344" y="3276"/>
                  </a:moveTo>
                  <a:lnTo>
                    <a:pt x="513029" y="3276"/>
                  </a:lnTo>
                  <a:lnTo>
                    <a:pt x="513029" y="22123"/>
                  </a:lnTo>
                  <a:lnTo>
                    <a:pt x="747344" y="22123"/>
                  </a:lnTo>
                  <a:lnTo>
                    <a:pt x="747344" y="3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291205" y="447864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17294" y="4516081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90118" y="4490884"/>
              <a:ext cx="197485" cy="709295"/>
            </a:xfrm>
            <a:custGeom>
              <a:avLst/>
              <a:gdLst/>
              <a:ahLst/>
              <a:cxnLst/>
              <a:rect l="l" t="t" r="r" b="b"/>
              <a:pathLst>
                <a:path w="197484" h="709295">
                  <a:moveTo>
                    <a:pt x="196900" y="683768"/>
                  </a:moveTo>
                  <a:lnTo>
                    <a:pt x="0" y="683768"/>
                  </a:lnTo>
                  <a:lnTo>
                    <a:pt x="0" y="708774"/>
                  </a:lnTo>
                  <a:lnTo>
                    <a:pt x="196900" y="708774"/>
                  </a:lnTo>
                  <a:lnTo>
                    <a:pt x="196900" y="683768"/>
                  </a:lnTo>
                  <a:close/>
                </a:path>
                <a:path w="197484" h="709295">
                  <a:moveTo>
                    <a:pt x="196900" y="0"/>
                  </a:moveTo>
                  <a:lnTo>
                    <a:pt x="0" y="0"/>
                  </a:lnTo>
                  <a:lnTo>
                    <a:pt x="0" y="25006"/>
                  </a:lnTo>
                  <a:lnTo>
                    <a:pt x="196900" y="25006"/>
                  </a:lnTo>
                  <a:lnTo>
                    <a:pt x="196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643048" y="4563973"/>
              <a:ext cx="157480" cy="658495"/>
            </a:xfrm>
            <a:custGeom>
              <a:avLst/>
              <a:gdLst/>
              <a:ahLst/>
              <a:cxnLst/>
              <a:rect l="l" t="t" r="r" b="b"/>
              <a:pathLst>
                <a:path w="157479" h="658495">
                  <a:moveTo>
                    <a:pt x="157024" y="0"/>
                  </a:moveTo>
                  <a:lnTo>
                    <a:pt x="157024" y="658365"/>
                  </a:lnTo>
                </a:path>
                <a:path w="157479" h="658495">
                  <a:moveTo>
                    <a:pt x="0" y="0"/>
                  </a:moveTo>
                  <a:lnTo>
                    <a:pt x="0" y="65836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323934" y="3877599"/>
              <a:ext cx="488950" cy="1370330"/>
            </a:xfrm>
            <a:custGeom>
              <a:avLst/>
              <a:gdLst/>
              <a:ahLst/>
              <a:cxnLst/>
              <a:rect l="l" t="t" r="r" b="b"/>
              <a:pathLst>
                <a:path w="488950" h="1370329">
                  <a:moveTo>
                    <a:pt x="0" y="0"/>
                  </a:moveTo>
                  <a:lnTo>
                    <a:pt x="0" y="1370139"/>
                  </a:lnTo>
                </a:path>
                <a:path w="488950" h="1370329">
                  <a:moveTo>
                    <a:pt x="304125" y="1357439"/>
                  </a:moveTo>
                  <a:lnTo>
                    <a:pt x="488838" y="1357439"/>
                  </a:lnTo>
                </a:path>
                <a:path w="488950" h="1370329">
                  <a:moveTo>
                    <a:pt x="304125" y="673674"/>
                  </a:moveTo>
                  <a:lnTo>
                    <a:pt x="488838" y="673674"/>
                  </a:lnTo>
                </a:path>
              </a:pathLst>
            </a:custGeom>
            <a:ln w="1522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1349" y="4748529"/>
              <a:ext cx="3860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635500" y="41338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812790" y="4050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65650" y="4063999"/>
              <a:ext cx="139699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35500" y="480695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2790" y="4723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65650" y="4737100"/>
              <a:ext cx="139699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35064" y="4780686"/>
              <a:ext cx="2501900" cy="22860"/>
            </a:xfrm>
            <a:custGeom>
              <a:avLst/>
              <a:gdLst/>
              <a:ahLst/>
              <a:cxnLst/>
              <a:rect l="l" t="t" r="r" b="b"/>
              <a:pathLst>
                <a:path w="2501900" h="22860">
                  <a:moveTo>
                    <a:pt x="2501887" y="0"/>
                  </a:moveTo>
                  <a:lnTo>
                    <a:pt x="0" y="2277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094279" y="4697247"/>
              <a:ext cx="168910" cy="167640"/>
            </a:xfrm>
            <a:custGeom>
              <a:avLst/>
              <a:gdLst/>
              <a:ahLst/>
              <a:cxnLst/>
              <a:rect l="l" t="t" r="r" b="b"/>
              <a:pathLst>
                <a:path w="168909" h="167639">
                  <a:moveTo>
                    <a:pt x="0" y="0"/>
                  </a:moveTo>
                  <a:lnTo>
                    <a:pt x="42672" y="83438"/>
                  </a:lnTo>
                  <a:lnTo>
                    <a:pt x="1524" y="167639"/>
                  </a:lnTo>
                  <a:lnTo>
                    <a:pt x="168401" y="82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65214" y="4733613"/>
              <a:ext cx="139700" cy="1396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906000" y="479425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4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143489" y="47104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836150" y="4724400"/>
              <a:ext cx="139700" cy="139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45686" y="3297123"/>
              <a:ext cx="490855" cy="2512695"/>
            </a:xfrm>
            <a:custGeom>
              <a:avLst/>
              <a:gdLst/>
              <a:ahLst/>
              <a:cxnLst/>
              <a:rect l="l" t="t" r="r" b="b"/>
              <a:pathLst>
                <a:path w="490854" h="2512695">
                  <a:moveTo>
                    <a:pt x="490750" y="0"/>
                  </a:moveTo>
                  <a:lnTo>
                    <a:pt x="0" y="0"/>
                  </a:lnTo>
                  <a:lnTo>
                    <a:pt x="0" y="2512187"/>
                  </a:lnTo>
                  <a:lnTo>
                    <a:pt x="490750" y="2512187"/>
                  </a:lnTo>
                  <a:lnTo>
                    <a:pt x="49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4090136" y="4300423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032703" y="3937063"/>
            <a:ext cx="490855" cy="1881505"/>
          </a:xfrm>
          <a:custGeom>
            <a:avLst/>
            <a:gdLst/>
            <a:ahLst/>
            <a:cxnLst/>
            <a:rect l="l" t="t" r="r" b="b"/>
            <a:pathLst>
              <a:path w="490854" h="1881504">
                <a:moveTo>
                  <a:pt x="490749" y="0"/>
                </a:moveTo>
                <a:lnTo>
                  <a:pt x="0" y="0"/>
                </a:lnTo>
                <a:lnTo>
                  <a:pt x="0" y="1881225"/>
                </a:lnTo>
                <a:lnTo>
                  <a:pt x="490749" y="1881225"/>
                </a:lnTo>
                <a:lnTo>
                  <a:pt x="490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077153" y="4610176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373755" y="4598796"/>
            <a:ext cx="384810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 marL="3175">
              <a:lnSpc>
                <a:spcPct val="100000"/>
              </a:lnSpc>
              <a:spcBef>
                <a:spcPts val="1775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9281820" y="5148745"/>
            <a:ext cx="772795" cy="705485"/>
            <a:chOff x="9281820" y="5148745"/>
            <a:chExt cx="772795" cy="705485"/>
          </a:xfrm>
        </p:grpSpPr>
        <p:sp>
          <p:nvSpPr>
            <p:cNvPr id="123" name="object 123"/>
            <p:cNvSpPr/>
            <p:nvPr/>
          </p:nvSpPr>
          <p:spPr>
            <a:xfrm>
              <a:off x="9825389" y="5174145"/>
              <a:ext cx="203835" cy="654685"/>
            </a:xfrm>
            <a:custGeom>
              <a:avLst/>
              <a:gdLst/>
              <a:ahLst/>
              <a:cxnLst/>
              <a:rect l="l" t="t" r="r" b="b"/>
              <a:pathLst>
                <a:path w="203834" h="654685">
                  <a:moveTo>
                    <a:pt x="203782" y="0"/>
                  </a:moveTo>
                  <a:lnTo>
                    <a:pt x="203782" y="654464"/>
                  </a:lnTo>
                </a:path>
                <a:path w="203834"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294520" y="5174145"/>
              <a:ext cx="25400" cy="646430"/>
            </a:xfrm>
            <a:custGeom>
              <a:avLst/>
              <a:gdLst/>
              <a:ahLst/>
              <a:cxnLst/>
              <a:rect l="l" t="t" r="r" b="b"/>
              <a:pathLst>
                <a:path w="25400" h="646429">
                  <a:moveTo>
                    <a:pt x="12700" y="0"/>
                  </a:moveTo>
                  <a:lnTo>
                    <a:pt x="12700" y="638124"/>
                  </a:lnTo>
                </a:path>
                <a:path w="25400" h="646429">
                  <a:moveTo>
                    <a:pt x="0" y="646294"/>
                  </a:moveTo>
                  <a:lnTo>
                    <a:pt x="25400" y="64629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294520" y="58413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294520" y="5148744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5" h="25400">
                  <a:moveTo>
                    <a:pt x="1553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5532" y="25400"/>
                  </a:lnTo>
                  <a:lnTo>
                    <a:pt x="15532" y="0"/>
                  </a:lnTo>
                  <a:close/>
                </a:path>
                <a:path w="747395" h="25400">
                  <a:moveTo>
                    <a:pt x="747344" y="4940"/>
                  </a:moveTo>
                  <a:lnTo>
                    <a:pt x="509714" y="4940"/>
                  </a:lnTo>
                  <a:lnTo>
                    <a:pt x="509714" y="20472"/>
                  </a:lnTo>
                  <a:lnTo>
                    <a:pt x="747344" y="20472"/>
                  </a:lnTo>
                  <a:lnTo>
                    <a:pt x="747344" y="4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10298366" y="5148745"/>
            <a:ext cx="1789430" cy="705485"/>
            <a:chOff x="10298366" y="5148745"/>
            <a:chExt cx="1789430" cy="705485"/>
          </a:xfrm>
        </p:grpSpPr>
        <p:sp>
          <p:nvSpPr>
            <p:cNvPr id="128" name="object 128"/>
            <p:cNvSpPr/>
            <p:nvPr/>
          </p:nvSpPr>
          <p:spPr>
            <a:xfrm>
              <a:off x="11045718" y="51741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841935" y="517414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512546"/>
                  </a:lnTo>
                </a:path>
                <a:path h="654685">
                  <a:moveTo>
                    <a:pt x="0" y="512546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311066" y="584130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829814" y="5149164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327625" y="5161445"/>
              <a:ext cx="747395" cy="680085"/>
            </a:xfrm>
            <a:custGeom>
              <a:avLst/>
              <a:gdLst/>
              <a:ahLst/>
              <a:cxnLst/>
              <a:rect l="l" t="t" r="r" b="b"/>
              <a:pathLst>
                <a:path w="747395" h="680085">
                  <a:moveTo>
                    <a:pt x="734651" y="12700"/>
                  </a:moveTo>
                  <a:lnTo>
                    <a:pt x="734651" y="667164"/>
                  </a:lnTo>
                </a:path>
                <a:path w="747395" h="680085">
                  <a:moveTo>
                    <a:pt x="530868" y="12700"/>
                  </a:moveTo>
                  <a:lnTo>
                    <a:pt x="530868" y="667164"/>
                  </a:lnTo>
                </a:path>
                <a:path w="747395" h="680085">
                  <a:moveTo>
                    <a:pt x="0" y="679864"/>
                  </a:moveTo>
                  <a:lnTo>
                    <a:pt x="747351" y="679864"/>
                  </a:lnTo>
                </a:path>
                <a:path w="747395" h="68008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1340325" y="5161445"/>
            <a:ext cx="51879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00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393616" y="3879442"/>
            <a:ext cx="381000" cy="184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9899650" y="3746588"/>
            <a:ext cx="2379980" cy="1855470"/>
            <a:chOff x="9899650" y="3746588"/>
            <a:chExt cx="2379980" cy="1855470"/>
          </a:xfrm>
        </p:grpSpPr>
        <p:sp>
          <p:nvSpPr>
            <p:cNvPr id="136" name="object 136"/>
            <p:cNvSpPr/>
            <p:nvPr/>
          </p:nvSpPr>
          <p:spPr>
            <a:xfrm>
              <a:off x="9899650" y="54216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15650" y="5421629"/>
              <a:ext cx="3860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880850" y="5434329"/>
              <a:ext cx="398779" cy="1676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045718" y="447306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829811" y="4448085"/>
              <a:ext cx="228600" cy="704850"/>
            </a:xfrm>
            <a:custGeom>
              <a:avLst/>
              <a:gdLst/>
              <a:ahLst/>
              <a:cxnLst/>
              <a:rect l="l" t="t" r="r" b="b"/>
              <a:pathLst>
                <a:path w="228600" h="704850">
                  <a:moveTo>
                    <a:pt x="228600" y="679869"/>
                  </a:moveTo>
                  <a:lnTo>
                    <a:pt x="0" y="679869"/>
                  </a:lnTo>
                  <a:lnTo>
                    <a:pt x="0" y="704430"/>
                  </a:lnTo>
                  <a:lnTo>
                    <a:pt x="228600" y="704430"/>
                  </a:lnTo>
                  <a:lnTo>
                    <a:pt x="228600" y="679869"/>
                  </a:lnTo>
                  <a:close/>
                </a:path>
                <a:path w="228600" h="704850">
                  <a:moveTo>
                    <a:pt x="228600" y="0"/>
                  </a:moveTo>
                  <a:lnTo>
                    <a:pt x="0" y="0"/>
                  </a:lnTo>
                  <a:lnTo>
                    <a:pt x="0" y="24561"/>
                  </a:lnTo>
                  <a:lnTo>
                    <a:pt x="228600" y="2456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045718" y="3771988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829814" y="4426871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0" y="24561"/>
                  </a:moveTo>
                  <a:lnTo>
                    <a:pt x="228603" y="24561"/>
                  </a:lnTo>
                  <a:lnTo>
                    <a:pt x="228603" y="0"/>
                  </a:lnTo>
                  <a:lnTo>
                    <a:pt x="0" y="0"/>
                  </a:lnTo>
                  <a:lnTo>
                    <a:pt x="0" y="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311066" y="3759288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10335628" y="3813225"/>
            <a:ext cx="1982470" cy="1873885"/>
            <a:chOff x="10335628" y="3813225"/>
            <a:chExt cx="1982470" cy="1873885"/>
          </a:xfrm>
        </p:grpSpPr>
        <p:sp>
          <p:nvSpPr>
            <p:cNvPr id="145" name="object 145"/>
            <p:cNvSpPr/>
            <p:nvPr/>
          </p:nvSpPr>
          <p:spPr>
            <a:xfrm>
              <a:off x="10921999" y="407034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137389" y="3986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852149" y="4000499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921999" y="4806950"/>
              <a:ext cx="1270000" cy="0"/>
            </a:xfrm>
            <a:custGeom>
              <a:avLst/>
              <a:gdLst/>
              <a:ahLst/>
              <a:cxnLst/>
              <a:rect l="l" t="t" r="r" b="b"/>
              <a:pathLst>
                <a:path w="1270000">
                  <a:moveTo>
                    <a:pt x="1270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150089" y="4723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852149" y="47371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335628" y="3813225"/>
              <a:ext cx="494665" cy="1873885"/>
            </a:xfrm>
            <a:custGeom>
              <a:avLst/>
              <a:gdLst/>
              <a:ahLst/>
              <a:cxnLst/>
              <a:rect l="l" t="t" r="r" b="b"/>
              <a:pathLst>
                <a:path w="494665" h="1873885">
                  <a:moveTo>
                    <a:pt x="494186" y="0"/>
                  </a:moveTo>
                  <a:lnTo>
                    <a:pt x="0" y="0"/>
                  </a:lnTo>
                  <a:lnTo>
                    <a:pt x="0" y="1873465"/>
                  </a:lnTo>
                  <a:lnTo>
                    <a:pt x="494186" y="1873465"/>
                  </a:lnTo>
                  <a:lnTo>
                    <a:pt x="494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10323766" y="3759288"/>
            <a:ext cx="518795" cy="208216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105975" y="4639677"/>
            <a:ext cx="3810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176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1010725" y="4506823"/>
            <a:ext cx="772795" cy="705485"/>
            <a:chOff x="1010725" y="4506823"/>
            <a:chExt cx="772795" cy="705485"/>
          </a:xfrm>
        </p:grpSpPr>
        <p:sp>
          <p:nvSpPr>
            <p:cNvPr id="155" name="object 155"/>
            <p:cNvSpPr/>
            <p:nvPr/>
          </p:nvSpPr>
          <p:spPr>
            <a:xfrm>
              <a:off x="1758077" y="4532223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23416" y="5186692"/>
              <a:ext cx="747395" cy="25400"/>
            </a:xfrm>
            <a:custGeom>
              <a:avLst/>
              <a:gdLst/>
              <a:ahLst/>
              <a:cxnLst/>
              <a:rect l="l" t="t" r="r" b="b"/>
              <a:pathLst>
                <a:path w="747394" h="25400">
                  <a:moveTo>
                    <a:pt x="3036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0365" y="25400"/>
                  </a:lnTo>
                  <a:lnTo>
                    <a:pt x="30365" y="0"/>
                  </a:lnTo>
                  <a:close/>
                </a:path>
                <a:path w="747394" h="25400">
                  <a:moveTo>
                    <a:pt x="747356" y="0"/>
                  </a:moveTo>
                  <a:lnTo>
                    <a:pt x="521119" y="0"/>
                  </a:lnTo>
                  <a:lnTo>
                    <a:pt x="521119" y="25400"/>
                  </a:lnTo>
                  <a:lnTo>
                    <a:pt x="747356" y="25400"/>
                  </a:lnTo>
                  <a:lnTo>
                    <a:pt x="747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23425" y="451952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4">
                  <a:moveTo>
                    <a:pt x="0" y="0"/>
                  </a:moveTo>
                  <a:lnTo>
                    <a:pt x="7473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/>
          <p:nvPr/>
        </p:nvSpPr>
        <p:spPr>
          <a:xfrm>
            <a:off x="1053784" y="4611700"/>
            <a:ext cx="490855" cy="1215390"/>
          </a:xfrm>
          <a:custGeom>
            <a:avLst/>
            <a:gdLst/>
            <a:ahLst/>
            <a:cxnLst/>
            <a:rect l="l" t="t" r="r" b="b"/>
            <a:pathLst>
              <a:path w="490855" h="1215389">
                <a:moveTo>
                  <a:pt x="490750" y="0"/>
                </a:moveTo>
                <a:lnTo>
                  <a:pt x="0" y="0"/>
                </a:lnTo>
                <a:lnTo>
                  <a:pt x="0" y="1215199"/>
                </a:lnTo>
                <a:lnTo>
                  <a:pt x="490750" y="1215199"/>
                </a:lnTo>
                <a:lnTo>
                  <a:pt x="490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036709" y="4519523"/>
            <a:ext cx="518795" cy="1361440"/>
          </a:xfrm>
          <a:prstGeom prst="rect">
            <a:avLst/>
          </a:prstGeom>
          <a:ln w="2656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9310052" y="4597444"/>
            <a:ext cx="494665" cy="1215390"/>
          </a:xfrm>
          <a:custGeom>
            <a:avLst/>
            <a:gdLst/>
            <a:ahLst/>
            <a:cxnLst/>
            <a:rect l="l" t="t" r="r" b="b"/>
            <a:pathLst>
              <a:path w="494665" h="1215389">
                <a:moveTo>
                  <a:pt x="494186" y="0"/>
                </a:moveTo>
                <a:lnTo>
                  <a:pt x="0" y="0"/>
                </a:lnTo>
                <a:lnTo>
                  <a:pt x="0" y="1214824"/>
                </a:lnTo>
                <a:lnTo>
                  <a:pt x="494186" y="1214824"/>
                </a:lnTo>
                <a:lnTo>
                  <a:pt x="494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9319920" y="4940337"/>
            <a:ext cx="4895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89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485778" y="3469347"/>
            <a:ext cx="7924800" cy="2106295"/>
            <a:chOff x="485778" y="3469347"/>
            <a:chExt cx="7924800" cy="2106295"/>
          </a:xfrm>
        </p:grpSpPr>
        <p:sp>
          <p:nvSpPr>
            <p:cNvPr id="163" name="object 163"/>
            <p:cNvSpPr/>
            <p:nvPr/>
          </p:nvSpPr>
          <p:spPr>
            <a:xfrm>
              <a:off x="517528" y="3574249"/>
              <a:ext cx="3559810" cy="24765"/>
            </a:xfrm>
            <a:custGeom>
              <a:avLst/>
              <a:gdLst/>
              <a:ahLst/>
              <a:cxnLst/>
              <a:rect l="l" t="t" r="r" b="b"/>
              <a:pathLst>
                <a:path w="3559810" h="24764">
                  <a:moveTo>
                    <a:pt x="3559298" y="24663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071607" y="3469347"/>
              <a:ext cx="260350" cy="259079"/>
            </a:xfrm>
            <a:custGeom>
              <a:avLst/>
              <a:gdLst/>
              <a:ahLst/>
              <a:cxnLst/>
              <a:rect l="l" t="t" r="r" b="b"/>
              <a:pathLst>
                <a:path w="260350" h="259079">
                  <a:moveTo>
                    <a:pt x="1790" y="0"/>
                  </a:moveTo>
                  <a:lnTo>
                    <a:pt x="0" y="259067"/>
                  </a:lnTo>
                  <a:lnTo>
                    <a:pt x="259969" y="131330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201045" y="3574249"/>
              <a:ext cx="8890" cy="385445"/>
            </a:xfrm>
            <a:custGeom>
              <a:avLst/>
              <a:gdLst/>
              <a:ahLst/>
              <a:cxnLst/>
              <a:rect l="l" t="t" r="r" b="b"/>
              <a:pathLst>
                <a:path w="8889" h="385445">
                  <a:moveTo>
                    <a:pt x="4394" y="-31750"/>
                  </a:moveTo>
                  <a:lnTo>
                    <a:pt x="4394" y="417080"/>
                  </a:lnTo>
                </a:path>
              </a:pathLst>
            </a:custGeom>
            <a:ln w="72288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071632" y="3952303"/>
              <a:ext cx="259079" cy="262255"/>
            </a:xfrm>
            <a:custGeom>
              <a:avLst/>
              <a:gdLst/>
              <a:ahLst/>
              <a:cxnLst/>
              <a:rect l="l" t="t" r="r" b="b"/>
              <a:pathLst>
                <a:path w="259079" h="262254">
                  <a:moveTo>
                    <a:pt x="0" y="0"/>
                  </a:moveTo>
                  <a:lnTo>
                    <a:pt x="123596" y="261962"/>
                  </a:lnTo>
                  <a:lnTo>
                    <a:pt x="259016" y="5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209834" y="4198200"/>
              <a:ext cx="1827530" cy="7620"/>
            </a:xfrm>
            <a:custGeom>
              <a:avLst/>
              <a:gdLst/>
              <a:ahLst/>
              <a:cxnLst/>
              <a:rect l="l" t="t" r="r" b="b"/>
              <a:pathLst>
                <a:path w="1827529" h="7620">
                  <a:moveTo>
                    <a:pt x="1827060" y="0"/>
                  </a:moveTo>
                  <a:lnTo>
                    <a:pt x="0" y="701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032068" y="4068686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4" h="259079">
                  <a:moveTo>
                    <a:pt x="0" y="0"/>
                  </a:moveTo>
                  <a:lnTo>
                    <a:pt x="1003" y="259079"/>
                  </a:lnTo>
                  <a:lnTo>
                    <a:pt x="259575" y="128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54749" y="42037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5210" y="46184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0"/>
                  </a:moveTo>
                  <a:lnTo>
                    <a:pt x="0" y="0"/>
                  </a:lnTo>
                  <a:lnTo>
                    <a:pt x="129539" y="25907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54749" y="4876800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25210" y="529158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0"/>
                  </a:moveTo>
                  <a:lnTo>
                    <a:pt x="0" y="0"/>
                  </a:lnTo>
                  <a:lnTo>
                    <a:pt x="129539" y="25907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61099" y="544195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904481" y="531241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177709" y="5443791"/>
              <a:ext cx="978535" cy="2540"/>
            </a:xfrm>
            <a:custGeom>
              <a:avLst/>
              <a:gdLst/>
              <a:ahLst/>
              <a:cxnLst/>
              <a:rect l="l" t="t" r="r" b="b"/>
              <a:pathLst>
                <a:path w="978534" h="2539">
                  <a:moveTo>
                    <a:pt x="978039" y="2108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151152" y="5316359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5" h="259079">
                  <a:moveTo>
                    <a:pt x="558" y="0"/>
                  </a:moveTo>
                  <a:lnTo>
                    <a:pt x="0" y="259080"/>
                  </a:lnTo>
                  <a:lnTo>
                    <a:pt x="259359" y="13009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Footer Placeholder 17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78" name="Slide Number Placeholder 17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709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There are no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“bad”</a:t>
            </a:r>
            <a:r>
              <a:rPr sz="3600" b="1" spc="-50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sequences: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94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-5" dirty="0"/>
              <a:t>We</a:t>
            </a:r>
            <a:r>
              <a:rPr sz="3200" dirty="0"/>
              <a:t> </a:t>
            </a:r>
            <a:r>
              <a:rPr sz="3200" spc="125" dirty="0"/>
              <a:t>expect</a:t>
            </a:r>
            <a:r>
              <a:rPr sz="3200" dirty="0"/>
              <a:t> </a:t>
            </a:r>
            <a:r>
              <a:rPr sz="3200" spc="175" dirty="0"/>
              <a:t>a</a:t>
            </a:r>
            <a:r>
              <a:rPr sz="3200" dirty="0"/>
              <a:t> </a:t>
            </a:r>
            <a:r>
              <a:rPr sz="3200" spc="210" dirty="0"/>
              <a:t>randomized</a:t>
            </a:r>
            <a:r>
              <a:rPr sz="3200" spc="-5" dirty="0"/>
              <a:t> </a:t>
            </a:r>
            <a:r>
              <a:rPr sz="3200" spc="160" dirty="0"/>
              <a:t>skip</a:t>
            </a:r>
            <a:r>
              <a:rPr sz="3200" spc="5" dirty="0"/>
              <a:t> </a:t>
            </a:r>
            <a:r>
              <a:rPr sz="3200" spc="80" dirty="0"/>
              <a:t>list</a:t>
            </a:r>
            <a:r>
              <a:rPr sz="3200" spc="-5" dirty="0"/>
              <a:t> </a:t>
            </a:r>
            <a:r>
              <a:rPr sz="3200" spc="145" dirty="0"/>
              <a:t>to</a:t>
            </a:r>
            <a:r>
              <a:rPr sz="3200" spc="-5" dirty="0"/>
              <a:t> </a:t>
            </a:r>
            <a:r>
              <a:rPr sz="3200" spc="180" dirty="0"/>
              <a:t>perform</a:t>
            </a:r>
            <a:r>
              <a:rPr sz="3200" spc="-5" dirty="0"/>
              <a:t> </a:t>
            </a:r>
            <a:r>
              <a:rPr sz="3200" spc="195" dirty="0"/>
              <a:t>about  </a:t>
            </a:r>
            <a:r>
              <a:rPr sz="3200" spc="145" dirty="0"/>
              <a:t>as</a:t>
            </a:r>
            <a:r>
              <a:rPr sz="3200" spc="-5" dirty="0"/>
              <a:t> </a:t>
            </a:r>
            <a:r>
              <a:rPr sz="3200" spc="135" dirty="0"/>
              <a:t>well</a:t>
            </a:r>
            <a:r>
              <a:rPr sz="3200" dirty="0"/>
              <a:t> </a:t>
            </a:r>
            <a:r>
              <a:rPr sz="3200" spc="145" dirty="0"/>
              <a:t>as</a:t>
            </a:r>
            <a:r>
              <a:rPr sz="3200" dirty="0"/>
              <a:t> </a:t>
            </a:r>
            <a:r>
              <a:rPr sz="3200" spc="175" dirty="0"/>
              <a:t>a</a:t>
            </a:r>
            <a:r>
              <a:rPr sz="3200" dirty="0"/>
              <a:t> </a:t>
            </a:r>
            <a:r>
              <a:rPr sz="3200" spc="120" dirty="0"/>
              <a:t>perfect</a:t>
            </a:r>
            <a:r>
              <a:rPr sz="3200" spc="-5" dirty="0"/>
              <a:t> </a:t>
            </a:r>
            <a:r>
              <a:rPr sz="3200" spc="160" dirty="0"/>
              <a:t>skip</a:t>
            </a:r>
            <a:r>
              <a:rPr sz="3200" dirty="0"/>
              <a:t> </a:t>
            </a:r>
            <a:r>
              <a:rPr sz="3200" spc="65" dirty="0"/>
              <a:t>list.</a:t>
            </a:r>
            <a:endParaRPr sz="3200"/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500"/>
          </a:p>
          <a:p>
            <a:pPr marL="584200" indent="-571500">
              <a:lnSpc>
                <a:spcPct val="100000"/>
              </a:lnSpc>
              <a:spcBef>
                <a:spcPts val="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10" dirty="0"/>
              <a:t>With </a:t>
            </a:r>
            <a:r>
              <a:rPr sz="3200" spc="175" dirty="0"/>
              <a:t>some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very</a:t>
            </a:r>
            <a:r>
              <a:rPr sz="3200" i="1" dirty="0">
                <a:latin typeface="Palladio Uralic"/>
                <a:cs typeface="Palladio Uralic"/>
              </a:rPr>
              <a:t> </a:t>
            </a:r>
            <a:r>
              <a:rPr sz="3200" spc="140" dirty="0"/>
              <a:t>small</a:t>
            </a:r>
            <a:r>
              <a:rPr sz="3200" spc="-310" dirty="0"/>
              <a:t> </a:t>
            </a:r>
            <a:r>
              <a:rPr sz="3200" spc="100" dirty="0"/>
              <a:t>probability,</a:t>
            </a:r>
            <a:endParaRPr sz="32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3608146"/>
            <a:ext cx="227965" cy="2000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5300"/>
              </a:lnSpc>
              <a:spcBef>
                <a:spcPts val="135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ts val="4900"/>
              </a:lnSpc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ts val="5300"/>
              </a:lnSpc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300" y="3576320"/>
            <a:ext cx="7411720" cy="1892300"/>
          </a:xfrm>
          <a:prstGeom prst="rect">
            <a:avLst/>
          </a:prstGeom>
        </p:spPr>
        <p:txBody>
          <a:bodyPr vert="horz" wrap="square" lIns="0" tIns="208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skip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list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will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just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linked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list,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45800"/>
              </a:lnSpc>
            </a:pP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skip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list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will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have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every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node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every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level  </a:t>
            </a:r>
            <a:r>
              <a:rPr sz="2800" spc="105" dirty="0">
                <a:latin typeface="Times New Roman"/>
                <a:cs typeface="Times New Roman"/>
              </a:rPr>
              <a:t>These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degenerate</a:t>
            </a:r>
            <a:r>
              <a:rPr sz="2800" i="1" dirty="0">
                <a:latin typeface="Palladio Uralic"/>
                <a:cs typeface="Palladio Uralic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skip </a:t>
            </a:r>
            <a:r>
              <a:rPr sz="2800" spc="75" dirty="0">
                <a:latin typeface="Times New Roman"/>
                <a:cs typeface="Times New Roman"/>
              </a:rPr>
              <a:t>lists </a:t>
            </a:r>
            <a:r>
              <a:rPr sz="2800" spc="125" dirty="0">
                <a:latin typeface="Times New Roman"/>
                <a:cs typeface="Times New Roman"/>
              </a:rPr>
              <a:t>are </a:t>
            </a:r>
            <a:r>
              <a:rPr sz="2800" spc="150" dirty="0">
                <a:latin typeface="Times New Roman"/>
                <a:cs typeface="Times New Roman"/>
              </a:rPr>
              <a:t>very</a:t>
            </a:r>
            <a:r>
              <a:rPr sz="2800" spc="-47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unlikely!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00" y="5821679"/>
            <a:ext cx="9471025" cy="256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94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95" dirty="0">
                <a:latin typeface="Times New Roman"/>
                <a:cs typeface="Times New Roman"/>
              </a:rPr>
              <a:t>Level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structure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skip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list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04" dirty="0">
                <a:latin typeface="Times New Roman"/>
                <a:cs typeface="Times New Roman"/>
              </a:rPr>
              <a:t>independent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  </a:t>
            </a:r>
            <a:r>
              <a:rPr sz="3200" spc="140" dirty="0">
                <a:latin typeface="Times New Roman"/>
                <a:cs typeface="Times New Roman"/>
              </a:rPr>
              <a:t>keys </a:t>
            </a:r>
            <a:r>
              <a:rPr sz="3200" spc="215" dirty="0">
                <a:latin typeface="Times New Roman"/>
                <a:cs typeface="Times New Roman"/>
              </a:rPr>
              <a:t>you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insert.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584200" marR="157480" indent="-571500">
              <a:lnSpc>
                <a:spcPct val="109400"/>
              </a:lnSpc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00" dirty="0">
                <a:latin typeface="Times New Roman"/>
                <a:cs typeface="Times New Roman"/>
              </a:rPr>
              <a:t>Therefore,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there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“bad”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key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sequences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that  </a:t>
            </a:r>
            <a:r>
              <a:rPr sz="3200" spc="120" dirty="0">
                <a:latin typeface="Times New Roman"/>
                <a:cs typeface="Times New Roman"/>
              </a:rPr>
              <a:t>will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lead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degenerate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skip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lists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580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Implementation</a:t>
            </a:r>
            <a:r>
              <a:rPr sz="3600" b="1" spc="-90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Notes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895600"/>
            <a:ext cx="6944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235" dirty="0">
                <a:latin typeface="Times New Roman"/>
                <a:cs typeface="Times New Roman"/>
              </a:rPr>
              <a:t>Node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structures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variable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4610100"/>
            <a:ext cx="9552305" cy="329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00" dirty="0">
                <a:latin typeface="Times New Roman"/>
                <a:cs typeface="Times New Roman"/>
              </a:rPr>
              <a:t>But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once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node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created,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its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size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won’t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change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584200" marR="5080" indent="-571500">
              <a:lnSpc>
                <a:spcPct val="109400"/>
              </a:lnSpc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25" dirty="0">
                <a:latin typeface="Times New Roman"/>
                <a:cs typeface="Times New Roman"/>
              </a:rPr>
              <a:t>It’s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often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convenient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assume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you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29" dirty="0">
                <a:latin typeface="Times New Roman"/>
                <a:cs typeface="Times New Roman"/>
              </a:rPr>
              <a:t>know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  </a:t>
            </a:r>
            <a:r>
              <a:rPr sz="3200" spc="229" dirty="0">
                <a:latin typeface="Times New Roman"/>
                <a:cs typeface="Times New Roman"/>
              </a:rPr>
              <a:t>maximum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29" dirty="0">
                <a:latin typeface="Times New Roman"/>
                <a:cs typeface="Times New Roman"/>
              </a:rPr>
              <a:t>number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levels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Times New Roman"/>
                <a:cs typeface="Times New Roman"/>
              </a:rPr>
              <a:t>advance</a:t>
            </a:r>
            <a:endParaRPr sz="3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60"/>
              </a:spcBef>
            </a:pPr>
            <a:r>
              <a:rPr sz="3200" spc="155" dirty="0">
                <a:latin typeface="Times New Roman"/>
                <a:cs typeface="Times New Roman"/>
              </a:rPr>
              <a:t>(but </a:t>
            </a:r>
            <a:r>
              <a:rPr sz="3200" spc="135" dirty="0">
                <a:latin typeface="Times New Roman"/>
                <a:cs typeface="Times New Roman"/>
              </a:rPr>
              <a:t>this </a:t>
            </a:r>
            <a:r>
              <a:rPr sz="3200" spc="70" dirty="0">
                <a:latin typeface="Times New Roman"/>
                <a:cs typeface="Times New Roman"/>
              </a:rPr>
              <a:t>is </a:t>
            </a:r>
            <a:r>
              <a:rPr sz="3200" spc="180" dirty="0">
                <a:latin typeface="Times New Roman"/>
                <a:cs typeface="Times New Roman"/>
              </a:rPr>
              <a:t>not </a:t>
            </a:r>
            <a:r>
              <a:rPr sz="3200" spc="175" dirty="0">
                <a:latin typeface="Times New Roman"/>
                <a:cs typeface="Times New Roman"/>
              </a:rPr>
              <a:t>a</a:t>
            </a:r>
            <a:r>
              <a:rPr sz="3200" spc="-55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requirement).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984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Linked Lists </a:t>
            </a:r>
            <a:r>
              <a:rPr sz="3600" b="1" spc="-55" dirty="0">
                <a:solidFill>
                  <a:srgbClr val="031793"/>
                </a:solidFill>
                <a:latin typeface="Palladio Uralic"/>
                <a:cs typeface="Palladio Uralic"/>
              </a:rPr>
              <a:t>Benefits </a:t>
            </a: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&amp;</a:t>
            </a:r>
            <a:r>
              <a:rPr sz="3600" b="1" spc="3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Drawbacks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0" y="1866900"/>
            <a:ext cx="2124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50" dirty="0">
                <a:latin typeface="Times New Roman"/>
                <a:cs typeface="Times New Roman"/>
              </a:rPr>
              <a:t>Benefits: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3100" y="2388951"/>
            <a:ext cx="227965" cy="137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5300"/>
              </a:lnSpc>
              <a:spcBef>
                <a:spcPts val="135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ts val="5300"/>
              </a:lnSpc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2357120"/>
            <a:ext cx="7033895" cy="1270000"/>
          </a:xfrm>
          <a:prstGeom prst="rect">
            <a:avLst/>
          </a:prstGeom>
        </p:spPr>
        <p:txBody>
          <a:bodyPr vert="horz" wrap="square" lIns="0" tIns="208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spc="100" dirty="0">
                <a:latin typeface="Times New Roman"/>
                <a:cs typeface="Times New Roman"/>
              </a:rPr>
              <a:t>Easy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insert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125" dirty="0">
                <a:latin typeface="Times New Roman"/>
                <a:cs typeface="Times New Roman"/>
              </a:rPr>
              <a:t>delete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O(1)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time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spc="95" dirty="0">
                <a:latin typeface="Times New Roman"/>
                <a:cs typeface="Times New Roman"/>
              </a:rPr>
              <a:t>Don’t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need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estimate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total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memory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needed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8600" y="4000500"/>
            <a:ext cx="2722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45" dirty="0">
                <a:latin typeface="Times New Roman"/>
                <a:cs typeface="Times New Roman"/>
              </a:rPr>
              <a:t>Drawbacks: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100" y="4160037"/>
            <a:ext cx="227965" cy="2209800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4643120"/>
            <a:ext cx="580072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800" spc="220" dirty="0">
                <a:latin typeface="Times New Roman"/>
                <a:cs typeface="Times New Roman"/>
              </a:rPr>
              <a:t>Hard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search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less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than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O(n)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time  </a:t>
            </a:r>
            <a:r>
              <a:rPr sz="2800" spc="125" dirty="0">
                <a:latin typeface="Times New Roman"/>
                <a:cs typeface="Times New Roman"/>
              </a:rPr>
              <a:t>(binary </a:t>
            </a:r>
            <a:r>
              <a:rPr sz="2800" spc="114" dirty="0">
                <a:latin typeface="Times New Roman"/>
                <a:cs typeface="Times New Roman"/>
              </a:rPr>
              <a:t>search </a:t>
            </a:r>
            <a:r>
              <a:rPr sz="2800" spc="120" dirty="0">
                <a:latin typeface="Times New Roman"/>
                <a:cs typeface="Times New Roman"/>
              </a:rPr>
              <a:t>doesn’t </a:t>
            </a:r>
            <a:r>
              <a:rPr sz="2800" spc="150" dirty="0">
                <a:latin typeface="Times New Roman"/>
                <a:cs typeface="Times New Roman"/>
              </a:rPr>
              <a:t>work,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eg.)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spc="220" dirty="0">
                <a:latin typeface="Times New Roman"/>
                <a:cs typeface="Times New Roman"/>
              </a:rPr>
              <a:t>Hard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jump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middle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6654800"/>
            <a:ext cx="2446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10" dirty="0">
                <a:latin typeface="Times New Roman"/>
                <a:cs typeface="Times New Roman"/>
              </a:rPr>
              <a:t>Skip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Lists: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3100" y="7176846"/>
            <a:ext cx="227965" cy="137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5300"/>
              </a:lnSpc>
              <a:spcBef>
                <a:spcPts val="135"/>
              </a:spcBef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ts val="5300"/>
              </a:lnSpc>
            </a:pPr>
            <a:r>
              <a:rPr sz="4750" spc="10" dirty="0">
                <a:latin typeface="Times New Roman"/>
                <a:cs typeface="Times New Roman"/>
              </a:rPr>
              <a:t>-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4600" y="7145019"/>
            <a:ext cx="6467475" cy="127000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800" spc="5" dirty="0">
                <a:latin typeface="Times New Roman"/>
                <a:cs typeface="Times New Roman"/>
              </a:rPr>
              <a:t>fix </a:t>
            </a:r>
            <a:r>
              <a:rPr sz="2800" spc="125" dirty="0">
                <a:latin typeface="Times New Roman"/>
                <a:cs typeface="Times New Roman"/>
              </a:rPr>
              <a:t>these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drawbacks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spc="175" dirty="0">
                <a:latin typeface="Times New Roman"/>
                <a:cs typeface="Times New Roman"/>
              </a:rPr>
              <a:t>good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data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structure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dictionary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ADT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450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Skip</a:t>
            </a:r>
            <a:r>
              <a:rPr sz="3600" b="1" spc="-60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Lists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1472183"/>
            <a:ext cx="9562465" cy="18097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0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85" dirty="0">
                <a:latin typeface="Times New Roman"/>
                <a:cs typeface="Times New Roman"/>
              </a:rPr>
              <a:t>Invented </a:t>
            </a:r>
            <a:r>
              <a:rPr sz="3200" spc="235" dirty="0">
                <a:latin typeface="Times New Roman"/>
                <a:cs typeface="Times New Roman"/>
              </a:rPr>
              <a:t>around </a:t>
            </a:r>
            <a:r>
              <a:rPr sz="3200" dirty="0">
                <a:latin typeface="Times New Roman"/>
                <a:cs typeface="Times New Roman"/>
              </a:rPr>
              <a:t>1990 </a:t>
            </a:r>
            <a:r>
              <a:rPr sz="3200" spc="170" dirty="0">
                <a:latin typeface="Times New Roman"/>
                <a:cs typeface="Times New Roman"/>
              </a:rPr>
              <a:t>by</a:t>
            </a:r>
            <a:r>
              <a:rPr sz="3200" spc="-42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Bill </a:t>
            </a:r>
            <a:r>
              <a:rPr sz="3200" spc="229" dirty="0">
                <a:latin typeface="Times New Roman"/>
                <a:cs typeface="Times New Roman"/>
              </a:rPr>
              <a:t>Pugh</a:t>
            </a:r>
            <a:endParaRPr sz="3200">
              <a:latin typeface="Times New Roman"/>
              <a:cs typeface="Times New Roman"/>
            </a:endParaRPr>
          </a:p>
          <a:p>
            <a:pPr marL="584200" marR="5080" indent="-571500">
              <a:lnSpc>
                <a:spcPct val="109400"/>
              </a:lnSpc>
              <a:spcBef>
                <a:spcPts val="12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40" dirty="0">
                <a:latin typeface="Times New Roman"/>
                <a:cs typeface="Times New Roman"/>
              </a:rPr>
              <a:t>Generalization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sorted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linked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lists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 </a:t>
            </a:r>
            <a:r>
              <a:rPr sz="3200" spc="125" dirty="0">
                <a:latin typeface="Times New Roman"/>
                <a:cs typeface="Times New Roman"/>
              </a:rPr>
              <a:t>so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simple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to  </a:t>
            </a:r>
            <a:r>
              <a:rPr sz="3200" spc="185" dirty="0">
                <a:latin typeface="Times New Roman"/>
                <a:cs typeface="Times New Roman"/>
              </a:rPr>
              <a:t>implement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3318268"/>
            <a:ext cx="27940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000" i="1" dirty="0">
                <a:latin typeface="Palladio Uralic"/>
                <a:cs typeface="Palladio Uralic"/>
              </a:rPr>
              <a:t>•</a:t>
            </a:r>
            <a:endParaRPr sz="4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i="1" dirty="0">
                <a:latin typeface="Palladio Uralic"/>
                <a:cs typeface="Palladio Uralic"/>
              </a:rPr>
              <a:t>•</a:t>
            </a:r>
            <a:endParaRPr sz="40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3256279"/>
            <a:ext cx="5815330" cy="13970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200" spc="135" dirty="0">
                <a:latin typeface="Times New Roman"/>
                <a:cs typeface="Times New Roman"/>
              </a:rPr>
              <a:t>Expected </a:t>
            </a:r>
            <a:r>
              <a:rPr sz="3200" spc="130" dirty="0">
                <a:latin typeface="Times New Roman"/>
                <a:cs typeface="Times New Roman"/>
              </a:rPr>
              <a:t>search </a:t>
            </a:r>
            <a:r>
              <a:rPr sz="3200" spc="155" dirty="0">
                <a:latin typeface="Times New Roman"/>
                <a:cs typeface="Times New Roman"/>
              </a:rPr>
              <a:t>time </a:t>
            </a:r>
            <a:r>
              <a:rPr sz="3200" spc="70" dirty="0">
                <a:latin typeface="Times New Roman"/>
                <a:cs typeface="Times New Roman"/>
              </a:rPr>
              <a:t>is </a:t>
            </a:r>
            <a:r>
              <a:rPr sz="3200" spc="110" dirty="0">
                <a:latin typeface="Times New Roman"/>
                <a:cs typeface="Times New Roman"/>
              </a:rPr>
              <a:t>O(log</a:t>
            </a:r>
            <a:r>
              <a:rPr sz="3200" spc="-52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Randomized</a:t>
            </a:r>
            <a:r>
              <a:rPr sz="3200" i="1" spc="-5" dirty="0">
                <a:latin typeface="Palladio Uralic"/>
                <a:cs typeface="Palladio Uralic"/>
              </a:rPr>
              <a:t> </a:t>
            </a:r>
            <a:r>
              <a:rPr sz="3200" spc="215" dirty="0"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structure: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0100" y="4826000"/>
            <a:ext cx="818007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60"/>
              </a:lnSpc>
              <a:tabLst>
                <a:tab pos="583565" algn="l"/>
              </a:tabLst>
            </a:pPr>
            <a:r>
              <a:rPr sz="7125" i="1" spc="15" baseline="-8187" dirty="0">
                <a:latin typeface="Palladio Uralic"/>
                <a:cs typeface="Palladio Uralic"/>
              </a:rPr>
              <a:t>-	</a:t>
            </a:r>
            <a:r>
              <a:rPr sz="2800" spc="15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random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flips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build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5118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Perfect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Skip</a:t>
            </a:r>
            <a:r>
              <a:rPr sz="3600" b="1" spc="-6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Lists</a:t>
            </a:r>
            <a:endParaRPr sz="3600" dirty="0">
              <a:latin typeface="Palladio Uralic"/>
              <a:cs typeface="Palladio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6672" y="5338355"/>
            <a:ext cx="1121410" cy="783590"/>
            <a:chOff x="1466672" y="5338355"/>
            <a:chExt cx="1121410" cy="783590"/>
          </a:xfrm>
        </p:grpSpPr>
        <p:sp>
          <p:nvSpPr>
            <p:cNvPr id="4" name="object 4"/>
            <p:cNvSpPr/>
            <p:nvPr/>
          </p:nvSpPr>
          <p:spPr>
            <a:xfrm>
              <a:off x="1479372" y="5363755"/>
              <a:ext cx="1096010" cy="745490"/>
            </a:xfrm>
            <a:custGeom>
              <a:avLst/>
              <a:gdLst/>
              <a:ahLst/>
              <a:cxnLst/>
              <a:rect l="l" t="t" r="r" b="b"/>
              <a:pathLst>
                <a:path w="1096010" h="745489">
                  <a:moveTo>
                    <a:pt x="1083246" y="0"/>
                  </a:moveTo>
                  <a:lnTo>
                    <a:pt x="1083246" y="732250"/>
                  </a:lnTo>
                </a:path>
                <a:path w="1096010" h="745489">
                  <a:moveTo>
                    <a:pt x="781066" y="0"/>
                  </a:moveTo>
                  <a:lnTo>
                    <a:pt x="781066" y="732250"/>
                  </a:lnTo>
                </a:path>
                <a:path w="1096010" h="745489">
                  <a:moveTo>
                    <a:pt x="12700" y="0"/>
                  </a:moveTo>
                  <a:lnTo>
                    <a:pt x="12700" y="732250"/>
                  </a:lnTo>
                </a:path>
                <a:path w="1096010" h="745489">
                  <a:moveTo>
                    <a:pt x="0" y="744950"/>
                  </a:moveTo>
                  <a:lnTo>
                    <a:pt x="1095946" y="7449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9372" y="5338355"/>
              <a:ext cx="1096010" cy="25400"/>
            </a:xfrm>
            <a:custGeom>
              <a:avLst/>
              <a:gdLst/>
              <a:ahLst/>
              <a:cxnLst/>
              <a:rect l="l" t="t" r="r" b="b"/>
              <a:pathLst>
                <a:path w="1096010" h="25400">
                  <a:moveTo>
                    <a:pt x="0" y="0"/>
                  </a:moveTo>
                  <a:lnTo>
                    <a:pt x="1095946" y="0"/>
                  </a:lnTo>
                  <a:lnTo>
                    <a:pt x="109594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4772" y="5414543"/>
            <a:ext cx="74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9925" y="5339740"/>
            <a:ext cx="1096010" cy="758190"/>
          </a:xfrm>
          <a:custGeom>
            <a:avLst/>
            <a:gdLst/>
            <a:ahLst/>
            <a:cxnLst/>
            <a:rect l="l" t="t" r="r" b="b"/>
            <a:pathLst>
              <a:path w="1096010" h="758189">
                <a:moveTo>
                  <a:pt x="1083246" y="12700"/>
                </a:moveTo>
                <a:lnTo>
                  <a:pt x="1083246" y="744950"/>
                </a:lnTo>
              </a:path>
              <a:path w="1096010" h="758189">
                <a:moveTo>
                  <a:pt x="0" y="757650"/>
                </a:moveTo>
                <a:lnTo>
                  <a:pt x="1095946" y="757650"/>
                </a:lnTo>
              </a:path>
              <a:path w="1096010" h="758189">
                <a:moveTo>
                  <a:pt x="0" y="0"/>
                </a:moveTo>
                <a:lnTo>
                  <a:pt x="10959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2625" y="5339740"/>
            <a:ext cx="768985" cy="7581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600"/>
              </a:spcBef>
            </a:pPr>
            <a:r>
              <a:rPr sz="3600" spc="-90" dirty="0">
                <a:latin typeface="Trebuchet MS"/>
                <a:cs typeface="Trebuchet MS"/>
              </a:rPr>
              <a:t>10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27766" y="5315737"/>
            <a:ext cx="1121410" cy="783590"/>
            <a:chOff x="4427766" y="5315737"/>
            <a:chExt cx="1121410" cy="783590"/>
          </a:xfrm>
        </p:grpSpPr>
        <p:sp>
          <p:nvSpPr>
            <p:cNvPr id="10" name="object 10"/>
            <p:cNvSpPr/>
            <p:nvPr/>
          </p:nvSpPr>
          <p:spPr>
            <a:xfrm>
              <a:off x="4440466" y="5341137"/>
              <a:ext cx="1096010" cy="745490"/>
            </a:xfrm>
            <a:custGeom>
              <a:avLst/>
              <a:gdLst/>
              <a:ahLst/>
              <a:cxnLst/>
              <a:rect l="l" t="t" r="r" b="b"/>
              <a:pathLst>
                <a:path w="1096010" h="745489">
                  <a:moveTo>
                    <a:pt x="1083246" y="0"/>
                  </a:moveTo>
                  <a:lnTo>
                    <a:pt x="1083246" y="732250"/>
                  </a:lnTo>
                </a:path>
                <a:path w="1096010" h="745489">
                  <a:moveTo>
                    <a:pt x="781066" y="0"/>
                  </a:moveTo>
                  <a:lnTo>
                    <a:pt x="781066" y="732250"/>
                  </a:lnTo>
                </a:path>
                <a:path w="1096010" h="745489">
                  <a:moveTo>
                    <a:pt x="12700" y="0"/>
                  </a:moveTo>
                  <a:lnTo>
                    <a:pt x="12700" y="732250"/>
                  </a:lnTo>
                </a:path>
                <a:path w="1096010" h="745489">
                  <a:moveTo>
                    <a:pt x="0" y="744950"/>
                  </a:moveTo>
                  <a:lnTo>
                    <a:pt x="1095946" y="7449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0466" y="5315737"/>
              <a:ext cx="1096010" cy="25400"/>
            </a:xfrm>
            <a:custGeom>
              <a:avLst/>
              <a:gdLst/>
              <a:ahLst/>
              <a:cxnLst/>
              <a:rect l="l" t="t" r="r" b="b"/>
              <a:pathLst>
                <a:path w="1096010" h="25400">
                  <a:moveTo>
                    <a:pt x="0" y="0"/>
                  </a:moveTo>
                  <a:lnTo>
                    <a:pt x="1095946" y="0"/>
                  </a:lnTo>
                  <a:lnTo>
                    <a:pt x="109594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5866" y="5391937"/>
            <a:ext cx="74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15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1006" y="5317121"/>
            <a:ext cx="1096010" cy="758190"/>
          </a:xfrm>
          <a:custGeom>
            <a:avLst/>
            <a:gdLst/>
            <a:ahLst/>
            <a:cxnLst/>
            <a:rect l="l" t="t" r="r" b="b"/>
            <a:pathLst>
              <a:path w="1096009" h="758189">
                <a:moveTo>
                  <a:pt x="1083246" y="12700"/>
                </a:moveTo>
                <a:lnTo>
                  <a:pt x="1083246" y="744950"/>
                </a:lnTo>
              </a:path>
              <a:path w="1096009" h="758189">
                <a:moveTo>
                  <a:pt x="0" y="757650"/>
                </a:moveTo>
                <a:lnTo>
                  <a:pt x="1095946" y="757650"/>
                </a:lnTo>
              </a:path>
              <a:path w="1096009" h="758189">
                <a:moveTo>
                  <a:pt x="0" y="0"/>
                </a:moveTo>
                <a:lnTo>
                  <a:pt x="10959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33706" y="5317121"/>
            <a:ext cx="768985" cy="7581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600"/>
              </a:spcBef>
            </a:pPr>
            <a:r>
              <a:rPr sz="3600" spc="-90" dirty="0">
                <a:latin typeface="Trebuchet MS"/>
                <a:cs typeface="Trebuchet MS"/>
              </a:rPr>
              <a:t>16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88847" y="5293118"/>
            <a:ext cx="1121410" cy="783590"/>
            <a:chOff x="7388847" y="5293118"/>
            <a:chExt cx="1121410" cy="783590"/>
          </a:xfrm>
        </p:grpSpPr>
        <p:sp>
          <p:nvSpPr>
            <p:cNvPr id="16" name="object 16"/>
            <p:cNvSpPr/>
            <p:nvPr/>
          </p:nvSpPr>
          <p:spPr>
            <a:xfrm>
              <a:off x="7401547" y="5318518"/>
              <a:ext cx="1096010" cy="745490"/>
            </a:xfrm>
            <a:custGeom>
              <a:avLst/>
              <a:gdLst/>
              <a:ahLst/>
              <a:cxnLst/>
              <a:rect l="l" t="t" r="r" b="b"/>
              <a:pathLst>
                <a:path w="1096009" h="745489">
                  <a:moveTo>
                    <a:pt x="1083246" y="0"/>
                  </a:moveTo>
                  <a:lnTo>
                    <a:pt x="1083246" y="732250"/>
                  </a:lnTo>
                </a:path>
                <a:path w="1096009" h="745489">
                  <a:moveTo>
                    <a:pt x="781066" y="0"/>
                  </a:moveTo>
                  <a:lnTo>
                    <a:pt x="781066" y="732250"/>
                  </a:lnTo>
                </a:path>
                <a:path w="1096009" h="745489">
                  <a:moveTo>
                    <a:pt x="12700" y="0"/>
                  </a:moveTo>
                  <a:lnTo>
                    <a:pt x="12700" y="732250"/>
                  </a:lnTo>
                </a:path>
                <a:path w="1096009" h="745489">
                  <a:moveTo>
                    <a:pt x="0" y="744950"/>
                  </a:moveTo>
                  <a:lnTo>
                    <a:pt x="1095946" y="7449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1547" y="5293118"/>
              <a:ext cx="1096010" cy="25400"/>
            </a:xfrm>
            <a:custGeom>
              <a:avLst/>
              <a:gdLst/>
              <a:ahLst/>
              <a:cxnLst/>
              <a:rect l="l" t="t" r="r" b="b"/>
              <a:pathLst>
                <a:path w="1096009" h="25400">
                  <a:moveTo>
                    <a:pt x="0" y="0"/>
                  </a:moveTo>
                  <a:lnTo>
                    <a:pt x="1095946" y="0"/>
                  </a:lnTo>
                  <a:lnTo>
                    <a:pt x="109594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57130" y="5369318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31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82100" y="5294503"/>
            <a:ext cx="1096010" cy="758190"/>
          </a:xfrm>
          <a:custGeom>
            <a:avLst/>
            <a:gdLst/>
            <a:ahLst/>
            <a:cxnLst/>
            <a:rect l="l" t="t" r="r" b="b"/>
            <a:pathLst>
              <a:path w="1096009" h="758189">
                <a:moveTo>
                  <a:pt x="1083246" y="12700"/>
                </a:moveTo>
                <a:lnTo>
                  <a:pt x="1083246" y="744950"/>
                </a:lnTo>
              </a:path>
              <a:path w="1096009" h="758189">
                <a:moveTo>
                  <a:pt x="0" y="757650"/>
                </a:moveTo>
                <a:lnTo>
                  <a:pt x="1095946" y="757650"/>
                </a:lnTo>
              </a:path>
              <a:path w="1096009" h="758189">
                <a:moveTo>
                  <a:pt x="0" y="0"/>
                </a:moveTo>
                <a:lnTo>
                  <a:pt x="10959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4800" y="5294503"/>
            <a:ext cx="768985" cy="7581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600"/>
              </a:spcBef>
            </a:pPr>
            <a:r>
              <a:rPr sz="3600" spc="-90" dirty="0">
                <a:latin typeface="Trebuchet MS"/>
                <a:cs typeface="Trebuchet MS"/>
              </a:rPr>
              <a:t>71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642090" y="556132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0450" y="5575300"/>
            <a:ext cx="139700" cy="13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78222" y="3814355"/>
            <a:ext cx="9958705" cy="2309495"/>
            <a:chOff x="378222" y="3814355"/>
            <a:chExt cx="9958705" cy="2309495"/>
          </a:xfrm>
        </p:grpSpPr>
        <p:sp>
          <p:nvSpPr>
            <p:cNvPr id="24" name="object 24"/>
            <p:cNvSpPr/>
            <p:nvPr/>
          </p:nvSpPr>
          <p:spPr>
            <a:xfrm>
              <a:off x="2413000" y="572134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39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4790" y="5637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43150" y="5651499"/>
              <a:ext cx="139700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9699" y="569594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88790" y="5612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9849" y="5626099"/>
              <a:ext cx="139699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97499" y="572134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36590" y="5637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27649" y="5651499"/>
              <a:ext cx="139699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32599" y="569594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39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84390" y="5612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62749" y="56260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5200" y="572134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39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6990" y="5637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5349" y="5651499"/>
              <a:ext cx="139700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0922" y="5361571"/>
              <a:ext cx="723900" cy="749300"/>
            </a:xfrm>
            <a:custGeom>
              <a:avLst/>
              <a:gdLst/>
              <a:ahLst/>
              <a:cxnLst/>
              <a:rect l="l" t="t" r="r" b="b"/>
              <a:pathLst>
                <a:path w="723900" h="749300">
                  <a:moveTo>
                    <a:pt x="711200" y="0"/>
                  </a:moveTo>
                  <a:lnTo>
                    <a:pt x="711200" y="736600"/>
                  </a:lnTo>
                </a:path>
                <a:path w="723900" h="749300">
                  <a:moveTo>
                    <a:pt x="478358" y="0"/>
                  </a:moveTo>
                  <a:lnTo>
                    <a:pt x="478358" y="736600"/>
                  </a:lnTo>
                </a:path>
                <a:path w="723900" h="749300">
                  <a:moveTo>
                    <a:pt x="12700" y="0"/>
                  </a:moveTo>
                  <a:lnTo>
                    <a:pt x="12700" y="736600"/>
                  </a:lnTo>
                </a:path>
                <a:path w="723900" h="749300">
                  <a:moveTo>
                    <a:pt x="0" y="749300"/>
                  </a:moveTo>
                  <a:lnTo>
                    <a:pt x="723900" y="74930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0922" y="5336171"/>
              <a:ext cx="723900" cy="25400"/>
            </a:xfrm>
            <a:custGeom>
              <a:avLst/>
              <a:gdLst/>
              <a:ahLst/>
              <a:cxnLst/>
              <a:rect l="l" t="t" r="r" b="b"/>
              <a:pathLst>
                <a:path w="723900" h="25400">
                  <a:moveTo>
                    <a:pt x="0" y="0"/>
                  </a:moveTo>
                  <a:lnTo>
                    <a:pt x="723900" y="0"/>
                  </a:lnTo>
                  <a:lnTo>
                    <a:pt x="72390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2072" y="3839755"/>
              <a:ext cx="1070610" cy="732790"/>
            </a:xfrm>
            <a:custGeom>
              <a:avLst/>
              <a:gdLst/>
              <a:ahLst/>
              <a:cxnLst/>
              <a:rect l="l" t="t" r="r" b="b"/>
              <a:pathLst>
                <a:path w="1070610" h="732789">
                  <a:moveTo>
                    <a:pt x="1070546" y="0"/>
                  </a:moveTo>
                  <a:lnTo>
                    <a:pt x="1070546" y="732250"/>
                  </a:lnTo>
                </a:path>
                <a:path w="1070610" h="732789">
                  <a:moveTo>
                    <a:pt x="768366" y="0"/>
                  </a:moveTo>
                  <a:lnTo>
                    <a:pt x="768366" y="732250"/>
                  </a:lnTo>
                </a:path>
                <a:path w="1070610" h="732789">
                  <a:moveTo>
                    <a:pt x="0" y="0"/>
                  </a:moveTo>
                  <a:lnTo>
                    <a:pt x="0" y="7322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9372" y="4572006"/>
              <a:ext cx="1096010" cy="25400"/>
            </a:xfrm>
            <a:custGeom>
              <a:avLst/>
              <a:gdLst/>
              <a:ahLst/>
              <a:cxnLst/>
              <a:rect l="l" t="t" r="r" b="b"/>
              <a:pathLst>
                <a:path w="1096010" h="25400">
                  <a:moveTo>
                    <a:pt x="0" y="0"/>
                  </a:moveTo>
                  <a:lnTo>
                    <a:pt x="1095946" y="0"/>
                  </a:lnTo>
                  <a:lnTo>
                    <a:pt x="109594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79372" y="3827055"/>
              <a:ext cx="1096010" cy="0"/>
            </a:xfrm>
            <a:custGeom>
              <a:avLst/>
              <a:gdLst/>
              <a:ahLst/>
              <a:cxnLst/>
              <a:rect l="l" t="t" r="r" b="b"/>
              <a:pathLst>
                <a:path w="1096010">
                  <a:moveTo>
                    <a:pt x="0" y="0"/>
                  </a:moveTo>
                  <a:lnTo>
                    <a:pt x="109594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31199" y="572134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70290" y="5637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61349" y="5651499"/>
              <a:ext cx="139700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17099" y="572134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39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168890" y="5637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747249" y="5651499"/>
              <a:ext cx="139700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1820918" y="3012071"/>
          <a:ext cx="697865" cy="299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55"/>
                <a:gridCol w="23241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28575">
                      <a:solidFill>
                        <a:srgbClr val="FF2800"/>
                      </a:solidFill>
                      <a:prstDash val="solid"/>
                    </a:lnT>
                    <a:lnB w="28575">
                      <a:solidFill>
                        <a:srgbClr val="FF2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28575">
                      <a:solidFill>
                        <a:srgbClr val="FF2800"/>
                      </a:solidFill>
                      <a:prstDash val="solid"/>
                    </a:lnT>
                    <a:lnB w="28575">
                      <a:solidFill>
                        <a:srgbClr val="FF2800"/>
                      </a:solidFill>
                      <a:prstDash val="solid"/>
                    </a:lnB>
                  </a:tcPr>
                </a:tc>
              </a:tr>
              <a:tr h="7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28575">
                      <a:solidFill>
                        <a:srgbClr val="FF2800"/>
                      </a:solidFill>
                      <a:prstDash val="solid"/>
                    </a:lnT>
                    <a:lnB w="53975">
                      <a:solidFill>
                        <a:srgbClr val="FF2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28575">
                      <a:solidFill>
                        <a:srgbClr val="FF2800"/>
                      </a:solidFill>
                      <a:prstDash val="solid"/>
                    </a:lnT>
                    <a:lnB w="53975">
                      <a:solidFill>
                        <a:srgbClr val="FF2800"/>
                      </a:solidFill>
                      <a:prstDash val="soli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53975">
                      <a:solidFill>
                        <a:srgbClr val="FF2800"/>
                      </a:solidFill>
                      <a:prstDash val="solid"/>
                    </a:lnT>
                    <a:lnB w="53975">
                      <a:solidFill>
                        <a:srgbClr val="FF2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53975">
                      <a:solidFill>
                        <a:srgbClr val="FF2800"/>
                      </a:solidFill>
                      <a:prstDash val="solid"/>
                    </a:lnT>
                    <a:lnB w="53975">
                      <a:solidFill>
                        <a:srgbClr val="FF2800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53975">
                      <a:solidFill>
                        <a:srgbClr val="FF2800"/>
                      </a:solidFill>
                      <a:prstDash val="solid"/>
                    </a:lnT>
                    <a:lnB w="28575">
                      <a:solidFill>
                        <a:srgbClr val="FF2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28575">
                      <a:solidFill>
                        <a:srgbClr val="FF2800"/>
                      </a:solidFill>
                      <a:prstDash val="solid"/>
                    </a:lnR>
                    <a:lnT w="53975">
                      <a:solidFill>
                        <a:srgbClr val="FF2800"/>
                      </a:solidFill>
                      <a:prstDash val="solid"/>
                    </a:lnT>
                    <a:lnB w="28575">
                      <a:solidFill>
                        <a:srgbClr val="FF2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338335" y="6286500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Palladio Uralic"/>
                <a:cs typeface="Palladio Uralic"/>
              </a:rPr>
              <a:t>header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83428" y="6134100"/>
            <a:ext cx="99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Palladio Uralic"/>
                <a:cs typeface="Palladio Uralic"/>
              </a:rPr>
              <a:t>sentinel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04772" y="3890555"/>
            <a:ext cx="74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8222" y="3012071"/>
            <a:ext cx="11444605" cy="2347595"/>
            <a:chOff x="378222" y="3012071"/>
            <a:chExt cx="11444605" cy="2347595"/>
          </a:xfrm>
        </p:grpSpPr>
        <p:sp>
          <p:nvSpPr>
            <p:cNvPr id="55" name="object 55"/>
            <p:cNvSpPr/>
            <p:nvPr/>
          </p:nvSpPr>
          <p:spPr>
            <a:xfrm>
              <a:off x="403622" y="3812171"/>
              <a:ext cx="698500" cy="736600"/>
            </a:xfrm>
            <a:custGeom>
              <a:avLst/>
              <a:gdLst/>
              <a:ahLst/>
              <a:cxnLst/>
              <a:rect l="l" t="t" r="r" b="b"/>
              <a:pathLst>
                <a:path w="698500" h="736600">
                  <a:moveTo>
                    <a:pt x="698500" y="0"/>
                  </a:moveTo>
                  <a:lnTo>
                    <a:pt x="698500" y="736600"/>
                  </a:lnTo>
                </a:path>
                <a:path w="698500" h="736600">
                  <a:moveTo>
                    <a:pt x="465658" y="0"/>
                  </a:moveTo>
                  <a:lnTo>
                    <a:pt x="465658" y="736600"/>
                  </a:lnTo>
                </a:path>
                <a:path w="698500"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918" y="3786771"/>
              <a:ext cx="723900" cy="787400"/>
            </a:xfrm>
            <a:custGeom>
              <a:avLst/>
              <a:gdLst/>
              <a:ahLst/>
              <a:cxnLst/>
              <a:rect l="l" t="t" r="r" b="b"/>
              <a:pathLst>
                <a:path w="723900" h="787400">
                  <a:moveTo>
                    <a:pt x="723900" y="762000"/>
                  </a:moveTo>
                  <a:lnTo>
                    <a:pt x="0" y="762000"/>
                  </a:lnTo>
                  <a:lnTo>
                    <a:pt x="0" y="787400"/>
                  </a:lnTo>
                  <a:lnTo>
                    <a:pt x="723900" y="787400"/>
                  </a:lnTo>
                  <a:lnTo>
                    <a:pt x="723900" y="762000"/>
                  </a:lnTo>
                  <a:close/>
                </a:path>
                <a:path w="723900" h="787400">
                  <a:moveTo>
                    <a:pt x="7239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723900" y="254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5200" y="417195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39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16990" y="4088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5349" y="4102100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13000" y="4171950"/>
              <a:ext cx="4864100" cy="0"/>
            </a:xfrm>
            <a:custGeom>
              <a:avLst/>
              <a:gdLst/>
              <a:ahLst/>
              <a:cxnLst/>
              <a:rect l="l" t="t" r="r" b="b"/>
              <a:pathLst>
                <a:path w="4864100">
                  <a:moveTo>
                    <a:pt x="48641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10272" y="3827043"/>
              <a:ext cx="1070610" cy="732790"/>
            </a:xfrm>
            <a:custGeom>
              <a:avLst/>
              <a:gdLst/>
              <a:ahLst/>
              <a:cxnLst/>
              <a:rect l="l" t="t" r="r" b="b"/>
              <a:pathLst>
                <a:path w="1070609" h="732789">
                  <a:moveTo>
                    <a:pt x="1070546" y="0"/>
                  </a:moveTo>
                  <a:lnTo>
                    <a:pt x="1070546" y="732250"/>
                  </a:lnTo>
                </a:path>
                <a:path w="1070609" h="732789">
                  <a:moveTo>
                    <a:pt x="768366" y="0"/>
                  </a:moveTo>
                  <a:lnTo>
                    <a:pt x="768366" y="732250"/>
                  </a:lnTo>
                </a:path>
                <a:path w="1070609" h="732789">
                  <a:moveTo>
                    <a:pt x="0" y="0"/>
                  </a:moveTo>
                  <a:lnTo>
                    <a:pt x="0" y="7322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97572" y="3801643"/>
              <a:ext cx="1096010" cy="783590"/>
            </a:xfrm>
            <a:custGeom>
              <a:avLst/>
              <a:gdLst/>
              <a:ahLst/>
              <a:cxnLst/>
              <a:rect l="l" t="t" r="r" b="b"/>
              <a:pathLst>
                <a:path w="1096009" h="783589">
                  <a:moveTo>
                    <a:pt x="1095946" y="757656"/>
                  </a:moveTo>
                  <a:lnTo>
                    <a:pt x="0" y="757656"/>
                  </a:lnTo>
                  <a:lnTo>
                    <a:pt x="0" y="783056"/>
                  </a:lnTo>
                  <a:lnTo>
                    <a:pt x="1095946" y="783056"/>
                  </a:lnTo>
                  <a:lnTo>
                    <a:pt x="1095946" y="757656"/>
                  </a:lnTo>
                  <a:close/>
                </a:path>
                <a:path w="1096009" h="783589">
                  <a:moveTo>
                    <a:pt x="109594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95946" y="25400"/>
                  </a:lnTo>
                  <a:lnTo>
                    <a:pt x="109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35190" y="4088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43150" y="4102100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05799" y="4171950"/>
              <a:ext cx="3365500" cy="0"/>
            </a:xfrm>
            <a:custGeom>
              <a:avLst/>
              <a:gdLst/>
              <a:ahLst/>
              <a:cxnLst/>
              <a:rect l="l" t="t" r="r" b="b"/>
              <a:pathLst>
                <a:path w="3365500">
                  <a:moveTo>
                    <a:pt x="3365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629390" y="4088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35949" y="4102100"/>
              <a:ext cx="139700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3622" y="3037471"/>
              <a:ext cx="698500" cy="736600"/>
            </a:xfrm>
            <a:custGeom>
              <a:avLst/>
              <a:gdLst/>
              <a:ahLst/>
              <a:cxnLst/>
              <a:rect l="l" t="t" r="r" b="b"/>
              <a:pathLst>
                <a:path w="698500" h="736600">
                  <a:moveTo>
                    <a:pt x="698500" y="0"/>
                  </a:moveTo>
                  <a:lnTo>
                    <a:pt x="698500" y="736600"/>
                  </a:lnTo>
                </a:path>
                <a:path w="698500" h="736600">
                  <a:moveTo>
                    <a:pt x="465658" y="0"/>
                  </a:moveTo>
                  <a:lnTo>
                    <a:pt x="465658" y="736600"/>
                  </a:lnTo>
                </a:path>
                <a:path w="698500"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0922" y="3774071"/>
              <a:ext cx="723900" cy="25400"/>
            </a:xfrm>
            <a:custGeom>
              <a:avLst/>
              <a:gdLst/>
              <a:ahLst/>
              <a:cxnLst/>
              <a:rect l="l" t="t" r="r" b="b"/>
              <a:pathLst>
                <a:path w="723900" h="25400">
                  <a:moveTo>
                    <a:pt x="0" y="0"/>
                  </a:moveTo>
                  <a:lnTo>
                    <a:pt x="723900" y="0"/>
                  </a:lnTo>
                  <a:lnTo>
                    <a:pt x="72390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0922" y="3024771"/>
              <a:ext cx="723900" cy="0"/>
            </a:xfrm>
            <a:custGeom>
              <a:avLst/>
              <a:gdLst/>
              <a:ahLst/>
              <a:cxnLst/>
              <a:rect l="l" t="t" r="r" b="b"/>
              <a:pathLst>
                <a:path w="723900">
                  <a:moveTo>
                    <a:pt x="0" y="0"/>
                  </a:moveTo>
                  <a:lnTo>
                    <a:pt x="723900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10272" y="3077756"/>
              <a:ext cx="1070610" cy="732790"/>
            </a:xfrm>
            <a:custGeom>
              <a:avLst/>
              <a:gdLst/>
              <a:ahLst/>
              <a:cxnLst/>
              <a:rect l="l" t="t" r="r" b="b"/>
              <a:pathLst>
                <a:path w="1070609" h="732789">
                  <a:moveTo>
                    <a:pt x="1070546" y="0"/>
                  </a:moveTo>
                  <a:lnTo>
                    <a:pt x="1070546" y="732250"/>
                  </a:lnTo>
                </a:path>
                <a:path w="1070609" h="732789">
                  <a:moveTo>
                    <a:pt x="768366" y="0"/>
                  </a:moveTo>
                  <a:lnTo>
                    <a:pt x="768366" y="732250"/>
                  </a:lnTo>
                </a:path>
                <a:path w="1070609" h="732789">
                  <a:moveTo>
                    <a:pt x="0" y="0"/>
                  </a:moveTo>
                  <a:lnTo>
                    <a:pt x="0" y="7322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97572" y="3810006"/>
              <a:ext cx="1096010" cy="25400"/>
            </a:xfrm>
            <a:custGeom>
              <a:avLst/>
              <a:gdLst/>
              <a:ahLst/>
              <a:cxnLst/>
              <a:rect l="l" t="t" r="r" b="b"/>
              <a:pathLst>
                <a:path w="1096009" h="25400">
                  <a:moveTo>
                    <a:pt x="0" y="0"/>
                  </a:moveTo>
                  <a:lnTo>
                    <a:pt x="1095946" y="0"/>
                  </a:lnTo>
                  <a:lnTo>
                    <a:pt x="1095946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97572" y="3065056"/>
              <a:ext cx="1096010" cy="0"/>
            </a:xfrm>
            <a:custGeom>
              <a:avLst/>
              <a:gdLst/>
              <a:ahLst/>
              <a:cxnLst/>
              <a:rect l="l" t="t" r="r" b="b"/>
              <a:pathLst>
                <a:path w="1096009">
                  <a:moveTo>
                    <a:pt x="0" y="0"/>
                  </a:moveTo>
                  <a:lnTo>
                    <a:pt x="109594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65200" y="3409950"/>
              <a:ext cx="6223000" cy="0"/>
            </a:xfrm>
            <a:custGeom>
              <a:avLst/>
              <a:gdLst/>
              <a:ahLst/>
              <a:cxnLst/>
              <a:rect l="l" t="t" r="r" b="b"/>
              <a:pathLst>
                <a:path w="6223000">
                  <a:moveTo>
                    <a:pt x="6223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46290" y="3326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95349" y="3340100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31199" y="3409950"/>
              <a:ext cx="3365500" cy="0"/>
            </a:xfrm>
            <a:custGeom>
              <a:avLst/>
              <a:gdLst/>
              <a:ahLst/>
              <a:cxnLst/>
              <a:rect l="l" t="t" r="r" b="b"/>
              <a:pathLst>
                <a:path w="3365500">
                  <a:moveTo>
                    <a:pt x="3365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654790" y="3326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61349" y="3340100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92072" y="4601743"/>
              <a:ext cx="1070610" cy="732790"/>
            </a:xfrm>
            <a:custGeom>
              <a:avLst/>
              <a:gdLst/>
              <a:ahLst/>
              <a:cxnLst/>
              <a:rect l="l" t="t" r="r" b="b"/>
              <a:pathLst>
                <a:path w="1070610" h="732789">
                  <a:moveTo>
                    <a:pt x="1070546" y="0"/>
                  </a:moveTo>
                  <a:lnTo>
                    <a:pt x="1070546" y="732250"/>
                  </a:lnTo>
                </a:path>
                <a:path w="1070610" h="732789">
                  <a:moveTo>
                    <a:pt x="768366" y="0"/>
                  </a:moveTo>
                  <a:lnTo>
                    <a:pt x="768366" y="732250"/>
                  </a:lnTo>
                </a:path>
                <a:path w="1070610" h="732789">
                  <a:moveTo>
                    <a:pt x="0" y="0"/>
                  </a:moveTo>
                  <a:lnTo>
                    <a:pt x="0" y="7322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79372" y="4576343"/>
              <a:ext cx="1096010" cy="783590"/>
            </a:xfrm>
            <a:custGeom>
              <a:avLst/>
              <a:gdLst/>
              <a:ahLst/>
              <a:cxnLst/>
              <a:rect l="l" t="t" r="r" b="b"/>
              <a:pathLst>
                <a:path w="1096010" h="783589">
                  <a:moveTo>
                    <a:pt x="1095946" y="757656"/>
                  </a:moveTo>
                  <a:lnTo>
                    <a:pt x="0" y="757656"/>
                  </a:lnTo>
                  <a:lnTo>
                    <a:pt x="0" y="783056"/>
                  </a:lnTo>
                  <a:lnTo>
                    <a:pt x="1095946" y="783056"/>
                  </a:lnTo>
                  <a:lnTo>
                    <a:pt x="1095946" y="757656"/>
                  </a:lnTo>
                  <a:close/>
                </a:path>
                <a:path w="1096010" h="783589">
                  <a:moveTo>
                    <a:pt x="109594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95946" y="25400"/>
                  </a:lnTo>
                  <a:lnTo>
                    <a:pt x="109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553156" y="387785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31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53156" y="312855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31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04772" y="4652543"/>
            <a:ext cx="74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427766" y="4566437"/>
            <a:ext cx="1121410" cy="783590"/>
            <a:chOff x="4427766" y="4566437"/>
            <a:chExt cx="1121410" cy="783590"/>
          </a:xfrm>
        </p:grpSpPr>
        <p:sp>
          <p:nvSpPr>
            <p:cNvPr id="86" name="object 86"/>
            <p:cNvSpPr/>
            <p:nvPr/>
          </p:nvSpPr>
          <p:spPr>
            <a:xfrm>
              <a:off x="4453166" y="4591837"/>
              <a:ext cx="1070610" cy="732790"/>
            </a:xfrm>
            <a:custGeom>
              <a:avLst/>
              <a:gdLst/>
              <a:ahLst/>
              <a:cxnLst/>
              <a:rect l="l" t="t" r="r" b="b"/>
              <a:pathLst>
                <a:path w="1070610" h="732789">
                  <a:moveTo>
                    <a:pt x="1070546" y="0"/>
                  </a:moveTo>
                  <a:lnTo>
                    <a:pt x="1070546" y="732250"/>
                  </a:lnTo>
                </a:path>
                <a:path w="1070610" h="732789">
                  <a:moveTo>
                    <a:pt x="768366" y="0"/>
                  </a:moveTo>
                  <a:lnTo>
                    <a:pt x="768366" y="732250"/>
                  </a:lnTo>
                </a:path>
                <a:path w="1070610" h="732789">
                  <a:moveTo>
                    <a:pt x="0" y="0"/>
                  </a:moveTo>
                  <a:lnTo>
                    <a:pt x="0" y="7322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40466" y="5324087"/>
              <a:ext cx="1096010" cy="25400"/>
            </a:xfrm>
            <a:custGeom>
              <a:avLst/>
              <a:gdLst/>
              <a:ahLst/>
              <a:cxnLst/>
              <a:rect l="l" t="t" r="r" b="b"/>
              <a:pathLst>
                <a:path w="1096010" h="25400">
                  <a:moveTo>
                    <a:pt x="0" y="0"/>
                  </a:moveTo>
                  <a:lnTo>
                    <a:pt x="1095946" y="0"/>
                  </a:lnTo>
                  <a:lnTo>
                    <a:pt x="1095946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40466" y="4579137"/>
              <a:ext cx="1096010" cy="0"/>
            </a:xfrm>
            <a:custGeom>
              <a:avLst/>
              <a:gdLst/>
              <a:ahLst/>
              <a:cxnLst/>
              <a:rect l="l" t="t" r="r" b="b"/>
              <a:pathLst>
                <a:path w="1096010">
                  <a:moveTo>
                    <a:pt x="0" y="0"/>
                  </a:moveTo>
                  <a:lnTo>
                    <a:pt x="109594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465866" y="4642637"/>
            <a:ext cx="74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15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399566" y="4553737"/>
            <a:ext cx="1096010" cy="783590"/>
            <a:chOff x="7399566" y="4553737"/>
            <a:chExt cx="1096010" cy="783590"/>
          </a:xfrm>
        </p:grpSpPr>
        <p:sp>
          <p:nvSpPr>
            <p:cNvPr id="91" name="object 91"/>
            <p:cNvSpPr/>
            <p:nvPr/>
          </p:nvSpPr>
          <p:spPr>
            <a:xfrm>
              <a:off x="7412266" y="4579137"/>
              <a:ext cx="1070610" cy="732790"/>
            </a:xfrm>
            <a:custGeom>
              <a:avLst/>
              <a:gdLst/>
              <a:ahLst/>
              <a:cxnLst/>
              <a:rect l="l" t="t" r="r" b="b"/>
              <a:pathLst>
                <a:path w="1070609" h="732789">
                  <a:moveTo>
                    <a:pt x="1070546" y="0"/>
                  </a:moveTo>
                  <a:lnTo>
                    <a:pt x="1070546" y="732250"/>
                  </a:lnTo>
                </a:path>
                <a:path w="1070609" h="732789">
                  <a:moveTo>
                    <a:pt x="768366" y="0"/>
                  </a:moveTo>
                  <a:lnTo>
                    <a:pt x="768366" y="732250"/>
                  </a:lnTo>
                </a:path>
                <a:path w="1070609" h="732789">
                  <a:moveTo>
                    <a:pt x="0" y="0"/>
                  </a:moveTo>
                  <a:lnTo>
                    <a:pt x="0" y="7322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99566" y="4553737"/>
              <a:ext cx="1096010" cy="783590"/>
            </a:xfrm>
            <a:custGeom>
              <a:avLst/>
              <a:gdLst/>
              <a:ahLst/>
              <a:cxnLst/>
              <a:rect l="l" t="t" r="r" b="b"/>
              <a:pathLst>
                <a:path w="1096009" h="783589">
                  <a:moveTo>
                    <a:pt x="1095946" y="757656"/>
                  </a:moveTo>
                  <a:lnTo>
                    <a:pt x="0" y="757656"/>
                  </a:lnTo>
                  <a:lnTo>
                    <a:pt x="0" y="783056"/>
                  </a:lnTo>
                  <a:lnTo>
                    <a:pt x="1095946" y="783056"/>
                  </a:lnTo>
                  <a:lnTo>
                    <a:pt x="1095946" y="757656"/>
                  </a:lnTo>
                  <a:close/>
                </a:path>
                <a:path w="1096009" h="783589">
                  <a:moveTo>
                    <a:pt x="109594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95946" y="25400"/>
                  </a:lnTo>
                  <a:lnTo>
                    <a:pt x="109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555149" y="4629937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31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90922" y="4561471"/>
            <a:ext cx="11419205" cy="787400"/>
            <a:chOff x="390922" y="4561471"/>
            <a:chExt cx="11419205" cy="787400"/>
          </a:xfrm>
        </p:grpSpPr>
        <p:sp>
          <p:nvSpPr>
            <p:cNvPr id="95" name="object 95"/>
            <p:cNvSpPr/>
            <p:nvPr/>
          </p:nvSpPr>
          <p:spPr>
            <a:xfrm>
              <a:off x="403622" y="4586871"/>
              <a:ext cx="698500" cy="736600"/>
            </a:xfrm>
            <a:custGeom>
              <a:avLst/>
              <a:gdLst/>
              <a:ahLst/>
              <a:cxnLst/>
              <a:rect l="l" t="t" r="r" b="b"/>
              <a:pathLst>
                <a:path w="698500" h="736600">
                  <a:moveTo>
                    <a:pt x="698500" y="0"/>
                  </a:moveTo>
                  <a:lnTo>
                    <a:pt x="698500" y="736600"/>
                  </a:lnTo>
                </a:path>
                <a:path w="698500" h="736600">
                  <a:moveTo>
                    <a:pt x="465658" y="0"/>
                  </a:moveTo>
                  <a:lnTo>
                    <a:pt x="465658" y="736600"/>
                  </a:lnTo>
                </a:path>
                <a:path w="698500"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90918" y="4561471"/>
              <a:ext cx="723900" cy="787400"/>
            </a:xfrm>
            <a:custGeom>
              <a:avLst/>
              <a:gdLst/>
              <a:ahLst/>
              <a:cxnLst/>
              <a:rect l="l" t="t" r="r" b="b"/>
              <a:pathLst>
                <a:path w="723900" h="787400">
                  <a:moveTo>
                    <a:pt x="723900" y="762000"/>
                  </a:moveTo>
                  <a:lnTo>
                    <a:pt x="0" y="762000"/>
                  </a:lnTo>
                  <a:lnTo>
                    <a:pt x="0" y="787400"/>
                  </a:lnTo>
                  <a:lnTo>
                    <a:pt x="723900" y="787400"/>
                  </a:lnTo>
                  <a:lnTo>
                    <a:pt x="723900" y="762000"/>
                  </a:lnTo>
                  <a:close/>
                </a:path>
                <a:path w="723900" h="787400">
                  <a:moveTo>
                    <a:pt x="7239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723900" y="254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65200" y="494664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39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16990" y="4862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95349" y="4876799"/>
              <a:ext cx="139700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13000" y="4933949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76090" y="4850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3150" y="48640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21299" y="4946649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84390" y="4862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51449" y="4876799"/>
              <a:ext cx="139699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80399" y="4946649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143490" y="4862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10549" y="4876799"/>
              <a:ext cx="139700" cy="139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642090" y="4824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10356291" y="4533900"/>
          <a:ext cx="1315084" cy="1494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350"/>
                <a:gridCol w="153034"/>
                <a:gridCol w="149225"/>
                <a:gridCol w="244475"/>
              </a:tblGrid>
              <a:tr h="361950">
                <a:tc rowSpan="2"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3600" spc="-90" dirty="0">
                          <a:latin typeface="Trebuchet MS"/>
                          <a:cs typeface="Trebuchet MS"/>
                        </a:rPr>
                        <a:t>96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424">
                <a:tc row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90" dirty="0">
                          <a:latin typeface="Trebuchet MS"/>
                          <a:cs typeface="Trebuchet MS"/>
                        </a:rPr>
                        <a:t>96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1" name="object 111"/>
          <p:cNvSpPr/>
          <p:nvPr/>
        </p:nvSpPr>
        <p:spPr>
          <a:xfrm>
            <a:off x="11220450" y="4838700"/>
            <a:ext cx="139700" cy="13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Footer Placeholder 1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496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Perfect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Skip</a:t>
            </a:r>
            <a:r>
              <a:rPr sz="3600" b="1" spc="-6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Lists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0" y="1307083"/>
            <a:ext cx="9548495" cy="3201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0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00" dirty="0">
                <a:latin typeface="Times New Roman"/>
                <a:cs typeface="Times New Roman"/>
              </a:rPr>
              <a:t>Keys </a:t>
            </a:r>
            <a:r>
              <a:rPr sz="3200" spc="145" dirty="0">
                <a:latin typeface="Times New Roman"/>
                <a:cs typeface="Times New Roman"/>
              </a:rPr>
              <a:t>in </a:t>
            </a:r>
            <a:r>
              <a:rPr sz="3200" spc="175" dirty="0">
                <a:latin typeface="Times New Roman"/>
                <a:cs typeface="Times New Roman"/>
              </a:rPr>
              <a:t>sorted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order.</a:t>
            </a:r>
            <a:endParaRPr sz="32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56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10" dirty="0">
                <a:latin typeface="Times New Roman"/>
                <a:cs typeface="Times New Roman"/>
              </a:rPr>
              <a:t>O(log </a:t>
            </a:r>
            <a:r>
              <a:rPr sz="3200" i="1" spc="-5" dirty="0">
                <a:latin typeface="Palladio Uralic"/>
                <a:cs typeface="Palladio Uralic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levels</a:t>
            </a:r>
            <a:endParaRPr sz="3200">
              <a:latin typeface="Palladio Uralic"/>
              <a:cs typeface="Palladio Uralic"/>
            </a:endParaRPr>
          </a:p>
          <a:p>
            <a:pPr marL="584200" marR="5080" indent="-571500">
              <a:lnSpc>
                <a:spcPct val="109400"/>
              </a:lnSpc>
              <a:spcBef>
                <a:spcPts val="12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10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higher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contains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1/2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elements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  </a:t>
            </a:r>
            <a:r>
              <a:rPr sz="3200" spc="95" dirty="0">
                <a:latin typeface="Times New Roman"/>
                <a:cs typeface="Times New Roman"/>
              </a:rPr>
              <a:t>level </a:t>
            </a:r>
            <a:r>
              <a:rPr sz="3200" spc="160" dirty="0">
                <a:latin typeface="Times New Roman"/>
                <a:cs typeface="Times New Roman"/>
              </a:rPr>
              <a:t>below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56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210" dirty="0">
                <a:latin typeface="Times New Roman"/>
                <a:cs typeface="Times New Roman"/>
              </a:rPr>
              <a:t>Header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 </a:t>
            </a:r>
            <a:r>
              <a:rPr sz="3200" spc="135" dirty="0">
                <a:latin typeface="Times New Roman"/>
                <a:cs typeface="Times New Roman"/>
              </a:rPr>
              <a:t>sentinel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nodes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every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0534" y="7755978"/>
            <a:ext cx="2273935" cy="918210"/>
            <a:chOff x="2140534" y="7755978"/>
            <a:chExt cx="2273935" cy="918210"/>
          </a:xfrm>
        </p:grpSpPr>
        <p:sp>
          <p:nvSpPr>
            <p:cNvPr id="5" name="object 5"/>
            <p:cNvSpPr/>
            <p:nvPr/>
          </p:nvSpPr>
          <p:spPr>
            <a:xfrm>
              <a:off x="2153234" y="7794497"/>
              <a:ext cx="958215" cy="866775"/>
            </a:xfrm>
            <a:custGeom>
              <a:avLst/>
              <a:gdLst/>
              <a:ahLst/>
              <a:cxnLst/>
              <a:rect l="l" t="t" r="r" b="b"/>
              <a:pathLst>
                <a:path w="958214" h="866775">
                  <a:moveTo>
                    <a:pt x="945365" y="0"/>
                  </a:moveTo>
                  <a:lnTo>
                    <a:pt x="945365" y="853848"/>
                  </a:lnTo>
                </a:path>
                <a:path w="958214" h="866775">
                  <a:moveTo>
                    <a:pt x="0" y="866548"/>
                  </a:moveTo>
                  <a:lnTo>
                    <a:pt x="958065" y="8665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1578" y="776909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8345" y="7773453"/>
              <a:ext cx="303530" cy="17145"/>
            </a:xfrm>
            <a:custGeom>
              <a:avLst/>
              <a:gdLst/>
              <a:ahLst/>
              <a:cxnLst/>
              <a:rect l="l" t="t" r="r" b="b"/>
              <a:pathLst>
                <a:path w="303530" h="17145">
                  <a:moveTo>
                    <a:pt x="0" y="16687"/>
                  </a:moveTo>
                  <a:lnTo>
                    <a:pt x="302953" y="16687"/>
                  </a:lnTo>
                  <a:lnTo>
                    <a:pt x="302953" y="0"/>
                  </a:lnTo>
                  <a:lnTo>
                    <a:pt x="0" y="0"/>
                  </a:lnTo>
                  <a:lnTo>
                    <a:pt x="0" y="16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3084" y="7768678"/>
              <a:ext cx="958215" cy="879475"/>
            </a:xfrm>
            <a:custGeom>
              <a:avLst/>
              <a:gdLst/>
              <a:ahLst/>
              <a:cxnLst/>
              <a:rect l="l" t="t" r="r" b="b"/>
              <a:pathLst>
                <a:path w="958214" h="879475">
                  <a:moveTo>
                    <a:pt x="945365" y="12700"/>
                  </a:moveTo>
                  <a:lnTo>
                    <a:pt x="945365" y="866548"/>
                  </a:lnTo>
                </a:path>
                <a:path w="958214" h="879475">
                  <a:moveTo>
                    <a:pt x="0" y="879248"/>
                  </a:moveTo>
                  <a:lnTo>
                    <a:pt x="958065" y="879248"/>
                  </a:lnTo>
                </a:path>
                <a:path w="958214" h="87947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5784" y="7768678"/>
            <a:ext cx="669925" cy="879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5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20247" y="7729728"/>
            <a:ext cx="2273935" cy="918210"/>
            <a:chOff x="4720247" y="7729728"/>
            <a:chExt cx="2273935" cy="918210"/>
          </a:xfrm>
        </p:grpSpPr>
        <p:sp>
          <p:nvSpPr>
            <p:cNvPr id="11" name="object 11"/>
            <p:cNvSpPr/>
            <p:nvPr/>
          </p:nvSpPr>
          <p:spPr>
            <a:xfrm>
              <a:off x="4732947" y="7768259"/>
              <a:ext cx="958215" cy="866775"/>
            </a:xfrm>
            <a:custGeom>
              <a:avLst/>
              <a:gdLst/>
              <a:ahLst/>
              <a:cxnLst/>
              <a:rect l="l" t="t" r="r" b="b"/>
              <a:pathLst>
                <a:path w="958214" h="866775">
                  <a:moveTo>
                    <a:pt x="945365" y="0"/>
                  </a:moveTo>
                  <a:lnTo>
                    <a:pt x="945365" y="853848"/>
                  </a:lnTo>
                </a:path>
                <a:path w="958214" h="866775">
                  <a:moveTo>
                    <a:pt x="0" y="866548"/>
                  </a:moveTo>
                  <a:lnTo>
                    <a:pt x="958065" y="8665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2947" y="7742859"/>
              <a:ext cx="958215" cy="25400"/>
            </a:xfrm>
            <a:custGeom>
              <a:avLst/>
              <a:gdLst/>
              <a:ahLst/>
              <a:cxnLst/>
              <a:rect l="l" t="t" r="r" b="b"/>
              <a:pathLst>
                <a:path w="958214" h="25400">
                  <a:moveTo>
                    <a:pt x="1905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050" y="25400"/>
                  </a:lnTo>
                  <a:lnTo>
                    <a:pt x="19050" y="0"/>
                  </a:lnTo>
                  <a:close/>
                </a:path>
                <a:path w="958214" h="25400">
                  <a:moveTo>
                    <a:pt x="958062" y="3175"/>
                  </a:moveTo>
                  <a:lnTo>
                    <a:pt x="657466" y="3175"/>
                  </a:lnTo>
                  <a:lnTo>
                    <a:pt x="657466" y="22225"/>
                  </a:lnTo>
                  <a:lnTo>
                    <a:pt x="958062" y="22225"/>
                  </a:lnTo>
                  <a:lnTo>
                    <a:pt x="958062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2797" y="7742428"/>
              <a:ext cx="958215" cy="879475"/>
            </a:xfrm>
            <a:custGeom>
              <a:avLst/>
              <a:gdLst/>
              <a:ahLst/>
              <a:cxnLst/>
              <a:rect l="l" t="t" r="r" b="b"/>
              <a:pathLst>
                <a:path w="958215" h="879475">
                  <a:moveTo>
                    <a:pt x="945365" y="12700"/>
                  </a:moveTo>
                  <a:lnTo>
                    <a:pt x="945365" y="866548"/>
                  </a:lnTo>
                </a:path>
                <a:path w="958215" h="879475">
                  <a:moveTo>
                    <a:pt x="0" y="879248"/>
                  </a:moveTo>
                  <a:lnTo>
                    <a:pt x="958065" y="879248"/>
                  </a:lnTo>
                </a:path>
                <a:path w="958215" h="87947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35497" y="7742428"/>
            <a:ext cx="669925" cy="879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5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99959" y="7703489"/>
            <a:ext cx="2273935" cy="918210"/>
            <a:chOff x="7299959" y="7703489"/>
            <a:chExt cx="2273935" cy="918210"/>
          </a:xfrm>
        </p:grpSpPr>
        <p:sp>
          <p:nvSpPr>
            <p:cNvPr id="16" name="object 16"/>
            <p:cNvSpPr/>
            <p:nvPr/>
          </p:nvSpPr>
          <p:spPr>
            <a:xfrm>
              <a:off x="7994764" y="7742008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2659" y="7742008"/>
              <a:ext cx="25400" cy="846455"/>
            </a:xfrm>
            <a:custGeom>
              <a:avLst/>
              <a:gdLst/>
              <a:ahLst/>
              <a:cxnLst/>
              <a:rect l="l" t="t" r="r" b="b"/>
              <a:pathLst>
                <a:path w="25400" h="846454">
                  <a:moveTo>
                    <a:pt x="12700" y="0"/>
                  </a:moveTo>
                  <a:lnTo>
                    <a:pt x="12700" y="838771"/>
                  </a:lnTo>
                </a:path>
                <a:path w="25400" h="846454">
                  <a:moveTo>
                    <a:pt x="0" y="846310"/>
                  </a:moveTo>
                  <a:lnTo>
                    <a:pt x="25400" y="8463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2659" y="8608557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23359" y="771660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21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2483" y="7718608"/>
              <a:ext cx="298450" cy="21590"/>
            </a:xfrm>
            <a:custGeom>
              <a:avLst/>
              <a:gdLst/>
              <a:ahLst/>
              <a:cxnLst/>
              <a:rect l="l" t="t" r="r" b="b"/>
              <a:pathLst>
                <a:path w="298450" h="21590">
                  <a:moveTo>
                    <a:pt x="0" y="21399"/>
                  </a:moveTo>
                  <a:lnTo>
                    <a:pt x="298241" y="21399"/>
                  </a:lnTo>
                  <a:lnTo>
                    <a:pt x="298241" y="0"/>
                  </a:lnTo>
                  <a:lnTo>
                    <a:pt x="0" y="0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02509" y="7716189"/>
              <a:ext cx="958215" cy="879475"/>
            </a:xfrm>
            <a:custGeom>
              <a:avLst/>
              <a:gdLst/>
              <a:ahLst/>
              <a:cxnLst/>
              <a:rect l="l" t="t" r="r" b="b"/>
              <a:pathLst>
                <a:path w="958215" h="879475">
                  <a:moveTo>
                    <a:pt x="945365" y="12699"/>
                  </a:moveTo>
                  <a:lnTo>
                    <a:pt x="945365" y="866548"/>
                  </a:lnTo>
                </a:path>
                <a:path w="958215" h="879475">
                  <a:moveTo>
                    <a:pt x="0" y="879248"/>
                  </a:moveTo>
                  <a:lnTo>
                    <a:pt x="958065" y="879248"/>
                  </a:lnTo>
                </a:path>
                <a:path w="958215" h="87947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15209" y="7716189"/>
            <a:ext cx="669925" cy="879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5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5386" y="6234962"/>
            <a:ext cx="190500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9849" y="7107757"/>
            <a:ext cx="381000" cy="130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6094" y="5350661"/>
            <a:ext cx="384810" cy="303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rebuchet MS"/>
              <a:cs typeface="Trebuchet MS"/>
            </a:endParaRPr>
          </a:p>
          <a:p>
            <a:pPr marL="127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rebuchet MS"/>
              <a:cs typeface="Trebuchet MS"/>
            </a:endParaRPr>
          </a:p>
          <a:p>
            <a:pPr marL="3175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35076" y="7070000"/>
            <a:ext cx="38417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92267" y="5069471"/>
            <a:ext cx="10617200" cy="3607435"/>
            <a:chOff x="1192267" y="5069471"/>
            <a:chExt cx="10617200" cy="3607435"/>
          </a:xfrm>
        </p:grpSpPr>
        <p:sp>
          <p:nvSpPr>
            <p:cNvPr id="28" name="object 28"/>
            <p:cNvSpPr/>
            <p:nvPr/>
          </p:nvSpPr>
          <p:spPr>
            <a:xfrm>
              <a:off x="29845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7389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46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18000" y="81851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80890" y="8101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48150" y="8115299"/>
              <a:ext cx="139699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753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8190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5450" y="8140699"/>
              <a:ext cx="139699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32600" y="818514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08190" y="8101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2750" y="8115299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28000" y="821054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03589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581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361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60278" y="7715757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90874" y="7690357"/>
              <a:ext cx="0" cy="879475"/>
            </a:xfrm>
            <a:custGeom>
              <a:avLst/>
              <a:gdLst/>
              <a:ahLst/>
              <a:cxnLst/>
              <a:rect l="l" t="t" r="r" b="b"/>
              <a:pathLst>
                <a:path h="879475">
                  <a:moveTo>
                    <a:pt x="0" y="0"/>
                  </a:moveTo>
                  <a:lnTo>
                    <a:pt x="0" y="8792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878174" y="8582306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40372" y="7691170"/>
              <a:ext cx="295910" cy="24130"/>
            </a:xfrm>
            <a:custGeom>
              <a:avLst/>
              <a:gdLst/>
              <a:ahLst/>
              <a:cxnLst/>
              <a:rect l="l" t="t" r="r" b="b"/>
              <a:pathLst>
                <a:path w="295909" h="24129">
                  <a:moveTo>
                    <a:pt x="0" y="23774"/>
                  </a:moveTo>
                  <a:lnTo>
                    <a:pt x="295866" y="23774"/>
                  </a:lnTo>
                  <a:lnTo>
                    <a:pt x="295866" y="0"/>
                  </a:lnTo>
                  <a:lnTo>
                    <a:pt x="0" y="0"/>
                  </a:lnTo>
                  <a:lnTo>
                    <a:pt x="0" y="23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98989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662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06100" y="813434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981689" y="8050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36250" y="8064499"/>
              <a:ext cx="139700" cy="139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272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90090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73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04967" y="7791983"/>
              <a:ext cx="634365" cy="871855"/>
            </a:xfrm>
            <a:custGeom>
              <a:avLst/>
              <a:gdLst/>
              <a:ahLst/>
              <a:cxnLst/>
              <a:rect l="l" t="t" r="r" b="b"/>
              <a:pathLst>
                <a:path w="634364" h="871854">
                  <a:moveTo>
                    <a:pt x="621235" y="0"/>
                  </a:moveTo>
                  <a:lnTo>
                    <a:pt x="621235" y="858895"/>
                  </a:lnTo>
                </a:path>
                <a:path w="634364" h="871854">
                  <a:moveTo>
                    <a:pt x="418382" y="0"/>
                  </a:moveTo>
                  <a:lnTo>
                    <a:pt x="418382" y="858895"/>
                  </a:lnTo>
                </a:path>
                <a:path w="634364" h="871854">
                  <a:moveTo>
                    <a:pt x="12700" y="0"/>
                  </a:moveTo>
                  <a:lnTo>
                    <a:pt x="12700" y="858895"/>
                  </a:lnTo>
                </a:path>
                <a:path w="634364" h="871854">
                  <a:moveTo>
                    <a:pt x="0" y="871595"/>
                  </a:moveTo>
                  <a:lnTo>
                    <a:pt x="633935" y="8715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04963" y="7766583"/>
              <a:ext cx="634365" cy="25400"/>
            </a:xfrm>
            <a:custGeom>
              <a:avLst/>
              <a:gdLst/>
              <a:ahLst/>
              <a:cxnLst/>
              <a:rect l="l" t="t" r="r" b="b"/>
              <a:pathLst>
                <a:path w="634364" h="25400">
                  <a:moveTo>
                    <a:pt x="28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8600" y="25400"/>
                  </a:lnTo>
                  <a:lnTo>
                    <a:pt x="28600" y="0"/>
                  </a:lnTo>
                  <a:close/>
                </a:path>
                <a:path w="634364" h="25400">
                  <a:moveTo>
                    <a:pt x="633933" y="0"/>
                  </a:moveTo>
                  <a:lnTo>
                    <a:pt x="383273" y="0"/>
                  </a:lnTo>
                  <a:lnTo>
                    <a:pt x="383273" y="25400"/>
                  </a:lnTo>
                  <a:lnTo>
                    <a:pt x="633933" y="25400"/>
                  </a:lnTo>
                  <a:lnTo>
                    <a:pt x="633933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75529" y="7688808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0"/>
                  </a:moveTo>
                  <a:lnTo>
                    <a:pt x="0" y="721613"/>
                  </a:lnTo>
                </a:path>
                <a:path h="859154">
                  <a:moveTo>
                    <a:pt x="0" y="721613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62829" y="7688808"/>
              <a:ext cx="634365" cy="871855"/>
            </a:xfrm>
            <a:custGeom>
              <a:avLst/>
              <a:gdLst/>
              <a:ahLst/>
              <a:cxnLst/>
              <a:rect l="l" t="t" r="r" b="b"/>
              <a:pathLst>
                <a:path w="634365" h="871854">
                  <a:moveTo>
                    <a:pt x="621235" y="0"/>
                  </a:moveTo>
                  <a:lnTo>
                    <a:pt x="621235" y="858895"/>
                  </a:lnTo>
                </a:path>
                <a:path w="634365" h="871854">
                  <a:moveTo>
                    <a:pt x="418382" y="0"/>
                  </a:moveTo>
                  <a:lnTo>
                    <a:pt x="418382" y="858895"/>
                  </a:lnTo>
                </a:path>
                <a:path w="634365" h="871854">
                  <a:moveTo>
                    <a:pt x="0" y="871595"/>
                  </a:moveTo>
                  <a:lnTo>
                    <a:pt x="633935" y="8715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561847" y="7676108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918" y="0"/>
                  </a:lnTo>
                </a:path>
              </a:pathLst>
            </a:custGeom>
            <a:ln w="1596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8599" y="6025908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08345" y="6884113"/>
              <a:ext cx="303530" cy="17145"/>
            </a:xfrm>
            <a:custGeom>
              <a:avLst/>
              <a:gdLst/>
              <a:ahLst/>
              <a:cxnLst/>
              <a:rect l="l" t="t" r="r" b="b"/>
              <a:pathLst>
                <a:path w="303530" h="17145">
                  <a:moveTo>
                    <a:pt x="0" y="16687"/>
                  </a:moveTo>
                  <a:lnTo>
                    <a:pt x="302953" y="16687"/>
                  </a:lnTo>
                  <a:lnTo>
                    <a:pt x="302953" y="0"/>
                  </a:lnTo>
                  <a:lnTo>
                    <a:pt x="0" y="0"/>
                  </a:lnTo>
                  <a:lnTo>
                    <a:pt x="0" y="16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53234" y="6013208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4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23349" y="5993904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88236" y="5968504"/>
              <a:ext cx="250825" cy="909955"/>
            </a:xfrm>
            <a:custGeom>
              <a:avLst/>
              <a:gdLst/>
              <a:ahLst/>
              <a:cxnLst/>
              <a:rect l="l" t="t" r="r" b="b"/>
              <a:pathLst>
                <a:path w="250825" h="909954">
                  <a:moveTo>
                    <a:pt x="250659" y="884301"/>
                  </a:moveTo>
                  <a:lnTo>
                    <a:pt x="0" y="884301"/>
                  </a:lnTo>
                  <a:lnTo>
                    <a:pt x="0" y="909701"/>
                  </a:lnTo>
                  <a:lnTo>
                    <a:pt x="250659" y="909701"/>
                  </a:lnTo>
                  <a:lnTo>
                    <a:pt x="250659" y="884301"/>
                  </a:lnTo>
                  <a:close/>
                </a:path>
                <a:path w="250825" h="909954">
                  <a:moveTo>
                    <a:pt x="25065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0659" y="25400"/>
                  </a:lnTo>
                  <a:lnTo>
                    <a:pt x="250659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27200" y="64071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90090" y="6323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57350" y="63372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84500" y="6407149"/>
              <a:ext cx="4203700" cy="0"/>
            </a:xfrm>
            <a:custGeom>
              <a:avLst/>
              <a:gdLst/>
              <a:ahLst/>
              <a:cxnLst/>
              <a:rect l="l" t="t" r="r" b="b"/>
              <a:pathLst>
                <a:path w="4203700">
                  <a:moveTo>
                    <a:pt x="420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46290" y="6323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14650" y="63372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23349" y="5094871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88246" y="5953767"/>
              <a:ext cx="250825" cy="25400"/>
            </a:xfrm>
            <a:custGeom>
              <a:avLst/>
              <a:gdLst/>
              <a:ahLst/>
              <a:cxnLst/>
              <a:rect l="l" t="t" r="r" b="b"/>
              <a:pathLst>
                <a:path w="250825" h="25400">
                  <a:moveTo>
                    <a:pt x="0" y="25400"/>
                  </a:moveTo>
                  <a:lnTo>
                    <a:pt x="250656" y="25400"/>
                  </a:lnTo>
                  <a:lnTo>
                    <a:pt x="250656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17667" y="5993904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04963" y="5968504"/>
              <a:ext cx="29209" cy="909955"/>
            </a:xfrm>
            <a:custGeom>
              <a:avLst/>
              <a:gdLst/>
              <a:ahLst/>
              <a:cxnLst/>
              <a:rect l="l" t="t" r="r" b="b"/>
              <a:pathLst>
                <a:path w="29209" h="909954">
                  <a:moveTo>
                    <a:pt x="28600" y="884301"/>
                  </a:moveTo>
                  <a:lnTo>
                    <a:pt x="0" y="884301"/>
                  </a:lnTo>
                  <a:lnTo>
                    <a:pt x="0" y="909701"/>
                  </a:lnTo>
                  <a:lnTo>
                    <a:pt x="28600" y="909701"/>
                  </a:lnTo>
                  <a:lnTo>
                    <a:pt x="28600" y="884301"/>
                  </a:lnTo>
                  <a:close/>
                </a:path>
                <a:path w="29209" h="909954">
                  <a:moveTo>
                    <a:pt x="28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8600" y="25400"/>
                  </a:lnTo>
                  <a:lnTo>
                    <a:pt x="286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17667" y="5094871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04967" y="5953767"/>
              <a:ext cx="29209" cy="25400"/>
            </a:xfrm>
            <a:custGeom>
              <a:avLst/>
              <a:gdLst/>
              <a:ahLst/>
              <a:cxnLst/>
              <a:rect l="l" t="t" r="r" b="b"/>
              <a:pathLst>
                <a:path w="29209" h="25400">
                  <a:moveTo>
                    <a:pt x="0" y="25400"/>
                  </a:moveTo>
                  <a:lnTo>
                    <a:pt x="28599" y="25400"/>
                  </a:lnTo>
                  <a:lnTo>
                    <a:pt x="28599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04967" y="5082171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633935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21893" y="514160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0"/>
                  </a:moveTo>
                  <a:lnTo>
                    <a:pt x="0" y="18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91297" y="6011176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72476" y="5986055"/>
              <a:ext cx="295275" cy="904240"/>
            </a:xfrm>
            <a:custGeom>
              <a:avLst/>
              <a:gdLst/>
              <a:ahLst/>
              <a:cxnLst/>
              <a:rect l="l" t="t" r="r" b="b"/>
              <a:pathLst>
                <a:path w="295275" h="904240">
                  <a:moveTo>
                    <a:pt x="294779" y="879246"/>
                  </a:moveTo>
                  <a:lnTo>
                    <a:pt x="0" y="879246"/>
                  </a:lnTo>
                  <a:lnTo>
                    <a:pt x="0" y="904113"/>
                  </a:lnTo>
                  <a:lnTo>
                    <a:pt x="294779" y="904113"/>
                  </a:lnTo>
                  <a:lnTo>
                    <a:pt x="294779" y="879246"/>
                  </a:lnTo>
                  <a:close/>
                </a:path>
                <a:path w="295275" h="904240">
                  <a:moveTo>
                    <a:pt x="294779" y="0"/>
                  </a:moveTo>
                  <a:lnTo>
                    <a:pt x="0" y="0"/>
                  </a:lnTo>
                  <a:lnTo>
                    <a:pt x="0" y="24853"/>
                  </a:lnTo>
                  <a:lnTo>
                    <a:pt x="294779" y="24853"/>
                  </a:lnTo>
                  <a:lnTo>
                    <a:pt x="29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15300" y="6407149"/>
              <a:ext cx="2908300" cy="0"/>
            </a:xfrm>
            <a:custGeom>
              <a:avLst/>
              <a:gdLst/>
              <a:ahLst/>
              <a:cxnLst/>
              <a:rect l="l" t="t" r="r" b="b"/>
              <a:pathLst>
                <a:path w="2908300">
                  <a:moveTo>
                    <a:pt x="2908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81689" y="6323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45450" y="6337299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175529" y="5094871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59778"/>
                  </a:moveTo>
                  <a:lnTo>
                    <a:pt x="0" y="858895"/>
                  </a:lnTo>
                </a:path>
                <a:path h="859154">
                  <a:moveTo>
                    <a:pt x="0" y="0"/>
                  </a:moveTo>
                  <a:lnTo>
                    <a:pt x="0" y="59778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581212" y="5979172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561847" y="6850768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918" y="0"/>
                  </a:lnTo>
                </a:path>
              </a:pathLst>
            </a:custGeom>
            <a:ln w="1596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561847" y="5958490"/>
              <a:ext cx="234950" cy="16510"/>
            </a:xfrm>
            <a:custGeom>
              <a:avLst/>
              <a:gdLst/>
              <a:ahLst/>
              <a:cxnLst/>
              <a:rect l="l" t="t" r="r" b="b"/>
              <a:pathLst>
                <a:path w="234950" h="16510">
                  <a:moveTo>
                    <a:pt x="0" y="15963"/>
                  </a:moveTo>
                  <a:lnTo>
                    <a:pt x="234918" y="15963"/>
                  </a:lnTo>
                  <a:lnTo>
                    <a:pt x="234918" y="0"/>
                  </a:lnTo>
                  <a:lnTo>
                    <a:pt x="0" y="0"/>
                  </a:lnTo>
                  <a:lnTo>
                    <a:pt x="0" y="1596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581212" y="5094871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561847" y="5958485"/>
              <a:ext cx="234950" cy="16510"/>
            </a:xfrm>
            <a:custGeom>
              <a:avLst/>
              <a:gdLst/>
              <a:ahLst/>
              <a:cxnLst/>
              <a:rect l="l" t="t" r="r" b="b"/>
              <a:pathLst>
                <a:path w="234950" h="16510">
                  <a:moveTo>
                    <a:pt x="0" y="15963"/>
                  </a:moveTo>
                  <a:lnTo>
                    <a:pt x="234918" y="15963"/>
                  </a:lnTo>
                  <a:lnTo>
                    <a:pt x="234918" y="0"/>
                  </a:lnTo>
                  <a:lnTo>
                    <a:pt x="0" y="0"/>
                  </a:lnTo>
                  <a:lnTo>
                    <a:pt x="0" y="1596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162829" y="5082171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5">
                  <a:moveTo>
                    <a:pt x="0" y="0"/>
                  </a:moveTo>
                  <a:lnTo>
                    <a:pt x="633935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91297" y="5141607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72483" y="5995723"/>
              <a:ext cx="295275" cy="25400"/>
            </a:xfrm>
            <a:custGeom>
              <a:avLst/>
              <a:gdLst/>
              <a:ahLst/>
              <a:cxnLst/>
              <a:rect l="l" t="t" r="r" b="b"/>
              <a:pathLst>
                <a:path w="295275" h="25400">
                  <a:moveTo>
                    <a:pt x="0" y="24866"/>
                  </a:moveTo>
                  <a:lnTo>
                    <a:pt x="294774" y="24866"/>
                  </a:lnTo>
                  <a:lnTo>
                    <a:pt x="294774" y="0"/>
                  </a:lnTo>
                  <a:lnTo>
                    <a:pt x="0" y="0"/>
                  </a:lnTo>
                  <a:lnTo>
                    <a:pt x="0" y="24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09193" y="5128907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27200" y="5530849"/>
              <a:ext cx="5384800" cy="0"/>
            </a:xfrm>
            <a:custGeom>
              <a:avLst/>
              <a:gdLst/>
              <a:ahLst/>
              <a:cxnLst/>
              <a:rect l="l" t="t" r="r" b="b"/>
              <a:pathLst>
                <a:path w="5384800">
                  <a:moveTo>
                    <a:pt x="538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70090" y="5447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657350" y="54609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140700" y="5530849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289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994389" y="5447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70850" y="54609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98599" y="6910209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08338" y="6889165"/>
              <a:ext cx="303530" cy="895985"/>
            </a:xfrm>
            <a:custGeom>
              <a:avLst/>
              <a:gdLst/>
              <a:ahLst/>
              <a:cxnLst/>
              <a:rect l="l" t="t" r="r" b="b"/>
              <a:pathLst>
                <a:path w="303530" h="895984">
                  <a:moveTo>
                    <a:pt x="302958" y="879259"/>
                  </a:moveTo>
                  <a:lnTo>
                    <a:pt x="0" y="879259"/>
                  </a:lnTo>
                  <a:lnTo>
                    <a:pt x="0" y="895946"/>
                  </a:lnTo>
                  <a:lnTo>
                    <a:pt x="302958" y="895946"/>
                  </a:lnTo>
                  <a:lnTo>
                    <a:pt x="302958" y="879259"/>
                  </a:lnTo>
                  <a:close/>
                </a:path>
                <a:path w="303530" h="895984">
                  <a:moveTo>
                    <a:pt x="302958" y="0"/>
                  </a:moveTo>
                  <a:lnTo>
                    <a:pt x="0" y="0"/>
                  </a:lnTo>
                  <a:lnTo>
                    <a:pt x="0" y="16687"/>
                  </a:lnTo>
                  <a:lnTo>
                    <a:pt x="302958" y="16687"/>
                  </a:lnTo>
                  <a:lnTo>
                    <a:pt x="302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161578" y="687975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1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4720247" y="6873303"/>
            <a:ext cx="983615" cy="904875"/>
            <a:chOff x="4720247" y="6873303"/>
            <a:chExt cx="983615" cy="904875"/>
          </a:xfrm>
        </p:grpSpPr>
        <p:sp>
          <p:nvSpPr>
            <p:cNvPr id="105" name="object 105"/>
            <p:cNvSpPr/>
            <p:nvPr/>
          </p:nvSpPr>
          <p:spPr>
            <a:xfrm>
              <a:off x="5678312" y="6898703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32947" y="7752562"/>
              <a:ext cx="958215" cy="25400"/>
            </a:xfrm>
            <a:custGeom>
              <a:avLst/>
              <a:gdLst/>
              <a:ahLst/>
              <a:cxnLst/>
              <a:rect l="l" t="t" r="r" b="b"/>
              <a:pathLst>
                <a:path w="958214" h="25400">
                  <a:moveTo>
                    <a:pt x="1905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050" y="25400"/>
                  </a:lnTo>
                  <a:lnTo>
                    <a:pt x="19050" y="0"/>
                  </a:lnTo>
                  <a:close/>
                </a:path>
                <a:path w="958214" h="25400">
                  <a:moveTo>
                    <a:pt x="958062" y="3175"/>
                  </a:moveTo>
                  <a:lnTo>
                    <a:pt x="657466" y="3175"/>
                  </a:lnTo>
                  <a:lnTo>
                    <a:pt x="657466" y="22225"/>
                  </a:lnTo>
                  <a:lnTo>
                    <a:pt x="958062" y="22225"/>
                  </a:lnTo>
                  <a:lnTo>
                    <a:pt x="958062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2947" y="6886003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4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7309192" y="5312308"/>
            <a:ext cx="960119" cy="2463800"/>
            <a:chOff x="7309192" y="5312308"/>
            <a:chExt cx="960119" cy="2463800"/>
          </a:xfrm>
        </p:grpSpPr>
        <p:sp>
          <p:nvSpPr>
            <p:cNvPr id="109" name="object 109"/>
            <p:cNvSpPr/>
            <p:nvPr/>
          </p:nvSpPr>
          <p:spPr>
            <a:xfrm>
              <a:off x="7993024" y="6883958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21892" y="5325008"/>
              <a:ext cx="0" cy="2438400"/>
            </a:xfrm>
            <a:custGeom>
              <a:avLst/>
              <a:gdLst/>
              <a:ahLst/>
              <a:cxnLst/>
              <a:rect l="l" t="t" r="r" b="b"/>
              <a:pathLst>
                <a:path h="2438400">
                  <a:moveTo>
                    <a:pt x="0" y="0"/>
                  </a:moveTo>
                  <a:lnTo>
                    <a:pt x="0" y="243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72475" y="6859688"/>
              <a:ext cx="296545" cy="902969"/>
            </a:xfrm>
            <a:custGeom>
              <a:avLst/>
              <a:gdLst/>
              <a:ahLst/>
              <a:cxnLst/>
              <a:rect l="l" t="t" r="r" b="b"/>
              <a:pathLst>
                <a:path w="296545" h="902970">
                  <a:moveTo>
                    <a:pt x="296506" y="879259"/>
                  </a:moveTo>
                  <a:lnTo>
                    <a:pt x="0" y="879259"/>
                  </a:lnTo>
                  <a:lnTo>
                    <a:pt x="0" y="902398"/>
                  </a:lnTo>
                  <a:lnTo>
                    <a:pt x="296506" y="902398"/>
                  </a:lnTo>
                  <a:lnTo>
                    <a:pt x="296506" y="879259"/>
                  </a:lnTo>
                  <a:close/>
                </a:path>
                <a:path w="296545" h="902970">
                  <a:moveTo>
                    <a:pt x="296506" y="0"/>
                  </a:moveTo>
                  <a:lnTo>
                    <a:pt x="0" y="0"/>
                  </a:lnTo>
                  <a:lnTo>
                    <a:pt x="0" y="23139"/>
                  </a:lnTo>
                  <a:lnTo>
                    <a:pt x="296506" y="23139"/>
                  </a:lnTo>
                  <a:lnTo>
                    <a:pt x="296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9868598" y="6835546"/>
            <a:ext cx="983615" cy="915669"/>
            <a:chOff x="9868598" y="6835546"/>
            <a:chExt cx="983615" cy="915669"/>
          </a:xfrm>
        </p:grpSpPr>
        <p:sp>
          <p:nvSpPr>
            <p:cNvPr id="113" name="object 113"/>
            <p:cNvSpPr/>
            <p:nvPr/>
          </p:nvSpPr>
          <p:spPr>
            <a:xfrm>
              <a:off x="10563402" y="6860946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893998" y="6860946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35153"/>
                  </a:moveTo>
                  <a:lnTo>
                    <a:pt x="0" y="853848"/>
                  </a:lnTo>
                </a:path>
                <a:path h="854075">
                  <a:moveTo>
                    <a:pt x="0" y="0"/>
                  </a:moveTo>
                  <a:lnTo>
                    <a:pt x="0" y="351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891623" y="771479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20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540372" y="7717170"/>
              <a:ext cx="299085" cy="20955"/>
            </a:xfrm>
            <a:custGeom>
              <a:avLst/>
              <a:gdLst/>
              <a:ahLst/>
              <a:cxnLst/>
              <a:rect l="l" t="t" r="r" b="b"/>
              <a:pathLst>
                <a:path w="299084" h="20954">
                  <a:moveTo>
                    <a:pt x="0" y="20650"/>
                  </a:moveTo>
                  <a:lnTo>
                    <a:pt x="298991" y="20650"/>
                  </a:lnTo>
                  <a:lnTo>
                    <a:pt x="298991" y="0"/>
                  </a:lnTo>
                  <a:lnTo>
                    <a:pt x="0" y="0"/>
                  </a:lnTo>
                  <a:lnTo>
                    <a:pt x="0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881298" y="6848246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1204967" y="5945512"/>
            <a:ext cx="10600055" cy="2540635"/>
            <a:chOff x="1204967" y="5945512"/>
            <a:chExt cx="10600055" cy="2540635"/>
          </a:xfrm>
        </p:grpSpPr>
        <p:sp>
          <p:nvSpPr>
            <p:cNvPr id="119" name="object 119"/>
            <p:cNvSpPr/>
            <p:nvPr/>
          </p:nvSpPr>
          <p:spPr>
            <a:xfrm>
              <a:off x="1217667" y="6892950"/>
              <a:ext cx="608965" cy="859155"/>
            </a:xfrm>
            <a:custGeom>
              <a:avLst/>
              <a:gdLst/>
              <a:ahLst/>
              <a:cxnLst/>
              <a:rect l="l" t="t" r="r" b="b"/>
              <a:pathLst>
                <a:path w="608964" h="859154">
                  <a:moveTo>
                    <a:pt x="608535" y="0"/>
                  </a:moveTo>
                  <a:lnTo>
                    <a:pt x="608535" y="858895"/>
                  </a:lnTo>
                </a:path>
                <a:path w="608964" h="859154">
                  <a:moveTo>
                    <a:pt x="405682" y="0"/>
                  </a:moveTo>
                  <a:lnTo>
                    <a:pt x="405682" y="858895"/>
                  </a:lnTo>
                </a:path>
                <a:path w="608964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04963" y="6867550"/>
              <a:ext cx="634365" cy="909955"/>
            </a:xfrm>
            <a:custGeom>
              <a:avLst/>
              <a:gdLst/>
              <a:ahLst/>
              <a:cxnLst/>
              <a:rect l="l" t="t" r="r" b="b"/>
              <a:pathLst>
                <a:path w="634364" h="909954">
                  <a:moveTo>
                    <a:pt x="28600" y="884301"/>
                  </a:moveTo>
                  <a:lnTo>
                    <a:pt x="0" y="884301"/>
                  </a:lnTo>
                  <a:lnTo>
                    <a:pt x="0" y="909701"/>
                  </a:lnTo>
                  <a:lnTo>
                    <a:pt x="28600" y="909701"/>
                  </a:lnTo>
                  <a:lnTo>
                    <a:pt x="28600" y="884301"/>
                  </a:lnTo>
                  <a:close/>
                </a:path>
                <a:path w="634364" h="909954">
                  <a:moveTo>
                    <a:pt x="28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8600" y="25400"/>
                  </a:lnTo>
                  <a:lnTo>
                    <a:pt x="28600" y="0"/>
                  </a:lnTo>
                  <a:close/>
                </a:path>
                <a:path w="634364" h="909954">
                  <a:moveTo>
                    <a:pt x="633933" y="884301"/>
                  </a:moveTo>
                  <a:lnTo>
                    <a:pt x="383273" y="884301"/>
                  </a:lnTo>
                  <a:lnTo>
                    <a:pt x="383273" y="909701"/>
                  </a:lnTo>
                  <a:lnTo>
                    <a:pt x="633933" y="909701"/>
                  </a:lnTo>
                  <a:lnTo>
                    <a:pt x="633933" y="884301"/>
                  </a:lnTo>
                  <a:close/>
                </a:path>
                <a:path w="634364" h="909954">
                  <a:moveTo>
                    <a:pt x="633933" y="0"/>
                  </a:moveTo>
                  <a:lnTo>
                    <a:pt x="383273" y="0"/>
                  </a:lnTo>
                  <a:lnTo>
                    <a:pt x="383273" y="25400"/>
                  </a:lnTo>
                  <a:lnTo>
                    <a:pt x="633933" y="25400"/>
                  </a:lnTo>
                  <a:lnTo>
                    <a:pt x="633933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581212" y="6833984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170812" y="5953767"/>
              <a:ext cx="626110" cy="1764664"/>
            </a:xfrm>
            <a:custGeom>
              <a:avLst/>
              <a:gdLst/>
              <a:ahLst/>
              <a:cxnLst/>
              <a:rect l="l" t="t" r="r" b="b"/>
              <a:pathLst>
                <a:path w="626109" h="1764665">
                  <a:moveTo>
                    <a:pt x="0" y="0"/>
                  </a:moveTo>
                  <a:lnTo>
                    <a:pt x="0" y="1764512"/>
                  </a:lnTo>
                </a:path>
                <a:path w="626109" h="1764665">
                  <a:moveTo>
                    <a:pt x="391035" y="1751812"/>
                  </a:moveTo>
                  <a:lnTo>
                    <a:pt x="625953" y="1751812"/>
                  </a:lnTo>
                </a:path>
                <a:path w="626109" h="1764665">
                  <a:moveTo>
                    <a:pt x="391035" y="867516"/>
                  </a:moveTo>
                  <a:lnTo>
                    <a:pt x="625953" y="867516"/>
                  </a:lnTo>
                </a:path>
              </a:pathLst>
            </a:custGeom>
            <a:ln w="1596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27200" y="730885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990090" y="722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57350" y="7239000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984500" y="7296150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162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68190" y="72123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14650" y="7226300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511800" y="7308850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162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95490" y="722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441950" y="7239000"/>
              <a:ext cx="139699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089900" y="7308850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162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673589" y="722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20050" y="7239000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718800" y="725805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81689" y="7174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648950" y="7188200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169922" y="6063242"/>
              <a:ext cx="638810" cy="2423160"/>
            </a:xfrm>
            <a:custGeom>
              <a:avLst/>
              <a:gdLst/>
              <a:ahLst/>
              <a:cxnLst/>
              <a:rect l="l" t="t" r="r" b="b"/>
              <a:pathLst>
                <a:path w="638810" h="2423159">
                  <a:moveTo>
                    <a:pt x="638423" y="0"/>
                  </a:moveTo>
                  <a:lnTo>
                    <a:pt x="0" y="0"/>
                  </a:lnTo>
                  <a:lnTo>
                    <a:pt x="0" y="2422893"/>
                  </a:lnTo>
                  <a:lnTo>
                    <a:pt x="638423" y="2422893"/>
                  </a:lnTo>
                  <a:lnTo>
                    <a:pt x="6384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2165934" y="6013208"/>
            <a:ext cx="669925" cy="26479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R="18415" algn="ctr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751997" y="5325008"/>
            <a:ext cx="3220720" cy="3256279"/>
          </a:xfrm>
          <a:custGeom>
            <a:avLst/>
            <a:gdLst/>
            <a:ahLst/>
            <a:cxnLst/>
            <a:rect l="l" t="t" r="r" b="b"/>
            <a:pathLst>
              <a:path w="3220720" h="3256279">
                <a:moveTo>
                  <a:pt x="638416" y="1590027"/>
                </a:moveTo>
                <a:lnTo>
                  <a:pt x="0" y="1590027"/>
                </a:lnTo>
                <a:lnTo>
                  <a:pt x="0" y="3123273"/>
                </a:lnTo>
                <a:lnTo>
                  <a:pt x="638416" y="3123273"/>
                </a:lnTo>
                <a:lnTo>
                  <a:pt x="638416" y="1590027"/>
                </a:lnTo>
                <a:close/>
              </a:path>
              <a:path w="3220720" h="3256279">
                <a:moveTo>
                  <a:pt x="3220478" y="0"/>
                </a:moveTo>
                <a:lnTo>
                  <a:pt x="2582062" y="0"/>
                </a:lnTo>
                <a:lnTo>
                  <a:pt x="2582062" y="3255772"/>
                </a:lnTo>
                <a:lnTo>
                  <a:pt x="3220478" y="3255772"/>
                </a:lnTo>
                <a:lnTo>
                  <a:pt x="3220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7336326" y="6683908"/>
            <a:ext cx="640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901949" y="6896100"/>
            <a:ext cx="638810" cy="1571625"/>
          </a:xfrm>
          <a:custGeom>
            <a:avLst/>
            <a:gdLst/>
            <a:ahLst/>
            <a:cxnLst/>
            <a:rect l="l" t="t" r="r" b="b"/>
            <a:pathLst>
              <a:path w="638809" h="1571625">
                <a:moveTo>
                  <a:pt x="638423" y="0"/>
                </a:moveTo>
                <a:lnTo>
                  <a:pt x="0" y="0"/>
                </a:lnTo>
                <a:lnTo>
                  <a:pt x="0" y="1571104"/>
                </a:lnTo>
                <a:lnTo>
                  <a:pt x="638423" y="1571104"/>
                </a:lnTo>
                <a:lnTo>
                  <a:pt x="638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4745647" y="6886003"/>
            <a:ext cx="5801995" cy="17494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tabLst>
                <a:tab pos="5283200" algn="l"/>
              </a:tabLst>
            </a:pPr>
            <a:r>
              <a:rPr sz="3000" spc="-75" dirty="0">
                <a:latin typeface="Trebuchet MS"/>
                <a:cs typeface="Trebuchet MS"/>
              </a:rPr>
              <a:t>15	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4" name="Footer Placeholder 14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45" name="Slide Number Placeholder 1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70954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Perfect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Skip Lists,</a:t>
            </a:r>
            <a:r>
              <a:rPr sz="3600" b="1" spc="-2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continued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308100"/>
            <a:ext cx="9718040" cy="325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ts val="3155"/>
              </a:lnSpc>
              <a:spcBef>
                <a:spcPts val="100"/>
              </a:spcBef>
              <a:buSzPct val="125000"/>
              <a:buChar char="•"/>
              <a:tabLst>
                <a:tab pos="608965" algn="l"/>
                <a:tab pos="609600" algn="l"/>
              </a:tabLst>
            </a:pPr>
            <a:r>
              <a:rPr sz="2800" spc="180" dirty="0">
                <a:latin typeface="Times New Roman"/>
                <a:cs typeface="Times New Roman"/>
              </a:rPr>
              <a:t>Nodes </a:t>
            </a:r>
            <a:r>
              <a:rPr sz="2800" spc="125" dirty="0">
                <a:latin typeface="Times New Roman"/>
                <a:cs typeface="Times New Roman"/>
              </a:rPr>
              <a:t>are </a:t>
            </a:r>
            <a:r>
              <a:rPr sz="2800" spc="60" dirty="0">
                <a:latin typeface="Times New Roman"/>
                <a:cs typeface="Times New Roman"/>
              </a:rPr>
              <a:t>of </a:t>
            </a:r>
            <a:r>
              <a:rPr sz="2800" spc="120" dirty="0">
                <a:latin typeface="Times New Roman"/>
                <a:cs typeface="Times New Roman"/>
              </a:rPr>
              <a:t>variable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size: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ts val="5495"/>
              </a:lnSpc>
              <a:tabLst>
                <a:tab pos="1053465" algn="l"/>
              </a:tabLst>
            </a:pPr>
            <a:r>
              <a:rPr sz="7125" spc="15" baseline="-8187" dirty="0">
                <a:latin typeface="Times New Roman"/>
                <a:cs typeface="Times New Roman"/>
              </a:rPr>
              <a:t>-	</a:t>
            </a:r>
            <a:r>
              <a:rPr sz="2800" spc="130" dirty="0">
                <a:latin typeface="Times New Roman"/>
                <a:cs typeface="Times New Roman"/>
              </a:rPr>
              <a:t>contain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between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229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O(log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n)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pointers</a:t>
            </a:r>
            <a:endParaRPr sz="2800">
              <a:latin typeface="Times New Roman"/>
              <a:cs typeface="Times New Roman"/>
            </a:endParaRPr>
          </a:p>
          <a:p>
            <a:pPr marL="609600" indent="-571500">
              <a:lnSpc>
                <a:spcPct val="100000"/>
              </a:lnSpc>
              <a:spcBef>
                <a:spcPts val="1150"/>
              </a:spcBef>
              <a:buSzPct val="125000"/>
              <a:buChar char="•"/>
              <a:tabLst>
                <a:tab pos="608965" algn="l"/>
                <a:tab pos="609600" algn="l"/>
              </a:tabLst>
            </a:pPr>
            <a:r>
              <a:rPr sz="2800" spc="125" dirty="0">
                <a:latin typeface="Times New Roman"/>
                <a:cs typeface="Times New Roman"/>
              </a:rPr>
              <a:t>Pointers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point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start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340"/>
              </a:spcBef>
            </a:pPr>
            <a:r>
              <a:rPr sz="2800" spc="120" dirty="0">
                <a:latin typeface="Times New Roman"/>
                <a:cs typeface="Times New Roman"/>
              </a:rPr>
              <a:t>(picture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draws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pointers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horizontally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visual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clarity)</a:t>
            </a:r>
            <a:endParaRPr sz="2800">
              <a:latin typeface="Times New Roman"/>
              <a:cs typeface="Times New Roman"/>
            </a:endParaRPr>
          </a:p>
          <a:p>
            <a:pPr marL="609600" marR="17780" indent="-571500">
              <a:lnSpc>
                <a:spcPct val="110100"/>
              </a:lnSpc>
              <a:spcBef>
                <a:spcPts val="1200"/>
              </a:spcBef>
              <a:buSzPct val="125000"/>
              <a:buChar char="•"/>
              <a:tabLst>
                <a:tab pos="608965" algn="l"/>
                <a:tab pos="609600" algn="l"/>
              </a:tabLst>
            </a:pPr>
            <a:r>
              <a:rPr sz="2800" spc="125" dirty="0">
                <a:latin typeface="Times New Roman"/>
                <a:cs typeface="Times New Roman"/>
              </a:rPr>
              <a:t>Called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skip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lists</a:t>
            </a:r>
            <a:r>
              <a:rPr sz="2800" i="1" spc="-10" dirty="0">
                <a:latin typeface="Palladio Uralic"/>
                <a:cs typeface="Palladio Uralic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because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higher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level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lists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skip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over  </a:t>
            </a:r>
            <a:r>
              <a:rPr sz="2800" spc="204" dirty="0">
                <a:latin typeface="Times New Roman"/>
                <a:cs typeface="Times New Roman"/>
              </a:rPr>
              <a:t>many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items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0534" y="7755978"/>
            <a:ext cx="2273935" cy="918210"/>
            <a:chOff x="2140534" y="7755978"/>
            <a:chExt cx="2273935" cy="918210"/>
          </a:xfrm>
        </p:grpSpPr>
        <p:sp>
          <p:nvSpPr>
            <p:cNvPr id="5" name="object 5"/>
            <p:cNvSpPr/>
            <p:nvPr/>
          </p:nvSpPr>
          <p:spPr>
            <a:xfrm>
              <a:off x="2153234" y="7794497"/>
              <a:ext cx="958215" cy="866775"/>
            </a:xfrm>
            <a:custGeom>
              <a:avLst/>
              <a:gdLst/>
              <a:ahLst/>
              <a:cxnLst/>
              <a:rect l="l" t="t" r="r" b="b"/>
              <a:pathLst>
                <a:path w="958214" h="866775">
                  <a:moveTo>
                    <a:pt x="945365" y="0"/>
                  </a:moveTo>
                  <a:lnTo>
                    <a:pt x="945365" y="853848"/>
                  </a:lnTo>
                </a:path>
                <a:path w="958214" h="866775">
                  <a:moveTo>
                    <a:pt x="0" y="866548"/>
                  </a:moveTo>
                  <a:lnTo>
                    <a:pt x="958065" y="8665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1578" y="776909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8345" y="7773453"/>
              <a:ext cx="303530" cy="17145"/>
            </a:xfrm>
            <a:custGeom>
              <a:avLst/>
              <a:gdLst/>
              <a:ahLst/>
              <a:cxnLst/>
              <a:rect l="l" t="t" r="r" b="b"/>
              <a:pathLst>
                <a:path w="303530" h="17145">
                  <a:moveTo>
                    <a:pt x="0" y="16687"/>
                  </a:moveTo>
                  <a:lnTo>
                    <a:pt x="302953" y="16687"/>
                  </a:lnTo>
                  <a:lnTo>
                    <a:pt x="302953" y="0"/>
                  </a:lnTo>
                  <a:lnTo>
                    <a:pt x="0" y="0"/>
                  </a:lnTo>
                  <a:lnTo>
                    <a:pt x="0" y="16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3084" y="7768678"/>
              <a:ext cx="958215" cy="879475"/>
            </a:xfrm>
            <a:custGeom>
              <a:avLst/>
              <a:gdLst/>
              <a:ahLst/>
              <a:cxnLst/>
              <a:rect l="l" t="t" r="r" b="b"/>
              <a:pathLst>
                <a:path w="958214" h="879475">
                  <a:moveTo>
                    <a:pt x="945365" y="12700"/>
                  </a:moveTo>
                  <a:lnTo>
                    <a:pt x="945365" y="866548"/>
                  </a:lnTo>
                </a:path>
                <a:path w="958214" h="879475">
                  <a:moveTo>
                    <a:pt x="0" y="879248"/>
                  </a:moveTo>
                  <a:lnTo>
                    <a:pt x="958065" y="879248"/>
                  </a:lnTo>
                </a:path>
                <a:path w="958214" h="87947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5784" y="7768678"/>
            <a:ext cx="669925" cy="879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5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20247" y="7729728"/>
            <a:ext cx="2273935" cy="918210"/>
            <a:chOff x="4720247" y="7729728"/>
            <a:chExt cx="2273935" cy="918210"/>
          </a:xfrm>
        </p:grpSpPr>
        <p:sp>
          <p:nvSpPr>
            <p:cNvPr id="11" name="object 11"/>
            <p:cNvSpPr/>
            <p:nvPr/>
          </p:nvSpPr>
          <p:spPr>
            <a:xfrm>
              <a:off x="4732947" y="7768259"/>
              <a:ext cx="958215" cy="866775"/>
            </a:xfrm>
            <a:custGeom>
              <a:avLst/>
              <a:gdLst/>
              <a:ahLst/>
              <a:cxnLst/>
              <a:rect l="l" t="t" r="r" b="b"/>
              <a:pathLst>
                <a:path w="958214" h="866775">
                  <a:moveTo>
                    <a:pt x="945365" y="0"/>
                  </a:moveTo>
                  <a:lnTo>
                    <a:pt x="945365" y="853848"/>
                  </a:lnTo>
                </a:path>
                <a:path w="958214" h="866775">
                  <a:moveTo>
                    <a:pt x="0" y="866548"/>
                  </a:moveTo>
                  <a:lnTo>
                    <a:pt x="958065" y="8665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2947" y="7742859"/>
              <a:ext cx="958215" cy="25400"/>
            </a:xfrm>
            <a:custGeom>
              <a:avLst/>
              <a:gdLst/>
              <a:ahLst/>
              <a:cxnLst/>
              <a:rect l="l" t="t" r="r" b="b"/>
              <a:pathLst>
                <a:path w="958214" h="25400">
                  <a:moveTo>
                    <a:pt x="1905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050" y="25400"/>
                  </a:lnTo>
                  <a:lnTo>
                    <a:pt x="19050" y="0"/>
                  </a:lnTo>
                  <a:close/>
                </a:path>
                <a:path w="958214" h="25400">
                  <a:moveTo>
                    <a:pt x="958062" y="3175"/>
                  </a:moveTo>
                  <a:lnTo>
                    <a:pt x="657466" y="3175"/>
                  </a:lnTo>
                  <a:lnTo>
                    <a:pt x="657466" y="22225"/>
                  </a:lnTo>
                  <a:lnTo>
                    <a:pt x="958062" y="22225"/>
                  </a:lnTo>
                  <a:lnTo>
                    <a:pt x="958062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2797" y="7742428"/>
              <a:ext cx="958215" cy="879475"/>
            </a:xfrm>
            <a:custGeom>
              <a:avLst/>
              <a:gdLst/>
              <a:ahLst/>
              <a:cxnLst/>
              <a:rect l="l" t="t" r="r" b="b"/>
              <a:pathLst>
                <a:path w="958215" h="879475">
                  <a:moveTo>
                    <a:pt x="945365" y="12700"/>
                  </a:moveTo>
                  <a:lnTo>
                    <a:pt x="945365" y="866548"/>
                  </a:lnTo>
                </a:path>
                <a:path w="958215" h="879475">
                  <a:moveTo>
                    <a:pt x="0" y="879248"/>
                  </a:moveTo>
                  <a:lnTo>
                    <a:pt x="958065" y="879248"/>
                  </a:lnTo>
                </a:path>
                <a:path w="958215" h="87947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35497" y="7742428"/>
            <a:ext cx="669925" cy="879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5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99959" y="7703489"/>
            <a:ext cx="2273935" cy="918210"/>
            <a:chOff x="7299959" y="7703489"/>
            <a:chExt cx="2273935" cy="918210"/>
          </a:xfrm>
        </p:grpSpPr>
        <p:sp>
          <p:nvSpPr>
            <p:cNvPr id="16" name="object 16"/>
            <p:cNvSpPr/>
            <p:nvPr/>
          </p:nvSpPr>
          <p:spPr>
            <a:xfrm>
              <a:off x="7994764" y="7742008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2659" y="7742008"/>
              <a:ext cx="25400" cy="846455"/>
            </a:xfrm>
            <a:custGeom>
              <a:avLst/>
              <a:gdLst/>
              <a:ahLst/>
              <a:cxnLst/>
              <a:rect l="l" t="t" r="r" b="b"/>
              <a:pathLst>
                <a:path w="25400" h="846454">
                  <a:moveTo>
                    <a:pt x="12700" y="0"/>
                  </a:moveTo>
                  <a:lnTo>
                    <a:pt x="12700" y="838771"/>
                  </a:lnTo>
                </a:path>
                <a:path w="25400" h="846454">
                  <a:moveTo>
                    <a:pt x="0" y="846310"/>
                  </a:moveTo>
                  <a:lnTo>
                    <a:pt x="25400" y="8463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2659" y="8608557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23359" y="771660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21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2483" y="7718608"/>
              <a:ext cx="298450" cy="21590"/>
            </a:xfrm>
            <a:custGeom>
              <a:avLst/>
              <a:gdLst/>
              <a:ahLst/>
              <a:cxnLst/>
              <a:rect l="l" t="t" r="r" b="b"/>
              <a:pathLst>
                <a:path w="298450" h="21590">
                  <a:moveTo>
                    <a:pt x="0" y="21399"/>
                  </a:moveTo>
                  <a:lnTo>
                    <a:pt x="298241" y="21399"/>
                  </a:lnTo>
                  <a:lnTo>
                    <a:pt x="298241" y="0"/>
                  </a:lnTo>
                  <a:lnTo>
                    <a:pt x="0" y="0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02509" y="7716189"/>
              <a:ext cx="958215" cy="879475"/>
            </a:xfrm>
            <a:custGeom>
              <a:avLst/>
              <a:gdLst/>
              <a:ahLst/>
              <a:cxnLst/>
              <a:rect l="l" t="t" r="r" b="b"/>
              <a:pathLst>
                <a:path w="958215" h="879475">
                  <a:moveTo>
                    <a:pt x="945365" y="12699"/>
                  </a:moveTo>
                  <a:lnTo>
                    <a:pt x="945365" y="866548"/>
                  </a:lnTo>
                </a:path>
                <a:path w="958215" h="879475">
                  <a:moveTo>
                    <a:pt x="0" y="879248"/>
                  </a:moveTo>
                  <a:lnTo>
                    <a:pt x="958065" y="879248"/>
                  </a:lnTo>
                </a:path>
                <a:path w="958215" h="87947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15209" y="7716189"/>
            <a:ext cx="669925" cy="879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5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5386" y="6234962"/>
            <a:ext cx="190500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9849" y="7107757"/>
            <a:ext cx="381000" cy="130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6094" y="5350661"/>
            <a:ext cx="384810" cy="303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rebuchet MS"/>
              <a:cs typeface="Trebuchet MS"/>
            </a:endParaRPr>
          </a:p>
          <a:p>
            <a:pPr marL="1270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rebuchet MS"/>
              <a:cs typeface="Trebuchet MS"/>
            </a:endParaRPr>
          </a:p>
          <a:p>
            <a:pPr marL="3175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35076" y="7070000"/>
            <a:ext cx="38417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92267" y="5069471"/>
            <a:ext cx="10617200" cy="3607435"/>
            <a:chOff x="1192267" y="5069471"/>
            <a:chExt cx="10617200" cy="3607435"/>
          </a:xfrm>
        </p:grpSpPr>
        <p:sp>
          <p:nvSpPr>
            <p:cNvPr id="28" name="object 28"/>
            <p:cNvSpPr/>
            <p:nvPr/>
          </p:nvSpPr>
          <p:spPr>
            <a:xfrm>
              <a:off x="29845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7389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46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18000" y="81851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80890" y="8101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48150" y="8115299"/>
              <a:ext cx="139699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753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8190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5450" y="8140699"/>
              <a:ext cx="139699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32600" y="818514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08190" y="8101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2750" y="8115299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28000" y="821054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03589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581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361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60278" y="7715757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90874" y="7690357"/>
              <a:ext cx="0" cy="879475"/>
            </a:xfrm>
            <a:custGeom>
              <a:avLst/>
              <a:gdLst/>
              <a:ahLst/>
              <a:cxnLst/>
              <a:rect l="l" t="t" r="r" b="b"/>
              <a:pathLst>
                <a:path h="879475">
                  <a:moveTo>
                    <a:pt x="0" y="0"/>
                  </a:moveTo>
                  <a:lnTo>
                    <a:pt x="0" y="8792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878174" y="8582306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40372" y="7691170"/>
              <a:ext cx="295910" cy="24130"/>
            </a:xfrm>
            <a:custGeom>
              <a:avLst/>
              <a:gdLst/>
              <a:ahLst/>
              <a:cxnLst/>
              <a:rect l="l" t="t" r="r" b="b"/>
              <a:pathLst>
                <a:path w="295909" h="24129">
                  <a:moveTo>
                    <a:pt x="0" y="23774"/>
                  </a:moveTo>
                  <a:lnTo>
                    <a:pt x="295866" y="23774"/>
                  </a:lnTo>
                  <a:lnTo>
                    <a:pt x="295866" y="0"/>
                  </a:lnTo>
                  <a:lnTo>
                    <a:pt x="0" y="0"/>
                  </a:lnTo>
                  <a:lnTo>
                    <a:pt x="0" y="23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98989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662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06100" y="813434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981689" y="8050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36250" y="8064499"/>
              <a:ext cx="139700" cy="139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27200" y="82105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90090" y="8126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7350" y="81406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04967" y="7791983"/>
              <a:ext cx="634365" cy="871855"/>
            </a:xfrm>
            <a:custGeom>
              <a:avLst/>
              <a:gdLst/>
              <a:ahLst/>
              <a:cxnLst/>
              <a:rect l="l" t="t" r="r" b="b"/>
              <a:pathLst>
                <a:path w="634364" h="871854">
                  <a:moveTo>
                    <a:pt x="621235" y="0"/>
                  </a:moveTo>
                  <a:lnTo>
                    <a:pt x="621235" y="858895"/>
                  </a:lnTo>
                </a:path>
                <a:path w="634364" h="871854">
                  <a:moveTo>
                    <a:pt x="418382" y="0"/>
                  </a:moveTo>
                  <a:lnTo>
                    <a:pt x="418382" y="858895"/>
                  </a:lnTo>
                </a:path>
                <a:path w="634364" h="871854">
                  <a:moveTo>
                    <a:pt x="12700" y="0"/>
                  </a:moveTo>
                  <a:lnTo>
                    <a:pt x="12700" y="858895"/>
                  </a:lnTo>
                </a:path>
                <a:path w="634364" h="871854">
                  <a:moveTo>
                    <a:pt x="0" y="871595"/>
                  </a:moveTo>
                  <a:lnTo>
                    <a:pt x="633935" y="8715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04963" y="7766583"/>
              <a:ext cx="634365" cy="25400"/>
            </a:xfrm>
            <a:custGeom>
              <a:avLst/>
              <a:gdLst/>
              <a:ahLst/>
              <a:cxnLst/>
              <a:rect l="l" t="t" r="r" b="b"/>
              <a:pathLst>
                <a:path w="634364" h="25400">
                  <a:moveTo>
                    <a:pt x="28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8600" y="25400"/>
                  </a:lnTo>
                  <a:lnTo>
                    <a:pt x="28600" y="0"/>
                  </a:lnTo>
                  <a:close/>
                </a:path>
                <a:path w="634364" h="25400">
                  <a:moveTo>
                    <a:pt x="633933" y="0"/>
                  </a:moveTo>
                  <a:lnTo>
                    <a:pt x="383273" y="0"/>
                  </a:lnTo>
                  <a:lnTo>
                    <a:pt x="383273" y="25400"/>
                  </a:lnTo>
                  <a:lnTo>
                    <a:pt x="633933" y="25400"/>
                  </a:lnTo>
                  <a:lnTo>
                    <a:pt x="633933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75529" y="7688808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0"/>
                  </a:moveTo>
                  <a:lnTo>
                    <a:pt x="0" y="721613"/>
                  </a:lnTo>
                </a:path>
                <a:path h="859154">
                  <a:moveTo>
                    <a:pt x="0" y="721613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62829" y="7688808"/>
              <a:ext cx="634365" cy="871855"/>
            </a:xfrm>
            <a:custGeom>
              <a:avLst/>
              <a:gdLst/>
              <a:ahLst/>
              <a:cxnLst/>
              <a:rect l="l" t="t" r="r" b="b"/>
              <a:pathLst>
                <a:path w="634365" h="871854">
                  <a:moveTo>
                    <a:pt x="621235" y="0"/>
                  </a:moveTo>
                  <a:lnTo>
                    <a:pt x="621235" y="858895"/>
                  </a:lnTo>
                </a:path>
                <a:path w="634365" h="871854">
                  <a:moveTo>
                    <a:pt x="418382" y="0"/>
                  </a:moveTo>
                  <a:lnTo>
                    <a:pt x="418382" y="858895"/>
                  </a:lnTo>
                </a:path>
                <a:path w="634365" h="871854">
                  <a:moveTo>
                    <a:pt x="0" y="871595"/>
                  </a:moveTo>
                  <a:lnTo>
                    <a:pt x="633935" y="8715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561847" y="7676108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918" y="0"/>
                  </a:lnTo>
                </a:path>
              </a:pathLst>
            </a:custGeom>
            <a:ln w="1596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8599" y="6025908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08345" y="6884113"/>
              <a:ext cx="303530" cy="17145"/>
            </a:xfrm>
            <a:custGeom>
              <a:avLst/>
              <a:gdLst/>
              <a:ahLst/>
              <a:cxnLst/>
              <a:rect l="l" t="t" r="r" b="b"/>
              <a:pathLst>
                <a:path w="303530" h="17145">
                  <a:moveTo>
                    <a:pt x="0" y="16687"/>
                  </a:moveTo>
                  <a:lnTo>
                    <a:pt x="302953" y="16687"/>
                  </a:lnTo>
                  <a:lnTo>
                    <a:pt x="302953" y="0"/>
                  </a:lnTo>
                  <a:lnTo>
                    <a:pt x="0" y="0"/>
                  </a:lnTo>
                  <a:lnTo>
                    <a:pt x="0" y="16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53234" y="6013208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4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23349" y="5993904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88236" y="5968504"/>
              <a:ext cx="250825" cy="909955"/>
            </a:xfrm>
            <a:custGeom>
              <a:avLst/>
              <a:gdLst/>
              <a:ahLst/>
              <a:cxnLst/>
              <a:rect l="l" t="t" r="r" b="b"/>
              <a:pathLst>
                <a:path w="250825" h="909954">
                  <a:moveTo>
                    <a:pt x="250659" y="884301"/>
                  </a:moveTo>
                  <a:lnTo>
                    <a:pt x="0" y="884301"/>
                  </a:lnTo>
                  <a:lnTo>
                    <a:pt x="0" y="909701"/>
                  </a:lnTo>
                  <a:lnTo>
                    <a:pt x="250659" y="909701"/>
                  </a:lnTo>
                  <a:lnTo>
                    <a:pt x="250659" y="884301"/>
                  </a:lnTo>
                  <a:close/>
                </a:path>
                <a:path w="250825" h="909954">
                  <a:moveTo>
                    <a:pt x="25065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0659" y="25400"/>
                  </a:lnTo>
                  <a:lnTo>
                    <a:pt x="250659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27200" y="6407149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90090" y="6323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57350" y="63372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84500" y="6407149"/>
              <a:ext cx="4203700" cy="0"/>
            </a:xfrm>
            <a:custGeom>
              <a:avLst/>
              <a:gdLst/>
              <a:ahLst/>
              <a:cxnLst/>
              <a:rect l="l" t="t" r="r" b="b"/>
              <a:pathLst>
                <a:path w="4203700">
                  <a:moveTo>
                    <a:pt x="42037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46290" y="6323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14650" y="63372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23349" y="5094871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88246" y="5953767"/>
              <a:ext cx="250825" cy="25400"/>
            </a:xfrm>
            <a:custGeom>
              <a:avLst/>
              <a:gdLst/>
              <a:ahLst/>
              <a:cxnLst/>
              <a:rect l="l" t="t" r="r" b="b"/>
              <a:pathLst>
                <a:path w="250825" h="25400">
                  <a:moveTo>
                    <a:pt x="0" y="25400"/>
                  </a:moveTo>
                  <a:lnTo>
                    <a:pt x="250656" y="25400"/>
                  </a:lnTo>
                  <a:lnTo>
                    <a:pt x="250656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17667" y="5993904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04963" y="5968504"/>
              <a:ext cx="29209" cy="909955"/>
            </a:xfrm>
            <a:custGeom>
              <a:avLst/>
              <a:gdLst/>
              <a:ahLst/>
              <a:cxnLst/>
              <a:rect l="l" t="t" r="r" b="b"/>
              <a:pathLst>
                <a:path w="29209" h="909954">
                  <a:moveTo>
                    <a:pt x="28600" y="884301"/>
                  </a:moveTo>
                  <a:lnTo>
                    <a:pt x="0" y="884301"/>
                  </a:lnTo>
                  <a:lnTo>
                    <a:pt x="0" y="909701"/>
                  </a:lnTo>
                  <a:lnTo>
                    <a:pt x="28600" y="909701"/>
                  </a:lnTo>
                  <a:lnTo>
                    <a:pt x="28600" y="884301"/>
                  </a:lnTo>
                  <a:close/>
                </a:path>
                <a:path w="29209" h="909954">
                  <a:moveTo>
                    <a:pt x="28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8600" y="25400"/>
                  </a:lnTo>
                  <a:lnTo>
                    <a:pt x="286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17667" y="5094871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04967" y="5953767"/>
              <a:ext cx="29209" cy="25400"/>
            </a:xfrm>
            <a:custGeom>
              <a:avLst/>
              <a:gdLst/>
              <a:ahLst/>
              <a:cxnLst/>
              <a:rect l="l" t="t" r="r" b="b"/>
              <a:pathLst>
                <a:path w="29209" h="25400">
                  <a:moveTo>
                    <a:pt x="0" y="25400"/>
                  </a:moveTo>
                  <a:lnTo>
                    <a:pt x="28599" y="25400"/>
                  </a:lnTo>
                  <a:lnTo>
                    <a:pt x="28599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04967" y="5082171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633935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21893" y="514160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0"/>
                  </a:moveTo>
                  <a:lnTo>
                    <a:pt x="0" y="18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91297" y="6011176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72476" y="5986055"/>
              <a:ext cx="295275" cy="904240"/>
            </a:xfrm>
            <a:custGeom>
              <a:avLst/>
              <a:gdLst/>
              <a:ahLst/>
              <a:cxnLst/>
              <a:rect l="l" t="t" r="r" b="b"/>
              <a:pathLst>
                <a:path w="295275" h="904240">
                  <a:moveTo>
                    <a:pt x="294779" y="879246"/>
                  </a:moveTo>
                  <a:lnTo>
                    <a:pt x="0" y="879246"/>
                  </a:lnTo>
                  <a:lnTo>
                    <a:pt x="0" y="904113"/>
                  </a:lnTo>
                  <a:lnTo>
                    <a:pt x="294779" y="904113"/>
                  </a:lnTo>
                  <a:lnTo>
                    <a:pt x="294779" y="879246"/>
                  </a:lnTo>
                  <a:close/>
                </a:path>
                <a:path w="295275" h="904240">
                  <a:moveTo>
                    <a:pt x="294779" y="0"/>
                  </a:moveTo>
                  <a:lnTo>
                    <a:pt x="0" y="0"/>
                  </a:lnTo>
                  <a:lnTo>
                    <a:pt x="0" y="24853"/>
                  </a:lnTo>
                  <a:lnTo>
                    <a:pt x="294779" y="24853"/>
                  </a:lnTo>
                  <a:lnTo>
                    <a:pt x="29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15300" y="6407149"/>
              <a:ext cx="2908300" cy="0"/>
            </a:xfrm>
            <a:custGeom>
              <a:avLst/>
              <a:gdLst/>
              <a:ahLst/>
              <a:cxnLst/>
              <a:rect l="l" t="t" r="r" b="b"/>
              <a:pathLst>
                <a:path w="2908300">
                  <a:moveTo>
                    <a:pt x="2908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81689" y="6323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45450" y="6337299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175529" y="5094871"/>
              <a:ext cx="0" cy="859155"/>
            </a:xfrm>
            <a:custGeom>
              <a:avLst/>
              <a:gdLst/>
              <a:ahLst/>
              <a:cxnLst/>
              <a:rect l="l" t="t" r="r" b="b"/>
              <a:pathLst>
                <a:path h="859154">
                  <a:moveTo>
                    <a:pt x="0" y="59778"/>
                  </a:moveTo>
                  <a:lnTo>
                    <a:pt x="0" y="858895"/>
                  </a:lnTo>
                </a:path>
                <a:path h="859154">
                  <a:moveTo>
                    <a:pt x="0" y="0"/>
                  </a:moveTo>
                  <a:lnTo>
                    <a:pt x="0" y="59778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581212" y="5979172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561847" y="6850768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918" y="0"/>
                  </a:lnTo>
                </a:path>
              </a:pathLst>
            </a:custGeom>
            <a:ln w="1596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561847" y="5958490"/>
              <a:ext cx="234950" cy="16510"/>
            </a:xfrm>
            <a:custGeom>
              <a:avLst/>
              <a:gdLst/>
              <a:ahLst/>
              <a:cxnLst/>
              <a:rect l="l" t="t" r="r" b="b"/>
              <a:pathLst>
                <a:path w="234950" h="16510">
                  <a:moveTo>
                    <a:pt x="0" y="15963"/>
                  </a:moveTo>
                  <a:lnTo>
                    <a:pt x="234918" y="15963"/>
                  </a:lnTo>
                  <a:lnTo>
                    <a:pt x="234918" y="0"/>
                  </a:lnTo>
                  <a:lnTo>
                    <a:pt x="0" y="0"/>
                  </a:lnTo>
                  <a:lnTo>
                    <a:pt x="0" y="1596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581212" y="5094871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561847" y="5958485"/>
              <a:ext cx="234950" cy="16510"/>
            </a:xfrm>
            <a:custGeom>
              <a:avLst/>
              <a:gdLst/>
              <a:ahLst/>
              <a:cxnLst/>
              <a:rect l="l" t="t" r="r" b="b"/>
              <a:pathLst>
                <a:path w="234950" h="16510">
                  <a:moveTo>
                    <a:pt x="0" y="15963"/>
                  </a:moveTo>
                  <a:lnTo>
                    <a:pt x="234918" y="15963"/>
                  </a:lnTo>
                  <a:lnTo>
                    <a:pt x="234918" y="0"/>
                  </a:lnTo>
                  <a:lnTo>
                    <a:pt x="0" y="0"/>
                  </a:lnTo>
                  <a:lnTo>
                    <a:pt x="0" y="1596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162829" y="5082171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5">
                  <a:moveTo>
                    <a:pt x="0" y="0"/>
                  </a:moveTo>
                  <a:lnTo>
                    <a:pt x="633935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91297" y="5141607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72483" y="5995723"/>
              <a:ext cx="295275" cy="25400"/>
            </a:xfrm>
            <a:custGeom>
              <a:avLst/>
              <a:gdLst/>
              <a:ahLst/>
              <a:cxnLst/>
              <a:rect l="l" t="t" r="r" b="b"/>
              <a:pathLst>
                <a:path w="295275" h="25400">
                  <a:moveTo>
                    <a:pt x="0" y="24866"/>
                  </a:moveTo>
                  <a:lnTo>
                    <a:pt x="294774" y="24866"/>
                  </a:lnTo>
                  <a:lnTo>
                    <a:pt x="294774" y="0"/>
                  </a:lnTo>
                  <a:lnTo>
                    <a:pt x="0" y="0"/>
                  </a:lnTo>
                  <a:lnTo>
                    <a:pt x="0" y="24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09193" y="5128907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27200" y="5530849"/>
              <a:ext cx="5384800" cy="0"/>
            </a:xfrm>
            <a:custGeom>
              <a:avLst/>
              <a:gdLst/>
              <a:ahLst/>
              <a:cxnLst/>
              <a:rect l="l" t="t" r="r" b="b"/>
              <a:pathLst>
                <a:path w="5384800">
                  <a:moveTo>
                    <a:pt x="538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70090" y="5447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657350" y="54609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140700" y="5530849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289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994389" y="54470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70850" y="5460999"/>
              <a:ext cx="139700" cy="13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98599" y="6910209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08338" y="6889165"/>
              <a:ext cx="303530" cy="895985"/>
            </a:xfrm>
            <a:custGeom>
              <a:avLst/>
              <a:gdLst/>
              <a:ahLst/>
              <a:cxnLst/>
              <a:rect l="l" t="t" r="r" b="b"/>
              <a:pathLst>
                <a:path w="303530" h="895984">
                  <a:moveTo>
                    <a:pt x="302958" y="879259"/>
                  </a:moveTo>
                  <a:lnTo>
                    <a:pt x="0" y="879259"/>
                  </a:lnTo>
                  <a:lnTo>
                    <a:pt x="0" y="895946"/>
                  </a:lnTo>
                  <a:lnTo>
                    <a:pt x="302958" y="895946"/>
                  </a:lnTo>
                  <a:lnTo>
                    <a:pt x="302958" y="879259"/>
                  </a:lnTo>
                  <a:close/>
                </a:path>
                <a:path w="303530" h="895984">
                  <a:moveTo>
                    <a:pt x="302958" y="0"/>
                  </a:moveTo>
                  <a:lnTo>
                    <a:pt x="0" y="0"/>
                  </a:lnTo>
                  <a:lnTo>
                    <a:pt x="0" y="16687"/>
                  </a:lnTo>
                  <a:lnTo>
                    <a:pt x="302958" y="16687"/>
                  </a:lnTo>
                  <a:lnTo>
                    <a:pt x="302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161578" y="687975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1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4720247" y="6873303"/>
            <a:ext cx="983615" cy="904875"/>
            <a:chOff x="4720247" y="6873303"/>
            <a:chExt cx="983615" cy="904875"/>
          </a:xfrm>
        </p:grpSpPr>
        <p:sp>
          <p:nvSpPr>
            <p:cNvPr id="105" name="object 105"/>
            <p:cNvSpPr/>
            <p:nvPr/>
          </p:nvSpPr>
          <p:spPr>
            <a:xfrm>
              <a:off x="5678312" y="6898703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32947" y="7752562"/>
              <a:ext cx="958215" cy="25400"/>
            </a:xfrm>
            <a:custGeom>
              <a:avLst/>
              <a:gdLst/>
              <a:ahLst/>
              <a:cxnLst/>
              <a:rect l="l" t="t" r="r" b="b"/>
              <a:pathLst>
                <a:path w="958214" h="25400">
                  <a:moveTo>
                    <a:pt x="1905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050" y="25400"/>
                  </a:lnTo>
                  <a:lnTo>
                    <a:pt x="19050" y="0"/>
                  </a:lnTo>
                  <a:close/>
                </a:path>
                <a:path w="958214" h="25400">
                  <a:moveTo>
                    <a:pt x="958062" y="3175"/>
                  </a:moveTo>
                  <a:lnTo>
                    <a:pt x="657466" y="3175"/>
                  </a:lnTo>
                  <a:lnTo>
                    <a:pt x="657466" y="22225"/>
                  </a:lnTo>
                  <a:lnTo>
                    <a:pt x="958062" y="22225"/>
                  </a:lnTo>
                  <a:lnTo>
                    <a:pt x="958062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2947" y="6886003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4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7309192" y="5312308"/>
            <a:ext cx="960119" cy="2463800"/>
            <a:chOff x="7309192" y="5312308"/>
            <a:chExt cx="960119" cy="2463800"/>
          </a:xfrm>
        </p:grpSpPr>
        <p:sp>
          <p:nvSpPr>
            <p:cNvPr id="109" name="object 109"/>
            <p:cNvSpPr/>
            <p:nvPr/>
          </p:nvSpPr>
          <p:spPr>
            <a:xfrm>
              <a:off x="7993024" y="6883958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21892" y="5325008"/>
              <a:ext cx="0" cy="2438400"/>
            </a:xfrm>
            <a:custGeom>
              <a:avLst/>
              <a:gdLst/>
              <a:ahLst/>
              <a:cxnLst/>
              <a:rect l="l" t="t" r="r" b="b"/>
              <a:pathLst>
                <a:path h="2438400">
                  <a:moveTo>
                    <a:pt x="0" y="0"/>
                  </a:moveTo>
                  <a:lnTo>
                    <a:pt x="0" y="243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72475" y="6859688"/>
              <a:ext cx="296545" cy="902969"/>
            </a:xfrm>
            <a:custGeom>
              <a:avLst/>
              <a:gdLst/>
              <a:ahLst/>
              <a:cxnLst/>
              <a:rect l="l" t="t" r="r" b="b"/>
              <a:pathLst>
                <a:path w="296545" h="902970">
                  <a:moveTo>
                    <a:pt x="296506" y="879259"/>
                  </a:moveTo>
                  <a:lnTo>
                    <a:pt x="0" y="879259"/>
                  </a:lnTo>
                  <a:lnTo>
                    <a:pt x="0" y="902398"/>
                  </a:lnTo>
                  <a:lnTo>
                    <a:pt x="296506" y="902398"/>
                  </a:lnTo>
                  <a:lnTo>
                    <a:pt x="296506" y="879259"/>
                  </a:lnTo>
                  <a:close/>
                </a:path>
                <a:path w="296545" h="902970">
                  <a:moveTo>
                    <a:pt x="296506" y="0"/>
                  </a:moveTo>
                  <a:lnTo>
                    <a:pt x="0" y="0"/>
                  </a:lnTo>
                  <a:lnTo>
                    <a:pt x="0" y="23139"/>
                  </a:lnTo>
                  <a:lnTo>
                    <a:pt x="296506" y="23139"/>
                  </a:lnTo>
                  <a:lnTo>
                    <a:pt x="296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9868598" y="6835546"/>
            <a:ext cx="983615" cy="915669"/>
            <a:chOff x="9868598" y="6835546"/>
            <a:chExt cx="983615" cy="915669"/>
          </a:xfrm>
        </p:grpSpPr>
        <p:sp>
          <p:nvSpPr>
            <p:cNvPr id="113" name="object 113"/>
            <p:cNvSpPr/>
            <p:nvPr/>
          </p:nvSpPr>
          <p:spPr>
            <a:xfrm>
              <a:off x="10563402" y="6860946"/>
              <a:ext cx="263525" cy="854075"/>
            </a:xfrm>
            <a:custGeom>
              <a:avLst/>
              <a:gdLst/>
              <a:ahLst/>
              <a:cxnLst/>
              <a:rect l="l" t="t" r="r" b="b"/>
              <a:pathLst>
                <a:path w="263525" h="854075">
                  <a:moveTo>
                    <a:pt x="263260" y="0"/>
                  </a:moveTo>
                  <a:lnTo>
                    <a:pt x="263260" y="853848"/>
                  </a:lnTo>
                </a:path>
                <a:path w="263525" h="854075">
                  <a:moveTo>
                    <a:pt x="0" y="0"/>
                  </a:moveTo>
                  <a:lnTo>
                    <a:pt x="0" y="8538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893998" y="6860946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35153"/>
                  </a:moveTo>
                  <a:lnTo>
                    <a:pt x="0" y="853848"/>
                  </a:lnTo>
                </a:path>
                <a:path h="854075">
                  <a:moveTo>
                    <a:pt x="0" y="0"/>
                  </a:moveTo>
                  <a:lnTo>
                    <a:pt x="0" y="351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891623" y="771479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20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540372" y="7717170"/>
              <a:ext cx="299085" cy="20955"/>
            </a:xfrm>
            <a:custGeom>
              <a:avLst/>
              <a:gdLst/>
              <a:ahLst/>
              <a:cxnLst/>
              <a:rect l="l" t="t" r="r" b="b"/>
              <a:pathLst>
                <a:path w="299084" h="20954">
                  <a:moveTo>
                    <a:pt x="0" y="20650"/>
                  </a:moveTo>
                  <a:lnTo>
                    <a:pt x="298991" y="20650"/>
                  </a:lnTo>
                  <a:lnTo>
                    <a:pt x="298991" y="0"/>
                  </a:lnTo>
                  <a:lnTo>
                    <a:pt x="0" y="0"/>
                  </a:lnTo>
                  <a:lnTo>
                    <a:pt x="0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881298" y="6848246"/>
              <a:ext cx="958215" cy="0"/>
            </a:xfrm>
            <a:custGeom>
              <a:avLst/>
              <a:gdLst/>
              <a:ahLst/>
              <a:cxnLst/>
              <a:rect l="l" t="t" r="r" b="b"/>
              <a:pathLst>
                <a:path w="958215">
                  <a:moveTo>
                    <a:pt x="0" y="0"/>
                  </a:moveTo>
                  <a:lnTo>
                    <a:pt x="9580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1204967" y="5945512"/>
            <a:ext cx="10600055" cy="2540635"/>
            <a:chOff x="1204967" y="5945512"/>
            <a:chExt cx="10600055" cy="2540635"/>
          </a:xfrm>
        </p:grpSpPr>
        <p:sp>
          <p:nvSpPr>
            <p:cNvPr id="119" name="object 119"/>
            <p:cNvSpPr/>
            <p:nvPr/>
          </p:nvSpPr>
          <p:spPr>
            <a:xfrm>
              <a:off x="1217667" y="6892950"/>
              <a:ext cx="608965" cy="859155"/>
            </a:xfrm>
            <a:custGeom>
              <a:avLst/>
              <a:gdLst/>
              <a:ahLst/>
              <a:cxnLst/>
              <a:rect l="l" t="t" r="r" b="b"/>
              <a:pathLst>
                <a:path w="608964" h="859154">
                  <a:moveTo>
                    <a:pt x="608535" y="0"/>
                  </a:moveTo>
                  <a:lnTo>
                    <a:pt x="608535" y="858895"/>
                  </a:lnTo>
                </a:path>
                <a:path w="608964" h="859154">
                  <a:moveTo>
                    <a:pt x="405682" y="0"/>
                  </a:moveTo>
                  <a:lnTo>
                    <a:pt x="405682" y="858895"/>
                  </a:lnTo>
                </a:path>
                <a:path w="608964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04963" y="6867550"/>
              <a:ext cx="634365" cy="909955"/>
            </a:xfrm>
            <a:custGeom>
              <a:avLst/>
              <a:gdLst/>
              <a:ahLst/>
              <a:cxnLst/>
              <a:rect l="l" t="t" r="r" b="b"/>
              <a:pathLst>
                <a:path w="634364" h="909954">
                  <a:moveTo>
                    <a:pt x="28600" y="884301"/>
                  </a:moveTo>
                  <a:lnTo>
                    <a:pt x="0" y="884301"/>
                  </a:lnTo>
                  <a:lnTo>
                    <a:pt x="0" y="909701"/>
                  </a:lnTo>
                  <a:lnTo>
                    <a:pt x="28600" y="909701"/>
                  </a:lnTo>
                  <a:lnTo>
                    <a:pt x="28600" y="884301"/>
                  </a:lnTo>
                  <a:close/>
                </a:path>
                <a:path w="634364" h="909954">
                  <a:moveTo>
                    <a:pt x="28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8600" y="25400"/>
                  </a:lnTo>
                  <a:lnTo>
                    <a:pt x="28600" y="0"/>
                  </a:lnTo>
                  <a:close/>
                </a:path>
                <a:path w="634364" h="909954">
                  <a:moveTo>
                    <a:pt x="633933" y="884301"/>
                  </a:moveTo>
                  <a:lnTo>
                    <a:pt x="383273" y="884301"/>
                  </a:lnTo>
                  <a:lnTo>
                    <a:pt x="383273" y="909701"/>
                  </a:lnTo>
                  <a:lnTo>
                    <a:pt x="633933" y="909701"/>
                  </a:lnTo>
                  <a:lnTo>
                    <a:pt x="633933" y="884301"/>
                  </a:lnTo>
                  <a:close/>
                </a:path>
                <a:path w="634364" h="909954">
                  <a:moveTo>
                    <a:pt x="633933" y="0"/>
                  </a:moveTo>
                  <a:lnTo>
                    <a:pt x="383273" y="0"/>
                  </a:lnTo>
                  <a:lnTo>
                    <a:pt x="383273" y="25400"/>
                  </a:lnTo>
                  <a:lnTo>
                    <a:pt x="633933" y="25400"/>
                  </a:lnTo>
                  <a:lnTo>
                    <a:pt x="633933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581212" y="6833984"/>
              <a:ext cx="203200" cy="859155"/>
            </a:xfrm>
            <a:custGeom>
              <a:avLst/>
              <a:gdLst/>
              <a:ahLst/>
              <a:cxnLst/>
              <a:rect l="l" t="t" r="r" b="b"/>
              <a:pathLst>
                <a:path w="203200" h="859154">
                  <a:moveTo>
                    <a:pt x="202853" y="0"/>
                  </a:moveTo>
                  <a:lnTo>
                    <a:pt x="202853" y="858895"/>
                  </a:lnTo>
                </a:path>
                <a:path w="203200" h="859154">
                  <a:moveTo>
                    <a:pt x="0" y="0"/>
                  </a:moveTo>
                  <a:lnTo>
                    <a:pt x="0" y="858895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170812" y="5953767"/>
              <a:ext cx="626110" cy="1764664"/>
            </a:xfrm>
            <a:custGeom>
              <a:avLst/>
              <a:gdLst/>
              <a:ahLst/>
              <a:cxnLst/>
              <a:rect l="l" t="t" r="r" b="b"/>
              <a:pathLst>
                <a:path w="626109" h="1764665">
                  <a:moveTo>
                    <a:pt x="0" y="0"/>
                  </a:moveTo>
                  <a:lnTo>
                    <a:pt x="0" y="1764512"/>
                  </a:lnTo>
                </a:path>
                <a:path w="626109" h="1764665">
                  <a:moveTo>
                    <a:pt x="391035" y="1751812"/>
                  </a:moveTo>
                  <a:lnTo>
                    <a:pt x="625953" y="1751812"/>
                  </a:lnTo>
                </a:path>
                <a:path w="626109" h="1764665">
                  <a:moveTo>
                    <a:pt x="391035" y="867516"/>
                  </a:moveTo>
                  <a:lnTo>
                    <a:pt x="625953" y="867516"/>
                  </a:lnTo>
                </a:path>
              </a:pathLst>
            </a:custGeom>
            <a:ln w="1596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27200" y="730885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990090" y="722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57350" y="7239000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984500" y="7296150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162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68190" y="72123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14650" y="7226300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511800" y="7308850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162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95490" y="722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441950" y="7239000"/>
              <a:ext cx="139699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089900" y="7308850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1625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673589" y="72250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20050" y="7239000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718800" y="725805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81689" y="7174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648950" y="7188200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169922" y="6063242"/>
              <a:ext cx="638810" cy="2423160"/>
            </a:xfrm>
            <a:custGeom>
              <a:avLst/>
              <a:gdLst/>
              <a:ahLst/>
              <a:cxnLst/>
              <a:rect l="l" t="t" r="r" b="b"/>
              <a:pathLst>
                <a:path w="638810" h="2423159">
                  <a:moveTo>
                    <a:pt x="638423" y="0"/>
                  </a:moveTo>
                  <a:lnTo>
                    <a:pt x="0" y="0"/>
                  </a:lnTo>
                  <a:lnTo>
                    <a:pt x="0" y="2422893"/>
                  </a:lnTo>
                  <a:lnTo>
                    <a:pt x="638423" y="2422893"/>
                  </a:lnTo>
                  <a:lnTo>
                    <a:pt x="6384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2165934" y="6013208"/>
            <a:ext cx="669925" cy="26479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R="18415" algn="ctr">
              <a:lnSpc>
                <a:spcPct val="100000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751997" y="5325008"/>
            <a:ext cx="3220720" cy="3256279"/>
          </a:xfrm>
          <a:custGeom>
            <a:avLst/>
            <a:gdLst/>
            <a:ahLst/>
            <a:cxnLst/>
            <a:rect l="l" t="t" r="r" b="b"/>
            <a:pathLst>
              <a:path w="3220720" h="3256279">
                <a:moveTo>
                  <a:pt x="638416" y="1590027"/>
                </a:moveTo>
                <a:lnTo>
                  <a:pt x="0" y="1590027"/>
                </a:lnTo>
                <a:lnTo>
                  <a:pt x="0" y="3123273"/>
                </a:lnTo>
                <a:lnTo>
                  <a:pt x="638416" y="3123273"/>
                </a:lnTo>
                <a:lnTo>
                  <a:pt x="638416" y="1590027"/>
                </a:lnTo>
                <a:close/>
              </a:path>
              <a:path w="3220720" h="3256279">
                <a:moveTo>
                  <a:pt x="3220478" y="0"/>
                </a:moveTo>
                <a:lnTo>
                  <a:pt x="2582062" y="0"/>
                </a:lnTo>
                <a:lnTo>
                  <a:pt x="2582062" y="3255772"/>
                </a:lnTo>
                <a:lnTo>
                  <a:pt x="3220478" y="3255772"/>
                </a:lnTo>
                <a:lnTo>
                  <a:pt x="3220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7336326" y="6683908"/>
            <a:ext cx="640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901949" y="6896100"/>
            <a:ext cx="638810" cy="1571625"/>
          </a:xfrm>
          <a:custGeom>
            <a:avLst/>
            <a:gdLst/>
            <a:ahLst/>
            <a:cxnLst/>
            <a:rect l="l" t="t" r="r" b="b"/>
            <a:pathLst>
              <a:path w="638809" h="1571625">
                <a:moveTo>
                  <a:pt x="638423" y="0"/>
                </a:moveTo>
                <a:lnTo>
                  <a:pt x="0" y="0"/>
                </a:lnTo>
                <a:lnTo>
                  <a:pt x="0" y="1571104"/>
                </a:lnTo>
                <a:lnTo>
                  <a:pt x="638423" y="1571104"/>
                </a:lnTo>
                <a:lnTo>
                  <a:pt x="638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4745647" y="6886003"/>
            <a:ext cx="5801995" cy="17494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tabLst>
                <a:tab pos="5283200" algn="l"/>
              </a:tabLst>
            </a:pPr>
            <a:r>
              <a:rPr sz="3000" spc="-75" dirty="0">
                <a:latin typeface="Trebuchet MS"/>
                <a:cs typeface="Trebuchet MS"/>
              </a:rPr>
              <a:t>15	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4" name="Footer Placeholder 14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45" name="Slide Number Placeholder 1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6283" y="5382514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5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8889" y="5361787"/>
            <a:ext cx="810260" cy="760095"/>
            <a:chOff x="1278889" y="5361787"/>
            <a:chExt cx="810260" cy="760095"/>
          </a:xfrm>
        </p:grpSpPr>
        <p:sp>
          <p:nvSpPr>
            <p:cNvPr id="4" name="object 4"/>
            <p:cNvSpPr/>
            <p:nvPr/>
          </p:nvSpPr>
          <p:spPr>
            <a:xfrm>
              <a:off x="1278889" y="5382513"/>
              <a:ext cx="810260" cy="726440"/>
            </a:xfrm>
            <a:custGeom>
              <a:avLst/>
              <a:gdLst/>
              <a:ahLst/>
              <a:cxnLst/>
              <a:rect l="l" t="t" r="r" b="b"/>
              <a:pathLst>
                <a:path w="810260" h="726439">
                  <a:moveTo>
                    <a:pt x="575900" y="0"/>
                  </a:moveTo>
                  <a:lnTo>
                    <a:pt x="575900" y="713543"/>
                  </a:lnTo>
                </a:path>
                <a:path w="810260" h="726439">
                  <a:moveTo>
                    <a:pt x="0" y="726243"/>
                  </a:moveTo>
                  <a:lnTo>
                    <a:pt x="810093" y="7262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2077" y="5361787"/>
              <a:ext cx="257175" cy="16510"/>
            </a:xfrm>
            <a:custGeom>
              <a:avLst/>
              <a:gdLst/>
              <a:ahLst/>
              <a:cxnLst/>
              <a:rect l="l" t="t" r="r" b="b"/>
              <a:pathLst>
                <a:path w="257175" h="16510">
                  <a:moveTo>
                    <a:pt x="0" y="16052"/>
                  </a:moveTo>
                  <a:lnTo>
                    <a:pt x="256905" y="16052"/>
                  </a:lnTo>
                  <a:lnTo>
                    <a:pt x="256905" y="0"/>
                  </a:lnTo>
                  <a:lnTo>
                    <a:pt x="0" y="0"/>
                  </a:lnTo>
                  <a:lnTo>
                    <a:pt x="0" y="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161498" y="537147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5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4104" y="5358777"/>
            <a:ext cx="810260" cy="739140"/>
          </a:xfrm>
          <a:custGeom>
            <a:avLst/>
            <a:gdLst/>
            <a:ahLst/>
            <a:cxnLst/>
            <a:rect l="l" t="t" r="r" b="b"/>
            <a:pathLst>
              <a:path w="810260" h="739139">
                <a:moveTo>
                  <a:pt x="575900" y="12700"/>
                </a:moveTo>
                <a:lnTo>
                  <a:pt x="575900" y="726243"/>
                </a:lnTo>
              </a:path>
              <a:path w="810260" h="739139">
                <a:moveTo>
                  <a:pt x="0" y="738943"/>
                </a:moveTo>
                <a:lnTo>
                  <a:pt x="810093" y="738943"/>
                </a:lnTo>
              </a:path>
              <a:path w="810260" h="739139">
                <a:moveTo>
                  <a:pt x="0" y="0"/>
                </a:moveTo>
                <a:lnTo>
                  <a:pt x="81009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6804" y="5358777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36620" y="5324017"/>
            <a:ext cx="1920875" cy="775970"/>
            <a:chOff x="3436620" y="5324017"/>
            <a:chExt cx="1920875" cy="775970"/>
          </a:xfrm>
        </p:grpSpPr>
        <p:sp>
          <p:nvSpPr>
            <p:cNvPr id="10" name="object 10"/>
            <p:cNvSpPr/>
            <p:nvPr/>
          </p:nvSpPr>
          <p:spPr>
            <a:xfrm>
              <a:off x="3449320" y="5360453"/>
              <a:ext cx="810260" cy="726440"/>
            </a:xfrm>
            <a:custGeom>
              <a:avLst/>
              <a:gdLst/>
              <a:ahLst/>
              <a:cxnLst/>
              <a:rect l="l" t="t" r="r" b="b"/>
              <a:pathLst>
                <a:path w="810260" h="726439">
                  <a:moveTo>
                    <a:pt x="797394" y="0"/>
                  </a:moveTo>
                  <a:lnTo>
                    <a:pt x="797394" y="713543"/>
                  </a:lnTo>
                </a:path>
                <a:path w="810260" h="726439">
                  <a:moveTo>
                    <a:pt x="575900" y="0"/>
                  </a:moveTo>
                  <a:lnTo>
                    <a:pt x="575900" y="713543"/>
                  </a:lnTo>
                </a:path>
                <a:path w="810260" h="726439">
                  <a:moveTo>
                    <a:pt x="0" y="726243"/>
                  </a:moveTo>
                  <a:lnTo>
                    <a:pt x="810094" y="7262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9320" y="5335053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1803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034" y="25400"/>
                  </a:lnTo>
                  <a:lnTo>
                    <a:pt x="18034" y="0"/>
                  </a:lnTo>
                  <a:close/>
                </a:path>
                <a:path w="810260" h="25400">
                  <a:moveTo>
                    <a:pt x="810094" y="3695"/>
                  </a:moveTo>
                  <a:lnTo>
                    <a:pt x="555167" y="3695"/>
                  </a:lnTo>
                  <a:lnTo>
                    <a:pt x="555167" y="21717"/>
                  </a:lnTo>
                  <a:lnTo>
                    <a:pt x="810094" y="21717"/>
                  </a:lnTo>
                  <a:lnTo>
                    <a:pt x="810094" y="3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4535" y="5336717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60" h="739139">
                  <a:moveTo>
                    <a:pt x="797394" y="12700"/>
                  </a:moveTo>
                  <a:lnTo>
                    <a:pt x="797394" y="726243"/>
                  </a:lnTo>
                </a:path>
                <a:path w="810260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60" h="739139">
                  <a:moveTo>
                    <a:pt x="0" y="738943"/>
                  </a:moveTo>
                  <a:lnTo>
                    <a:pt x="810094" y="738943"/>
                  </a:lnTo>
                </a:path>
                <a:path w="810260" h="739139">
                  <a:moveTo>
                    <a:pt x="0" y="0"/>
                  </a:moveTo>
                  <a:lnTo>
                    <a:pt x="8100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7234" y="5336717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07050" y="5301970"/>
            <a:ext cx="1920875" cy="775970"/>
            <a:chOff x="5607050" y="5301970"/>
            <a:chExt cx="1920875" cy="775970"/>
          </a:xfrm>
        </p:grpSpPr>
        <p:sp>
          <p:nvSpPr>
            <p:cNvPr id="15" name="object 15"/>
            <p:cNvSpPr/>
            <p:nvPr/>
          </p:nvSpPr>
          <p:spPr>
            <a:xfrm>
              <a:off x="5619750" y="5338394"/>
              <a:ext cx="797560" cy="713740"/>
            </a:xfrm>
            <a:custGeom>
              <a:avLst/>
              <a:gdLst/>
              <a:ahLst/>
              <a:cxnLst/>
              <a:rect l="l" t="t" r="r" b="b"/>
              <a:pathLst>
                <a:path w="797560" h="713739">
                  <a:moveTo>
                    <a:pt x="797394" y="607517"/>
                  </a:moveTo>
                  <a:lnTo>
                    <a:pt x="797394" y="713543"/>
                  </a:lnTo>
                </a:path>
                <a:path w="797560" h="713739">
                  <a:moveTo>
                    <a:pt x="575900" y="607517"/>
                  </a:moveTo>
                  <a:lnTo>
                    <a:pt x="575900" y="713543"/>
                  </a:lnTo>
                </a:path>
                <a:path w="797560" h="713739">
                  <a:moveTo>
                    <a:pt x="12700" y="0"/>
                  </a:moveTo>
                  <a:lnTo>
                    <a:pt x="12700" y="702894"/>
                  </a:lnTo>
                </a:path>
                <a:path w="797560" h="713739">
                  <a:moveTo>
                    <a:pt x="0" y="708218"/>
                  </a:moveTo>
                  <a:lnTo>
                    <a:pt x="25400" y="70821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19750" y="6064637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9750" y="5312994"/>
              <a:ext cx="20320" cy="25400"/>
            </a:xfrm>
            <a:custGeom>
              <a:avLst/>
              <a:gdLst/>
              <a:ahLst/>
              <a:cxnLst/>
              <a:rect l="l" t="t" r="r" b="b"/>
              <a:pathLst>
                <a:path w="20320" h="25400">
                  <a:moveTo>
                    <a:pt x="0" y="25400"/>
                  </a:moveTo>
                  <a:lnTo>
                    <a:pt x="20027" y="25400"/>
                  </a:lnTo>
                  <a:lnTo>
                    <a:pt x="20027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5650" y="5338394"/>
              <a:ext cx="221615" cy="543560"/>
            </a:xfrm>
            <a:custGeom>
              <a:avLst/>
              <a:gdLst/>
              <a:ahLst/>
              <a:cxnLst/>
              <a:rect l="l" t="t" r="r" b="b"/>
              <a:pathLst>
                <a:path w="221614" h="543560">
                  <a:moveTo>
                    <a:pt x="221494" y="0"/>
                  </a:moveTo>
                  <a:lnTo>
                    <a:pt x="221494" y="543496"/>
                  </a:lnTo>
                </a:path>
                <a:path w="221614" h="543560">
                  <a:moveTo>
                    <a:pt x="0" y="0"/>
                  </a:moveTo>
                  <a:lnTo>
                    <a:pt x="0" y="5434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6912" y="5315680"/>
              <a:ext cx="253365" cy="20320"/>
            </a:xfrm>
            <a:custGeom>
              <a:avLst/>
              <a:gdLst/>
              <a:ahLst/>
              <a:cxnLst/>
              <a:rect l="l" t="t" r="r" b="b"/>
              <a:pathLst>
                <a:path w="253364" h="20320">
                  <a:moveTo>
                    <a:pt x="0" y="20027"/>
                  </a:moveTo>
                  <a:lnTo>
                    <a:pt x="252931" y="20027"/>
                  </a:lnTo>
                  <a:lnTo>
                    <a:pt x="252931" y="0"/>
                  </a:lnTo>
                  <a:lnTo>
                    <a:pt x="0" y="0"/>
                  </a:lnTo>
                  <a:lnTo>
                    <a:pt x="0" y="20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80865" y="532737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7664" y="594591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0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04964" y="6053613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17664" y="532737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5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4964" y="531467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17665" y="5314670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7939" y="4041697"/>
            <a:ext cx="190500" cy="192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53120" y="4775212"/>
            <a:ext cx="38100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0629" y="3298506"/>
            <a:ext cx="384175" cy="262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1270">
              <a:lnSpc>
                <a:spcPct val="100000"/>
              </a:lnSpc>
              <a:spcBef>
                <a:spcPts val="217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207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82042" y="4743474"/>
            <a:ext cx="38417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8367" y="3088271"/>
            <a:ext cx="12280900" cy="3050540"/>
            <a:chOff x="468367" y="3088271"/>
            <a:chExt cx="12280900" cy="3050540"/>
          </a:xfrm>
        </p:grpSpPr>
        <p:sp>
          <p:nvSpPr>
            <p:cNvPr id="31" name="object 31"/>
            <p:cNvSpPr/>
            <p:nvPr/>
          </p:nvSpPr>
          <p:spPr>
            <a:xfrm>
              <a:off x="1924049" y="5637530"/>
              <a:ext cx="4241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1649" y="56248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5749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62549" y="56248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4749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54142" y="5316334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90941" y="5316334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629513"/>
                  </a:lnTo>
                </a:path>
                <a:path h="713739">
                  <a:moveTo>
                    <a:pt x="0" y="629513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78241" y="6042577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78242" y="5290934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59" h="25400">
                  <a:moveTo>
                    <a:pt x="2200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2009" y="25400"/>
                  </a:lnTo>
                  <a:lnTo>
                    <a:pt x="22009" y="0"/>
                  </a:lnTo>
                  <a:close/>
                </a:path>
                <a:path w="810259" h="25400">
                  <a:moveTo>
                    <a:pt x="810082" y="1701"/>
                  </a:moveTo>
                  <a:lnTo>
                    <a:pt x="559142" y="1701"/>
                  </a:lnTo>
                  <a:lnTo>
                    <a:pt x="559142" y="23710"/>
                  </a:lnTo>
                  <a:lnTo>
                    <a:pt x="810082" y="23710"/>
                  </a:lnTo>
                  <a:lnTo>
                    <a:pt x="810082" y="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46950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26450" y="5612130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7249" y="5637530"/>
              <a:ext cx="4241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5087" y="5380393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4105" y="3113670"/>
              <a:ext cx="0" cy="2985135"/>
            </a:xfrm>
            <a:custGeom>
              <a:avLst/>
              <a:gdLst/>
              <a:ahLst/>
              <a:cxnLst/>
              <a:rect l="l" t="t" r="r" b="b"/>
              <a:pathLst>
                <a:path h="2985135">
                  <a:moveTo>
                    <a:pt x="0" y="2984506"/>
                  </a:moveTo>
                  <a:lnTo>
                    <a:pt x="0" y="0"/>
                  </a:lnTo>
                </a:path>
              </a:pathLst>
            </a:custGeom>
            <a:ln w="26076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1067" y="6110878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4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5552" y="5354993"/>
              <a:ext cx="213360" cy="25400"/>
            </a:xfrm>
            <a:custGeom>
              <a:avLst/>
              <a:gdLst/>
              <a:ahLst/>
              <a:cxnLst/>
              <a:rect l="l" t="t" r="r" b="b"/>
              <a:pathLst>
                <a:path w="213359" h="25400">
                  <a:moveTo>
                    <a:pt x="0" y="25400"/>
                  </a:moveTo>
                  <a:lnTo>
                    <a:pt x="212904" y="25400"/>
                  </a:lnTo>
                  <a:lnTo>
                    <a:pt x="212904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86916" y="460968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6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76283" y="3896144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32077" y="4614360"/>
              <a:ext cx="257175" cy="16510"/>
            </a:xfrm>
            <a:custGeom>
              <a:avLst/>
              <a:gdLst/>
              <a:ahLst/>
              <a:cxnLst/>
              <a:rect l="l" t="t" r="r" b="b"/>
              <a:pathLst>
                <a:path w="257175" h="16510">
                  <a:moveTo>
                    <a:pt x="0" y="16052"/>
                  </a:moveTo>
                  <a:lnTo>
                    <a:pt x="256905" y="16052"/>
                  </a:lnTo>
                  <a:lnTo>
                    <a:pt x="256905" y="0"/>
                  </a:lnTo>
                  <a:lnTo>
                    <a:pt x="0" y="0"/>
                  </a:lnTo>
                  <a:lnTo>
                    <a:pt x="0" y="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78890" y="3883444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5087" y="3869245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5548" y="3843845"/>
              <a:ext cx="213360" cy="768985"/>
            </a:xfrm>
            <a:custGeom>
              <a:avLst/>
              <a:gdLst/>
              <a:ahLst/>
              <a:cxnLst/>
              <a:rect l="l" t="t" r="r" b="b"/>
              <a:pathLst>
                <a:path w="213359" h="768985">
                  <a:moveTo>
                    <a:pt x="212902" y="743191"/>
                  </a:moveTo>
                  <a:lnTo>
                    <a:pt x="0" y="743191"/>
                  </a:lnTo>
                  <a:lnTo>
                    <a:pt x="0" y="768591"/>
                  </a:lnTo>
                  <a:lnTo>
                    <a:pt x="212902" y="768591"/>
                  </a:lnTo>
                  <a:lnTo>
                    <a:pt x="212902" y="743191"/>
                  </a:lnTo>
                  <a:close/>
                </a:path>
                <a:path w="213359" h="768985">
                  <a:moveTo>
                    <a:pt x="21290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902" y="25400"/>
                  </a:lnTo>
                  <a:lnTo>
                    <a:pt x="212902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249" y="4126230"/>
              <a:ext cx="4241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93899" y="4210050"/>
              <a:ext cx="3505200" cy="0"/>
            </a:xfrm>
            <a:custGeom>
              <a:avLst/>
              <a:gdLst/>
              <a:ahLst/>
              <a:cxnLst/>
              <a:rect l="l" t="t" r="r" b="b"/>
              <a:pathLst>
                <a:path w="3505200">
                  <a:moveTo>
                    <a:pt x="3505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57190" y="4126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24049" y="4140200"/>
              <a:ext cx="139700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5087" y="3113671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520318"/>
                  </a:moveTo>
                  <a:lnTo>
                    <a:pt x="170668" y="717784"/>
                  </a:lnTo>
                </a:path>
                <a:path w="170815" h="718185">
                  <a:moveTo>
                    <a:pt x="170668" y="0"/>
                  </a:moveTo>
                  <a:lnTo>
                    <a:pt x="170668" y="453415"/>
                  </a:lnTo>
                </a:path>
                <a:path w="170815" h="718185">
                  <a:moveTo>
                    <a:pt x="0" y="520318"/>
                  </a:moveTo>
                  <a:lnTo>
                    <a:pt x="0" y="717784"/>
                  </a:lnTo>
                </a:path>
                <a:path w="170815" h="718185">
                  <a:moveTo>
                    <a:pt x="0" y="0"/>
                  </a:moveTo>
                  <a:lnTo>
                    <a:pt x="0" y="45341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5552" y="3831456"/>
              <a:ext cx="213360" cy="25400"/>
            </a:xfrm>
            <a:custGeom>
              <a:avLst/>
              <a:gdLst/>
              <a:ahLst/>
              <a:cxnLst/>
              <a:rect l="l" t="t" r="r" b="b"/>
              <a:pathLst>
                <a:path w="213359" h="25400">
                  <a:moveTo>
                    <a:pt x="0" y="25400"/>
                  </a:moveTo>
                  <a:lnTo>
                    <a:pt x="212904" y="25400"/>
                  </a:lnTo>
                  <a:lnTo>
                    <a:pt x="212904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067" y="3100971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4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29528" y="3152952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4">
                  <a:moveTo>
                    <a:pt x="0" y="152107"/>
                  </a:moveTo>
                  <a:lnTo>
                    <a:pt x="0" y="414134"/>
                  </a:lnTo>
                </a:path>
                <a:path h="414654">
                  <a:moveTo>
                    <a:pt x="0" y="0"/>
                  </a:moveTo>
                  <a:lnTo>
                    <a:pt x="0" y="1521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92729" y="3883748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6912" y="3859580"/>
              <a:ext cx="250190" cy="762000"/>
            </a:xfrm>
            <a:custGeom>
              <a:avLst/>
              <a:gdLst/>
              <a:ahLst/>
              <a:cxnLst/>
              <a:rect l="l" t="t" r="r" b="b"/>
              <a:pathLst>
                <a:path w="250189" h="762000">
                  <a:moveTo>
                    <a:pt x="249999" y="738936"/>
                  </a:moveTo>
                  <a:lnTo>
                    <a:pt x="0" y="738936"/>
                  </a:lnTo>
                  <a:lnTo>
                    <a:pt x="0" y="761898"/>
                  </a:lnTo>
                  <a:lnTo>
                    <a:pt x="249999" y="761898"/>
                  </a:lnTo>
                  <a:lnTo>
                    <a:pt x="249999" y="738936"/>
                  </a:lnTo>
                  <a:close/>
                </a:path>
                <a:path w="250189" h="762000">
                  <a:moveTo>
                    <a:pt x="249999" y="0"/>
                  </a:moveTo>
                  <a:lnTo>
                    <a:pt x="0" y="0"/>
                  </a:lnTo>
                  <a:lnTo>
                    <a:pt x="0" y="22948"/>
                  </a:lnTo>
                  <a:lnTo>
                    <a:pt x="249999" y="22948"/>
                  </a:lnTo>
                  <a:lnTo>
                    <a:pt x="24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1899" y="4210050"/>
              <a:ext cx="3543300" cy="0"/>
            </a:xfrm>
            <a:custGeom>
              <a:avLst/>
              <a:gdLst/>
              <a:ahLst/>
              <a:cxnLst/>
              <a:rect l="l" t="t" r="r" b="b"/>
              <a:pathLst>
                <a:path w="3543300">
                  <a:moveTo>
                    <a:pt x="3543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813289" y="4126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42049" y="4140200"/>
              <a:ext cx="139699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92729" y="3152952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76912" y="3867721"/>
              <a:ext cx="250190" cy="23495"/>
            </a:xfrm>
            <a:custGeom>
              <a:avLst/>
              <a:gdLst/>
              <a:ahLst/>
              <a:cxnLst/>
              <a:rect l="l" t="t" r="r" b="b"/>
              <a:pathLst>
                <a:path w="250189" h="23495">
                  <a:moveTo>
                    <a:pt x="0" y="22948"/>
                  </a:moveTo>
                  <a:lnTo>
                    <a:pt x="250009" y="22948"/>
                  </a:lnTo>
                  <a:lnTo>
                    <a:pt x="250009" y="0"/>
                  </a:lnTo>
                  <a:lnTo>
                    <a:pt x="0" y="0"/>
                  </a:lnTo>
                  <a:lnTo>
                    <a:pt x="0" y="22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16828" y="3140252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7100" y="3473450"/>
              <a:ext cx="4508500" cy="0"/>
            </a:xfrm>
            <a:custGeom>
              <a:avLst/>
              <a:gdLst/>
              <a:ahLst/>
              <a:cxnLst/>
              <a:rect l="l" t="t" r="r" b="b"/>
              <a:pathLst>
                <a:path w="4508500">
                  <a:moveTo>
                    <a:pt x="4508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93690" y="33896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57249" y="34036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24599" y="3473450"/>
              <a:ext cx="5689600" cy="0"/>
            </a:xfrm>
            <a:custGeom>
              <a:avLst/>
              <a:gdLst/>
              <a:ahLst/>
              <a:cxnLst/>
              <a:rect l="l" t="t" r="r" b="b"/>
              <a:pathLst>
                <a:path w="5689600">
                  <a:moveTo>
                    <a:pt x="5689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972289" y="33896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54749" y="3403600"/>
              <a:ext cx="139699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76283" y="4639322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32076" y="4618596"/>
              <a:ext cx="257175" cy="755015"/>
            </a:xfrm>
            <a:custGeom>
              <a:avLst/>
              <a:gdLst/>
              <a:ahLst/>
              <a:cxnLst/>
              <a:rect l="l" t="t" r="r" b="b"/>
              <a:pathLst>
                <a:path w="257175" h="755014">
                  <a:moveTo>
                    <a:pt x="256895" y="738949"/>
                  </a:moveTo>
                  <a:lnTo>
                    <a:pt x="0" y="738949"/>
                  </a:lnTo>
                  <a:lnTo>
                    <a:pt x="0" y="755002"/>
                  </a:lnTo>
                  <a:lnTo>
                    <a:pt x="256895" y="755002"/>
                  </a:lnTo>
                  <a:lnTo>
                    <a:pt x="256895" y="738949"/>
                  </a:lnTo>
                  <a:close/>
                </a:path>
                <a:path w="257175" h="755014">
                  <a:moveTo>
                    <a:pt x="256895" y="0"/>
                  </a:moveTo>
                  <a:lnTo>
                    <a:pt x="0" y="0"/>
                  </a:lnTo>
                  <a:lnTo>
                    <a:pt x="0" y="16052"/>
                  </a:lnTo>
                  <a:lnTo>
                    <a:pt x="256895" y="16052"/>
                  </a:lnTo>
                  <a:lnTo>
                    <a:pt x="2568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553194" y="5395290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211875" y="5395290"/>
              <a:ext cx="0" cy="718185"/>
            </a:xfrm>
            <a:custGeom>
              <a:avLst/>
              <a:gdLst/>
              <a:ahLst/>
              <a:cxnLst/>
              <a:rect l="l" t="t" r="r" b="b"/>
              <a:pathLst>
                <a:path h="718185">
                  <a:moveTo>
                    <a:pt x="0" y="0"/>
                  </a:moveTo>
                  <a:lnTo>
                    <a:pt x="0" y="604431"/>
                  </a:lnTo>
                </a:path>
                <a:path h="718185">
                  <a:moveTo>
                    <a:pt x="0" y="604431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199175" y="6125775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536900" y="538259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664" y="0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553194" y="3958463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536900" y="468894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664" y="0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536900" y="3938041"/>
              <a:ext cx="200025" cy="15875"/>
            </a:xfrm>
            <a:custGeom>
              <a:avLst/>
              <a:gdLst/>
              <a:ahLst/>
              <a:cxnLst/>
              <a:rect l="l" t="t" r="r" b="b"/>
              <a:pathLst>
                <a:path w="200025" h="15875">
                  <a:moveTo>
                    <a:pt x="0" y="15443"/>
                  </a:moveTo>
                  <a:lnTo>
                    <a:pt x="199664" y="15443"/>
                  </a:lnTo>
                  <a:lnTo>
                    <a:pt x="199664" y="0"/>
                  </a:lnTo>
                  <a:lnTo>
                    <a:pt x="0" y="0"/>
                  </a:lnTo>
                  <a:lnTo>
                    <a:pt x="0" y="1544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553194" y="3215271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536900" y="3938035"/>
              <a:ext cx="200025" cy="15875"/>
            </a:xfrm>
            <a:custGeom>
              <a:avLst/>
              <a:gdLst/>
              <a:ahLst/>
              <a:cxnLst/>
              <a:rect l="l" t="t" r="r" b="b"/>
              <a:pathLst>
                <a:path w="200025" h="15875">
                  <a:moveTo>
                    <a:pt x="0" y="15443"/>
                  </a:moveTo>
                  <a:lnTo>
                    <a:pt x="199664" y="15443"/>
                  </a:lnTo>
                  <a:lnTo>
                    <a:pt x="199664" y="0"/>
                  </a:lnTo>
                  <a:lnTo>
                    <a:pt x="0" y="0"/>
                  </a:lnTo>
                  <a:lnTo>
                    <a:pt x="0" y="1544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211875" y="3215271"/>
              <a:ext cx="0" cy="718185"/>
            </a:xfrm>
            <a:custGeom>
              <a:avLst/>
              <a:gdLst/>
              <a:ahLst/>
              <a:cxnLst/>
              <a:rect l="l" t="t" r="r" b="b"/>
              <a:pathLst>
                <a:path h="718185">
                  <a:moveTo>
                    <a:pt x="0" y="48221"/>
                  </a:moveTo>
                  <a:lnTo>
                    <a:pt x="0" y="717784"/>
                  </a:lnTo>
                </a:path>
                <a:path h="718185">
                  <a:moveTo>
                    <a:pt x="0" y="0"/>
                  </a:moveTo>
                  <a:lnTo>
                    <a:pt x="0" y="48221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199175" y="3202571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3436620" y="4604258"/>
            <a:ext cx="835660" cy="764540"/>
            <a:chOff x="3436620" y="4604258"/>
            <a:chExt cx="835660" cy="764540"/>
          </a:xfrm>
        </p:grpSpPr>
        <p:sp>
          <p:nvSpPr>
            <p:cNvPr id="89" name="object 89"/>
            <p:cNvSpPr/>
            <p:nvPr/>
          </p:nvSpPr>
          <p:spPr>
            <a:xfrm>
              <a:off x="4246713" y="4629658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49320" y="5343207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1803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034" y="25400"/>
                  </a:lnTo>
                  <a:lnTo>
                    <a:pt x="18034" y="0"/>
                  </a:lnTo>
                  <a:close/>
                </a:path>
                <a:path w="810260" h="25400">
                  <a:moveTo>
                    <a:pt x="810082" y="3683"/>
                  </a:moveTo>
                  <a:lnTo>
                    <a:pt x="555167" y="3683"/>
                  </a:lnTo>
                  <a:lnTo>
                    <a:pt x="555167" y="21717"/>
                  </a:lnTo>
                  <a:lnTo>
                    <a:pt x="810082" y="21717"/>
                  </a:lnTo>
                  <a:lnTo>
                    <a:pt x="810082" y="3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49320" y="4616958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5616828" y="3621290"/>
            <a:ext cx="812165" cy="1735455"/>
            <a:chOff x="5616828" y="3621290"/>
            <a:chExt cx="812165" cy="1735455"/>
          </a:xfrm>
        </p:grpSpPr>
        <p:sp>
          <p:nvSpPr>
            <p:cNvPr id="93" name="object 93"/>
            <p:cNvSpPr/>
            <p:nvPr/>
          </p:nvSpPr>
          <p:spPr>
            <a:xfrm>
              <a:off x="6194189" y="4617262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29528" y="3633990"/>
              <a:ext cx="0" cy="1697355"/>
            </a:xfrm>
            <a:custGeom>
              <a:avLst/>
              <a:gdLst/>
              <a:ahLst/>
              <a:cxnLst/>
              <a:rect l="l" t="t" r="r" b="b"/>
              <a:pathLst>
                <a:path h="1697354">
                  <a:moveTo>
                    <a:pt x="0" y="0"/>
                  </a:moveTo>
                  <a:lnTo>
                    <a:pt x="0" y="16968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618289" y="5330812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21488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488" y="25400"/>
                  </a:lnTo>
                  <a:lnTo>
                    <a:pt x="21488" y="0"/>
                  </a:lnTo>
                  <a:close/>
                </a:path>
                <a:path w="810260" h="25400">
                  <a:moveTo>
                    <a:pt x="810082" y="1955"/>
                  </a:moveTo>
                  <a:lnTo>
                    <a:pt x="558622" y="1955"/>
                  </a:lnTo>
                  <a:lnTo>
                    <a:pt x="558622" y="23444"/>
                  </a:lnTo>
                  <a:lnTo>
                    <a:pt x="810082" y="23444"/>
                  </a:lnTo>
                  <a:lnTo>
                    <a:pt x="810082" y="1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629033" y="459186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21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76912" y="4593818"/>
              <a:ext cx="252095" cy="21590"/>
            </a:xfrm>
            <a:custGeom>
              <a:avLst/>
              <a:gdLst/>
              <a:ahLst/>
              <a:cxnLst/>
              <a:rect l="l" t="t" r="r" b="b"/>
              <a:pathLst>
                <a:path w="252095" h="21589">
                  <a:moveTo>
                    <a:pt x="0" y="21488"/>
                  </a:moveTo>
                  <a:lnTo>
                    <a:pt x="251470" y="21488"/>
                  </a:lnTo>
                  <a:lnTo>
                    <a:pt x="251470" y="0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7768170" y="4572520"/>
            <a:ext cx="835660" cy="764540"/>
            <a:chOff x="7768170" y="4572520"/>
            <a:chExt cx="835660" cy="764540"/>
          </a:xfrm>
        </p:grpSpPr>
        <p:sp>
          <p:nvSpPr>
            <p:cNvPr id="99" name="object 99"/>
            <p:cNvSpPr/>
            <p:nvPr/>
          </p:nvSpPr>
          <p:spPr>
            <a:xfrm>
              <a:off x="8356771" y="459792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93570" y="459792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27533"/>
                  </a:moveTo>
                  <a:lnTo>
                    <a:pt x="0" y="713543"/>
                  </a:lnTo>
                </a:path>
                <a:path h="713739">
                  <a:moveTo>
                    <a:pt x="0" y="0"/>
                  </a:moveTo>
                  <a:lnTo>
                    <a:pt x="0" y="275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80871" y="5311469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59" h="25400">
                  <a:moveTo>
                    <a:pt x="1938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380" y="25400"/>
                  </a:lnTo>
                  <a:lnTo>
                    <a:pt x="19380" y="0"/>
                  </a:lnTo>
                  <a:close/>
                </a:path>
                <a:path w="810259" h="25400">
                  <a:moveTo>
                    <a:pt x="810082" y="3009"/>
                  </a:moveTo>
                  <a:lnTo>
                    <a:pt x="556514" y="3009"/>
                  </a:lnTo>
                  <a:lnTo>
                    <a:pt x="556514" y="22390"/>
                  </a:lnTo>
                  <a:lnTo>
                    <a:pt x="810082" y="22390"/>
                  </a:lnTo>
                  <a:lnTo>
                    <a:pt x="81008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780870" y="458522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805552" y="3925119"/>
            <a:ext cx="11939270" cy="2037080"/>
            <a:chOff x="805552" y="3925119"/>
            <a:chExt cx="11939270" cy="2037080"/>
          </a:xfrm>
        </p:grpSpPr>
        <p:sp>
          <p:nvSpPr>
            <p:cNvPr id="104" name="object 104"/>
            <p:cNvSpPr/>
            <p:nvPr/>
          </p:nvSpPr>
          <p:spPr>
            <a:xfrm>
              <a:off x="835087" y="4624819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05548" y="4599419"/>
              <a:ext cx="213360" cy="768985"/>
            </a:xfrm>
            <a:custGeom>
              <a:avLst/>
              <a:gdLst/>
              <a:ahLst/>
              <a:cxnLst/>
              <a:rect l="l" t="t" r="r" b="b"/>
              <a:pathLst>
                <a:path w="213359" h="768985">
                  <a:moveTo>
                    <a:pt x="212902" y="743191"/>
                  </a:moveTo>
                  <a:lnTo>
                    <a:pt x="0" y="743191"/>
                  </a:lnTo>
                  <a:lnTo>
                    <a:pt x="0" y="768591"/>
                  </a:lnTo>
                  <a:lnTo>
                    <a:pt x="212902" y="768591"/>
                  </a:lnTo>
                  <a:lnTo>
                    <a:pt x="212902" y="743191"/>
                  </a:lnTo>
                  <a:close/>
                </a:path>
                <a:path w="213359" h="768985">
                  <a:moveTo>
                    <a:pt x="21290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902" y="25400"/>
                  </a:lnTo>
                  <a:lnTo>
                    <a:pt x="212902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57249" y="4888230"/>
              <a:ext cx="4241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93900" y="4959350"/>
              <a:ext cx="1333500" cy="0"/>
            </a:xfrm>
            <a:custGeom>
              <a:avLst/>
              <a:gdLst/>
              <a:ahLst/>
              <a:cxnLst/>
              <a:rect l="l" t="t" r="r" b="b"/>
              <a:pathLst>
                <a:path w="1333500">
                  <a:moveTo>
                    <a:pt x="1333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285490" y="48755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924050" y="48895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27500" y="4972050"/>
              <a:ext cx="1333500" cy="0"/>
            </a:xfrm>
            <a:custGeom>
              <a:avLst/>
              <a:gdLst/>
              <a:ahLst/>
              <a:cxnLst/>
              <a:rect l="l" t="t" r="r" b="b"/>
              <a:pathLst>
                <a:path w="1333500">
                  <a:moveTo>
                    <a:pt x="1333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19089" y="4888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57650" y="4902200"/>
              <a:ext cx="139699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286500" y="4972050"/>
              <a:ext cx="1346200" cy="0"/>
            </a:xfrm>
            <a:custGeom>
              <a:avLst/>
              <a:gdLst/>
              <a:ahLst/>
              <a:cxnLst/>
              <a:rect l="l" t="t" r="r" b="b"/>
              <a:pathLst>
                <a:path w="1346200">
                  <a:moveTo>
                    <a:pt x="1346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590789" y="4888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216650" y="4902200"/>
              <a:ext cx="139699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96299" y="4933950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1397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851389" y="4850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26449" y="48641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94942" y="3925481"/>
              <a:ext cx="537210" cy="2036445"/>
            </a:xfrm>
            <a:custGeom>
              <a:avLst/>
              <a:gdLst/>
              <a:ahLst/>
              <a:cxnLst/>
              <a:rect l="l" t="t" r="r" b="b"/>
              <a:pathLst>
                <a:path w="537210" h="2036445">
                  <a:moveTo>
                    <a:pt x="537135" y="0"/>
                  </a:moveTo>
                  <a:lnTo>
                    <a:pt x="0" y="0"/>
                  </a:lnTo>
                  <a:lnTo>
                    <a:pt x="0" y="2036267"/>
                  </a:lnTo>
                  <a:lnTo>
                    <a:pt x="537135" y="2036267"/>
                  </a:lnTo>
                  <a:lnTo>
                    <a:pt x="537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553194" y="4676876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2206897" y="3933056"/>
              <a:ext cx="530225" cy="1487170"/>
            </a:xfrm>
            <a:custGeom>
              <a:avLst/>
              <a:gdLst/>
              <a:ahLst/>
              <a:cxnLst/>
              <a:rect l="l" t="t" r="r" b="b"/>
              <a:pathLst>
                <a:path w="530225" h="1487170">
                  <a:moveTo>
                    <a:pt x="0" y="0"/>
                  </a:moveTo>
                  <a:lnTo>
                    <a:pt x="0" y="1487004"/>
                  </a:lnTo>
                </a:path>
                <a:path w="530225" h="1487170">
                  <a:moveTo>
                    <a:pt x="330003" y="1474304"/>
                  </a:moveTo>
                  <a:lnTo>
                    <a:pt x="529667" y="1474304"/>
                  </a:lnTo>
                </a:path>
                <a:path w="530225" h="1487170">
                  <a:moveTo>
                    <a:pt x="330003" y="731119"/>
                  </a:moveTo>
                  <a:lnTo>
                    <a:pt x="529667" y="731119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291589" y="3883443"/>
            <a:ext cx="563245" cy="2225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42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467353" y="4641354"/>
            <a:ext cx="537210" cy="1289050"/>
          </a:xfrm>
          <a:custGeom>
            <a:avLst/>
            <a:gdLst/>
            <a:ahLst/>
            <a:cxnLst/>
            <a:rect l="l" t="t" r="r" b="b"/>
            <a:pathLst>
              <a:path w="537210" h="1289050">
                <a:moveTo>
                  <a:pt x="537135" y="0"/>
                </a:moveTo>
                <a:lnTo>
                  <a:pt x="0" y="0"/>
                </a:lnTo>
                <a:lnTo>
                  <a:pt x="0" y="1288580"/>
                </a:lnTo>
                <a:lnTo>
                  <a:pt x="537135" y="1288580"/>
                </a:lnTo>
                <a:lnTo>
                  <a:pt x="537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462020" y="4616958"/>
            <a:ext cx="563245" cy="14700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5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639777" y="3305060"/>
            <a:ext cx="537210" cy="2736850"/>
          </a:xfrm>
          <a:custGeom>
            <a:avLst/>
            <a:gdLst/>
            <a:ahLst/>
            <a:cxnLst/>
            <a:rect l="l" t="t" r="r" b="b"/>
            <a:pathLst>
              <a:path w="537210" h="2736850">
                <a:moveTo>
                  <a:pt x="537135" y="0"/>
                </a:moveTo>
                <a:lnTo>
                  <a:pt x="0" y="0"/>
                </a:lnTo>
                <a:lnTo>
                  <a:pt x="0" y="2736227"/>
                </a:lnTo>
                <a:lnTo>
                  <a:pt x="537135" y="2736227"/>
                </a:lnTo>
                <a:lnTo>
                  <a:pt x="537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5703277" y="440996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800251" y="4625454"/>
            <a:ext cx="537210" cy="1320800"/>
          </a:xfrm>
          <a:custGeom>
            <a:avLst/>
            <a:gdLst/>
            <a:ahLst/>
            <a:cxnLst/>
            <a:rect l="l" t="t" r="r" b="b"/>
            <a:pathLst>
              <a:path w="537209" h="1320800">
                <a:moveTo>
                  <a:pt x="537135" y="0"/>
                </a:moveTo>
                <a:lnTo>
                  <a:pt x="0" y="0"/>
                </a:lnTo>
                <a:lnTo>
                  <a:pt x="0" y="1320393"/>
                </a:lnTo>
                <a:lnTo>
                  <a:pt x="537135" y="1320393"/>
                </a:lnTo>
                <a:lnTo>
                  <a:pt x="537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7806270" y="5019154"/>
            <a:ext cx="535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76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902065" y="5327370"/>
            <a:ext cx="810260" cy="739140"/>
          </a:xfrm>
          <a:custGeom>
            <a:avLst/>
            <a:gdLst/>
            <a:ahLst/>
            <a:cxnLst/>
            <a:rect l="l" t="t" r="r" b="b"/>
            <a:pathLst>
              <a:path w="810259" h="739139">
                <a:moveTo>
                  <a:pt x="797393" y="12700"/>
                </a:moveTo>
                <a:lnTo>
                  <a:pt x="797393" y="726243"/>
                </a:lnTo>
              </a:path>
              <a:path w="810259" h="739139">
                <a:moveTo>
                  <a:pt x="575900" y="12700"/>
                </a:moveTo>
                <a:lnTo>
                  <a:pt x="575900" y="726243"/>
                </a:lnTo>
              </a:path>
              <a:path w="810259" h="739139">
                <a:moveTo>
                  <a:pt x="0" y="738943"/>
                </a:moveTo>
                <a:lnTo>
                  <a:pt x="810093" y="738943"/>
                </a:lnTo>
              </a:path>
              <a:path w="810259" h="739139">
                <a:moveTo>
                  <a:pt x="0" y="0"/>
                </a:moveTo>
                <a:lnTo>
                  <a:pt x="81009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8914765" y="5327370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10006965" y="5314670"/>
            <a:ext cx="1940560" cy="764540"/>
            <a:chOff x="10006965" y="5314670"/>
            <a:chExt cx="1940560" cy="764540"/>
          </a:xfrm>
        </p:grpSpPr>
        <p:sp>
          <p:nvSpPr>
            <p:cNvPr id="132" name="object 132"/>
            <p:cNvSpPr/>
            <p:nvPr/>
          </p:nvSpPr>
          <p:spPr>
            <a:xfrm>
              <a:off x="10019665" y="5340070"/>
              <a:ext cx="810260" cy="726440"/>
            </a:xfrm>
            <a:custGeom>
              <a:avLst/>
              <a:gdLst/>
              <a:ahLst/>
              <a:cxnLst/>
              <a:rect l="l" t="t" r="r" b="b"/>
              <a:pathLst>
                <a:path w="810259" h="726439">
                  <a:moveTo>
                    <a:pt x="797393" y="0"/>
                  </a:moveTo>
                  <a:lnTo>
                    <a:pt x="797393" y="713543"/>
                  </a:lnTo>
                </a:path>
                <a:path w="810259" h="726439">
                  <a:moveTo>
                    <a:pt x="575900" y="0"/>
                  </a:moveTo>
                  <a:lnTo>
                    <a:pt x="575900" y="713543"/>
                  </a:lnTo>
                </a:path>
                <a:path w="810259" h="726439">
                  <a:moveTo>
                    <a:pt x="0" y="726243"/>
                  </a:moveTo>
                  <a:lnTo>
                    <a:pt x="810093" y="7262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569678" y="5327370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080" y="0"/>
                  </a:lnTo>
                </a:path>
              </a:pathLst>
            </a:custGeom>
            <a:ln w="12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124565" y="5327370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59" h="739139">
                  <a:moveTo>
                    <a:pt x="797393" y="12700"/>
                  </a:moveTo>
                  <a:lnTo>
                    <a:pt x="797393" y="726243"/>
                  </a:lnTo>
                </a:path>
                <a:path w="810259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59" h="739139">
                  <a:moveTo>
                    <a:pt x="0" y="738943"/>
                  </a:moveTo>
                  <a:lnTo>
                    <a:pt x="810093" y="738943"/>
                  </a:lnTo>
                </a:path>
                <a:path w="810259" h="73913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11137265" y="5327370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0123465" y="3961624"/>
            <a:ext cx="381000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9569450" y="3790670"/>
            <a:ext cx="2583180" cy="2002155"/>
            <a:chOff x="9569450" y="3790670"/>
            <a:chExt cx="2583180" cy="2002155"/>
          </a:xfrm>
        </p:grpSpPr>
        <p:sp>
          <p:nvSpPr>
            <p:cNvPr id="138" name="object 138"/>
            <p:cNvSpPr/>
            <p:nvPr/>
          </p:nvSpPr>
          <p:spPr>
            <a:xfrm>
              <a:off x="9569450" y="5612129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674350" y="5612129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728450" y="5624829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17058" y="457807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569677" y="4565370"/>
              <a:ext cx="260350" cy="739140"/>
            </a:xfrm>
            <a:custGeom>
              <a:avLst/>
              <a:gdLst/>
              <a:ahLst/>
              <a:cxnLst/>
              <a:rect l="l" t="t" r="r" b="b"/>
              <a:pathLst>
                <a:path w="260350" h="739139">
                  <a:moveTo>
                    <a:pt x="0" y="738943"/>
                  </a:moveTo>
                  <a:lnTo>
                    <a:pt x="260080" y="738943"/>
                  </a:lnTo>
                </a:path>
                <a:path w="260350" h="739139">
                  <a:moveTo>
                    <a:pt x="0" y="0"/>
                  </a:moveTo>
                  <a:lnTo>
                    <a:pt x="260080" y="0"/>
                  </a:lnTo>
                </a:path>
              </a:pathLst>
            </a:custGeom>
            <a:ln w="12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817058" y="381607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026103" y="4529613"/>
              <a:ext cx="803910" cy="25400"/>
            </a:xfrm>
            <a:custGeom>
              <a:avLst/>
              <a:gdLst/>
              <a:ahLst/>
              <a:cxnLst/>
              <a:rect l="l" t="t" r="r" b="b"/>
              <a:pathLst>
                <a:path w="803909" h="25400">
                  <a:moveTo>
                    <a:pt x="0" y="0"/>
                  </a:moveTo>
                  <a:lnTo>
                    <a:pt x="0" y="25400"/>
                  </a:lnTo>
                </a:path>
                <a:path w="803909" h="25400">
                  <a:moveTo>
                    <a:pt x="543573" y="12700"/>
                  </a:moveTo>
                  <a:lnTo>
                    <a:pt x="803654" y="12700"/>
                  </a:lnTo>
                </a:path>
              </a:pathLst>
            </a:custGeom>
            <a:ln w="12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019665" y="380337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10032542" y="3912780"/>
            <a:ext cx="2171065" cy="2036445"/>
            <a:chOff x="10032542" y="3912780"/>
            <a:chExt cx="2171065" cy="2036445"/>
          </a:xfrm>
        </p:grpSpPr>
        <p:sp>
          <p:nvSpPr>
            <p:cNvPr id="147" name="object 147"/>
            <p:cNvSpPr/>
            <p:nvPr/>
          </p:nvSpPr>
          <p:spPr>
            <a:xfrm>
              <a:off x="10680699" y="414654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1384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023089" y="4062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610849" y="4076699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680699" y="4946649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1397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035789" y="4862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610849" y="4876799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032542" y="3912780"/>
              <a:ext cx="537210" cy="2036445"/>
            </a:xfrm>
            <a:custGeom>
              <a:avLst/>
              <a:gdLst/>
              <a:ahLst/>
              <a:cxnLst/>
              <a:rect l="l" t="t" r="r" b="b"/>
              <a:pathLst>
                <a:path w="537209" h="2036445">
                  <a:moveTo>
                    <a:pt x="537135" y="0"/>
                  </a:moveTo>
                  <a:lnTo>
                    <a:pt x="0" y="0"/>
                  </a:lnTo>
                  <a:lnTo>
                    <a:pt x="0" y="2036267"/>
                  </a:lnTo>
                  <a:lnTo>
                    <a:pt x="537135" y="2036267"/>
                  </a:lnTo>
                  <a:lnTo>
                    <a:pt x="537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10032365" y="3803370"/>
            <a:ext cx="563245" cy="2263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95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704604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Perfect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Skip Lists,</a:t>
            </a:r>
            <a:r>
              <a:rPr sz="3600" b="1" spc="-2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continued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982165" y="1663700"/>
            <a:ext cx="1362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Times New Roman"/>
                <a:cs typeface="Times New Roman"/>
              </a:rPr>
              <a:t>Find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71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694899" y="3281210"/>
            <a:ext cx="11413490" cy="2762885"/>
            <a:chOff x="694899" y="3281210"/>
            <a:chExt cx="11413490" cy="2762885"/>
          </a:xfrm>
        </p:grpSpPr>
        <p:sp>
          <p:nvSpPr>
            <p:cNvPr id="158" name="object 158"/>
            <p:cNvSpPr/>
            <p:nvPr/>
          </p:nvSpPr>
          <p:spPr>
            <a:xfrm>
              <a:off x="726649" y="3598837"/>
              <a:ext cx="4925695" cy="3810"/>
            </a:xfrm>
            <a:custGeom>
              <a:avLst/>
              <a:gdLst/>
              <a:ahLst/>
              <a:cxnLst/>
              <a:rect l="l" t="t" r="r" b="b"/>
              <a:pathLst>
                <a:path w="4925695" h="3810">
                  <a:moveTo>
                    <a:pt x="4925498" y="0"/>
                  </a:moveTo>
                  <a:lnTo>
                    <a:pt x="0" y="3403"/>
                  </a:lnTo>
                </a:path>
              </a:pathLst>
            </a:custGeom>
            <a:ln w="63499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647740" y="3469297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4" h="259079">
                  <a:moveTo>
                    <a:pt x="0" y="0"/>
                  </a:moveTo>
                  <a:lnTo>
                    <a:pt x="177" y="259079"/>
                  </a:lnTo>
                  <a:lnTo>
                    <a:pt x="259168" y="129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002934" y="3602240"/>
              <a:ext cx="6985" cy="520065"/>
            </a:xfrm>
            <a:custGeom>
              <a:avLst/>
              <a:gdLst/>
              <a:ahLst/>
              <a:cxnLst/>
              <a:rect l="l" t="t" r="r" b="b"/>
              <a:pathLst>
                <a:path w="6985" h="520064">
                  <a:moveTo>
                    <a:pt x="3460" y="-31750"/>
                  </a:moveTo>
                  <a:lnTo>
                    <a:pt x="3460" y="551497"/>
                  </a:lnTo>
                </a:path>
              </a:pathLst>
            </a:custGeom>
            <a:ln w="70421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873457" y="4115943"/>
              <a:ext cx="259079" cy="260985"/>
            </a:xfrm>
            <a:custGeom>
              <a:avLst/>
              <a:gdLst/>
              <a:ahLst/>
              <a:cxnLst/>
              <a:rect l="l" t="t" r="r" b="b"/>
              <a:pathLst>
                <a:path w="259079" h="260985">
                  <a:moveTo>
                    <a:pt x="0" y="0"/>
                  </a:moveTo>
                  <a:lnTo>
                    <a:pt x="126085" y="260781"/>
                  </a:lnTo>
                  <a:lnTo>
                    <a:pt x="259054" y="3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02934" y="4402340"/>
              <a:ext cx="6985" cy="520065"/>
            </a:xfrm>
            <a:custGeom>
              <a:avLst/>
              <a:gdLst/>
              <a:ahLst/>
              <a:cxnLst/>
              <a:rect l="l" t="t" r="r" b="b"/>
              <a:pathLst>
                <a:path w="6985" h="520064">
                  <a:moveTo>
                    <a:pt x="3460" y="-31750"/>
                  </a:moveTo>
                  <a:lnTo>
                    <a:pt x="3460" y="551497"/>
                  </a:lnTo>
                </a:path>
              </a:pathLst>
            </a:custGeom>
            <a:ln w="70421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873457" y="4916043"/>
              <a:ext cx="259079" cy="260985"/>
            </a:xfrm>
            <a:custGeom>
              <a:avLst/>
              <a:gdLst/>
              <a:ahLst/>
              <a:cxnLst/>
              <a:rect l="l" t="t" r="r" b="b"/>
              <a:pathLst>
                <a:path w="259079" h="260985">
                  <a:moveTo>
                    <a:pt x="0" y="0"/>
                  </a:moveTo>
                  <a:lnTo>
                    <a:pt x="126085" y="260781"/>
                  </a:lnTo>
                  <a:lnTo>
                    <a:pt x="259054" y="3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02934" y="5177040"/>
              <a:ext cx="6985" cy="520065"/>
            </a:xfrm>
            <a:custGeom>
              <a:avLst/>
              <a:gdLst/>
              <a:ahLst/>
              <a:cxnLst/>
              <a:rect l="l" t="t" r="r" b="b"/>
              <a:pathLst>
                <a:path w="6985" h="520064">
                  <a:moveTo>
                    <a:pt x="3460" y="-31750"/>
                  </a:moveTo>
                  <a:lnTo>
                    <a:pt x="3460" y="551497"/>
                  </a:lnTo>
                </a:path>
              </a:pathLst>
            </a:custGeom>
            <a:ln w="70421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873457" y="5690743"/>
              <a:ext cx="259079" cy="260985"/>
            </a:xfrm>
            <a:custGeom>
              <a:avLst/>
              <a:gdLst/>
              <a:ahLst/>
              <a:cxnLst/>
              <a:rect l="l" t="t" r="r" b="b"/>
              <a:pathLst>
                <a:path w="259079" h="260985">
                  <a:moveTo>
                    <a:pt x="0" y="0"/>
                  </a:moveTo>
                  <a:lnTo>
                    <a:pt x="126085" y="260781"/>
                  </a:lnTo>
                  <a:lnTo>
                    <a:pt x="259054" y="3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09855" y="5913640"/>
              <a:ext cx="809625" cy="635"/>
            </a:xfrm>
            <a:custGeom>
              <a:avLst/>
              <a:gdLst/>
              <a:ahLst/>
              <a:cxnLst/>
              <a:rect l="l" t="t" r="r" b="b"/>
              <a:pathLst>
                <a:path w="809625" h="635">
                  <a:moveTo>
                    <a:pt x="809383" y="52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814845" y="5784621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5" h="259079">
                  <a:moveTo>
                    <a:pt x="165" y="0"/>
                  </a:moveTo>
                  <a:lnTo>
                    <a:pt x="0" y="259079"/>
                  </a:lnTo>
                  <a:lnTo>
                    <a:pt x="259168" y="12970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00343" y="3319310"/>
              <a:ext cx="5833110" cy="3810"/>
            </a:xfrm>
            <a:custGeom>
              <a:avLst/>
              <a:gdLst/>
              <a:ahLst/>
              <a:cxnLst/>
              <a:rect l="l" t="t" r="r" b="b"/>
              <a:pathLst>
                <a:path w="5833109" h="3810">
                  <a:moveTo>
                    <a:pt x="5832856" y="0"/>
                  </a:moveTo>
                  <a:lnTo>
                    <a:pt x="0" y="353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2031903" y="328121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50" y="76200"/>
                  </a:lnTo>
                  <a:lnTo>
                    <a:pt x="76225" y="38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65455" y="4059440"/>
              <a:ext cx="3542665" cy="2540"/>
            </a:xfrm>
            <a:custGeom>
              <a:avLst/>
              <a:gdLst/>
              <a:ahLst/>
              <a:cxnLst/>
              <a:rect l="l" t="t" r="r" b="b"/>
              <a:pathLst>
                <a:path w="3542665" h="2539">
                  <a:moveTo>
                    <a:pt x="3542106" y="229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906266" y="402363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50" y="0"/>
                  </a:moveTo>
                  <a:lnTo>
                    <a:pt x="0" y="76200"/>
                  </a:lnTo>
                  <a:lnTo>
                    <a:pt x="76225" y="3815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8564308" y="2882900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71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0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096FF"/>
                </a:solidFill>
                <a:latin typeface="Times New Roman"/>
                <a:cs typeface="Times New Roman"/>
              </a:rPr>
              <a:t>Inf?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7510513" y="3632200"/>
            <a:ext cx="110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71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5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91?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6242050" y="4756150"/>
            <a:ext cx="1440180" cy="76200"/>
            <a:chOff x="6242050" y="4756150"/>
            <a:chExt cx="1440180" cy="76200"/>
          </a:xfrm>
        </p:grpSpPr>
        <p:sp>
          <p:nvSpPr>
            <p:cNvPr id="175" name="object 175"/>
            <p:cNvSpPr/>
            <p:nvPr/>
          </p:nvSpPr>
          <p:spPr>
            <a:xfrm>
              <a:off x="6248400" y="4794250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1358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606030" y="4756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6456413" y="4419600"/>
            <a:ext cx="110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71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5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96?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889976" y="1244600"/>
            <a:ext cx="1694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0096FF"/>
                </a:solidFill>
                <a:latin typeface="Times New Roman"/>
                <a:cs typeface="Times New Roman"/>
              </a:rPr>
              <a:t>Comparison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7988300" y="1670050"/>
            <a:ext cx="1497330" cy="76200"/>
            <a:chOff x="7988300" y="1670050"/>
            <a:chExt cx="1497330" cy="76200"/>
          </a:xfrm>
        </p:grpSpPr>
        <p:sp>
          <p:nvSpPr>
            <p:cNvPr id="180" name="object 180"/>
            <p:cNvSpPr/>
            <p:nvPr/>
          </p:nvSpPr>
          <p:spPr>
            <a:xfrm>
              <a:off x="7988300" y="1708150"/>
              <a:ext cx="1422400" cy="0"/>
            </a:xfrm>
            <a:custGeom>
              <a:avLst/>
              <a:gdLst/>
              <a:ahLst/>
              <a:cxnLst/>
              <a:rect l="l" t="t" r="r" b="b"/>
              <a:pathLst>
                <a:path w="1422400">
                  <a:moveTo>
                    <a:pt x="14224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409430" y="16700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" name="object 182"/>
          <p:cNvGrpSpPr/>
          <p:nvPr/>
        </p:nvGrpSpPr>
        <p:grpSpPr>
          <a:xfrm>
            <a:off x="758399" y="3405047"/>
            <a:ext cx="4889500" cy="76200"/>
            <a:chOff x="758399" y="3405047"/>
            <a:chExt cx="4889500" cy="76200"/>
          </a:xfrm>
        </p:grpSpPr>
        <p:sp>
          <p:nvSpPr>
            <p:cNvPr id="183" name="object 183"/>
            <p:cNvSpPr/>
            <p:nvPr/>
          </p:nvSpPr>
          <p:spPr>
            <a:xfrm>
              <a:off x="764749" y="3443147"/>
              <a:ext cx="4808220" cy="6985"/>
            </a:xfrm>
            <a:custGeom>
              <a:avLst/>
              <a:gdLst/>
              <a:ahLst/>
              <a:cxnLst/>
              <a:rect l="l" t="t" r="r" b="b"/>
              <a:pathLst>
                <a:path w="4808220" h="6985">
                  <a:moveTo>
                    <a:pt x="4807870" y="0"/>
                  </a:moveTo>
                  <a:lnTo>
                    <a:pt x="0" y="6692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571299" y="340504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114" y="76200"/>
                  </a:lnTo>
                  <a:lnTo>
                    <a:pt x="76263" y="37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3167113" y="3009900"/>
            <a:ext cx="110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71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5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31?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11112500" y="1324610"/>
            <a:ext cx="1372870" cy="259079"/>
            <a:chOff x="11112500" y="1324610"/>
            <a:chExt cx="1372870" cy="259079"/>
          </a:xfrm>
        </p:grpSpPr>
        <p:sp>
          <p:nvSpPr>
            <p:cNvPr id="187" name="object 187"/>
            <p:cNvSpPr/>
            <p:nvPr/>
          </p:nvSpPr>
          <p:spPr>
            <a:xfrm>
              <a:off x="11112500" y="1454150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11176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2225782" y="132461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80">
                  <a:moveTo>
                    <a:pt x="0" y="0"/>
                  </a:moveTo>
                  <a:lnTo>
                    <a:pt x="0" y="259080"/>
                  </a:lnTo>
                  <a:lnTo>
                    <a:pt x="259079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9916020" y="822960"/>
            <a:ext cx="11004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sz="2400" spc="140" dirty="0">
                <a:latin typeface="Times New Roman"/>
                <a:cs typeface="Times New Roman"/>
              </a:rPr>
              <a:t>Change  </a:t>
            </a:r>
            <a:r>
              <a:rPr sz="2400" spc="125" dirty="0">
                <a:latin typeface="Times New Roman"/>
                <a:cs typeface="Times New Roman"/>
              </a:rPr>
              <a:t>current  </a:t>
            </a:r>
            <a:r>
              <a:rPr sz="2400" spc="90" dirty="0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484385" y="3455961"/>
            <a:ext cx="327025" cy="289560"/>
            <a:chOff x="484385" y="3455961"/>
            <a:chExt cx="327025" cy="289560"/>
          </a:xfrm>
        </p:grpSpPr>
        <p:sp>
          <p:nvSpPr>
            <p:cNvPr id="191" name="object 191"/>
            <p:cNvSpPr/>
            <p:nvPr/>
          </p:nvSpPr>
          <p:spPr>
            <a:xfrm>
              <a:off x="497085" y="3468661"/>
              <a:ext cx="301625" cy="264160"/>
            </a:xfrm>
            <a:custGeom>
              <a:avLst/>
              <a:gdLst/>
              <a:ahLst/>
              <a:cxnLst/>
              <a:rect l="l" t="t" r="r" b="b"/>
              <a:pathLst>
                <a:path w="301625" h="264160">
                  <a:moveTo>
                    <a:pt x="173942" y="0"/>
                  </a:moveTo>
                  <a:lnTo>
                    <a:pt x="127287" y="0"/>
                  </a:lnTo>
                  <a:lnTo>
                    <a:pt x="82406" y="12496"/>
                  </a:lnTo>
                  <a:lnTo>
                    <a:pt x="42851" y="37490"/>
                  </a:lnTo>
                  <a:lnTo>
                    <a:pt x="14283" y="72104"/>
                  </a:lnTo>
                  <a:lnTo>
                    <a:pt x="0" y="111375"/>
                  </a:lnTo>
                  <a:lnTo>
                    <a:pt x="0" y="152200"/>
                  </a:lnTo>
                  <a:lnTo>
                    <a:pt x="14283" y="191471"/>
                  </a:lnTo>
                  <a:lnTo>
                    <a:pt x="42851" y="226085"/>
                  </a:lnTo>
                  <a:lnTo>
                    <a:pt x="82406" y="251078"/>
                  </a:lnTo>
                  <a:lnTo>
                    <a:pt x="127287" y="263575"/>
                  </a:lnTo>
                  <a:lnTo>
                    <a:pt x="173942" y="263575"/>
                  </a:lnTo>
                  <a:lnTo>
                    <a:pt x="218822" y="251078"/>
                  </a:lnTo>
                  <a:lnTo>
                    <a:pt x="258378" y="226085"/>
                  </a:lnTo>
                  <a:lnTo>
                    <a:pt x="286945" y="191471"/>
                  </a:lnTo>
                  <a:lnTo>
                    <a:pt x="301229" y="152200"/>
                  </a:lnTo>
                  <a:lnTo>
                    <a:pt x="301229" y="111375"/>
                  </a:lnTo>
                  <a:lnTo>
                    <a:pt x="286945" y="72104"/>
                  </a:lnTo>
                  <a:lnTo>
                    <a:pt x="258378" y="37490"/>
                  </a:lnTo>
                  <a:lnTo>
                    <a:pt x="218822" y="12496"/>
                  </a:lnTo>
                  <a:lnTo>
                    <a:pt x="17394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7085" y="3468661"/>
              <a:ext cx="301625" cy="264160"/>
            </a:xfrm>
            <a:custGeom>
              <a:avLst/>
              <a:gdLst/>
              <a:ahLst/>
              <a:cxnLst/>
              <a:rect l="l" t="t" r="r" b="b"/>
              <a:pathLst>
                <a:path w="301625" h="264160">
                  <a:moveTo>
                    <a:pt x="258378" y="37490"/>
                  </a:moveTo>
                  <a:lnTo>
                    <a:pt x="286945" y="72104"/>
                  </a:lnTo>
                  <a:lnTo>
                    <a:pt x="301229" y="111375"/>
                  </a:lnTo>
                  <a:lnTo>
                    <a:pt x="301229" y="152200"/>
                  </a:lnTo>
                  <a:lnTo>
                    <a:pt x="286945" y="191471"/>
                  </a:lnTo>
                  <a:lnTo>
                    <a:pt x="258378" y="226085"/>
                  </a:lnTo>
                  <a:lnTo>
                    <a:pt x="218822" y="251078"/>
                  </a:lnTo>
                  <a:lnTo>
                    <a:pt x="173942" y="263575"/>
                  </a:lnTo>
                  <a:lnTo>
                    <a:pt x="127287" y="263575"/>
                  </a:lnTo>
                  <a:lnTo>
                    <a:pt x="82406" y="251078"/>
                  </a:lnTo>
                  <a:lnTo>
                    <a:pt x="42851" y="226085"/>
                  </a:lnTo>
                  <a:lnTo>
                    <a:pt x="14283" y="191471"/>
                  </a:lnTo>
                  <a:lnTo>
                    <a:pt x="0" y="152200"/>
                  </a:lnTo>
                  <a:lnTo>
                    <a:pt x="0" y="111375"/>
                  </a:lnTo>
                  <a:lnTo>
                    <a:pt x="14283" y="72104"/>
                  </a:lnTo>
                  <a:lnTo>
                    <a:pt x="42851" y="37490"/>
                  </a:lnTo>
                  <a:lnTo>
                    <a:pt x="82406" y="12496"/>
                  </a:lnTo>
                  <a:lnTo>
                    <a:pt x="127287" y="0"/>
                  </a:lnTo>
                  <a:lnTo>
                    <a:pt x="173942" y="0"/>
                  </a:lnTo>
                  <a:lnTo>
                    <a:pt x="218822" y="12496"/>
                  </a:lnTo>
                  <a:lnTo>
                    <a:pt x="258378" y="374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825202" y="6824980"/>
            <a:ext cx="59169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2531110" indent="-304800">
              <a:lnSpc>
                <a:spcPct val="109400"/>
              </a:lnSpc>
              <a:spcBef>
                <a:spcPts val="100"/>
              </a:spcBef>
            </a:pPr>
            <a:r>
              <a:rPr sz="3200" spc="200" dirty="0">
                <a:latin typeface="Times New Roman"/>
                <a:cs typeface="Times New Roman"/>
              </a:rPr>
              <a:t>When </a:t>
            </a:r>
            <a:r>
              <a:rPr sz="3200" spc="130" dirty="0">
                <a:latin typeface="Times New Roman"/>
                <a:cs typeface="Times New Roman"/>
              </a:rPr>
              <a:t>search </a:t>
            </a:r>
            <a:r>
              <a:rPr sz="3200" spc="110" dirty="0">
                <a:latin typeface="Times New Roman"/>
                <a:cs typeface="Times New Roman"/>
              </a:rPr>
              <a:t>for</a:t>
            </a:r>
            <a:r>
              <a:rPr sz="3200" spc="-38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k:  </a:t>
            </a:r>
            <a:r>
              <a:rPr sz="3200" spc="5" dirty="0">
                <a:latin typeface="Times New Roman"/>
                <a:cs typeface="Times New Roman"/>
              </a:rPr>
              <a:t>If </a:t>
            </a:r>
            <a:r>
              <a:rPr sz="3200" spc="175" dirty="0">
                <a:latin typeface="Times New Roman"/>
                <a:cs typeface="Times New Roman"/>
              </a:rPr>
              <a:t>k </a:t>
            </a:r>
            <a:r>
              <a:rPr sz="3200" spc="130" dirty="0">
                <a:latin typeface="Times New Roman"/>
                <a:cs typeface="Times New Roman"/>
              </a:rPr>
              <a:t>= </a:t>
            </a:r>
            <a:r>
              <a:rPr sz="3200" spc="25" dirty="0">
                <a:latin typeface="Times New Roman"/>
                <a:cs typeface="Times New Roman"/>
              </a:rPr>
              <a:t>key,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done!</a:t>
            </a:r>
            <a:endParaRPr sz="3200">
              <a:latin typeface="Times New Roman"/>
              <a:cs typeface="Times New Roman"/>
            </a:endParaRPr>
          </a:p>
          <a:p>
            <a:pPr marL="317500" marR="5080">
              <a:lnSpc>
                <a:spcPct val="109400"/>
              </a:lnSpc>
            </a:pPr>
            <a:r>
              <a:rPr sz="3200" spc="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&lt;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next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key,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go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down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  </a:t>
            </a:r>
            <a:r>
              <a:rPr sz="3200" spc="5" dirty="0">
                <a:latin typeface="Times New Roman"/>
                <a:cs typeface="Times New Roman"/>
              </a:rPr>
              <a:t>If </a:t>
            </a:r>
            <a:r>
              <a:rPr sz="3200" spc="175" dirty="0">
                <a:latin typeface="Times New Roman"/>
                <a:cs typeface="Times New Roman"/>
              </a:rPr>
              <a:t>k </a:t>
            </a:r>
            <a:r>
              <a:rPr sz="3200" dirty="0">
                <a:latin typeface="Arial"/>
                <a:cs typeface="Arial"/>
              </a:rPr>
              <a:t>≥ </a:t>
            </a:r>
            <a:r>
              <a:rPr sz="3200" spc="140" dirty="0">
                <a:latin typeface="Times New Roman"/>
                <a:cs typeface="Times New Roman"/>
              </a:rPr>
              <a:t>next </a:t>
            </a:r>
            <a:r>
              <a:rPr sz="3200" spc="25" dirty="0">
                <a:latin typeface="Times New Roman"/>
                <a:cs typeface="Times New Roman"/>
              </a:rPr>
              <a:t>key, </a:t>
            </a:r>
            <a:r>
              <a:rPr sz="3200" spc="160" dirty="0">
                <a:latin typeface="Times New Roman"/>
                <a:cs typeface="Times New Roman"/>
              </a:rPr>
              <a:t>go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right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4" name="Footer Placeholder 19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195" name="Slide Number Placeholder 19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46213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In other</a:t>
            </a:r>
            <a:r>
              <a:rPr sz="3600" b="1" spc="-90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words,</a:t>
            </a:r>
            <a:endParaRPr sz="36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1503680"/>
            <a:ext cx="9835515" cy="438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9400"/>
              </a:lnSpc>
              <a:spcBef>
                <a:spcPts val="10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-7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find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item,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scan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along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list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until  </a:t>
            </a:r>
            <a:r>
              <a:rPr sz="3200" spc="235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would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“pass”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desired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item.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584200" marR="836930" indent="-571500">
              <a:lnSpc>
                <a:spcPct val="109400"/>
              </a:lnSpc>
              <a:spcBef>
                <a:spcPts val="2570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65" dirty="0">
                <a:latin typeface="Times New Roman"/>
                <a:cs typeface="Times New Roman"/>
              </a:rPr>
              <a:t>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point,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40" dirty="0">
                <a:latin typeface="Times New Roman"/>
                <a:cs typeface="Times New Roman"/>
              </a:rPr>
              <a:t>drop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down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slightly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more  </a:t>
            </a:r>
            <a:r>
              <a:rPr sz="3200" spc="150" dirty="0">
                <a:latin typeface="Times New Roman"/>
                <a:cs typeface="Times New Roman"/>
              </a:rPr>
              <a:t>complete </a:t>
            </a:r>
            <a:r>
              <a:rPr sz="3200" spc="80" dirty="0">
                <a:latin typeface="Times New Roman"/>
                <a:cs typeface="Times New Roman"/>
              </a:rPr>
              <a:t>list </a:t>
            </a:r>
            <a:r>
              <a:rPr sz="3200" spc="165" dirty="0">
                <a:latin typeface="Times New Roman"/>
                <a:cs typeface="Times New Roman"/>
              </a:rPr>
              <a:t>at </a:t>
            </a:r>
            <a:r>
              <a:rPr sz="3200" spc="170" dirty="0">
                <a:latin typeface="Times New Roman"/>
                <a:cs typeface="Times New Roman"/>
              </a:rPr>
              <a:t>one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 </a:t>
            </a:r>
            <a:r>
              <a:rPr sz="3200" spc="100" dirty="0">
                <a:latin typeface="Times New Roman"/>
                <a:cs typeface="Times New Roman"/>
              </a:rPr>
              <a:t>lower.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935"/>
              </a:spcBef>
              <a:buSzPct val="125000"/>
              <a:buChar char="•"/>
              <a:tabLst>
                <a:tab pos="583565" algn="l"/>
                <a:tab pos="584200" algn="l"/>
              </a:tabLst>
            </a:pPr>
            <a:r>
              <a:rPr sz="3200" spc="140" dirty="0">
                <a:latin typeface="Times New Roman"/>
                <a:cs typeface="Times New Roman"/>
              </a:rPr>
              <a:t>Remember: </a:t>
            </a:r>
            <a:r>
              <a:rPr sz="3200" spc="175" dirty="0">
                <a:latin typeface="Times New Roman"/>
                <a:cs typeface="Times New Roman"/>
              </a:rPr>
              <a:t>sorted </a:t>
            </a:r>
            <a:r>
              <a:rPr sz="3200" spc="150" dirty="0">
                <a:latin typeface="Times New Roman"/>
                <a:cs typeface="Times New Roman"/>
              </a:rPr>
              <a:t>sequential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searching...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517" y="6610350"/>
            <a:ext cx="2159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for</a:t>
            </a:r>
            <a:r>
              <a:rPr sz="2800" spc="-5" dirty="0">
                <a:latin typeface="Courier New"/>
                <a:cs typeface="Courier New"/>
              </a:rPr>
              <a:t>(i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6095" y="7042150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i</a:t>
            </a:r>
            <a:r>
              <a:rPr sz="2800" b="1" dirty="0">
                <a:latin typeface="Courier New"/>
                <a:cs typeface="Courier New"/>
              </a:rPr>
              <a:t>f</a:t>
            </a:r>
            <a:r>
              <a:rPr sz="2800" spc="-5" dirty="0">
                <a:latin typeface="Courier New"/>
                <a:cs typeface="Courier New"/>
              </a:rPr>
              <a:t>(X[i]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408" y="6610350"/>
            <a:ext cx="280035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</a:rPr>
              <a:t>i &lt; </a:t>
            </a:r>
            <a:r>
              <a:rPr sz="2800" spc="-5" dirty="0">
                <a:latin typeface="Courier New"/>
                <a:cs typeface="Courier New"/>
              </a:rPr>
              <a:t>n;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i++)</a:t>
            </a:r>
            <a:endParaRPr sz="28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Courier New"/>
                <a:cs typeface="Courier New"/>
              </a:rPr>
              <a:t>&gt;= K)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break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517" y="7473950"/>
            <a:ext cx="5574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if</a:t>
            </a:r>
            <a:r>
              <a:rPr sz="2800" spc="-5" dirty="0">
                <a:latin typeface="Courier New"/>
                <a:cs typeface="Courier New"/>
              </a:rPr>
              <a:t>(X[i] != K) </a:t>
            </a:r>
            <a:r>
              <a:rPr sz="2800" b="1" spc="-5" dirty="0">
                <a:latin typeface="Courier New"/>
                <a:cs typeface="Courier New"/>
              </a:rPr>
              <a:t>return</a:t>
            </a:r>
            <a:r>
              <a:rPr sz="2800" b="1" spc="-7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FAIL;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6283" y="5382514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5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8889" y="5361787"/>
            <a:ext cx="810260" cy="760095"/>
            <a:chOff x="1278889" y="5361787"/>
            <a:chExt cx="810260" cy="760095"/>
          </a:xfrm>
        </p:grpSpPr>
        <p:sp>
          <p:nvSpPr>
            <p:cNvPr id="4" name="object 4"/>
            <p:cNvSpPr/>
            <p:nvPr/>
          </p:nvSpPr>
          <p:spPr>
            <a:xfrm>
              <a:off x="1278889" y="5382513"/>
              <a:ext cx="810260" cy="726440"/>
            </a:xfrm>
            <a:custGeom>
              <a:avLst/>
              <a:gdLst/>
              <a:ahLst/>
              <a:cxnLst/>
              <a:rect l="l" t="t" r="r" b="b"/>
              <a:pathLst>
                <a:path w="810260" h="726439">
                  <a:moveTo>
                    <a:pt x="575900" y="0"/>
                  </a:moveTo>
                  <a:lnTo>
                    <a:pt x="575900" y="713543"/>
                  </a:lnTo>
                </a:path>
                <a:path w="810260" h="726439">
                  <a:moveTo>
                    <a:pt x="0" y="726243"/>
                  </a:moveTo>
                  <a:lnTo>
                    <a:pt x="810093" y="7262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2077" y="5361787"/>
              <a:ext cx="257175" cy="16510"/>
            </a:xfrm>
            <a:custGeom>
              <a:avLst/>
              <a:gdLst/>
              <a:ahLst/>
              <a:cxnLst/>
              <a:rect l="l" t="t" r="r" b="b"/>
              <a:pathLst>
                <a:path w="257175" h="16510">
                  <a:moveTo>
                    <a:pt x="0" y="16052"/>
                  </a:moveTo>
                  <a:lnTo>
                    <a:pt x="256905" y="16052"/>
                  </a:lnTo>
                  <a:lnTo>
                    <a:pt x="256905" y="0"/>
                  </a:lnTo>
                  <a:lnTo>
                    <a:pt x="0" y="0"/>
                  </a:lnTo>
                  <a:lnTo>
                    <a:pt x="0" y="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161498" y="537147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5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4104" y="5358777"/>
            <a:ext cx="810260" cy="739140"/>
          </a:xfrm>
          <a:custGeom>
            <a:avLst/>
            <a:gdLst/>
            <a:ahLst/>
            <a:cxnLst/>
            <a:rect l="l" t="t" r="r" b="b"/>
            <a:pathLst>
              <a:path w="810260" h="739139">
                <a:moveTo>
                  <a:pt x="575900" y="12700"/>
                </a:moveTo>
                <a:lnTo>
                  <a:pt x="575900" y="726243"/>
                </a:lnTo>
              </a:path>
              <a:path w="810260" h="739139">
                <a:moveTo>
                  <a:pt x="0" y="738943"/>
                </a:moveTo>
                <a:lnTo>
                  <a:pt x="810093" y="738943"/>
                </a:lnTo>
              </a:path>
              <a:path w="810260" h="739139">
                <a:moveTo>
                  <a:pt x="0" y="0"/>
                </a:moveTo>
                <a:lnTo>
                  <a:pt x="81009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6804" y="5358777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36620" y="5324017"/>
            <a:ext cx="1920875" cy="775970"/>
            <a:chOff x="3436620" y="5324017"/>
            <a:chExt cx="1920875" cy="775970"/>
          </a:xfrm>
        </p:grpSpPr>
        <p:sp>
          <p:nvSpPr>
            <p:cNvPr id="10" name="object 10"/>
            <p:cNvSpPr/>
            <p:nvPr/>
          </p:nvSpPr>
          <p:spPr>
            <a:xfrm>
              <a:off x="3449320" y="5360453"/>
              <a:ext cx="810260" cy="726440"/>
            </a:xfrm>
            <a:custGeom>
              <a:avLst/>
              <a:gdLst/>
              <a:ahLst/>
              <a:cxnLst/>
              <a:rect l="l" t="t" r="r" b="b"/>
              <a:pathLst>
                <a:path w="810260" h="726439">
                  <a:moveTo>
                    <a:pt x="797394" y="0"/>
                  </a:moveTo>
                  <a:lnTo>
                    <a:pt x="797394" y="713543"/>
                  </a:lnTo>
                </a:path>
                <a:path w="810260" h="726439">
                  <a:moveTo>
                    <a:pt x="575900" y="0"/>
                  </a:moveTo>
                  <a:lnTo>
                    <a:pt x="575900" y="713543"/>
                  </a:lnTo>
                </a:path>
                <a:path w="810260" h="726439">
                  <a:moveTo>
                    <a:pt x="0" y="726243"/>
                  </a:moveTo>
                  <a:lnTo>
                    <a:pt x="810094" y="7262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9320" y="5335053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1803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034" y="25400"/>
                  </a:lnTo>
                  <a:lnTo>
                    <a:pt x="18034" y="0"/>
                  </a:lnTo>
                  <a:close/>
                </a:path>
                <a:path w="810260" h="25400">
                  <a:moveTo>
                    <a:pt x="810094" y="3695"/>
                  </a:moveTo>
                  <a:lnTo>
                    <a:pt x="555167" y="3695"/>
                  </a:lnTo>
                  <a:lnTo>
                    <a:pt x="555167" y="21717"/>
                  </a:lnTo>
                  <a:lnTo>
                    <a:pt x="810094" y="21717"/>
                  </a:lnTo>
                  <a:lnTo>
                    <a:pt x="810094" y="3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4535" y="5336717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60" h="739139">
                  <a:moveTo>
                    <a:pt x="797394" y="12700"/>
                  </a:moveTo>
                  <a:lnTo>
                    <a:pt x="797394" y="726243"/>
                  </a:lnTo>
                </a:path>
                <a:path w="810260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60" h="739139">
                  <a:moveTo>
                    <a:pt x="0" y="738943"/>
                  </a:moveTo>
                  <a:lnTo>
                    <a:pt x="810094" y="738943"/>
                  </a:lnTo>
                </a:path>
                <a:path w="810260" h="739139">
                  <a:moveTo>
                    <a:pt x="0" y="0"/>
                  </a:moveTo>
                  <a:lnTo>
                    <a:pt x="8100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7234" y="5336717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16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07050" y="5301970"/>
            <a:ext cx="1920875" cy="775970"/>
            <a:chOff x="5607050" y="5301970"/>
            <a:chExt cx="1920875" cy="775970"/>
          </a:xfrm>
        </p:grpSpPr>
        <p:sp>
          <p:nvSpPr>
            <p:cNvPr id="15" name="object 15"/>
            <p:cNvSpPr/>
            <p:nvPr/>
          </p:nvSpPr>
          <p:spPr>
            <a:xfrm>
              <a:off x="6195650" y="5338394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4" y="0"/>
                  </a:moveTo>
                  <a:lnTo>
                    <a:pt x="221494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19750" y="5338394"/>
              <a:ext cx="25400" cy="708660"/>
            </a:xfrm>
            <a:custGeom>
              <a:avLst/>
              <a:gdLst/>
              <a:ahLst/>
              <a:cxnLst/>
              <a:rect l="l" t="t" r="r" b="b"/>
              <a:pathLst>
                <a:path w="25400" h="708660">
                  <a:moveTo>
                    <a:pt x="12700" y="0"/>
                  </a:moveTo>
                  <a:lnTo>
                    <a:pt x="12700" y="702894"/>
                  </a:lnTo>
                </a:path>
                <a:path w="25400" h="708660">
                  <a:moveTo>
                    <a:pt x="0" y="708218"/>
                  </a:moveTo>
                  <a:lnTo>
                    <a:pt x="25400" y="70821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9750" y="6064637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9750" y="5312993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2002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0027" y="25400"/>
                  </a:lnTo>
                  <a:lnTo>
                    <a:pt x="20027" y="0"/>
                  </a:lnTo>
                  <a:close/>
                </a:path>
                <a:path w="810260" h="25400">
                  <a:moveTo>
                    <a:pt x="810094" y="2692"/>
                  </a:moveTo>
                  <a:lnTo>
                    <a:pt x="557161" y="2692"/>
                  </a:lnTo>
                  <a:lnTo>
                    <a:pt x="557161" y="22720"/>
                  </a:lnTo>
                  <a:lnTo>
                    <a:pt x="810094" y="22720"/>
                  </a:lnTo>
                  <a:lnTo>
                    <a:pt x="810094" y="2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4964" y="5314670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59" h="739139">
                  <a:moveTo>
                    <a:pt x="797393" y="12700"/>
                  </a:moveTo>
                  <a:lnTo>
                    <a:pt x="797393" y="726243"/>
                  </a:lnTo>
                </a:path>
                <a:path w="810259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59" h="739139">
                  <a:moveTo>
                    <a:pt x="0" y="738943"/>
                  </a:moveTo>
                  <a:lnTo>
                    <a:pt x="810093" y="738943"/>
                  </a:lnTo>
                </a:path>
                <a:path w="810259" h="73913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17665" y="5314670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71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7939" y="4041697"/>
            <a:ext cx="190500" cy="192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3120" y="4775212"/>
            <a:ext cx="38100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0629" y="3298506"/>
            <a:ext cx="384175" cy="262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1270">
              <a:lnSpc>
                <a:spcPct val="100000"/>
              </a:lnSpc>
              <a:spcBef>
                <a:spcPts val="217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  <a:p>
            <a:pPr marL="2540">
              <a:lnSpc>
                <a:spcPct val="100000"/>
              </a:lnSpc>
              <a:spcBef>
                <a:spcPts val="2075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82042" y="4743474"/>
            <a:ext cx="38417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8367" y="3088271"/>
            <a:ext cx="12280900" cy="3050540"/>
            <a:chOff x="468367" y="3088271"/>
            <a:chExt cx="12280900" cy="3050540"/>
          </a:xfrm>
        </p:grpSpPr>
        <p:sp>
          <p:nvSpPr>
            <p:cNvPr id="26" name="object 26"/>
            <p:cNvSpPr/>
            <p:nvPr/>
          </p:nvSpPr>
          <p:spPr>
            <a:xfrm>
              <a:off x="1924049" y="5637530"/>
              <a:ext cx="4241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1649" y="56248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5749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2549" y="56248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54749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54142" y="5316334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90941" y="5316334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629513"/>
                  </a:lnTo>
                </a:path>
                <a:path h="713739">
                  <a:moveTo>
                    <a:pt x="0" y="629513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78241" y="6042577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78242" y="5290934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59" h="25400">
                  <a:moveTo>
                    <a:pt x="2200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2009" y="25400"/>
                  </a:lnTo>
                  <a:lnTo>
                    <a:pt x="22009" y="0"/>
                  </a:lnTo>
                  <a:close/>
                </a:path>
                <a:path w="810259" h="25400">
                  <a:moveTo>
                    <a:pt x="810082" y="1701"/>
                  </a:moveTo>
                  <a:lnTo>
                    <a:pt x="559142" y="1701"/>
                  </a:lnTo>
                  <a:lnTo>
                    <a:pt x="559142" y="23710"/>
                  </a:lnTo>
                  <a:lnTo>
                    <a:pt x="810082" y="23710"/>
                  </a:lnTo>
                  <a:lnTo>
                    <a:pt x="810082" y="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46950" y="5637530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26450" y="5612130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7249" y="5637530"/>
              <a:ext cx="424180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5087" y="5380393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4105" y="3113670"/>
              <a:ext cx="0" cy="2985135"/>
            </a:xfrm>
            <a:custGeom>
              <a:avLst/>
              <a:gdLst/>
              <a:ahLst/>
              <a:cxnLst/>
              <a:rect l="l" t="t" r="r" b="b"/>
              <a:pathLst>
                <a:path h="2985135">
                  <a:moveTo>
                    <a:pt x="0" y="2984506"/>
                  </a:moveTo>
                  <a:lnTo>
                    <a:pt x="0" y="0"/>
                  </a:lnTo>
                </a:path>
              </a:pathLst>
            </a:custGeom>
            <a:ln w="26076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1067" y="6110878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4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5552" y="5354993"/>
              <a:ext cx="213360" cy="25400"/>
            </a:xfrm>
            <a:custGeom>
              <a:avLst/>
              <a:gdLst/>
              <a:ahLst/>
              <a:cxnLst/>
              <a:rect l="l" t="t" r="r" b="b"/>
              <a:pathLst>
                <a:path w="213359" h="25400">
                  <a:moveTo>
                    <a:pt x="0" y="25400"/>
                  </a:moveTo>
                  <a:lnTo>
                    <a:pt x="212904" y="25400"/>
                  </a:lnTo>
                  <a:lnTo>
                    <a:pt x="212904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6916" y="460968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16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76283" y="3896144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32077" y="4614360"/>
              <a:ext cx="257175" cy="16510"/>
            </a:xfrm>
            <a:custGeom>
              <a:avLst/>
              <a:gdLst/>
              <a:ahLst/>
              <a:cxnLst/>
              <a:rect l="l" t="t" r="r" b="b"/>
              <a:pathLst>
                <a:path w="257175" h="16510">
                  <a:moveTo>
                    <a:pt x="0" y="16052"/>
                  </a:moveTo>
                  <a:lnTo>
                    <a:pt x="256905" y="16052"/>
                  </a:lnTo>
                  <a:lnTo>
                    <a:pt x="256905" y="0"/>
                  </a:lnTo>
                  <a:lnTo>
                    <a:pt x="0" y="0"/>
                  </a:lnTo>
                  <a:lnTo>
                    <a:pt x="0" y="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78890" y="3883444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087" y="3869245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5548" y="3843845"/>
              <a:ext cx="213360" cy="768985"/>
            </a:xfrm>
            <a:custGeom>
              <a:avLst/>
              <a:gdLst/>
              <a:ahLst/>
              <a:cxnLst/>
              <a:rect l="l" t="t" r="r" b="b"/>
              <a:pathLst>
                <a:path w="213359" h="768985">
                  <a:moveTo>
                    <a:pt x="212902" y="743191"/>
                  </a:moveTo>
                  <a:lnTo>
                    <a:pt x="0" y="743191"/>
                  </a:lnTo>
                  <a:lnTo>
                    <a:pt x="0" y="768591"/>
                  </a:lnTo>
                  <a:lnTo>
                    <a:pt x="212902" y="768591"/>
                  </a:lnTo>
                  <a:lnTo>
                    <a:pt x="212902" y="743191"/>
                  </a:lnTo>
                  <a:close/>
                </a:path>
                <a:path w="213359" h="768985">
                  <a:moveTo>
                    <a:pt x="21290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902" y="25400"/>
                  </a:lnTo>
                  <a:lnTo>
                    <a:pt x="212902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7249" y="4126230"/>
              <a:ext cx="4241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93899" y="4210050"/>
              <a:ext cx="3505200" cy="0"/>
            </a:xfrm>
            <a:custGeom>
              <a:avLst/>
              <a:gdLst/>
              <a:ahLst/>
              <a:cxnLst/>
              <a:rect l="l" t="t" r="r" b="b"/>
              <a:pathLst>
                <a:path w="3505200">
                  <a:moveTo>
                    <a:pt x="3505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57190" y="4126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049" y="4140200"/>
              <a:ext cx="139700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5087" y="3113671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520318"/>
                  </a:moveTo>
                  <a:lnTo>
                    <a:pt x="170668" y="717784"/>
                  </a:lnTo>
                </a:path>
                <a:path w="170815" h="718185">
                  <a:moveTo>
                    <a:pt x="170668" y="0"/>
                  </a:moveTo>
                  <a:lnTo>
                    <a:pt x="170668" y="453415"/>
                  </a:lnTo>
                </a:path>
                <a:path w="170815" h="718185">
                  <a:moveTo>
                    <a:pt x="0" y="520318"/>
                  </a:moveTo>
                  <a:lnTo>
                    <a:pt x="0" y="717784"/>
                  </a:lnTo>
                </a:path>
                <a:path w="170815" h="718185">
                  <a:moveTo>
                    <a:pt x="0" y="0"/>
                  </a:moveTo>
                  <a:lnTo>
                    <a:pt x="0" y="453415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5552" y="3831456"/>
              <a:ext cx="213360" cy="25400"/>
            </a:xfrm>
            <a:custGeom>
              <a:avLst/>
              <a:gdLst/>
              <a:ahLst/>
              <a:cxnLst/>
              <a:rect l="l" t="t" r="r" b="b"/>
              <a:pathLst>
                <a:path w="213359" h="25400">
                  <a:moveTo>
                    <a:pt x="0" y="25400"/>
                  </a:moveTo>
                  <a:lnTo>
                    <a:pt x="212904" y="25400"/>
                  </a:lnTo>
                  <a:lnTo>
                    <a:pt x="212904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1067" y="3100971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4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29528" y="3152952"/>
              <a:ext cx="784860" cy="1216025"/>
            </a:xfrm>
            <a:custGeom>
              <a:avLst/>
              <a:gdLst/>
              <a:ahLst/>
              <a:cxnLst/>
              <a:rect l="l" t="t" r="r" b="b"/>
              <a:pathLst>
                <a:path w="784860" h="1216025">
                  <a:moveTo>
                    <a:pt x="0" y="152107"/>
                  </a:moveTo>
                  <a:lnTo>
                    <a:pt x="0" y="414134"/>
                  </a:lnTo>
                </a:path>
                <a:path w="784860" h="1216025">
                  <a:moveTo>
                    <a:pt x="0" y="0"/>
                  </a:moveTo>
                  <a:lnTo>
                    <a:pt x="0" y="152107"/>
                  </a:lnTo>
                </a:path>
                <a:path w="784860" h="1216025">
                  <a:moveTo>
                    <a:pt x="784693" y="730796"/>
                  </a:moveTo>
                  <a:lnTo>
                    <a:pt x="784693" y="1215847"/>
                  </a:lnTo>
                </a:path>
                <a:path w="784860" h="1216025">
                  <a:moveTo>
                    <a:pt x="563200" y="730796"/>
                  </a:moveTo>
                  <a:lnTo>
                    <a:pt x="563200" y="12158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6912" y="3859574"/>
              <a:ext cx="250190" cy="23495"/>
            </a:xfrm>
            <a:custGeom>
              <a:avLst/>
              <a:gdLst/>
              <a:ahLst/>
              <a:cxnLst/>
              <a:rect l="l" t="t" r="r" b="b"/>
              <a:pathLst>
                <a:path w="250189" h="23495">
                  <a:moveTo>
                    <a:pt x="0" y="22948"/>
                  </a:moveTo>
                  <a:lnTo>
                    <a:pt x="250009" y="22948"/>
                  </a:lnTo>
                  <a:lnTo>
                    <a:pt x="250009" y="0"/>
                  </a:lnTo>
                  <a:lnTo>
                    <a:pt x="0" y="0"/>
                  </a:lnTo>
                  <a:lnTo>
                    <a:pt x="0" y="22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11899" y="4210050"/>
              <a:ext cx="3543300" cy="0"/>
            </a:xfrm>
            <a:custGeom>
              <a:avLst/>
              <a:gdLst/>
              <a:ahLst/>
              <a:cxnLst/>
              <a:rect l="l" t="t" r="r" b="b"/>
              <a:pathLst>
                <a:path w="3543300">
                  <a:moveTo>
                    <a:pt x="3543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813289" y="4126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42049" y="4140200"/>
              <a:ext cx="139699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92729" y="3152952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76912" y="3867721"/>
              <a:ext cx="250190" cy="23495"/>
            </a:xfrm>
            <a:custGeom>
              <a:avLst/>
              <a:gdLst/>
              <a:ahLst/>
              <a:cxnLst/>
              <a:rect l="l" t="t" r="r" b="b"/>
              <a:pathLst>
                <a:path w="250189" h="23495">
                  <a:moveTo>
                    <a:pt x="0" y="22948"/>
                  </a:moveTo>
                  <a:lnTo>
                    <a:pt x="250009" y="22948"/>
                  </a:lnTo>
                  <a:lnTo>
                    <a:pt x="250009" y="0"/>
                  </a:lnTo>
                  <a:lnTo>
                    <a:pt x="0" y="0"/>
                  </a:lnTo>
                  <a:lnTo>
                    <a:pt x="0" y="22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16828" y="3140252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7100" y="3473450"/>
              <a:ext cx="4508500" cy="0"/>
            </a:xfrm>
            <a:custGeom>
              <a:avLst/>
              <a:gdLst/>
              <a:ahLst/>
              <a:cxnLst/>
              <a:rect l="l" t="t" r="r" b="b"/>
              <a:pathLst>
                <a:path w="4508500">
                  <a:moveTo>
                    <a:pt x="4508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93690" y="33896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7249" y="34036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24599" y="3473450"/>
              <a:ext cx="5689600" cy="0"/>
            </a:xfrm>
            <a:custGeom>
              <a:avLst/>
              <a:gdLst/>
              <a:ahLst/>
              <a:cxnLst/>
              <a:rect l="l" t="t" r="r" b="b"/>
              <a:pathLst>
                <a:path w="5689600">
                  <a:moveTo>
                    <a:pt x="56896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972289" y="33896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54749" y="3403600"/>
              <a:ext cx="139699" cy="139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76283" y="4639322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32076" y="4618596"/>
              <a:ext cx="257175" cy="755015"/>
            </a:xfrm>
            <a:custGeom>
              <a:avLst/>
              <a:gdLst/>
              <a:ahLst/>
              <a:cxnLst/>
              <a:rect l="l" t="t" r="r" b="b"/>
              <a:pathLst>
                <a:path w="257175" h="755014">
                  <a:moveTo>
                    <a:pt x="256895" y="738949"/>
                  </a:moveTo>
                  <a:lnTo>
                    <a:pt x="0" y="738949"/>
                  </a:lnTo>
                  <a:lnTo>
                    <a:pt x="0" y="755002"/>
                  </a:lnTo>
                  <a:lnTo>
                    <a:pt x="256895" y="755002"/>
                  </a:lnTo>
                  <a:lnTo>
                    <a:pt x="256895" y="738949"/>
                  </a:lnTo>
                  <a:close/>
                </a:path>
                <a:path w="257175" h="755014">
                  <a:moveTo>
                    <a:pt x="256895" y="0"/>
                  </a:moveTo>
                  <a:lnTo>
                    <a:pt x="0" y="0"/>
                  </a:lnTo>
                  <a:lnTo>
                    <a:pt x="0" y="16052"/>
                  </a:lnTo>
                  <a:lnTo>
                    <a:pt x="256895" y="16052"/>
                  </a:lnTo>
                  <a:lnTo>
                    <a:pt x="2568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92729" y="4432300"/>
              <a:ext cx="221615" cy="165100"/>
            </a:xfrm>
            <a:custGeom>
              <a:avLst/>
              <a:gdLst/>
              <a:ahLst/>
              <a:cxnLst/>
              <a:rect l="l" t="t" r="r" b="b"/>
              <a:pathLst>
                <a:path w="221614" h="165100">
                  <a:moveTo>
                    <a:pt x="221493" y="0"/>
                  </a:moveTo>
                  <a:lnTo>
                    <a:pt x="221493" y="164992"/>
                  </a:lnTo>
                </a:path>
                <a:path w="221614" h="165100">
                  <a:moveTo>
                    <a:pt x="0" y="0"/>
                  </a:moveTo>
                  <a:lnTo>
                    <a:pt x="0" y="16499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76912" y="4598517"/>
              <a:ext cx="250190" cy="23495"/>
            </a:xfrm>
            <a:custGeom>
              <a:avLst/>
              <a:gdLst/>
              <a:ahLst/>
              <a:cxnLst/>
              <a:rect l="l" t="t" r="r" b="b"/>
              <a:pathLst>
                <a:path w="250189" h="23495">
                  <a:moveTo>
                    <a:pt x="0" y="22948"/>
                  </a:moveTo>
                  <a:lnTo>
                    <a:pt x="250009" y="22948"/>
                  </a:lnTo>
                  <a:lnTo>
                    <a:pt x="250009" y="0"/>
                  </a:lnTo>
                  <a:lnTo>
                    <a:pt x="0" y="0"/>
                  </a:lnTo>
                  <a:lnTo>
                    <a:pt x="0" y="22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553194" y="5395290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211875" y="5395290"/>
              <a:ext cx="0" cy="718185"/>
            </a:xfrm>
            <a:custGeom>
              <a:avLst/>
              <a:gdLst/>
              <a:ahLst/>
              <a:cxnLst/>
              <a:rect l="l" t="t" r="r" b="b"/>
              <a:pathLst>
                <a:path h="718185">
                  <a:moveTo>
                    <a:pt x="0" y="0"/>
                  </a:moveTo>
                  <a:lnTo>
                    <a:pt x="0" y="604431"/>
                  </a:lnTo>
                </a:path>
                <a:path h="718185">
                  <a:moveTo>
                    <a:pt x="0" y="604431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199175" y="6125775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536900" y="538259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664" y="0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553194" y="3958463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536900" y="468894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664" y="0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536900" y="3938041"/>
              <a:ext cx="200025" cy="15875"/>
            </a:xfrm>
            <a:custGeom>
              <a:avLst/>
              <a:gdLst/>
              <a:ahLst/>
              <a:cxnLst/>
              <a:rect l="l" t="t" r="r" b="b"/>
              <a:pathLst>
                <a:path w="200025" h="15875">
                  <a:moveTo>
                    <a:pt x="0" y="15443"/>
                  </a:moveTo>
                  <a:lnTo>
                    <a:pt x="199664" y="15443"/>
                  </a:lnTo>
                  <a:lnTo>
                    <a:pt x="199664" y="0"/>
                  </a:lnTo>
                  <a:lnTo>
                    <a:pt x="0" y="0"/>
                  </a:lnTo>
                  <a:lnTo>
                    <a:pt x="0" y="1544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553194" y="3215271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536900" y="3938035"/>
              <a:ext cx="200025" cy="15875"/>
            </a:xfrm>
            <a:custGeom>
              <a:avLst/>
              <a:gdLst/>
              <a:ahLst/>
              <a:cxnLst/>
              <a:rect l="l" t="t" r="r" b="b"/>
              <a:pathLst>
                <a:path w="200025" h="15875">
                  <a:moveTo>
                    <a:pt x="0" y="15443"/>
                  </a:moveTo>
                  <a:lnTo>
                    <a:pt x="199664" y="15443"/>
                  </a:lnTo>
                  <a:lnTo>
                    <a:pt x="199664" y="0"/>
                  </a:lnTo>
                  <a:lnTo>
                    <a:pt x="0" y="0"/>
                  </a:lnTo>
                  <a:lnTo>
                    <a:pt x="0" y="15443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211875" y="3215271"/>
              <a:ext cx="0" cy="718185"/>
            </a:xfrm>
            <a:custGeom>
              <a:avLst/>
              <a:gdLst/>
              <a:ahLst/>
              <a:cxnLst/>
              <a:rect l="l" t="t" r="r" b="b"/>
              <a:pathLst>
                <a:path h="718185">
                  <a:moveTo>
                    <a:pt x="0" y="48221"/>
                  </a:moveTo>
                  <a:lnTo>
                    <a:pt x="0" y="717784"/>
                  </a:lnTo>
                </a:path>
                <a:path h="718185">
                  <a:moveTo>
                    <a:pt x="0" y="0"/>
                  </a:moveTo>
                  <a:lnTo>
                    <a:pt x="0" y="48221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199175" y="3202571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0" y="0"/>
                  </a:moveTo>
                  <a:lnTo>
                    <a:pt x="537389" y="0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3436620" y="4604258"/>
            <a:ext cx="835660" cy="764540"/>
            <a:chOff x="3436620" y="4604258"/>
            <a:chExt cx="835660" cy="764540"/>
          </a:xfrm>
        </p:grpSpPr>
        <p:sp>
          <p:nvSpPr>
            <p:cNvPr id="85" name="object 85"/>
            <p:cNvSpPr/>
            <p:nvPr/>
          </p:nvSpPr>
          <p:spPr>
            <a:xfrm>
              <a:off x="4246713" y="4629658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49320" y="5343207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1803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034" y="25400"/>
                  </a:lnTo>
                  <a:lnTo>
                    <a:pt x="18034" y="0"/>
                  </a:lnTo>
                  <a:close/>
                </a:path>
                <a:path w="810260" h="25400">
                  <a:moveTo>
                    <a:pt x="810082" y="3683"/>
                  </a:moveTo>
                  <a:lnTo>
                    <a:pt x="555167" y="3683"/>
                  </a:lnTo>
                  <a:lnTo>
                    <a:pt x="555167" y="21717"/>
                  </a:lnTo>
                  <a:lnTo>
                    <a:pt x="810082" y="21717"/>
                  </a:lnTo>
                  <a:lnTo>
                    <a:pt x="810082" y="3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49320" y="4616958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5616828" y="3621290"/>
            <a:ext cx="812165" cy="1735455"/>
            <a:chOff x="5616828" y="3621290"/>
            <a:chExt cx="812165" cy="1735455"/>
          </a:xfrm>
        </p:grpSpPr>
        <p:sp>
          <p:nvSpPr>
            <p:cNvPr id="89" name="object 89"/>
            <p:cNvSpPr/>
            <p:nvPr/>
          </p:nvSpPr>
          <p:spPr>
            <a:xfrm>
              <a:off x="6194189" y="4617262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4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4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29528" y="3633990"/>
              <a:ext cx="0" cy="1697355"/>
            </a:xfrm>
            <a:custGeom>
              <a:avLst/>
              <a:gdLst/>
              <a:ahLst/>
              <a:cxnLst/>
              <a:rect l="l" t="t" r="r" b="b"/>
              <a:pathLst>
                <a:path h="1697354">
                  <a:moveTo>
                    <a:pt x="0" y="0"/>
                  </a:moveTo>
                  <a:lnTo>
                    <a:pt x="0" y="16968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18289" y="5330812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60" h="25400">
                  <a:moveTo>
                    <a:pt x="21488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488" y="25400"/>
                  </a:lnTo>
                  <a:lnTo>
                    <a:pt x="21488" y="0"/>
                  </a:lnTo>
                  <a:close/>
                </a:path>
                <a:path w="810260" h="25400">
                  <a:moveTo>
                    <a:pt x="810082" y="1955"/>
                  </a:moveTo>
                  <a:lnTo>
                    <a:pt x="558622" y="1955"/>
                  </a:lnTo>
                  <a:lnTo>
                    <a:pt x="558622" y="23444"/>
                  </a:lnTo>
                  <a:lnTo>
                    <a:pt x="810082" y="23444"/>
                  </a:lnTo>
                  <a:lnTo>
                    <a:pt x="810082" y="1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29033" y="459186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21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76912" y="4593818"/>
              <a:ext cx="252095" cy="21590"/>
            </a:xfrm>
            <a:custGeom>
              <a:avLst/>
              <a:gdLst/>
              <a:ahLst/>
              <a:cxnLst/>
              <a:rect l="l" t="t" r="r" b="b"/>
              <a:pathLst>
                <a:path w="252095" h="21589">
                  <a:moveTo>
                    <a:pt x="0" y="21488"/>
                  </a:moveTo>
                  <a:lnTo>
                    <a:pt x="251470" y="21488"/>
                  </a:lnTo>
                  <a:lnTo>
                    <a:pt x="251470" y="0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7768170" y="4572520"/>
            <a:ext cx="835660" cy="764540"/>
            <a:chOff x="7768170" y="4572520"/>
            <a:chExt cx="835660" cy="764540"/>
          </a:xfrm>
        </p:grpSpPr>
        <p:sp>
          <p:nvSpPr>
            <p:cNvPr id="95" name="object 95"/>
            <p:cNvSpPr/>
            <p:nvPr/>
          </p:nvSpPr>
          <p:spPr>
            <a:xfrm>
              <a:off x="8356771" y="459792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793570" y="459792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27533"/>
                  </a:moveTo>
                  <a:lnTo>
                    <a:pt x="0" y="713543"/>
                  </a:lnTo>
                </a:path>
                <a:path h="713739">
                  <a:moveTo>
                    <a:pt x="0" y="0"/>
                  </a:moveTo>
                  <a:lnTo>
                    <a:pt x="0" y="275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780871" y="5311469"/>
              <a:ext cx="810260" cy="25400"/>
            </a:xfrm>
            <a:custGeom>
              <a:avLst/>
              <a:gdLst/>
              <a:ahLst/>
              <a:cxnLst/>
              <a:rect l="l" t="t" r="r" b="b"/>
              <a:pathLst>
                <a:path w="810259" h="25400">
                  <a:moveTo>
                    <a:pt x="1938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380" y="25400"/>
                  </a:lnTo>
                  <a:lnTo>
                    <a:pt x="19380" y="0"/>
                  </a:lnTo>
                  <a:close/>
                </a:path>
                <a:path w="810259" h="25400">
                  <a:moveTo>
                    <a:pt x="810082" y="3009"/>
                  </a:moveTo>
                  <a:lnTo>
                    <a:pt x="556514" y="3009"/>
                  </a:lnTo>
                  <a:lnTo>
                    <a:pt x="556514" y="22390"/>
                  </a:lnTo>
                  <a:lnTo>
                    <a:pt x="810082" y="22390"/>
                  </a:lnTo>
                  <a:lnTo>
                    <a:pt x="81008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780870" y="458522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805552" y="3925119"/>
            <a:ext cx="11939270" cy="2037080"/>
            <a:chOff x="805552" y="3925119"/>
            <a:chExt cx="11939270" cy="2037080"/>
          </a:xfrm>
        </p:grpSpPr>
        <p:sp>
          <p:nvSpPr>
            <p:cNvPr id="100" name="object 100"/>
            <p:cNvSpPr/>
            <p:nvPr/>
          </p:nvSpPr>
          <p:spPr>
            <a:xfrm>
              <a:off x="835087" y="4624819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68" y="0"/>
                  </a:moveTo>
                  <a:lnTo>
                    <a:pt x="170668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5548" y="4599419"/>
              <a:ext cx="213360" cy="768985"/>
            </a:xfrm>
            <a:custGeom>
              <a:avLst/>
              <a:gdLst/>
              <a:ahLst/>
              <a:cxnLst/>
              <a:rect l="l" t="t" r="r" b="b"/>
              <a:pathLst>
                <a:path w="213359" h="768985">
                  <a:moveTo>
                    <a:pt x="212902" y="743191"/>
                  </a:moveTo>
                  <a:lnTo>
                    <a:pt x="0" y="743191"/>
                  </a:lnTo>
                  <a:lnTo>
                    <a:pt x="0" y="768591"/>
                  </a:lnTo>
                  <a:lnTo>
                    <a:pt x="212902" y="768591"/>
                  </a:lnTo>
                  <a:lnTo>
                    <a:pt x="212902" y="743191"/>
                  </a:lnTo>
                  <a:close/>
                </a:path>
                <a:path w="213359" h="768985">
                  <a:moveTo>
                    <a:pt x="21290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902" y="25400"/>
                  </a:lnTo>
                  <a:lnTo>
                    <a:pt x="212902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7249" y="4888230"/>
              <a:ext cx="42418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993900" y="4959350"/>
              <a:ext cx="1333500" cy="0"/>
            </a:xfrm>
            <a:custGeom>
              <a:avLst/>
              <a:gdLst/>
              <a:ahLst/>
              <a:cxnLst/>
              <a:rect l="l" t="t" r="r" b="b"/>
              <a:pathLst>
                <a:path w="1333500">
                  <a:moveTo>
                    <a:pt x="1333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285490" y="48755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924050" y="4889500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27500" y="4972050"/>
              <a:ext cx="1333500" cy="0"/>
            </a:xfrm>
            <a:custGeom>
              <a:avLst/>
              <a:gdLst/>
              <a:ahLst/>
              <a:cxnLst/>
              <a:rect l="l" t="t" r="r" b="b"/>
              <a:pathLst>
                <a:path w="1333500">
                  <a:moveTo>
                    <a:pt x="13335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419089" y="4888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57650" y="4902200"/>
              <a:ext cx="139699" cy="13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86500" y="4972050"/>
              <a:ext cx="1346200" cy="0"/>
            </a:xfrm>
            <a:custGeom>
              <a:avLst/>
              <a:gdLst/>
              <a:ahLst/>
              <a:cxnLst/>
              <a:rect l="l" t="t" r="r" b="b"/>
              <a:pathLst>
                <a:path w="1346200">
                  <a:moveTo>
                    <a:pt x="1346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90789" y="48882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216650" y="4902200"/>
              <a:ext cx="139699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496299" y="4933950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1397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851389" y="48501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26449" y="4864100"/>
              <a:ext cx="139700" cy="139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94942" y="3925481"/>
              <a:ext cx="537210" cy="2036445"/>
            </a:xfrm>
            <a:custGeom>
              <a:avLst/>
              <a:gdLst/>
              <a:ahLst/>
              <a:cxnLst/>
              <a:rect l="l" t="t" r="r" b="b"/>
              <a:pathLst>
                <a:path w="537210" h="2036445">
                  <a:moveTo>
                    <a:pt x="537135" y="0"/>
                  </a:moveTo>
                  <a:lnTo>
                    <a:pt x="0" y="0"/>
                  </a:lnTo>
                  <a:lnTo>
                    <a:pt x="0" y="2036267"/>
                  </a:lnTo>
                  <a:lnTo>
                    <a:pt x="537135" y="2036267"/>
                  </a:lnTo>
                  <a:lnTo>
                    <a:pt x="537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553194" y="4676876"/>
              <a:ext cx="170815" cy="718185"/>
            </a:xfrm>
            <a:custGeom>
              <a:avLst/>
              <a:gdLst/>
              <a:ahLst/>
              <a:cxnLst/>
              <a:rect l="l" t="t" r="r" b="b"/>
              <a:pathLst>
                <a:path w="170815" h="718185">
                  <a:moveTo>
                    <a:pt x="170670" y="0"/>
                  </a:moveTo>
                  <a:lnTo>
                    <a:pt x="170670" y="717784"/>
                  </a:lnTo>
                </a:path>
                <a:path w="170815" h="718185">
                  <a:moveTo>
                    <a:pt x="0" y="0"/>
                  </a:moveTo>
                  <a:lnTo>
                    <a:pt x="0" y="717784"/>
                  </a:lnTo>
                </a:path>
              </a:pathLst>
            </a:custGeom>
            <a:ln w="254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06897" y="3933056"/>
              <a:ext cx="530225" cy="1487170"/>
            </a:xfrm>
            <a:custGeom>
              <a:avLst/>
              <a:gdLst/>
              <a:ahLst/>
              <a:cxnLst/>
              <a:rect l="l" t="t" r="r" b="b"/>
              <a:pathLst>
                <a:path w="530225" h="1487170">
                  <a:moveTo>
                    <a:pt x="0" y="0"/>
                  </a:moveTo>
                  <a:lnTo>
                    <a:pt x="0" y="1487004"/>
                  </a:lnTo>
                </a:path>
                <a:path w="530225" h="1487170">
                  <a:moveTo>
                    <a:pt x="330003" y="1474304"/>
                  </a:moveTo>
                  <a:lnTo>
                    <a:pt x="529667" y="1474304"/>
                  </a:lnTo>
                </a:path>
                <a:path w="530225" h="1487170">
                  <a:moveTo>
                    <a:pt x="330003" y="731119"/>
                  </a:moveTo>
                  <a:lnTo>
                    <a:pt x="529667" y="731119"/>
                  </a:lnTo>
                </a:path>
              </a:pathLst>
            </a:custGeom>
            <a:ln w="1544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291589" y="3883443"/>
            <a:ext cx="563245" cy="2225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420"/>
              </a:spcBef>
            </a:pPr>
            <a:r>
              <a:rPr sz="3000" spc="-75" dirty="0"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467353" y="4641354"/>
            <a:ext cx="537210" cy="1289050"/>
          </a:xfrm>
          <a:custGeom>
            <a:avLst/>
            <a:gdLst/>
            <a:ahLst/>
            <a:cxnLst/>
            <a:rect l="l" t="t" r="r" b="b"/>
            <a:pathLst>
              <a:path w="537210" h="1289050">
                <a:moveTo>
                  <a:pt x="537135" y="0"/>
                </a:moveTo>
                <a:lnTo>
                  <a:pt x="0" y="0"/>
                </a:lnTo>
                <a:lnTo>
                  <a:pt x="0" y="1288580"/>
                </a:lnTo>
                <a:lnTo>
                  <a:pt x="537135" y="1288580"/>
                </a:lnTo>
                <a:lnTo>
                  <a:pt x="537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462020" y="4616958"/>
            <a:ext cx="563245" cy="14700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5"/>
              </a:spcBef>
            </a:pPr>
            <a:r>
              <a:rPr sz="3000" spc="-75" dirty="0">
                <a:latin typeface="Trebuchet MS"/>
                <a:cs typeface="Trebuchet MS"/>
              </a:rPr>
              <a:t>15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639777" y="3305060"/>
            <a:ext cx="537210" cy="2736850"/>
          </a:xfrm>
          <a:custGeom>
            <a:avLst/>
            <a:gdLst/>
            <a:ahLst/>
            <a:cxnLst/>
            <a:rect l="l" t="t" r="r" b="b"/>
            <a:pathLst>
              <a:path w="537210" h="2736850">
                <a:moveTo>
                  <a:pt x="537135" y="0"/>
                </a:moveTo>
                <a:lnTo>
                  <a:pt x="0" y="0"/>
                </a:lnTo>
                <a:lnTo>
                  <a:pt x="0" y="2736227"/>
                </a:lnTo>
                <a:lnTo>
                  <a:pt x="537135" y="2736227"/>
                </a:lnTo>
                <a:lnTo>
                  <a:pt x="537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703277" y="440996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31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800251" y="4625454"/>
            <a:ext cx="537210" cy="1320800"/>
          </a:xfrm>
          <a:custGeom>
            <a:avLst/>
            <a:gdLst/>
            <a:ahLst/>
            <a:cxnLst/>
            <a:rect l="l" t="t" r="r" b="b"/>
            <a:pathLst>
              <a:path w="537209" h="1320800">
                <a:moveTo>
                  <a:pt x="537135" y="0"/>
                </a:moveTo>
                <a:lnTo>
                  <a:pt x="0" y="0"/>
                </a:lnTo>
                <a:lnTo>
                  <a:pt x="0" y="1320393"/>
                </a:lnTo>
                <a:lnTo>
                  <a:pt x="537135" y="1320393"/>
                </a:lnTo>
                <a:lnTo>
                  <a:pt x="537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7806270" y="5019154"/>
            <a:ext cx="535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76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902065" y="5327370"/>
            <a:ext cx="810260" cy="739140"/>
          </a:xfrm>
          <a:custGeom>
            <a:avLst/>
            <a:gdLst/>
            <a:ahLst/>
            <a:cxnLst/>
            <a:rect l="l" t="t" r="r" b="b"/>
            <a:pathLst>
              <a:path w="810259" h="739139">
                <a:moveTo>
                  <a:pt x="797393" y="12700"/>
                </a:moveTo>
                <a:lnTo>
                  <a:pt x="797393" y="726243"/>
                </a:lnTo>
              </a:path>
              <a:path w="810259" h="739139">
                <a:moveTo>
                  <a:pt x="575900" y="12700"/>
                </a:moveTo>
                <a:lnTo>
                  <a:pt x="575900" y="726243"/>
                </a:lnTo>
              </a:path>
              <a:path w="810259" h="739139">
                <a:moveTo>
                  <a:pt x="0" y="738943"/>
                </a:moveTo>
                <a:lnTo>
                  <a:pt x="810093" y="738943"/>
                </a:lnTo>
              </a:path>
              <a:path w="810259" h="739139">
                <a:moveTo>
                  <a:pt x="0" y="0"/>
                </a:moveTo>
                <a:lnTo>
                  <a:pt x="81009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8914765" y="5327370"/>
            <a:ext cx="56324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sz="3000" spc="-75" dirty="0">
                <a:latin typeface="Trebuchet MS"/>
                <a:cs typeface="Trebuchet MS"/>
              </a:rPr>
              <a:t>87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10006965" y="5314670"/>
            <a:ext cx="1940560" cy="764540"/>
            <a:chOff x="10006965" y="5314670"/>
            <a:chExt cx="1940560" cy="764540"/>
          </a:xfrm>
        </p:grpSpPr>
        <p:sp>
          <p:nvSpPr>
            <p:cNvPr id="128" name="object 128"/>
            <p:cNvSpPr/>
            <p:nvPr/>
          </p:nvSpPr>
          <p:spPr>
            <a:xfrm>
              <a:off x="10595565" y="534007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032365" y="534007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0"/>
                  </a:moveTo>
                  <a:lnTo>
                    <a:pt x="0" y="608977"/>
                  </a:lnTo>
                </a:path>
                <a:path h="713739">
                  <a:moveTo>
                    <a:pt x="0" y="608977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19665" y="6066313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569678" y="5327370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080" y="0"/>
                  </a:lnTo>
                </a:path>
              </a:pathLst>
            </a:custGeom>
            <a:ln w="12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124565" y="5327370"/>
              <a:ext cx="810260" cy="739140"/>
            </a:xfrm>
            <a:custGeom>
              <a:avLst/>
              <a:gdLst/>
              <a:ahLst/>
              <a:cxnLst/>
              <a:rect l="l" t="t" r="r" b="b"/>
              <a:pathLst>
                <a:path w="810259" h="739139">
                  <a:moveTo>
                    <a:pt x="797393" y="12700"/>
                  </a:moveTo>
                  <a:lnTo>
                    <a:pt x="797393" y="726243"/>
                  </a:lnTo>
                </a:path>
                <a:path w="810259" h="739139">
                  <a:moveTo>
                    <a:pt x="575900" y="12700"/>
                  </a:moveTo>
                  <a:lnTo>
                    <a:pt x="575900" y="726243"/>
                  </a:lnTo>
                </a:path>
                <a:path w="810259" h="739139">
                  <a:moveTo>
                    <a:pt x="12700" y="12700"/>
                  </a:moveTo>
                  <a:lnTo>
                    <a:pt x="12700" y="726243"/>
                  </a:lnTo>
                </a:path>
                <a:path w="810259" h="739139">
                  <a:moveTo>
                    <a:pt x="0" y="738943"/>
                  </a:moveTo>
                  <a:lnTo>
                    <a:pt x="810093" y="738943"/>
                  </a:lnTo>
                </a:path>
                <a:path w="810259" h="73913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1149965" y="5441670"/>
            <a:ext cx="537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96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123465" y="3961624"/>
            <a:ext cx="381000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9569450" y="3790670"/>
            <a:ext cx="2583180" cy="2002155"/>
            <a:chOff x="9569450" y="3790670"/>
            <a:chExt cx="2583180" cy="2002155"/>
          </a:xfrm>
        </p:grpSpPr>
        <p:sp>
          <p:nvSpPr>
            <p:cNvPr id="136" name="object 136"/>
            <p:cNvSpPr/>
            <p:nvPr/>
          </p:nvSpPr>
          <p:spPr>
            <a:xfrm>
              <a:off x="9569450" y="5612129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674350" y="5612129"/>
              <a:ext cx="424179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728450" y="5624829"/>
              <a:ext cx="424179" cy="167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595565" y="457807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026103" y="4552670"/>
              <a:ext cx="0" cy="787400"/>
            </a:xfrm>
            <a:custGeom>
              <a:avLst/>
              <a:gdLst/>
              <a:ahLst/>
              <a:cxnLst/>
              <a:rect l="l" t="t" r="r" b="b"/>
              <a:pathLst>
                <a:path h="787400">
                  <a:moveTo>
                    <a:pt x="0" y="0"/>
                  </a:moveTo>
                  <a:lnTo>
                    <a:pt x="0" y="787400"/>
                  </a:lnTo>
                </a:path>
              </a:pathLst>
            </a:custGeom>
            <a:ln w="12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569677" y="4565370"/>
              <a:ext cx="260350" cy="739140"/>
            </a:xfrm>
            <a:custGeom>
              <a:avLst/>
              <a:gdLst/>
              <a:ahLst/>
              <a:cxnLst/>
              <a:rect l="l" t="t" r="r" b="b"/>
              <a:pathLst>
                <a:path w="260350" h="739139">
                  <a:moveTo>
                    <a:pt x="0" y="738943"/>
                  </a:moveTo>
                  <a:lnTo>
                    <a:pt x="260080" y="738943"/>
                  </a:lnTo>
                </a:path>
                <a:path w="260350" h="739139">
                  <a:moveTo>
                    <a:pt x="0" y="0"/>
                  </a:moveTo>
                  <a:lnTo>
                    <a:pt x="260080" y="0"/>
                  </a:lnTo>
                </a:path>
              </a:pathLst>
            </a:custGeom>
            <a:ln w="12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595565" y="3816070"/>
              <a:ext cx="221615" cy="713740"/>
            </a:xfrm>
            <a:custGeom>
              <a:avLst/>
              <a:gdLst/>
              <a:ahLst/>
              <a:cxnLst/>
              <a:rect l="l" t="t" r="r" b="b"/>
              <a:pathLst>
                <a:path w="221615" h="713739">
                  <a:moveTo>
                    <a:pt x="221493" y="0"/>
                  </a:moveTo>
                  <a:lnTo>
                    <a:pt x="221493" y="713543"/>
                  </a:lnTo>
                </a:path>
                <a:path w="221615" h="713739">
                  <a:moveTo>
                    <a:pt x="0" y="0"/>
                  </a:moveTo>
                  <a:lnTo>
                    <a:pt x="0" y="7135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032365" y="3816070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96710"/>
                  </a:moveTo>
                  <a:lnTo>
                    <a:pt x="0" y="713543"/>
                  </a:lnTo>
                </a:path>
                <a:path h="713739">
                  <a:moveTo>
                    <a:pt x="0" y="0"/>
                  </a:moveTo>
                  <a:lnTo>
                    <a:pt x="0" y="967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026103" y="4529613"/>
              <a:ext cx="803910" cy="25400"/>
            </a:xfrm>
            <a:custGeom>
              <a:avLst/>
              <a:gdLst/>
              <a:ahLst/>
              <a:cxnLst/>
              <a:rect l="l" t="t" r="r" b="b"/>
              <a:pathLst>
                <a:path w="803909" h="25400">
                  <a:moveTo>
                    <a:pt x="0" y="0"/>
                  </a:moveTo>
                  <a:lnTo>
                    <a:pt x="0" y="25400"/>
                  </a:lnTo>
                </a:path>
                <a:path w="803909" h="25400">
                  <a:moveTo>
                    <a:pt x="543573" y="12700"/>
                  </a:moveTo>
                  <a:lnTo>
                    <a:pt x="803654" y="12700"/>
                  </a:lnTo>
                </a:path>
              </a:pathLst>
            </a:custGeom>
            <a:ln w="12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019665" y="3803370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59">
                  <a:moveTo>
                    <a:pt x="0" y="0"/>
                  </a:moveTo>
                  <a:lnTo>
                    <a:pt x="8100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10032542" y="3912780"/>
            <a:ext cx="2171065" cy="2036445"/>
            <a:chOff x="10032542" y="3912780"/>
            <a:chExt cx="2171065" cy="2036445"/>
          </a:xfrm>
        </p:grpSpPr>
        <p:sp>
          <p:nvSpPr>
            <p:cNvPr id="147" name="object 147"/>
            <p:cNvSpPr/>
            <p:nvPr/>
          </p:nvSpPr>
          <p:spPr>
            <a:xfrm>
              <a:off x="10680699" y="414654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13843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023089" y="4062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610849" y="4076699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680699" y="4946649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1397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035789" y="4862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610849" y="4876799"/>
              <a:ext cx="139700" cy="139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032542" y="3912780"/>
              <a:ext cx="537210" cy="2036445"/>
            </a:xfrm>
            <a:custGeom>
              <a:avLst/>
              <a:gdLst/>
              <a:ahLst/>
              <a:cxnLst/>
              <a:rect l="l" t="t" r="r" b="b"/>
              <a:pathLst>
                <a:path w="537209" h="2036445">
                  <a:moveTo>
                    <a:pt x="537135" y="0"/>
                  </a:moveTo>
                  <a:lnTo>
                    <a:pt x="0" y="0"/>
                  </a:lnTo>
                  <a:lnTo>
                    <a:pt x="0" y="2036267"/>
                  </a:lnTo>
                  <a:lnTo>
                    <a:pt x="537135" y="2036267"/>
                  </a:lnTo>
                  <a:lnTo>
                    <a:pt x="537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10045065" y="4662080"/>
            <a:ext cx="537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91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1308100" y="393700"/>
            <a:ext cx="668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31793"/>
                </a:solidFill>
                <a:latin typeface="Palladio Uralic"/>
                <a:cs typeface="Palladio Uralic"/>
              </a:rPr>
              <a:t>Perfect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Skip Lists,</a:t>
            </a:r>
            <a:r>
              <a:rPr sz="3600" b="1" spc="-25" dirty="0">
                <a:solidFill>
                  <a:srgbClr val="031793"/>
                </a:solidFill>
                <a:latin typeface="Palladio Uralic"/>
                <a:cs typeface="Palladio Uralic"/>
              </a:rPr>
              <a:t> </a:t>
            </a:r>
            <a:r>
              <a:rPr sz="3600" b="1" spc="-5" dirty="0">
                <a:solidFill>
                  <a:srgbClr val="031793"/>
                </a:solidFill>
                <a:latin typeface="Palladio Uralic"/>
                <a:cs typeface="Palladio Uralic"/>
              </a:rPr>
              <a:t>continued</a:t>
            </a:r>
            <a:endParaRPr sz="3600">
              <a:latin typeface="Palladio Uralic"/>
              <a:cs typeface="Palladio Ural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982165" y="1663700"/>
            <a:ext cx="1362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Times New Roman"/>
                <a:cs typeface="Times New Roman"/>
              </a:rPr>
              <a:t>Find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96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694899" y="3281210"/>
            <a:ext cx="11413490" cy="2628900"/>
            <a:chOff x="694899" y="3281210"/>
            <a:chExt cx="11413490" cy="2628900"/>
          </a:xfrm>
        </p:grpSpPr>
        <p:sp>
          <p:nvSpPr>
            <p:cNvPr id="158" name="object 158"/>
            <p:cNvSpPr/>
            <p:nvPr/>
          </p:nvSpPr>
          <p:spPr>
            <a:xfrm>
              <a:off x="726649" y="3598837"/>
              <a:ext cx="4925695" cy="3810"/>
            </a:xfrm>
            <a:custGeom>
              <a:avLst/>
              <a:gdLst/>
              <a:ahLst/>
              <a:cxnLst/>
              <a:rect l="l" t="t" r="r" b="b"/>
              <a:pathLst>
                <a:path w="4925695" h="3810">
                  <a:moveTo>
                    <a:pt x="4925498" y="0"/>
                  </a:moveTo>
                  <a:lnTo>
                    <a:pt x="0" y="3403"/>
                  </a:lnTo>
                </a:path>
              </a:pathLst>
            </a:custGeom>
            <a:ln w="63499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647740" y="3469297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4" h="259079">
                  <a:moveTo>
                    <a:pt x="0" y="0"/>
                  </a:moveTo>
                  <a:lnTo>
                    <a:pt x="177" y="259079"/>
                  </a:lnTo>
                  <a:lnTo>
                    <a:pt x="259168" y="129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002934" y="3602240"/>
              <a:ext cx="6985" cy="520065"/>
            </a:xfrm>
            <a:custGeom>
              <a:avLst/>
              <a:gdLst/>
              <a:ahLst/>
              <a:cxnLst/>
              <a:rect l="l" t="t" r="r" b="b"/>
              <a:pathLst>
                <a:path w="6985" h="520064">
                  <a:moveTo>
                    <a:pt x="3460" y="-31750"/>
                  </a:moveTo>
                  <a:lnTo>
                    <a:pt x="3460" y="551497"/>
                  </a:lnTo>
                </a:path>
              </a:pathLst>
            </a:custGeom>
            <a:ln w="70421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873457" y="4115943"/>
              <a:ext cx="259079" cy="260985"/>
            </a:xfrm>
            <a:custGeom>
              <a:avLst/>
              <a:gdLst/>
              <a:ahLst/>
              <a:cxnLst/>
              <a:rect l="l" t="t" r="r" b="b"/>
              <a:pathLst>
                <a:path w="259079" h="260985">
                  <a:moveTo>
                    <a:pt x="0" y="0"/>
                  </a:moveTo>
                  <a:lnTo>
                    <a:pt x="126085" y="260781"/>
                  </a:lnTo>
                  <a:lnTo>
                    <a:pt x="259054" y="3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07100" y="4400550"/>
              <a:ext cx="3797300" cy="0"/>
            </a:xfrm>
            <a:custGeom>
              <a:avLst/>
              <a:gdLst/>
              <a:ahLst/>
              <a:cxnLst/>
              <a:rect l="l" t="t" r="r" b="b"/>
              <a:pathLst>
                <a:path w="3797300">
                  <a:moveTo>
                    <a:pt x="37973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00081" y="427101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257434" y="4376940"/>
              <a:ext cx="6985" cy="520065"/>
            </a:xfrm>
            <a:custGeom>
              <a:avLst/>
              <a:gdLst/>
              <a:ahLst/>
              <a:cxnLst/>
              <a:rect l="l" t="t" r="r" b="b"/>
              <a:pathLst>
                <a:path w="6984" h="520064">
                  <a:moveTo>
                    <a:pt x="3454" y="-31750"/>
                  </a:moveTo>
                  <a:lnTo>
                    <a:pt x="3454" y="551497"/>
                  </a:lnTo>
                </a:path>
              </a:pathLst>
            </a:custGeom>
            <a:ln w="70408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127957" y="4890643"/>
              <a:ext cx="259079" cy="260985"/>
            </a:xfrm>
            <a:custGeom>
              <a:avLst/>
              <a:gdLst/>
              <a:ahLst/>
              <a:cxnLst/>
              <a:rect l="l" t="t" r="r" b="b"/>
              <a:pathLst>
                <a:path w="259079" h="260985">
                  <a:moveTo>
                    <a:pt x="0" y="0"/>
                  </a:moveTo>
                  <a:lnTo>
                    <a:pt x="126072" y="260781"/>
                  </a:lnTo>
                  <a:lnTo>
                    <a:pt x="259054" y="3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264355" y="5265940"/>
              <a:ext cx="10795" cy="389255"/>
            </a:xfrm>
            <a:custGeom>
              <a:avLst/>
              <a:gdLst/>
              <a:ahLst/>
              <a:cxnLst/>
              <a:rect l="l" t="t" r="r" b="b"/>
              <a:pathLst>
                <a:path w="10795" h="389254">
                  <a:moveTo>
                    <a:pt x="5200" y="-31749"/>
                  </a:moveTo>
                  <a:lnTo>
                    <a:pt x="5200" y="420725"/>
                  </a:lnTo>
                </a:path>
              </a:pathLst>
            </a:custGeom>
            <a:ln w="73901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145153" y="5647131"/>
              <a:ext cx="259079" cy="262890"/>
            </a:xfrm>
            <a:custGeom>
              <a:avLst/>
              <a:gdLst/>
              <a:ahLst/>
              <a:cxnLst/>
              <a:rect l="l" t="t" r="r" b="b"/>
              <a:pathLst>
                <a:path w="259079" h="262889">
                  <a:moveTo>
                    <a:pt x="258978" y="0"/>
                  </a:moveTo>
                  <a:lnTo>
                    <a:pt x="0" y="6934"/>
                  </a:lnTo>
                  <a:lnTo>
                    <a:pt x="136423" y="262458"/>
                  </a:lnTo>
                  <a:lnTo>
                    <a:pt x="25897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00343" y="3319310"/>
              <a:ext cx="5833110" cy="3810"/>
            </a:xfrm>
            <a:custGeom>
              <a:avLst/>
              <a:gdLst/>
              <a:ahLst/>
              <a:cxnLst/>
              <a:rect l="l" t="t" r="r" b="b"/>
              <a:pathLst>
                <a:path w="5833109" h="3810">
                  <a:moveTo>
                    <a:pt x="5832856" y="0"/>
                  </a:moveTo>
                  <a:lnTo>
                    <a:pt x="0" y="353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906267" y="3281209"/>
              <a:ext cx="2202180" cy="819150"/>
            </a:xfrm>
            <a:custGeom>
              <a:avLst/>
              <a:gdLst/>
              <a:ahLst/>
              <a:cxnLst/>
              <a:rect l="l" t="t" r="r" b="b"/>
              <a:pathLst>
                <a:path w="2202179" h="819150">
                  <a:moveTo>
                    <a:pt x="76225" y="780580"/>
                  </a:moveTo>
                  <a:lnTo>
                    <a:pt x="50" y="742429"/>
                  </a:lnTo>
                  <a:lnTo>
                    <a:pt x="0" y="818629"/>
                  </a:lnTo>
                  <a:lnTo>
                    <a:pt x="76225" y="780580"/>
                  </a:lnTo>
                  <a:close/>
                </a:path>
                <a:path w="2202179" h="819150">
                  <a:moveTo>
                    <a:pt x="2201862" y="38049"/>
                  </a:moveTo>
                  <a:lnTo>
                    <a:pt x="2125637" y="0"/>
                  </a:lnTo>
                  <a:lnTo>
                    <a:pt x="2125688" y="76200"/>
                  </a:lnTo>
                  <a:lnTo>
                    <a:pt x="2201862" y="38049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680700" y="4019550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1358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8564308" y="2882900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96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0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096FF"/>
                </a:solidFill>
                <a:latin typeface="Times New Roman"/>
                <a:cs typeface="Times New Roman"/>
              </a:rPr>
              <a:t>Inf?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346406" y="3632200"/>
            <a:ext cx="358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655" algn="l"/>
                <a:tab pos="3567429" algn="l"/>
              </a:tabLst>
            </a:pPr>
            <a:r>
              <a:rPr sz="2400" u="heavy" dirty="0">
                <a:solidFill>
                  <a:srgbClr val="0096FF"/>
                </a:solidFill>
                <a:uFill>
                  <a:solidFill>
                    <a:srgbClr val="0A31FF"/>
                  </a:solidFill>
                </a:uFill>
                <a:latin typeface="Times New Roman"/>
                <a:cs typeface="Times New Roman"/>
              </a:rPr>
              <a:t> 	96 </a:t>
            </a:r>
            <a:r>
              <a:rPr sz="2400" u="heavy" spc="100" dirty="0">
                <a:solidFill>
                  <a:srgbClr val="0096FF"/>
                </a:solidFill>
                <a:uFill>
                  <a:solidFill>
                    <a:srgbClr val="0A31FF"/>
                  </a:solidFill>
                </a:uFill>
                <a:latin typeface="Times New Roman"/>
                <a:cs typeface="Times New Roman"/>
              </a:rPr>
              <a:t>&lt;</a:t>
            </a:r>
            <a:r>
              <a:rPr sz="2400" u="heavy" spc="-100" dirty="0">
                <a:solidFill>
                  <a:srgbClr val="0096FF"/>
                </a:solidFill>
                <a:uFill>
                  <a:solidFill>
                    <a:srgbClr val="0A31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96FF"/>
                </a:solidFill>
                <a:uFill>
                  <a:solidFill>
                    <a:srgbClr val="0A31FF"/>
                  </a:solidFill>
                </a:uFill>
                <a:latin typeface="Times New Roman"/>
                <a:cs typeface="Times New Roman"/>
              </a:rPr>
              <a:t>91?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2038330" y="39814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A3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10850308" y="3644900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96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0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096FF"/>
                </a:solidFill>
                <a:latin typeface="Times New Roman"/>
                <a:cs typeface="Times New Roman"/>
              </a:rPr>
              <a:t>Inf?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7889976" y="1244600"/>
            <a:ext cx="1694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0096FF"/>
                </a:solidFill>
                <a:latin typeface="Times New Roman"/>
                <a:cs typeface="Times New Roman"/>
              </a:rPr>
              <a:t>Comparison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7988300" y="1670050"/>
            <a:ext cx="1497330" cy="76200"/>
            <a:chOff x="7988300" y="1670050"/>
            <a:chExt cx="1497330" cy="76200"/>
          </a:xfrm>
        </p:grpSpPr>
        <p:sp>
          <p:nvSpPr>
            <p:cNvPr id="177" name="object 177"/>
            <p:cNvSpPr/>
            <p:nvPr/>
          </p:nvSpPr>
          <p:spPr>
            <a:xfrm>
              <a:off x="7988300" y="1708150"/>
              <a:ext cx="1422400" cy="0"/>
            </a:xfrm>
            <a:custGeom>
              <a:avLst/>
              <a:gdLst/>
              <a:ahLst/>
              <a:cxnLst/>
              <a:rect l="l" t="t" r="r" b="b"/>
              <a:pathLst>
                <a:path w="1422400">
                  <a:moveTo>
                    <a:pt x="14224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409430" y="16700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object 179"/>
          <p:cNvGrpSpPr/>
          <p:nvPr/>
        </p:nvGrpSpPr>
        <p:grpSpPr>
          <a:xfrm>
            <a:off x="758399" y="3405047"/>
            <a:ext cx="4889500" cy="76200"/>
            <a:chOff x="758399" y="3405047"/>
            <a:chExt cx="4889500" cy="76200"/>
          </a:xfrm>
        </p:grpSpPr>
        <p:sp>
          <p:nvSpPr>
            <p:cNvPr id="180" name="object 180"/>
            <p:cNvSpPr/>
            <p:nvPr/>
          </p:nvSpPr>
          <p:spPr>
            <a:xfrm>
              <a:off x="764749" y="3443147"/>
              <a:ext cx="4808220" cy="6985"/>
            </a:xfrm>
            <a:custGeom>
              <a:avLst/>
              <a:gdLst/>
              <a:ahLst/>
              <a:cxnLst/>
              <a:rect l="l" t="t" r="r" b="b"/>
              <a:pathLst>
                <a:path w="4808220" h="6985">
                  <a:moveTo>
                    <a:pt x="4807870" y="0"/>
                  </a:moveTo>
                  <a:lnTo>
                    <a:pt x="0" y="6692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571299" y="340504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114" y="76200"/>
                  </a:lnTo>
                  <a:lnTo>
                    <a:pt x="76263" y="37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3167113" y="3009900"/>
            <a:ext cx="110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96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5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31?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11112500" y="1324610"/>
            <a:ext cx="1372870" cy="259079"/>
            <a:chOff x="11112500" y="1324610"/>
            <a:chExt cx="1372870" cy="259079"/>
          </a:xfrm>
        </p:grpSpPr>
        <p:sp>
          <p:nvSpPr>
            <p:cNvPr id="184" name="object 184"/>
            <p:cNvSpPr/>
            <p:nvPr/>
          </p:nvSpPr>
          <p:spPr>
            <a:xfrm>
              <a:off x="11112500" y="1454150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11176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2225782" y="132461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80">
                  <a:moveTo>
                    <a:pt x="0" y="0"/>
                  </a:moveTo>
                  <a:lnTo>
                    <a:pt x="0" y="259080"/>
                  </a:lnTo>
                  <a:lnTo>
                    <a:pt x="259079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9916020" y="822960"/>
            <a:ext cx="11004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sz="2400" spc="140" dirty="0">
                <a:latin typeface="Times New Roman"/>
                <a:cs typeface="Times New Roman"/>
              </a:rPr>
              <a:t>Change  </a:t>
            </a:r>
            <a:r>
              <a:rPr sz="2400" spc="125" dirty="0">
                <a:latin typeface="Times New Roman"/>
                <a:cs typeface="Times New Roman"/>
              </a:rPr>
              <a:t>current  </a:t>
            </a:r>
            <a:r>
              <a:rPr sz="2400" spc="90" dirty="0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484385" y="3455961"/>
            <a:ext cx="11630660" cy="2433320"/>
            <a:chOff x="484385" y="3455961"/>
            <a:chExt cx="11630660" cy="2433320"/>
          </a:xfrm>
        </p:grpSpPr>
        <p:sp>
          <p:nvSpPr>
            <p:cNvPr id="188" name="object 188"/>
            <p:cNvSpPr/>
            <p:nvPr/>
          </p:nvSpPr>
          <p:spPr>
            <a:xfrm>
              <a:off x="497085" y="3468661"/>
              <a:ext cx="301625" cy="264160"/>
            </a:xfrm>
            <a:custGeom>
              <a:avLst/>
              <a:gdLst/>
              <a:ahLst/>
              <a:cxnLst/>
              <a:rect l="l" t="t" r="r" b="b"/>
              <a:pathLst>
                <a:path w="301625" h="264160">
                  <a:moveTo>
                    <a:pt x="173942" y="0"/>
                  </a:moveTo>
                  <a:lnTo>
                    <a:pt x="127287" y="0"/>
                  </a:lnTo>
                  <a:lnTo>
                    <a:pt x="82406" y="12496"/>
                  </a:lnTo>
                  <a:lnTo>
                    <a:pt x="42851" y="37490"/>
                  </a:lnTo>
                  <a:lnTo>
                    <a:pt x="14283" y="72104"/>
                  </a:lnTo>
                  <a:lnTo>
                    <a:pt x="0" y="111375"/>
                  </a:lnTo>
                  <a:lnTo>
                    <a:pt x="0" y="152200"/>
                  </a:lnTo>
                  <a:lnTo>
                    <a:pt x="14283" y="191471"/>
                  </a:lnTo>
                  <a:lnTo>
                    <a:pt x="42851" y="226085"/>
                  </a:lnTo>
                  <a:lnTo>
                    <a:pt x="82406" y="251078"/>
                  </a:lnTo>
                  <a:lnTo>
                    <a:pt x="127287" y="263575"/>
                  </a:lnTo>
                  <a:lnTo>
                    <a:pt x="173942" y="263575"/>
                  </a:lnTo>
                  <a:lnTo>
                    <a:pt x="218822" y="251078"/>
                  </a:lnTo>
                  <a:lnTo>
                    <a:pt x="258378" y="226085"/>
                  </a:lnTo>
                  <a:lnTo>
                    <a:pt x="286945" y="191471"/>
                  </a:lnTo>
                  <a:lnTo>
                    <a:pt x="301229" y="152200"/>
                  </a:lnTo>
                  <a:lnTo>
                    <a:pt x="301229" y="111375"/>
                  </a:lnTo>
                  <a:lnTo>
                    <a:pt x="286945" y="72104"/>
                  </a:lnTo>
                  <a:lnTo>
                    <a:pt x="258378" y="37490"/>
                  </a:lnTo>
                  <a:lnTo>
                    <a:pt x="218822" y="12496"/>
                  </a:lnTo>
                  <a:lnTo>
                    <a:pt x="17394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97085" y="3468661"/>
              <a:ext cx="301625" cy="264160"/>
            </a:xfrm>
            <a:custGeom>
              <a:avLst/>
              <a:gdLst/>
              <a:ahLst/>
              <a:cxnLst/>
              <a:rect l="l" t="t" r="r" b="b"/>
              <a:pathLst>
                <a:path w="301625" h="264160">
                  <a:moveTo>
                    <a:pt x="258378" y="37490"/>
                  </a:moveTo>
                  <a:lnTo>
                    <a:pt x="286945" y="72104"/>
                  </a:lnTo>
                  <a:lnTo>
                    <a:pt x="301229" y="111375"/>
                  </a:lnTo>
                  <a:lnTo>
                    <a:pt x="301229" y="152200"/>
                  </a:lnTo>
                  <a:lnTo>
                    <a:pt x="286945" y="191471"/>
                  </a:lnTo>
                  <a:lnTo>
                    <a:pt x="258378" y="226085"/>
                  </a:lnTo>
                  <a:lnTo>
                    <a:pt x="218822" y="251078"/>
                  </a:lnTo>
                  <a:lnTo>
                    <a:pt x="173942" y="263575"/>
                  </a:lnTo>
                  <a:lnTo>
                    <a:pt x="127287" y="263575"/>
                  </a:lnTo>
                  <a:lnTo>
                    <a:pt x="82406" y="251078"/>
                  </a:lnTo>
                  <a:lnTo>
                    <a:pt x="42851" y="226085"/>
                  </a:lnTo>
                  <a:lnTo>
                    <a:pt x="14283" y="191471"/>
                  </a:lnTo>
                  <a:lnTo>
                    <a:pt x="0" y="152200"/>
                  </a:lnTo>
                  <a:lnTo>
                    <a:pt x="0" y="111375"/>
                  </a:lnTo>
                  <a:lnTo>
                    <a:pt x="14283" y="72104"/>
                  </a:lnTo>
                  <a:lnTo>
                    <a:pt x="42851" y="37490"/>
                  </a:lnTo>
                  <a:lnTo>
                    <a:pt x="82406" y="12496"/>
                  </a:lnTo>
                  <a:lnTo>
                    <a:pt x="127287" y="0"/>
                  </a:lnTo>
                  <a:lnTo>
                    <a:pt x="173942" y="0"/>
                  </a:lnTo>
                  <a:lnTo>
                    <a:pt x="218822" y="12496"/>
                  </a:lnTo>
                  <a:lnTo>
                    <a:pt x="258378" y="374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337800" y="5759449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520700" y="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2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854181" y="56299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680700" y="4794249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1358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2038330" y="47561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825202" y="6824980"/>
            <a:ext cx="59169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2531110" indent="-304800">
              <a:lnSpc>
                <a:spcPct val="109400"/>
              </a:lnSpc>
              <a:spcBef>
                <a:spcPts val="100"/>
              </a:spcBef>
            </a:pPr>
            <a:r>
              <a:rPr sz="3200" spc="200" dirty="0">
                <a:latin typeface="Times New Roman"/>
                <a:cs typeface="Times New Roman"/>
              </a:rPr>
              <a:t>When </a:t>
            </a:r>
            <a:r>
              <a:rPr sz="3200" spc="130" dirty="0">
                <a:latin typeface="Times New Roman"/>
                <a:cs typeface="Times New Roman"/>
              </a:rPr>
              <a:t>search </a:t>
            </a:r>
            <a:r>
              <a:rPr sz="3200" spc="110" dirty="0">
                <a:latin typeface="Times New Roman"/>
                <a:cs typeface="Times New Roman"/>
              </a:rPr>
              <a:t>for</a:t>
            </a:r>
            <a:r>
              <a:rPr sz="3200" spc="-38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k:  </a:t>
            </a:r>
            <a:r>
              <a:rPr sz="3200" spc="5" dirty="0">
                <a:latin typeface="Times New Roman"/>
                <a:cs typeface="Times New Roman"/>
              </a:rPr>
              <a:t>If </a:t>
            </a:r>
            <a:r>
              <a:rPr sz="3200" spc="175" dirty="0">
                <a:latin typeface="Times New Roman"/>
                <a:cs typeface="Times New Roman"/>
              </a:rPr>
              <a:t>k </a:t>
            </a:r>
            <a:r>
              <a:rPr sz="3200" spc="130" dirty="0">
                <a:latin typeface="Times New Roman"/>
                <a:cs typeface="Times New Roman"/>
              </a:rPr>
              <a:t>= </a:t>
            </a:r>
            <a:r>
              <a:rPr sz="3200" spc="25" dirty="0">
                <a:latin typeface="Times New Roman"/>
                <a:cs typeface="Times New Roman"/>
              </a:rPr>
              <a:t>key,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done!</a:t>
            </a:r>
            <a:endParaRPr sz="3200" dirty="0">
              <a:latin typeface="Times New Roman"/>
              <a:cs typeface="Times New Roman"/>
            </a:endParaRPr>
          </a:p>
          <a:p>
            <a:pPr marL="317500" marR="5080">
              <a:lnSpc>
                <a:spcPct val="109400"/>
              </a:lnSpc>
            </a:pPr>
            <a:r>
              <a:rPr sz="3200" spc="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&lt;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next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key,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go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down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level  </a:t>
            </a:r>
            <a:r>
              <a:rPr sz="3200" spc="5" dirty="0">
                <a:latin typeface="Times New Roman"/>
                <a:cs typeface="Times New Roman"/>
              </a:rPr>
              <a:t>If </a:t>
            </a:r>
            <a:r>
              <a:rPr sz="3200" spc="175" dirty="0">
                <a:latin typeface="Times New Roman"/>
                <a:cs typeface="Times New Roman"/>
              </a:rPr>
              <a:t>k </a:t>
            </a:r>
            <a:r>
              <a:rPr sz="3200" dirty="0">
                <a:latin typeface="Arial"/>
                <a:cs typeface="Arial"/>
              </a:rPr>
              <a:t>≥ </a:t>
            </a:r>
            <a:r>
              <a:rPr sz="3200" spc="140" dirty="0">
                <a:latin typeface="Times New Roman"/>
                <a:cs typeface="Times New Roman"/>
              </a:rPr>
              <a:t>next </a:t>
            </a:r>
            <a:r>
              <a:rPr sz="3200" spc="25" dirty="0">
                <a:latin typeface="Times New Roman"/>
                <a:cs typeface="Times New Roman"/>
              </a:rPr>
              <a:t>key, </a:t>
            </a:r>
            <a:r>
              <a:rPr sz="3200" spc="160" dirty="0">
                <a:latin typeface="Times New Roman"/>
                <a:cs typeface="Times New Roman"/>
              </a:rPr>
              <a:t>go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right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10850308" y="4419600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96 </a:t>
            </a:r>
            <a:r>
              <a:rPr sz="2400" spc="100" dirty="0">
                <a:solidFill>
                  <a:srgbClr val="0096FF"/>
                </a:solidFill>
                <a:latin typeface="Times New Roman"/>
                <a:cs typeface="Times New Roman"/>
              </a:rPr>
              <a:t>&lt;</a:t>
            </a:r>
            <a:r>
              <a:rPr sz="2400" spc="-90" dirty="0">
                <a:solidFill>
                  <a:srgbClr val="0096FF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096FF"/>
                </a:solidFill>
                <a:latin typeface="Times New Roman"/>
                <a:cs typeface="Times New Roman"/>
              </a:rPr>
              <a:t>Inf?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10680700" y="5581650"/>
            <a:ext cx="1433830" cy="76200"/>
            <a:chOff x="10680700" y="5581650"/>
            <a:chExt cx="1433830" cy="76200"/>
          </a:xfrm>
        </p:grpSpPr>
        <p:sp>
          <p:nvSpPr>
            <p:cNvPr id="197" name="object 197"/>
            <p:cNvSpPr/>
            <p:nvPr/>
          </p:nvSpPr>
          <p:spPr>
            <a:xfrm>
              <a:off x="10680700" y="5619750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1358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2038330" y="55816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10897425" y="5245100"/>
            <a:ext cx="109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96 </a:t>
            </a:r>
            <a:r>
              <a:rPr sz="2400" dirty="0">
                <a:solidFill>
                  <a:srgbClr val="0096FF"/>
                </a:solidFill>
                <a:latin typeface="Arial"/>
                <a:cs typeface="Arial"/>
              </a:rPr>
              <a:t>≤</a:t>
            </a:r>
            <a:r>
              <a:rPr sz="2400" spc="-16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6FF"/>
                </a:solidFill>
                <a:latin typeface="Times New Roman"/>
                <a:cs typeface="Times New Roman"/>
              </a:rPr>
              <a:t>96?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0" name="Footer Placeholder 19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DOR - Skip List</a:t>
            </a:r>
            <a:endParaRPr lang="en-IN"/>
          </a:p>
        </p:txBody>
      </p:sp>
      <p:sp>
        <p:nvSpPr>
          <p:cNvPr id="201" name="Slide Number Placeholder 20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1109</Words>
  <Application>Microsoft Office PowerPoint</Application>
  <PresentationFormat>Custom</PresentationFormat>
  <Paragraphs>432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Palladio Uralic</vt:lpstr>
      <vt:lpstr>Times New Roman</vt:lpstr>
      <vt:lpstr>Trebuchet MS</vt:lpstr>
      <vt:lpstr>Wingdings</vt:lpstr>
      <vt:lpstr>Office Theme</vt:lpstr>
      <vt:lpstr>Blank Presentation</vt:lpstr>
      <vt:lpstr>Data Organization and Retrieval (Skip Lists)</vt:lpstr>
      <vt:lpstr>Linked Lists Benefits &amp; Drawbacks</vt:lpstr>
      <vt:lpstr>Skip Lists</vt:lpstr>
      <vt:lpstr>Perfect Skip Lists</vt:lpstr>
      <vt:lpstr>Perfect Skip Lists</vt:lpstr>
      <vt:lpstr>Perfect Skip Lists, continued</vt:lpstr>
      <vt:lpstr>Perfect Skip Lists, continued</vt:lpstr>
      <vt:lpstr>In other words,</vt:lpstr>
      <vt:lpstr>Perfect Skip Lists, continued</vt:lpstr>
      <vt:lpstr>Search Time:</vt:lpstr>
      <vt:lpstr>Insert &amp; Delete</vt:lpstr>
      <vt:lpstr>Randomization</vt:lpstr>
      <vt:lpstr>Randomized Skip List:</vt:lpstr>
      <vt:lpstr>Insertion:</vt:lpstr>
      <vt:lpstr>Insertion:</vt:lpstr>
      <vt:lpstr>Deletion:</vt:lpstr>
      <vt:lpstr>Deletion:</vt:lpstr>
      <vt:lpstr>There are no “bad” sequences:</vt:lpstr>
      <vt:lpstr>Implementation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Lists CMSC 420</dc:title>
  <cp:lastModifiedBy>SUBHASIS B</cp:lastModifiedBy>
  <cp:revision>6</cp:revision>
  <dcterms:created xsi:type="dcterms:W3CDTF">2021-06-19T09:05:45Z</dcterms:created>
  <dcterms:modified xsi:type="dcterms:W3CDTF">2021-09-15T16:26:29Z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2008-03-07T00:00:00Z</vt:filetime>
  </property>
  <property fmtid="{D5CDD505-2E9C-101B-9397-08002B2CF9AE}" pid="3" name="Creator">
    <vt:lpwstr>Apple Keynote 4.0.2</vt:lpwstr>
  </property>
  <property fmtid="{D5CDD505-2E9C-101B-9397-08002B2CF9AE}" pid="4" name="LastSaved">
    <vt:filetime>2021-06-19T00:00:00Z</vt:filetime>
  </property>
</Properties>
</file>