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9144000"/>
  <p:notesSz cx="6994525" cy="92789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159">
          <p15:clr>
            <a:srgbClr val="A4A3A4"/>
          </p15:clr>
        </p15:guide>
        <p15:guide id="2" pos="2883">
          <p15:clr>
            <a:srgbClr val="A4A3A4"/>
          </p15:clr>
        </p15:guide>
      </p15:notesGuideLst>
    </p:ext>
    <p:ext uri="http://customooxmlschemas.google.com/">
      <go:slidesCustomData xmlns:go="http://customooxmlschemas.google.com/" r:id="rId29" roundtripDataSignature="AMtx7mgmyhK4cpLwo/5tcUfD7H4ssCSu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159" orient="horz"/>
        <p:guide pos="2883"/>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1588"/>
            <a:ext cx="3032125" cy="465138"/>
          </a:xfrm>
          <a:prstGeom prst="rect">
            <a:avLst/>
          </a:prstGeom>
          <a:noFill/>
          <a:ln>
            <a:noFill/>
          </a:ln>
        </p:spPr>
        <p:txBody>
          <a:bodyPr anchorCtr="0" anchor="t" bIns="0" lIns="19050" spcFirstLastPara="1" rIns="19050" wrap="square" tIns="0">
            <a:noAutofit/>
          </a:bodyPr>
          <a:lstStyle>
            <a:lvl1pPr lvl="0" marR="0" rtl="0" algn="l">
              <a:spcBef>
                <a:spcPts val="0"/>
              </a:spcBef>
              <a:spcAft>
                <a:spcPts val="0"/>
              </a:spcAft>
              <a:buSzPts val="1400"/>
              <a:buNone/>
              <a:defRPr b="0" i="1" sz="10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2pPr>
            <a:lvl3pPr lvl="2"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3pPr>
            <a:lvl4pPr lvl="3"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4pPr>
            <a:lvl5pPr lvl="4"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5pPr>
            <a:lvl6pPr lvl="5"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6pPr>
            <a:lvl7pPr lvl="6"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7pPr>
            <a:lvl8pPr lvl="7"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8pPr>
            <a:lvl9pPr lvl="8"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962400" y="-1588"/>
            <a:ext cx="3032125" cy="465138"/>
          </a:xfrm>
          <a:prstGeom prst="rect">
            <a:avLst/>
          </a:prstGeom>
          <a:noFill/>
          <a:ln>
            <a:noFill/>
          </a:ln>
        </p:spPr>
        <p:txBody>
          <a:bodyPr anchorCtr="0" anchor="t" bIns="0" lIns="19050" spcFirstLastPara="1" rIns="19050" wrap="square" tIns="0">
            <a:noAutofit/>
          </a:bodyPr>
          <a:lstStyle>
            <a:lvl1pPr lvl="0" marR="0" rtl="0" algn="r">
              <a:spcBef>
                <a:spcPts val="0"/>
              </a:spcBef>
              <a:spcAft>
                <a:spcPts val="0"/>
              </a:spcAft>
              <a:buSzPts val="1400"/>
              <a:buNone/>
              <a:defRPr b="0" i="1" sz="10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2pPr>
            <a:lvl3pPr lvl="2"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3pPr>
            <a:lvl4pPr lvl="3"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4pPr>
            <a:lvl5pPr lvl="4"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5pPr>
            <a:lvl6pPr lvl="5"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6pPr>
            <a:lvl7pPr lvl="6"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7pPr>
            <a:lvl8pPr lvl="7"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8pPr>
            <a:lvl9pPr lvl="8"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
        <p:nvSpPr>
          <p:cNvPr id="6" name="Google Shape;6;n"/>
          <p:cNvSpPr txBox="1"/>
          <p:nvPr>
            <p:ph idx="1" type="body"/>
          </p:nvPr>
        </p:nvSpPr>
        <p:spPr>
          <a:xfrm>
            <a:off x="933450" y="4406900"/>
            <a:ext cx="5127625" cy="4175125"/>
          </a:xfrm>
          <a:prstGeom prst="rect">
            <a:avLst/>
          </a:prstGeom>
          <a:noFill/>
          <a:ln>
            <a:noFill/>
          </a:ln>
        </p:spPr>
        <p:txBody>
          <a:bodyPr anchorCtr="0" anchor="t" bIns="46025" lIns="92075" spcFirstLastPara="1" rIns="92075" wrap="square" tIns="46025">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13800"/>
            <a:ext cx="3032125" cy="465138"/>
          </a:xfrm>
          <a:prstGeom prst="rect">
            <a:avLst/>
          </a:prstGeom>
          <a:noFill/>
          <a:ln>
            <a:noFill/>
          </a:ln>
        </p:spPr>
        <p:txBody>
          <a:bodyPr anchorCtr="0" anchor="b" bIns="0" lIns="19050" spcFirstLastPara="1" rIns="19050" wrap="square" tIns="0">
            <a:noAutofit/>
          </a:bodyPr>
          <a:lstStyle>
            <a:lvl1pPr lvl="0" marR="0" rtl="0" algn="l">
              <a:spcBef>
                <a:spcPts val="0"/>
              </a:spcBef>
              <a:spcAft>
                <a:spcPts val="0"/>
              </a:spcAft>
              <a:buSzPts val="1400"/>
              <a:buNone/>
              <a:defRPr b="0" i="1" sz="10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2pPr>
            <a:lvl3pPr lvl="2"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3pPr>
            <a:lvl4pPr lvl="3"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4pPr>
            <a:lvl5pPr lvl="4"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5pPr>
            <a:lvl6pPr lvl="5"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6pPr>
            <a:lvl7pPr lvl="6"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7pPr>
            <a:lvl8pPr lvl="7"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8pPr>
            <a:lvl9pPr lvl="8"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marR="0" rtl="0" algn="r">
              <a:spcBef>
                <a:spcPts val="0"/>
              </a:spcBef>
              <a:spcAft>
                <a:spcPts val="0"/>
              </a:spcAft>
              <a:buNone/>
            </a:pPr>
            <a:fld id="{00000000-1234-1234-1234-123412341234}" type="slidenum">
              <a:rPr b="0" i="1" lang="en-US" sz="1000" u="none" cap="none" strike="noStrike">
                <a:solidFill>
                  <a:schemeClr val="dk1"/>
                </a:solidFill>
                <a:latin typeface="Times New Roman"/>
                <a:ea typeface="Times New Roman"/>
                <a:cs typeface="Times New Roman"/>
                <a:sym typeface="Times New Roman"/>
              </a:rPr>
              <a:t>‹#›</a:t>
            </a:fld>
            <a:endParaRPr b="0" i="1" sz="10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
        <p:nvSpPr>
          <p:cNvPr id="86" name="Google Shape;86;p1:notes"/>
          <p:cNvSpPr txBox="1"/>
          <p:nvPr>
            <p:ph idx="1" type="body"/>
          </p:nvPr>
        </p:nvSpPr>
        <p:spPr>
          <a:xfrm>
            <a:off x="933450" y="4406900"/>
            <a:ext cx="5127625" cy="4175125"/>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10: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marR="0" rtl="0" algn="r">
              <a:spcBef>
                <a:spcPts val="0"/>
              </a:spcBef>
              <a:spcAft>
                <a:spcPts val="0"/>
              </a:spcAft>
              <a:buNone/>
            </a:pPr>
            <a:fld id="{00000000-1234-1234-1234-123412341234}" type="slidenum">
              <a:rPr b="0" i="1" lang="en-US" sz="1200" u="none" cap="none" strike="noStrike">
                <a:solidFill>
                  <a:schemeClr val="dk1"/>
                </a:solidFill>
                <a:latin typeface="Times New Roman"/>
                <a:ea typeface="Times New Roman"/>
                <a:cs typeface="Times New Roman"/>
                <a:sym typeface="Times New Roman"/>
              </a:rPr>
              <a:t>‹#›</a:t>
            </a:fld>
            <a:endParaRPr b="0" i="1" sz="1200" u="none" cap="none" strike="noStrike">
              <a:solidFill>
                <a:schemeClr val="dk1"/>
              </a:solidFill>
              <a:latin typeface="Times New Roman"/>
              <a:ea typeface="Times New Roman"/>
              <a:cs typeface="Times New Roman"/>
              <a:sym typeface="Times New Roman"/>
            </a:endParaRPr>
          </a:p>
        </p:txBody>
      </p:sp>
      <p:sp>
        <p:nvSpPr>
          <p:cNvPr id="591" name="Google Shape;591;p10: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92" name="Google Shape;592;p10:notes"/>
          <p:cNvSpPr txBox="1"/>
          <p:nvPr>
            <p:ph idx="1" type="body"/>
          </p:nvPr>
        </p:nvSpPr>
        <p:spPr>
          <a:xfrm>
            <a:off x="933450" y="4406900"/>
            <a:ext cx="5127625" cy="4175125"/>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4975" lIns="89950" spcFirstLastPara="1" rIns="89950" wrap="square" tIns="44975">
            <a:noAutofit/>
          </a:bodyPr>
          <a:lstStyle/>
          <a:p>
            <a:pPr indent="0" lvl="0" marL="0" rtl="0" algn="l">
              <a:spcBef>
                <a:spcPts val="0"/>
              </a:spcBef>
              <a:spcAft>
                <a:spcPts val="0"/>
              </a:spcAft>
              <a:buNone/>
            </a:pPr>
            <a:r>
              <a:rPr lang="en-US"/>
              <a:t>As you bubble up, node intervals expand rightward. So, descendent intervals remain contained in ancestor intervals.</a:t>
            </a:r>
            <a:endParaRPr/>
          </a:p>
          <a:p>
            <a:pPr indent="0" lvl="0" marL="0" rtl="0" algn="l">
              <a:spcBef>
                <a:spcPts val="36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11: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671" name="Google Shape;671;p11: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p12: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marR="0" rtl="0" algn="r">
              <a:spcBef>
                <a:spcPts val="0"/>
              </a:spcBef>
              <a:spcAft>
                <a:spcPts val="0"/>
              </a:spcAft>
              <a:buNone/>
            </a:pPr>
            <a:fld id="{00000000-1234-1234-1234-123412341234}" type="slidenum">
              <a:rPr b="0" i="1" lang="en-US" sz="1200" u="none" cap="none" strike="noStrike">
                <a:solidFill>
                  <a:schemeClr val="dk1"/>
                </a:solidFill>
                <a:latin typeface="Times New Roman"/>
                <a:ea typeface="Times New Roman"/>
                <a:cs typeface="Times New Roman"/>
                <a:sym typeface="Times New Roman"/>
              </a:rPr>
              <a:t>‹#›</a:t>
            </a:fld>
            <a:endParaRPr b="0" i="1" sz="1200" u="none" cap="none" strike="noStrike">
              <a:solidFill>
                <a:schemeClr val="dk1"/>
              </a:solidFill>
              <a:latin typeface="Times New Roman"/>
              <a:ea typeface="Times New Roman"/>
              <a:cs typeface="Times New Roman"/>
              <a:sym typeface="Times New Roman"/>
            </a:endParaRPr>
          </a:p>
        </p:txBody>
      </p:sp>
      <p:sp>
        <p:nvSpPr>
          <p:cNvPr id="744" name="Google Shape;744;p12: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45" name="Google Shape;745;p12:notes"/>
          <p:cNvSpPr txBox="1"/>
          <p:nvPr>
            <p:ph idx="1" type="body"/>
          </p:nvPr>
        </p:nvSpPr>
        <p:spPr>
          <a:xfrm>
            <a:off x="933450" y="4406900"/>
            <a:ext cx="5127625" cy="4175125"/>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4975" lIns="89950" spcFirstLastPara="1" rIns="89950" wrap="square" tIns="44975">
            <a:noAutofit/>
          </a:bodyPr>
          <a:lstStyle/>
          <a:p>
            <a:pPr indent="0" lvl="0" marL="0" rtl="0" algn="l">
              <a:spcBef>
                <a:spcPts val="0"/>
              </a:spcBef>
              <a:spcAft>
                <a:spcPts val="0"/>
              </a:spcAft>
              <a:buNone/>
            </a:pPr>
            <a:r>
              <a:rPr lang="en-US"/>
              <a:t>Since 8 &lt; 25, insert into min heap. If we were to insert 100, we would insert into max heap, because 100 &gt; 70. When new key is between 25 and 70, just put into new leaf.</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p13: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820" name="Google Shape;820;p13: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p14: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894" name="Google Shape;894;p14: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p15: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901" name="Google Shape;901;p15: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p16: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985" name="Google Shape;985;p16: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1" name="Shape 1061"/>
        <p:cNvGrpSpPr/>
        <p:nvPr/>
      </p:nvGrpSpPr>
      <p:grpSpPr>
        <a:xfrm>
          <a:off x="0" y="0"/>
          <a:ext cx="0" cy="0"/>
          <a:chOff x="0" y="0"/>
          <a:chExt cx="0" cy="0"/>
        </a:xfrm>
      </p:grpSpPr>
      <p:sp>
        <p:nvSpPr>
          <p:cNvPr id="1062" name="Google Shape;1062;p17: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1063" name="Google Shape;1063;p17: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9" name="Shape 1139"/>
        <p:cNvGrpSpPr/>
        <p:nvPr/>
      </p:nvGrpSpPr>
      <p:grpSpPr>
        <a:xfrm>
          <a:off x="0" y="0"/>
          <a:ext cx="0" cy="0"/>
          <a:chOff x="0" y="0"/>
          <a:chExt cx="0" cy="0"/>
        </a:xfrm>
      </p:grpSpPr>
      <p:sp>
        <p:nvSpPr>
          <p:cNvPr id="1140" name="Google Shape;1140;p18: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1141" name="Google Shape;1141;p18: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7" name="Shape 1217"/>
        <p:cNvGrpSpPr/>
        <p:nvPr/>
      </p:nvGrpSpPr>
      <p:grpSpPr>
        <a:xfrm>
          <a:off x="0" y="0"/>
          <a:ext cx="0" cy="0"/>
          <a:chOff x="0" y="0"/>
          <a:chExt cx="0" cy="0"/>
        </a:xfrm>
      </p:grpSpPr>
      <p:sp>
        <p:nvSpPr>
          <p:cNvPr id="1218" name="Google Shape;1218;p19: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1219" name="Google Shape;1219;p19: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
        <p:nvSpPr>
          <p:cNvPr id="93" name="Google Shape;93;p2:notes"/>
          <p:cNvSpPr txBox="1"/>
          <p:nvPr>
            <p:ph idx="1" type="body"/>
          </p:nvPr>
        </p:nvSpPr>
        <p:spPr>
          <a:xfrm>
            <a:off x="933450" y="4406900"/>
            <a:ext cx="5127625" cy="4175125"/>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
        <p:nvSpPr>
          <p:cNvPr id="94" name="Google Shape;94;p2: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0" name="Shape 1290"/>
        <p:cNvGrpSpPr/>
        <p:nvPr/>
      </p:nvGrpSpPr>
      <p:grpSpPr>
        <a:xfrm>
          <a:off x="0" y="0"/>
          <a:ext cx="0" cy="0"/>
          <a:chOff x="0" y="0"/>
          <a:chExt cx="0" cy="0"/>
        </a:xfrm>
      </p:grpSpPr>
      <p:sp>
        <p:nvSpPr>
          <p:cNvPr id="1291" name="Google Shape;1291;p20: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marR="0" rtl="0" algn="r">
              <a:spcBef>
                <a:spcPts val="0"/>
              </a:spcBef>
              <a:spcAft>
                <a:spcPts val="0"/>
              </a:spcAft>
              <a:buNone/>
            </a:pPr>
            <a:fld id="{00000000-1234-1234-1234-123412341234}" type="slidenum">
              <a:rPr b="0" i="1" lang="en-US" sz="1200" u="none" cap="none" strike="noStrike">
                <a:solidFill>
                  <a:schemeClr val="dk1"/>
                </a:solidFill>
                <a:latin typeface="Times New Roman"/>
                <a:ea typeface="Times New Roman"/>
                <a:cs typeface="Times New Roman"/>
                <a:sym typeface="Times New Roman"/>
              </a:rPr>
              <a:t>‹#›</a:t>
            </a:fld>
            <a:endParaRPr b="0" i="1" sz="1200" u="none" cap="none" strike="noStrike">
              <a:solidFill>
                <a:schemeClr val="dk1"/>
              </a:solidFill>
              <a:latin typeface="Times New Roman"/>
              <a:ea typeface="Times New Roman"/>
              <a:cs typeface="Times New Roman"/>
              <a:sym typeface="Times New Roman"/>
            </a:endParaRPr>
          </a:p>
        </p:txBody>
      </p:sp>
      <p:sp>
        <p:nvSpPr>
          <p:cNvPr id="1292" name="Google Shape;1292;p20: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93" name="Google Shape;1293;p20:notes"/>
          <p:cNvSpPr txBox="1"/>
          <p:nvPr>
            <p:ph idx="1" type="body"/>
          </p:nvPr>
        </p:nvSpPr>
        <p:spPr>
          <a:xfrm>
            <a:off x="933450" y="4406900"/>
            <a:ext cx="5127625" cy="4175125"/>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4975" lIns="89950" spcFirstLastPara="1" rIns="89950" wrap="square" tIns="44975">
            <a:noAutofit/>
          </a:bodyPr>
          <a:lstStyle/>
          <a:p>
            <a:pPr indent="0" lvl="0" marL="0" rtl="0" algn="l">
              <a:spcBef>
                <a:spcPts val="0"/>
              </a:spcBef>
              <a:spcAft>
                <a:spcPts val="0"/>
              </a:spcAft>
              <a:buNone/>
            </a:pPr>
            <a:r>
              <a:rPr lang="en-US"/>
              <a:t>Reinsert is done top to bottom.</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8" name="Shape 1368"/>
        <p:cNvGrpSpPr/>
        <p:nvPr/>
      </p:nvGrpSpPr>
      <p:grpSpPr>
        <a:xfrm>
          <a:off x="0" y="0"/>
          <a:ext cx="0" cy="0"/>
          <a:chOff x="0" y="0"/>
          <a:chExt cx="0" cy="0"/>
        </a:xfrm>
      </p:grpSpPr>
      <p:sp>
        <p:nvSpPr>
          <p:cNvPr id="1369" name="Google Shape;1369;p21: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1370" name="Google Shape;1370;p21: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5" name="Shape 1375"/>
        <p:cNvGrpSpPr/>
        <p:nvPr/>
      </p:nvGrpSpPr>
      <p:grpSpPr>
        <a:xfrm>
          <a:off x="0" y="0"/>
          <a:ext cx="0" cy="0"/>
          <a:chOff x="0" y="0"/>
          <a:chExt cx="0" cy="0"/>
        </a:xfrm>
      </p:grpSpPr>
      <p:sp>
        <p:nvSpPr>
          <p:cNvPr id="1376" name="Google Shape;1376;p22: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marR="0" rtl="0" algn="r">
              <a:spcBef>
                <a:spcPts val="0"/>
              </a:spcBef>
              <a:spcAft>
                <a:spcPts val="0"/>
              </a:spcAft>
              <a:buNone/>
            </a:pPr>
            <a:fld id="{00000000-1234-1234-1234-123412341234}" type="slidenum">
              <a:rPr b="0" i="1" lang="en-US" sz="1200" u="none" cap="none" strike="noStrike">
                <a:solidFill>
                  <a:schemeClr val="dk1"/>
                </a:solidFill>
                <a:latin typeface="Times New Roman"/>
                <a:ea typeface="Times New Roman"/>
                <a:cs typeface="Times New Roman"/>
                <a:sym typeface="Times New Roman"/>
              </a:rPr>
              <a:t>‹#›</a:t>
            </a:fld>
            <a:endParaRPr b="0" i="1" sz="1200" u="none" cap="none" strike="noStrike">
              <a:solidFill>
                <a:schemeClr val="dk1"/>
              </a:solidFill>
              <a:latin typeface="Times New Roman"/>
              <a:ea typeface="Times New Roman"/>
              <a:cs typeface="Times New Roman"/>
              <a:sym typeface="Times New Roman"/>
            </a:endParaRPr>
          </a:p>
        </p:txBody>
      </p:sp>
      <p:sp>
        <p:nvSpPr>
          <p:cNvPr id="1377" name="Google Shape;1377;p22: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378" name="Google Shape;1378;p22:notes"/>
          <p:cNvSpPr txBox="1"/>
          <p:nvPr>
            <p:ph idx="1" type="body"/>
          </p:nvPr>
        </p:nvSpPr>
        <p:spPr>
          <a:xfrm>
            <a:off x="933450" y="4406900"/>
            <a:ext cx="5127625" cy="4175125"/>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4975" lIns="89950" spcFirstLastPara="1" rIns="89950" wrap="square" tIns="44975">
            <a:noAutofit/>
          </a:bodyPr>
          <a:lstStyle/>
          <a:p>
            <a:pPr indent="0" lvl="0" marL="0" rtl="0" algn="l">
              <a:spcBef>
                <a:spcPts val="0"/>
              </a:spcBef>
              <a:spcAft>
                <a:spcPts val="0"/>
              </a:spcAft>
              <a:buNone/>
            </a:pPr>
            <a:r>
              <a:rPr lang="en-US"/>
              <a:t>Empty =&gt; return.</a:t>
            </a:r>
            <a:endParaRPr/>
          </a:p>
          <a:p>
            <a:pPr indent="0" lvl="0" marL="0" rtl="0" algn="l">
              <a:spcBef>
                <a:spcPts val="360"/>
              </a:spcBef>
              <a:spcAft>
                <a:spcPts val="0"/>
              </a:spcAft>
              <a:buNone/>
            </a:pPr>
            <a:r>
              <a:rPr lang="en-US"/>
              <a:t>Root interval contained in [a,b] =&gt; return.</a:t>
            </a:r>
            <a:endParaRPr/>
          </a:p>
          <a:p>
            <a:pPr indent="0" lvl="0" marL="0" rtl="0" algn="l">
              <a:spcBef>
                <a:spcPts val="360"/>
              </a:spcBef>
              <a:spcAft>
                <a:spcPts val="0"/>
              </a:spcAft>
              <a:buNone/>
            </a:pPr>
            <a:r>
              <a:rPr lang="en-US"/>
              <a:t>Report root points that  are not in the range.</a:t>
            </a:r>
            <a:endParaRPr/>
          </a:p>
          <a:p>
            <a:pPr indent="0" lvl="0" marL="0" rtl="0" algn="l">
              <a:spcBef>
                <a:spcPts val="360"/>
              </a:spcBef>
              <a:spcAft>
                <a:spcPts val="0"/>
              </a:spcAft>
              <a:buNone/>
            </a:pPr>
            <a:r>
              <a:rPr lang="en-US"/>
              <a:t>Search left subtree recursively.</a:t>
            </a:r>
            <a:endParaRPr/>
          </a:p>
          <a:p>
            <a:pPr indent="0" lvl="0" marL="0" rtl="0" algn="l">
              <a:spcBef>
                <a:spcPts val="360"/>
              </a:spcBef>
              <a:spcAft>
                <a:spcPts val="0"/>
              </a:spcAft>
              <a:buNone/>
            </a:pPr>
            <a:r>
              <a:rPr lang="en-US"/>
              <a:t>Search right subtree recursively.</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Use accounting method to show that cost is O(k). If a node returns a point, charge work at this node to the node. Otherwise charge to parent. Each nodes gets charged at most 3. So, total charge is 3k+1 (1 for work at root that returns no point).</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Or, consider subtree of visited nodes. Regard nodes that report no points (these are leaves) as external nodes. Number of remaining nodes is at most k. Number of external nodes is at most k+1. Total nodes visited is at most 2k+1.</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1" name="Shape 1451"/>
        <p:cNvGrpSpPr/>
        <p:nvPr/>
      </p:nvGrpSpPr>
      <p:grpSpPr>
        <a:xfrm>
          <a:off x="0" y="0"/>
          <a:ext cx="0" cy="0"/>
          <a:chOff x="0" y="0"/>
          <a:chExt cx="0" cy="0"/>
        </a:xfrm>
      </p:grpSpPr>
      <p:sp>
        <p:nvSpPr>
          <p:cNvPr id="1452" name="Google Shape;1452;p23: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marR="0" rtl="0" algn="r">
              <a:spcBef>
                <a:spcPts val="0"/>
              </a:spcBef>
              <a:spcAft>
                <a:spcPts val="0"/>
              </a:spcAft>
              <a:buNone/>
            </a:pPr>
            <a:fld id="{00000000-1234-1234-1234-123412341234}" type="slidenum">
              <a:rPr b="0" i="1" lang="en-US" sz="1200" u="none" cap="none" strike="noStrike">
                <a:solidFill>
                  <a:schemeClr val="dk1"/>
                </a:solidFill>
                <a:latin typeface="Times New Roman"/>
                <a:ea typeface="Times New Roman"/>
                <a:cs typeface="Times New Roman"/>
                <a:sym typeface="Times New Roman"/>
              </a:rPr>
              <a:t>‹#›</a:t>
            </a:fld>
            <a:endParaRPr b="0" i="1" sz="1200" u="none" cap="none" strike="noStrike">
              <a:solidFill>
                <a:schemeClr val="dk1"/>
              </a:solidFill>
              <a:latin typeface="Times New Roman"/>
              <a:ea typeface="Times New Roman"/>
              <a:cs typeface="Times New Roman"/>
              <a:sym typeface="Times New Roman"/>
            </a:endParaRPr>
          </a:p>
        </p:txBody>
      </p:sp>
      <p:sp>
        <p:nvSpPr>
          <p:cNvPr id="1453" name="Google Shape;1453;p23: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54" name="Google Shape;1454;p23:notes"/>
          <p:cNvSpPr txBox="1"/>
          <p:nvPr>
            <p:ph idx="1" type="body"/>
          </p:nvPr>
        </p:nvSpPr>
        <p:spPr>
          <a:xfrm>
            <a:off x="933450" y="4406900"/>
            <a:ext cx="5127625" cy="4175125"/>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4975" lIns="89950" spcFirstLastPara="1" rIns="89950" wrap="square" tIns="44975">
            <a:noAutofit/>
          </a:bodyPr>
          <a:lstStyle/>
          <a:p>
            <a:pPr indent="0" lvl="0" marL="0" rtl="0" algn="l">
              <a:spcBef>
                <a:spcPts val="0"/>
              </a:spcBef>
              <a:spcAft>
                <a:spcPts val="0"/>
              </a:spcAft>
              <a:buNone/>
            </a:pPr>
            <a:r>
              <a:rPr lang="en-US"/>
              <a:t>Reached nodes colored yellow and pink. Yellow nodes report at least 1 point. #yellow nodes &lt;= k. #pink nodes = 1 + #yellow nodes &lt;= k+1.</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101" name="Google Shape;101;p3: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
        <p:nvSpPr>
          <p:cNvPr id="114" name="Google Shape;114;p4:notes"/>
          <p:cNvSpPr txBox="1"/>
          <p:nvPr>
            <p:ph idx="1" type="body"/>
          </p:nvPr>
        </p:nvSpPr>
        <p:spPr>
          <a:xfrm>
            <a:off x="933450" y="4406900"/>
            <a:ext cx="5127625" cy="4175125"/>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
        <p:nvSpPr>
          <p:cNvPr id="115" name="Google Shape;115;p4: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5: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marR="0" rtl="0" algn="r">
              <a:spcBef>
                <a:spcPts val="0"/>
              </a:spcBef>
              <a:spcAft>
                <a:spcPts val="0"/>
              </a:spcAft>
              <a:buNone/>
            </a:pPr>
            <a:fld id="{00000000-1234-1234-1234-123412341234}" type="slidenum">
              <a:rPr b="0" i="1" lang="en-US" sz="1200" u="none" cap="none" strike="noStrike">
                <a:solidFill>
                  <a:schemeClr val="dk1"/>
                </a:solidFill>
                <a:latin typeface="Times New Roman"/>
                <a:ea typeface="Times New Roman"/>
                <a:cs typeface="Times New Roman"/>
                <a:sym typeface="Times New Roman"/>
              </a:rPr>
              <a:t>‹#›</a:t>
            </a:fld>
            <a:endParaRPr b="0" i="1" sz="1200" u="none" cap="none" strike="noStrike">
              <a:solidFill>
                <a:schemeClr val="dk1"/>
              </a:solidFill>
              <a:latin typeface="Times New Roman"/>
              <a:ea typeface="Times New Roman"/>
              <a:cs typeface="Times New Roman"/>
              <a:sym typeface="Times New Roman"/>
            </a:endParaRPr>
          </a:p>
        </p:txBody>
      </p:sp>
      <p:sp>
        <p:nvSpPr>
          <p:cNvPr id="190" name="Google Shape;190;p5: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91" name="Google Shape;191;p5:notes"/>
          <p:cNvSpPr txBox="1"/>
          <p:nvPr>
            <p:ph idx="1" type="body"/>
          </p:nvPr>
        </p:nvSpPr>
        <p:spPr>
          <a:xfrm>
            <a:off x="933450" y="4406900"/>
            <a:ext cx="5127625" cy="4175125"/>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4975" lIns="89950" spcFirstLastPara="1" rIns="89950" wrap="square" tIns="44975">
            <a:noAutofit/>
          </a:bodyPr>
          <a:lstStyle/>
          <a:p>
            <a:pPr indent="0" lvl="0" marL="0" rtl="0" algn="l">
              <a:spcBef>
                <a:spcPts val="0"/>
              </a:spcBef>
              <a:spcAft>
                <a:spcPts val="0"/>
              </a:spcAft>
              <a:buNone/>
            </a:pPr>
            <a:r>
              <a:rPr lang="en-US"/>
              <a:t>You essentially have total correspondence! Implicit data structure.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6: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marR="0" rtl="0" algn="r">
              <a:spcBef>
                <a:spcPts val="0"/>
              </a:spcBef>
              <a:spcAft>
                <a:spcPts val="0"/>
              </a:spcAft>
              <a:buNone/>
            </a:pPr>
            <a:fld id="{00000000-1234-1234-1234-123412341234}" type="slidenum">
              <a:rPr b="0" i="1" lang="en-US" sz="1200" u="none" cap="none" strike="noStrike">
                <a:solidFill>
                  <a:schemeClr val="dk1"/>
                </a:solidFill>
                <a:latin typeface="Times New Roman"/>
                <a:ea typeface="Times New Roman"/>
                <a:cs typeface="Times New Roman"/>
                <a:sym typeface="Times New Roman"/>
              </a:rPr>
              <a:t>‹#›</a:t>
            </a:fld>
            <a:endParaRPr b="0" i="1" sz="1200" u="none" cap="none" strike="noStrike">
              <a:solidFill>
                <a:schemeClr val="dk1"/>
              </a:solidFill>
              <a:latin typeface="Times New Roman"/>
              <a:ea typeface="Times New Roman"/>
              <a:cs typeface="Times New Roman"/>
              <a:sym typeface="Times New Roman"/>
            </a:endParaRPr>
          </a:p>
        </p:txBody>
      </p:sp>
      <p:sp>
        <p:nvSpPr>
          <p:cNvPr id="267" name="Google Shape;267;p6: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8" name="Google Shape;268;p6:notes"/>
          <p:cNvSpPr txBox="1"/>
          <p:nvPr>
            <p:ph idx="1" type="body"/>
          </p:nvPr>
        </p:nvSpPr>
        <p:spPr>
          <a:xfrm>
            <a:off x="933450" y="4406900"/>
            <a:ext cx="5127625" cy="4175125"/>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7: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marR="0" rtl="0" algn="r">
              <a:spcBef>
                <a:spcPts val="0"/>
              </a:spcBef>
              <a:spcAft>
                <a:spcPts val="0"/>
              </a:spcAft>
              <a:buNone/>
            </a:pPr>
            <a:fld id="{00000000-1234-1234-1234-123412341234}" type="slidenum">
              <a:rPr b="0" i="1" lang="en-US" sz="1200" u="none" cap="none" strike="noStrike">
                <a:solidFill>
                  <a:schemeClr val="dk1"/>
                </a:solidFill>
                <a:latin typeface="Times New Roman"/>
                <a:ea typeface="Times New Roman"/>
                <a:cs typeface="Times New Roman"/>
                <a:sym typeface="Times New Roman"/>
              </a:rPr>
              <a:t>‹#›</a:t>
            </a:fld>
            <a:endParaRPr b="0" i="1" sz="1200" u="none" cap="none" strike="noStrike">
              <a:solidFill>
                <a:schemeClr val="dk1"/>
              </a:solidFill>
              <a:latin typeface="Times New Roman"/>
              <a:ea typeface="Times New Roman"/>
              <a:cs typeface="Times New Roman"/>
              <a:sym typeface="Times New Roman"/>
            </a:endParaRPr>
          </a:p>
        </p:txBody>
      </p:sp>
      <p:sp>
        <p:nvSpPr>
          <p:cNvPr id="350" name="Google Shape;350;p7: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51" name="Google Shape;351;p7:notes"/>
          <p:cNvSpPr txBox="1"/>
          <p:nvPr>
            <p:ph idx="1" type="body"/>
          </p:nvPr>
        </p:nvSpPr>
        <p:spPr>
          <a:xfrm>
            <a:off x="933450" y="4406900"/>
            <a:ext cx="5127625" cy="4175125"/>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4975" lIns="89950" spcFirstLastPara="1" rIns="89950" wrap="square" tIns="44975">
            <a:noAutofit/>
          </a:bodyPr>
          <a:lstStyle/>
          <a:p>
            <a:pPr indent="0" lvl="0" marL="0" rtl="0" algn="l">
              <a:spcBef>
                <a:spcPts val="0"/>
              </a:spcBef>
              <a:spcAft>
                <a:spcPts val="0"/>
              </a:spcAft>
              <a:buNone/>
            </a:pPr>
            <a:r>
              <a:rPr lang="en-US"/>
              <a:t>As you bubble up, node intervals expand leftward. So, descendent intervals remain contained in ancestor intervals.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8: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430" name="Google Shape;430;p8: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9: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509" name="Google Shape;509;p9: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5"/>
          <p:cNvSpPr txBox="1"/>
          <p:nvPr>
            <p:ph type="ctrTitle"/>
          </p:nvPr>
        </p:nvSpPr>
        <p:spPr>
          <a:xfrm>
            <a:off x="685800" y="2130425"/>
            <a:ext cx="7772400" cy="1470025"/>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5"/>
          <p:cNvSpPr txBox="1"/>
          <p:nvPr>
            <p:ph idx="1" type="subTitle"/>
          </p:nvPr>
        </p:nvSpPr>
        <p:spPr>
          <a:xfrm>
            <a:off x="1371600" y="3886200"/>
            <a:ext cx="6400800" cy="1752600"/>
          </a:xfrm>
          <a:prstGeom prst="rect">
            <a:avLst/>
          </a:prstGeom>
          <a:noFill/>
          <a:ln>
            <a:noFill/>
          </a:ln>
        </p:spPr>
        <p:txBody>
          <a:bodyPr anchorCtr="0" anchor="t" bIns="46025" lIns="92075" spcFirstLastPara="1" rIns="92075" wrap="square" tIns="46025">
            <a:noAutofit/>
          </a:bodyPr>
          <a:lstStyle>
            <a:lvl1pPr lvl="0" algn="ctr">
              <a:spcBef>
                <a:spcPts val="640"/>
              </a:spcBef>
              <a:spcAft>
                <a:spcPts val="0"/>
              </a:spcAft>
              <a:buSzPts val="3200"/>
              <a:buFont typeface="Times New Roman"/>
              <a:buNone/>
              <a:defRPr/>
            </a:lvl1pPr>
            <a:lvl2pPr lvl="1" algn="ctr">
              <a:spcBef>
                <a:spcPts val="560"/>
              </a:spcBef>
              <a:spcAft>
                <a:spcPts val="0"/>
              </a:spcAft>
              <a:buSzPts val="2800"/>
              <a:buNone/>
              <a:defRPr/>
            </a:lvl2pPr>
            <a:lvl3pPr lvl="2" algn="ctr">
              <a:spcBef>
                <a:spcPts val="480"/>
              </a:spcBef>
              <a:spcAft>
                <a:spcPts val="0"/>
              </a:spcAft>
              <a:buSzPts val="2400"/>
              <a:buFont typeface="Times New Roman"/>
              <a:buNone/>
              <a:defRPr/>
            </a:lvl3pPr>
            <a:lvl4pPr lvl="3" algn="ctr">
              <a:spcBef>
                <a:spcPts val="400"/>
              </a:spcBef>
              <a:spcAft>
                <a:spcPts val="0"/>
              </a:spcAft>
              <a:buClr>
                <a:schemeClr val="dk1"/>
              </a:buClr>
              <a:buSzPts val="2000"/>
              <a:buFont typeface="Times New Roman"/>
              <a:buNone/>
              <a:defRPr/>
            </a:lvl4pPr>
            <a:lvl5pPr lvl="4" algn="ctr">
              <a:spcBef>
                <a:spcPts val="400"/>
              </a:spcBef>
              <a:spcAft>
                <a:spcPts val="0"/>
              </a:spcAft>
              <a:buClr>
                <a:schemeClr val="dk1"/>
              </a:buClr>
              <a:buSzPts val="2000"/>
              <a:buFont typeface="Times New Roman"/>
              <a:buNone/>
              <a:defRPr/>
            </a:lvl5pPr>
            <a:lvl6pPr lvl="5" algn="ctr">
              <a:spcBef>
                <a:spcPts val="400"/>
              </a:spcBef>
              <a:spcAft>
                <a:spcPts val="0"/>
              </a:spcAft>
              <a:buClr>
                <a:schemeClr val="dk1"/>
              </a:buClr>
              <a:buSzPts val="2000"/>
              <a:buFont typeface="Times New Roman"/>
              <a:buNone/>
              <a:defRPr/>
            </a:lvl6pPr>
            <a:lvl7pPr lvl="6" algn="ctr">
              <a:spcBef>
                <a:spcPts val="400"/>
              </a:spcBef>
              <a:spcAft>
                <a:spcPts val="0"/>
              </a:spcAft>
              <a:buClr>
                <a:schemeClr val="dk1"/>
              </a:buClr>
              <a:buSzPts val="2000"/>
              <a:buFont typeface="Times New Roman"/>
              <a:buNone/>
              <a:defRPr/>
            </a:lvl7pPr>
            <a:lvl8pPr lvl="7" algn="ctr">
              <a:spcBef>
                <a:spcPts val="400"/>
              </a:spcBef>
              <a:spcAft>
                <a:spcPts val="0"/>
              </a:spcAft>
              <a:buClr>
                <a:schemeClr val="dk1"/>
              </a:buClr>
              <a:buSzPts val="2000"/>
              <a:buFont typeface="Times New Roman"/>
              <a:buNone/>
              <a:defRPr/>
            </a:lvl8pPr>
            <a:lvl9pPr lvl="8" algn="ctr">
              <a:spcBef>
                <a:spcPts val="400"/>
              </a:spcBef>
              <a:spcAft>
                <a:spcPts val="0"/>
              </a:spcAft>
              <a:buClr>
                <a:schemeClr val="dk1"/>
              </a:buClr>
              <a:buSzPts val="2000"/>
              <a:buFont typeface="Times New Roman"/>
              <a:buNone/>
              <a:defRPr/>
            </a:lvl9pPr>
          </a:lstStyle>
          <a:p/>
        </p:txBody>
      </p:sp>
      <p:sp>
        <p:nvSpPr>
          <p:cNvPr id="18" name="Google Shape;18;p25"/>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5"/>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5"/>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4"/>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34"/>
          <p:cNvSpPr txBox="1"/>
          <p:nvPr>
            <p:ph idx="1" type="body"/>
          </p:nvPr>
        </p:nvSpPr>
        <p:spPr>
          <a:xfrm rot="5400000">
            <a:off x="2514600" y="152400"/>
            <a:ext cx="4114800" cy="7772400"/>
          </a:xfrm>
          <a:prstGeom prst="rect">
            <a:avLst/>
          </a:prstGeom>
          <a:noFill/>
          <a:ln>
            <a:noFill/>
          </a:ln>
        </p:spPr>
        <p:txBody>
          <a:bodyPr anchorCtr="0" anchor="t" bIns="46025" lIns="92075" spcFirstLastPara="1" rIns="92075" wrap="square" tIns="46025">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34"/>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4"/>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4"/>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5"/>
          <p:cNvSpPr txBox="1"/>
          <p:nvPr>
            <p:ph type="title"/>
          </p:nvPr>
        </p:nvSpPr>
        <p:spPr>
          <a:xfrm rot="5400000">
            <a:off x="4514850" y="2152650"/>
            <a:ext cx="5943600" cy="19431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35"/>
          <p:cNvSpPr txBox="1"/>
          <p:nvPr>
            <p:ph idx="1" type="body"/>
          </p:nvPr>
        </p:nvSpPr>
        <p:spPr>
          <a:xfrm rot="5400000">
            <a:off x="552450" y="285750"/>
            <a:ext cx="5943600" cy="5676900"/>
          </a:xfrm>
          <a:prstGeom prst="rect">
            <a:avLst/>
          </a:prstGeom>
          <a:noFill/>
          <a:ln>
            <a:noFill/>
          </a:ln>
        </p:spPr>
        <p:txBody>
          <a:bodyPr anchorCtr="0" anchor="t" bIns="46025" lIns="92075" spcFirstLastPara="1" rIns="92075" wrap="square" tIns="46025">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35"/>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5"/>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5"/>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6"/>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26"/>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6"/>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6"/>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6"/>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7"/>
          <p:cNvSpPr txBox="1"/>
          <p:nvPr>
            <p:ph type="title"/>
          </p:nvPr>
        </p:nvSpPr>
        <p:spPr>
          <a:xfrm>
            <a:off x="722313" y="4406900"/>
            <a:ext cx="7772400" cy="1362075"/>
          </a:xfrm>
          <a:prstGeom prst="rect">
            <a:avLst/>
          </a:prstGeom>
          <a:noFill/>
          <a:ln>
            <a:noFill/>
          </a:ln>
        </p:spPr>
        <p:txBody>
          <a:bodyPr anchorCtr="0" anchor="t" bIns="46025" lIns="92075" spcFirstLastPara="1" rIns="92075" wrap="square" tIns="46025">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27"/>
          <p:cNvSpPr txBox="1"/>
          <p:nvPr>
            <p:ph idx="1" type="body"/>
          </p:nvPr>
        </p:nvSpPr>
        <p:spPr>
          <a:xfrm>
            <a:off x="722313" y="2906713"/>
            <a:ext cx="7772400" cy="1500187"/>
          </a:xfrm>
          <a:prstGeom prst="rect">
            <a:avLst/>
          </a:prstGeom>
          <a:noFill/>
          <a:ln>
            <a:noFill/>
          </a:ln>
        </p:spPr>
        <p:txBody>
          <a:bodyPr anchorCtr="0" anchor="b" bIns="46025" lIns="92075" spcFirstLastPara="1" rIns="92075" wrap="square" tIns="46025">
            <a:noAutofit/>
          </a:bodyPr>
          <a:lstStyle>
            <a:lvl1pPr indent="-228600" lvl="0" marL="457200" algn="l">
              <a:spcBef>
                <a:spcPts val="400"/>
              </a:spcBef>
              <a:spcAft>
                <a:spcPts val="0"/>
              </a:spcAft>
              <a:buSzPts val="2000"/>
              <a:buFont typeface="Times New Roman"/>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600"/>
              <a:buFont typeface="Times New Roman"/>
              <a:buNone/>
              <a:defRPr sz="1600"/>
            </a:lvl3pPr>
            <a:lvl4pPr indent="-228600" lvl="3" marL="1828800" algn="l">
              <a:spcBef>
                <a:spcPts val="280"/>
              </a:spcBef>
              <a:spcAft>
                <a:spcPts val="0"/>
              </a:spcAft>
              <a:buClr>
                <a:schemeClr val="dk1"/>
              </a:buClr>
              <a:buSzPts val="1400"/>
              <a:buFont typeface="Times New Roman"/>
              <a:buNone/>
              <a:defRPr sz="1400"/>
            </a:lvl4pPr>
            <a:lvl5pPr indent="-228600" lvl="4" marL="2286000" algn="l">
              <a:spcBef>
                <a:spcPts val="280"/>
              </a:spcBef>
              <a:spcAft>
                <a:spcPts val="0"/>
              </a:spcAft>
              <a:buClr>
                <a:schemeClr val="dk1"/>
              </a:buClr>
              <a:buSzPts val="1400"/>
              <a:buFont typeface="Times New Roman"/>
              <a:buNone/>
              <a:defRPr sz="1400"/>
            </a:lvl5pPr>
            <a:lvl6pPr indent="-228600" lvl="5" marL="2743200" algn="l">
              <a:spcBef>
                <a:spcPts val="280"/>
              </a:spcBef>
              <a:spcAft>
                <a:spcPts val="0"/>
              </a:spcAft>
              <a:buClr>
                <a:schemeClr val="dk1"/>
              </a:buClr>
              <a:buSzPts val="1400"/>
              <a:buFont typeface="Times New Roman"/>
              <a:buNone/>
              <a:defRPr sz="1400"/>
            </a:lvl6pPr>
            <a:lvl7pPr indent="-228600" lvl="6" marL="3200400" algn="l">
              <a:spcBef>
                <a:spcPts val="280"/>
              </a:spcBef>
              <a:spcAft>
                <a:spcPts val="0"/>
              </a:spcAft>
              <a:buClr>
                <a:schemeClr val="dk1"/>
              </a:buClr>
              <a:buSzPts val="1400"/>
              <a:buFont typeface="Times New Roman"/>
              <a:buNone/>
              <a:defRPr sz="1400"/>
            </a:lvl7pPr>
            <a:lvl8pPr indent="-228600" lvl="7" marL="3657600" algn="l">
              <a:spcBef>
                <a:spcPts val="280"/>
              </a:spcBef>
              <a:spcAft>
                <a:spcPts val="0"/>
              </a:spcAft>
              <a:buClr>
                <a:schemeClr val="dk1"/>
              </a:buClr>
              <a:buSzPts val="1400"/>
              <a:buFont typeface="Times New Roman"/>
              <a:buNone/>
              <a:defRPr sz="1400"/>
            </a:lvl8pPr>
            <a:lvl9pPr indent="-228600" lvl="8" marL="4114800" algn="l">
              <a:spcBef>
                <a:spcPts val="280"/>
              </a:spcBef>
              <a:spcAft>
                <a:spcPts val="0"/>
              </a:spcAft>
              <a:buClr>
                <a:schemeClr val="dk1"/>
              </a:buClr>
              <a:buSzPts val="1400"/>
              <a:buFont typeface="Times New Roman"/>
              <a:buNone/>
              <a:defRPr sz="1400"/>
            </a:lvl9pPr>
          </a:lstStyle>
          <a:p/>
        </p:txBody>
      </p:sp>
      <p:sp>
        <p:nvSpPr>
          <p:cNvPr id="30" name="Google Shape;30;p27"/>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7"/>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7"/>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8"/>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28"/>
          <p:cNvSpPr txBox="1"/>
          <p:nvPr>
            <p:ph idx="1" type="body"/>
          </p:nvPr>
        </p:nvSpPr>
        <p:spPr>
          <a:xfrm>
            <a:off x="685800" y="1981200"/>
            <a:ext cx="3810000" cy="4114800"/>
          </a:xfrm>
          <a:prstGeom prst="rect">
            <a:avLst/>
          </a:prstGeom>
          <a:noFill/>
          <a:ln>
            <a:noFill/>
          </a:ln>
        </p:spPr>
        <p:txBody>
          <a:bodyPr anchorCtr="0" anchor="t" bIns="46025" lIns="92075" spcFirstLastPara="1" rIns="92075" wrap="square" tIns="46025">
            <a:noAutofit/>
          </a:bodyPr>
          <a:lstStyle>
            <a:lvl1pPr indent="-406400" lvl="0" marL="457200" algn="l">
              <a:spcBef>
                <a:spcPts val="560"/>
              </a:spcBef>
              <a:spcAft>
                <a:spcPts val="0"/>
              </a:spcAft>
              <a:buSzPts val="2800"/>
              <a:buFont typeface="Times New Roman"/>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36" name="Google Shape;36;p28"/>
          <p:cNvSpPr txBox="1"/>
          <p:nvPr>
            <p:ph idx="2" type="body"/>
          </p:nvPr>
        </p:nvSpPr>
        <p:spPr>
          <a:xfrm>
            <a:off x="4648200" y="1981200"/>
            <a:ext cx="3810000" cy="4114800"/>
          </a:xfrm>
          <a:prstGeom prst="rect">
            <a:avLst/>
          </a:prstGeom>
          <a:noFill/>
          <a:ln>
            <a:noFill/>
          </a:ln>
        </p:spPr>
        <p:txBody>
          <a:bodyPr anchorCtr="0" anchor="t" bIns="46025" lIns="92075" spcFirstLastPara="1" rIns="92075" wrap="square" tIns="46025">
            <a:noAutofit/>
          </a:bodyPr>
          <a:lstStyle>
            <a:lvl1pPr indent="-406400" lvl="0" marL="457200" algn="l">
              <a:spcBef>
                <a:spcPts val="560"/>
              </a:spcBef>
              <a:spcAft>
                <a:spcPts val="0"/>
              </a:spcAft>
              <a:buSzPts val="2800"/>
              <a:buFont typeface="Times New Roman"/>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37" name="Google Shape;37;p28"/>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8"/>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8"/>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9"/>
          <p:cNvSpPr txBox="1"/>
          <p:nvPr>
            <p:ph type="title"/>
          </p:nvPr>
        </p:nvSpPr>
        <p:spPr>
          <a:xfrm>
            <a:off x="457200" y="274638"/>
            <a:ext cx="82296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29"/>
          <p:cNvSpPr txBox="1"/>
          <p:nvPr>
            <p:ph idx="1" type="body"/>
          </p:nvPr>
        </p:nvSpPr>
        <p:spPr>
          <a:xfrm>
            <a:off x="457200" y="1535113"/>
            <a:ext cx="4040188" cy="639762"/>
          </a:xfrm>
          <a:prstGeom prst="rect">
            <a:avLst/>
          </a:prstGeom>
          <a:noFill/>
          <a:ln>
            <a:noFill/>
          </a:ln>
        </p:spPr>
        <p:txBody>
          <a:bodyPr anchorCtr="0" anchor="b" bIns="46025" lIns="92075" spcFirstLastPara="1" rIns="92075" wrap="square" tIns="46025">
            <a:noAutofit/>
          </a:bodyPr>
          <a:lstStyle>
            <a:lvl1pPr indent="-228600" lvl="0" marL="457200" algn="l">
              <a:spcBef>
                <a:spcPts val="480"/>
              </a:spcBef>
              <a:spcAft>
                <a:spcPts val="0"/>
              </a:spcAft>
              <a:buSzPts val="2400"/>
              <a:buFont typeface="Times New Roman"/>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43" name="Google Shape;43;p29"/>
          <p:cNvSpPr txBox="1"/>
          <p:nvPr>
            <p:ph idx="2" type="body"/>
          </p:nvPr>
        </p:nvSpPr>
        <p:spPr>
          <a:xfrm>
            <a:off x="457200" y="2174875"/>
            <a:ext cx="4040188" cy="3951288"/>
          </a:xfrm>
          <a:prstGeom prst="rect">
            <a:avLst/>
          </a:prstGeom>
          <a:noFill/>
          <a:ln>
            <a:noFill/>
          </a:ln>
        </p:spPr>
        <p:txBody>
          <a:bodyPr anchorCtr="0" anchor="t" bIns="46025" lIns="92075" spcFirstLastPara="1" rIns="92075" wrap="square" tIns="46025">
            <a:noAutofit/>
          </a:bodyPr>
          <a:lstStyle>
            <a:lvl1pPr indent="-381000" lvl="0" marL="457200" algn="l">
              <a:spcBef>
                <a:spcPts val="480"/>
              </a:spcBef>
              <a:spcAft>
                <a:spcPts val="0"/>
              </a:spcAft>
              <a:buSzPts val="2400"/>
              <a:buFont typeface="Times New Roman"/>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44" name="Google Shape;44;p29"/>
          <p:cNvSpPr txBox="1"/>
          <p:nvPr>
            <p:ph idx="3" type="body"/>
          </p:nvPr>
        </p:nvSpPr>
        <p:spPr>
          <a:xfrm>
            <a:off x="4645025" y="1535113"/>
            <a:ext cx="4041775" cy="639762"/>
          </a:xfrm>
          <a:prstGeom prst="rect">
            <a:avLst/>
          </a:prstGeom>
          <a:noFill/>
          <a:ln>
            <a:noFill/>
          </a:ln>
        </p:spPr>
        <p:txBody>
          <a:bodyPr anchorCtr="0" anchor="b" bIns="46025" lIns="92075" spcFirstLastPara="1" rIns="92075" wrap="square" tIns="46025">
            <a:noAutofit/>
          </a:bodyPr>
          <a:lstStyle>
            <a:lvl1pPr indent="-228600" lvl="0" marL="457200" algn="l">
              <a:spcBef>
                <a:spcPts val="480"/>
              </a:spcBef>
              <a:spcAft>
                <a:spcPts val="0"/>
              </a:spcAft>
              <a:buSzPts val="2400"/>
              <a:buFont typeface="Times New Roman"/>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45" name="Google Shape;45;p29"/>
          <p:cNvSpPr txBox="1"/>
          <p:nvPr>
            <p:ph idx="4" type="body"/>
          </p:nvPr>
        </p:nvSpPr>
        <p:spPr>
          <a:xfrm>
            <a:off x="4645025" y="2174875"/>
            <a:ext cx="4041775" cy="3951288"/>
          </a:xfrm>
          <a:prstGeom prst="rect">
            <a:avLst/>
          </a:prstGeom>
          <a:noFill/>
          <a:ln>
            <a:noFill/>
          </a:ln>
        </p:spPr>
        <p:txBody>
          <a:bodyPr anchorCtr="0" anchor="t" bIns="46025" lIns="92075" spcFirstLastPara="1" rIns="92075" wrap="square" tIns="46025">
            <a:noAutofit/>
          </a:bodyPr>
          <a:lstStyle>
            <a:lvl1pPr indent="-381000" lvl="0" marL="457200" algn="l">
              <a:spcBef>
                <a:spcPts val="480"/>
              </a:spcBef>
              <a:spcAft>
                <a:spcPts val="0"/>
              </a:spcAft>
              <a:buSzPts val="2400"/>
              <a:buFont typeface="Times New Roman"/>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46" name="Google Shape;46;p29"/>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9"/>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9"/>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0"/>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30"/>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0"/>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0"/>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1"/>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1"/>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1"/>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2"/>
          <p:cNvSpPr txBox="1"/>
          <p:nvPr>
            <p:ph type="title"/>
          </p:nvPr>
        </p:nvSpPr>
        <p:spPr>
          <a:xfrm>
            <a:off x="457200" y="273050"/>
            <a:ext cx="3008313" cy="1162050"/>
          </a:xfrm>
          <a:prstGeom prst="rect">
            <a:avLst/>
          </a:prstGeom>
          <a:noFill/>
          <a:ln>
            <a:noFill/>
          </a:ln>
        </p:spPr>
        <p:txBody>
          <a:bodyPr anchorCtr="0" anchor="b" bIns="46025" lIns="92075" spcFirstLastPara="1" rIns="92075" wrap="square" tIns="4602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32"/>
          <p:cNvSpPr txBox="1"/>
          <p:nvPr>
            <p:ph idx="1" type="body"/>
          </p:nvPr>
        </p:nvSpPr>
        <p:spPr>
          <a:xfrm>
            <a:off x="3575050" y="273050"/>
            <a:ext cx="5111750" cy="5853113"/>
          </a:xfrm>
          <a:prstGeom prst="rect">
            <a:avLst/>
          </a:prstGeom>
          <a:noFill/>
          <a:ln>
            <a:noFill/>
          </a:ln>
        </p:spPr>
        <p:txBody>
          <a:bodyPr anchorCtr="0" anchor="t" bIns="46025" lIns="92075" spcFirstLastPara="1" rIns="92075" wrap="square" tIns="46025">
            <a:noAutofit/>
          </a:bodyPr>
          <a:lstStyle>
            <a:lvl1pPr indent="-431800" lvl="0" marL="457200" algn="l">
              <a:spcBef>
                <a:spcPts val="640"/>
              </a:spcBef>
              <a:spcAft>
                <a:spcPts val="0"/>
              </a:spcAft>
              <a:buSzPts val="3200"/>
              <a:buFont typeface="Times New Roman"/>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Font typeface="Times New Roman"/>
              <a:buChar char="•"/>
              <a:defRPr sz="2400"/>
            </a:lvl3pPr>
            <a:lvl4pPr indent="-355600" lvl="3" marL="1828800" algn="l">
              <a:spcBef>
                <a:spcPts val="400"/>
              </a:spcBef>
              <a:spcAft>
                <a:spcPts val="0"/>
              </a:spcAft>
              <a:buClr>
                <a:schemeClr val="dk1"/>
              </a:buClr>
              <a:buSzPts val="2000"/>
              <a:buFont typeface="Times New Roman"/>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spcBef>
                <a:spcPts val="400"/>
              </a:spcBef>
              <a:spcAft>
                <a:spcPts val="0"/>
              </a:spcAft>
              <a:buClr>
                <a:schemeClr val="dk1"/>
              </a:buClr>
              <a:buSzPts val="2000"/>
              <a:buFont typeface="Times New Roman"/>
              <a:buChar char="•"/>
              <a:defRPr sz="2000"/>
            </a:lvl6pPr>
            <a:lvl7pPr indent="-355600" lvl="6" marL="3200400" algn="l">
              <a:spcBef>
                <a:spcPts val="400"/>
              </a:spcBef>
              <a:spcAft>
                <a:spcPts val="0"/>
              </a:spcAft>
              <a:buClr>
                <a:schemeClr val="dk1"/>
              </a:buClr>
              <a:buSzPts val="2000"/>
              <a:buFont typeface="Times New Roman"/>
              <a:buChar char="•"/>
              <a:defRPr sz="2000"/>
            </a:lvl7pPr>
            <a:lvl8pPr indent="-355600" lvl="7" marL="3657600" algn="l">
              <a:spcBef>
                <a:spcPts val="400"/>
              </a:spcBef>
              <a:spcAft>
                <a:spcPts val="0"/>
              </a:spcAft>
              <a:buClr>
                <a:schemeClr val="dk1"/>
              </a:buClr>
              <a:buSzPts val="2000"/>
              <a:buFont typeface="Times New Roman"/>
              <a:buChar char="•"/>
              <a:defRPr sz="2000"/>
            </a:lvl8pPr>
            <a:lvl9pPr indent="-355600" lvl="8" marL="4114800" algn="l">
              <a:spcBef>
                <a:spcPts val="400"/>
              </a:spcBef>
              <a:spcAft>
                <a:spcPts val="0"/>
              </a:spcAft>
              <a:buClr>
                <a:schemeClr val="dk1"/>
              </a:buClr>
              <a:buSzPts val="2000"/>
              <a:buFont typeface="Times New Roman"/>
              <a:buChar char="•"/>
              <a:defRPr sz="2000"/>
            </a:lvl9pPr>
          </a:lstStyle>
          <a:p/>
        </p:txBody>
      </p:sp>
      <p:sp>
        <p:nvSpPr>
          <p:cNvPr id="61" name="Google Shape;61;p32"/>
          <p:cNvSpPr txBox="1"/>
          <p:nvPr>
            <p:ph idx="2" type="body"/>
          </p:nvPr>
        </p:nvSpPr>
        <p:spPr>
          <a:xfrm>
            <a:off x="457200" y="1435100"/>
            <a:ext cx="3008313" cy="4691063"/>
          </a:xfrm>
          <a:prstGeom prst="rect">
            <a:avLst/>
          </a:prstGeom>
          <a:noFill/>
          <a:ln>
            <a:noFill/>
          </a:ln>
        </p:spPr>
        <p:txBody>
          <a:bodyPr anchorCtr="0" anchor="t" bIns="46025" lIns="92075" spcFirstLastPara="1" rIns="92075" wrap="square" tIns="46025">
            <a:noAutofit/>
          </a:bodyPr>
          <a:lstStyle>
            <a:lvl1pPr indent="-228600" lvl="0" marL="457200" algn="l">
              <a:spcBef>
                <a:spcPts val="280"/>
              </a:spcBef>
              <a:spcAft>
                <a:spcPts val="0"/>
              </a:spcAft>
              <a:buSzPts val="1400"/>
              <a:buFont typeface="Times New Roman"/>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62" name="Google Shape;62;p32"/>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2"/>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2"/>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3"/>
          <p:cNvSpPr txBox="1"/>
          <p:nvPr>
            <p:ph type="title"/>
          </p:nvPr>
        </p:nvSpPr>
        <p:spPr>
          <a:xfrm>
            <a:off x="1792288" y="4800600"/>
            <a:ext cx="5486400" cy="566738"/>
          </a:xfrm>
          <a:prstGeom prst="rect">
            <a:avLst/>
          </a:prstGeom>
          <a:noFill/>
          <a:ln>
            <a:noFill/>
          </a:ln>
        </p:spPr>
        <p:txBody>
          <a:bodyPr anchorCtr="0" anchor="b" bIns="46025" lIns="92075" spcFirstLastPara="1" rIns="92075" wrap="square" tIns="4602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33"/>
          <p:cNvSpPr/>
          <p:nvPr>
            <p:ph idx="2" type="pic"/>
          </p:nvPr>
        </p:nvSpPr>
        <p:spPr>
          <a:xfrm>
            <a:off x="1792288" y="612775"/>
            <a:ext cx="5486400" cy="4114800"/>
          </a:xfrm>
          <a:prstGeom prst="rect">
            <a:avLst/>
          </a:prstGeom>
          <a:noFill/>
          <a:ln>
            <a:noFill/>
          </a:ln>
        </p:spPr>
      </p:sp>
      <p:sp>
        <p:nvSpPr>
          <p:cNvPr id="68" name="Google Shape;68;p33"/>
          <p:cNvSpPr txBox="1"/>
          <p:nvPr>
            <p:ph idx="1" type="body"/>
          </p:nvPr>
        </p:nvSpPr>
        <p:spPr>
          <a:xfrm>
            <a:off x="1792288" y="5367338"/>
            <a:ext cx="5486400" cy="804862"/>
          </a:xfrm>
          <a:prstGeom prst="rect">
            <a:avLst/>
          </a:prstGeom>
          <a:noFill/>
          <a:ln>
            <a:noFill/>
          </a:ln>
        </p:spPr>
        <p:txBody>
          <a:bodyPr anchorCtr="0" anchor="t" bIns="46025" lIns="92075" spcFirstLastPara="1" rIns="92075" wrap="square" tIns="46025">
            <a:noAutofit/>
          </a:bodyPr>
          <a:lstStyle>
            <a:lvl1pPr indent="-228600" lvl="0" marL="457200" algn="l">
              <a:spcBef>
                <a:spcPts val="280"/>
              </a:spcBef>
              <a:spcAft>
                <a:spcPts val="0"/>
              </a:spcAft>
              <a:buSzPts val="1400"/>
              <a:buFont typeface="Times New Roman"/>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69" name="Google Shape;69;p33"/>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3"/>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3"/>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24"/>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1" name="Google Shape;11;p24"/>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lvl1pPr indent="-431800" lvl="0" marL="457200" marR="0" rtl="0" algn="l">
              <a:spcBef>
                <a:spcPts val="640"/>
              </a:spcBef>
              <a:spcAft>
                <a:spcPts val="0"/>
              </a:spcAft>
              <a:buClr>
                <a:schemeClr val="dk2"/>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hlink"/>
              </a:buClr>
              <a:buSzPts val="2800"/>
              <a:buFont typeface="Noto Sans Symbols"/>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folHlink"/>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2" name="Google Shape;12;p24"/>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marR="0" rtl="0" algn="l">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2pPr>
            <a:lvl3pPr lvl="2"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3pPr>
            <a:lvl4pPr lvl="3"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4pPr>
            <a:lvl5pPr lvl="4"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5pPr>
            <a:lvl6pPr lvl="5"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6pPr>
            <a:lvl7pPr lvl="6"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7pPr>
            <a:lvl8pPr lvl="7"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8pPr>
            <a:lvl9pPr lvl="8"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9pPr>
          </a:lstStyle>
          <a:p/>
        </p:txBody>
      </p:sp>
      <p:sp>
        <p:nvSpPr>
          <p:cNvPr id="13" name="Google Shape;13;p24"/>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marR="0" rtl="0" algn="ctr">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2pPr>
            <a:lvl3pPr lvl="2"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3pPr>
            <a:lvl4pPr lvl="3"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4pPr>
            <a:lvl5pPr lvl="4"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5pPr>
            <a:lvl6pPr lvl="5"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6pPr>
            <a:lvl7pPr lvl="6"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7pPr>
            <a:lvl8pPr lvl="7"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8pPr>
            <a:lvl9pPr lvl="8"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9pPr>
          </a:lstStyle>
          <a:p/>
        </p:txBody>
      </p:sp>
      <p:sp>
        <p:nvSpPr>
          <p:cNvPr id="14" name="Google Shape;14;p24"/>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685800" y="990600"/>
            <a:ext cx="7772400" cy="1470025"/>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Data Organization and Retrieval</a:t>
            </a:r>
            <a:br>
              <a:rPr lang="en-US"/>
            </a:br>
            <a:r>
              <a:rPr lang="en-US"/>
              <a:t>(Interval Heaps)</a:t>
            </a:r>
            <a:endParaRPr/>
          </a:p>
        </p:txBody>
      </p:sp>
      <p:sp>
        <p:nvSpPr>
          <p:cNvPr id="90" name="Google Shape;90;p1"/>
          <p:cNvSpPr txBox="1"/>
          <p:nvPr>
            <p:ph idx="1" type="subTitle"/>
          </p:nvPr>
        </p:nvSpPr>
        <p:spPr>
          <a:xfrm>
            <a:off x="533400" y="3200400"/>
            <a:ext cx="8305800" cy="2514600"/>
          </a:xfrm>
          <a:prstGeom prst="rect">
            <a:avLst/>
          </a:prstGeom>
          <a:noFill/>
          <a:ln>
            <a:noFill/>
          </a:ln>
        </p:spPr>
        <p:txBody>
          <a:bodyPr anchorCtr="0" anchor="t" bIns="46025" lIns="92075" spcFirstLastPara="1" rIns="92075" wrap="square" tIns="46025">
            <a:noAutofit/>
          </a:bodyPr>
          <a:lstStyle/>
          <a:p>
            <a:pPr indent="0" lvl="0" marL="0" rtl="0" algn="ctr">
              <a:spcBef>
                <a:spcPts val="0"/>
              </a:spcBef>
              <a:spcAft>
                <a:spcPts val="0"/>
              </a:spcAft>
              <a:buSzPts val="3200"/>
              <a:buFont typeface="Times New Roman"/>
              <a:buNone/>
            </a:pPr>
            <a:r>
              <a:rPr lang="en-US"/>
              <a:t>Subhasis Bhattacharjee </a:t>
            </a:r>
            <a:endParaRPr/>
          </a:p>
          <a:p>
            <a:pPr indent="0" lvl="0" marL="0" rtl="0" algn="ctr">
              <a:spcBef>
                <a:spcPts val="640"/>
              </a:spcBef>
              <a:spcAft>
                <a:spcPts val="0"/>
              </a:spcAft>
              <a:buSzPts val="3200"/>
              <a:buFont typeface="Times New Roman"/>
              <a:buNone/>
            </a:pPr>
            <a:r>
              <a:t/>
            </a:r>
            <a:endParaRPr/>
          </a:p>
          <a:p>
            <a:pPr indent="0" lvl="0" marL="0" rtl="0" algn="ctr">
              <a:spcBef>
                <a:spcPts val="640"/>
              </a:spcBef>
              <a:spcAft>
                <a:spcPts val="0"/>
              </a:spcAft>
              <a:buSzPts val="3200"/>
              <a:buFont typeface="Times New Roman"/>
              <a:buNone/>
            </a:pPr>
            <a:r>
              <a:rPr lang="en-US"/>
              <a:t>Computer Science &amp; Engineering, IIT Jammu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10"/>
          <p:cNvSpPr txBox="1"/>
          <p:nvPr>
            <p:ph type="ctrTitle"/>
          </p:nvPr>
        </p:nvSpPr>
        <p:spPr>
          <a:xfrm>
            <a:off x="762000" y="0"/>
            <a:ext cx="7772400" cy="990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Yet Another Insert</a:t>
            </a:r>
            <a:endParaRPr/>
          </a:p>
        </p:txBody>
      </p:sp>
      <p:grpSp>
        <p:nvGrpSpPr>
          <p:cNvPr id="595" name="Google Shape;595;p10"/>
          <p:cNvGrpSpPr/>
          <p:nvPr/>
        </p:nvGrpSpPr>
        <p:grpSpPr>
          <a:xfrm>
            <a:off x="228600" y="1143000"/>
            <a:ext cx="8686800" cy="4876800"/>
            <a:chOff x="144" y="720"/>
            <a:chExt cx="5472" cy="3072"/>
          </a:xfrm>
        </p:grpSpPr>
        <p:cxnSp>
          <p:nvCxnSpPr>
            <p:cNvPr id="596" name="Google Shape;596;p10"/>
            <p:cNvCxnSpPr/>
            <p:nvPr/>
          </p:nvCxnSpPr>
          <p:spPr>
            <a:xfrm flipH="1">
              <a:off x="1824" y="960"/>
              <a:ext cx="1056" cy="528"/>
            </a:xfrm>
            <a:prstGeom prst="straightConnector1">
              <a:avLst/>
            </a:prstGeom>
            <a:noFill/>
            <a:ln cap="flat" cmpd="sng" w="12700">
              <a:solidFill>
                <a:schemeClr val="dk1"/>
              </a:solidFill>
              <a:prstDash val="solid"/>
              <a:round/>
              <a:headEnd len="sm" w="sm" type="none"/>
              <a:tailEnd len="sm" w="sm" type="none"/>
            </a:ln>
          </p:spPr>
        </p:cxnSp>
        <p:cxnSp>
          <p:nvCxnSpPr>
            <p:cNvPr id="597" name="Google Shape;597;p10"/>
            <p:cNvCxnSpPr/>
            <p:nvPr/>
          </p:nvCxnSpPr>
          <p:spPr>
            <a:xfrm>
              <a:off x="3168" y="960"/>
              <a:ext cx="1152" cy="528"/>
            </a:xfrm>
            <a:prstGeom prst="straightConnector1">
              <a:avLst/>
            </a:prstGeom>
            <a:noFill/>
            <a:ln cap="flat" cmpd="sng" w="12700">
              <a:solidFill>
                <a:schemeClr val="dk1"/>
              </a:solidFill>
              <a:prstDash val="solid"/>
              <a:round/>
              <a:headEnd len="sm" w="sm" type="none"/>
              <a:tailEnd len="sm" w="sm" type="none"/>
            </a:ln>
          </p:spPr>
        </p:cxnSp>
        <p:cxnSp>
          <p:nvCxnSpPr>
            <p:cNvPr id="598" name="Google Shape;598;p10"/>
            <p:cNvCxnSpPr/>
            <p:nvPr/>
          </p:nvCxnSpPr>
          <p:spPr>
            <a:xfrm flipH="1">
              <a:off x="1104" y="1632"/>
              <a:ext cx="480" cy="336"/>
            </a:xfrm>
            <a:prstGeom prst="straightConnector1">
              <a:avLst/>
            </a:prstGeom>
            <a:noFill/>
            <a:ln cap="flat" cmpd="sng" w="12700">
              <a:solidFill>
                <a:schemeClr val="dk1"/>
              </a:solidFill>
              <a:prstDash val="solid"/>
              <a:round/>
              <a:headEnd len="sm" w="sm" type="none"/>
              <a:tailEnd len="sm" w="sm" type="none"/>
            </a:ln>
          </p:spPr>
        </p:cxnSp>
        <p:cxnSp>
          <p:nvCxnSpPr>
            <p:cNvPr id="599" name="Google Shape;599;p10"/>
            <p:cNvCxnSpPr/>
            <p:nvPr/>
          </p:nvCxnSpPr>
          <p:spPr>
            <a:xfrm>
              <a:off x="1776" y="1632"/>
              <a:ext cx="336" cy="336"/>
            </a:xfrm>
            <a:prstGeom prst="straightConnector1">
              <a:avLst/>
            </a:prstGeom>
            <a:noFill/>
            <a:ln cap="flat" cmpd="sng" w="12700">
              <a:solidFill>
                <a:schemeClr val="dk1"/>
              </a:solidFill>
              <a:prstDash val="solid"/>
              <a:round/>
              <a:headEnd len="sm" w="sm" type="none"/>
              <a:tailEnd len="sm" w="sm" type="none"/>
            </a:ln>
          </p:spPr>
        </p:cxnSp>
        <p:cxnSp>
          <p:nvCxnSpPr>
            <p:cNvPr id="600" name="Google Shape;600;p10"/>
            <p:cNvCxnSpPr/>
            <p:nvPr/>
          </p:nvCxnSpPr>
          <p:spPr>
            <a:xfrm flipH="1">
              <a:off x="3744" y="1680"/>
              <a:ext cx="576" cy="240"/>
            </a:xfrm>
            <a:prstGeom prst="straightConnector1">
              <a:avLst/>
            </a:prstGeom>
            <a:noFill/>
            <a:ln cap="flat" cmpd="sng" w="12700">
              <a:solidFill>
                <a:schemeClr val="dk1"/>
              </a:solidFill>
              <a:prstDash val="solid"/>
              <a:round/>
              <a:headEnd len="sm" w="sm" type="none"/>
              <a:tailEnd len="sm" w="sm" type="none"/>
            </a:ln>
          </p:spPr>
        </p:cxnSp>
        <p:cxnSp>
          <p:nvCxnSpPr>
            <p:cNvPr id="601" name="Google Shape;601;p10"/>
            <p:cNvCxnSpPr/>
            <p:nvPr/>
          </p:nvCxnSpPr>
          <p:spPr>
            <a:xfrm>
              <a:off x="4512" y="1632"/>
              <a:ext cx="528" cy="336"/>
            </a:xfrm>
            <a:prstGeom prst="straightConnector1">
              <a:avLst/>
            </a:prstGeom>
            <a:noFill/>
            <a:ln cap="flat" cmpd="sng" w="12700">
              <a:solidFill>
                <a:schemeClr val="dk1"/>
              </a:solidFill>
              <a:prstDash val="solid"/>
              <a:round/>
              <a:headEnd len="sm" w="sm" type="none"/>
              <a:tailEnd len="sm" w="sm" type="none"/>
            </a:ln>
          </p:spPr>
        </p:cxnSp>
        <p:cxnSp>
          <p:nvCxnSpPr>
            <p:cNvPr id="602" name="Google Shape;602;p10"/>
            <p:cNvCxnSpPr/>
            <p:nvPr/>
          </p:nvCxnSpPr>
          <p:spPr>
            <a:xfrm flipH="1">
              <a:off x="720" y="2160"/>
              <a:ext cx="240" cy="432"/>
            </a:xfrm>
            <a:prstGeom prst="straightConnector1">
              <a:avLst/>
            </a:prstGeom>
            <a:noFill/>
            <a:ln cap="flat" cmpd="sng" w="12700">
              <a:solidFill>
                <a:schemeClr val="dk1"/>
              </a:solidFill>
              <a:prstDash val="solid"/>
              <a:round/>
              <a:headEnd len="sm" w="sm" type="none"/>
              <a:tailEnd len="sm" w="sm" type="none"/>
            </a:ln>
          </p:spPr>
        </p:cxnSp>
        <p:cxnSp>
          <p:nvCxnSpPr>
            <p:cNvPr id="603" name="Google Shape;603;p10"/>
            <p:cNvCxnSpPr/>
            <p:nvPr/>
          </p:nvCxnSpPr>
          <p:spPr>
            <a:xfrm>
              <a:off x="1152" y="2160"/>
              <a:ext cx="192" cy="480"/>
            </a:xfrm>
            <a:prstGeom prst="straightConnector1">
              <a:avLst/>
            </a:prstGeom>
            <a:noFill/>
            <a:ln cap="flat" cmpd="sng" w="12700">
              <a:solidFill>
                <a:schemeClr val="dk1"/>
              </a:solidFill>
              <a:prstDash val="solid"/>
              <a:round/>
              <a:headEnd len="sm" w="sm" type="none"/>
              <a:tailEnd len="sm" w="sm" type="none"/>
            </a:ln>
          </p:spPr>
        </p:cxnSp>
        <p:cxnSp>
          <p:nvCxnSpPr>
            <p:cNvPr id="604" name="Google Shape;604;p10"/>
            <p:cNvCxnSpPr/>
            <p:nvPr/>
          </p:nvCxnSpPr>
          <p:spPr>
            <a:xfrm flipH="1">
              <a:off x="1824" y="2160"/>
              <a:ext cx="240" cy="432"/>
            </a:xfrm>
            <a:prstGeom prst="straightConnector1">
              <a:avLst/>
            </a:prstGeom>
            <a:noFill/>
            <a:ln cap="flat" cmpd="sng" w="12700">
              <a:solidFill>
                <a:schemeClr val="dk1"/>
              </a:solidFill>
              <a:prstDash val="solid"/>
              <a:round/>
              <a:headEnd len="sm" w="sm" type="none"/>
              <a:tailEnd len="sm" w="sm" type="none"/>
            </a:ln>
          </p:spPr>
        </p:cxnSp>
        <p:cxnSp>
          <p:nvCxnSpPr>
            <p:cNvPr id="605" name="Google Shape;605;p10"/>
            <p:cNvCxnSpPr/>
            <p:nvPr/>
          </p:nvCxnSpPr>
          <p:spPr>
            <a:xfrm>
              <a:off x="2256" y="2160"/>
              <a:ext cx="192" cy="480"/>
            </a:xfrm>
            <a:prstGeom prst="straightConnector1">
              <a:avLst/>
            </a:prstGeom>
            <a:noFill/>
            <a:ln cap="flat" cmpd="sng" w="12700">
              <a:solidFill>
                <a:schemeClr val="dk1"/>
              </a:solidFill>
              <a:prstDash val="solid"/>
              <a:round/>
              <a:headEnd len="sm" w="sm" type="none"/>
              <a:tailEnd len="sm" w="sm" type="none"/>
            </a:ln>
          </p:spPr>
        </p:cxnSp>
        <p:cxnSp>
          <p:nvCxnSpPr>
            <p:cNvPr id="606" name="Google Shape;606;p10"/>
            <p:cNvCxnSpPr/>
            <p:nvPr/>
          </p:nvCxnSpPr>
          <p:spPr>
            <a:xfrm flipH="1">
              <a:off x="3312" y="2208"/>
              <a:ext cx="240" cy="432"/>
            </a:xfrm>
            <a:prstGeom prst="straightConnector1">
              <a:avLst/>
            </a:prstGeom>
            <a:noFill/>
            <a:ln cap="flat" cmpd="sng" w="12700">
              <a:solidFill>
                <a:schemeClr val="dk1"/>
              </a:solidFill>
              <a:prstDash val="solid"/>
              <a:round/>
              <a:headEnd len="sm" w="sm" type="none"/>
              <a:tailEnd len="sm" w="sm" type="none"/>
            </a:ln>
          </p:spPr>
        </p:cxnSp>
        <p:cxnSp>
          <p:nvCxnSpPr>
            <p:cNvPr id="607" name="Google Shape;607;p10"/>
            <p:cNvCxnSpPr/>
            <p:nvPr/>
          </p:nvCxnSpPr>
          <p:spPr>
            <a:xfrm>
              <a:off x="3744" y="2208"/>
              <a:ext cx="192" cy="480"/>
            </a:xfrm>
            <a:prstGeom prst="straightConnector1">
              <a:avLst/>
            </a:prstGeom>
            <a:noFill/>
            <a:ln cap="flat" cmpd="sng" w="12700">
              <a:solidFill>
                <a:schemeClr val="dk1"/>
              </a:solidFill>
              <a:prstDash val="solid"/>
              <a:round/>
              <a:headEnd len="sm" w="sm" type="none"/>
              <a:tailEnd len="sm" w="sm" type="none"/>
            </a:ln>
          </p:spPr>
        </p:cxnSp>
        <p:cxnSp>
          <p:nvCxnSpPr>
            <p:cNvPr id="608" name="Google Shape;608;p10"/>
            <p:cNvCxnSpPr/>
            <p:nvPr/>
          </p:nvCxnSpPr>
          <p:spPr>
            <a:xfrm flipH="1">
              <a:off x="4800" y="2160"/>
              <a:ext cx="240" cy="432"/>
            </a:xfrm>
            <a:prstGeom prst="straightConnector1">
              <a:avLst/>
            </a:prstGeom>
            <a:noFill/>
            <a:ln cap="flat" cmpd="sng" w="12700">
              <a:solidFill>
                <a:schemeClr val="dk1"/>
              </a:solidFill>
              <a:prstDash val="solid"/>
              <a:round/>
              <a:headEnd len="sm" w="sm" type="none"/>
              <a:tailEnd len="sm" w="sm" type="none"/>
            </a:ln>
          </p:spPr>
        </p:cxnSp>
        <p:cxnSp>
          <p:nvCxnSpPr>
            <p:cNvPr id="609" name="Google Shape;609;p10"/>
            <p:cNvCxnSpPr/>
            <p:nvPr/>
          </p:nvCxnSpPr>
          <p:spPr>
            <a:xfrm>
              <a:off x="5232" y="2160"/>
              <a:ext cx="192" cy="480"/>
            </a:xfrm>
            <a:prstGeom prst="straightConnector1">
              <a:avLst/>
            </a:prstGeom>
            <a:noFill/>
            <a:ln cap="flat" cmpd="sng" w="12700">
              <a:solidFill>
                <a:schemeClr val="dk1"/>
              </a:solidFill>
              <a:prstDash val="solid"/>
              <a:round/>
              <a:headEnd len="sm" w="sm" type="none"/>
              <a:tailEnd len="sm" w="sm" type="none"/>
            </a:ln>
          </p:spPr>
        </p:cxnSp>
        <p:cxnSp>
          <p:nvCxnSpPr>
            <p:cNvPr id="610" name="Google Shape;610;p10"/>
            <p:cNvCxnSpPr/>
            <p:nvPr/>
          </p:nvCxnSpPr>
          <p:spPr>
            <a:xfrm flipH="1">
              <a:off x="384" y="2880"/>
              <a:ext cx="240" cy="432"/>
            </a:xfrm>
            <a:prstGeom prst="straightConnector1">
              <a:avLst/>
            </a:prstGeom>
            <a:noFill/>
            <a:ln cap="flat" cmpd="sng" w="12700">
              <a:solidFill>
                <a:schemeClr val="dk1"/>
              </a:solidFill>
              <a:prstDash val="solid"/>
              <a:round/>
              <a:headEnd len="sm" w="sm" type="none"/>
              <a:tailEnd len="sm" w="sm" type="none"/>
            </a:ln>
          </p:spPr>
        </p:cxnSp>
        <p:cxnSp>
          <p:nvCxnSpPr>
            <p:cNvPr id="611" name="Google Shape;611;p10"/>
            <p:cNvCxnSpPr/>
            <p:nvPr/>
          </p:nvCxnSpPr>
          <p:spPr>
            <a:xfrm>
              <a:off x="720" y="2880"/>
              <a:ext cx="192" cy="480"/>
            </a:xfrm>
            <a:prstGeom prst="straightConnector1">
              <a:avLst/>
            </a:prstGeom>
            <a:noFill/>
            <a:ln cap="flat" cmpd="sng" w="12700">
              <a:solidFill>
                <a:schemeClr val="dk1"/>
              </a:solidFill>
              <a:prstDash val="solid"/>
              <a:round/>
              <a:headEnd len="sm" w="sm" type="none"/>
              <a:tailEnd len="sm" w="sm" type="none"/>
            </a:ln>
          </p:spPr>
        </p:cxnSp>
        <p:grpSp>
          <p:nvGrpSpPr>
            <p:cNvPr id="612" name="Google Shape;612;p10"/>
            <p:cNvGrpSpPr/>
            <p:nvPr/>
          </p:nvGrpSpPr>
          <p:grpSpPr>
            <a:xfrm>
              <a:off x="144" y="3312"/>
              <a:ext cx="480" cy="480"/>
              <a:chOff x="144" y="3312"/>
              <a:chExt cx="480" cy="480"/>
            </a:xfrm>
          </p:grpSpPr>
          <p:sp>
            <p:nvSpPr>
              <p:cNvPr id="613" name="Google Shape;613;p10"/>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614" name="Google Shape;614;p10"/>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28,55</a:t>
                </a:r>
                <a:endParaRPr/>
              </a:p>
            </p:txBody>
          </p:sp>
        </p:grpSp>
        <p:grpSp>
          <p:nvGrpSpPr>
            <p:cNvPr id="615" name="Google Shape;615;p10"/>
            <p:cNvGrpSpPr/>
            <p:nvPr/>
          </p:nvGrpSpPr>
          <p:grpSpPr>
            <a:xfrm>
              <a:off x="720" y="3312"/>
              <a:ext cx="480" cy="480"/>
              <a:chOff x="144" y="3312"/>
              <a:chExt cx="480" cy="480"/>
            </a:xfrm>
          </p:grpSpPr>
          <p:sp>
            <p:nvSpPr>
              <p:cNvPr id="616" name="Google Shape;616;p10"/>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617" name="Google Shape;617;p10"/>
              <p:cNvSpPr/>
              <p:nvPr/>
            </p:nvSpPr>
            <p:spPr>
              <a:xfrm>
                <a:off x="144" y="3408"/>
                <a:ext cx="2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35</a:t>
                </a:r>
                <a:endParaRPr/>
              </a:p>
            </p:txBody>
          </p:sp>
        </p:grpSp>
        <p:grpSp>
          <p:nvGrpSpPr>
            <p:cNvPr id="618" name="Google Shape;618;p10"/>
            <p:cNvGrpSpPr/>
            <p:nvPr/>
          </p:nvGrpSpPr>
          <p:grpSpPr>
            <a:xfrm>
              <a:off x="480" y="2544"/>
              <a:ext cx="480" cy="480"/>
              <a:chOff x="144" y="3312"/>
              <a:chExt cx="480" cy="480"/>
            </a:xfrm>
          </p:grpSpPr>
          <p:sp>
            <p:nvSpPr>
              <p:cNvPr id="619" name="Google Shape;619;p10"/>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620" name="Google Shape;620;p10"/>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25,60</a:t>
                </a:r>
                <a:endParaRPr/>
              </a:p>
            </p:txBody>
          </p:sp>
        </p:grpSp>
        <p:grpSp>
          <p:nvGrpSpPr>
            <p:cNvPr id="621" name="Google Shape;621;p10"/>
            <p:cNvGrpSpPr/>
            <p:nvPr/>
          </p:nvGrpSpPr>
          <p:grpSpPr>
            <a:xfrm>
              <a:off x="1056" y="2544"/>
              <a:ext cx="480" cy="480"/>
              <a:chOff x="144" y="3312"/>
              <a:chExt cx="480" cy="480"/>
            </a:xfrm>
          </p:grpSpPr>
          <p:sp>
            <p:nvSpPr>
              <p:cNvPr id="622" name="Google Shape;622;p10"/>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623" name="Google Shape;623;p10"/>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30,50</a:t>
                </a:r>
                <a:endParaRPr/>
              </a:p>
            </p:txBody>
          </p:sp>
        </p:grpSp>
        <p:grpSp>
          <p:nvGrpSpPr>
            <p:cNvPr id="624" name="Google Shape;624;p10"/>
            <p:cNvGrpSpPr/>
            <p:nvPr/>
          </p:nvGrpSpPr>
          <p:grpSpPr>
            <a:xfrm>
              <a:off x="1632" y="2544"/>
              <a:ext cx="480" cy="480"/>
              <a:chOff x="144" y="3312"/>
              <a:chExt cx="480" cy="480"/>
            </a:xfrm>
          </p:grpSpPr>
          <p:sp>
            <p:nvSpPr>
              <p:cNvPr id="625" name="Google Shape;625;p10"/>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626" name="Google Shape;626;p10"/>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16,19</a:t>
                </a:r>
                <a:endParaRPr/>
              </a:p>
            </p:txBody>
          </p:sp>
        </p:grpSp>
        <p:grpSp>
          <p:nvGrpSpPr>
            <p:cNvPr id="627" name="Google Shape;627;p10"/>
            <p:cNvGrpSpPr/>
            <p:nvPr/>
          </p:nvGrpSpPr>
          <p:grpSpPr>
            <a:xfrm>
              <a:off x="2208" y="2544"/>
              <a:ext cx="480" cy="480"/>
              <a:chOff x="144" y="3312"/>
              <a:chExt cx="480" cy="480"/>
            </a:xfrm>
          </p:grpSpPr>
          <p:sp>
            <p:nvSpPr>
              <p:cNvPr id="628" name="Google Shape;628;p10"/>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629" name="Google Shape;629;p10"/>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17,17</a:t>
                </a:r>
                <a:endParaRPr/>
              </a:p>
            </p:txBody>
          </p:sp>
        </p:grpSp>
        <p:grpSp>
          <p:nvGrpSpPr>
            <p:cNvPr id="630" name="Google Shape;630;p10"/>
            <p:cNvGrpSpPr/>
            <p:nvPr/>
          </p:nvGrpSpPr>
          <p:grpSpPr>
            <a:xfrm>
              <a:off x="3072" y="2544"/>
              <a:ext cx="480" cy="480"/>
              <a:chOff x="144" y="3312"/>
              <a:chExt cx="480" cy="480"/>
            </a:xfrm>
          </p:grpSpPr>
          <p:sp>
            <p:nvSpPr>
              <p:cNvPr id="631" name="Google Shape;631;p10"/>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632" name="Google Shape;632;p10"/>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50,55</a:t>
                </a:r>
                <a:endParaRPr/>
              </a:p>
            </p:txBody>
          </p:sp>
        </p:grpSp>
        <p:grpSp>
          <p:nvGrpSpPr>
            <p:cNvPr id="633" name="Google Shape;633;p10"/>
            <p:cNvGrpSpPr/>
            <p:nvPr/>
          </p:nvGrpSpPr>
          <p:grpSpPr>
            <a:xfrm>
              <a:off x="3600" y="2544"/>
              <a:ext cx="480" cy="480"/>
              <a:chOff x="144" y="3312"/>
              <a:chExt cx="480" cy="480"/>
            </a:xfrm>
          </p:grpSpPr>
          <p:sp>
            <p:nvSpPr>
              <p:cNvPr id="634" name="Google Shape;634;p10"/>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635" name="Google Shape;635;p10"/>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47,58</a:t>
                </a:r>
                <a:endParaRPr/>
              </a:p>
            </p:txBody>
          </p:sp>
        </p:grpSp>
        <p:grpSp>
          <p:nvGrpSpPr>
            <p:cNvPr id="636" name="Google Shape;636;p10"/>
            <p:cNvGrpSpPr/>
            <p:nvPr/>
          </p:nvGrpSpPr>
          <p:grpSpPr>
            <a:xfrm>
              <a:off x="4560" y="2544"/>
              <a:ext cx="480" cy="480"/>
              <a:chOff x="144" y="3312"/>
              <a:chExt cx="480" cy="480"/>
            </a:xfrm>
          </p:grpSpPr>
          <p:sp>
            <p:nvSpPr>
              <p:cNvPr id="637" name="Google Shape;637;p10"/>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638" name="Google Shape;638;p10"/>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40,45</a:t>
                </a:r>
                <a:endParaRPr/>
              </a:p>
            </p:txBody>
          </p:sp>
        </p:grpSp>
        <p:grpSp>
          <p:nvGrpSpPr>
            <p:cNvPr id="639" name="Google Shape;639;p10"/>
            <p:cNvGrpSpPr/>
            <p:nvPr/>
          </p:nvGrpSpPr>
          <p:grpSpPr>
            <a:xfrm>
              <a:off x="5136" y="2544"/>
              <a:ext cx="480" cy="480"/>
              <a:chOff x="144" y="3312"/>
              <a:chExt cx="480" cy="480"/>
            </a:xfrm>
          </p:grpSpPr>
          <p:sp>
            <p:nvSpPr>
              <p:cNvPr id="640" name="Google Shape;640;p10"/>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641" name="Google Shape;641;p10"/>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40,43</a:t>
                </a:r>
                <a:endParaRPr/>
              </a:p>
            </p:txBody>
          </p:sp>
        </p:grpSp>
        <p:grpSp>
          <p:nvGrpSpPr>
            <p:cNvPr id="642" name="Google Shape;642;p10"/>
            <p:cNvGrpSpPr/>
            <p:nvPr/>
          </p:nvGrpSpPr>
          <p:grpSpPr>
            <a:xfrm>
              <a:off x="4896" y="1824"/>
              <a:ext cx="480" cy="480"/>
              <a:chOff x="144" y="3312"/>
              <a:chExt cx="480" cy="480"/>
            </a:xfrm>
          </p:grpSpPr>
          <p:sp>
            <p:nvSpPr>
              <p:cNvPr id="643" name="Google Shape;643;p10"/>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644" name="Google Shape;644;p10"/>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35,50</a:t>
                </a:r>
                <a:endParaRPr/>
              </a:p>
            </p:txBody>
          </p:sp>
        </p:grpSp>
        <p:grpSp>
          <p:nvGrpSpPr>
            <p:cNvPr id="645" name="Google Shape;645;p10"/>
            <p:cNvGrpSpPr/>
            <p:nvPr/>
          </p:nvGrpSpPr>
          <p:grpSpPr>
            <a:xfrm>
              <a:off x="3408" y="1872"/>
              <a:ext cx="480" cy="480"/>
              <a:chOff x="144" y="3312"/>
              <a:chExt cx="480" cy="480"/>
            </a:xfrm>
          </p:grpSpPr>
          <p:sp>
            <p:nvSpPr>
              <p:cNvPr id="646" name="Google Shape;646;p10"/>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647" name="Google Shape;647;p10"/>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45,60</a:t>
                </a:r>
                <a:endParaRPr/>
              </a:p>
            </p:txBody>
          </p:sp>
        </p:grpSp>
        <p:grpSp>
          <p:nvGrpSpPr>
            <p:cNvPr id="648" name="Google Shape;648;p10"/>
            <p:cNvGrpSpPr/>
            <p:nvPr/>
          </p:nvGrpSpPr>
          <p:grpSpPr>
            <a:xfrm>
              <a:off x="1920" y="1824"/>
              <a:ext cx="480" cy="480"/>
              <a:chOff x="144" y="3312"/>
              <a:chExt cx="480" cy="480"/>
            </a:xfrm>
          </p:grpSpPr>
          <p:sp>
            <p:nvSpPr>
              <p:cNvPr id="649" name="Google Shape;649;p10"/>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650" name="Google Shape;650;p10"/>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15,20</a:t>
                </a:r>
                <a:endParaRPr/>
              </a:p>
            </p:txBody>
          </p:sp>
        </p:grpSp>
        <p:grpSp>
          <p:nvGrpSpPr>
            <p:cNvPr id="651" name="Google Shape;651;p10"/>
            <p:cNvGrpSpPr/>
            <p:nvPr/>
          </p:nvGrpSpPr>
          <p:grpSpPr>
            <a:xfrm>
              <a:off x="864" y="1872"/>
              <a:ext cx="480" cy="480"/>
              <a:chOff x="144" y="3312"/>
              <a:chExt cx="480" cy="480"/>
            </a:xfrm>
          </p:grpSpPr>
          <p:sp>
            <p:nvSpPr>
              <p:cNvPr id="652" name="Google Shape;652;p10"/>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653" name="Google Shape;653;p10"/>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20,70</a:t>
                </a:r>
                <a:endParaRPr/>
              </a:p>
            </p:txBody>
          </p:sp>
        </p:grpSp>
        <p:grpSp>
          <p:nvGrpSpPr>
            <p:cNvPr id="654" name="Google Shape;654;p10"/>
            <p:cNvGrpSpPr/>
            <p:nvPr/>
          </p:nvGrpSpPr>
          <p:grpSpPr>
            <a:xfrm>
              <a:off x="1488" y="1344"/>
              <a:ext cx="480" cy="480"/>
              <a:chOff x="144" y="3312"/>
              <a:chExt cx="480" cy="480"/>
            </a:xfrm>
          </p:grpSpPr>
          <p:sp>
            <p:nvSpPr>
              <p:cNvPr id="655" name="Google Shape;655;p10"/>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656" name="Google Shape;656;p10"/>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15,80</a:t>
                </a:r>
                <a:endParaRPr/>
              </a:p>
            </p:txBody>
          </p:sp>
        </p:grpSp>
        <p:grpSp>
          <p:nvGrpSpPr>
            <p:cNvPr id="657" name="Google Shape;657;p10"/>
            <p:cNvGrpSpPr/>
            <p:nvPr/>
          </p:nvGrpSpPr>
          <p:grpSpPr>
            <a:xfrm>
              <a:off x="4224" y="1392"/>
              <a:ext cx="480" cy="480"/>
              <a:chOff x="144" y="3312"/>
              <a:chExt cx="480" cy="480"/>
            </a:xfrm>
          </p:grpSpPr>
          <p:sp>
            <p:nvSpPr>
              <p:cNvPr id="658" name="Google Shape;658;p10"/>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659" name="Google Shape;659;p10"/>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30,60</a:t>
                </a:r>
                <a:endParaRPr/>
              </a:p>
            </p:txBody>
          </p:sp>
        </p:grpSp>
        <p:grpSp>
          <p:nvGrpSpPr>
            <p:cNvPr id="660" name="Google Shape;660;p10"/>
            <p:cNvGrpSpPr/>
            <p:nvPr/>
          </p:nvGrpSpPr>
          <p:grpSpPr>
            <a:xfrm>
              <a:off x="2784" y="720"/>
              <a:ext cx="480" cy="480"/>
              <a:chOff x="144" y="3312"/>
              <a:chExt cx="480" cy="480"/>
            </a:xfrm>
          </p:grpSpPr>
          <p:sp>
            <p:nvSpPr>
              <p:cNvPr id="661" name="Google Shape;661;p10"/>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662" name="Google Shape;662;p10"/>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10,90</a:t>
                </a:r>
                <a:endParaRPr/>
              </a:p>
            </p:txBody>
          </p:sp>
        </p:grpSp>
      </p:grpSp>
      <p:sp>
        <p:nvSpPr>
          <p:cNvPr id="663" name="Google Shape;663;p10"/>
          <p:cNvSpPr txBox="1"/>
          <p:nvPr/>
        </p:nvSpPr>
        <p:spPr>
          <a:xfrm>
            <a:off x="2971800" y="5257800"/>
            <a:ext cx="5867400" cy="519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Times New Roman"/>
                <a:ea typeface="Times New Roman"/>
                <a:cs typeface="Times New Roman"/>
                <a:sym typeface="Times New Roman"/>
              </a:rPr>
              <a:t>Insert </a:t>
            </a:r>
            <a:r>
              <a:rPr b="0" i="0" lang="en-US" sz="2800" u="none" cap="none" strike="noStrike">
                <a:solidFill>
                  <a:srgbClr val="FF3300"/>
                </a:solidFill>
                <a:latin typeface="Times New Roman"/>
                <a:ea typeface="Times New Roman"/>
                <a:cs typeface="Times New Roman"/>
                <a:sym typeface="Times New Roman"/>
              </a:rPr>
              <a:t>82</a:t>
            </a:r>
            <a:r>
              <a:rPr b="0" i="0" lang="en-US" sz="2800" u="none" cap="none" strike="noStrike">
                <a:solidFill>
                  <a:schemeClr val="dk1"/>
                </a:solidFill>
                <a:latin typeface="Times New Roman"/>
                <a:ea typeface="Times New Roman"/>
                <a:cs typeface="Times New Roman"/>
                <a:sym typeface="Times New Roman"/>
              </a:rPr>
              <a:t>.</a:t>
            </a:r>
            <a:endParaRPr/>
          </a:p>
        </p:txBody>
      </p:sp>
      <p:grpSp>
        <p:nvGrpSpPr>
          <p:cNvPr id="664" name="Google Shape;664;p10"/>
          <p:cNvGrpSpPr/>
          <p:nvPr/>
        </p:nvGrpSpPr>
        <p:grpSpPr>
          <a:xfrm>
            <a:off x="1143000" y="5257800"/>
            <a:ext cx="762000" cy="762000"/>
            <a:chOff x="4032" y="3408"/>
            <a:chExt cx="480" cy="480"/>
          </a:xfrm>
        </p:grpSpPr>
        <p:sp>
          <p:nvSpPr>
            <p:cNvPr id="665" name="Google Shape;665;p10"/>
            <p:cNvSpPr/>
            <p:nvPr/>
          </p:nvSpPr>
          <p:spPr>
            <a:xfrm>
              <a:off x="4032" y="3408"/>
              <a:ext cx="480" cy="4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666" name="Google Shape;666;p10"/>
            <p:cNvSpPr/>
            <p:nvPr/>
          </p:nvSpPr>
          <p:spPr>
            <a:xfrm>
              <a:off x="4032" y="3504"/>
              <a:ext cx="2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35</a:t>
              </a:r>
              <a:endParaRPr/>
            </a:p>
          </p:txBody>
        </p:sp>
      </p:grpSp>
      <p:sp>
        <p:nvSpPr>
          <p:cNvPr id="667" name="Google Shape;667;p10"/>
          <p:cNvSpPr txBox="1"/>
          <p:nvPr/>
        </p:nvSpPr>
        <p:spPr>
          <a:xfrm>
            <a:off x="2971800" y="5638800"/>
            <a:ext cx="6172200" cy="519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Times New Roman"/>
                <a:ea typeface="Times New Roman"/>
                <a:cs typeface="Times New Roman"/>
                <a:sym typeface="Times New Roman"/>
              </a:rPr>
              <a:t>New element becomes a right end point.</a:t>
            </a:r>
            <a:endParaRPr/>
          </a:p>
        </p:txBody>
      </p:sp>
      <p:sp>
        <p:nvSpPr>
          <p:cNvPr id="668" name="Google Shape;668;p10"/>
          <p:cNvSpPr txBox="1"/>
          <p:nvPr/>
        </p:nvSpPr>
        <p:spPr>
          <a:xfrm>
            <a:off x="2971800" y="6172200"/>
            <a:ext cx="5867400" cy="519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Times New Roman"/>
                <a:ea typeface="Times New Roman"/>
                <a:cs typeface="Times New Roman"/>
                <a:sym typeface="Times New Roman"/>
              </a:rPr>
              <a:t>Insert new element into max heap.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95"/>
                                        </p:tgtEl>
                                        <p:attrNameLst>
                                          <p:attrName>style.visibility</p:attrName>
                                        </p:attrNameLst>
                                      </p:cBhvr>
                                      <p:to>
                                        <p:strVal val="visible"/>
                                      </p:to>
                                    </p:set>
                                    <p:anim calcmode="lin" valueType="num">
                                      <p:cBhvr additive="base">
                                        <p:cTn dur="500"/>
                                        <p:tgtEl>
                                          <p:spTgt spid="59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63"/>
                                        </p:tgtEl>
                                        <p:attrNameLst>
                                          <p:attrName>style.visibility</p:attrName>
                                        </p:attrNameLst>
                                      </p:cBhvr>
                                      <p:to>
                                        <p:strVal val="visible"/>
                                      </p:to>
                                    </p:set>
                                    <p:anim calcmode="lin" valueType="num">
                                      <p:cBhvr additive="base">
                                        <p:cTn dur="500"/>
                                        <p:tgtEl>
                                          <p:spTgt spid="66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67"/>
                                        </p:tgtEl>
                                        <p:attrNameLst>
                                          <p:attrName>style.visibility</p:attrName>
                                        </p:attrNameLst>
                                      </p:cBhvr>
                                      <p:to>
                                        <p:strVal val="visible"/>
                                      </p:to>
                                    </p:set>
                                    <p:anim calcmode="lin" valueType="num">
                                      <p:cBhvr additive="base">
                                        <p:cTn dur="500"/>
                                        <p:tgtEl>
                                          <p:spTgt spid="66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68"/>
                                        </p:tgtEl>
                                        <p:attrNameLst>
                                          <p:attrName>style.visibility</p:attrName>
                                        </p:attrNameLst>
                                      </p:cBhvr>
                                      <p:to>
                                        <p:strVal val="visible"/>
                                      </p:to>
                                    </p:set>
                                    <p:anim calcmode="lin" valueType="num">
                                      <p:cBhvr additive="base">
                                        <p:cTn dur="500"/>
                                        <p:tgtEl>
                                          <p:spTgt spid="66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11"/>
          <p:cNvSpPr txBox="1"/>
          <p:nvPr>
            <p:ph type="ctrTitle"/>
          </p:nvPr>
        </p:nvSpPr>
        <p:spPr>
          <a:xfrm>
            <a:off x="762000" y="0"/>
            <a:ext cx="7772400" cy="990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After 82 Inserted</a:t>
            </a:r>
            <a:endParaRPr/>
          </a:p>
        </p:txBody>
      </p:sp>
      <p:grpSp>
        <p:nvGrpSpPr>
          <p:cNvPr id="674" name="Google Shape;674;p11"/>
          <p:cNvGrpSpPr/>
          <p:nvPr/>
        </p:nvGrpSpPr>
        <p:grpSpPr>
          <a:xfrm>
            <a:off x="228600" y="1143000"/>
            <a:ext cx="8686800" cy="4876800"/>
            <a:chOff x="144" y="720"/>
            <a:chExt cx="5472" cy="3072"/>
          </a:xfrm>
        </p:grpSpPr>
        <p:cxnSp>
          <p:nvCxnSpPr>
            <p:cNvPr id="675" name="Google Shape;675;p11"/>
            <p:cNvCxnSpPr/>
            <p:nvPr/>
          </p:nvCxnSpPr>
          <p:spPr>
            <a:xfrm flipH="1">
              <a:off x="1824" y="960"/>
              <a:ext cx="1056" cy="528"/>
            </a:xfrm>
            <a:prstGeom prst="straightConnector1">
              <a:avLst/>
            </a:prstGeom>
            <a:noFill/>
            <a:ln cap="flat" cmpd="sng" w="12700">
              <a:solidFill>
                <a:schemeClr val="dk1"/>
              </a:solidFill>
              <a:prstDash val="solid"/>
              <a:round/>
              <a:headEnd len="sm" w="sm" type="none"/>
              <a:tailEnd len="sm" w="sm" type="none"/>
            </a:ln>
          </p:spPr>
        </p:cxnSp>
        <p:cxnSp>
          <p:nvCxnSpPr>
            <p:cNvPr id="676" name="Google Shape;676;p11"/>
            <p:cNvCxnSpPr/>
            <p:nvPr/>
          </p:nvCxnSpPr>
          <p:spPr>
            <a:xfrm>
              <a:off x="3168" y="960"/>
              <a:ext cx="1152" cy="528"/>
            </a:xfrm>
            <a:prstGeom prst="straightConnector1">
              <a:avLst/>
            </a:prstGeom>
            <a:noFill/>
            <a:ln cap="flat" cmpd="sng" w="12700">
              <a:solidFill>
                <a:schemeClr val="dk1"/>
              </a:solidFill>
              <a:prstDash val="solid"/>
              <a:round/>
              <a:headEnd len="sm" w="sm" type="none"/>
              <a:tailEnd len="sm" w="sm" type="none"/>
            </a:ln>
          </p:spPr>
        </p:cxnSp>
        <p:cxnSp>
          <p:nvCxnSpPr>
            <p:cNvPr id="677" name="Google Shape;677;p11"/>
            <p:cNvCxnSpPr/>
            <p:nvPr/>
          </p:nvCxnSpPr>
          <p:spPr>
            <a:xfrm flipH="1">
              <a:off x="1104" y="1632"/>
              <a:ext cx="480" cy="336"/>
            </a:xfrm>
            <a:prstGeom prst="straightConnector1">
              <a:avLst/>
            </a:prstGeom>
            <a:noFill/>
            <a:ln cap="flat" cmpd="sng" w="12700">
              <a:solidFill>
                <a:schemeClr val="dk1"/>
              </a:solidFill>
              <a:prstDash val="solid"/>
              <a:round/>
              <a:headEnd len="sm" w="sm" type="none"/>
              <a:tailEnd len="sm" w="sm" type="none"/>
            </a:ln>
          </p:spPr>
        </p:cxnSp>
        <p:cxnSp>
          <p:nvCxnSpPr>
            <p:cNvPr id="678" name="Google Shape;678;p11"/>
            <p:cNvCxnSpPr/>
            <p:nvPr/>
          </p:nvCxnSpPr>
          <p:spPr>
            <a:xfrm>
              <a:off x="1776" y="1632"/>
              <a:ext cx="336" cy="336"/>
            </a:xfrm>
            <a:prstGeom prst="straightConnector1">
              <a:avLst/>
            </a:prstGeom>
            <a:noFill/>
            <a:ln cap="flat" cmpd="sng" w="12700">
              <a:solidFill>
                <a:schemeClr val="dk1"/>
              </a:solidFill>
              <a:prstDash val="solid"/>
              <a:round/>
              <a:headEnd len="sm" w="sm" type="none"/>
              <a:tailEnd len="sm" w="sm" type="none"/>
            </a:ln>
          </p:spPr>
        </p:cxnSp>
        <p:cxnSp>
          <p:nvCxnSpPr>
            <p:cNvPr id="679" name="Google Shape;679;p11"/>
            <p:cNvCxnSpPr/>
            <p:nvPr/>
          </p:nvCxnSpPr>
          <p:spPr>
            <a:xfrm flipH="1">
              <a:off x="3744" y="1680"/>
              <a:ext cx="576" cy="240"/>
            </a:xfrm>
            <a:prstGeom prst="straightConnector1">
              <a:avLst/>
            </a:prstGeom>
            <a:noFill/>
            <a:ln cap="flat" cmpd="sng" w="12700">
              <a:solidFill>
                <a:schemeClr val="dk1"/>
              </a:solidFill>
              <a:prstDash val="solid"/>
              <a:round/>
              <a:headEnd len="sm" w="sm" type="none"/>
              <a:tailEnd len="sm" w="sm" type="none"/>
            </a:ln>
          </p:spPr>
        </p:cxnSp>
        <p:cxnSp>
          <p:nvCxnSpPr>
            <p:cNvPr id="680" name="Google Shape;680;p11"/>
            <p:cNvCxnSpPr/>
            <p:nvPr/>
          </p:nvCxnSpPr>
          <p:spPr>
            <a:xfrm>
              <a:off x="4512" y="1632"/>
              <a:ext cx="528" cy="336"/>
            </a:xfrm>
            <a:prstGeom prst="straightConnector1">
              <a:avLst/>
            </a:prstGeom>
            <a:noFill/>
            <a:ln cap="flat" cmpd="sng" w="12700">
              <a:solidFill>
                <a:schemeClr val="dk1"/>
              </a:solidFill>
              <a:prstDash val="solid"/>
              <a:round/>
              <a:headEnd len="sm" w="sm" type="none"/>
              <a:tailEnd len="sm" w="sm" type="none"/>
            </a:ln>
          </p:spPr>
        </p:cxnSp>
        <p:cxnSp>
          <p:nvCxnSpPr>
            <p:cNvPr id="681" name="Google Shape;681;p11"/>
            <p:cNvCxnSpPr/>
            <p:nvPr/>
          </p:nvCxnSpPr>
          <p:spPr>
            <a:xfrm flipH="1">
              <a:off x="720" y="2160"/>
              <a:ext cx="240" cy="432"/>
            </a:xfrm>
            <a:prstGeom prst="straightConnector1">
              <a:avLst/>
            </a:prstGeom>
            <a:noFill/>
            <a:ln cap="flat" cmpd="sng" w="12700">
              <a:solidFill>
                <a:schemeClr val="dk1"/>
              </a:solidFill>
              <a:prstDash val="solid"/>
              <a:round/>
              <a:headEnd len="sm" w="sm" type="none"/>
              <a:tailEnd len="sm" w="sm" type="none"/>
            </a:ln>
          </p:spPr>
        </p:cxnSp>
        <p:cxnSp>
          <p:nvCxnSpPr>
            <p:cNvPr id="682" name="Google Shape;682;p11"/>
            <p:cNvCxnSpPr/>
            <p:nvPr/>
          </p:nvCxnSpPr>
          <p:spPr>
            <a:xfrm>
              <a:off x="1152" y="2160"/>
              <a:ext cx="192" cy="480"/>
            </a:xfrm>
            <a:prstGeom prst="straightConnector1">
              <a:avLst/>
            </a:prstGeom>
            <a:noFill/>
            <a:ln cap="flat" cmpd="sng" w="12700">
              <a:solidFill>
                <a:schemeClr val="dk1"/>
              </a:solidFill>
              <a:prstDash val="solid"/>
              <a:round/>
              <a:headEnd len="sm" w="sm" type="none"/>
              <a:tailEnd len="sm" w="sm" type="none"/>
            </a:ln>
          </p:spPr>
        </p:cxnSp>
        <p:cxnSp>
          <p:nvCxnSpPr>
            <p:cNvPr id="683" name="Google Shape;683;p11"/>
            <p:cNvCxnSpPr/>
            <p:nvPr/>
          </p:nvCxnSpPr>
          <p:spPr>
            <a:xfrm flipH="1">
              <a:off x="1824" y="2160"/>
              <a:ext cx="240" cy="432"/>
            </a:xfrm>
            <a:prstGeom prst="straightConnector1">
              <a:avLst/>
            </a:prstGeom>
            <a:noFill/>
            <a:ln cap="flat" cmpd="sng" w="12700">
              <a:solidFill>
                <a:schemeClr val="dk1"/>
              </a:solidFill>
              <a:prstDash val="solid"/>
              <a:round/>
              <a:headEnd len="sm" w="sm" type="none"/>
              <a:tailEnd len="sm" w="sm" type="none"/>
            </a:ln>
          </p:spPr>
        </p:cxnSp>
        <p:cxnSp>
          <p:nvCxnSpPr>
            <p:cNvPr id="684" name="Google Shape;684;p11"/>
            <p:cNvCxnSpPr/>
            <p:nvPr/>
          </p:nvCxnSpPr>
          <p:spPr>
            <a:xfrm>
              <a:off x="2256" y="2160"/>
              <a:ext cx="192" cy="480"/>
            </a:xfrm>
            <a:prstGeom prst="straightConnector1">
              <a:avLst/>
            </a:prstGeom>
            <a:noFill/>
            <a:ln cap="flat" cmpd="sng" w="12700">
              <a:solidFill>
                <a:schemeClr val="dk1"/>
              </a:solidFill>
              <a:prstDash val="solid"/>
              <a:round/>
              <a:headEnd len="sm" w="sm" type="none"/>
              <a:tailEnd len="sm" w="sm" type="none"/>
            </a:ln>
          </p:spPr>
        </p:cxnSp>
        <p:cxnSp>
          <p:nvCxnSpPr>
            <p:cNvPr id="685" name="Google Shape;685;p11"/>
            <p:cNvCxnSpPr/>
            <p:nvPr/>
          </p:nvCxnSpPr>
          <p:spPr>
            <a:xfrm flipH="1">
              <a:off x="3312" y="2208"/>
              <a:ext cx="240" cy="432"/>
            </a:xfrm>
            <a:prstGeom prst="straightConnector1">
              <a:avLst/>
            </a:prstGeom>
            <a:noFill/>
            <a:ln cap="flat" cmpd="sng" w="12700">
              <a:solidFill>
                <a:schemeClr val="dk1"/>
              </a:solidFill>
              <a:prstDash val="solid"/>
              <a:round/>
              <a:headEnd len="sm" w="sm" type="none"/>
              <a:tailEnd len="sm" w="sm" type="none"/>
            </a:ln>
          </p:spPr>
        </p:cxnSp>
        <p:cxnSp>
          <p:nvCxnSpPr>
            <p:cNvPr id="686" name="Google Shape;686;p11"/>
            <p:cNvCxnSpPr/>
            <p:nvPr/>
          </p:nvCxnSpPr>
          <p:spPr>
            <a:xfrm>
              <a:off x="3744" y="2208"/>
              <a:ext cx="192" cy="480"/>
            </a:xfrm>
            <a:prstGeom prst="straightConnector1">
              <a:avLst/>
            </a:prstGeom>
            <a:noFill/>
            <a:ln cap="flat" cmpd="sng" w="12700">
              <a:solidFill>
                <a:schemeClr val="dk1"/>
              </a:solidFill>
              <a:prstDash val="solid"/>
              <a:round/>
              <a:headEnd len="sm" w="sm" type="none"/>
              <a:tailEnd len="sm" w="sm" type="none"/>
            </a:ln>
          </p:spPr>
        </p:cxnSp>
        <p:cxnSp>
          <p:nvCxnSpPr>
            <p:cNvPr id="687" name="Google Shape;687;p11"/>
            <p:cNvCxnSpPr/>
            <p:nvPr/>
          </p:nvCxnSpPr>
          <p:spPr>
            <a:xfrm flipH="1">
              <a:off x="4800" y="2160"/>
              <a:ext cx="240" cy="432"/>
            </a:xfrm>
            <a:prstGeom prst="straightConnector1">
              <a:avLst/>
            </a:prstGeom>
            <a:noFill/>
            <a:ln cap="flat" cmpd="sng" w="12700">
              <a:solidFill>
                <a:schemeClr val="dk1"/>
              </a:solidFill>
              <a:prstDash val="solid"/>
              <a:round/>
              <a:headEnd len="sm" w="sm" type="none"/>
              <a:tailEnd len="sm" w="sm" type="none"/>
            </a:ln>
          </p:spPr>
        </p:cxnSp>
        <p:cxnSp>
          <p:nvCxnSpPr>
            <p:cNvPr id="688" name="Google Shape;688;p11"/>
            <p:cNvCxnSpPr/>
            <p:nvPr/>
          </p:nvCxnSpPr>
          <p:spPr>
            <a:xfrm>
              <a:off x="5232" y="2160"/>
              <a:ext cx="192" cy="480"/>
            </a:xfrm>
            <a:prstGeom prst="straightConnector1">
              <a:avLst/>
            </a:prstGeom>
            <a:noFill/>
            <a:ln cap="flat" cmpd="sng" w="12700">
              <a:solidFill>
                <a:schemeClr val="dk1"/>
              </a:solidFill>
              <a:prstDash val="solid"/>
              <a:round/>
              <a:headEnd len="sm" w="sm" type="none"/>
              <a:tailEnd len="sm" w="sm" type="none"/>
            </a:ln>
          </p:spPr>
        </p:cxnSp>
        <p:cxnSp>
          <p:nvCxnSpPr>
            <p:cNvPr id="689" name="Google Shape;689;p11"/>
            <p:cNvCxnSpPr/>
            <p:nvPr/>
          </p:nvCxnSpPr>
          <p:spPr>
            <a:xfrm flipH="1">
              <a:off x="384" y="2880"/>
              <a:ext cx="240" cy="432"/>
            </a:xfrm>
            <a:prstGeom prst="straightConnector1">
              <a:avLst/>
            </a:prstGeom>
            <a:noFill/>
            <a:ln cap="flat" cmpd="sng" w="12700">
              <a:solidFill>
                <a:schemeClr val="dk1"/>
              </a:solidFill>
              <a:prstDash val="solid"/>
              <a:round/>
              <a:headEnd len="sm" w="sm" type="none"/>
              <a:tailEnd len="sm" w="sm" type="none"/>
            </a:ln>
          </p:spPr>
        </p:cxnSp>
        <p:cxnSp>
          <p:nvCxnSpPr>
            <p:cNvPr id="690" name="Google Shape;690;p11"/>
            <p:cNvCxnSpPr/>
            <p:nvPr/>
          </p:nvCxnSpPr>
          <p:spPr>
            <a:xfrm>
              <a:off x="720" y="2880"/>
              <a:ext cx="192" cy="480"/>
            </a:xfrm>
            <a:prstGeom prst="straightConnector1">
              <a:avLst/>
            </a:prstGeom>
            <a:noFill/>
            <a:ln cap="flat" cmpd="sng" w="12700">
              <a:solidFill>
                <a:schemeClr val="dk1"/>
              </a:solidFill>
              <a:prstDash val="solid"/>
              <a:round/>
              <a:headEnd len="sm" w="sm" type="none"/>
              <a:tailEnd len="sm" w="sm" type="none"/>
            </a:ln>
          </p:spPr>
        </p:cxnSp>
        <p:grpSp>
          <p:nvGrpSpPr>
            <p:cNvPr id="691" name="Google Shape;691;p11"/>
            <p:cNvGrpSpPr/>
            <p:nvPr/>
          </p:nvGrpSpPr>
          <p:grpSpPr>
            <a:xfrm>
              <a:off x="144" y="3312"/>
              <a:ext cx="480" cy="480"/>
              <a:chOff x="144" y="3312"/>
              <a:chExt cx="480" cy="480"/>
            </a:xfrm>
          </p:grpSpPr>
          <p:sp>
            <p:nvSpPr>
              <p:cNvPr id="692" name="Google Shape;692;p11"/>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693" name="Google Shape;693;p11"/>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28,55</a:t>
                </a:r>
                <a:endParaRPr/>
              </a:p>
            </p:txBody>
          </p:sp>
        </p:grpSp>
        <p:grpSp>
          <p:nvGrpSpPr>
            <p:cNvPr id="694" name="Google Shape;694;p11"/>
            <p:cNvGrpSpPr/>
            <p:nvPr/>
          </p:nvGrpSpPr>
          <p:grpSpPr>
            <a:xfrm>
              <a:off x="720" y="3312"/>
              <a:ext cx="480" cy="480"/>
              <a:chOff x="144" y="3312"/>
              <a:chExt cx="480" cy="480"/>
            </a:xfrm>
          </p:grpSpPr>
          <p:sp>
            <p:nvSpPr>
              <p:cNvPr id="695" name="Google Shape;695;p11"/>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696" name="Google Shape;696;p11"/>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35,60</a:t>
                </a:r>
                <a:endParaRPr/>
              </a:p>
            </p:txBody>
          </p:sp>
        </p:grpSp>
        <p:grpSp>
          <p:nvGrpSpPr>
            <p:cNvPr id="697" name="Google Shape;697;p11"/>
            <p:cNvGrpSpPr/>
            <p:nvPr/>
          </p:nvGrpSpPr>
          <p:grpSpPr>
            <a:xfrm>
              <a:off x="480" y="2544"/>
              <a:ext cx="480" cy="480"/>
              <a:chOff x="144" y="3312"/>
              <a:chExt cx="480" cy="480"/>
            </a:xfrm>
          </p:grpSpPr>
          <p:sp>
            <p:nvSpPr>
              <p:cNvPr id="698" name="Google Shape;698;p11"/>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699" name="Google Shape;699;p11"/>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25,70</a:t>
                </a:r>
                <a:endParaRPr/>
              </a:p>
            </p:txBody>
          </p:sp>
        </p:grpSp>
        <p:grpSp>
          <p:nvGrpSpPr>
            <p:cNvPr id="700" name="Google Shape;700;p11"/>
            <p:cNvGrpSpPr/>
            <p:nvPr/>
          </p:nvGrpSpPr>
          <p:grpSpPr>
            <a:xfrm>
              <a:off x="1056" y="2544"/>
              <a:ext cx="480" cy="480"/>
              <a:chOff x="144" y="3312"/>
              <a:chExt cx="480" cy="480"/>
            </a:xfrm>
          </p:grpSpPr>
          <p:sp>
            <p:nvSpPr>
              <p:cNvPr id="701" name="Google Shape;701;p11"/>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02" name="Google Shape;702;p11"/>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30,50</a:t>
                </a:r>
                <a:endParaRPr/>
              </a:p>
            </p:txBody>
          </p:sp>
        </p:grpSp>
        <p:grpSp>
          <p:nvGrpSpPr>
            <p:cNvPr id="703" name="Google Shape;703;p11"/>
            <p:cNvGrpSpPr/>
            <p:nvPr/>
          </p:nvGrpSpPr>
          <p:grpSpPr>
            <a:xfrm>
              <a:off x="1632" y="2544"/>
              <a:ext cx="480" cy="480"/>
              <a:chOff x="144" y="3312"/>
              <a:chExt cx="480" cy="480"/>
            </a:xfrm>
          </p:grpSpPr>
          <p:sp>
            <p:nvSpPr>
              <p:cNvPr id="704" name="Google Shape;704;p11"/>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05" name="Google Shape;705;p11"/>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16,19</a:t>
                </a:r>
                <a:endParaRPr/>
              </a:p>
            </p:txBody>
          </p:sp>
        </p:grpSp>
        <p:grpSp>
          <p:nvGrpSpPr>
            <p:cNvPr id="706" name="Google Shape;706;p11"/>
            <p:cNvGrpSpPr/>
            <p:nvPr/>
          </p:nvGrpSpPr>
          <p:grpSpPr>
            <a:xfrm>
              <a:off x="2208" y="2544"/>
              <a:ext cx="480" cy="480"/>
              <a:chOff x="144" y="3312"/>
              <a:chExt cx="480" cy="480"/>
            </a:xfrm>
          </p:grpSpPr>
          <p:sp>
            <p:nvSpPr>
              <p:cNvPr id="707" name="Google Shape;707;p11"/>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08" name="Google Shape;708;p11"/>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17,17</a:t>
                </a:r>
                <a:endParaRPr/>
              </a:p>
            </p:txBody>
          </p:sp>
        </p:grpSp>
        <p:grpSp>
          <p:nvGrpSpPr>
            <p:cNvPr id="709" name="Google Shape;709;p11"/>
            <p:cNvGrpSpPr/>
            <p:nvPr/>
          </p:nvGrpSpPr>
          <p:grpSpPr>
            <a:xfrm>
              <a:off x="3072" y="2544"/>
              <a:ext cx="480" cy="480"/>
              <a:chOff x="144" y="3312"/>
              <a:chExt cx="480" cy="480"/>
            </a:xfrm>
          </p:grpSpPr>
          <p:sp>
            <p:nvSpPr>
              <p:cNvPr id="710" name="Google Shape;710;p11"/>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11" name="Google Shape;711;p11"/>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50,55</a:t>
                </a:r>
                <a:endParaRPr/>
              </a:p>
            </p:txBody>
          </p:sp>
        </p:grpSp>
        <p:grpSp>
          <p:nvGrpSpPr>
            <p:cNvPr id="712" name="Google Shape;712;p11"/>
            <p:cNvGrpSpPr/>
            <p:nvPr/>
          </p:nvGrpSpPr>
          <p:grpSpPr>
            <a:xfrm>
              <a:off x="3600" y="2544"/>
              <a:ext cx="480" cy="480"/>
              <a:chOff x="144" y="3312"/>
              <a:chExt cx="480" cy="480"/>
            </a:xfrm>
          </p:grpSpPr>
          <p:sp>
            <p:nvSpPr>
              <p:cNvPr id="713" name="Google Shape;713;p11"/>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14" name="Google Shape;714;p11"/>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47,58</a:t>
                </a:r>
                <a:endParaRPr/>
              </a:p>
            </p:txBody>
          </p:sp>
        </p:grpSp>
        <p:grpSp>
          <p:nvGrpSpPr>
            <p:cNvPr id="715" name="Google Shape;715;p11"/>
            <p:cNvGrpSpPr/>
            <p:nvPr/>
          </p:nvGrpSpPr>
          <p:grpSpPr>
            <a:xfrm>
              <a:off x="4560" y="2544"/>
              <a:ext cx="480" cy="480"/>
              <a:chOff x="144" y="3312"/>
              <a:chExt cx="480" cy="480"/>
            </a:xfrm>
          </p:grpSpPr>
          <p:sp>
            <p:nvSpPr>
              <p:cNvPr id="716" name="Google Shape;716;p11"/>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17" name="Google Shape;717;p11"/>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40,45</a:t>
                </a:r>
                <a:endParaRPr/>
              </a:p>
            </p:txBody>
          </p:sp>
        </p:grpSp>
        <p:grpSp>
          <p:nvGrpSpPr>
            <p:cNvPr id="718" name="Google Shape;718;p11"/>
            <p:cNvGrpSpPr/>
            <p:nvPr/>
          </p:nvGrpSpPr>
          <p:grpSpPr>
            <a:xfrm>
              <a:off x="5136" y="2544"/>
              <a:ext cx="480" cy="480"/>
              <a:chOff x="144" y="3312"/>
              <a:chExt cx="480" cy="480"/>
            </a:xfrm>
          </p:grpSpPr>
          <p:sp>
            <p:nvSpPr>
              <p:cNvPr id="719" name="Google Shape;719;p11"/>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20" name="Google Shape;720;p11"/>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40,43</a:t>
                </a:r>
                <a:endParaRPr/>
              </a:p>
            </p:txBody>
          </p:sp>
        </p:grpSp>
        <p:grpSp>
          <p:nvGrpSpPr>
            <p:cNvPr id="721" name="Google Shape;721;p11"/>
            <p:cNvGrpSpPr/>
            <p:nvPr/>
          </p:nvGrpSpPr>
          <p:grpSpPr>
            <a:xfrm>
              <a:off x="4896" y="1824"/>
              <a:ext cx="480" cy="480"/>
              <a:chOff x="144" y="3312"/>
              <a:chExt cx="480" cy="480"/>
            </a:xfrm>
          </p:grpSpPr>
          <p:sp>
            <p:nvSpPr>
              <p:cNvPr id="722" name="Google Shape;722;p11"/>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23" name="Google Shape;723;p11"/>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35,50</a:t>
                </a:r>
                <a:endParaRPr/>
              </a:p>
            </p:txBody>
          </p:sp>
        </p:grpSp>
        <p:grpSp>
          <p:nvGrpSpPr>
            <p:cNvPr id="724" name="Google Shape;724;p11"/>
            <p:cNvGrpSpPr/>
            <p:nvPr/>
          </p:nvGrpSpPr>
          <p:grpSpPr>
            <a:xfrm>
              <a:off x="3408" y="1872"/>
              <a:ext cx="480" cy="480"/>
              <a:chOff x="144" y="3312"/>
              <a:chExt cx="480" cy="480"/>
            </a:xfrm>
          </p:grpSpPr>
          <p:sp>
            <p:nvSpPr>
              <p:cNvPr id="725" name="Google Shape;725;p11"/>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26" name="Google Shape;726;p11"/>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45,60</a:t>
                </a:r>
                <a:endParaRPr/>
              </a:p>
            </p:txBody>
          </p:sp>
        </p:grpSp>
        <p:grpSp>
          <p:nvGrpSpPr>
            <p:cNvPr id="727" name="Google Shape;727;p11"/>
            <p:cNvGrpSpPr/>
            <p:nvPr/>
          </p:nvGrpSpPr>
          <p:grpSpPr>
            <a:xfrm>
              <a:off x="1920" y="1824"/>
              <a:ext cx="480" cy="480"/>
              <a:chOff x="144" y="3312"/>
              <a:chExt cx="480" cy="480"/>
            </a:xfrm>
          </p:grpSpPr>
          <p:sp>
            <p:nvSpPr>
              <p:cNvPr id="728" name="Google Shape;728;p11"/>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29" name="Google Shape;729;p11"/>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15,20</a:t>
                </a:r>
                <a:endParaRPr/>
              </a:p>
            </p:txBody>
          </p:sp>
        </p:grpSp>
        <p:grpSp>
          <p:nvGrpSpPr>
            <p:cNvPr id="730" name="Google Shape;730;p11"/>
            <p:cNvGrpSpPr/>
            <p:nvPr/>
          </p:nvGrpSpPr>
          <p:grpSpPr>
            <a:xfrm>
              <a:off x="864" y="1872"/>
              <a:ext cx="480" cy="480"/>
              <a:chOff x="144" y="3312"/>
              <a:chExt cx="480" cy="480"/>
            </a:xfrm>
          </p:grpSpPr>
          <p:sp>
            <p:nvSpPr>
              <p:cNvPr id="731" name="Google Shape;731;p11"/>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32" name="Google Shape;732;p11"/>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20,80</a:t>
                </a:r>
                <a:endParaRPr/>
              </a:p>
            </p:txBody>
          </p:sp>
        </p:grpSp>
        <p:grpSp>
          <p:nvGrpSpPr>
            <p:cNvPr id="733" name="Google Shape;733;p11"/>
            <p:cNvGrpSpPr/>
            <p:nvPr/>
          </p:nvGrpSpPr>
          <p:grpSpPr>
            <a:xfrm>
              <a:off x="1488" y="1344"/>
              <a:ext cx="480" cy="480"/>
              <a:chOff x="144" y="3312"/>
              <a:chExt cx="480" cy="480"/>
            </a:xfrm>
          </p:grpSpPr>
          <p:sp>
            <p:nvSpPr>
              <p:cNvPr id="734" name="Google Shape;734;p11"/>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35" name="Google Shape;735;p11"/>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15,82</a:t>
                </a:r>
                <a:endParaRPr/>
              </a:p>
            </p:txBody>
          </p:sp>
        </p:grpSp>
        <p:grpSp>
          <p:nvGrpSpPr>
            <p:cNvPr id="736" name="Google Shape;736;p11"/>
            <p:cNvGrpSpPr/>
            <p:nvPr/>
          </p:nvGrpSpPr>
          <p:grpSpPr>
            <a:xfrm>
              <a:off x="4224" y="1392"/>
              <a:ext cx="480" cy="480"/>
              <a:chOff x="144" y="3312"/>
              <a:chExt cx="480" cy="480"/>
            </a:xfrm>
          </p:grpSpPr>
          <p:sp>
            <p:nvSpPr>
              <p:cNvPr id="737" name="Google Shape;737;p11"/>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38" name="Google Shape;738;p11"/>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30,60</a:t>
                </a:r>
                <a:endParaRPr/>
              </a:p>
            </p:txBody>
          </p:sp>
        </p:grpSp>
        <p:grpSp>
          <p:nvGrpSpPr>
            <p:cNvPr id="739" name="Google Shape;739;p11"/>
            <p:cNvGrpSpPr/>
            <p:nvPr/>
          </p:nvGrpSpPr>
          <p:grpSpPr>
            <a:xfrm>
              <a:off x="2784" y="720"/>
              <a:ext cx="480" cy="480"/>
              <a:chOff x="144" y="3312"/>
              <a:chExt cx="480" cy="480"/>
            </a:xfrm>
          </p:grpSpPr>
          <p:sp>
            <p:nvSpPr>
              <p:cNvPr id="740" name="Google Shape;740;p11"/>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41" name="Google Shape;741;p11"/>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10,90</a:t>
                </a:r>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74"/>
                                        </p:tgtEl>
                                        <p:attrNameLst>
                                          <p:attrName>style.visibility</p:attrName>
                                        </p:attrNameLst>
                                      </p:cBhvr>
                                      <p:to>
                                        <p:strVal val="visible"/>
                                      </p:to>
                                    </p:set>
                                    <p:anim calcmode="lin" valueType="num">
                                      <p:cBhvr additive="base">
                                        <p:cTn dur="500"/>
                                        <p:tgtEl>
                                          <p:spTgt spid="67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grpSp>
        <p:nvGrpSpPr>
          <p:cNvPr id="747" name="Google Shape;747;p12"/>
          <p:cNvGrpSpPr/>
          <p:nvPr/>
        </p:nvGrpSpPr>
        <p:grpSpPr>
          <a:xfrm>
            <a:off x="1295400" y="4648200"/>
            <a:ext cx="762000" cy="1371600"/>
            <a:chOff x="3360" y="3360"/>
            <a:chExt cx="480" cy="864"/>
          </a:xfrm>
        </p:grpSpPr>
        <p:cxnSp>
          <p:nvCxnSpPr>
            <p:cNvPr id="748" name="Google Shape;748;p12"/>
            <p:cNvCxnSpPr/>
            <p:nvPr/>
          </p:nvCxnSpPr>
          <p:spPr>
            <a:xfrm>
              <a:off x="3360" y="3360"/>
              <a:ext cx="192" cy="480"/>
            </a:xfrm>
            <a:prstGeom prst="straightConnector1">
              <a:avLst/>
            </a:prstGeom>
            <a:noFill/>
            <a:ln cap="flat" cmpd="sng" w="12700">
              <a:solidFill>
                <a:schemeClr val="dk1"/>
              </a:solidFill>
              <a:prstDash val="solid"/>
              <a:round/>
              <a:headEnd len="sm" w="sm" type="none"/>
              <a:tailEnd len="sm" w="sm" type="none"/>
            </a:ln>
          </p:spPr>
        </p:cxnSp>
        <p:sp>
          <p:nvSpPr>
            <p:cNvPr id="749" name="Google Shape;749;p12"/>
            <p:cNvSpPr/>
            <p:nvPr/>
          </p:nvSpPr>
          <p:spPr>
            <a:xfrm>
              <a:off x="3360" y="3744"/>
              <a:ext cx="480" cy="4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750" name="Google Shape;750;p12"/>
          <p:cNvGrpSpPr/>
          <p:nvPr/>
        </p:nvGrpSpPr>
        <p:grpSpPr>
          <a:xfrm>
            <a:off x="228600" y="1143000"/>
            <a:ext cx="8686800" cy="4876800"/>
            <a:chOff x="144" y="720"/>
            <a:chExt cx="5472" cy="3072"/>
          </a:xfrm>
        </p:grpSpPr>
        <p:cxnSp>
          <p:nvCxnSpPr>
            <p:cNvPr id="751" name="Google Shape;751;p12"/>
            <p:cNvCxnSpPr/>
            <p:nvPr/>
          </p:nvCxnSpPr>
          <p:spPr>
            <a:xfrm flipH="1">
              <a:off x="1824" y="960"/>
              <a:ext cx="1056" cy="528"/>
            </a:xfrm>
            <a:prstGeom prst="straightConnector1">
              <a:avLst/>
            </a:prstGeom>
            <a:noFill/>
            <a:ln cap="flat" cmpd="sng" w="12700">
              <a:solidFill>
                <a:schemeClr val="dk1"/>
              </a:solidFill>
              <a:prstDash val="solid"/>
              <a:round/>
              <a:headEnd len="sm" w="sm" type="none"/>
              <a:tailEnd len="sm" w="sm" type="none"/>
            </a:ln>
          </p:spPr>
        </p:cxnSp>
        <p:cxnSp>
          <p:nvCxnSpPr>
            <p:cNvPr id="752" name="Google Shape;752;p12"/>
            <p:cNvCxnSpPr/>
            <p:nvPr/>
          </p:nvCxnSpPr>
          <p:spPr>
            <a:xfrm>
              <a:off x="3168" y="960"/>
              <a:ext cx="1152" cy="528"/>
            </a:xfrm>
            <a:prstGeom prst="straightConnector1">
              <a:avLst/>
            </a:prstGeom>
            <a:noFill/>
            <a:ln cap="flat" cmpd="sng" w="12700">
              <a:solidFill>
                <a:schemeClr val="dk1"/>
              </a:solidFill>
              <a:prstDash val="solid"/>
              <a:round/>
              <a:headEnd len="sm" w="sm" type="none"/>
              <a:tailEnd len="sm" w="sm" type="none"/>
            </a:ln>
          </p:spPr>
        </p:cxnSp>
        <p:cxnSp>
          <p:nvCxnSpPr>
            <p:cNvPr id="753" name="Google Shape;753;p12"/>
            <p:cNvCxnSpPr/>
            <p:nvPr/>
          </p:nvCxnSpPr>
          <p:spPr>
            <a:xfrm flipH="1">
              <a:off x="1104" y="1632"/>
              <a:ext cx="480" cy="336"/>
            </a:xfrm>
            <a:prstGeom prst="straightConnector1">
              <a:avLst/>
            </a:prstGeom>
            <a:noFill/>
            <a:ln cap="flat" cmpd="sng" w="12700">
              <a:solidFill>
                <a:schemeClr val="dk1"/>
              </a:solidFill>
              <a:prstDash val="solid"/>
              <a:round/>
              <a:headEnd len="sm" w="sm" type="none"/>
              <a:tailEnd len="sm" w="sm" type="none"/>
            </a:ln>
          </p:spPr>
        </p:cxnSp>
        <p:cxnSp>
          <p:nvCxnSpPr>
            <p:cNvPr id="754" name="Google Shape;754;p12"/>
            <p:cNvCxnSpPr/>
            <p:nvPr/>
          </p:nvCxnSpPr>
          <p:spPr>
            <a:xfrm>
              <a:off x="1776" y="1632"/>
              <a:ext cx="336" cy="336"/>
            </a:xfrm>
            <a:prstGeom prst="straightConnector1">
              <a:avLst/>
            </a:prstGeom>
            <a:noFill/>
            <a:ln cap="flat" cmpd="sng" w="12700">
              <a:solidFill>
                <a:schemeClr val="dk1"/>
              </a:solidFill>
              <a:prstDash val="solid"/>
              <a:round/>
              <a:headEnd len="sm" w="sm" type="none"/>
              <a:tailEnd len="sm" w="sm" type="none"/>
            </a:ln>
          </p:spPr>
        </p:cxnSp>
        <p:cxnSp>
          <p:nvCxnSpPr>
            <p:cNvPr id="755" name="Google Shape;755;p12"/>
            <p:cNvCxnSpPr/>
            <p:nvPr/>
          </p:nvCxnSpPr>
          <p:spPr>
            <a:xfrm flipH="1">
              <a:off x="3744" y="1680"/>
              <a:ext cx="576" cy="240"/>
            </a:xfrm>
            <a:prstGeom prst="straightConnector1">
              <a:avLst/>
            </a:prstGeom>
            <a:noFill/>
            <a:ln cap="flat" cmpd="sng" w="12700">
              <a:solidFill>
                <a:schemeClr val="dk1"/>
              </a:solidFill>
              <a:prstDash val="solid"/>
              <a:round/>
              <a:headEnd len="sm" w="sm" type="none"/>
              <a:tailEnd len="sm" w="sm" type="none"/>
            </a:ln>
          </p:spPr>
        </p:cxnSp>
        <p:cxnSp>
          <p:nvCxnSpPr>
            <p:cNvPr id="756" name="Google Shape;756;p12"/>
            <p:cNvCxnSpPr/>
            <p:nvPr/>
          </p:nvCxnSpPr>
          <p:spPr>
            <a:xfrm>
              <a:off x="4512" y="1632"/>
              <a:ext cx="528" cy="336"/>
            </a:xfrm>
            <a:prstGeom prst="straightConnector1">
              <a:avLst/>
            </a:prstGeom>
            <a:noFill/>
            <a:ln cap="flat" cmpd="sng" w="12700">
              <a:solidFill>
                <a:schemeClr val="dk1"/>
              </a:solidFill>
              <a:prstDash val="solid"/>
              <a:round/>
              <a:headEnd len="sm" w="sm" type="none"/>
              <a:tailEnd len="sm" w="sm" type="none"/>
            </a:ln>
          </p:spPr>
        </p:cxnSp>
        <p:cxnSp>
          <p:nvCxnSpPr>
            <p:cNvPr id="757" name="Google Shape;757;p12"/>
            <p:cNvCxnSpPr/>
            <p:nvPr/>
          </p:nvCxnSpPr>
          <p:spPr>
            <a:xfrm flipH="1">
              <a:off x="720" y="2160"/>
              <a:ext cx="240" cy="432"/>
            </a:xfrm>
            <a:prstGeom prst="straightConnector1">
              <a:avLst/>
            </a:prstGeom>
            <a:noFill/>
            <a:ln cap="flat" cmpd="sng" w="12700">
              <a:solidFill>
                <a:schemeClr val="dk1"/>
              </a:solidFill>
              <a:prstDash val="solid"/>
              <a:round/>
              <a:headEnd len="sm" w="sm" type="none"/>
              <a:tailEnd len="sm" w="sm" type="none"/>
            </a:ln>
          </p:spPr>
        </p:cxnSp>
        <p:cxnSp>
          <p:nvCxnSpPr>
            <p:cNvPr id="758" name="Google Shape;758;p12"/>
            <p:cNvCxnSpPr/>
            <p:nvPr/>
          </p:nvCxnSpPr>
          <p:spPr>
            <a:xfrm>
              <a:off x="1152" y="2160"/>
              <a:ext cx="192" cy="480"/>
            </a:xfrm>
            <a:prstGeom prst="straightConnector1">
              <a:avLst/>
            </a:prstGeom>
            <a:noFill/>
            <a:ln cap="flat" cmpd="sng" w="12700">
              <a:solidFill>
                <a:schemeClr val="dk1"/>
              </a:solidFill>
              <a:prstDash val="solid"/>
              <a:round/>
              <a:headEnd len="sm" w="sm" type="none"/>
              <a:tailEnd len="sm" w="sm" type="none"/>
            </a:ln>
          </p:spPr>
        </p:cxnSp>
        <p:cxnSp>
          <p:nvCxnSpPr>
            <p:cNvPr id="759" name="Google Shape;759;p12"/>
            <p:cNvCxnSpPr/>
            <p:nvPr/>
          </p:nvCxnSpPr>
          <p:spPr>
            <a:xfrm flipH="1">
              <a:off x="1824" y="2160"/>
              <a:ext cx="240" cy="432"/>
            </a:xfrm>
            <a:prstGeom prst="straightConnector1">
              <a:avLst/>
            </a:prstGeom>
            <a:noFill/>
            <a:ln cap="flat" cmpd="sng" w="12700">
              <a:solidFill>
                <a:schemeClr val="dk1"/>
              </a:solidFill>
              <a:prstDash val="solid"/>
              <a:round/>
              <a:headEnd len="sm" w="sm" type="none"/>
              <a:tailEnd len="sm" w="sm" type="none"/>
            </a:ln>
          </p:spPr>
        </p:cxnSp>
        <p:cxnSp>
          <p:nvCxnSpPr>
            <p:cNvPr id="760" name="Google Shape;760;p12"/>
            <p:cNvCxnSpPr/>
            <p:nvPr/>
          </p:nvCxnSpPr>
          <p:spPr>
            <a:xfrm>
              <a:off x="2256" y="2160"/>
              <a:ext cx="192" cy="480"/>
            </a:xfrm>
            <a:prstGeom prst="straightConnector1">
              <a:avLst/>
            </a:prstGeom>
            <a:noFill/>
            <a:ln cap="flat" cmpd="sng" w="12700">
              <a:solidFill>
                <a:schemeClr val="dk1"/>
              </a:solidFill>
              <a:prstDash val="solid"/>
              <a:round/>
              <a:headEnd len="sm" w="sm" type="none"/>
              <a:tailEnd len="sm" w="sm" type="none"/>
            </a:ln>
          </p:spPr>
        </p:cxnSp>
        <p:cxnSp>
          <p:nvCxnSpPr>
            <p:cNvPr id="761" name="Google Shape;761;p12"/>
            <p:cNvCxnSpPr/>
            <p:nvPr/>
          </p:nvCxnSpPr>
          <p:spPr>
            <a:xfrm flipH="1">
              <a:off x="3312" y="2208"/>
              <a:ext cx="240" cy="432"/>
            </a:xfrm>
            <a:prstGeom prst="straightConnector1">
              <a:avLst/>
            </a:prstGeom>
            <a:noFill/>
            <a:ln cap="flat" cmpd="sng" w="12700">
              <a:solidFill>
                <a:schemeClr val="dk1"/>
              </a:solidFill>
              <a:prstDash val="solid"/>
              <a:round/>
              <a:headEnd len="sm" w="sm" type="none"/>
              <a:tailEnd len="sm" w="sm" type="none"/>
            </a:ln>
          </p:spPr>
        </p:cxnSp>
        <p:cxnSp>
          <p:nvCxnSpPr>
            <p:cNvPr id="762" name="Google Shape;762;p12"/>
            <p:cNvCxnSpPr/>
            <p:nvPr/>
          </p:nvCxnSpPr>
          <p:spPr>
            <a:xfrm>
              <a:off x="3744" y="2208"/>
              <a:ext cx="192" cy="480"/>
            </a:xfrm>
            <a:prstGeom prst="straightConnector1">
              <a:avLst/>
            </a:prstGeom>
            <a:noFill/>
            <a:ln cap="flat" cmpd="sng" w="12700">
              <a:solidFill>
                <a:schemeClr val="dk1"/>
              </a:solidFill>
              <a:prstDash val="solid"/>
              <a:round/>
              <a:headEnd len="sm" w="sm" type="none"/>
              <a:tailEnd len="sm" w="sm" type="none"/>
            </a:ln>
          </p:spPr>
        </p:cxnSp>
        <p:cxnSp>
          <p:nvCxnSpPr>
            <p:cNvPr id="763" name="Google Shape;763;p12"/>
            <p:cNvCxnSpPr/>
            <p:nvPr/>
          </p:nvCxnSpPr>
          <p:spPr>
            <a:xfrm flipH="1">
              <a:off x="4800" y="2160"/>
              <a:ext cx="240" cy="432"/>
            </a:xfrm>
            <a:prstGeom prst="straightConnector1">
              <a:avLst/>
            </a:prstGeom>
            <a:noFill/>
            <a:ln cap="flat" cmpd="sng" w="12700">
              <a:solidFill>
                <a:schemeClr val="dk1"/>
              </a:solidFill>
              <a:prstDash val="solid"/>
              <a:round/>
              <a:headEnd len="sm" w="sm" type="none"/>
              <a:tailEnd len="sm" w="sm" type="none"/>
            </a:ln>
          </p:spPr>
        </p:cxnSp>
        <p:cxnSp>
          <p:nvCxnSpPr>
            <p:cNvPr id="764" name="Google Shape;764;p12"/>
            <p:cNvCxnSpPr/>
            <p:nvPr/>
          </p:nvCxnSpPr>
          <p:spPr>
            <a:xfrm>
              <a:off x="5232" y="2160"/>
              <a:ext cx="192" cy="480"/>
            </a:xfrm>
            <a:prstGeom prst="straightConnector1">
              <a:avLst/>
            </a:prstGeom>
            <a:noFill/>
            <a:ln cap="flat" cmpd="sng" w="12700">
              <a:solidFill>
                <a:schemeClr val="dk1"/>
              </a:solidFill>
              <a:prstDash val="solid"/>
              <a:round/>
              <a:headEnd len="sm" w="sm" type="none"/>
              <a:tailEnd len="sm" w="sm" type="none"/>
            </a:ln>
          </p:spPr>
        </p:cxnSp>
        <p:cxnSp>
          <p:nvCxnSpPr>
            <p:cNvPr id="765" name="Google Shape;765;p12"/>
            <p:cNvCxnSpPr/>
            <p:nvPr/>
          </p:nvCxnSpPr>
          <p:spPr>
            <a:xfrm flipH="1">
              <a:off x="384" y="2880"/>
              <a:ext cx="240" cy="432"/>
            </a:xfrm>
            <a:prstGeom prst="straightConnector1">
              <a:avLst/>
            </a:prstGeom>
            <a:noFill/>
            <a:ln cap="flat" cmpd="sng" w="12700">
              <a:solidFill>
                <a:schemeClr val="dk1"/>
              </a:solidFill>
              <a:prstDash val="solid"/>
              <a:round/>
              <a:headEnd len="sm" w="sm" type="none"/>
              <a:tailEnd len="sm" w="sm" type="none"/>
            </a:ln>
          </p:spPr>
        </p:cxnSp>
        <p:grpSp>
          <p:nvGrpSpPr>
            <p:cNvPr id="766" name="Google Shape;766;p12"/>
            <p:cNvGrpSpPr/>
            <p:nvPr/>
          </p:nvGrpSpPr>
          <p:grpSpPr>
            <a:xfrm>
              <a:off x="144" y="3312"/>
              <a:ext cx="480" cy="480"/>
              <a:chOff x="144" y="3312"/>
              <a:chExt cx="480" cy="480"/>
            </a:xfrm>
          </p:grpSpPr>
          <p:sp>
            <p:nvSpPr>
              <p:cNvPr id="767" name="Google Shape;767;p12"/>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68" name="Google Shape;768;p12"/>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28,55</a:t>
                </a:r>
                <a:endParaRPr/>
              </a:p>
            </p:txBody>
          </p:sp>
        </p:grpSp>
        <p:grpSp>
          <p:nvGrpSpPr>
            <p:cNvPr id="769" name="Google Shape;769;p12"/>
            <p:cNvGrpSpPr/>
            <p:nvPr/>
          </p:nvGrpSpPr>
          <p:grpSpPr>
            <a:xfrm>
              <a:off x="480" y="2544"/>
              <a:ext cx="480" cy="480"/>
              <a:chOff x="144" y="3312"/>
              <a:chExt cx="480" cy="480"/>
            </a:xfrm>
          </p:grpSpPr>
          <p:sp>
            <p:nvSpPr>
              <p:cNvPr id="770" name="Google Shape;770;p12"/>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71" name="Google Shape;771;p12"/>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25,70</a:t>
                </a:r>
                <a:endParaRPr/>
              </a:p>
            </p:txBody>
          </p:sp>
        </p:grpSp>
        <p:grpSp>
          <p:nvGrpSpPr>
            <p:cNvPr id="772" name="Google Shape;772;p12"/>
            <p:cNvGrpSpPr/>
            <p:nvPr/>
          </p:nvGrpSpPr>
          <p:grpSpPr>
            <a:xfrm>
              <a:off x="1056" y="2544"/>
              <a:ext cx="480" cy="480"/>
              <a:chOff x="144" y="3312"/>
              <a:chExt cx="480" cy="480"/>
            </a:xfrm>
          </p:grpSpPr>
          <p:sp>
            <p:nvSpPr>
              <p:cNvPr id="773" name="Google Shape;773;p12"/>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74" name="Google Shape;774;p12"/>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30,50</a:t>
                </a:r>
                <a:endParaRPr/>
              </a:p>
            </p:txBody>
          </p:sp>
        </p:grpSp>
        <p:grpSp>
          <p:nvGrpSpPr>
            <p:cNvPr id="775" name="Google Shape;775;p12"/>
            <p:cNvGrpSpPr/>
            <p:nvPr/>
          </p:nvGrpSpPr>
          <p:grpSpPr>
            <a:xfrm>
              <a:off x="1632" y="2544"/>
              <a:ext cx="480" cy="480"/>
              <a:chOff x="144" y="3312"/>
              <a:chExt cx="480" cy="480"/>
            </a:xfrm>
          </p:grpSpPr>
          <p:sp>
            <p:nvSpPr>
              <p:cNvPr id="776" name="Google Shape;776;p12"/>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77" name="Google Shape;777;p12"/>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16,19</a:t>
                </a:r>
                <a:endParaRPr/>
              </a:p>
            </p:txBody>
          </p:sp>
        </p:grpSp>
        <p:grpSp>
          <p:nvGrpSpPr>
            <p:cNvPr id="778" name="Google Shape;778;p12"/>
            <p:cNvGrpSpPr/>
            <p:nvPr/>
          </p:nvGrpSpPr>
          <p:grpSpPr>
            <a:xfrm>
              <a:off x="2208" y="2544"/>
              <a:ext cx="480" cy="480"/>
              <a:chOff x="144" y="3312"/>
              <a:chExt cx="480" cy="480"/>
            </a:xfrm>
          </p:grpSpPr>
          <p:sp>
            <p:nvSpPr>
              <p:cNvPr id="779" name="Google Shape;779;p12"/>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80" name="Google Shape;780;p12"/>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17,17</a:t>
                </a:r>
                <a:endParaRPr/>
              </a:p>
            </p:txBody>
          </p:sp>
        </p:grpSp>
        <p:grpSp>
          <p:nvGrpSpPr>
            <p:cNvPr id="781" name="Google Shape;781;p12"/>
            <p:cNvGrpSpPr/>
            <p:nvPr/>
          </p:nvGrpSpPr>
          <p:grpSpPr>
            <a:xfrm>
              <a:off x="3072" y="2544"/>
              <a:ext cx="480" cy="480"/>
              <a:chOff x="144" y="3312"/>
              <a:chExt cx="480" cy="480"/>
            </a:xfrm>
          </p:grpSpPr>
          <p:sp>
            <p:nvSpPr>
              <p:cNvPr id="782" name="Google Shape;782;p12"/>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83" name="Google Shape;783;p12"/>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50,55</a:t>
                </a:r>
                <a:endParaRPr/>
              </a:p>
            </p:txBody>
          </p:sp>
        </p:grpSp>
        <p:grpSp>
          <p:nvGrpSpPr>
            <p:cNvPr id="784" name="Google Shape;784;p12"/>
            <p:cNvGrpSpPr/>
            <p:nvPr/>
          </p:nvGrpSpPr>
          <p:grpSpPr>
            <a:xfrm>
              <a:off x="3600" y="2544"/>
              <a:ext cx="480" cy="480"/>
              <a:chOff x="144" y="3312"/>
              <a:chExt cx="480" cy="480"/>
            </a:xfrm>
          </p:grpSpPr>
          <p:sp>
            <p:nvSpPr>
              <p:cNvPr id="785" name="Google Shape;785;p12"/>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86" name="Google Shape;786;p12"/>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47,58</a:t>
                </a:r>
                <a:endParaRPr/>
              </a:p>
            </p:txBody>
          </p:sp>
        </p:grpSp>
        <p:grpSp>
          <p:nvGrpSpPr>
            <p:cNvPr id="787" name="Google Shape;787;p12"/>
            <p:cNvGrpSpPr/>
            <p:nvPr/>
          </p:nvGrpSpPr>
          <p:grpSpPr>
            <a:xfrm>
              <a:off x="4560" y="2544"/>
              <a:ext cx="480" cy="480"/>
              <a:chOff x="144" y="3312"/>
              <a:chExt cx="480" cy="480"/>
            </a:xfrm>
          </p:grpSpPr>
          <p:sp>
            <p:nvSpPr>
              <p:cNvPr id="788" name="Google Shape;788;p12"/>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89" name="Google Shape;789;p12"/>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40,45</a:t>
                </a:r>
                <a:endParaRPr/>
              </a:p>
            </p:txBody>
          </p:sp>
        </p:grpSp>
        <p:grpSp>
          <p:nvGrpSpPr>
            <p:cNvPr id="790" name="Google Shape;790;p12"/>
            <p:cNvGrpSpPr/>
            <p:nvPr/>
          </p:nvGrpSpPr>
          <p:grpSpPr>
            <a:xfrm>
              <a:off x="5136" y="2544"/>
              <a:ext cx="480" cy="480"/>
              <a:chOff x="144" y="3312"/>
              <a:chExt cx="480" cy="480"/>
            </a:xfrm>
          </p:grpSpPr>
          <p:sp>
            <p:nvSpPr>
              <p:cNvPr id="791" name="Google Shape;791;p12"/>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92" name="Google Shape;792;p12"/>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40,43</a:t>
                </a:r>
                <a:endParaRPr/>
              </a:p>
            </p:txBody>
          </p:sp>
        </p:grpSp>
        <p:grpSp>
          <p:nvGrpSpPr>
            <p:cNvPr id="793" name="Google Shape;793;p12"/>
            <p:cNvGrpSpPr/>
            <p:nvPr/>
          </p:nvGrpSpPr>
          <p:grpSpPr>
            <a:xfrm>
              <a:off x="4896" y="1824"/>
              <a:ext cx="480" cy="480"/>
              <a:chOff x="144" y="3312"/>
              <a:chExt cx="480" cy="480"/>
            </a:xfrm>
          </p:grpSpPr>
          <p:sp>
            <p:nvSpPr>
              <p:cNvPr id="794" name="Google Shape;794;p12"/>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95" name="Google Shape;795;p12"/>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35,50</a:t>
                </a:r>
                <a:endParaRPr/>
              </a:p>
            </p:txBody>
          </p:sp>
        </p:grpSp>
        <p:grpSp>
          <p:nvGrpSpPr>
            <p:cNvPr id="796" name="Google Shape;796;p12"/>
            <p:cNvGrpSpPr/>
            <p:nvPr/>
          </p:nvGrpSpPr>
          <p:grpSpPr>
            <a:xfrm>
              <a:off x="3408" y="1872"/>
              <a:ext cx="480" cy="480"/>
              <a:chOff x="144" y="3312"/>
              <a:chExt cx="480" cy="480"/>
            </a:xfrm>
          </p:grpSpPr>
          <p:sp>
            <p:nvSpPr>
              <p:cNvPr id="797" name="Google Shape;797;p12"/>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98" name="Google Shape;798;p12"/>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45,60</a:t>
                </a:r>
                <a:endParaRPr/>
              </a:p>
            </p:txBody>
          </p:sp>
        </p:grpSp>
        <p:grpSp>
          <p:nvGrpSpPr>
            <p:cNvPr id="799" name="Google Shape;799;p12"/>
            <p:cNvGrpSpPr/>
            <p:nvPr/>
          </p:nvGrpSpPr>
          <p:grpSpPr>
            <a:xfrm>
              <a:off x="1920" y="1824"/>
              <a:ext cx="480" cy="480"/>
              <a:chOff x="144" y="3312"/>
              <a:chExt cx="480" cy="480"/>
            </a:xfrm>
          </p:grpSpPr>
          <p:sp>
            <p:nvSpPr>
              <p:cNvPr id="800" name="Google Shape;800;p12"/>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01" name="Google Shape;801;p12"/>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15,20</a:t>
                </a:r>
                <a:endParaRPr/>
              </a:p>
            </p:txBody>
          </p:sp>
        </p:grpSp>
        <p:grpSp>
          <p:nvGrpSpPr>
            <p:cNvPr id="802" name="Google Shape;802;p12"/>
            <p:cNvGrpSpPr/>
            <p:nvPr/>
          </p:nvGrpSpPr>
          <p:grpSpPr>
            <a:xfrm>
              <a:off x="864" y="1872"/>
              <a:ext cx="480" cy="480"/>
              <a:chOff x="144" y="3312"/>
              <a:chExt cx="480" cy="480"/>
            </a:xfrm>
          </p:grpSpPr>
          <p:sp>
            <p:nvSpPr>
              <p:cNvPr id="803" name="Google Shape;803;p12"/>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04" name="Google Shape;804;p12"/>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20,80</a:t>
                </a:r>
                <a:endParaRPr/>
              </a:p>
            </p:txBody>
          </p:sp>
        </p:grpSp>
        <p:grpSp>
          <p:nvGrpSpPr>
            <p:cNvPr id="805" name="Google Shape;805;p12"/>
            <p:cNvGrpSpPr/>
            <p:nvPr/>
          </p:nvGrpSpPr>
          <p:grpSpPr>
            <a:xfrm>
              <a:off x="1488" y="1344"/>
              <a:ext cx="480" cy="480"/>
              <a:chOff x="144" y="3312"/>
              <a:chExt cx="480" cy="480"/>
            </a:xfrm>
          </p:grpSpPr>
          <p:sp>
            <p:nvSpPr>
              <p:cNvPr id="806" name="Google Shape;806;p12"/>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07" name="Google Shape;807;p12"/>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15,82</a:t>
                </a:r>
                <a:endParaRPr/>
              </a:p>
            </p:txBody>
          </p:sp>
        </p:grpSp>
        <p:grpSp>
          <p:nvGrpSpPr>
            <p:cNvPr id="808" name="Google Shape;808;p12"/>
            <p:cNvGrpSpPr/>
            <p:nvPr/>
          </p:nvGrpSpPr>
          <p:grpSpPr>
            <a:xfrm>
              <a:off x="4224" y="1392"/>
              <a:ext cx="480" cy="480"/>
              <a:chOff x="144" y="3312"/>
              <a:chExt cx="480" cy="480"/>
            </a:xfrm>
          </p:grpSpPr>
          <p:sp>
            <p:nvSpPr>
              <p:cNvPr id="809" name="Google Shape;809;p12"/>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10" name="Google Shape;810;p12"/>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30,60</a:t>
                </a:r>
                <a:endParaRPr/>
              </a:p>
            </p:txBody>
          </p:sp>
        </p:grpSp>
        <p:grpSp>
          <p:nvGrpSpPr>
            <p:cNvPr id="811" name="Google Shape;811;p12"/>
            <p:cNvGrpSpPr/>
            <p:nvPr/>
          </p:nvGrpSpPr>
          <p:grpSpPr>
            <a:xfrm>
              <a:off x="2784" y="720"/>
              <a:ext cx="480" cy="480"/>
              <a:chOff x="144" y="3312"/>
              <a:chExt cx="480" cy="480"/>
            </a:xfrm>
          </p:grpSpPr>
          <p:sp>
            <p:nvSpPr>
              <p:cNvPr id="812" name="Google Shape;812;p12"/>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13" name="Google Shape;813;p12"/>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10,90</a:t>
                </a:r>
                <a:endParaRPr/>
              </a:p>
            </p:txBody>
          </p:sp>
        </p:grpSp>
      </p:grpSp>
      <p:sp>
        <p:nvSpPr>
          <p:cNvPr id="814" name="Google Shape;814;p12"/>
          <p:cNvSpPr txBox="1"/>
          <p:nvPr>
            <p:ph type="ctrTitle"/>
          </p:nvPr>
        </p:nvSpPr>
        <p:spPr>
          <a:xfrm>
            <a:off x="685800" y="0"/>
            <a:ext cx="7772400" cy="990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One More Insert Example</a:t>
            </a:r>
            <a:endParaRPr/>
          </a:p>
        </p:txBody>
      </p:sp>
      <p:sp>
        <p:nvSpPr>
          <p:cNvPr id="815" name="Google Shape;815;p12"/>
          <p:cNvSpPr txBox="1"/>
          <p:nvPr/>
        </p:nvSpPr>
        <p:spPr>
          <a:xfrm>
            <a:off x="2743200" y="5029200"/>
            <a:ext cx="5867400" cy="519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Times New Roman"/>
                <a:ea typeface="Times New Roman"/>
                <a:cs typeface="Times New Roman"/>
                <a:sym typeface="Times New Roman"/>
              </a:rPr>
              <a:t>Insert </a:t>
            </a:r>
            <a:r>
              <a:rPr b="0" i="0" lang="en-US" sz="2800" u="none" cap="none" strike="noStrike">
                <a:solidFill>
                  <a:srgbClr val="FF3300"/>
                </a:solidFill>
                <a:latin typeface="Times New Roman"/>
                <a:ea typeface="Times New Roman"/>
                <a:cs typeface="Times New Roman"/>
                <a:sym typeface="Times New Roman"/>
              </a:rPr>
              <a:t>8</a:t>
            </a:r>
            <a:r>
              <a:rPr b="0" i="0" lang="en-US" sz="2800" u="none" cap="none" strike="noStrike">
                <a:solidFill>
                  <a:schemeClr val="dk1"/>
                </a:solidFill>
                <a:latin typeface="Times New Roman"/>
                <a:ea typeface="Times New Roman"/>
                <a:cs typeface="Times New Roman"/>
                <a:sym typeface="Times New Roman"/>
              </a:rPr>
              <a:t>.</a:t>
            </a:r>
            <a:endParaRPr/>
          </a:p>
        </p:txBody>
      </p:sp>
      <p:sp>
        <p:nvSpPr>
          <p:cNvPr id="816" name="Google Shape;816;p12"/>
          <p:cNvSpPr txBox="1"/>
          <p:nvPr/>
        </p:nvSpPr>
        <p:spPr>
          <a:xfrm>
            <a:off x="2743200" y="5486400"/>
            <a:ext cx="5867400" cy="9461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Times New Roman"/>
                <a:ea typeface="Times New Roman"/>
                <a:cs typeface="Times New Roman"/>
                <a:sym typeface="Times New Roman"/>
              </a:rPr>
              <a:t>New element becomes both a left and a right end point.</a:t>
            </a:r>
            <a:endParaRPr/>
          </a:p>
        </p:txBody>
      </p:sp>
      <p:sp>
        <p:nvSpPr>
          <p:cNvPr id="817" name="Google Shape;817;p12"/>
          <p:cNvSpPr txBox="1"/>
          <p:nvPr/>
        </p:nvSpPr>
        <p:spPr>
          <a:xfrm>
            <a:off x="2743200" y="6338888"/>
            <a:ext cx="5867400" cy="5191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Times New Roman"/>
                <a:ea typeface="Times New Roman"/>
                <a:cs typeface="Times New Roman"/>
                <a:sym typeface="Times New Roman"/>
              </a:rPr>
              <a:t>Insert new element into min heap.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50"/>
                                        </p:tgtEl>
                                        <p:attrNameLst>
                                          <p:attrName>style.visibility</p:attrName>
                                        </p:attrNameLst>
                                      </p:cBhvr>
                                      <p:to>
                                        <p:strVal val="visible"/>
                                      </p:to>
                                    </p:set>
                                    <p:anim calcmode="lin" valueType="num">
                                      <p:cBhvr additive="base">
                                        <p:cTn dur="500"/>
                                        <p:tgtEl>
                                          <p:spTgt spid="75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47"/>
                                        </p:tgtEl>
                                        <p:attrNameLst>
                                          <p:attrName>style.visibility</p:attrName>
                                        </p:attrNameLst>
                                      </p:cBhvr>
                                      <p:to>
                                        <p:strVal val="visible"/>
                                      </p:to>
                                    </p:set>
                                    <p:anim calcmode="lin" valueType="num">
                                      <p:cBhvr additive="base">
                                        <p:cTn dur="500"/>
                                        <p:tgtEl>
                                          <p:spTgt spid="74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15"/>
                                        </p:tgtEl>
                                        <p:attrNameLst>
                                          <p:attrName>style.visibility</p:attrName>
                                        </p:attrNameLst>
                                      </p:cBhvr>
                                      <p:to>
                                        <p:strVal val="visible"/>
                                      </p:to>
                                    </p:set>
                                    <p:anim calcmode="lin" valueType="num">
                                      <p:cBhvr additive="base">
                                        <p:cTn dur="500"/>
                                        <p:tgtEl>
                                          <p:spTgt spid="81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16"/>
                                        </p:tgtEl>
                                        <p:attrNameLst>
                                          <p:attrName>style.visibility</p:attrName>
                                        </p:attrNameLst>
                                      </p:cBhvr>
                                      <p:to>
                                        <p:strVal val="visible"/>
                                      </p:to>
                                    </p:set>
                                    <p:anim calcmode="lin" valueType="num">
                                      <p:cBhvr additive="base">
                                        <p:cTn dur="500"/>
                                        <p:tgtEl>
                                          <p:spTgt spid="81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17"/>
                                        </p:tgtEl>
                                        <p:attrNameLst>
                                          <p:attrName>style.visibility</p:attrName>
                                        </p:attrNameLst>
                                      </p:cBhvr>
                                      <p:to>
                                        <p:strVal val="visible"/>
                                      </p:to>
                                    </p:set>
                                    <p:anim calcmode="lin" valueType="num">
                                      <p:cBhvr additive="base">
                                        <p:cTn dur="500"/>
                                        <p:tgtEl>
                                          <p:spTgt spid="81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grpSp>
        <p:nvGrpSpPr>
          <p:cNvPr id="822" name="Google Shape;822;p13"/>
          <p:cNvGrpSpPr/>
          <p:nvPr/>
        </p:nvGrpSpPr>
        <p:grpSpPr>
          <a:xfrm>
            <a:off x="228600" y="1143000"/>
            <a:ext cx="8686800" cy="4876800"/>
            <a:chOff x="144" y="720"/>
            <a:chExt cx="5472" cy="3072"/>
          </a:xfrm>
        </p:grpSpPr>
        <p:grpSp>
          <p:nvGrpSpPr>
            <p:cNvPr id="823" name="Google Shape;823;p13"/>
            <p:cNvGrpSpPr/>
            <p:nvPr/>
          </p:nvGrpSpPr>
          <p:grpSpPr>
            <a:xfrm>
              <a:off x="816" y="2928"/>
              <a:ext cx="480" cy="864"/>
              <a:chOff x="816" y="2928"/>
              <a:chExt cx="480" cy="864"/>
            </a:xfrm>
          </p:grpSpPr>
          <p:cxnSp>
            <p:nvCxnSpPr>
              <p:cNvPr id="824" name="Google Shape;824;p13"/>
              <p:cNvCxnSpPr/>
              <p:nvPr/>
            </p:nvCxnSpPr>
            <p:spPr>
              <a:xfrm>
                <a:off x="816" y="2928"/>
                <a:ext cx="192" cy="480"/>
              </a:xfrm>
              <a:prstGeom prst="straightConnector1">
                <a:avLst/>
              </a:prstGeom>
              <a:noFill/>
              <a:ln cap="flat" cmpd="sng" w="12700">
                <a:solidFill>
                  <a:schemeClr val="dk1"/>
                </a:solidFill>
                <a:prstDash val="solid"/>
                <a:round/>
                <a:headEnd len="sm" w="sm" type="none"/>
                <a:tailEnd len="sm" w="sm" type="none"/>
              </a:ln>
            </p:spPr>
          </p:cxnSp>
          <p:sp>
            <p:nvSpPr>
              <p:cNvPr id="825" name="Google Shape;825;p13"/>
              <p:cNvSpPr/>
              <p:nvPr/>
            </p:nvSpPr>
            <p:spPr>
              <a:xfrm>
                <a:off x="816"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26" name="Google Shape;826;p13"/>
              <p:cNvSpPr/>
              <p:nvPr/>
            </p:nvSpPr>
            <p:spPr>
              <a:xfrm>
                <a:off x="864" y="3408"/>
                <a:ext cx="2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25</a:t>
                </a:r>
                <a:endParaRPr/>
              </a:p>
            </p:txBody>
          </p:sp>
        </p:grpSp>
        <p:grpSp>
          <p:nvGrpSpPr>
            <p:cNvPr id="827" name="Google Shape;827;p13"/>
            <p:cNvGrpSpPr/>
            <p:nvPr/>
          </p:nvGrpSpPr>
          <p:grpSpPr>
            <a:xfrm>
              <a:off x="144" y="720"/>
              <a:ext cx="5472" cy="3072"/>
              <a:chOff x="144" y="720"/>
              <a:chExt cx="5472" cy="3072"/>
            </a:xfrm>
          </p:grpSpPr>
          <p:cxnSp>
            <p:nvCxnSpPr>
              <p:cNvPr id="828" name="Google Shape;828;p13"/>
              <p:cNvCxnSpPr/>
              <p:nvPr/>
            </p:nvCxnSpPr>
            <p:spPr>
              <a:xfrm flipH="1">
                <a:off x="1824" y="960"/>
                <a:ext cx="1056" cy="528"/>
              </a:xfrm>
              <a:prstGeom prst="straightConnector1">
                <a:avLst/>
              </a:prstGeom>
              <a:noFill/>
              <a:ln cap="flat" cmpd="sng" w="12700">
                <a:solidFill>
                  <a:schemeClr val="dk1"/>
                </a:solidFill>
                <a:prstDash val="solid"/>
                <a:round/>
                <a:headEnd len="sm" w="sm" type="none"/>
                <a:tailEnd len="sm" w="sm" type="none"/>
              </a:ln>
            </p:spPr>
          </p:cxnSp>
          <p:cxnSp>
            <p:nvCxnSpPr>
              <p:cNvPr id="829" name="Google Shape;829;p13"/>
              <p:cNvCxnSpPr/>
              <p:nvPr/>
            </p:nvCxnSpPr>
            <p:spPr>
              <a:xfrm>
                <a:off x="3168" y="960"/>
                <a:ext cx="1152" cy="528"/>
              </a:xfrm>
              <a:prstGeom prst="straightConnector1">
                <a:avLst/>
              </a:prstGeom>
              <a:noFill/>
              <a:ln cap="flat" cmpd="sng" w="12700">
                <a:solidFill>
                  <a:schemeClr val="dk1"/>
                </a:solidFill>
                <a:prstDash val="solid"/>
                <a:round/>
                <a:headEnd len="sm" w="sm" type="none"/>
                <a:tailEnd len="sm" w="sm" type="none"/>
              </a:ln>
            </p:spPr>
          </p:cxnSp>
          <p:cxnSp>
            <p:nvCxnSpPr>
              <p:cNvPr id="830" name="Google Shape;830;p13"/>
              <p:cNvCxnSpPr/>
              <p:nvPr/>
            </p:nvCxnSpPr>
            <p:spPr>
              <a:xfrm flipH="1">
                <a:off x="1104" y="1632"/>
                <a:ext cx="480" cy="336"/>
              </a:xfrm>
              <a:prstGeom prst="straightConnector1">
                <a:avLst/>
              </a:prstGeom>
              <a:noFill/>
              <a:ln cap="flat" cmpd="sng" w="12700">
                <a:solidFill>
                  <a:schemeClr val="dk1"/>
                </a:solidFill>
                <a:prstDash val="solid"/>
                <a:round/>
                <a:headEnd len="sm" w="sm" type="none"/>
                <a:tailEnd len="sm" w="sm" type="none"/>
              </a:ln>
            </p:spPr>
          </p:cxnSp>
          <p:cxnSp>
            <p:nvCxnSpPr>
              <p:cNvPr id="831" name="Google Shape;831;p13"/>
              <p:cNvCxnSpPr/>
              <p:nvPr/>
            </p:nvCxnSpPr>
            <p:spPr>
              <a:xfrm>
                <a:off x="1776" y="1632"/>
                <a:ext cx="336" cy="336"/>
              </a:xfrm>
              <a:prstGeom prst="straightConnector1">
                <a:avLst/>
              </a:prstGeom>
              <a:noFill/>
              <a:ln cap="flat" cmpd="sng" w="12700">
                <a:solidFill>
                  <a:schemeClr val="dk1"/>
                </a:solidFill>
                <a:prstDash val="solid"/>
                <a:round/>
                <a:headEnd len="sm" w="sm" type="none"/>
                <a:tailEnd len="sm" w="sm" type="none"/>
              </a:ln>
            </p:spPr>
          </p:cxnSp>
          <p:cxnSp>
            <p:nvCxnSpPr>
              <p:cNvPr id="832" name="Google Shape;832;p13"/>
              <p:cNvCxnSpPr/>
              <p:nvPr/>
            </p:nvCxnSpPr>
            <p:spPr>
              <a:xfrm flipH="1">
                <a:off x="3744" y="1680"/>
                <a:ext cx="576" cy="240"/>
              </a:xfrm>
              <a:prstGeom prst="straightConnector1">
                <a:avLst/>
              </a:prstGeom>
              <a:noFill/>
              <a:ln cap="flat" cmpd="sng" w="12700">
                <a:solidFill>
                  <a:schemeClr val="dk1"/>
                </a:solidFill>
                <a:prstDash val="solid"/>
                <a:round/>
                <a:headEnd len="sm" w="sm" type="none"/>
                <a:tailEnd len="sm" w="sm" type="none"/>
              </a:ln>
            </p:spPr>
          </p:cxnSp>
          <p:cxnSp>
            <p:nvCxnSpPr>
              <p:cNvPr id="833" name="Google Shape;833;p13"/>
              <p:cNvCxnSpPr/>
              <p:nvPr/>
            </p:nvCxnSpPr>
            <p:spPr>
              <a:xfrm>
                <a:off x="4512" y="1632"/>
                <a:ext cx="528" cy="336"/>
              </a:xfrm>
              <a:prstGeom prst="straightConnector1">
                <a:avLst/>
              </a:prstGeom>
              <a:noFill/>
              <a:ln cap="flat" cmpd="sng" w="12700">
                <a:solidFill>
                  <a:schemeClr val="dk1"/>
                </a:solidFill>
                <a:prstDash val="solid"/>
                <a:round/>
                <a:headEnd len="sm" w="sm" type="none"/>
                <a:tailEnd len="sm" w="sm" type="none"/>
              </a:ln>
            </p:spPr>
          </p:cxnSp>
          <p:cxnSp>
            <p:nvCxnSpPr>
              <p:cNvPr id="834" name="Google Shape;834;p13"/>
              <p:cNvCxnSpPr/>
              <p:nvPr/>
            </p:nvCxnSpPr>
            <p:spPr>
              <a:xfrm flipH="1">
                <a:off x="720" y="2160"/>
                <a:ext cx="240" cy="432"/>
              </a:xfrm>
              <a:prstGeom prst="straightConnector1">
                <a:avLst/>
              </a:prstGeom>
              <a:noFill/>
              <a:ln cap="flat" cmpd="sng" w="12700">
                <a:solidFill>
                  <a:schemeClr val="dk1"/>
                </a:solidFill>
                <a:prstDash val="solid"/>
                <a:round/>
                <a:headEnd len="sm" w="sm" type="none"/>
                <a:tailEnd len="sm" w="sm" type="none"/>
              </a:ln>
            </p:spPr>
          </p:cxnSp>
          <p:cxnSp>
            <p:nvCxnSpPr>
              <p:cNvPr id="835" name="Google Shape;835;p13"/>
              <p:cNvCxnSpPr/>
              <p:nvPr/>
            </p:nvCxnSpPr>
            <p:spPr>
              <a:xfrm>
                <a:off x="1152" y="2160"/>
                <a:ext cx="192" cy="480"/>
              </a:xfrm>
              <a:prstGeom prst="straightConnector1">
                <a:avLst/>
              </a:prstGeom>
              <a:noFill/>
              <a:ln cap="flat" cmpd="sng" w="12700">
                <a:solidFill>
                  <a:schemeClr val="dk1"/>
                </a:solidFill>
                <a:prstDash val="solid"/>
                <a:round/>
                <a:headEnd len="sm" w="sm" type="none"/>
                <a:tailEnd len="sm" w="sm" type="none"/>
              </a:ln>
            </p:spPr>
          </p:cxnSp>
          <p:cxnSp>
            <p:nvCxnSpPr>
              <p:cNvPr id="836" name="Google Shape;836;p13"/>
              <p:cNvCxnSpPr/>
              <p:nvPr/>
            </p:nvCxnSpPr>
            <p:spPr>
              <a:xfrm flipH="1">
                <a:off x="1824" y="2160"/>
                <a:ext cx="240" cy="432"/>
              </a:xfrm>
              <a:prstGeom prst="straightConnector1">
                <a:avLst/>
              </a:prstGeom>
              <a:noFill/>
              <a:ln cap="flat" cmpd="sng" w="12700">
                <a:solidFill>
                  <a:schemeClr val="dk1"/>
                </a:solidFill>
                <a:prstDash val="solid"/>
                <a:round/>
                <a:headEnd len="sm" w="sm" type="none"/>
                <a:tailEnd len="sm" w="sm" type="none"/>
              </a:ln>
            </p:spPr>
          </p:cxnSp>
          <p:cxnSp>
            <p:nvCxnSpPr>
              <p:cNvPr id="837" name="Google Shape;837;p13"/>
              <p:cNvCxnSpPr/>
              <p:nvPr/>
            </p:nvCxnSpPr>
            <p:spPr>
              <a:xfrm>
                <a:off x="2256" y="2160"/>
                <a:ext cx="192" cy="480"/>
              </a:xfrm>
              <a:prstGeom prst="straightConnector1">
                <a:avLst/>
              </a:prstGeom>
              <a:noFill/>
              <a:ln cap="flat" cmpd="sng" w="12700">
                <a:solidFill>
                  <a:schemeClr val="dk1"/>
                </a:solidFill>
                <a:prstDash val="solid"/>
                <a:round/>
                <a:headEnd len="sm" w="sm" type="none"/>
                <a:tailEnd len="sm" w="sm" type="none"/>
              </a:ln>
            </p:spPr>
          </p:cxnSp>
          <p:cxnSp>
            <p:nvCxnSpPr>
              <p:cNvPr id="838" name="Google Shape;838;p13"/>
              <p:cNvCxnSpPr/>
              <p:nvPr/>
            </p:nvCxnSpPr>
            <p:spPr>
              <a:xfrm flipH="1">
                <a:off x="3312" y="2208"/>
                <a:ext cx="240" cy="432"/>
              </a:xfrm>
              <a:prstGeom prst="straightConnector1">
                <a:avLst/>
              </a:prstGeom>
              <a:noFill/>
              <a:ln cap="flat" cmpd="sng" w="12700">
                <a:solidFill>
                  <a:schemeClr val="dk1"/>
                </a:solidFill>
                <a:prstDash val="solid"/>
                <a:round/>
                <a:headEnd len="sm" w="sm" type="none"/>
                <a:tailEnd len="sm" w="sm" type="none"/>
              </a:ln>
            </p:spPr>
          </p:cxnSp>
          <p:cxnSp>
            <p:nvCxnSpPr>
              <p:cNvPr id="839" name="Google Shape;839;p13"/>
              <p:cNvCxnSpPr/>
              <p:nvPr/>
            </p:nvCxnSpPr>
            <p:spPr>
              <a:xfrm>
                <a:off x="3744" y="2208"/>
                <a:ext cx="192" cy="480"/>
              </a:xfrm>
              <a:prstGeom prst="straightConnector1">
                <a:avLst/>
              </a:prstGeom>
              <a:noFill/>
              <a:ln cap="flat" cmpd="sng" w="12700">
                <a:solidFill>
                  <a:schemeClr val="dk1"/>
                </a:solidFill>
                <a:prstDash val="solid"/>
                <a:round/>
                <a:headEnd len="sm" w="sm" type="none"/>
                <a:tailEnd len="sm" w="sm" type="none"/>
              </a:ln>
            </p:spPr>
          </p:cxnSp>
          <p:cxnSp>
            <p:nvCxnSpPr>
              <p:cNvPr id="840" name="Google Shape;840;p13"/>
              <p:cNvCxnSpPr/>
              <p:nvPr/>
            </p:nvCxnSpPr>
            <p:spPr>
              <a:xfrm flipH="1">
                <a:off x="4800" y="2160"/>
                <a:ext cx="240" cy="432"/>
              </a:xfrm>
              <a:prstGeom prst="straightConnector1">
                <a:avLst/>
              </a:prstGeom>
              <a:noFill/>
              <a:ln cap="flat" cmpd="sng" w="12700">
                <a:solidFill>
                  <a:schemeClr val="dk1"/>
                </a:solidFill>
                <a:prstDash val="solid"/>
                <a:round/>
                <a:headEnd len="sm" w="sm" type="none"/>
                <a:tailEnd len="sm" w="sm" type="none"/>
              </a:ln>
            </p:spPr>
          </p:cxnSp>
          <p:cxnSp>
            <p:nvCxnSpPr>
              <p:cNvPr id="841" name="Google Shape;841;p13"/>
              <p:cNvCxnSpPr/>
              <p:nvPr/>
            </p:nvCxnSpPr>
            <p:spPr>
              <a:xfrm>
                <a:off x="5232" y="2160"/>
                <a:ext cx="192" cy="480"/>
              </a:xfrm>
              <a:prstGeom prst="straightConnector1">
                <a:avLst/>
              </a:prstGeom>
              <a:noFill/>
              <a:ln cap="flat" cmpd="sng" w="12700">
                <a:solidFill>
                  <a:schemeClr val="dk1"/>
                </a:solidFill>
                <a:prstDash val="solid"/>
                <a:round/>
                <a:headEnd len="sm" w="sm" type="none"/>
                <a:tailEnd len="sm" w="sm" type="none"/>
              </a:ln>
            </p:spPr>
          </p:cxnSp>
          <p:cxnSp>
            <p:nvCxnSpPr>
              <p:cNvPr id="842" name="Google Shape;842;p13"/>
              <p:cNvCxnSpPr/>
              <p:nvPr/>
            </p:nvCxnSpPr>
            <p:spPr>
              <a:xfrm flipH="1">
                <a:off x="384" y="2880"/>
                <a:ext cx="240" cy="432"/>
              </a:xfrm>
              <a:prstGeom prst="straightConnector1">
                <a:avLst/>
              </a:prstGeom>
              <a:noFill/>
              <a:ln cap="flat" cmpd="sng" w="12700">
                <a:solidFill>
                  <a:schemeClr val="dk1"/>
                </a:solidFill>
                <a:prstDash val="solid"/>
                <a:round/>
                <a:headEnd len="sm" w="sm" type="none"/>
                <a:tailEnd len="sm" w="sm" type="none"/>
              </a:ln>
            </p:spPr>
          </p:cxnSp>
          <p:grpSp>
            <p:nvGrpSpPr>
              <p:cNvPr id="843" name="Google Shape;843;p13"/>
              <p:cNvGrpSpPr/>
              <p:nvPr/>
            </p:nvGrpSpPr>
            <p:grpSpPr>
              <a:xfrm>
                <a:off x="144" y="3312"/>
                <a:ext cx="480" cy="480"/>
                <a:chOff x="144" y="3312"/>
                <a:chExt cx="480" cy="480"/>
              </a:xfrm>
            </p:grpSpPr>
            <p:sp>
              <p:nvSpPr>
                <p:cNvPr id="844" name="Google Shape;844;p13"/>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45" name="Google Shape;845;p13"/>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28,55</a:t>
                  </a:r>
                  <a:endParaRPr/>
                </a:p>
              </p:txBody>
            </p:sp>
          </p:grpSp>
          <p:grpSp>
            <p:nvGrpSpPr>
              <p:cNvPr id="846" name="Google Shape;846;p13"/>
              <p:cNvGrpSpPr/>
              <p:nvPr/>
            </p:nvGrpSpPr>
            <p:grpSpPr>
              <a:xfrm>
                <a:off x="480" y="2544"/>
                <a:ext cx="480" cy="480"/>
                <a:chOff x="144" y="3312"/>
                <a:chExt cx="480" cy="480"/>
              </a:xfrm>
            </p:grpSpPr>
            <p:sp>
              <p:nvSpPr>
                <p:cNvPr id="847" name="Google Shape;847;p13"/>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48" name="Google Shape;848;p13"/>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20,70</a:t>
                  </a:r>
                  <a:endParaRPr/>
                </a:p>
              </p:txBody>
            </p:sp>
          </p:grpSp>
          <p:grpSp>
            <p:nvGrpSpPr>
              <p:cNvPr id="849" name="Google Shape;849;p13"/>
              <p:cNvGrpSpPr/>
              <p:nvPr/>
            </p:nvGrpSpPr>
            <p:grpSpPr>
              <a:xfrm>
                <a:off x="1056" y="2544"/>
                <a:ext cx="480" cy="480"/>
                <a:chOff x="144" y="3312"/>
                <a:chExt cx="480" cy="480"/>
              </a:xfrm>
            </p:grpSpPr>
            <p:sp>
              <p:nvSpPr>
                <p:cNvPr id="850" name="Google Shape;850;p13"/>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51" name="Google Shape;851;p13"/>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30,50</a:t>
                  </a:r>
                  <a:endParaRPr/>
                </a:p>
              </p:txBody>
            </p:sp>
          </p:grpSp>
          <p:grpSp>
            <p:nvGrpSpPr>
              <p:cNvPr id="852" name="Google Shape;852;p13"/>
              <p:cNvGrpSpPr/>
              <p:nvPr/>
            </p:nvGrpSpPr>
            <p:grpSpPr>
              <a:xfrm>
                <a:off x="1632" y="2544"/>
                <a:ext cx="480" cy="480"/>
                <a:chOff x="144" y="3312"/>
                <a:chExt cx="480" cy="480"/>
              </a:xfrm>
            </p:grpSpPr>
            <p:sp>
              <p:nvSpPr>
                <p:cNvPr id="853" name="Google Shape;853;p13"/>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54" name="Google Shape;854;p13"/>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16,19</a:t>
                  </a:r>
                  <a:endParaRPr/>
                </a:p>
              </p:txBody>
            </p:sp>
          </p:grpSp>
          <p:grpSp>
            <p:nvGrpSpPr>
              <p:cNvPr id="855" name="Google Shape;855;p13"/>
              <p:cNvGrpSpPr/>
              <p:nvPr/>
            </p:nvGrpSpPr>
            <p:grpSpPr>
              <a:xfrm>
                <a:off x="2208" y="2544"/>
                <a:ext cx="480" cy="480"/>
                <a:chOff x="144" y="3312"/>
                <a:chExt cx="480" cy="480"/>
              </a:xfrm>
            </p:grpSpPr>
            <p:sp>
              <p:nvSpPr>
                <p:cNvPr id="856" name="Google Shape;856;p13"/>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57" name="Google Shape;857;p13"/>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17,17</a:t>
                  </a:r>
                  <a:endParaRPr/>
                </a:p>
              </p:txBody>
            </p:sp>
          </p:grpSp>
          <p:grpSp>
            <p:nvGrpSpPr>
              <p:cNvPr id="858" name="Google Shape;858;p13"/>
              <p:cNvGrpSpPr/>
              <p:nvPr/>
            </p:nvGrpSpPr>
            <p:grpSpPr>
              <a:xfrm>
                <a:off x="3072" y="2544"/>
                <a:ext cx="480" cy="480"/>
                <a:chOff x="144" y="3312"/>
                <a:chExt cx="480" cy="480"/>
              </a:xfrm>
            </p:grpSpPr>
            <p:sp>
              <p:nvSpPr>
                <p:cNvPr id="859" name="Google Shape;859;p13"/>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60" name="Google Shape;860;p13"/>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50,55</a:t>
                  </a:r>
                  <a:endParaRPr/>
                </a:p>
              </p:txBody>
            </p:sp>
          </p:grpSp>
          <p:grpSp>
            <p:nvGrpSpPr>
              <p:cNvPr id="861" name="Google Shape;861;p13"/>
              <p:cNvGrpSpPr/>
              <p:nvPr/>
            </p:nvGrpSpPr>
            <p:grpSpPr>
              <a:xfrm>
                <a:off x="3600" y="2544"/>
                <a:ext cx="480" cy="480"/>
                <a:chOff x="144" y="3312"/>
                <a:chExt cx="480" cy="480"/>
              </a:xfrm>
            </p:grpSpPr>
            <p:sp>
              <p:nvSpPr>
                <p:cNvPr id="862" name="Google Shape;862;p13"/>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63" name="Google Shape;863;p13"/>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47,58</a:t>
                  </a:r>
                  <a:endParaRPr/>
                </a:p>
              </p:txBody>
            </p:sp>
          </p:grpSp>
          <p:grpSp>
            <p:nvGrpSpPr>
              <p:cNvPr id="864" name="Google Shape;864;p13"/>
              <p:cNvGrpSpPr/>
              <p:nvPr/>
            </p:nvGrpSpPr>
            <p:grpSpPr>
              <a:xfrm>
                <a:off x="4560" y="2544"/>
                <a:ext cx="480" cy="480"/>
                <a:chOff x="144" y="3312"/>
                <a:chExt cx="480" cy="480"/>
              </a:xfrm>
            </p:grpSpPr>
            <p:sp>
              <p:nvSpPr>
                <p:cNvPr id="865" name="Google Shape;865;p13"/>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66" name="Google Shape;866;p13"/>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40,45</a:t>
                  </a:r>
                  <a:endParaRPr/>
                </a:p>
              </p:txBody>
            </p:sp>
          </p:grpSp>
          <p:grpSp>
            <p:nvGrpSpPr>
              <p:cNvPr id="867" name="Google Shape;867;p13"/>
              <p:cNvGrpSpPr/>
              <p:nvPr/>
            </p:nvGrpSpPr>
            <p:grpSpPr>
              <a:xfrm>
                <a:off x="5136" y="2544"/>
                <a:ext cx="480" cy="480"/>
                <a:chOff x="144" y="3312"/>
                <a:chExt cx="480" cy="480"/>
              </a:xfrm>
            </p:grpSpPr>
            <p:sp>
              <p:nvSpPr>
                <p:cNvPr id="868" name="Google Shape;868;p13"/>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69" name="Google Shape;869;p13"/>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40,43</a:t>
                  </a:r>
                  <a:endParaRPr/>
                </a:p>
              </p:txBody>
            </p:sp>
          </p:grpSp>
          <p:grpSp>
            <p:nvGrpSpPr>
              <p:cNvPr id="870" name="Google Shape;870;p13"/>
              <p:cNvGrpSpPr/>
              <p:nvPr/>
            </p:nvGrpSpPr>
            <p:grpSpPr>
              <a:xfrm>
                <a:off x="4896" y="1824"/>
                <a:ext cx="480" cy="480"/>
                <a:chOff x="144" y="3312"/>
                <a:chExt cx="480" cy="480"/>
              </a:xfrm>
            </p:grpSpPr>
            <p:sp>
              <p:nvSpPr>
                <p:cNvPr id="871" name="Google Shape;871;p13"/>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72" name="Google Shape;872;p13"/>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35,50</a:t>
                  </a:r>
                  <a:endParaRPr/>
                </a:p>
              </p:txBody>
            </p:sp>
          </p:grpSp>
          <p:grpSp>
            <p:nvGrpSpPr>
              <p:cNvPr id="873" name="Google Shape;873;p13"/>
              <p:cNvGrpSpPr/>
              <p:nvPr/>
            </p:nvGrpSpPr>
            <p:grpSpPr>
              <a:xfrm>
                <a:off x="3408" y="1872"/>
                <a:ext cx="480" cy="480"/>
                <a:chOff x="144" y="3312"/>
                <a:chExt cx="480" cy="480"/>
              </a:xfrm>
            </p:grpSpPr>
            <p:sp>
              <p:nvSpPr>
                <p:cNvPr id="874" name="Google Shape;874;p13"/>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75" name="Google Shape;875;p13"/>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45,60</a:t>
                  </a:r>
                  <a:endParaRPr/>
                </a:p>
              </p:txBody>
            </p:sp>
          </p:grpSp>
          <p:grpSp>
            <p:nvGrpSpPr>
              <p:cNvPr id="876" name="Google Shape;876;p13"/>
              <p:cNvGrpSpPr/>
              <p:nvPr/>
            </p:nvGrpSpPr>
            <p:grpSpPr>
              <a:xfrm>
                <a:off x="1920" y="1824"/>
                <a:ext cx="480" cy="480"/>
                <a:chOff x="144" y="3312"/>
                <a:chExt cx="480" cy="480"/>
              </a:xfrm>
            </p:grpSpPr>
            <p:sp>
              <p:nvSpPr>
                <p:cNvPr id="877" name="Google Shape;877;p13"/>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78" name="Google Shape;878;p13"/>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15,20</a:t>
                  </a:r>
                  <a:endParaRPr/>
                </a:p>
              </p:txBody>
            </p:sp>
          </p:grpSp>
          <p:grpSp>
            <p:nvGrpSpPr>
              <p:cNvPr id="879" name="Google Shape;879;p13"/>
              <p:cNvGrpSpPr/>
              <p:nvPr/>
            </p:nvGrpSpPr>
            <p:grpSpPr>
              <a:xfrm>
                <a:off x="864" y="1872"/>
                <a:ext cx="480" cy="480"/>
                <a:chOff x="144" y="3312"/>
                <a:chExt cx="480" cy="480"/>
              </a:xfrm>
            </p:grpSpPr>
            <p:sp>
              <p:nvSpPr>
                <p:cNvPr id="880" name="Google Shape;880;p13"/>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81" name="Google Shape;881;p13"/>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15,80</a:t>
                  </a:r>
                  <a:endParaRPr/>
                </a:p>
              </p:txBody>
            </p:sp>
          </p:grpSp>
          <p:grpSp>
            <p:nvGrpSpPr>
              <p:cNvPr id="882" name="Google Shape;882;p13"/>
              <p:cNvGrpSpPr/>
              <p:nvPr/>
            </p:nvGrpSpPr>
            <p:grpSpPr>
              <a:xfrm>
                <a:off x="1488" y="1344"/>
                <a:ext cx="480" cy="480"/>
                <a:chOff x="144" y="3312"/>
                <a:chExt cx="480" cy="480"/>
              </a:xfrm>
            </p:grpSpPr>
            <p:sp>
              <p:nvSpPr>
                <p:cNvPr id="883" name="Google Shape;883;p13"/>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84" name="Google Shape;884;p13"/>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10,82</a:t>
                  </a:r>
                  <a:endParaRPr/>
                </a:p>
              </p:txBody>
            </p:sp>
          </p:grpSp>
          <p:grpSp>
            <p:nvGrpSpPr>
              <p:cNvPr id="885" name="Google Shape;885;p13"/>
              <p:cNvGrpSpPr/>
              <p:nvPr/>
            </p:nvGrpSpPr>
            <p:grpSpPr>
              <a:xfrm>
                <a:off x="4224" y="1392"/>
                <a:ext cx="480" cy="480"/>
                <a:chOff x="144" y="3312"/>
                <a:chExt cx="480" cy="480"/>
              </a:xfrm>
            </p:grpSpPr>
            <p:sp>
              <p:nvSpPr>
                <p:cNvPr id="886" name="Google Shape;886;p13"/>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87" name="Google Shape;887;p13"/>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30,60</a:t>
                  </a:r>
                  <a:endParaRPr/>
                </a:p>
              </p:txBody>
            </p:sp>
          </p:grpSp>
          <p:grpSp>
            <p:nvGrpSpPr>
              <p:cNvPr id="888" name="Google Shape;888;p13"/>
              <p:cNvGrpSpPr/>
              <p:nvPr/>
            </p:nvGrpSpPr>
            <p:grpSpPr>
              <a:xfrm>
                <a:off x="2784" y="720"/>
                <a:ext cx="480" cy="480"/>
                <a:chOff x="144" y="3312"/>
                <a:chExt cx="480" cy="480"/>
              </a:xfrm>
            </p:grpSpPr>
            <p:sp>
              <p:nvSpPr>
                <p:cNvPr id="889" name="Google Shape;889;p13"/>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90" name="Google Shape;890;p13"/>
                <p:cNvSpPr/>
                <p:nvPr/>
              </p:nvSpPr>
              <p:spPr>
                <a:xfrm>
                  <a:off x="144" y="3408"/>
                  <a:ext cx="43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 8,90</a:t>
                  </a:r>
                  <a:endParaRPr/>
                </a:p>
              </p:txBody>
            </p:sp>
          </p:grpSp>
        </p:grpSp>
      </p:grpSp>
      <p:sp>
        <p:nvSpPr>
          <p:cNvPr id="891" name="Google Shape;891;p13"/>
          <p:cNvSpPr txBox="1"/>
          <p:nvPr>
            <p:ph type="ctrTitle"/>
          </p:nvPr>
        </p:nvSpPr>
        <p:spPr>
          <a:xfrm>
            <a:off x="762000" y="0"/>
            <a:ext cx="7772400" cy="990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After 8 Is Inserted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22"/>
                                        </p:tgtEl>
                                        <p:attrNameLst>
                                          <p:attrName>style.visibility</p:attrName>
                                        </p:attrNameLst>
                                      </p:cBhvr>
                                      <p:to>
                                        <p:strVal val="visible"/>
                                      </p:to>
                                    </p:set>
                                    <p:anim calcmode="lin" valueType="num">
                                      <p:cBhvr additive="base">
                                        <p:cTn dur="500"/>
                                        <p:tgtEl>
                                          <p:spTgt spid="82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sp>
        <p:nvSpPr>
          <p:cNvPr id="896" name="Google Shape;896;p14"/>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Remove Min Element</a:t>
            </a:r>
            <a:endParaRPr/>
          </a:p>
        </p:txBody>
      </p:sp>
      <p:sp>
        <p:nvSpPr>
          <p:cNvPr id="897" name="Google Shape;897;p14"/>
          <p:cNvSpPr txBox="1"/>
          <p:nvPr>
            <p:ph idx="1" type="body"/>
          </p:nvPr>
        </p:nvSpPr>
        <p:spPr>
          <a:xfrm>
            <a:off x="381000" y="1447800"/>
            <a:ext cx="8534400" cy="2590800"/>
          </a:xfrm>
          <a:prstGeom prst="rect">
            <a:avLst/>
          </a:prstGeom>
          <a:noFill/>
          <a:ln>
            <a:noFill/>
          </a:ln>
        </p:spPr>
        <p:txBody>
          <a:bodyPr anchorCtr="0" anchor="t" bIns="46025" lIns="92075" spcFirstLastPara="1" rIns="92075" wrap="square" tIns="46025">
            <a:noAutofit/>
          </a:bodyPr>
          <a:lstStyle/>
          <a:p>
            <a:pPr indent="-342900" lvl="0" marL="342900" rtl="0" algn="l">
              <a:spcBef>
                <a:spcPts val="0"/>
              </a:spcBef>
              <a:spcAft>
                <a:spcPts val="0"/>
              </a:spcAft>
              <a:buSzPts val="3200"/>
              <a:buFont typeface="Times New Roman"/>
              <a:buChar char="•"/>
            </a:pPr>
            <a:r>
              <a:rPr lang="en-US">
                <a:solidFill>
                  <a:srgbClr val="FF3300"/>
                </a:solidFill>
              </a:rPr>
              <a:t>n = 0</a:t>
            </a:r>
            <a:r>
              <a:rPr lang="en-US">
                <a:solidFill>
                  <a:schemeClr val="hlink"/>
                </a:solidFill>
              </a:rPr>
              <a:t> </a:t>
            </a:r>
            <a:r>
              <a:rPr lang="en-US">
                <a:solidFill>
                  <a:schemeClr val="accent2"/>
                </a:solidFill>
              </a:rPr>
              <a:t>=&gt;</a:t>
            </a:r>
            <a:r>
              <a:rPr lang="en-US"/>
              <a:t> fail.</a:t>
            </a:r>
            <a:endParaRPr/>
          </a:p>
          <a:p>
            <a:pPr indent="-342900" lvl="0" marL="342900" rtl="0" algn="l">
              <a:spcBef>
                <a:spcPts val="640"/>
              </a:spcBef>
              <a:spcAft>
                <a:spcPts val="0"/>
              </a:spcAft>
              <a:buSzPts val="3200"/>
              <a:buFont typeface="Times New Roman"/>
              <a:buChar char="•"/>
            </a:pPr>
            <a:r>
              <a:rPr lang="en-US">
                <a:solidFill>
                  <a:srgbClr val="FF3300"/>
                </a:solidFill>
              </a:rPr>
              <a:t>n = 1</a:t>
            </a:r>
            <a:r>
              <a:rPr lang="en-US">
                <a:solidFill>
                  <a:schemeClr val="accent2"/>
                </a:solidFill>
              </a:rPr>
              <a:t> =&gt; </a:t>
            </a:r>
            <a:r>
              <a:rPr lang="en-US"/>
              <a:t>heap becomes empty.</a:t>
            </a:r>
            <a:endParaRPr/>
          </a:p>
          <a:p>
            <a:pPr indent="-342900" lvl="0" marL="342900" rtl="0" algn="l">
              <a:spcBef>
                <a:spcPts val="640"/>
              </a:spcBef>
              <a:spcAft>
                <a:spcPts val="0"/>
              </a:spcAft>
              <a:buSzPts val="3200"/>
              <a:buFont typeface="Times New Roman"/>
              <a:buChar char="•"/>
            </a:pPr>
            <a:r>
              <a:rPr lang="en-US">
                <a:solidFill>
                  <a:srgbClr val="FF3300"/>
                </a:solidFill>
              </a:rPr>
              <a:t>n = 2</a:t>
            </a:r>
            <a:r>
              <a:rPr lang="en-US">
                <a:solidFill>
                  <a:schemeClr val="hlink"/>
                </a:solidFill>
              </a:rPr>
              <a:t> </a:t>
            </a:r>
            <a:r>
              <a:rPr lang="en-US">
                <a:solidFill>
                  <a:schemeClr val="accent2"/>
                </a:solidFill>
              </a:rPr>
              <a:t>=&gt;</a:t>
            </a:r>
            <a:r>
              <a:rPr lang="en-US"/>
              <a:t> only one node, take out left end point.</a:t>
            </a:r>
            <a:endParaRPr/>
          </a:p>
          <a:p>
            <a:pPr indent="-342900" lvl="0" marL="342900" rtl="0" algn="l">
              <a:spcBef>
                <a:spcPts val="640"/>
              </a:spcBef>
              <a:spcAft>
                <a:spcPts val="0"/>
              </a:spcAft>
              <a:buSzPts val="3200"/>
              <a:buFont typeface="Times New Roman"/>
              <a:buChar char="•"/>
            </a:pPr>
            <a:r>
              <a:rPr lang="en-US">
                <a:solidFill>
                  <a:srgbClr val="FF3300"/>
                </a:solidFill>
              </a:rPr>
              <a:t>n &gt; 2</a:t>
            </a:r>
            <a:r>
              <a:rPr lang="en-US">
                <a:solidFill>
                  <a:schemeClr val="hlink"/>
                </a:solidFill>
              </a:rPr>
              <a:t> </a:t>
            </a:r>
            <a:r>
              <a:rPr lang="en-US">
                <a:solidFill>
                  <a:schemeClr val="accent2"/>
                </a:solidFill>
              </a:rPr>
              <a:t>=&gt;</a:t>
            </a:r>
            <a:r>
              <a:rPr lang="en-US">
                <a:solidFill>
                  <a:schemeClr val="hlink"/>
                </a:solidFill>
              </a:rPr>
              <a:t> </a:t>
            </a:r>
            <a:r>
              <a:rPr lang="en-US"/>
              <a:t>not as simple.</a:t>
            </a:r>
            <a:endParaRPr/>
          </a:p>
        </p:txBody>
      </p:sp>
      <p:sp>
        <p:nvSpPr>
          <p:cNvPr id="898" name="Google Shape;898;p14"/>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97">
                                            <p:txEl>
                                              <p:pRg end="0" st="0"/>
                                            </p:txEl>
                                          </p:spTgt>
                                        </p:tgtEl>
                                        <p:attrNameLst>
                                          <p:attrName>style.visibility</p:attrName>
                                        </p:attrNameLst>
                                      </p:cBhvr>
                                      <p:to>
                                        <p:strVal val="visible"/>
                                      </p:to>
                                    </p:set>
                                    <p:anim calcmode="lin" valueType="num">
                                      <p:cBhvr additive="base">
                                        <p:cTn dur="500"/>
                                        <p:tgtEl>
                                          <p:spTgt spid="897">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97">
                                            <p:txEl>
                                              <p:pRg end="1" st="1"/>
                                            </p:txEl>
                                          </p:spTgt>
                                        </p:tgtEl>
                                        <p:attrNameLst>
                                          <p:attrName>style.visibility</p:attrName>
                                        </p:attrNameLst>
                                      </p:cBhvr>
                                      <p:to>
                                        <p:strVal val="visible"/>
                                      </p:to>
                                    </p:set>
                                    <p:anim calcmode="lin" valueType="num">
                                      <p:cBhvr additive="base">
                                        <p:cTn dur="500"/>
                                        <p:tgtEl>
                                          <p:spTgt spid="897">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97">
                                            <p:txEl>
                                              <p:pRg end="2" st="2"/>
                                            </p:txEl>
                                          </p:spTgt>
                                        </p:tgtEl>
                                        <p:attrNameLst>
                                          <p:attrName>style.visibility</p:attrName>
                                        </p:attrNameLst>
                                      </p:cBhvr>
                                      <p:to>
                                        <p:strVal val="visible"/>
                                      </p:to>
                                    </p:set>
                                    <p:anim calcmode="lin" valueType="num">
                                      <p:cBhvr additive="base">
                                        <p:cTn dur="500"/>
                                        <p:tgtEl>
                                          <p:spTgt spid="897">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97">
                                            <p:txEl>
                                              <p:pRg end="3" st="3"/>
                                            </p:txEl>
                                          </p:spTgt>
                                        </p:tgtEl>
                                        <p:attrNameLst>
                                          <p:attrName>style.visibility</p:attrName>
                                        </p:attrNameLst>
                                      </p:cBhvr>
                                      <p:to>
                                        <p:strVal val="visible"/>
                                      </p:to>
                                    </p:set>
                                    <p:anim calcmode="lin" valueType="num">
                                      <p:cBhvr additive="base">
                                        <p:cTn dur="500"/>
                                        <p:tgtEl>
                                          <p:spTgt spid="897">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15"/>
          <p:cNvSpPr txBox="1"/>
          <p:nvPr>
            <p:ph type="ctrTitle"/>
          </p:nvPr>
        </p:nvSpPr>
        <p:spPr>
          <a:xfrm>
            <a:off x="685800" y="0"/>
            <a:ext cx="7772400" cy="990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Remove Min Element Example</a:t>
            </a:r>
            <a:endParaRPr/>
          </a:p>
        </p:txBody>
      </p:sp>
      <p:grpSp>
        <p:nvGrpSpPr>
          <p:cNvPr id="904" name="Google Shape;904;p15"/>
          <p:cNvGrpSpPr/>
          <p:nvPr/>
        </p:nvGrpSpPr>
        <p:grpSpPr>
          <a:xfrm>
            <a:off x="228600" y="1143000"/>
            <a:ext cx="8686800" cy="4876800"/>
            <a:chOff x="144" y="720"/>
            <a:chExt cx="5472" cy="3072"/>
          </a:xfrm>
        </p:grpSpPr>
        <p:cxnSp>
          <p:nvCxnSpPr>
            <p:cNvPr id="905" name="Google Shape;905;p15"/>
            <p:cNvCxnSpPr/>
            <p:nvPr/>
          </p:nvCxnSpPr>
          <p:spPr>
            <a:xfrm flipH="1">
              <a:off x="1824" y="960"/>
              <a:ext cx="1056" cy="528"/>
            </a:xfrm>
            <a:prstGeom prst="straightConnector1">
              <a:avLst/>
            </a:prstGeom>
            <a:noFill/>
            <a:ln cap="flat" cmpd="sng" w="12700">
              <a:solidFill>
                <a:schemeClr val="dk1"/>
              </a:solidFill>
              <a:prstDash val="solid"/>
              <a:round/>
              <a:headEnd len="sm" w="sm" type="none"/>
              <a:tailEnd len="sm" w="sm" type="none"/>
            </a:ln>
          </p:spPr>
        </p:cxnSp>
        <p:cxnSp>
          <p:nvCxnSpPr>
            <p:cNvPr id="906" name="Google Shape;906;p15"/>
            <p:cNvCxnSpPr/>
            <p:nvPr/>
          </p:nvCxnSpPr>
          <p:spPr>
            <a:xfrm>
              <a:off x="3168" y="960"/>
              <a:ext cx="1152" cy="528"/>
            </a:xfrm>
            <a:prstGeom prst="straightConnector1">
              <a:avLst/>
            </a:prstGeom>
            <a:noFill/>
            <a:ln cap="flat" cmpd="sng" w="12700">
              <a:solidFill>
                <a:schemeClr val="dk1"/>
              </a:solidFill>
              <a:prstDash val="solid"/>
              <a:round/>
              <a:headEnd len="sm" w="sm" type="none"/>
              <a:tailEnd len="sm" w="sm" type="none"/>
            </a:ln>
          </p:spPr>
        </p:cxnSp>
        <p:cxnSp>
          <p:nvCxnSpPr>
            <p:cNvPr id="907" name="Google Shape;907;p15"/>
            <p:cNvCxnSpPr/>
            <p:nvPr/>
          </p:nvCxnSpPr>
          <p:spPr>
            <a:xfrm flipH="1">
              <a:off x="1104" y="1632"/>
              <a:ext cx="480" cy="336"/>
            </a:xfrm>
            <a:prstGeom prst="straightConnector1">
              <a:avLst/>
            </a:prstGeom>
            <a:noFill/>
            <a:ln cap="flat" cmpd="sng" w="12700">
              <a:solidFill>
                <a:schemeClr val="dk1"/>
              </a:solidFill>
              <a:prstDash val="solid"/>
              <a:round/>
              <a:headEnd len="sm" w="sm" type="none"/>
              <a:tailEnd len="sm" w="sm" type="none"/>
            </a:ln>
          </p:spPr>
        </p:cxnSp>
        <p:cxnSp>
          <p:nvCxnSpPr>
            <p:cNvPr id="908" name="Google Shape;908;p15"/>
            <p:cNvCxnSpPr/>
            <p:nvPr/>
          </p:nvCxnSpPr>
          <p:spPr>
            <a:xfrm>
              <a:off x="1776" y="1632"/>
              <a:ext cx="336" cy="336"/>
            </a:xfrm>
            <a:prstGeom prst="straightConnector1">
              <a:avLst/>
            </a:prstGeom>
            <a:noFill/>
            <a:ln cap="flat" cmpd="sng" w="12700">
              <a:solidFill>
                <a:schemeClr val="dk1"/>
              </a:solidFill>
              <a:prstDash val="solid"/>
              <a:round/>
              <a:headEnd len="sm" w="sm" type="none"/>
              <a:tailEnd len="sm" w="sm" type="none"/>
            </a:ln>
          </p:spPr>
        </p:cxnSp>
        <p:cxnSp>
          <p:nvCxnSpPr>
            <p:cNvPr id="909" name="Google Shape;909;p15"/>
            <p:cNvCxnSpPr/>
            <p:nvPr/>
          </p:nvCxnSpPr>
          <p:spPr>
            <a:xfrm flipH="1">
              <a:off x="3744" y="1680"/>
              <a:ext cx="576" cy="240"/>
            </a:xfrm>
            <a:prstGeom prst="straightConnector1">
              <a:avLst/>
            </a:prstGeom>
            <a:noFill/>
            <a:ln cap="flat" cmpd="sng" w="12700">
              <a:solidFill>
                <a:schemeClr val="dk1"/>
              </a:solidFill>
              <a:prstDash val="solid"/>
              <a:round/>
              <a:headEnd len="sm" w="sm" type="none"/>
              <a:tailEnd len="sm" w="sm" type="none"/>
            </a:ln>
          </p:spPr>
        </p:cxnSp>
        <p:cxnSp>
          <p:nvCxnSpPr>
            <p:cNvPr id="910" name="Google Shape;910;p15"/>
            <p:cNvCxnSpPr/>
            <p:nvPr/>
          </p:nvCxnSpPr>
          <p:spPr>
            <a:xfrm>
              <a:off x="4512" y="1632"/>
              <a:ext cx="528" cy="336"/>
            </a:xfrm>
            <a:prstGeom prst="straightConnector1">
              <a:avLst/>
            </a:prstGeom>
            <a:noFill/>
            <a:ln cap="flat" cmpd="sng" w="12700">
              <a:solidFill>
                <a:schemeClr val="dk1"/>
              </a:solidFill>
              <a:prstDash val="solid"/>
              <a:round/>
              <a:headEnd len="sm" w="sm" type="none"/>
              <a:tailEnd len="sm" w="sm" type="none"/>
            </a:ln>
          </p:spPr>
        </p:cxnSp>
        <p:cxnSp>
          <p:nvCxnSpPr>
            <p:cNvPr id="911" name="Google Shape;911;p15"/>
            <p:cNvCxnSpPr/>
            <p:nvPr/>
          </p:nvCxnSpPr>
          <p:spPr>
            <a:xfrm flipH="1">
              <a:off x="720" y="2160"/>
              <a:ext cx="240" cy="432"/>
            </a:xfrm>
            <a:prstGeom prst="straightConnector1">
              <a:avLst/>
            </a:prstGeom>
            <a:noFill/>
            <a:ln cap="flat" cmpd="sng" w="12700">
              <a:solidFill>
                <a:schemeClr val="dk1"/>
              </a:solidFill>
              <a:prstDash val="solid"/>
              <a:round/>
              <a:headEnd len="sm" w="sm" type="none"/>
              <a:tailEnd len="sm" w="sm" type="none"/>
            </a:ln>
          </p:spPr>
        </p:cxnSp>
        <p:cxnSp>
          <p:nvCxnSpPr>
            <p:cNvPr id="912" name="Google Shape;912;p15"/>
            <p:cNvCxnSpPr/>
            <p:nvPr/>
          </p:nvCxnSpPr>
          <p:spPr>
            <a:xfrm>
              <a:off x="1152" y="2160"/>
              <a:ext cx="192" cy="480"/>
            </a:xfrm>
            <a:prstGeom prst="straightConnector1">
              <a:avLst/>
            </a:prstGeom>
            <a:noFill/>
            <a:ln cap="flat" cmpd="sng" w="12700">
              <a:solidFill>
                <a:schemeClr val="dk1"/>
              </a:solidFill>
              <a:prstDash val="solid"/>
              <a:round/>
              <a:headEnd len="sm" w="sm" type="none"/>
              <a:tailEnd len="sm" w="sm" type="none"/>
            </a:ln>
          </p:spPr>
        </p:cxnSp>
        <p:cxnSp>
          <p:nvCxnSpPr>
            <p:cNvPr id="913" name="Google Shape;913;p15"/>
            <p:cNvCxnSpPr/>
            <p:nvPr/>
          </p:nvCxnSpPr>
          <p:spPr>
            <a:xfrm flipH="1">
              <a:off x="1824" y="2160"/>
              <a:ext cx="240" cy="432"/>
            </a:xfrm>
            <a:prstGeom prst="straightConnector1">
              <a:avLst/>
            </a:prstGeom>
            <a:noFill/>
            <a:ln cap="flat" cmpd="sng" w="12700">
              <a:solidFill>
                <a:schemeClr val="dk1"/>
              </a:solidFill>
              <a:prstDash val="solid"/>
              <a:round/>
              <a:headEnd len="sm" w="sm" type="none"/>
              <a:tailEnd len="sm" w="sm" type="none"/>
            </a:ln>
          </p:spPr>
        </p:cxnSp>
        <p:cxnSp>
          <p:nvCxnSpPr>
            <p:cNvPr id="914" name="Google Shape;914;p15"/>
            <p:cNvCxnSpPr/>
            <p:nvPr/>
          </p:nvCxnSpPr>
          <p:spPr>
            <a:xfrm>
              <a:off x="2256" y="2160"/>
              <a:ext cx="192" cy="480"/>
            </a:xfrm>
            <a:prstGeom prst="straightConnector1">
              <a:avLst/>
            </a:prstGeom>
            <a:noFill/>
            <a:ln cap="flat" cmpd="sng" w="12700">
              <a:solidFill>
                <a:schemeClr val="dk1"/>
              </a:solidFill>
              <a:prstDash val="solid"/>
              <a:round/>
              <a:headEnd len="sm" w="sm" type="none"/>
              <a:tailEnd len="sm" w="sm" type="none"/>
            </a:ln>
          </p:spPr>
        </p:cxnSp>
        <p:cxnSp>
          <p:nvCxnSpPr>
            <p:cNvPr id="915" name="Google Shape;915;p15"/>
            <p:cNvCxnSpPr/>
            <p:nvPr/>
          </p:nvCxnSpPr>
          <p:spPr>
            <a:xfrm flipH="1">
              <a:off x="3312" y="2208"/>
              <a:ext cx="240" cy="432"/>
            </a:xfrm>
            <a:prstGeom prst="straightConnector1">
              <a:avLst/>
            </a:prstGeom>
            <a:noFill/>
            <a:ln cap="flat" cmpd="sng" w="12700">
              <a:solidFill>
                <a:schemeClr val="dk1"/>
              </a:solidFill>
              <a:prstDash val="solid"/>
              <a:round/>
              <a:headEnd len="sm" w="sm" type="none"/>
              <a:tailEnd len="sm" w="sm" type="none"/>
            </a:ln>
          </p:spPr>
        </p:cxnSp>
        <p:cxnSp>
          <p:nvCxnSpPr>
            <p:cNvPr id="916" name="Google Shape;916;p15"/>
            <p:cNvCxnSpPr/>
            <p:nvPr/>
          </p:nvCxnSpPr>
          <p:spPr>
            <a:xfrm>
              <a:off x="3744" y="2208"/>
              <a:ext cx="192" cy="480"/>
            </a:xfrm>
            <a:prstGeom prst="straightConnector1">
              <a:avLst/>
            </a:prstGeom>
            <a:noFill/>
            <a:ln cap="flat" cmpd="sng" w="12700">
              <a:solidFill>
                <a:schemeClr val="dk1"/>
              </a:solidFill>
              <a:prstDash val="solid"/>
              <a:round/>
              <a:headEnd len="sm" w="sm" type="none"/>
              <a:tailEnd len="sm" w="sm" type="none"/>
            </a:ln>
          </p:spPr>
        </p:cxnSp>
        <p:cxnSp>
          <p:nvCxnSpPr>
            <p:cNvPr id="917" name="Google Shape;917;p15"/>
            <p:cNvCxnSpPr/>
            <p:nvPr/>
          </p:nvCxnSpPr>
          <p:spPr>
            <a:xfrm flipH="1">
              <a:off x="4800" y="2160"/>
              <a:ext cx="240" cy="432"/>
            </a:xfrm>
            <a:prstGeom prst="straightConnector1">
              <a:avLst/>
            </a:prstGeom>
            <a:noFill/>
            <a:ln cap="flat" cmpd="sng" w="12700">
              <a:solidFill>
                <a:schemeClr val="dk1"/>
              </a:solidFill>
              <a:prstDash val="solid"/>
              <a:round/>
              <a:headEnd len="sm" w="sm" type="none"/>
              <a:tailEnd len="sm" w="sm" type="none"/>
            </a:ln>
          </p:spPr>
        </p:cxnSp>
        <p:cxnSp>
          <p:nvCxnSpPr>
            <p:cNvPr id="918" name="Google Shape;918;p15"/>
            <p:cNvCxnSpPr/>
            <p:nvPr/>
          </p:nvCxnSpPr>
          <p:spPr>
            <a:xfrm>
              <a:off x="5232" y="2160"/>
              <a:ext cx="192" cy="480"/>
            </a:xfrm>
            <a:prstGeom prst="straightConnector1">
              <a:avLst/>
            </a:prstGeom>
            <a:noFill/>
            <a:ln cap="flat" cmpd="sng" w="12700">
              <a:solidFill>
                <a:schemeClr val="dk1"/>
              </a:solidFill>
              <a:prstDash val="solid"/>
              <a:round/>
              <a:headEnd len="sm" w="sm" type="none"/>
              <a:tailEnd len="sm" w="sm" type="none"/>
            </a:ln>
          </p:spPr>
        </p:cxnSp>
        <p:cxnSp>
          <p:nvCxnSpPr>
            <p:cNvPr id="919" name="Google Shape;919;p15"/>
            <p:cNvCxnSpPr/>
            <p:nvPr/>
          </p:nvCxnSpPr>
          <p:spPr>
            <a:xfrm flipH="1">
              <a:off x="384" y="2880"/>
              <a:ext cx="240" cy="432"/>
            </a:xfrm>
            <a:prstGeom prst="straightConnector1">
              <a:avLst/>
            </a:prstGeom>
            <a:noFill/>
            <a:ln cap="flat" cmpd="sng" w="12700">
              <a:solidFill>
                <a:schemeClr val="dk1"/>
              </a:solidFill>
              <a:prstDash val="solid"/>
              <a:round/>
              <a:headEnd len="sm" w="sm" type="none"/>
              <a:tailEnd len="sm" w="sm" type="none"/>
            </a:ln>
          </p:spPr>
        </p:cxnSp>
        <p:cxnSp>
          <p:nvCxnSpPr>
            <p:cNvPr id="920" name="Google Shape;920;p15"/>
            <p:cNvCxnSpPr/>
            <p:nvPr/>
          </p:nvCxnSpPr>
          <p:spPr>
            <a:xfrm>
              <a:off x="720" y="2880"/>
              <a:ext cx="192" cy="480"/>
            </a:xfrm>
            <a:prstGeom prst="straightConnector1">
              <a:avLst/>
            </a:prstGeom>
            <a:noFill/>
            <a:ln cap="flat" cmpd="sng" w="12700">
              <a:solidFill>
                <a:schemeClr val="dk1"/>
              </a:solidFill>
              <a:prstDash val="solid"/>
              <a:round/>
              <a:headEnd len="sm" w="sm" type="none"/>
              <a:tailEnd len="sm" w="sm" type="none"/>
            </a:ln>
          </p:spPr>
        </p:cxnSp>
        <p:grpSp>
          <p:nvGrpSpPr>
            <p:cNvPr id="921" name="Google Shape;921;p15"/>
            <p:cNvGrpSpPr/>
            <p:nvPr/>
          </p:nvGrpSpPr>
          <p:grpSpPr>
            <a:xfrm>
              <a:off x="144" y="3312"/>
              <a:ext cx="480" cy="480"/>
              <a:chOff x="144" y="3312"/>
              <a:chExt cx="480" cy="480"/>
            </a:xfrm>
          </p:grpSpPr>
          <p:sp>
            <p:nvSpPr>
              <p:cNvPr id="922" name="Google Shape;922;p15"/>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23" name="Google Shape;923;p15"/>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28,55</a:t>
                </a:r>
                <a:endParaRPr/>
              </a:p>
            </p:txBody>
          </p:sp>
        </p:grpSp>
        <p:grpSp>
          <p:nvGrpSpPr>
            <p:cNvPr id="924" name="Google Shape;924;p15"/>
            <p:cNvGrpSpPr/>
            <p:nvPr/>
          </p:nvGrpSpPr>
          <p:grpSpPr>
            <a:xfrm>
              <a:off x="720" y="3312"/>
              <a:ext cx="480" cy="480"/>
              <a:chOff x="144" y="3312"/>
              <a:chExt cx="480" cy="480"/>
            </a:xfrm>
          </p:grpSpPr>
          <p:sp>
            <p:nvSpPr>
              <p:cNvPr id="925" name="Google Shape;925;p15"/>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26" name="Google Shape;926;p15"/>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35,60</a:t>
                </a:r>
                <a:endParaRPr/>
              </a:p>
            </p:txBody>
          </p:sp>
        </p:grpSp>
        <p:grpSp>
          <p:nvGrpSpPr>
            <p:cNvPr id="927" name="Google Shape;927;p15"/>
            <p:cNvGrpSpPr/>
            <p:nvPr/>
          </p:nvGrpSpPr>
          <p:grpSpPr>
            <a:xfrm>
              <a:off x="480" y="2544"/>
              <a:ext cx="480" cy="480"/>
              <a:chOff x="144" y="3312"/>
              <a:chExt cx="480" cy="480"/>
            </a:xfrm>
          </p:grpSpPr>
          <p:sp>
            <p:nvSpPr>
              <p:cNvPr id="928" name="Google Shape;928;p15"/>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29" name="Google Shape;929;p15"/>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25,70</a:t>
                </a:r>
                <a:endParaRPr/>
              </a:p>
            </p:txBody>
          </p:sp>
        </p:grpSp>
        <p:grpSp>
          <p:nvGrpSpPr>
            <p:cNvPr id="930" name="Google Shape;930;p15"/>
            <p:cNvGrpSpPr/>
            <p:nvPr/>
          </p:nvGrpSpPr>
          <p:grpSpPr>
            <a:xfrm>
              <a:off x="1056" y="2544"/>
              <a:ext cx="480" cy="480"/>
              <a:chOff x="144" y="3312"/>
              <a:chExt cx="480" cy="480"/>
            </a:xfrm>
          </p:grpSpPr>
          <p:sp>
            <p:nvSpPr>
              <p:cNvPr id="931" name="Google Shape;931;p15"/>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32" name="Google Shape;932;p15"/>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30,50</a:t>
                </a:r>
                <a:endParaRPr/>
              </a:p>
            </p:txBody>
          </p:sp>
        </p:grpSp>
        <p:grpSp>
          <p:nvGrpSpPr>
            <p:cNvPr id="933" name="Google Shape;933;p15"/>
            <p:cNvGrpSpPr/>
            <p:nvPr/>
          </p:nvGrpSpPr>
          <p:grpSpPr>
            <a:xfrm>
              <a:off x="1632" y="2544"/>
              <a:ext cx="480" cy="480"/>
              <a:chOff x="144" y="3312"/>
              <a:chExt cx="480" cy="480"/>
            </a:xfrm>
          </p:grpSpPr>
          <p:sp>
            <p:nvSpPr>
              <p:cNvPr id="934" name="Google Shape;934;p15"/>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35" name="Google Shape;935;p15"/>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16,19</a:t>
                </a:r>
                <a:endParaRPr/>
              </a:p>
            </p:txBody>
          </p:sp>
        </p:grpSp>
        <p:grpSp>
          <p:nvGrpSpPr>
            <p:cNvPr id="936" name="Google Shape;936;p15"/>
            <p:cNvGrpSpPr/>
            <p:nvPr/>
          </p:nvGrpSpPr>
          <p:grpSpPr>
            <a:xfrm>
              <a:off x="2208" y="2544"/>
              <a:ext cx="480" cy="480"/>
              <a:chOff x="144" y="3312"/>
              <a:chExt cx="480" cy="480"/>
            </a:xfrm>
          </p:grpSpPr>
          <p:sp>
            <p:nvSpPr>
              <p:cNvPr id="937" name="Google Shape;937;p15"/>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38" name="Google Shape;938;p15"/>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17,17</a:t>
                </a:r>
                <a:endParaRPr/>
              </a:p>
            </p:txBody>
          </p:sp>
        </p:grpSp>
        <p:grpSp>
          <p:nvGrpSpPr>
            <p:cNvPr id="939" name="Google Shape;939;p15"/>
            <p:cNvGrpSpPr/>
            <p:nvPr/>
          </p:nvGrpSpPr>
          <p:grpSpPr>
            <a:xfrm>
              <a:off x="3072" y="2544"/>
              <a:ext cx="480" cy="480"/>
              <a:chOff x="144" y="3312"/>
              <a:chExt cx="480" cy="480"/>
            </a:xfrm>
          </p:grpSpPr>
          <p:sp>
            <p:nvSpPr>
              <p:cNvPr id="940" name="Google Shape;940;p15"/>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41" name="Google Shape;941;p15"/>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50,55</a:t>
                </a:r>
                <a:endParaRPr/>
              </a:p>
            </p:txBody>
          </p:sp>
        </p:grpSp>
        <p:grpSp>
          <p:nvGrpSpPr>
            <p:cNvPr id="942" name="Google Shape;942;p15"/>
            <p:cNvGrpSpPr/>
            <p:nvPr/>
          </p:nvGrpSpPr>
          <p:grpSpPr>
            <a:xfrm>
              <a:off x="3600" y="2544"/>
              <a:ext cx="480" cy="480"/>
              <a:chOff x="144" y="3312"/>
              <a:chExt cx="480" cy="480"/>
            </a:xfrm>
          </p:grpSpPr>
          <p:sp>
            <p:nvSpPr>
              <p:cNvPr id="943" name="Google Shape;943;p15"/>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44" name="Google Shape;944;p15"/>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47,58</a:t>
                </a:r>
                <a:endParaRPr/>
              </a:p>
            </p:txBody>
          </p:sp>
        </p:grpSp>
        <p:grpSp>
          <p:nvGrpSpPr>
            <p:cNvPr id="945" name="Google Shape;945;p15"/>
            <p:cNvGrpSpPr/>
            <p:nvPr/>
          </p:nvGrpSpPr>
          <p:grpSpPr>
            <a:xfrm>
              <a:off x="4560" y="2544"/>
              <a:ext cx="480" cy="480"/>
              <a:chOff x="144" y="3312"/>
              <a:chExt cx="480" cy="480"/>
            </a:xfrm>
          </p:grpSpPr>
          <p:sp>
            <p:nvSpPr>
              <p:cNvPr id="946" name="Google Shape;946;p15"/>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47" name="Google Shape;947;p15"/>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40,45</a:t>
                </a:r>
                <a:endParaRPr/>
              </a:p>
            </p:txBody>
          </p:sp>
        </p:grpSp>
        <p:grpSp>
          <p:nvGrpSpPr>
            <p:cNvPr id="948" name="Google Shape;948;p15"/>
            <p:cNvGrpSpPr/>
            <p:nvPr/>
          </p:nvGrpSpPr>
          <p:grpSpPr>
            <a:xfrm>
              <a:off x="5136" y="2544"/>
              <a:ext cx="480" cy="480"/>
              <a:chOff x="144" y="3312"/>
              <a:chExt cx="480" cy="480"/>
            </a:xfrm>
          </p:grpSpPr>
          <p:sp>
            <p:nvSpPr>
              <p:cNvPr id="949" name="Google Shape;949;p15"/>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50" name="Google Shape;950;p15"/>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40,43</a:t>
                </a:r>
                <a:endParaRPr/>
              </a:p>
            </p:txBody>
          </p:sp>
        </p:grpSp>
        <p:grpSp>
          <p:nvGrpSpPr>
            <p:cNvPr id="951" name="Google Shape;951;p15"/>
            <p:cNvGrpSpPr/>
            <p:nvPr/>
          </p:nvGrpSpPr>
          <p:grpSpPr>
            <a:xfrm>
              <a:off x="4896" y="1824"/>
              <a:ext cx="480" cy="480"/>
              <a:chOff x="144" y="3312"/>
              <a:chExt cx="480" cy="480"/>
            </a:xfrm>
          </p:grpSpPr>
          <p:sp>
            <p:nvSpPr>
              <p:cNvPr id="952" name="Google Shape;952;p15"/>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53" name="Google Shape;953;p15"/>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35,50</a:t>
                </a:r>
                <a:endParaRPr/>
              </a:p>
            </p:txBody>
          </p:sp>
        </p:grpSp>
        <p:grpSp>
          <p:nvGrpSpPr>
            <p:cNvPr id="954" name="Google Shape;954;p15"/>
            <p:cNvGrpSpPr/>
            <p:nvPr/>
          </p:nvGrpSpPr>
          <p:grpSpPr>
            <a:xfrm>
              <a:off x="3408" y="1872"/>
              <a:ext cx="480" cy="480"/>
              <a:chOff x="144" y="3312"/>
              <a:chExt cx="480" cy="480"/>
            </a:xfrm>
          </p:grpSpPr>
          <p:sp>
            <p:nvSpPr>
              <p:cNvPr id="955" name="Google Shape;955;p15"/>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56" name="Google Shape;956;p15"/>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45,60</a:t>
                </a:r>
                <a:endParaRPr/>
              </a:p>
            </p:txBody>
          </p:sp>
        </p:grpSp>
        <p:grpSp>
          <p:nvGrpSpPr>
            <p:cNvPr id="957" name="Google Shape;957;p15"/>
            <p:cNvGrpSpPr/>
            <p:nvPr/>
          </p:nvGrpSpPr>
          <p:grpSpPr>
            <a:xfrm>
              <a:off x="1920" y="1824"/>
              <a:ext cx="480" cy="480"/>
              <a:chOff x="144" y="3312"/>
              <a:chExt cx="480" cy="480"/>
            </a:xfrm>
          </p:grpSpPr>
          <p:sp>
            <p:nvSpPr>
              <p:cNvPr id="958" name="Google Shape;958;p15"/>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59" name="Google Shape;959;p15"/>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15,20</a:t>
                </a:r>
                <a:endParaRPr/>
              </a:p>
            </p:txBody>
          </p:sp>
        </p:grpSp>
        <p:grpSp>
          <p:nvGrpSpPr>
            <p:cNvPr id="960" name="Google Shape;960;p15"/>
            <p:cNvGrpSpPr/>
            <p:nvPr/>
          </p:nvGrpSpPr>
          <p:grpSpPr>
            <a:xfrm>
              <a:off x="864" y="1872"/>
              <a:ext cx="480" cy="480"/>
              <a:chOff x="144" y="3312"/>
              <a:chExt cx="480" cy="480"/>
            </a:xfrm>
          </p:grpSpPr>
          <p:sp>
            <p:nvSpPr>
              <p:cNvPr id="961" name="Google Shape;961;p15"/>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62" name="Google Shape;962;p15"/>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20,80</a:t>
                </a:r>
                <a:endParaRPr/>
              </a:p>
            </p:txBody>
          </p:sp>
        </p:grpSp>
        <p:grpSp>
          <p:nvGrpSpPr>
            <p:cNvPr id="963" name="Google Shape;963;p15"/>
            <p:cNvGrpSpPr/>
            <p:nvPr/>
          </p:nvGrpSpPr>
          <p:grpSpPr>
            <a:xfrm>
              <a:off x="1488" y="1344"/>
              <a:ext cx="480" cy="480"/>
              <a:chOff x="144" y="3312"/>
              <a:chExt cx="480" cy="480"/>
            </a:xfrm>
          </p:grpSpPr>
          <p:sp>
            <p:nvSpPr>
              <p:cNvPr id="964" name="Google Shape;964;p15"/>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65" name="Google Shape;965;p15"/>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15,82</a:t>
                </a:r>
                <a:endParaRPr/>
              </a:p>
            </p:txBody>
          </p:sp>
        </p:grpSp>
        <p:grpSp>
          <p:nvGrpSpPr>
            <p:cNvPr id="966" name="Google Shape;966;p15"/>
            <p:cNvGrpSpPr/>
            <p:nvPr/>
          </p:nvGrpSpPr>
          <p:grpSpPr>
            <a:xfrm>
              <a:off x="4224" y="1392"/>
              <a:ext cx="480" cy="480"/>
              <a:chOff x="144" y="3312"/>
              <a:chExt cx="480" cy="480"/>
            </a:xfrm>
          </p:grpSpPr>
          <p:sp>
            <p:nvSpPr>
              <p:cNvPr id="967" name="Google Shape;967;p15"/>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68" name="Google Shape;968;p15"/>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30,60</a:t>
                </a:r>
                <a:endParaRPr/>
              </a:p>
            </p:txBody>
          </p:sp>
        </p:grpSp>
        <p:grpSp>
          <p:nvGrpSpPr>
            <p:cNvPr id="969" name="Google Shape;969;p15"/>
            <p:cNvGrpSpPr/>
            <p:nvPr/>
          </p:nvGrpSpPr>
          <p:grpSpPr>
            <a:xfrm>
              <a:off x="2784" y="720"/>
              <a:ext cx="480" cy="480"/>
              <a:chOff x="144" y="3312"/>
              <a:chExt cx="480" cy="480"/>
            </a:xfrm>
          </p:grpSpPr>
          <p:sp>
            <p:nvSpPr>
              <p:cNvPr id="970" name="Google Shape;970;p15"/>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71" name="Google Shape;971;p15"/>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10,90</a:t>
                </a:r>
                <a:endParaRPr/>
              </a:p>
            </p:txBody>
          </p:sp>
        </p:grpSp>
      </p:grpSp>
      <p:sp>
        <p:nvSpPr>
          <p:cNvPr id="972" name="Google Shape;972;p15"/>
          <p:cNvSpPr txBox="1"/>
          <p:nvPr/>
        </p:nvSpPr>
        <p:spPr>
          <a:xfrm>
            <a:off x="2743200" y="5029200"/>
            <a:ext cx="5867400" cy="519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hlink"/>
              </a:buClr>
              <a:buSzPts val="2800"/>
              <a:buFont typeface="Noto Sans Symbols"/>
              <a:buNone/>
            </a:pPr>
            <a:r>
              <a:rPr b="0" i="0" lang="en-US" sz="2800" u="none" cap="none" strike="noStrike">
                <a:solidFill>
                  <a:schemeClr val="dk2"/>
                </a:solidFill>
                <a:latin typeface="Times New Roman"/>
                <a:ea typeface="Times New Roman"/>
                <a:cs typeface="Times New Roman"/>
                <a:sym typeface="Times New Roman"/>
              </a:rPr>
              <a:t>Remove left end point from root.</a:t>
            </a:r>
            <a:endParaRPr/>
          </a:p>
        </p:txBody>
      </p:sp>
      <p:sp>
        <p:nvSpPr>
          <p:cNvPr id="973" name="Google Shape;973;p15"/>
          <p:cNvSpPr txBox="1"/>
          <p:nvPr/>
        </p:nvSpPr>
        <p:spPr>
          <a:xfrm>
            <a:off x="2743200" y="5486400"/>
            <a:ext cx="5715000" cy="519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2"/>
                </a:solidFill>
                <a:latin typeface="Times New Roman"/>
                <a:ea typeface="Times New Roman"/>
                <a:cs typeface="Times New Roman"/>
                <a:sym typeface="Times New Roman"/>
              </a:rPr>
              <a:t>Remove left end point from last node.</a:t>
            </a:r>
            <a:endParaRPr/>
          </a:p>
        </p:txBody>
      </p:sp>
      <p:sp>
        <p:nvSpPr>
          <p:cNvPr id="974" name="Google Shape;974;p15"/>
          <p:cNvSpPr txBox="1"/>
          <p:nvPr/>
        </p:nvSpPr>
        <p:spPr>
          <a:xfrm>
            <a:off x="2743200" y="6338888"/>
            <a:ext cx="5867400" cy="5191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2"/>
                </a:solidFill>
                <a:latin typeface="Times New Roman"/>
                <a:ea typeface="Times New Roman"/>
                <a:cs typeface="Times New Roman"/>
                <a:sym typeface="Times New Roman"/>
              </a:rPr>
              <a:t>Reinsert into min heap, begin at root.</a:t>
            </a:r>
            <a:endParaRPr/>
          </a:p>
        </p:txBody>
      </p:sp>
      <p:grpSp>
        <p:nvGrpSpPr>
          <p:cNvPr id="975" name="Google Shape;975;p15"/>
          <p:cNvGrpSpPr/>
          <p:nvPr/>
        </p:nvGrpSpPr>
        <p:grpSpPr>
          <a:xfrm>
            <a:off x="4419600" y="1143000"/>
            <a:ext cx="762000" cy="762000"/>
            <a:chOff x="4032" y="3408"/>
            <a:chExt cx="480" cy="480"/>
          </a:xfrm>
        </p:grpSpPr>
        <p:sp>
          <p:nvSpPr>
            <p:cNvPr id="976" name="Google Shape;976;p15"/>
            <p:cNvSpPr/>
            <p:nvPr/>
          </p:nvSpPr>
          <p:spPr>
            <a:xfrm>
              <a:off x="4032" y="3408"/>
              <a:ext cx="480" cy="4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77" name="Google Shape;977;p15"/>
            <p:cNvSpPr/>
            <p:nvPr/>
          </p:nvSpPr>
          <p:spPr>
            <a:xfrm>
              <a:off x="4032" y="3504"/>
              <a:ext cx="3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  ,90</a:t>
              </a:r>
              <a:endParaRPr/>
            </a:p>
          </p:txBody>
        </p:sp>
      </p:grpSp>
      <p:grpSp>
        <p:nvGrpSpPr>
          <p:cNvPr id="978" name="Google Shape;978;p15"/>
          <p:cNvGrpSpPr/>
          <p:nvPr/>
        </p:nvGrpSpPr>
        <p:grpSpPr>
          <a:xfrm>
            <a:off x="1143000" y="5257800"/>
            <a:ext cx="762000" cy="762000"/>
            <a:chOff x="4032" y="3408"/>
            <a:chExt cx="480" cy="480"/>
          </a:xfrm>
        </p:grpSpPr>
        <p:sp>
          <p:nvSpPr>
            <p:cNvPr id="979" name="Google Shape;979;p15"/>
            <p:cNvSpPr/>
            <p:nvPr/>
          </p:nvSpPr>
          <p:spPr>
            <a:xfrm>
              <a:off x="4032" y="3408"/>
              <a:ext cx="480" cy="4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80" name="Google Shape;980;p15"/>
            <p:cNvSpPr/>
            <p:nvPr/>
          </p:nvSpPr>
          <p:spPr>
            <a:xfrm>
              <a:off x="4032" y="3504"/>
              <a:ext cx="3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  ,60</a:t>
              </a:r>
              <a:endParaRPr/>
            </a:p>
          </p:txBody>
        </p:sp>
      </p:grpSp>
      <p:sp>
        <p:nvSpPr>
          <p:cNvPr id="981" name="Google Shape;981;p15"/>
          <p:cNvSpPr txBox="1"/>
          <p:nvPr/>
        </p:nvSpPr>
        <p:spPr>
          <a:xfrm>
            <a:off x="2743200" y="5943600"/>
            <a:ext cx="5867400" cy="519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2"/>
                </a:solidFill>
                <a:latin typeface="Times New Roman"/>
                <a:ea typeface="Times New Roman"/>
                <a:cs typeface="Times New Roman"/>
                <a:sym typeface="Times New Roman"/>
              </a:rPr>
              <a:t>Delete last node if now empty.</a:t>
            </a:r>
            <a:endParaRPr/>
          </a:p>
        </p:txBody>
      </p:sp>
      <p:sp>
        <p:nvSpPr>
          <p:cNvPr id="982" name="Google Shape;982;p15"/>
          <p:cNvSpPr txBox="1"/>
          <p:nvPr/>
        </p:nvSpPr>
        <p:spPr>
          <a:xfrm>
            <a:off x="5257800" y="1143000"/>
            <a:ext cx="10668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35</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04"/>
                                        </p:tgtEl>
                                        <p:attrNameLst>
                                          <p:attrName>style.visibility</p:attrName>
                                        </p:attrNameLst>
                                      </p:cBhvr>
                                      <p:to>
                                        <p:strVal val="visible"/>
                                      </p:to>
                                    </p:set>
                                    <p:anim calcmode="lin" valueType="num">
                                      <p:cBhvr additive="base">
                                        <p:cTn dur="500"/>
                                        <p:tgtEl>
                                          <p:spTgt spid="90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72"/>
                                        </p:tgtEl>
                                        <p:attrNameLst>
                                          <p:attrName>style.visibility</p:attrName>
                                        </p:attrNameLst>
                                      </p:cBhvr>
                                      <p:to>
                                        <p:strVal val="visible"/>
                                      </p:to>
                                    </p:set>
                                    <p:anim calcmode="lin" valueType="num">
                                      <p:cBhvr additive="base">
                                        <p:cTn dur="500"/>
                                        <p:tgtEl>
                                          <p:spTgt spid="97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73"/>
                                        </p:tgtEl>
                                        <p:attrNameLst>
                                          <p:attrName>style.visibility</p:attrName>
                                        </p:attrNameLst>
                                      </p:cBhvr>
                                      <p:to>
                                        <p:strVal val="visible"/>
                                      </p:to>
                                    </p:set>
                                    <p:anim calcmode="lin" valueType="num">
                                      <p:cBhvr additive="base">
                                        <p:cTn dur="500"/>
                                        <p:tgtEl>
                                          <p:spTgt spid="97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81"/>
                                        </p:tgtEl>
                                        <p:attrNameLst>
                                          <p:attrName>style.visibility</p:attrName>
                                        </p:attrNameLst>
                                      </p:cBhvr>
                                      <p:to>
                                        <p:strVal val="visible"/>
                                      </p:to>
                                    </p:set>
                                    <p:anim calcmode="lin" valueType="num">
                                      <p:cBhvr additive="base">
                                        <p:cTn dur="500"/>
                                        <p:tgtEl>
                                          <p:spTgt spid="98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74"/>
                                        </p:tgtEl>
                                        <p:attrNameLst>
                                          <p:attrName>style.visibility</p:attrName>
                                        </p:attrNameLst>
                                      </p:cBhvr>
                                      <p:to>
                                        <p:strVal val="visible"/>
                                      </p:to>
                                    </p:set>
                                    <p:anim calcmode="lin" valueType="num">
                                      <p:cBhvr additive="base">
                                        <p:cTn dur="500"/>
                                        <p:tgtEl>
                                          <p:spTgt spid="97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982"/>
                                        </p:tgtEl>
                                        <p:attrNameLst>
                                          <p:attrName>style.visibility</p:attrName>
                                        </p:attrNameLst>
                                      </p:cBhvr>
                                      <p:to>
                                        <p:strVal val="visible"/>
                                      </p:to>
                                    </p:set>
                                    <p:anim calcmode="lin" valueType="num">
                                      <p:cBhvr additive="base">
                                        <p:cTn dur="500"/>
                                        <p:tgtEl>
                                          <p:spTgt spid="98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grpSp>
        <p:nvGrpSpPr>
          <p:cNvPr id="987" name="Google Shape;987;p16"/>
          <p:cNvGrpSpPr/>
          <p:nvPr/>
        </p:nvGrpSpPr>
        <p:grpSpPr>
          <a:xfrm>
            <a:off x="228600" y="1143000"/>
            <a:ext cx="8686800" cy="4876800"/>
            <a:chOff x="144" y="720"/>
            <a:chExt cx="5472" cy="3072"/>
          </a:xfrm>
        </p:grpSpPr>
        <p:cxnSp>
          <p:nvCxnSpPr>
            <p:cNvPr id="988" name="Google Shape;988;p16"/>
            <p:cNvCxnSpPr/>
            <p:nvPr/>
          </p:nvCxnSpPr>
          <p:spPr>
            <a:xfrm flipH="1">
              <a:off x="1824" y="960"/>
              <a:ext cx="1056" cy="528"/>
            </a:xfrm>
            <a:prstGeom prst="straightConnector1">
              <a:avLst/>
            </a:prstGeom>
            <a:noFill/>
            <a:ln cap="flat" cmpd="sng" w="12700">
              <a:solidFill>
                <a:schemeClr val="dk1"/>
              </a:solidFill>
              <a:prstDash val="solid"/>
              <a:round/>
              <a:headEnd len="sm" w="sm" type="none"/>
              <a:tailEnd len="sm" w="sm" type="none"/>
            </a:ln>
          </p:spPr>
        </p:cxnSp>
        <p:cxnSp>
          <p:nvCxnSpPr>
            <p:cNvPr id="989" name="Google Shape;989;p16"/>
            <p:cNvCxnSpPr/>
            <p:nvPr/>
          </p:nvCxnSpPr>
          <p:spPr>
            <a:xfrm>
              <a:off x="3168" y="960"/>
              <a:ext cx="1152" cy="528"/>
            </a:xfrm>
            <a:prstGeom prst="straightConnector1">
              <a:avLst/>
            </a:prstGeom>
            <a:noFill/>
            <a:ln cap="flat" cmpd="sng" w="12700">
              <a:solidFill>
                <a:schemeClr val="dk1"/>
              </a:solidFill>
              <a:prstDash val="solid"/>
              <a:round/>
              <a:headEnd len="sm" w="sm" type="none"/>
              <a:tailEnd len="sm" w="sm" type="none"/>
            </a:ln>
          </p:spPr>
        </p:cxnSp>
        <p:cxnSp>
          <p:nvCxnSpPr>
            <p:cNvPr id="990" name="Google Shape;990;p16"/>
            <p:cNvCxnSpPr/>
            <p:nvPr/>
          </p:nvCxnSpPr>
          <p:spPr>
            <a:xfrm flipH="1">
              <a:off x="1104" y="1632"/>
              <a:ext cx="480" cy="336"/>
            </a:xfrm>
            <a:prstGeom prst="straightConnector1">
              <a:avLst/>
            </a:prstGeom>
            <a:noFill/>
            <a:ln cap="flat" cmpd="sng" w="12700">
              <a:solidFill>
                <a:schemeClr val="dk1"/>
              </a:solidFill>
              <a:prstDash val="solid"/>
              <a:round/>
              <a:headEnd len="sm" w="sm" type="none"/>
              <a:tailEnd len="sm" w="sm" type="none"/>
            </a:ln>
          </p:spPr>
        </p:cxnSp>
        <p:cxnSp>
          <p:nvCxnSpPr>
            <p:cNvPr id="991" name="Google Shape;991;p16"/>
            <p:cNvCxnSpPr/>
            <p:nvPr/>
          </p:nvCxnSpPr>
          <p:spPr>
            <a:xfrm>
              <a:off x="1776" y="1632"/>
              <a:ext cx="336" cy="336"/>
            </a:xfrm>
            <a:prstGeom prst="straightConnector1">
              <a:avLst/>
            </a:prstGeom>
            <a:noFill/>
            <a:ln cap="flat" cmpd="sng" w="12700">
              <a:solidFill>
                <a:schemeClr val="dk1"/>
              </a:solidFill>
              <a:prstDash val="solid"/>
              <a:round/>
              <a:headEnd len="sm" w="sm" type="none"/>
              <a:tailEnd len="sm" w="sm" type="none"/>
            </a:ln>
          </p:spPr>
        </p:cxnSp>
        <p:cxnSp>
          <p:nvCxnSpPr>
            <p:cNvPr id="992" name="Google Shape;992;p16"/>
            <p:cNvCxnSpPr/>
            <p:nvPr/>
          </p:nvCxnSpPr>
          <p:spPr>
            <a:xfrm flipH="1">
              <a:off x="3744" y="1680"/>
              <a:ext cx="576" cy="240"/>
            </a:xfrm>
            <a:prstGeom prst="straightConnector1">
              <a:avLst/>
            </a:prstGeom>
            <a:noFill/>
            <a:ln cap="flat" cmpd="sng" w="12700">
              <a:solidFill>
                <a:schemeClr val="dk1"/>
              </a:solidFill>
              <a:prstDash val="solid"/>
              <a:round/>
              <a:headEnd len="sm" w="sm" type="none"/>
              <a:tailEnd len="sm" w="sm" type="none"/>
            </a:ln>
          </p:spPr>
        </p:cxnSp>
        <p:cxnSp>
          <p:nvCxnSpPr>
            <p:cNvPr id="993" name="Google Shape;993;p16"/>
            <p:cNvCxnSpPr/>
            <p:nvPr/>
          </p:nvCxnSpPr>
          <p:spPr>
            <a:xfrm>
              <a:off x="4512" y="1632"/>
              <a:ext cx="528" cy="336"/>
            </a:xfrm>
            <a:prstGeom prst="straightConnector1">
              <a:avLst/>
            </a:prstGeom>
            <a:noFill/>
            <a:ln cap="flat" cmpd="sng" w="12700">
              <a:solidFill>
                <a:schemeClr val="dk1"/>
              </a:solidFill>
              <a:prstDash val="solid"/>
              <a:round/>
              <a:headEnd len="sm" w="sm" type="none"/>
              <a:tailEnd len="sm" w="sm" type="none"/>
            </a:ln>
          </p:spPr>
        </p:cxnSp>
        <p:cxnSp>
          <p:nvCxnSpPr>
            <p:cNvPr id="994" name="Google Shape;994;p16"/>
            <p:cNvCxnSpPr/>
            <p:nvPr/>
          </p:nvCxnSpPr>
          <p:spPr>
            <a:xfrm flipH="1">
              <a:off x="720" y="2160"/>
              <a:ext cx="240" cy="432"/>
            </a:xfrm>
            <a:prstGeom prst="straightConnector1">
              <a:avLst/>
            </a:prstGeom>
            <a:noFill/>
            <a:ln cap="flat" cmpd="sng" w="12700">
              <a:solidFill>
                <a:schemeClr val="dk1"/>
              </a:solidFill>
              <a:prstDash val="solid"/>
              <a:round/>
              <a:headEnd len="sm" w="sm" type="none"/>
              <a:tailEnd len="sm" w="sm" type="none"/>
            </a:ln>
          </p:spPr>
        </p:cxnSp>
        <p:cxnSp>
          <p:nvCxnSpPr>
            <p:cNvPr id="995" name="Google Shape;995;p16"/>
            <p:cNvCxnSpPr/>
            <p:nvPr/>
          </p:nvCxnSpPr>
          <p:spPr>
            <a:xfrm>
              <a:off x="1152" y="2160"/>
              <a:ext cx="192" cy="480"/>
            </a:xfrm>
            <a:prstGeom prst="straightConnector1">
              <a:avLst/>
            </a:prstGeom>
            <a:noFill/>
            <a:ln cap="flat" cmpd="sng" w="12700">
              <a:solidFill>
                <a:schemeClr val="dk1"/>
              </a:solidFill>
              <a:prstDash val="solid"/>
              <a:round/>
              <a:headEnd len="sm" w="sm" type="none"/>
              <a:tailEnd len="sm" w="sm" type="none"/>
            </a:ln>
          </p:spPr>
        </p:cxnSp>
        <p:cxnSp>
          <p:nvCxnSpPr>
            <p:cNvPr id="996" name="Google Shape;996;p16"/>
            <p:cNvCxnSpPr/>
            <p:nvPr/>
          </p:nvCxnSpPr>
          <p:spPr>
            <a:xfrm flipH="1">
              <a:off x="1824" y="2160"/>
              <a:ext cx="240" cy="432"/>
            </a:xfrm>
            <a:prstGeom prst="straightConnector1">
              <a:avLst/>
            </a:prstGeom>
            <a:noFill/>
            <a:ln cap="flat" cmpd="sng" w="12700">
              <a:solidFill>
                <a:schemeClr val="dk1"/>
              </a:solidFill>
              <a:prstDash val="solid"/>
              <a:round/>
              <a:headEnd len="sm" w="sm" type="none"/>
              <a:tailEnd len="sm" w="sm" type="none"/>
            </a:ln>
          </p:spPr>
        </p:cxnSp>
        <p:cxnSp>
          <p:nvCxnSpPr>
            <p:cNvPr id="997" name="Google Shape;997;p16"/>
            <p:cNvCxnSpPr/>
            <p:nvPr/>
          </p:nvCxnSpPr>
          <p:spPr>
            <a:xfrm>
              <a:off x="2256" y="2160"/>
              <a:ext cx="192" cy="480"/>
            </a:xfrm>
            <a:prstGeom prst="straightConnector1">
              <a:avLst/>
            </a:prstGeom>
            <a:noFill/>
            <a:ln cap="flat" cmpd="sng" w="12700">
              <a:solidFill>
                <a:schemeClr val="dk1"/>
              </a:solidFill>
              <a:prstDash val="solid"/>
              <a:round/>
              <a:headEnd len="sm" w="sm" type="none"/>
              <a:tailEnd len="sm" w="sm" type="none"/>
            </a:ln>
          </p:spPr>
        </p:cxnSp>
        <p:cxnSp>
          <p:nvCxnSpPr>
            <p:cNvPr id="998" name="Google Shape;998;p16"/>
            <p:cNvCxnSpPr/>
            <p:nvPr/>
          </p:nvCxnSpPr>
          <p:spPr>
            <a:xfrm flipH="1">
              <a:off x="3312" y="2208"/>
              <a:ext cx="240" cy="432"/>
            </a:xfrm>
            <a:prstGeom prst="straightConnector1">
              <a:avLst/>
            </a:prstGeom>
            <a:noFill/>
            <a:ln cap="flat" cmpd="sng" w="12700">
              <a:solidFill>
                <a:schemeClr val="dk1"/>
              </a:solidFill>
              <a:prstDash val="solid"/>
              <a:round/>
              <a:headEnd len="sm" w="sm" type="none"/>
              <a:tailEnd len="sm" w="sm" type="none"/>
            </a:ln>
          </p:spPr>
        </p:cxnSp>
        <p:cxnSp>
          <p:nvCxnSpPr>
            <p:cNvPr id="999" name="Google Shape;999;p16"/>
            <p:cNvCxnSpPr/>
            <p:nvPr/>
          </p:nvCxnSpPr>
          <p:spPr>
            <a:xfrm>
              <a:off x="3744" y="2208"/>
              <a:ext cx="192" cy="480"/>
            </a:xfrm>
            <a:prstGeom prst="straightConnector1">
              <a:avLst/>
            </a:prstGeom>
            <a:noFill/>
            <a:ln cap="flat" cmpd="sng" w="12700">
              <a:solidFill>
                <a:schemeClr val="dk1"/>
              </a:solidFill>
              <a:prstDash val="solid"/>
              <a:round/>
              <a:headEnd len="sm" w="sm" type="none"/>
              <a:tailEnd len="sm" w="sm" type="none"/>
            </a:ln>
          </p:spPr>
        </p:cxnSp>
        <p:cxnSp>
          <p:nvCxnSpPr>
            <p:cNvPr id="1000" name="Google Shape;1000;p16"/>
            <p:cNvCxnSpPr/>
            <p:nvPr/>
          </p:nvCxnSpPr>
          <p:spPr>
            <a:xfrm flipH="1">
              <a:off x="4800" y="2160"/>
              <a:ext cx="240" cy="432"/>
            </a:xfrm>
            <a:prstGeom prst="straightConnector1">
              <a:avLst/>
            </a:prstGeom>
            <a:noFill/>
            <a:ln cap="flat" cmpd="sng" w="12700">
              <a:solidFill>
                <a:schemeClr val="dk1"/>
              </a:solidFill>
              <a:prstDash val="solid"/>
              <a:round/>
              <a:headEnd len="sm" w="sm" type="none"/>
              <a:tailEnd len="sm" w="sm" type="none"/>
            </a:ln>
          </p:spPr>
        </p:cxnSp>
        <p:cxnSp>
          <p:nvCxnSpPr>
            <p:cNvPr id="1001" name="Google Shape;1001;p16"/>
            <p:cNvCxnSpPr/>
            <p:nvPr/>
          </p:nvCxnSpPr>
          <p:spPr>
            <a:xfrm>
              <a:off x="5232" y="2160"/>
              <a:ext cx="192" cy="480"/>
            </a:xfrm>
            <a:prstGeom prst="straightConnector1">
              <a:avLst/>
            </a:prstGeom>
            <a:noFill/>
            <a:ln cap="flat" cmpd="sng" w="12700">
              <a:solidFill>
                <a:schemeClr val="dk1"/>
              </a:solidFill>
              <a:prstDash val="solid"/>
              <a:round/>
              <a:headEnd len="sm" w="sm" type="none"/>
              <a:tailEnd len="sm" w="sm" type="none"/>
            </a:ln>
          </p:spPr>
        </p:cxnSp>
        <p:cxnSp>
          <p:nvCxnSpPr>
            <p:cNvPr id="1002" name="Google Shape;1002;p16"/>
            <p:cNvCxnSpPr/>
            <p:nvPr/>
          </p:nvCxnSpPr>
          <p:spPr>
            <a:xfrm flipH="1">
              <a:off x="384" y="2880"/>
              <a:ext cx="240" cy="432"/>
            </a:xfrm>
            <a:prstGeom prst="straightConnector1">
              <a:avLst/>
            </a:prstGeom>
            <a:noFill/>
            <a:ln cap="flat" cmpd="sng" w="12700">
              <a:solidFill>
                <a:schemeClr val="dk1"/>
              </a:solidFill>
              <a:prstDash val="solid"/>
              <a:round/>
              <a:headEnd len="sm" w="sm" type="none"/>
              <a:tailEnd len="sm" w="sm" type="none"/>
            </a:ln>
          </p:spPr>
        </p:cxnSp>
        <p:cxnSp>
          <p:nvCxnSpPr>
            <p:cNvPr id="1003" name="Google Shape;1003;p16"/>
            <p:cNvCxnSpPr/>
            <p:nvPr/>
          </p:nvCxnSpPr>
          <p:spPr>
            <a:xfrm>
              <a:off x="720" y="2880"/>
              <a:ext cx="192" cy="480"/>
            </a:xfrm>
            <a:prstGeom prst="straightConnector1">
              <a:avLst/>
            </a:prstGeom>
            <a:noFill/>
            <a:ln cap="flat" cmpd="sng" w="12700">
              <a:solidFill>
                <a:schemeClr val="dk1"/>
              </a:solidFill>
              <a:prstDash val="solid"/>
              <a:round/>
              <a:headEnd len="sm" w="sm" type="none"/>
              <a:tailEnd len="sm" w="sm" type="none"/>
            </a:ln>
          </p:spPr>
        </p:cxnSp>
        <p:grpSp>
          <p:nvGrpSpPr>
            <p:cNvPr id="1004" name="Google Shape;1004;p16"/>
            <p:cNvGrpSpPr/>
            <p:nvPr/>
          </p:nvGrpSpPr>
          <p:grpSpPr>
            <a:xfrm>
              <a:off x="144" y="3312"/>
              <a:ext cx="480" cy="480"/>
              <a:chOff x="144" y="3312"/>
              <a:chExt cx="480" cy="480"/>
            </a:xfrm>
          </p:grpSpPr>
          <p:sp>
            <p:nvSpPr>
              <p:cNvPr id="1005" name="Google Shape;1005;p16"/>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06" name="Google Shape;1006;p16"/>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28,55</a:t>
                </a:r>
                <a:endParaRPr/>
              </a:p>
            </p:txBody>
          </p:sp>
        </p:grpSp>
        <p:grpSp>
          <p:nvGrpSpPr>
            <p:cNvPr id="1007" name="Google Shape;1007;p16"/>
            <p:cNvGrpSpPr/>
            <p:nvPr/>
          </p:nvGrpSpPr>
          <p:grpSpPr>
            <a:xfrm>
              <a:off x="720" y="3312"/>
              <a:ext cx="480" cy="480"/>
              <a:chOff x="144" y="3312"/>
              <a:chExt cx="480" cy="480"/>
            </a:xfrm>
          </p:grpSpPr>
          <p:sp>
            <p:nvSpPr>
              <p:cNvPr id="1008" name="Google Shape;1008;p16"/>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09" name="Google Shape;1009;p16"/>
              <p:cNvSpPr/>
              <p:nvPr/>
            </p:nvSpPr>
            <p:spPr>
              <a:xfrm>
                <a:off x="144" y="3408"/>
                <a:ext cx="2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60</a:t>
                </a:r>
                <a:endParaRPr/>
              </a:p>
            </p:txBody>
          </p:sp>
        </p:grpSp>
        <p:grpSp>
          <p:nvGrpSpPr>
            <p:cNvPr id="1010" name="Google Shape;1010;p16"/>
            <p:cNvGrpSpPr/>
            <p:nvPr/>
          </p:nvGrpSpPr>
          <p:grpSpPr>
            <a:xfrm>
              <a:off x="480" y="2544"/>
              <a:ext cx="480" cy="480"/>
              <a:chOff x="144" y="3312"/>
              <a:chExt cx="480" cy="480"/>
            </a:xfrm>
          </p:grpSpPr>
          <p:sp>
            <p:nvSpPr>
              <p:cNvPr id="1011" name="Google Shape;1011;p16"/>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12" name="Google Shape;1012;p16"/>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25,70</a:t>
                </a:r>
                <a:endParaRPr/>
              </a:p>
            </p:txBody>
          </p:sp>
        </p:grpSp>
        <p:grpSp>
          <p:nvGrpSpPr>
            <p:cNvPr id="1013" name="Google Shape;1013;p16"/>
            <p:cNvGrpSpPr/>
            <p:nvPr/>
          </p:nvGrpSpPr>
          <p:grpSpPr>
            <a:xfrm>
              <a:off x="1056" y="2544"/>
              <a:ext cx="480" cy="480"/>
              <a:chOff x="144" y="3312"/>
              <a:chExt cx="480" cy="480"/>
            </a:xfrm>
          </p:grpSpPr>
          <p:sp>
            <p:nvSpPr>
              <p:cNvPr id="1014" name="Google Shape;1014;p16"/>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15" name="Google Shape;1015;p16"/>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30,50</a:t>
                </a:r>
                <a:endParaRPr/>
              </a:p>
            </p:txBody>
          </p:sp>
        </p:grpSp>
        <p:grpSp>
          <p:nvGrpSpPr>
            <p:cNvPr id="1016" name="Google Shape;1016;p16"/>
            <p:cNvGrpSpPr/>
            <p:nvPr/>
          </p:nvGrpSpPr>
          <p:grpSpPr>
            <a:xfrm>
              <a:off x="1632" y="2544"/>
              <a:ext cx="480" cy="480"/>
              <a:chOff x="144" y="3312"/>
              <a:chExt cx="480" cy="480"/>
            </a:xfrm>
          </p:grpSpPr>
          <p:sp>
            <p:nvSpPr>
              <p:cNvPr id="1017" name="Google Shape;1017;p16"/>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18" name="Google Shape;1018;p16"/>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16,19</a:t>
                </a:r>
                <a:endParaRPr/>
              </a:p>
            </p:txBody>
          </p:sp>
        </p:grpSp>
        <p:grpSp>
          <p:nvGrpSpPr>
            <p:cNvPr id="1019" name="Google Shape;1019;p16"/>
            <p:cNvGrpSpPr/>
            <p:nvPr/>
          </p:nvGrpSpPr>
          <p:grpSpPr>
            <a:xfrm>
              <a:off x="2208" y="2544"/>
              <a:ext cx="480" cy="480"/>
              <a:chOff x="144" y="3312"/>
              <a:chExt cx="480" cy="480"/>
            </a:xfrm>
          </p:grpSpPr>
          <p:sp>
            <p:nvSpPr>
              <p:cNvPr id="1020" name="Google Shape;1020;p16"/>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21" name="Google Shape;1021;p16"/>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17,17</a:t>
                </a:r>
                <a:endParaRPr/>
              </a:p>
            </p:txBody>
          </p:sp>
        </p:grpSp>
        <p:grpSp>
          <p:nvGrpSpPr>
            <p:cNvPr id="1022" name="Google Shape;1022;p16"/>
            <p:cNvGrpSpPr/>
            <p:nvPr/>
          </p:nvGrpSpPr>
          <p:grpSpPr>
            <a:xfrm>
              <a:off x="3072" y="2544"/>
              <a:ext cx="480" cy="480"/>
              <a:chOff x="144" y="3312"/>
              <a:chExt cx="480" cy="480"/>
            </a:xfrm>
          </p:grpSpPr>
          <p:sp>
            <p:nvSpPr>
              <p:cNvPr id="1023" name="Google Shape;1023;p16"/>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24" name="Google Shape;1024;p16"/>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50,55</a:t>
                </a:r>
                <a:endParaRPr/>
              </a:p>
            </p:txBody>
          </p:sp>
        </p:grpSp>
        <p:grpSp>
          <p:nvGrpSpPr>
            <p:cNvPr id="1025" name="Google Shape;1025;p16"/>
            <p:cNvGrpSpPr/>
            <p:nvPr/>
          </p:nvGrpSpPr>
          <p:grpSpPr>
            <a:xfrm>
              <a:off x="3600" y="2544"/>
              <a:ext cx="480" cy="480"/>
              <a:chOff x="144" y="3312"/>
              <a:chExt cx="480" cy="480"/>
            </a:xfrm>
          </p:grpSpPr>
          <p:sp>
            <p:nvSpPr>
              <p:cNvPr id="1026" name="Google Shape;1026;p16"/>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27" name="Google Shape;1027;p16"/>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47,58</a:t>
                </a:r>
                <a:endParaRPr/>
              </a:p>
            </p:txBody>
          </p:sp>
        </p:grpSp>
        <p:grpSp>
          <p:nvGrpSpPr>
            <p:cNvPr id="1028" name="Google Shape;1028;p16"/>
            <p:cNvGrpSpPr/>
            <p:nvPr/>
          </p:nvGrpSpPr>
          <p:grpSpPr>
            <a:xfrm>
              <a:off x="4560" y="2544"/>
              <a:ext cx="480" cy="480"/>
              <a:chOff x="144" y="3312"/>
              <a:chExt cx="480" cy="480"/>
            </a:xfrm>
          </p:grpSpPr>
          <p:sp>
            <p:nvSpPr>
              <p:cNvPr id="1029" name="Google Shape;1029;p16"/>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30" name="Google Shape;1030;p16"/>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40,45</a:t>
                </a:r>
                <a:endParaRPr/>
              </a:p>
            </p:txBody>
          </p:sp>
        </p:grpSp>
        <p:grpSp>
          <p:nvGrpSpPr>
            <p:cNvPr id="1031" name="Google Shape;1031;p16"/>
            <p:cNvGrpSpPr/>
            <p:nvPr/>
          </p:nvGrpSpPr>
          <p:grpSpPr>
            <a:xfrm>
              <a:off x="5136" y="2544"/>
              <a:ext cx="480" cy="480"/>
              <a:chOff x="144" y="3312"/>
              <a:chExt cx="480" cy="480"/>
            </a:xfrm>
          </p:grpSpPr>
          <p:sp>
            <p:nvSpPr>
              <p:cNvPr id="1032" name="Google Shape;1032;p16"/>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33" name="Google Shape;1033;p16"/>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40,43</a:t>
                </a:r>
                <a:endParaRPr/>
              </a:p>
            </p:txBody>
          </p:sp>
        </p:grpSp>
        <p:grpSp>
          <p:nvGrpSpPr>
            <p:cNvPr id="1034" name="Google Shape;1034;p16"/>
            <p:cNvGrpSpPr/>
            <p:nvPr/>
          </p:nvGrpSpPr>
          <p:grpSpPr>
            <a:xfrm>
              <a:off x="4896" y="1824"/>
              <a:ext cx="480" cy="480"/>
              <a:chOff x="144" y="3312"/>
              <a:chExt cx="480" cy="480"/>
            </a:xfrm>
          </p:grpSpPr>
          <p:sp>
            <p:nvSpPr>
              <p:cNvPr id="1035" name="Google Shape;1035;p16"/>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36" name="Google Shape;1036;p16"/>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35,50</a:t>
                </a:r>
                <a:endParaRPr/>
              </a:p>
            </p:txBody>
          </p:sp>
        </p:grpSp>
        <p:grpSp>
          <p:nvGrpSpPr>
            <p:cNvPr id="1037" name="Google Shape;1037;p16"/>
            <p:cNvGrpSpPr/>
            <p:nvPr/>
          </p:nvGrpSpPr>
          <p:grpSpPr>
            <a:xfrm>
              <a:off x="3408" y="1872"/>
              <a:ext cx="480" cy="480"/>
              <a:chOff x="144" y="3312"/>
              <a:chExt cx="480" cy="480"/>
            </a:xfrm>
          </p:grpSpPr>
          <p:sp>
            <p:nvSpPr>
              <p:cNvPr id="1038" name="Google Shape;1038;p16"/>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39" name="Google Shape;1039;p16"/>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45,60</a:t>
                </a:r>
                <a:endParaRPr/>
              </a:p>
            </p:txBody>
          </p:sp>
        </p:grpSp>
        <p:grpSp>
          <p:nvGrpSpPr>
            <p:cNvPr id="1040" name="Google Shape;1040;p16"/>
            <p:cNvGrpSpPr/>
            <p:nvPr/>
          </p:nvGrpSpPr>
          <p:grpSpPr>
            <a:xfrm>
              <a:off x="1920" y="1824"/>
              <a:ext cx="480" cy="480"/>
              <a:chOff x="144" y="3312"/>
              <a:chExt cx="480" cy="480"/>
            </a:xfrm>
          </p:grpSpPr>
          <p:sp>
            <p:nvSpPr>
              <p:cNvPr id="1041" name="Google Shape;1041;p16"/>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42" name="Google Shape;1042;p16"/>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15,20</a:t>
                </a:r>
                <a:endParaRPr/>
              </a:p>
            </p:txBody>
          </p:sp>
        </p:grpSp>
        <p:grpSp>
          <p:nvGrpSpPr>
            <p:cNvPr id="1043" name="Google Shape;1043;p16"/>
            <p:cNvGrpSpPr/>
            <p:nvPr/>
          </p:nvGrpSpPr>
          <p:grpSpPr>
            <a:xfrm>
              <a:off x="864" y="1872"/>
              <a:ext cx="480" cy="480"/>
              <a:chOff x="144" y="3312"/>
              <a:chExt cx="480" cy="480"/>
            </a:xfrm>
          </p:grpSpPr>
          <p:sp>
            <p:nvSpPr>
              <p:cNvPr id="1044" name="Google Shape;1044;p16"/>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45" name="Google Shape;1045;p16"/>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20,80</a:t>
                </a:r>
                <a:endParaRPr/>
              </a:p>
            </p:txBody>
          </p:sp>
        </p:grpSp>
        <p:grpSp>
          <p:nvGrpSpPr>
            <p:cNvPr id="1046" name="Google Shape;1046;p16"/>
            <p:cNvGrpSpPr/>
            <p:nvPr/>
          </p:nvGrpSpPr>
          <p:grpSpPr>
            <a:xfrm>
              <a:off x="1488" y="1344"/>
              <a:ext cx="480" cy="480"/>
              <a:chOff x="144" y="3312"/>
              <a:chExt cx="480" cy="480"/>
            </a:xfrm>
          </p:grpSpPr>
          <p:sp>
            <p:nvSpPr>
              <p:cNvPr id="1047" name="Google Shape;1047;p16"/>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48" name="Google Shape;1048;p16"/>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15,82</a:t>
                </a:r>
                <a:endParaRPr/>
              </a:p>
            </p:txBody>
          </p:sp>
        </p:grpSp>
        <p:grpSp>
          <p:nvGrpSpPr>
            <p:cNvPr id="1049" name="Google Shape;1049;p16"/>
            <p:cNvGrpSpPr/>
            <p:nvPr/>
          </p:nvGrpSpPr>
          <p:grpSpPr>
            <a:xfrm>
              <a:off x="4224" y="1392"/>
              <a:ext cx="480" cy="480"/>
              <a:chOff x="144" y="3312"/>
              <a:chExt cx="480" cy="480"/>
            </a:xfrm>
          </p:grpSpPr>
          <p:sp>
            <p:nvSpPr>
              <p:cNvPr id="1050" name="Google Shape;1050;p16"/>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51" name="Google Shape;1051;p16"/>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30,60</a:t>
                </a:r>
                <a:endParaRPr/>
              </a:p>
            </p:txBody>
          </p:sp>
        </p:grpSp>
        <p:grpSp>
          <p:nvGrpSpPr>
            <p:cNvPr id="1052" name="Google Shape;1052;p16"/>
            <p:cNvGrpSpPr/>
            <p:nvPr/>
          </p:nvGrpSpPr>
          <p:grpSpPr>
            <a:xfrm>
              <a:off x="2784" y="720"/>
              <a:ext cx="480" cy="480"/>
              <a:chOff x="144" y="3312"/>
              <a:chExt cx="480" cy="480"/>
            </a:xfrm>
          </p:grpSpPr>
          <p:sp>
            <p:nvSpPr>
              <p:cNvPr id="1053" name="Google Shape;1053;p16"/>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54" name="Google Shape;1054;p16"/>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15,90</a:t>
                </a:r>
                <a:endParaRPr/>
              </a:p>
            </p:txBody>
          </p:sp>
        </p:grpSp>
      </p:grpSp>
      <p:sp>
        <p:nvSpPr>
          <p:cNvPr id="1055" name="Google Shape;1055;p16"/>
          <p:cNvSpPr txBox="1"/>
          <p:nvPr/>
        </p:nvSpPr>
        <p:spPr>
          <a:xfrm>
            <a:off x="2743200" y="5562600"/>
            <a:ext cx="5867400" cy="519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hlink"/>
              </a:buClr>
              <a:buSzPts val="2800"/>
              <a:buFont typeface="Noto Sans Symbols"/>
              <a:buNone/>
            </a:pPr>
            <a:r>
              <a:rPr b="0" i="0" lang="en-US" sz="2800" u="none" cap="none" strike="noStrike">
                <a:solidFill>
                  <a:schemeClr val="dk1"/>
                </a:solidFill>
                <a:latin typeface="Times New Roman"/>
                <a:ea typeface="Times New Roman"/>
                <a:cs typeface="Times New Roman"/>
                <a:sym typeface="Times New Roman"/>
              </a:rPr>
              <a:t>Swap with right end point if necessary.</a:t>
            </a:r>
            <a:endParaRPr/>
          </a:p>
        </p:txBody>
      </p:sp>
      <p:grpSp>
        <p:nvGrpSpPr>
          <p:cNvPr id="1056" name="Google Shape;1056;p16"/>
          <p:cNvGrpSpPr/>
          <p:nvPr/>
        </p:nvGrpSpPr>
        <p:grpSpPr>
          <a:xfrm>
            <a:off x="2362200" y="2133600"/>
            <a:ext cx="762000" cy="762000"/>
            <a:chOff x="4032" y="3408"/>
            <a:chExt cx="480" cy="480"/>
          </a:xfrm>
        </p:grpSpPr>
        <p:sp>
          <p:nvSpPr>
            <p:cNvPr id="1057" name="Google Shape;1057;p16"/>
            <p:cNvSpPr/>
            <p:nvPr/>
          </p:nvSpPr>
          <p:spPr>
            <a:xfrm>
              <a:off x="4032" y="3408"/>
              <a:ext cx="480" cy="4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58" name="Google Shape;1058;p16"/>
            <p:cNvSpPr/>
            <p:nvPr/>
          </p:nvSpPr>
          <p:spPr>
            <a:xfrm>
              <a:off x="4032" y="3504"/>
              <a:ext cx="3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  ,82</a:t>
              </a:r>
              <a:endParaRPr/>
            </a:p>
          </p:txBody>
        </p:sp>
      </p:grpSp>
      <p:sp>
        <p:nvSpPr>
          <p:cNvPr id="1059" name="Google Shape;1059;p16"/>
          <p:cNvSpPr txBox="1"/>
          <p:nvPr/>
        </p:nvSpPr>
        <p:spPr>
          <a:xfrm>
            <a:off x="2209800" y="1828800"/>
            <a:ext cx="10668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35</a:t>
            </a:r>
            <a:endParaRPr/>
          </a:p>
        </p:txBody>
      </p:sp>
      <p:sp>
        <p:nvSpPr>
          <p:cNvPr id="1060" name="Google Shape;1060;p16"/>
          <p:cNvSpPr txBox="1"/>
          <p:nvPr>
            <p:ph type="ctrTitle"/>
          </p:nvPr>
        </p:nvSpPr>
        <p:spPr>
          <a:xfrm>
            <a:off x="685800" y="0"/>
            <a:ext cx="7772400" cy="990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Remove Min Element Example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55"/>
                                        </p:tgtEl>
                                        <p:attrNameLst>
                                          <p:attrName>style.visibility</p:attrName>
                                        </p:attrNameLst>
                                      </p:cBhvr>
                                      <p:to>
                                        <p:strVal val="visible"/>
                                      </p:to>
                                    </p:set>
                                    <p:anim calcmode="lin" valueType="num">
                                      <p:cBhvr additive="base">
                                        <p:cTn dur="500"/>
                                        <p:tgtEl>
                                          <p:spTgt spid="105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4" name="Shape 1064"/>
        <p:cNvGrpSpPr/>
        <p:nvPr/>
      </p:nvGrpSpPr>
      <p:grpSpPr>
        <a:xfrm>
          <a:off x="0" y="0"/>
          <a:ext cx="0" cy="0"/>
          <a:chOff x="0" y="0"/>
          <a:chExt cx="0" cy="0"/>
        </a:xfrm>
      </p:grpSpPr>
      <p:grpSp>
        <p:nvGrpSpPr>
          <p:cNvPr id="1065" name="Google Shape;1065;p17"/>
          <p:cNvGrpSpPr/>
          <p:nvPr/>
        </p:nvGrpSpPr>
        <p:grpSpPr>
          <a:xfrm>
            <a:off x="228600" y="1143000"/>
            <a:ext cx="8686800" cy="4876800"/>
            <a:chOff x="144" y="720"/>
            <a:chExt cx="5472" cy="3072"/>
          </a:xfrm>
        </p:grpSpPr>
        <p:cxnSp>
          <p:nvCxnSpPr>
            <p:cNvPr id="1066" name="Google Shape;1066;p17"/>
            <p:cNvCxnSpPr/>
            <p:nvPr/>
          </p:nvCxnSpPr>
          <p:spPr>
            <a:xfrm flipH="1">
              <a:off x="1824" y="960"/>
              <a:ext cx="1056" cy="528"/>
            </a:xfrm>
            <a:prstGeom prst="straightConnector1">
              <a:avLst/>
            </a:prstGeom>
            <a:noFill/>
            <a:ln cap="flat" cmpd="sng" w="12700">
              <a:solidFill>
                <a:schemeClr val="dk1"/>
              </a:solidFill>
              <a:prstDash val="solid"/>
              <a:round/>
              <a:headEnd len="sm" w="sm" type="none"/>
              <a:tailEnd len="sm" w="sm" type="none"/>
            </a:ln>
          </p:spPr>
        </p:cxnSp>
        <p:cxnSp>
          <p:nvCxnSpPr>
            <p:cNvPr id="1067" name="Google Shape;1067;p17"/>
            <p:cNvCxnSpPr/>
            <p:nvPr/>
          </p:nvCxnSpPr>
          <p:spPr>
            <a:xfrm>
              <a:off x="3168" y="960"/>
              <a:ext cx="1152" cy="528"/>
            </a:xfrm>
            <a:prstGeom prst="straightConnector1">
              <a:avLst/>
            </a:prstGeom>
            <a:noFill/>
            <a:ln cap="flat" cmpd="sng" w="12700">
              <a:solidFill>
                <a:schemeClr val="dk1"/>
              </a:solidFill>
              <a:prstDash val="solid"/>
              <a:round/>
              <a:headEnd len="sm" w="sm" type="none"/>
              <a:tailEnd len="sm" w="sm" type="none"/>
            </a:ln>
          </p:spPr>
        </p:cxnSp>
        <p:cxnSp>
          <p:nvCxnSpPr>
            <p:cNvPr id="1068" name="Google Shape;1068;p17"/>
            <p:cNvCxnSpPr/>
            <p:nvPr/>
          </p:nvCxnSpPr>
          <p:spPr>
            <a:xfrm flipH="1">
              <a:off x="1104" y="1632"/>
              <a:ext cx="480" cy="336"/>
            </a:xfrm>
            <a:prstGeom prst="straightConnector1">
              <a:avLst/>
            </a:prstGeom>
            <a:noFill/>
            <a:ln cap="flat" cmpd="sng" w="12700">
              <a:solidFill>
                <a:schemeClr val="dk1"/>
              </a:solidFill>
              <a:prstDash val="solid"/>
              <a:round/>
              <a:headEnd len="sm" w="sm" type="none"/>
              <a:tailEnd len="sm" w="sm" type="none"/>
            </a:ln>
          </p:spPr>
        </p:cxnSp>
        <p:cxnSp>
          <p:nvCxnSpPr>
            <p:cNvPr id="1069" name="Google Shape;1069;p17"/>
            <p:cNvCxnSpPr/>
            <p:nvPr/>
          </p:nvCxnSpPr>
          <p:spPr>
            <a:xfrm>
              <a:off x="1776" y="1632"/>
              <a:ext cx="336" cy="336"/>
            </a:xfrm>
            <a:prstGeom prst="straightConnector1">
              <a:avLst/>
            </a:prstGeom>
            <a:noFill/>
            <a:ln cap="flat" cmpd="sng" w="12700">
              <a:solidFill>
                <a:schemeClr val="dk1"/>
              </a:solidFill>
              <a:prstDash val="solid"/>
              <a:round/>
              <a:headEnd len="sm" w="sm" type="none"/>
              <a:tailEnd len="sm" w="sm" type="none"/>
            </a:ln>
          </p:spPr>
        </p:cxnSp>
        <p:cxnSp>
          <p:nvCxnSpPr>
            <p:cNvPr id="1070" name="Google Shape;1070;p17"/>
            <p:cNvCxnSpPr/>
            <p:nvPr/>
          </p:nvCxnSpPr>
          <p:spPr>
            <a:xfrm flipH="1">
              <a:off x="3744" y="1680"/>
              <a:ext cx="576" cy="240"/>
            </a:xfrm>
            <a:prstGeom prst="straightConnector1">
              <a:avLst/>
            </a:prstGeom>
            <a:noFill/>
            <a:ln cap="flat" cmpd="sng" w="12700">
              <a:solidFill>
                <a:schemeClr val="dk1"/>
              </a:solidFill>
              <a:prstDash val="solid"/>
              <a:round/>
              <a:headEnd len="sm" w="sm" type="none"/>
              <a:tailEnd len="sm" w="sm" type="none"/>
            </a:ln>
          </p:spPr>
        </p:cxnSp>
        <p:cxnSp>
          <p:nvCxnSpPr>
            <p:cNvPr id="1071" name="Google Shape;1071;p17"/>
            <p:cNvCxnSpPr/>
            <p:nvPr/>
          </p:nvCxnSpPr>
          <p:spPr>
            <a:xfrm>
              <a:off x="4512" y="1632"/>
              <a:ext cx="528" cy="336"/>
            </a:xfrm>
            <a:prstGeom prst="straightConnector1">
              <a:avLst/>
            </a:prstGeom>
            <a:noFill/>
            <a:ln cap="flat" cmpd="sng" w="12700">
              <a:solidFill>
                <a:schemeClr val="dk1"/>
              </a:solidFill>
              <a:prstDash val="solid"/>
              <a:round/>
              <a:headEnd len="sm" w="sm" type="none"/>
              <a:tailEnd len="sm" w="sm" type="none"/>
            </a:ln>
          </p:spPr>
        </p:cxnSp>
        <p:cxnSp>
          <p:nvCxnSpPr>
            <p:cNvPr id="1072" name="Google Shape;1072;p17"/>
            <p:cNvCxnSpPr/>
            <p:nvPr/>
          </p:nvCxnSpPr>
          <p:spPr>
            <a:xfrm flipH="1">
              <a:off x="720" y="2160"/>
              <a:ext cx="240" cy="432"/>
            </a:xfrm>
            <a:prstGeom prst="straightConnector1">
              <a:avLst/>
            </a:prstGeom>
            <a:noFill/>
            <a:ln cap="flat" cmpd="sng" w="12700">
              <a:solidFill>
                <a:schemeClr val="dk1"/>
              </a:solidFill>
              <a:prstDash val="solid"/>
              <a:round/>
              <a:headEnd len="sm" w="sm" type="none"/>
              <a:tailEnd len="sm" w="sm" type="none"/>
            </a:ln>
          </p:spPr>
        </p:cxnSp>
        <p:cxnSp>
          <p:nvCxnSpPr>
            <p:cNvPr id="1073" name="Google Shape;1073;p17"/>
            <p:cNvCxnSpPr/>
            <p:nvPr/>
          </p:nvCxnSpPr>
          <p:spPr>
            <a:xfrm>
              <a:off x="1152" y="2160"/>
              <a:ext cx="192" cy="480"/>
            </a:xfrm>
            <a:prstGeom prst="straightConnector1">
              <a:avLst/>
            </a:prstGeom>
            <a:noFill/>
            <a:ln cap="flat" cmpd="sng" w="12700">
              <a:solidFill>
                <a:schemeClr val="dk1"/>
              </a:solidFill>
              <a:prstDash val="solid"/>
              <a:round/>
              <a:headEnd len="sm" w="sm" type="none"/>
              <a:tailEnd len="sm" w="sm" type="none"/>
            </a:ln>
          </p:spPr>
        </p:cxnSp>
        <p:cxnSp>
          <p:nvCxnSpPr>
            <p:cNvPr id="1074" name="Google Shape;1074;p17"/>
            <p:cNvCxnSpPr/>
            <p:nvPr/>
          </p:nvCxnSpPr>
          <p:spPr>
            <a:xfrm flipH="1">
              <a:off x="1824" y="2160"/>
              <a:ext cx="240" cy="432"/>
            </a:xfrm>
            <a:prstGeom prst="straightConnector1">
              <a:avLst/>
            </a:prstGeom>
            <a:noFill/>
            <a:ln cap="flat" cmpd="sng" w="12700">
              <a:solidFill>
                <a:schemeClr val="dk1"/>
              </a:solidFill>
              <a:prstDash val="solid"/>
              <a:round/>
              <a:headEnd len="sm" w="sm" type="none"/>
              <a:tailEnd len="sm" w="sm" type="none"/>
            </a:ln>
          </p:spPr>
        </p:cxnSp>
        <p:cxnSp>
          <p:nvCxnSpPr>
            <p:cNvPr id="1075" name="Google Shape;1075;p17"/>
            <p:cNvCxnSpPr/>
            <p:nvPr/>
          </p:nvCxnSpPr>
          <p:spPr>
            <a:xfrm>
              <a:off x="2256" y="2160"/>
              <a:ext cx="192" cy="480"/>
            </a:xfrm>
            <a:prstGeom prst="straightConnector1">
              <a:avLst/>
            </a:prstGeom>
            <a:noFill/>
            <a:ln cap="flat" cmpd="sng" w="12700">
              <a:solidFill>
                <a:schemeClr val="dk1"/>
              </a:solidFill>
              <a:prstDash val="solid"/>
              <a:round/>
              <a:headEnd len="sm" w="sm" type="none"/>
              <a:tailEnd len="sm" w="sm" type="none"/>
            </a:ln>
          </p:spPr>
        </p:cxnSp>
        <p:cxnSp>
          <p:nvCxnSpPr>
            <p:cNvPr id="1076" name="Google Shape;1076;p17"/>
            <p:cNvCxnSpPr/>
            <p:nvPr/>
          </p:nvCxnSpPr>
          <p:spPr>
            <a:xfrm flipH="1">
              <a:off x="3312" y="2208"/>
              <a:ext cx="240" cy="432"/>
            </a:xfrm>
            <a:prstGeom prst="straightConnector1">
              <a:avLst/>
            </a:prstGeom>
            <a:noFill/>
            <a:ln cap="flat" cmpd="sng" w="12700">
              <a:solidFill>
                <a:schemeClr val="dk1"/>
              </a:solidFill>
              <a:prstDash val="solid"/>
              <a:round/>
              <a:headEnd len="sm" w="sm" type="none"/>
              <a:tailEnd len="sm" w="sm" type="none"/>
            </a:ln>
          </p:spPr>
        </p:cxnSp>
        <p:cxnSp>
          <p:nvCxnSpPr>
            <p:cNvPr id="1077" name="Google Shape;1077;p17"/>
            <p:cNvCxnSpPr/>
            <p:nvPr/>
          </p:nvCxnSpPr>
          <p:spPr>
            <a:xfrm>
              <a:off x="3744" y="2208"/>
              <a:ext cx="192" cy="480"/>
            </a:xfrm>
            <a:prstGeom prst="straightConnector1">
              <a:avLst/>
            </a:prstGeom>
            <a:noFill/>
            <a:ln cap="flat" cmpd="sng" w="12700">
              <a:solidFill>
                <a:schemeClr val="dk1"/>
              </a:solidFill>
              <a:prstDash val="solid"/>
              <a:round/>
              <a:headEnd len="sm" w="sm" type="none"/>
              <a:tailEnd len="sm" w="sm" type="none"/>
            </a:ln>
          </p:spPr>
        </p:cxnSp>
        <p:cxnSp>
          <p:nvCxnSpPr>
            <p:cNvPr id="1078" name="Google Shape;1078;p17"/>
            <p:cNvCxnSpPr/>
            <p:nvPr/>
          </p:nvCxnSpPr>
          <p:spPr>
            <a:xfrm flipH="1">
              <a:off x="4800" y="2160"/>
              <a:ext cx="240" cy="432"/>
            </a:xfrm>
            <a:prstGeom prst="straightConnector1">
              <a:avLst/>
            </a:prstGeom>
            <a:noFill/>
            <a:ln cap="flat" cmpd="sng" w="12700">
              <a:solidFill>
                <a:schemeClr val="dk1"/>
              </a:solidFill>
              <a:prstDash val="solid"/>
              <a:round/>
              <a:headEnd len="sm" w="sm" type="none"/>
              <a:tailEnd len="sm" w="sm" type="none"/>
            </a:ln>
          </p:spPr>
        </p:cxnSp>
        <p:cxnSp>
          <p:nvCxnSpPr>
            <p:cNvPr id="1079" name="Google Shape;1079;p17"/>
            <p:cNvCxnSpPr/>
            <p:nvPr/>
          </p:nvCxnSpPr>
          <p:spPr>
            <a:xfrm>
              <a:off x="5232" y="2160"/>
              <a:ext cx="192" cy="480"/>
            </a:xfrm>
            <a:prstGeom prst="straightConnector1">
              <a:avLst/>
            </a:prstGeom>
            <a:noFill/>
            <a:ln cap="flat" cmpd="sng" w="12700">
              <a:solidFill>
                <a:schemeClr val="dk1"/>
              </a:solidFill>
              <a:prstDash val="solid"/>
              <a:round/>
              <a:headEnd len="sm" w="sm" type="none"/>
              <a:tailEnd len="sm" w="sm" type="none"/>
            </a:ln>
          </p:spPr>
        </p:cxnSp>
        <p:cxnSp>
          <p:nvCxnSpPr>
            <p:cNvPr id="1080" name="Google Shape;1080;p17"/>
            <p:cNvCxnSpPr/>
            <p:nvPr/>
          </p:nvCxnSpPr>
          <p:spPr>
            <a:xfrm flipH="1">
              <a:off x="384" y="2880"/>
              <a:ext cx="240" cy="432"/>
            </a:xfrm>
            <a:prstGeom prst="straightConnector1">
              <a:avLst/>
            </a:prstGeom>
            <a:noFill/>
            <a:ln cap="flat" cmpd="sng" w="12700">
              <a:solidFill>
                <a:schemeClr val="dk1"/>
              </a:solidFill>
              <a:prstDash val="solid"/>
              <a:round/>
              <a:headEnd len="sm" w="sm" type="none"/>
              <a:tailEnd len="sm" w="sm" type="none"/>
            </a:ln>
          </p:spPr>
        </p:cxnSp>
        <p:cxnSp>
          <p:nvCxnSpPr>
            <p:cNvPr id="1081" name="Google Shape;1081;p17"/>
            <p:cNvCxnSpPr/>
            <p:nvPr/>
          </p:nvCxnSpPr>
          <p:spPr>
            <a:xfrm>
              <a:off x="720" y="2880"/>
              <a:ext cx="192" cy="480"/>
            </a:xfrm>
            <a:prstGeom prst="straightConnector1">
              <a:avLst/>
            </a:prstGeom>
            <a:noFill/>
            <a:ln cap="flat" cmpd="sng" w="12700">
              <a:solidFill>
                <a:schemeClr val="dk1"/>
              </a:solidFill>
              <a:prstDash val="solid"/>
              <a:round/>
              <a:headEnd len="sm" w="sm" type="none"/>
              <a:tailEnd len="sm" w="sm" type="none"/>
            </a:ln>
          </p:spPr>
        </p:cxnSp>
        <p:grpSp>
          <p:nvGrpSpPr>
            <p:cNvPr id="1082" name="Google Shape;1082;p17"/>
            <p:cNvGrpSpPr/>
            <p:nvPr/>
          </p:nvGrpSpPr>
          <p:grpSpPr>
            <a:xfrm>
              <a:off x="144" y="3312"/>
              <a:ext cx="480" cy="480"/>
              <a:chOff x="144" y="3312"/>
              <a:chExt cx="480" cy="480"/>
            </a:xfrm>
          </p:grpSpPr>
          <p:sp>
            <p:nvSpPr>
              <p:cNvPr id="1083" name="Google Shape;1083;p17"/>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84" name="Google Shape;1084;p17"/>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28,55</a:t>
                </a:r>
                <a:endParaRPr/>
              </a:p>
            </p:txBody>
          </p:sp>
        </p:grpSp>
        <p:grpSp>
          <p:nvGrpSpPr>
            <p:cNvPr id="1085" name="Google Shape;1085;p17"/>
            <p:cNvGrpSpPr/>
            <p:nvPr/>
          </p:nvGrpSpPr>
          <p:grpSpPr>
            <a:xfrm>
              <a:off x="720" y="3312"/>
              <a:ext cx="480" cy="480"/>
              <a:chOff x="144" y="3312"/>
              <a:chExt cx="480" cy="480"/>
            </a:xfrm>
          </p:grpSpPr>
          <p:sp>
            <p:nvSpPr>
              <p:cNvPr id="1086" name="Google Shape;1086;p17"/>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87" name="Google Shape;1087;p17"/>
              <p:cNvSpPr/>
              <p:nvPr/>
            </p:nvSpPr>
            <p:spPr>
              <a:xfrm>
                <a:off x="144" y="3408"/>
                <a:ext cx="2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60</a:t>
                </a:r>
                <a:endParaRPr/>
              </a:p>
            </p:txBody>
          </p:sp>
        </p:grpSp>
        <p:grpSp>
          <p:nvGrpSpPr>
            <p:cNvPr id="1088" name="Google Shape;1088;p17"/>
            <p:cNvGrpSpPr/>
            <p:nvPr/>
          </p:nvGrpSpPr>
          <p:grpSpPr>
            <a:xfrm>
              <a:off x="480" y="2544"/>
              <a:ext cx="480" cy="480"/>
              <a:chOff x="144" y="3312"/>
              <a:chExt cx="480" cy="480"/>
            </a:xfrm>
          </p:grpSpPr>
          <p:sp>
            <p:nvSpPr>
              <p:cNvPr id="1089" name="Google Shape;1089;p17"/>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90" name="Google Shape;1090;p17"/>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25,70</a:t>
                </a:r>
                <a:endParaRPr/>
              </a:p>
            </p:txBody>
          </p:sp>
        </p:grpSp>
        <p:grpSp>
          <p:nvGrpSpPr>
            <p:cNvPr id="1091" name="Google Shape;1091;p17"/>
            <p:cNvGrpSpPr/>
            <p:nvPr/>
          </p:nvGrpSpPr>
          <p:grpSpPr>
            <a:xfrm>
              <a:off x="1056" y="2544"/>
              <a:ext cx="480" cy="480"/>
              <a:chOff x="144" y="3312"/>
              <a:chExt cx="480" cy="480"/>
            </a:xfrm>
          </p:grpSpPr>
          <p:sp>
            <p:nvSpPr>
              <p:cNvPr id="1092" name="Google Shape;1092;p17"/>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93" name="Google Shape;1093;p17"/>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30,50</a:t>
                </a:r>
                <a:endParaRPr/>
              </a:p>
            </p:txBody>
          </p:sp>
        </p:grpSp>
        <p:grpSp>
          <p:nvGrpSpPr>
            <p:cNvPr id="1094" name="Google Shape;1094;p17"/>
            <p:cNvGrpSpPr/>
            <p:nvPr/>
          </p:nvGrpSpPr>
          <p:grpSpPr>
            <a:xfrm>
              <a:off x="1632" y="2544"/>
              <a:ext cx="480" cy="480"/>
              <a:chOff x="144" y="3312"/>
              <a:chExt cx="480" cy="480"/>
            </a:xfrm>
          </p:grpSpPr>
          <p:sp>
            <p:nvSpPr>
              <p:cNvPr id="1095" name="Google Shape;1095;p17"/>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96" name="Google Shape;1096;p17"/>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16,19</a:t>
                </a:r>
                <a:endParaRPr/>
              </a:p>
            </p:txBody>
          </p:sp>
        </p:grpSp>
        <p:grpSp>
          <p:nvGrpSpPr>
            <p:cNvPr id="1097" name="Google Shape;1097;p17"/>
            <p:cNvGrpSpPr/>
            <p:nvPr/>
          </p:nvGrpSpPr>
          <p:grpSpPr>
            <a:xfrm>
              <a:off x="2208" y="2544"/>
              <a:ext cx="480" cy="480"/>
              <a:chOff x="144" y="3312"/>
              <a:chExt cx="480" cy="480"/>
            </a:xfrm>
          </p:grpSpPr>
          <p:sp>
            <p:nvSpPr>
              <p:cNvPr id="1098" name="Google Shape;1098;p17"/>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99" name="Google Shape;1099;p17"/>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17,17</a:t>
                </a:r>
                <a:endParaRPr/>
              </a:p>
            </p:txBody>
          </p:sp>
        </p:grpSp>
        <p:grpSp>
          <p:nvGrpSpPr>
            <p:cNvPr id="1100" name="Google Shape;1100;p17"/>
            <p:cNvGrpSpPr/>
            <p:nvPr/>
          </p:nvGrpSpPr>
          <p:grpSpPr>
            <a:xfrm>
              <a:off x="3072" y="2544"/>
              <a:ext cx="480" cy="480"/>
              <a:chOff x="144" y="3312"/>
              <a:chExt cx="480" cy="480"/>
            </a:xfrm>
          </p:grpSpPr>
          <p:sp>
            <p:nvSpPr>
              <p:cNvPr id="1101" name="Google Shape;1101;p17"/>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02" name="Google Shape;1102;p17"/>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50,55</a:t>
                </a:r>
                <a:endParaRPr/>
              </a:p>
            </p:txBody>
          </p:sp>
        </p:grpSp>
        <p:grpSp>
          <p:nvGrpSpPr>
            <p:cNvPr id="1103" name="Google Shape;1103;p17"/>
            <p:cNvGrpSpPr/>
            <p:nvPr/>
          </p:nvGrpSpPr>
          <p:grpSpPr>
            <a:xfrm>
              <a:off x="3600" y="2544"/>
              <a:ext cx="480" cy="480"/>
              <a:chOff x="144" y="3312"/>
              <a:chExt cx="480" cy="480"/>
            </a:xfrm>
          </p:grpSpPr>
          <p:sp>
            <p:nvSpPr>
              <p:cNvPr id="1104" name="Google Shape;1104;p17"/>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05" name="Google Shape;1105;p17"/>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47,58</a:t>
                </a:r>
                <a:endParaRPr/>
              </a:p>
            </p:txBody>
          </p:sp>
        </p:grpSp>
        <p:grpSp>
          <p:nvGrpSpPr>
            <p:cNvPr id="1106" name="Google Shape;1106;p17"/>
            <p:cNvGrpSpPr/>
            <p:nvPr/>
          </p:nvGrpSpPr>
          <p:grpSpPr>
            <a:xfrm>
              <a:off x="4560" y="2544"/>
              <a:ext cx="480" cy="480"/>
              <a:chOff x="144" y="3312"/>
              <a:chExt cx="480" cy="480"/>
            </a:xfrm>
          </p:grpSpPr>
          <p:sp>
            <p:nvSpPr>
              <p:cNvPr id="1107" name="Google Shape;1107;p17"/>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08" name="Google Shape;1108;p17"/>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40,45</a:t>
                </a:r>
                <a:endParaRPr/>
              </a:p>
            </p:txBody>
          </p:sp>
        </p:grpSp>
        <p:grpSp>
          <p:nvGrpSpPr>
            <p:cNvPr id="1109" name="Google Shape;1109;p17"/>
            <p:cNvGrpSpPr/>
            <p:nvPr/>
          </p:nvGrpSpPr>
          <p:grpSpPr>
            <a:xfrm>
              <a:off x="5136" y="2544"/>
              <a:ext cx="480" cy="480"/>
              <a:chOff x="144" y="3312"/>
              <a:chExt cx="480" cy="480"/>
            </a:xfrm>
          </p:grpSpPr>
          <p:sp>
            <p:nvSpPr>
              <p:cNvPr id="1110" name="Google Shape;1110;p17"/>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11" name="Google Shape;1111;p17"/>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40,43</a:t>
                </a:r>
                <a:endParaRPr/>
              </a:p>
            </p:txBody>
          </p:sp>
        </p:grpSp>
        <p:grpSp>
          <p:nvGrpSpPr>
            <p:cNvPr id="1112" name="Google Shape;1112;p17"/>
            <p:cNvGrpSpPr/>
            <p:nvPr/>
          </p:nvGrpSpPr>
          <p:grpSpPr>
            <a:xfrm>
              <a:off x="4896" y="1824"/>
              <a:ext cx="480" cy="480"/>
              <a:chOff x="144" y="3312"/>
              <a:chExt cx="480" cy="480"/>
            </a:xfrm>
          </p:grpSpPr>
          <p:sp>
            <p:nvSpPr>
              <p:cNvPr id="1113" name="Google Shape;1113;p17"/>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14" name="Google Shape;1114;p17"/>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35,50</a:t>
                </a:r>
                <a:endParaRPr/>
              </a:p>
            </p:txBody>
          </p:sp>
        </p:grpSp>
        <p:grpSp>
          <p:nvGrpSpPr>
            <p:cNvPr id="1115" name="Google Shape;1115;p17"/>
            <p:cNvGrpSpPr/>
            <p:nvPr/>
          </p:nvGrpSpPr>
          <p:grpSpPr>
            <a:xfrm>
              <a:off x="3408" y="1872"/>
              <a:ext cx="480" cy="480"/>
              <a:chOff x="144" y="3312"/>
              <a:chExt cx="480" cy="480"/>
            </a:xfrm>
          </p:grpSpPr>
          <p:sp>
            <p:nvSpPr>
              <p:cNvPr id="1116" name="Google Shape;1116;p17"/>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17" name="Google Shape;1117;p17"/>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45,60</a:t>
                </a:r>
                <a:endParaRPr/>
              </a:p>
            </p:txBody>
          </p:sp>
        </p:grpSp>
        <p:grpSp>
          <p:nvGrpSpPr>
            <p:cNvPr id="1118" name="Google Shape;1118;p17"/>
            <p:cNvGrpSpPr/>
            <p:nvPr/>
          </p:nvGrpSpPr>
          <p:grpSpPr>
            <a:xfrm>
              <a:off x="1920" y="1824"/>
              <a:ext cx="480" cy="480"/>
              <a:chOff x="144" y="3312"/>
              <a:chExt cx="480" cy="480"/>
            </a:xfrm>
          </p:grpSpPr>
          <p:sp>
            <p:nvSpPr>
              <p:cNvPr id="1119" name="Google Shape;1119;p17"/>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20" name="Google Shape;1120;p17"/>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15,20</a:t>
                </a:r>
                <a:endParaRPr/>
              </a:p>
            </p:txBody>
          </p:sp>
        </p:grpSp>
        <p:grpSp>
          <p:nvGrpSpPr>
            <p:cNvPr id="1121" name="Google Shape;1121;p17"/>
            <p:cNvGrpSpPr/>
            <p:nvPr/>
          </p:nvGrpSpPr>
          <p:grpSpPr>
            <a:xfrm>
              <a:off x="864" y="1872"/>
              <a:ext cx="480" cy="480"/>
              <a:chOff x="144" y="3312"/>
              <a:chExt cx="480" cy="480"/>
            </a:xfrm>
          </p:grpSpPr>
          <p:sp>
            <p:nvSpPr>
              <p:cNvPr id="1122" name="Google Shape;1122;p17"/>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23" name="Google Shape;1123;p17"/>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20,80</a:t>
                </a:r>
                <a:endParaRPr/>
              </a:p>
            </p:txBody>
          </p:sp>
        </p:grpSp>
        <p:grpSp>
          <p:nvGrpSpPr>
            <p:cNvPr id="1124" name="Google Shape;1124;p17"/>
            <p:cNvGrpSpPr/>
            <p:nvPr/>
          </p:nvGrpSpPr>
          <p:grpSpPr>
            <a:xfrm>
              <a:off x="1488" y="1344"/>
              <a:ext cx="480" cy="480"/>
              <a:chOff x="144" y="3312"/>
              <a:chExt cx="480" cy="480"/>
            </a:xfrm>
          </p:grpSpPr>
          <p:sp>
            <p:nvSpPr>
              <p:cNvPr id="1125" name="Google Shape;1125;p17"/>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26" name="Google Shape;1126;p17"/>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15,82</a:t>
                </a:r>
                <a:endParaRPr/>
              </a:p>
            </p:txBody>
          </p:sp>
        </p:grpSp>
        <p:grpSp>
          <p:nvGrpSpPr>
            <p:cNvPr id="1127" name="Google Shape;1127;p17"/>
            <p:cNvGrpSpPr/>
            <p:nvPr/>
          </p:nvGrpSpPr>
          <p:grpSpPr>
            <a:xfrm>
              <a:off x="4224" y="1392"/>
              <a:ext cx="480" cy="480"/>
              <a:chOff x="144" y="3312"/>
              <a:chExt cx="480" cy="480"/>
            </a:xfrm>
          </p:grpSpPr>
          <p:sp>
            <p:nvSpPr>
              <p:cNvPr id="1128" name="Google Shape;1128;p17"/>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29" name="Google Shape;1129;p17"/>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30,60</a:t>
                </a:r>
                <a:endParaRPr/>
              </a:p>
            </p:txBody>
          </p:sp>
        </p:grpSp>
        <p:grpSp>
          <p:nvGrpSpPr>
            <p:cNvPr id="1130" name="Google Shape;1130;p17"/>
            <p:cNvGrpSpPr/>
            <p:nvPr/>
          </p:nvGrpSpPr>
          <p:grpSpPr>
            <a:xfrm>
              <a:off x="2784" y="720"/>
              <a:ext cx="480" cy="480"/>
              <a:chOff x="144" y="3312"/>
              <a:chExt cx="480" cy="480"/>
            </a:xfrm>
          </p:grpSpPr>
          <p:sp>
            <p:nvSpPr>
              <p:cNvPr id="1131" name="Google Shape;1131;p17"/>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32" name="Google Shape;1132;p17"/>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15,90</a:t>
                </a:r>
                <a:endParaRPr/>
              </a:p>
            </p:txBody>
          </p:sp>
        </p:grpSp>
      </p:grpSp>
      <p:sp>
        <p:nvSpPr>
          <p:cNvPr id="1133" name="Google Shape;1133;p17"/>
          <p:cNvSpPr txBox="1"/>
          <p:nvPr/>
        </p:nvSpPr>
        <p:spPr>
          <a:xfrm>
            <a:off x="2743200" y="5562600"/>
            <a:ext cx="5867400" cy="519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hlink"/>
              </a:buClr>
              <a:buSzPts val="2800"/>
              <a:buFont typeface="Noto Sans Symbols"/>
              <a:buNone/>
            </a:pPr>
            <a:r>
              <a:rPr b="0" i="0" lang="en-US" sz="2800" u="none" cap="none" strike="noStrike">
                <a:solidFill>
                  <a:schemeClr val="dk1"/>
                </a:solidFill>
                <a:latin typeface="Times New Roman"/>
                <a:ea typeface="Times New Roman"/>
                <a:cs typeface="Times New Roman"/>
                <a:sym typeface="Times New Roman"/>
              </a:rPr>
              <a:t>Swap with right end point if necessary.</a:t>
            </a:r>
            <a:endParaRPr/>
          </a:p>
        </p:txBody>
      </p:sp>
      <p:grpSp>
        <p:nvGrpSpPr>
          <p:cNvPr id="1134" name="Google Shape;1134;p17"/>
          <p:cNvGrpSpPr/>
          <p:nvPr/>
        </p:nvGrpSpPr>
        <p:grpSpPr>
          <a:xfrm>
            <a:off x="3048000" y="2895600"/>
            <a:ext cx="762000" cy="762000"/>
            <a:chOff x="4032" y="3408"/>
            <a:chExt cx="480" cy="480"/>
          </a:xfrm>
        </p:grpSpPr>
        <p:sp>
          <p:nvSpPr>
            <p:cNvPr id="1135" name="Google Shape;1135;p17"/>
            <p:cNvSpPr/>
            <p:nvPr/>
          </p:nvSpPr>
          <p:spPr>
            <a:xfrm>
              <a:off x="4032" y="3408"/>
              <a:ext cx="480" cy="4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36" name="Google Shape;1136;p17"/>
            <p:cNvSpPr/>
            <p:nvPr/>
          </p:nvSpPr>
          <p:spPr>
            <a:xfrm>
              <a:off x="4032" y="3504"/>
              <a:ext cx="3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  ,20</a:t>
              </a:r>
              <a:endParaRPr/>
            </a:p>
          </p:txBody>
        </p:sp>
      </p:grpSp>
      <p:sp>
        <p:nvSpPr>
          <p:cNvPr id="1137" name="Google Shape;1137;p17"/>
          <p:cNvSpPr txBox="1"/>
          <p:nvPr/>
        </p:nvSpPr>
        <p:spPr>
          <a:xfrm>
            <a:off x="3733800" y="2667000"/>
            <a:ext cx="10668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35</a:t>
            </a:r>
            <a:endParaRPr/>
          </a:p>
        </p:txBody>
      </p:sp>
      <p:sp>
        <p:nvSpPr>
          <p:cNvPr id="1138" name="Google Shape;1138;p17"/>
          <p:cNvSpPr txBox="1"/>
          <p:nvPr>
            <p:ph type="ctrTitle"/>
          </p:nvPr>
        </p:nvSpPr>
        <p:spPr>
          <a:xfrm>
            <a:off x="685800" y="0"/>
            <a:ext cx="7772400" cy="990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Remove Min Element Example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2" name="Shape 1142"/>
        <p:cNvGrpSpPr/>
        <p:nvPr/>
      </p:nvGrpSpPr>
      <p:grpSpPr>
        <a:xfrm>
          <a:off x="0" y="0"/>
          <a:ext cx="0" cy="0"/>
          <a:chOff x="0" y="0"/>
          <a:chExt cx="0" cy="0"/>
        </a:xfrm>
      </p:grpSpPr>
      <p:grpSp>
        <p:nvGrpSpPr>
          <p:cNvPr id="1143" name="Google Shape;1143;p18"/>
          <p:cNvGrpSpPr/>
          <p:nvPr/>
        </p:nvGrpSpPr>
        <p:grpSpPr>
          <a:xfrm>
            <a:off x="228600" y="1143000"/>
            <a:ext cx="8686800" cy="4876800"/>
            <a:chOff x="144" y="720"/>
            <a:chExt cx="5472" cy="3072"/>
          </a:xfrm>
        </p:grpSpPr>
        <p:cxnSp>
          <p:nvCxnSpPr>
            <p:cNvPr id="1144" name="Google Shape;1144;p18"/>
            <p:cNvCxnSpPr/>
            <p:nvPr/>
          </p:nvCxnSpPr>
          <p:spPr>
            <a:xfrm flipH="1">
              <a:off x="1824" y="960"/>
              <a:ext cx="1056" cy="528"/>
            </a:xfrm>
            <a:prstGeom prst="straightConnector1">
              <a:avLst/>
            </a:prstGeom>
            <a:noFill/>
            <a:ln cap="flat" cmpd="sng" w="12700">
              <a:solidFill>
                <a:schemeClr val="dk1"/>
              </a:solidFill>
              <a:prstDash val="solid"/>
              <a:round/>
              <a:headEnd len="sm" w="sm" type="none"/>
              <a:tailEnd len="sm" w="sm" type="none"/>
            </a:ln>
          </p:spPr>
        </p:cxnSp>
        <p:cxnSp>
          <p:nvCxnSpPr>
            <p:cNvPr id="1145" name="Google Shape;1145;p18"/>
            <p:cNvCxnSpPr/>
            <p:nvPr/>
          </p:nvCxnSpPr>
          <p:spPr>
            <a:xfrm>
              <a:off x="3168" y="960"/>
              <a:ext cx="1152" cy="528"/>
            </a:xfrm>
            <a:prstGeom prst="straightConnector1">
              <a:avLst/>
            </a:prstGeom>
            <a:noFill/>
            <a:ln cap="flat" cmpd="sng" w="12700">
              <a:solidFill>
                <a:schemeClr val="dk1"/>
              </a:solidFill>
              <a:prstDash val="solid"/>
              <a:round/>
              <a:headEnd len="sm" w="sm" type="none"/>
              <a:tailEnd len="sm" w="sm" type="none"/>
            </a:ln>
          </p:spPr>
        </p:cxnSp>
        <p:cxnSp>
          <p:nvCxnSpPr>
            <p:cNvPr id="1146" name="Google Shape;1146;p18"/>
            <p:cNvCxnSpPr/>
            <p:nvPr/>
          </p:nvCxnSpPr>
          <p:spPr>
            <a:xfrm flipH="1">
              <a:off x="1104" y="1632"/>
              <a:ext cx="480" cy="336"/>
            </a:xfrm>
            <a:prstGeom prst="straightConnector1">
              <a:avLst/>
            </a:prstGeom>
            <a:noFill/>
            <a:ln cap="flat" cmpd="sng" w="12700">
              <a:solidFill>
                <a:schemeClr val="dk1"/>
              </a:solidFill>
              <a:prstDash val="solid"/>
              <a:round/>
              <a:headEnd len="sm" w="sm" type="none"/>
              <a:tailEnd len="sm" w="sm" type="none"/>
            </a:ln>
          </p:spPr>
        </p:cxnSp>
        <p:cxnSp>
          <p:nvCxnSpPr>
            <p:cNvPr id="1147" name="Google Shape;1147;p18"/>
            <p:cNvCxnSpPr/>
            <p:nvPr/>
          </p:nvCxnSpPr>
          <p:spPr>
            <a:xfrm>
              <a:off x="1776" y="1632"/>
              <a:ext cx="336" cy="336"/>
            </a:xfrm>
            <a:prstGeom prst="straightConnector1">
              <a:avLst/>
            </a:prstGeom>
            <a:noFill/>
            <a:ln cap="flat" cmpd="sng" w="12700">
              <a:solidFill>
                <a:schemeClr val="dk1"/>
              </a:solidFill>
              <a:prstDash val="solid"/>
              <a:round/>
              <a:headEnd len="sm" w="sm" type="none"/>
              <a:tailEnd len="sm" w="sm" type="none"/>
            </a:ln>
          </p:spPr>
        </p:cxnSp>
        <p:cxnSp>
          <p:nvCxnSpPr>
            <p:cNvPr id="1148" name="Google Shape;1148;p18"/>
            <p:cNvCxnSpPr/>
            <p:nvPr/>
          </p:nvCxnSpPr>
          <p:spPr>
            <a:xfrm flipH="1">
              <a:off x="3744" y="1680"/>
              <a:ext cx="576" cy="240"/>
            </a:xfrm>
            <a:prstGeom prst="straightConnector1">
              <a:avLst/>
            </a:prstGeom>
            <a:noFill/>
            <a:ln cap="flat" cmpd="sng" w="12700">
              <a:solidFill>
                <a:schemeClr val="dk1"/>
              </a:solidFill>
              <a:prstDash val="solid"/>
              <a:round/>
              <a:headEnd len="sm" w="sm" type="none"/>
              <a:tailEnd len="sm" w="sm" type="none"/>
            </a:ln>
          </p:spPr>
        </p:cxnSp>
        <p:cxnSp>
          <p:nvCxnSpPr>
            <p:cNvPr id="1149" name="Google Shape;1149;p18"/>
            <p:cNvCxnSpPr/>
            <p:nvPr/>
          </p:nvCxnSpPr>
          <p:spPr>
            <a:xfrm>
              <a:off x="4512" y="1632"/>
              <a:ext cx="528" cy="336"/>
            </a:xfrm>
            <a:prstGeom prst="straightConnector1">
              <a:avLst/>
            </a:prstGeom>
            <a:noFill/>
            <a:ln cap="flat" cmpd="sng" w="12700">
              <a:solidFill>
                <a:schemeClr val="dk1"/>
              </a:solidFill>
              <a:prstDash val="solid"/>
              <a:round/>
              <a:headEnd len="sm" w="sm" type="none"/>
              <a:tailEnd len="sm" w="sm" type="none"/>
            </a:ln>
          </p:spPr>
        </p:cxnSp>
        <p:cxnSp>
          <p:nvCxnSpPr>
            <p:cNvPr id="1150" name="Google Shape;1150;p18"/>
            <p:cNvCxnSpPr/>
            <p:nvPr/>
          </p:nvCxnSpPr>
          <p:spPr>
            <a:xfrm flipH="1">
              <a:off x="720" y="2160"/>
              <a:ext cx="240" cy="432"/>
            </a:xfrm>
            <a:prstGeom prst="straightConnector1">
              <a:avLst/>
            </a:prstGeom>
            <a:noFill/>
            <a:ln cap="flat" cmpd="sng" w="12700">
              <a:solidFill>
                <a:schemeClr val="dk1"/>
              </a:solidFill>
              <a:prstDash val="solid"/>
              <a:round/>
              <a:headEnd len="sm" w="sm" type="none"/>
              <a:tailEnd len="sm" w="sm" type="none"/>
            </a:ln>
          </p:spPr>
        </p:cxnSp>
        <p:cxnSp>
          <p:nvCxnSpPr>
            <p:cNvPr id="1151" name="Google Shape;1151;p18"/>
            <p:cNvCxnSpPr/>
            <p:nvPr/>
          </p:nvCxnSpPr>
          <p:spPr>
            <a:xfrm>
              <a:off x="1152" y="2160"/>
              <a:ext cx="192" cy="480"/>
            </a:xfrm>
            <a:prstGeom prst="straightConnector1">
              <a:avLst/>
            </a:prstGeom>
            <a:noFill/>
            <a:ln cap="flat" cmpd="sng" w="12700">
              <a:solidFill>
                <a:schemeClr val="dk1"/>
              </a:solidFill>
              <a:prstDash val="solid"/>
              <a:round/>
              <a:headEnd len="sm" w="sm" type="none"/>
              <a:tailEnd len="sm" w="sm" type="none"/>
            </a:ln>
          </p:spPr>
        </p:cxnSp>
        <p:cxnSp>
          <p:nvCxnSpPr>
            <p:cNvPr id="1152" name="Google Shape;1152;p18"/>
            <p:cNvCxnSpPr/>
            <p:nvPr/>
          </p:nvCxnSpPr>
          <p:spPr>
            <a:xfrm flipH="1">
              <a:off x="1824" y="2160"/>
              <a:ext cx="240" cy="432"/>
            </a:xfrm>
            <a:prstGeom prst="straightConnector1">
              <a:avLst/>
            </a:prstGeom>
            <a:noFill/>
            <a:ln cap="flat" cmpd="sng" w="12700">
              <a:solidFill>
                <a:schemeClr val="dk1"/>
              </a:solidFill>
              <a:prstDash val="solid"/>
              <a:round/>
              <a:headEnd len="sm" w="sm" type="none"/>
              <a:tailEnd len="sm" w="sm" type="none"/>
            </a:ln>
          </p:spPr>
        </p:cxnSp>
        <p:cxnSp>
          <p:nvCxnSpPr>
            <p:cNvPr id="1153" name="Google Shape;1153;p18"/>
            <p:cNvCxnSpPr/>
            <p:nvPr/>
          </p:nvCxnSpPr>
          <p:spPr>
            <a:xfrm>
              <a:off x="2256" y="2160"/>
              <a:ext cx="192" cy="480"/>
            </a:xfrm>
            <a:prstGeom prst="straightConnector1">
              <a:avLst/>
            </a:prstGeom>
            <a:noFill/>
            <a:ln cap="flat" cmpd="sng" w="12700">
              <a:solidFill>
                <a:schemeClr val="dk1"/>
              </a:solidFill>
              <a:prstDash val="solid"/>
              <a:round/>
              <a:headEnd len="sm" w="sm" type="none"/>
              <a:tailEnd len="sm" w="sm" type="none"/>
            </a:ln>
          </p:spPr>
        </p:cxnSp>
        <p:cxnSp>
          <p:nvCxnSpPr>
            <p:cNvPr id="1154" name="Google Shape;1154;p18"/>
            <p:cNvCxnSpPr/>
            <p:nvPr/>
          </p:nvCxnSpPr>
          <p:spPr>
            <a:xfrm flipH="1">
              <a:off x="3312" y="2208"/>
              <a:ext cx="240" cy="432"/>
            </a:xfrm>
            <a:prstGeom prst="straightConnector1">
              <a:avLst/>
            </a:prstGeom>
            <a:noFill/>
            <a:ln cap="flat" cmpd="sng" w="12700">
              <a:solidFill>
                <a:schemeClr val="dk1"/>
              </a:solidFill>
              <a:prstDash val="solid"/>
              <a:round/>
              <a:headEnd len="sm" w="sm" type="none"/>
              <a:tailEnd len="sm" w="sm" type="none"/>
            </a:ln>
          </p:spPr>
        </p:cxnSp>
        <p:cxnSp>
          <p:nvCxnSpPr>
            <p:cNvPr id="1155" name="Google Shape;1155;p18"/>
            <p:cNvCxnSpPr/>
            <p:nvPr/>
          </p:nvCxnSpPr>
          <p:spPr>
            <a:xfrm>
              <a:off x="3744" y="2208"/>
              <a:ext cx="192" cy="480"/>
            </a:xfrm>
            <a:prstGeom prst="straightConnector1">
              <a:avLst/>
            </a:prstGeom>
            <a:noFill/>
            <a:ln cap="flat" cmpd="sng" w="12700">
              <a:solidFill>
                <a:schemeClr val="dk1"/>
              </a:solidFill>
              <a:prstDash val="solid"/>
              <a:round/>
              <a:headEnd len="sm" w="sm" type="none"/>
              <a:tailEnd len="sm" w="sm" type="none"/>
            </a:ln>
          </p:spPr>
        </p:cxnSp>
        <p:cxnSp>
          <p:nvCxnSpPr>
            <p:cNvPr id="1156" name="Google Shape;1156;p18"/>
            <p:cNvCxnSpPr/>
            <p:nvPr/>
          </p:nvCxnSpPr>
          <p:spPr>
            <a:xfrm flipH="1">
              <a:off x="4800" y="2160"/>
              <a:ext cx="240" cy="432"/>
            </a:xfrm>
            <a:prstGeom prst="straightConnector1">
              <a:avLst/>
            </a:prstGeom>
            <a:noFill/>
            <a:ln cap="flat" cmpd="sng" w="12700">
              <a:solidFill>
                <a:schemeClr val="dk1"/>
              </a:solidFill>
              <a:prstDash val="solid"/>
              <a:round/>
              <a:headEnd len="sm" w="sm" type="none"/>
              <a:tailEnd len="sm" w="sm" type="none"/>
            </a:ln>
          </p:spPr>
        </p:cxnSp>
        <p:cxnSp>
          <p:nvCxnSpPr>
            <p:cNvPr id="1157" name="Google Shape;1157;p18"/>
            <p:cNvCxnSpPr/>
            <p:nvPr/>
          </p:nvCxnSpPr>
          <p:spPr>
            <a:xfrm>
              <a:off x="5232" y="2160"/>
              <a:ext cx="192" cy="480"/>
            </a:xfrm>
            <a:prstGeom prst="straightConnector1">
              <a:avLst/>
            </a:prstGeom>
            <a:noFill/>
            <a:ln cap="flat" cmpd="sng" w="12700">
              <a:solidFill>
                <a:schemeClr val="dk1"/>
              </a:solidFill>
              <a:prstDash val="solid"/>
              <a:round/>
              <a:headEnd len="sm" w="sm" type="none"/>
              <a:tailEnd len="sm" w="sm" type="none"/>
            </a:ln>
          </p:spPr>
        </p:cxnSp>
        <p:cxnSp>
          <p:nvCxnSpPr>
            <p:cNvPr id="1158" name="Google Shape;1158;p18"/>
            <p:cNvCxnSpPr/>
            <p:nvPr/>
          </p:nvCxnSpPr>
          <p:spPr>
            <a:xfrm flipH="1">
              <a:off x="384" y="2880"/>
              <a:ext cx="240" cy="432"/>
            </a:xfrm>
            <a:prstGeom prst="straightConnector1">
              <a:avLst/>
            </a:prstGeom>
            <a:noFill/>
            <a:ln cap="flat" cmpd="sng" w="12700">
              <a:solidFill>
                <a:schemeClr val="dk1"/>
              </a:solidFill>
              <a:prstDash val="solid"/>
              <a:round/>
              <a:headEnd len="sm" w="sm" type="none"/>
              <a:tailEnd len="sm" w="sm" type="none"/>
            </a:ln>
          </p:spPr>
        </p:cxnSp>
        <p:cxnSp>
          <p:nvCxnSpPr>
            <p:cNvPr id="1159" name="Google Shape;1159;p18"/>
            <p:cNvCxnSpPr/>
            <p:nvPr/>
          </p:nvCxnSpPr>
          <p:spPr>
            <a:xfrm>
              <a:off x="720" y="2880"/>
              <a:ext cx="192" cy="480"/>
            </a:xfrm>
            <a:prstGeom prst="straightConnector1">
              <a:avLst/>
            </a:prstGeom>
            <a:noFill/>
            <a:ln cap="flat" cmpd="sng" w="12700">
              <a:solidFill>
                <a:schemeClr val="dk1"/>
              </a:solidFill>
              <a:prstDash val="solid"/>
              <a:round/>
              <a:headEnd len="sm" w="sm" type="none"/>
              <a:tailEnd len="sm" w="sm" type="none"/>
            </a:ln>
          </p:spPr>
        </p:cxnSp>
        <p:grpSp>
          <p:nvGrpSpPr>
            <p:cNvPr id="1160" name="Google Shape;1160;p18"/>
            <p:cNvGrpSpPr/>
            <p:nvPr/>
          </p:nvGrpSpPr>
          <p:grpSpPr>
            <a:xfrm>
              <a:off x="144" y="3312"/>
              <a:ext cx="480" cy="480"/>
              <a:chOff x="144" y="3312"/>
              <a:chExt cx="480" cy="480"/>
            </a:xfrm>
          </p:grpSpPr>
          <p:sp>
            <p:nvSpPr>
              <p:cNvPr id="1161" name="Google Shape;1161;p18"/>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62" name="Google Shape;1162;p18"/>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28,55</a:t>
                </a:r>
                <a:endParaRPr/>
              </a:p>
            </p:txBody>
          </p:sp>
        </p:grpSp>
        <p:grpSp>
          <p:nvGrpSpPr>
            <p:cNvPr id="1163" name="Google Shape;1163;p18"/>
            <p:cNvGrpSpPr/>
            <p:nvPr/>
          </p:nvGrpSpPr>
          <p:grpSpPr>
            <a:xfrm>
              <a:off x="720" y="3312"/>
              <a:ext cx="480" cy="480"/>
              <a:chOff x="144" y="3312"/>
              <a:chExt cx="480" cy="480"/>
            </a:xfrm>
          </p:grpSpPr>
          <p:sp>
            <p:nvSpPr>
              <p:cNvPr id="1164" name="Google Shape;1164;p18"/>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65" name="Google Shape;1165;p18"/>
              <p:cNvSpPr/>
              <p:nvPr/>
            </p:nvSpPr>
            <p:spPr>
              <a:xfrm>
                <a:off x="144" y="3408"/>
                <a:ext cx="2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60</a:t>
                </a:r>
                <a:endParaRPr/>
              </a:p>
            </p:txBody>
          </p:sp>
        </p:grpSp>
        <p:grpSp>
          <p:nvGrpSpPr>
            <p:cNvPr id="1166" name="Google Shape;1166;p18"/>
            <p:cNvGrpSpPr/>
            <p:nvPr/>
          </p:nvGrpSpPr>
          <p:grpSpPr>
            <a:xfrm>
              <a:off x="480" y="2544"/>
              <a:ext cx="480" cy="480"/>
              <a:chOff x="144" y="3312"/>
              <a:chExt cx="480" cy="480"/>
            </a:xfrm>
          </p:grpSpPr>
          <p:sp>
            <p:nvSpPr>
              <p:cNvPr id="1167" name="Google Shape;1167;p18"/>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68" name="Google Shape;1168;p18"/>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25,70</a:t>
                </a:r>
                <a:endParaRPr/>
              </a:p>
            </p:txBody>
          </p:sp>
        </p:grpSp>
        <p:grpSp>
          <p:nvGrpSpPr>
            <p:cNvPr id="1169" name="Google Shape;1169;p18"/>
            <p:cNvGrpSpPr/>
            <p:nvPr/>
          </p:nvGrpSpPr>
          <p:grpSpPr>
            <a:xfrm>
              <a:off x="1056" y="2544"/>
              <a:ext cx="480" cy="480"/>
              <a:chOff x="144" y="3312"/>
              <a:chExt cx="480" cy="480"/>
            </a:xfrm>
          </p:grpSpPr>
          <p:sp>
            <p:nvSpPr>
              <p:cNvPr id="1170" name="Google Shape;1170;p18"/>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71" name="Google Shape;1171;p18"/>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30,50</a:t>
                </a:r>
                <a:endParaRPr/>
              </a:p>
            </p:txBody>
          </p:sp>
        </p:grpSp>
        <p:grpSp>
          <p:nvGrpSpPr>
            <p:cNvPr id="1172" name="Google Shape;1172;p18"/>
            <p:cNvGrpSpPr/>
            <p:nvPr/>
          </p:nvGrpSpPr>
          <p:grpSpPr>
            <a:xfrm>
              <a:off x="1632" y="2544"/>
              <a:ext cx="480" cy="480"/>
              <a:chOff x="144" y="3312"/>
              <a:chExt cx="480" cy="480"/>
            </a:xfrm>
          </p:grpSpPr>
          <p:sp>
            <p:nvSpPr>
              <p:cNvPr id="1173" name="Google Shape;1173;p18"/>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74" name="Google Shape;1174;p18"/>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16,19</a:t>
                </a:r>
                <a:endParaRPr/>
              </a:p>
            </p:txBody>
          </p:sp>
        </p:grpSp>
        <p:grpSp>
          <p:nvGrpSpPr>
            <p:cNvPr id="1175" name="Google Shape;1175;p18"/>
            <p:cNvGrpSpPr/>
            <p:nvPr/>
          </p:nvGrpSpPr>
          <p:grpSpPr>
            <a:xfrm>
              <a:off x="2208" y="2544"/>
              <a:ext cx="480" cy="480"/>
              <a:chOff x="144" y="3312"/>
              <a:chExt cx="480" cy="480"/>
            </a:xfrm>
          </p:grpSpPr>
          <p:sp>
            <p:nvSpPr>
              <p:cNvPr id="1176" name="Google Shape;1176;p18"/>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77" name="Google Shape;1177;p18"/>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17,17</a:t>
                </a:r>
                <a:endParaRPr/>
              </a:p>
            </p:txBody>
          </p:sp>
        </p:grpSp>
        <p:grpSp>
          <p:nvGrpSpPr>
            <p:cNvPr id="1178" name="Google Shape;1178;p18"/>
            <p:cNvGrpSpPr/>
            <p:nvPr/>
          </p:nvGrpSpPr>
          <p:grpSpPr>
            <a:xfrm>
              <a:off x="3072" y="2544"/>
              <a:ext cx="480" cy="480"/>
              <a:chOff x="144" y="3312"/>
              <a:chExt cx="480" cy="480"/>
            </a:xfrm>
          </p:grpSpPr>
          <p:sp>
            <p:nvSpPr>
              <p:cNvPr id="1179" name="Google Shape;1179;p18"/>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80" name="Google Shape;1180;p18"/>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50,55</a:t>
                </a:r>
                <a:endParaRPr/>
              </a:p>
            </p:txBody>
          </p:sp>
        </p:grpSp>
        <p:grpSp>
          <p:nvGrpSpPr>
            <p:cNvPr id="1181" name="Google Shape;1181;p18"/>
            <p:cNvGrpSpPr/>
            <p:nvPr/>
          </p:nvGrpSpPr>
          <p:grpSpPr>
            <a:xfrm>
              <a:off x="3600" y="2544"/>
              <a:ext cx="480" cy="480"/>
              <a:chOff x="144" y="3312"/>
              <a:chExt cx="480" cy="480"/>
            </a:xfrm>
          </p:grpSpPr>
          <p:sp>
            <p:nvSpPr>
              <p:cNvPr id="1182" name="Google Shape;1182;p18"/>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83" name="Google Shape;1183;p18"/>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47,58</a:t>
                </a:r>
                <a:endParaRPr/>
              </a:p>
            </p:txBody>
          </p:sp>
        </p:grpSp>
        <p:grpSp>
          <p:nvGrpSpPr>
            <p:cNvPr id="1184" name="Google Shape;1184;p18"/>
            <p:cNvGrpSpPr/>
            <p:nvPr/>
          </p:nvGrpSpPr>
          <p:grpSpPr>
            <a:xfrm>
              <a:off x="4560" y="2544"/>
              <a:ext cx="480" cy="480"/>
              <a:chOff x="144" y="3312"/>
              <a:chExt cx="480" cy="480"/>
            </a:xfrm>
          </p:grpSpPr>
          <p:sp>
            <p:nvSpPr>
              <p:cNvPr id="1185" name="Google Shape;1185;p18"/>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86" name="Google Shape;1186;p18"/>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40,45</a:t>
                </a:r>
                <a:endParaRPr/>
              </a:p>
            </p:txBody>
          </p:sp>
        </p:grpSp>
        <p:grpSp>
          <p:nvGrpSpPr>
            <p:cNvPr id="1187" name="Google Shape;1187;p18"/>
            <p:cNvGrpSpPr/>
            <p:nvPr/>
          </p:nvGrpSpPr>
          <p:grpSpPr>
            <a:xfrm>
              <a:off x="5136" y="2544"/>
              <a:ext cx="480" cy="480"/>
              <a:chOff x="144" y="3312"/>
              <a:chExt cx="480" cy="480"/>
            </a:xfrm>
          </p:grpSpPr>
          <p:sp>
            <p:nvSpPr>
              <p:cNvPr id="1188" name="Google Shape;1188;p18"/>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89" name="Google Shape;1189;p18"/>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40,43</a:t>
                </a:r>
                <a:endParaRPr/>
              </a:p>
            </p:txBody>
          </p:sp>
        </p:grpSp>
        <p:grpSp>
          <p:nvGrpSpPr>
            <p:cNvPr id="1190" name="Google Shape;1190;p18"/>
            <p:cNvGrpSpPr/>
            <p:nvPr/>
          </p:nvGrpSpPr>
          <p:grpSpPr>
            <a:xfrm>
              <a:off x="4896" y="1824"/>
              <a:ext cx="480" cy="480"/>
              <a:chOff x="144" y="3312"/>
              <a:chExt cx="480" cy="480"/>
            </a:xfrm>
          </p:grpSpPr>
          <p:sp>
            <p:nvSpPr>
              <p:cNvPr id="1191" name="Google Shape;1191;p18"/>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92" name="Google Shape;1192;p18"/>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35,50</a:t>
                </a:r>
                <a:endParaRPr/>
              </a:p>
            </p:txBody>
          </p:sp>
        </p:grpSp>
        <p:grpSp>
          <p:nvGrpSpPr>
            <p:cNvPr id="1193" name="Google Shape;1193;p18"/>
            <p:cNvGrpSpPr/>
            <p:nvPr/>
          </p:nvGrpSpPr>
          <p:grpSpPr>
            <a:xfrm>
              <a:off x="3408" y="1872"/>
              <a:ext cx="480" cy="480"/>
              <a:chOff x="144" y="3312"/>
              <a:chExt cx="480" cy="480"/>
            </a:xfrm>
          </p:grpSpPr>
          <p:sp>
            <p:nvSpPr>
              <p:cNvPr id="1194" name="Google Shape;1194;p18"/>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95" name="Google Shape;1195;p18"/>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45,60</a:t>
                </a:r>
                <a:endParaRPr/>
              </a:p>
            </p:txBody>
          </p:sp>
        </p:grpSp>
        <p:grpSp>
          <p:nvGrpSpPr>
            <p:cNvPr id="1196" name="Google Shape;1196;p18"/>
            <p:cNvGrpSpPr/>
            <p:nvPr/>
          </p:nvGrpSpPr>
          <p:grpSpPr>
            <a:xfrm>
              <a:off x="1920" y="1824"/>
              <a:ext cx="480" cy="480"/>
              <a:chOff x="144" y="3312"/>
              <a:chExt cx="480" cy="480"/>
            </a:xfrm>
          </p:grpSpPr>
          <p:sp>
            <p:nvSpPr>
              <p:cNvPr id="1197" name="Google Shape;1197;p18"/>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98" name="Google Shape;1198;p18"/>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16,35</a:t>
                </a:r>
                <a:endParaRPr/>
              </a:p>
            </p:txBody>
          </p:sp>
        </p:grpSp>
        <p:grpSp>
          <p:nvGrpSpPr>
            <p:cNvPr id="1199" name="Google Shape;1199;p18"/>
            <p:cNvGrpSpPr/>
            <p:nvPr/>
          </p:nvGrpSpPr>
          <p:grpSpPr>
            <a:xfrm>
              <a:off x="864" y="1872"/>
              <a:ext cx="480" cy="480"/>
              <a:chOff x="144" y="3312"/>
              <a:chExt cx="480" cy="480"/>
            </a:xfrm>
          </p:grpSpPr>
          <p:sp>
            <p:nvSpPr>
              <p:cNvPr id="1200" name="Google Shape;1200;p18"/>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01" name="Google Shape;1201;p18"/>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20,80</a:t>
                </a:r>
                <a:endParaRPr/>
              </a:p>
            </p:txBody>
          </p:sp>
        </p:grpSp>
        <p:grpSp>
          <p:nvGrpSpPr>
            <p:cNvPr id="1202" name="Google Shape;1202;p18"/>
            <p:cNvGrpSpPr/>
            <p:nvPr/>
          </p:nvGrpSpPr>
          <p:grpSpPr>
            <a:xfrm>
              <a:off x="1488" y="1344"/>
              <a:ext cx="480" cy="480"/>
              <a:chOff x="144" y="3312"/>
              <a:chExt cx="480" cy="480"/>
            </a:xfrm>
          </p:grpSpPr>
          <p:sp>
            <p:nvSpPr>
              <p:cNvPr id="1203" name="Google Shape;1203;p18"/>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04" name="Google Shape;1204;p18"/>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15,82</a:t>
                </a:r>
                <a:endParaRPr/>
              </a:p>
            </p:txBody>
          </p:sp>
        </p:grpSp>
        <p:grpSp>
          <p:nvGrpSpPr>
            <p:cNvPr id="1205" name="Google Shape;1205;p18"/>
            <p:cNvGrpSpPr/>
            <p:nvPr/>
          </p:nvGrpSpPr>
          <p:grpSpPr>
            <a:xfrm>
              <a:off x="4224" y="1392"/>
              <a:ext cx="480" cy="480"/>
              <a:chOff x="144" y="3312"/>
              <a:chExt cx="480" cy="480"/>
            </a:xfrm>
          </p:grpSpPr>
          <p:sp>
            <p:nvSpPr>
              <p:cNvPr id="1206" name="Google Shape;1206;p18"/>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07" name="Google Shape;1207;p18"/>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30,60</a:t>
                </a:r>
                <a:endParaRPr/>
              </a:p>
            </p:txBody>
          </p:sp>
        </p:grpSp>
        <p:grpSp>
          <p:nvGrpSpPr>
            <p:cNvPr id="1208" name="Google Shape;1208;p18"/>
            <p:cNvGrpSpPr/>
            <p:nvPr/>
          </p:nvGrpSpPr>
          <p:grpSpPr>
            <a:xfrm>
              <a:off x="2784" y="720"/>
              <a:ext cx="480" cy="480"/>
              <a:chOff x="144" y="3312"/>
              <a:chExt cx="480" cy="480"/>
            </a:xfrm>
          </p:grpSpPr>
          <p:sp>
            <p:nvSpPr>
              <p:cNvPr id="1209" name="Google Shape;1209;p18"/>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10" name="Google Shape;1210;p18"/>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15,90</a:t>
                </a:r>
                <a:endParaRPr/>
              </a:p>
            </p:txBody>
          </p:sp>
        </p:grpSp>
      </p:grpSp>
      <p:sp>
        <p:nvSpPr>
          <p:cNvPr id="1211" name="Google Shape;1211;p18"/>
          <p:cNvSpPr txBox="1"/>
          <p:nvPr/>
        </p:nvSpPr>
        <p:spPr>
          <a:xfrm>
            <a:off x="2743200" y="5562600"/>
            <a:ext cx="5867400" cy="519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hlink"/>
              </a:buClr>
              <a:buSzPts val="2800"/>
              <a:buFont typeface="Noto Sans Symbols"/>
              <a:buNone/>
            </a:pPr>
            <a:r>
              <a:rPr b="0" i="0" lang="en-US" sz="2800" u="none" cap="none" strike="noStrike">
                <a:solidFill>
                  <a:schemeClr val="dk1"/>
                </a:solidFill>
                <a:latin typeface="Times New Roman"/>
                <a:ea typeface="Times New Roman"/>
                <a:cs typeface="Times New Roman"/>
                <a:sym typeface="Times New Roman"/>
              </a:rPr>
              <a:t>Swap with right end point if necessary.</a:t>
            </a:r>
            <a:endParaRPr/>
          </a:p>
        </p:txBody>
      </p:sp>
      <p:grpSp>
        <p:nvGrpSpPr>
          <p:cNvPr id="1212" name="Google Shape;1212;p18"/>
          <p:cNvGrpSpPr/>
          <p:nvPr/>
        </p:nvGrpSpPr>
        <p:grpSpPr>
          <a:xfrm>
            <a:off x="2590800" y="4038600"/>
            <a:ext cx="762000" cy="762000"/>
            <a:chOff x="4032" y="3408"/>
            <a:chExt cx="480" cy="480"/>
          </a:xfrm>
        </p:grpSpPr>
        <p:sp>
          <p:nvSpPr>
            <p:cNvPr id="1213" name="Google Shape;1213;p18"/>
            <p:cNvSpPr/>
            <p:nvPr/>
          </p:nvSpPr>
          <p:spPr>
            <a:xfrm>
              <a:off x="4032" y="3408"/>
              <a:ext cx="480" cy="4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14" name="Google Shape;1214;p18"/>
            <p:cNvSpPr/>
            <p:nvPr/>
          </p:nvSpPr>
          <p:spPr>
            <a:xfrm>
              <a:off x="4032" y="3504"/>
              <a:ext cx="3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  ,19</a:t>
              </a:r>
              <a:endParaRPr/>
            </a:p>
          </p:txBody>
        </p:sp>
      </p:grpSp>
      <p:sp>
        <p:nvSpPr>
          <p:cNvPr id="1215" name="Google Shape;1215;p18"/>
          <p:cNvSpPr txBox="1"/>
          <p:nvPr/>
        </p:nvSpPr>
        <p:spPr>
          <a:xfrm>
            <a:off x="2590800" y="3657600"/>
            <a:ext cx="10668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20</a:t>
            </a:r>
            <a:endParaRPr/>
          </a:p>
        </p:txBody>
      </p:sp>
      <p:sp>
        <p:nvSpPr>
          <p:cNvPr id="1216" name="Google Shape;1216;p18"/>
          <p:cNvSpPr txBox="1"/>
          <p:nvPr>
            <p:ph type="ctrTitle"/>
          </p:nvPr>
        </p:nvSpPr>
        <p:spPr>
          <a:xfrm>
            <a:off x="685800" y="0"/>
            <a:ext cx="7772400" cy="990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Remove Min Element Example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0" name="Shape 1220"/>
        <p:cNvGrpSpPr/>
        <p:nvPr/>
      </p:nvGrpSpPr>
      <p:grpSpPr>
        <a:xfrm>
          <a:off x="0" y="0"/>
          <a:ext cx="0" cy="0"/>
          <a:chOff x="0" y="0"/>
          <a:chExt cx="0" cy="0"/>
        </a:xfrm>
      </p:grpSpPr>
      <p:grpSp>
        <p:nvGrpSpPr>
          <p:cNvPr id="1221" name="Google Shape;1221;p19"/>
          <p:cNvGrpSpPr/>
          <p:nvPr/>
        </p:nvGrpSpPr>
        <p:grpSpPr>
          <a:xfrm>
            <a:off x="228600" y="1143000"/>
            <a:ext cx="8686800" cy="4876800"/>
            <a:chOff x="144" y="720"/>
            <a:chExt cx="5472" cy="3072"/>
          </a:xfrm>
        </p:grpSpPr>
        <p:cxnSp>
          <p:nvCxnSpPr>
            <p:cNvPr id="1222" name="Google Shape;1222;p19"/>
            <p:cNvCxnSpPr/>
            <p:nvPr/>
          </p:nvCxnSpPr>
          <p:spPr>
            <a:xfrm flipH="1">
              <a:off x="1824" y="960"/>
              <a:ext cx="1056" cy="528"/>
            </a:xfrm>
            <a:prstGeom prst="straightConnector1">
              <a:avLst/>
            </a:prstGeom>
            <a:noFill/>
            <a:ln cap="flat" cmpd="sng" w="12700">
              <a:solidFill>
                <a:schemeClr val="dk1"/>
              </a:solidFill>
              <a:prstDash val="solid"/>
              <a:round/>
              <a:headEnd len="sm" w="sm" type="none"/>
              <a:tailEnd len="sm" w="sm" type="none"/>
            </a:ln>
          </p:spPr>
        </p:cxnSp>
        <p:cxnSp>
          <p:nvCxnSpPr>
            <p:cNvPr id="1223" name="Google Shape;1223;p19"/>
            <p:cNvCxnSpPr/>
            <p:nvPr/>
          </p:nvCxnSpPr>
          <p:spPr>
            <a:xfrm>
              <a:off x="3168" y="960"/>
              <a:ext cx="1152" cy="528"/>
            </a:xfrm>
            <a:prstGeom prst="straightConnector1">
              <a:avLst/>
            </a:prstGeom>
            <a:noFill/>
            <a:ln cap="flat" cmpd="sng" w="12700">
              <a:solidFill>
                <a:schemeClr val="dk1"/>
              </a:solidFill>
              <a:prstDash val="solid"/>
              <a:round/>
              <a:headEnd len="sm" w="sm" type="none"/>
              <a:tailEnd len="sm" w="sm" type="none"/>
            </a:ln>
          </p:spPr>
        </p:cxnSp>
        <p:cxnSp>
          <p:nvCxnSpPr>
            <p:cNvPr id="1224" name="Google Shape;1224;p19"/>
            <p:cNvCxnSpPr/>
            <p:nvPr/>
          </p:nvCxnSpPr>
          <p:spPr>
            <a:xfrm flipH="1">
              <a:off x="1104" y="1632"/>
              <a:ext cx="480" cy="336"/>
            </a:xfrm>
            <a:prstGeom prst="straightConnector1">
              <a:avLst/>
            </a:prstGeom>
            <a:noFill/>
            <a:ln cap="flat" cmpd="sng" w="12700">
              <a:solidFill>
                <a:schemeClr val="dk1"/>
              </a:solidFill>
              <a:prstDash val="solid"/>
              <a:round/>
              <a:headEnd len="sm" w="sm" type="none"/>
              <a:tailEnd len="sm" w="sm" type="none"/>
            </a:ln>
          </p:spPr>
        </p:cxnSp>
        <p:cxnSp>
          <p:nvCxnSpPr>
            <p:cNvPr id="1225" name="Google Shape;1225;p19"/>
            <p:cNvCxnSpPr/>
            <p:nvPr/>
          </p:nvCxnSpPr>
          <p:spPr>
            <a:xfrm>
              <a:off x="1776" y="1632"/>
              <a:ext cx="336" cy="336"/>
            </a:xfrm>
            <a:prstGeom prst="straightConnector1">
              <a:avLst/>
            </a:prstGeom>
            <a:noFill/>
            <a:ln cap="flat" cmpd="sng" w="12700">
              <a:solidFill>
                <a:schemeClr val="dk1"/>
              </a:solidFill>
              <a:prstDash val="solid"/>
              <a:round/>
              <a:headEnd len="sm" w="sm" type="none"/>
              <a:tailEnd len="sm" w="sm" type="none"/>
            </a:ln>
          </p:spPr>
        </p:cxnSp>
        <p:cxnSp>
          <p:nvCxnSpPr>
            <p:cNvPr id="1226" name="Google Shape;1226;p19"/>
            <p:cNvCxnSpPr/>
            <p:nvPr/>
          </p:nvCxnSpPr>
          <p:spPr>
            <a:xfrm flipH="1">
              <a:off x="3744" y="1680"/>
              <a:ext cx="576" cy="240"/>
            </a:xfrm>
            <a:prstGeom prst="straightConnector1">
              <a:avLst/>
            </a:prstGeom>
            <a:noFill/>
            <a:ln cap="flat" cmpd="sng" w="12700">
              <a:solidFill>
                <a:schemeClr val="dk1"/>
              </a:solidFill>
              <a:prstDash val="solid"/>
              <a:round/>
              <a:headEnd len="sm" w="sm" type="none"/>
              <a:tailEnd len="sm" w="sm" type="none"/>
            </a:ln>
          </p:spPr>
        </p:cxnSp>
        <p:cxnSp>
          <p:nvCxnSpPr>
            <p:cNvPr id="1227" name="Google Shape;1227;p19"/>
            <p:cNvCxnSpPr/>
            <p:nvPr/>
          </p:nvCxnSpPr>
          <p:spPr>
            <a:xfrm>
              <a:off x="4512" y="1632"/>
              <a:ext cx="528" cy="336"/>
            </a:xfrm>
            <a:prstGeom prst="straightConnector1">
              <a:avLst/>
            </a:prstGeom>
            <a:noFill/>
            <a:ln cap="flat" cmpd="sng" w="12700">
              <a:solidFill>
                <a:schemeClr val="dk1"/>
              </a:solidFill>
              <a:prstDash val="solid"/>
              <a:round/>
              <a:headEnd len="sm" w="sm" type="none"/>
              <a:tailEnd len="sm" w="sm" type="none"/>
            </a:ln>
          </p:spPr>
        </p:cxnSp>
        <p:cxnSp>
          <p:nvCxnSpPr>
            <p:cNvPr id="1228" name="Google Shape;1228;p19"/>
            <p:cNvCxnSpPr/>
            <p:nvPr/>
          </p:nvCxnSpPr>
          <p:spPr>
            <a:xfrm flipH="1">
              <a:off x="720" y="2160"/>
              <a:ext cx="240" cy="432"/>
            </a:xfrm>
            <a:prstGeom prst="straightConnector1">
              <a:avLst/>
            </a:prstGeom>
            <a:noFill/>
            <a:ln cap="flat" cmpd="sng" w="12700">
              <a:solidFill>
                <a:schemeClr val="dk1"/>
              </a:solidFill>
              <a:prstDash val="solid"/>
              <a:round/>
              <a:headEnd len="sm" w="sm" type="none"/>
              <a:tailEnd len="sm" w="sm" type="none"/>
            </a:ln>
          </p:spPr>
        </p:cxnSp>
        <p:cxnSp>
          <p:nvCxnSpPr>
            <p:cNvPr id="1229" name="Google Shape;1229;p19"/>
            <p:cNvCxnSpPr/>
            <p:nvPr/>
          </p:nvCxnSpPr>
          <p:spPr>
            <a:xfrm>
              <a:off x="1152" y="2160"/>
              <a:ext cx="192" cy="480"/>
            </a:xfrm>
            <a:prstGeom prst="straightConnector1">
              <a:avLst/>
            </a:prstGeom>
            <a:noFill/>
            <a:ln cap="flat" cmpd="sng" w="12700">
              <a:solidFill>
                <a:schemeClr val="dk1"/>
              </a:solidFill>
              <a:prstDash val="solid"/>
              <a:round/>
              <a:headEnd len="sm" w="sm" type="none"/>
              <a:tailEnd len="sm" w="sm" type="none"/>
            </a:ln>
          </p:spPr>
        </p:cxnSp>
        <p:cxnSp>
          <p:nvCxnSpPr>
            <p:cNvPr id="1230" name="Google Shape;1230;p19"/>
            <p:cNvCxnSpPr/>
            <p:nvPr/>
          </p:nvCxnSpPr>
          <p:spPr>
            <a:xfrm flipH="1">
              <a:off x="1824" y="2160"/>
              <a:ext cx="240" cy="432"/>
            </a:xfrm>
            <a:prstGeom prst="straightConnector1">
              <a:avLst/>
            </a:prstGeom>
            <a:noFill/>
            <a:ln cap="flat" cmpd="sng" w="12700">
              <a:solidFill>
                <a:schemeClr val="dk1"/>
              </a:solidFill>
              <a:prstDash val="solid"/>
              <a:round/>
              <a:headEnd len="sm" w="sm" type="none"/>
              <a:tailEnd len="sm" w="sm" type="none"/>
            </a:ln>
          </p:spPr>
        </p:cxnSp>
        <p:cxnSp>
          <p:nvCxnSpPr>
            <p:cNvPr id="1231" name="Google Shape;1231;p19"/>
            <p:cNvCxnSpPr/>
            <p:nvPr/>
          </p:nvCxnSpPr>
          <p:spPr>
            <a:xfrm>
              <a:off x="2256" y="2160"/>
              <a:ext cx="192" cy="480"/>
            </a:xfrm>
            <a:prstGeom prst="straightConnector1">
              <a:avLst/>
            </a:prstGeom>
            <a:noFill/>
            <a:ln cap="flat" cmpd="sng" w="12700">
              <a:solidFill>
                <a:schemeClr val="dk1"/>
              </a:solidFill>
              <a:prstDash val="solid"/>
              <a:round/>
              <a:headEnd len="sm" w="sm" type="none"/>
              <a:tailEnd len="sm" w="sm" type="none"/>
            </a:ln>
          </p:spPr>
        </p:cxnSp>
        <p:cxnSp>
          <p:nvCxnSpPr>
            <p:cNvPr id="1232" name="Google Shape;1232;p19"/>
            <p:cNvCxnSpPr/>
            <p:nvPr/>
          </p:nvCxnSpPr>
          <p:spPr>
            <a:xfrm flipH="1">
              <a:off x="3312" y="2208"/>
              <a:ext cx="240" cy="432"/>
            </a:xfrm>
            <a:prstGeom prst="straightConnector1">
              <a:avLst/>
            </a:prstGeom>
            <a:noFill/>
            <a:ln cap="flat" cmpd="sng" w="12700">
              <a:solidFill>
                <a:schemeClr val="dk1"/>
              </a:solidFill>
              <a:prstDash val="solid"/>
              <a:round/>
              <a:headEnd len="sm" w="sm" type="none"/>
              <a:tailEnd len="sm" w="sm" type="none"/>
            </a:ln>
          </p:spPr>
        </p:cxnSp>
        <p:cxnSp>
          <p:nvCxnSpPr>
            <p:cNvPr id="1233" name="Google Shape;1233;p19"/>
            <p:cNvCxnSpPr/>
            <p:nvPr/>
          </p:nvCxnSpPr>
          <p:spPr>
            <a:xfrm>
              <a:off x="3744" y="2208"/>
              <a:ext cx="192" cy="480"/>
            </a:xfrm>
            <a:prstGeom prst="straightConnector1">
              <a:avLst/>
            </a:prstGeom>
            <a:noFill/>
            <a:ln cap="flat" cmpd="sng" w="12700">
              <a:solidFill>
                <a:schemeClr val="dk1"/>
              </a:solidFill>
              <a:prstDash val="solid"/>
              <a:round/>
              <a:headEnd len="sm" w="sm" type="none"/>
              <a:tailEnd len="sm" w="sm" type="none"/>
            </a:ln>
          </p:spPr>
        </p:cxnSp>
        <p:cxnSp>
          <p:nvCxnSpPr>
            <p:cNvPr id="1234" name="Google Shape;1234;p19"/>
            <p:cNvCxnSpPr/>
            <p:nvPr/>
          </p:nvCxnSpPr>
          <p:spPr>
            <a:xfrm flipH="1">
              <a:off x="4800" y="2160"/>
              <a:ext cx="240" cy="432"/>
            </a:xfrm>
            <a:prstGeom prst="straightConnector1">
              <a:avLst/>
            </a:prstGeom>
            <a:noFill/>
            <a:ln cap="flat" cmpd="sng" w="12700">
              <a:solidFill>
                <a:schemeClr val="dk1"/>
              </a:solidFill>
              <a:prstDash val="solid"/>
              <a:round/>
              <a:headEnd len="sm" w="sm" type="none"/>
              <a:tailEnd len="sm" w="sm" type="none"/>
            </a:ln>
          </p:spPr>
        </p:cxnSp>
        <p:cxnSp>
          <p:nvCxnSpPr>
            <p:cNvPr id="1235" name="Google Shape;1235;p19"/>
            <p:cNvCxnSpPr/>
            <p:nvPr/>
          </p:nvCxnSpPr>
          <p:spPr>
            <a:xfrm>
              <a:off x="5232" y="2160"/>
              <a:ext cx="192" cy="480"/>
            </a:xfrm>
            <a:prstGeom prst="straightConnector1">
              <a:avLst/>
            </a:prstGeom>
            <a:noFill/>
            <a:ln cap="flat" cmpd="sng" w="12700">
              <a:solidFill>
                <a:schemeClr val="dk1"/>
              </a:solidFill>
              <a:prstDash val="solid"/>
              <a:round/>
              <a:headEnd len="sm" w="sm" type="none"/>
              <a:tailEnd len="sm" w="sm" type="none"/>
            </a:ln>
          </p:spPr>
        </p:cxnSp>
        <p:cxnSp>
          <p:nvCxnSpPr>
            <p:cNvPr id="1236" name="Google Shape;1236;p19"/>
            <p:cNvCxnSpPr/>
            <p:nvPr/>
          </p:nvCxnSpPr>
          <p:spPr>
            <a:xfrm flipH="1">
              <a:off x="384" y="2880"/>
              <a:ext cx="240" cy="432"/>
            </a:xfrm>
            <a:prstGeom prst="straightConnector1">
              <a:avLst/>
            </a:prstGeom>
            <a:noFill/>
            <a:ln cap="flat" cmpd="sng" w="12700">
              <a:solidFill>
                <a:schemeClr val="dk1"/>
              </a:solidFill>
              <a:prstDash val="solid"/>
              <a:round/>
              <a:headEnd len="sm" w="sm" type="none"/>
              <a:tailEnd len="sm" w="sm" type="none"/>
            </a:ln>
          </p:spPr>
        </p:cxnSp>
        <p:cxnSp>
          <p:nvCxnSpPr>
            <p:cNvPr id="1237" name="Google Shape;1237;p19"/>
            <p:cNvCxnSpPr/>
            <p:nvPr/>
          </p:nvCxnSpPr>
          <p:spPr>
            <a:xfrm>
              <a:off x="720" y="2880"/>
              <a:ext cx="192" cy="480"/>
            </a:xfrm>
            <a:prstGeom prst="straightConnector1">
              <a:avLst/>
            </a:prstGeom>
            <a:noFill/>
            <a:ln cap="flat" cmpd="sng" w="12700">
              <a:solidFill>
                <a:schemeClr val="dk1"/>
              </a:solidFill>
              <a:prstDash val="solid"/>
              <a:round/>
              <a:headEnd len="sm" w="sm" type="none"/>
              <a:tailEnd len="sm" w="sm" type="none"/>
            </a:ln>
          </p:spPr>
        </p:cxnSp>
        <p:grpSp>
          <p:nvGrpSpPr>
            <p:cNvPr id="1238" name="Google Shape;1238;p19"/>
            <p:cNvGrpSpPr/>
            <p:nvPr/>
          </p:nvGrpSpPr>
          <p:grpSpPr>
            <a:xfrm>
              <a:off x="144" y="3312"/>
              <a:ext cx="480" cy="480"/>
              <a:chOff x="144" y="3312"/>
              <a:chExt cx="480" cy="480"/>
            </a:xfrm>
          </p:grpSpPr>
          <p:sp>
            <p:nvSpPr>
              <p:cNvPr id="1239" name="Google Shape;1239;p19"/>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40" name="Google Shape;1240;p19"/>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28,55</a:t>
                </a:r>
                <a:endParaRPr/>
              </a:p>
            </p:txBody>
          </p:sp>
        </p:grpSp>
        <p:grpSp>
          <p:nvGrpSpPr>
            <p:cNvPr id="1241" name="Google Shape;1241;p19"/>
            <p:cNvGrpSpPr/>
            <p:nvPr/>
          </p:nvGrpSpPr>
          <p:grpSpPr>
            <a:xfrm>
              <a:off x="720" y="3312"/>
              <a:ext cx="480" cy="480"/>
              <a:chOff x="144" y="3312"/>
              <a:chExt cx="480" cy="480"/>
            </a:xfrm>
          </p:grpSpPr>
          <p:sp>
            <p:nvSpPr>
              <p:cNvPr id="1242" name="Google Shape;1242;p19"/>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43" name="Google Shape;1243;p19"/>
              <p:cNvSpPr/>
              <p:nvPr/>
            </p:nvSpPr>
            <p:spPr>
              <a:xfrm>
                <a:off x="144" y="3408"/>
                <a:ext cx="2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60</a:t>
                </a:r>
                <a:endParaRPr/>
              </a:p>
            </p:txBody>
          </p:sp>
        </p:grpSp>
        <p:grpSp>
          <p:nvGrpSpPr>
            <p:cNvPr id="1244" name="Google Shape;1244;p19"/>
            <p:cNvGrpSpPr/>
            <p:nvPr/>
          </p:nvGrpSpPr>
          <p:grpSpPr>
            <a:xfrm>
              <a:off x="480" y="2544"/>
              <a:ext cx="480" cy="480"/>
              <a:chOff x="144" y="3312"/>
              <a:chExt cx="480" cy="480"/>
            </a:xfrm>
          </p:grpSpPr>
          <p:sp>
            <p:nvSpPr>
              <p:cNvPr id="1245" name="Google Shape;1245;p19"/>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46" name="Google Shape;1246;p19"/>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25,70</a:t>
                </a:r>
                <a:endParaRPr/>
              </a:p>
            </p:txBody>
          </p:sp>
        </p:grpSp>
        <p:grpSp>
          <p:nvGrpSpPr>
            <p:cNvPr id="1247" name="Google Shape;1247;p19"/>
            <p:cNvGrpSpPr/>
            <p:nvPr/>
          </p:nvGrpSpPr>
          <p:grpSpPr>
            <a:xfrm>
              <a:off x="1056" y="2544"/>
              <a:ext cx="480" cy="480"/>
              <a:chOff x="144" y="3312"/>
              <a:chExt cx="480" cy="480"/>
            </a:xfrm>
          </p:grpSpPr>
          <p:sp>
            <p:nvSpPr>
              <p:cNvPr id="1248" name="Google Shape;1248;p19"/>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49" name="Google Shape;1249;p19"/>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30,50</a:t>
                </a:r>
                <a:endParaRPr/>
              </a:p>
            </p:txBody>
          </p:sp>
        </p:grpSp>
        <p:grpSp>
          <p:nvGrpSpPr>
            <p:cNvPr id="1250" name="Google Shape;1250;p19"/>
            <p:cNvGrpSpPr/>
            <p:nvPr/>
          </p:nvGrpSpPr>
          <p:grpSpPr>
            <a:xfrm>
              <a:off x="1632" y="2544"/>
              <a:ext cx="480" cy="480"/>
              <a:chOff x="144" y="3312"/>
              <a:chExt cx="480" cy="480"/>
            </a:xfrm>
          </p:grpSpPr>
          <p:sp>
            <p:nvSpPr>
              <p:cNvPr id="1251" name="Google Shape;1251;p19"/>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52" name="Google Shape;1252;p19"/>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19,20</a:t>
                </a:r>
                <a:endParaRPr/>
              </a:p>
            </p:txBody>
          </p:sp>
        </p:grpSp>
        <p:grpSp>
          <p:nvGrpSpPr>
            <p:cNvPr id="1253" name="Google Shape;1253;p19"/>
            <p:cNvGrpSpPr/>
            <p:nvPr/>
          </p:nvGrpSpPr>
          <p:grpSpPr>
            <a:xfrm>
              <a:off x="2208" y="2544"/>
              <a:ext cx="480" cy="480"/>
              <a:chOff x="144" y="3312"/>
              <a:chExt cx="480" cy="480"/>
            </a:xfrm>
          </p:grpSpPr>
          <p:sp>
            <p:nvSpPr>
              <p:cNvPr id="1254" name="Google Shape;1254;p19"/>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55" name="Google Shape;1255;p19"/>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17,17</a:t>
                </a:r>
                <a:endParaRPr/>
              </a:p>
            </p:txBody>
          </p:sp>
        </p:grpSp>
        <p:grpSp>
          <p:nvGrpSpPr>
            <p:cNvPr id="1256" name="Google Shape;1256;p19"/>
            <p:cNvGrpSpPr/>
            <p:nvPr/>
          </p:nvGrpSpPr>
          <p:grpSpPr>
            <a:xfrm>
              <a:off x="3072" y="2544"/>
              <a:ext cx="480" cy="480"/>
              <a:chOff x="144" y="3312"/>
              <a:chExt cx="480" cy="480"/>
            </a:xfrm>
          </p:grpSpPr>
          <p:sp>
            <p:nvSpPr>
              <p:cNvPr id="1257" name="Google Shape;1257;p19"/>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58" name="Google Shape;1258;p19"/>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50,55</a:t>
                </a:r>
                <a:endParaRPr/>
              </a:p>
            </p:txBody>
          </p:sp>
        </p:grpSp>
        <p:grpSp>
          <p:nvGrpSpPr>
            <p:cNvPr id="1259" name="Google Shape;1259;p19"/>
            <p:cNvGrpSpPr/>
            <p:nvPr/>
          </p:nvGrpSpPr>
          <p:grpSpPr>
            <a:xfrm>
              <a:off x="3600" y="2544"/>
              <a:ext cx="480" cy="480"/>
              <a:chOff x="144" y="3312"/>
              <a:chExt cx="480" cy="480"/>
            </a:xfrm>
          </p:grpSpPr>
          <p:sp>
            <p:nvSpPr>
              <p:cNvPr id="1260" name="Google Shape;1260;p19"/>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61" name="Google Shape;1261;p19"/>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47,58</a:t>
                </a:r>
                <a:endParaRPr/>
              </a:p>
            </p:txBody>
          </p:sp>
        </p:grpSp>
        <p:grpSp>
          <p:nvGrpSpPr>
            <p:cNvPr id="1262" name="Google Shape;1262;p19"/>
            <p:cNvGrpSpPr/>
            <p:nvPr/>
          </p:nvGrpSpPr>
          <p:grpSpPr>
            <a:xfrm>
              <a:off x="4560" y="2544"/>
              <a:ext cx="480" cy="480"/>
              <a:chOff x="144" y="3312"/>
              <a:chExt cx="480" cy="480"/>
            </a:xfrm>
          </p:grpSpPr>
          <p:sp>
            <p:nvSpPr>
              <p:cNvPr id="1263" name="Google Shape;1263;p19"/>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64" name="Google Shape;1264;p19"/>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40,45</a:t>
                </a:r>
                <a:endParaRPr/>
              </a:p>
            </p:txBody>
          </p:sp>
        </p:grpSp>
        <p:grpSp>
          <p:nvGrpSpPr>
            <p:cNvPr id="1265" name="Google Shape;1265;p19"/>
            <p:cNvGrpSpPr/>
            <p:nvPr/>
          </p:nvGrpSpPr>
          <p:grpSpPr>
            <a:xfrm>
              <a:off x="5136" y="2544"/>
              <a:ext cx="480" cy="480"/>
              <a:chOff x="144" y="3312"/>
              <a:chExt cx="480" cy="480"/>
            </a:xfrm>
          </p:grpSpPr>
          <p:sp>
            <p:nvSpPr>
              <p:cNvPr id="1266" name="Google Shape;1266;p19"/>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67" name="Google Shape;1267;p19"/>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40,43</a:t>
                </a:r>
                <a:endParaRPr/>
              </a:p>
            </p:txBody>
          </p:sp>
        </p:grpSp>
        <p:grpSp>
          <p:nvGrpSpPr>
            <p:cNvPr id="1268" name="Google Shape;1268;p19"/>
            <p:cNvGrpSpPr/>
            <p:nvPr/>
          </p:nvGrpSpPr>
          <p:grpSpPr>
            <a:xfrm>
              <a:off x="4896" y="1824"/>
              <a:ext cx="480" cy="480"/>
              <a:chOff x="144" y="3312"/>
              <a:chExt cx="480" cy="480"/>
            </a:xfrm>
          </p:grpSpPr>
          <p:sp>
            <p:nvSpPr>
              <p:cNvPr id="1269" name="Google Shape;1269;p19"/>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70" name="Google Shape;1270;p19"/>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35,50</a:t>
                </a:r>
                <a:endParaRPr/>
              </a:p>
            </p:txBody>
          </p:sp>
        </p:grpSp>
        <p:grpSp>
          <p:nvGrpSpPr>
            <p:cNvPr id="1271" name="Google Shape;1271;p19"/>
            <p:cNvGrpSpPr/>
            <p:nvPr/>
          </p:nvGrpSpPr>
          <p:grpSpPr>
            <a:xfrm>
              <a:off x="3408" y="1872"/>
              <a:ext cx="480" cy="480"/>
              <a:chOff x="144" y="3312"/>
              <a:chExt cx="480" cy="480"/>
            </a:xfrm>
          </p:grpSpPr>
          <p:sp>
            <p:nvSpPr>
              <p:cNvPr id="1272" name="Google Shape;1272;p19"/>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73" name="Google Shape;1273;p19"/>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45,60</a:t>
                </a:r>
                <a:endParaRPr/>
              </a:p>
            </p:txBody>
          </p:sp>
        </p:grpSp>
        <p:grpSp>
          <p:nvGrpSpPr>
            <p:cNvPr id="1274" name="Google Shape;1274;p19"/>
            <p:cNvGrpSpPr/>
            <p:nvPr/>
          </p:nvGrpSpPr>
          <p:grpSpPr>
            <a:xfrm>
              <a:off x="1920" y="1824"/>
              <a:ext cx="480" cy="480"/>
              <a:chOff x="144" y="3312"/>
              <a:chExt cx="480" cy="480"/>
            </a:xfrm>
          </p:grpSpPr>
          <p:sp>
            <p:nvSpPr>
              <p:cNvPr id="1275" name="Google Shape;1275;p19"/>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76" name="Google Shape;1276;p19"/>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16,35</a:t>
                </a:r>
                <a:endParaRPr/>
              </a:p>
            </p:txBody>
          </p:sp>
        </p:grpSp>
        <p:grpSp>
          <p:nvGrpSpPr>
            <p:cNvPr id="1277" name="Google Shape;1277;p19"/>
            <p:cNvGrpSpPr/>
            <p:nvPr/>
          </p:nvGrpSpPr>
          <p:grpSpPr>
            <a:xfrm>
              <a:off x="864" y="1872"/>
              <a:ext cx="480" cy="480"/>
              <a:chOff x="144" y="3312"/>
              <a:chExt cx="480" cy="480"/>
            </a:xfrm>
          </p:grpSpPr>
          <p:sp>
            <p:nvSpPr>
              <p:cNvPr id="1278" name="Google Shape;1278;p19"/>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79" name="Google Shape;1279;p19"/>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20,80</a:t>
                </a:r>
                <a:endParaRPr/>
              </a:p>
            </p:txBody>
          </p:sp>
        </p:grpSp>
        <p:grpSp>
          <p:nvGrpSpPr>
            <p:cNvPr id="1280" name="Google Shape;1280;p19"/>
            <p:cNvGrpSpPr/>
            <p:nvPr/>
          </p:nvGrpSpPr>
          <p:grpSpPr>
            <a:xfrm>
              <a:off x="1488" y="1344"/>
              <a:ext cx="480" cy="480"/>
              <a:chOff x="144" y="3312"/>
              <a:chExt cx="480" cy="480"/>
            </a:xfrm>
          </p:grpSpPr>
          <p:sp>
            <p:nvSpPr>
              <p:cNvPr id="1281" name="Google Shape;1281;p19"/>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82" name="Google Shape;1282;p19"/>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15,82</a:t>
                </a:r>
                <a:endParaRPr/>
              </a:p>
            </p:txBody>
          </p:sp>
        </p:grpSp>
        <p:grpSp>
          <p:nvGrpSpPr>
            <p:cNvPr id="1283" name="Google Shape;1283;p19"/>
            <p:cNvGrpSpPr/>
            <p:nvPr/>
          </p:nvGrpSpPr>
          <p:grpSpPr>
            <a:xfrm>
              <a:off x="4224" y="1392"/>
              <a:ext cx="480" cy="480"/>
              <a:chOff x="144" y="3312"/>
              <a:chExt cx="480" cy="480"/>
            </a:xfrm>
          </p:grpSpPr>
          <p:sp>
            <p:nvSpPr>
              <p:cNvPr id="1284" name="Google Shape;1284;p19"/>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85" name="Google Shape;1285;p19"/>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30,60</a:t>
                </a:r>
                <a:endParaRPr/>
              </a:p>
            </p:txBody>
          </p:sp>
        </p:grpSp>
        <p:grpSp>
          <p:nvGrpSpPr>
            <p:cNvPr id="1286" name="Google Shape;1286;p19"/>
            <p:cNvGrpSpPr/>
            <p:nvPr/>
          </p:nvGrpSpPr>
          <p:grpSpPr>
            <a:xfrm>
              <a:off x="2784" y="720"/>
              <a:ext cx="480" cy="480"/>
              <a:chOff x="144" y="3312"/>
              <a:chExt cx="480" cy="480"/>
            </a:xfrm>
          </p:grpSpPr>
          <p:sp>
            <p:nvSpPr>
              <p:cNvPr id="1287" name="Google Shape;1287;p19"/>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88" name="Google Shape;1288;p19"/>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15,90</a:t>
                </a:r>
                <a:endParaRPr/>
              </a:p>
            </p:txBody>
          </p:sp>
        </p:grpSp>
      </p:grpSp>
      <p:sp>
        <p:nvSpPr>
          <p:cNvPr id="1289" name="Google Shape;1289;p19"/>
          <p:cNvSpPr txBox="1"/>
          <p:nvPr>
            <p:ph type="ctrTitle"/>
          </p:nvPr>
        </p:nvSpPr>
        <p:spPr>
          <a:xfrm>
            <a:off x="685800" y="0"/>
            <a:ext cx="7772400" cy="990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Remove Min Element Example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Interval Heaps</a:t>
            </a:r>
            <a:endParaRPr/>
          </a:p>
        </p:txBody>
      </p:sp>
      <p:sp>
        <p:nvSpPr>
          <p:cNvPr id="97" name="Google Shape;97;p2"/>
          <p:cNvSpPr txBox="1"/>
          <p:nvPr>
            <p:ph idx="1" type="body"/>
          </p:nvPr>
        </p:nvSpPr>
        <p:spPr>
          <a:xfrm>
            <a:off x="304800" y="1447800"/>
            <a:ext cx="8534400" cy="5029200"/>
          </a:xfrm>
          <a:prstGeom prst="rect">
            <a:avLst/>
          </a:prstGeom>
          <a:noFill/>
          <a:ln>
            <a:noFill/>
          </a:ln>
        </p:spPr>
        <p:txBody>
          <a:bodyPr anchorCtr="0" anchor="t" bIns="46025" lIns="92075" spcFirstLastPara="1" rIns="92075" wrap="square" tIns="46025">
            <a:noAutofit/>
          </a:bodyPr>
          <a:lstStyle/>
          <a:p>
            <a:pPr indent="-342900" lvl="0" marL="342900" rtl="0" algn="l">
              <a:lnSpc>
                <a:spcPct val="90000"/>
              </a:lnSpc>
              <a:spcBef>
                <a:spcPts val="0"/>
              </a:spcBef>
              <a:spcAft>
                <a:spcPts val="0"/>
              </a:spcAft>
              <a:buSzPts val="2800"/>
              <a:buFont typeface="Times New Roman"/>
              <a:buChar char="•"/>
            </a:pPr>
            <a:r>
              <a:rPr lang="en-US" sz="2800"/>
              <a:t>Complete binary tree.</a:t>
            </a:r>
            <a:endParaRPr/>
          </a:p>
          <a:p>
            <a:pPr indent="-342900" lvl="0" marL="342900" rtl="0" algn="l">
              <a:lnSpc>
                <a:spcPct val="90000"/>
              </a:lnSpc>
              <a:spcBef>
                <a:spcPts val="560"/>
              </a:spcBef>
              <a:spcAft>
                <a:spcPts val="0"/>
              </a:spcAft>
              <a:buSzPts val="2800"/>
              <a:buFont typeface="Times New Roman"/>
              <a:buChar char="•"/>
            </a:pPr>
            <a:r>
              <a:rPr lang="en-US" sz="2800"/>
              <a:t>Each node (except possibly last one) has </a:t>
            </a:r>
            <a:r>
              <a:rPr lang="en-US" sz="2800">
                <a:solidFill>
                  <a:srgbClr val="FF3300"/>
                </a:solidFill>
              </a:rPr>
              <a:t>2</a:t>
            </a:r>
            <a:r>
              <a:rPr lang="en-US" sz="2800"/>
              <a:t> elements.</a:t>
            </a:r>
            <a:endParaRPr/>
          </a:p>
          <a:p>
            <a:pPr indent="-342900" lvl="0" marL="342900" rtl="0" algn="l">
              <a:lnSpc>
                <a:spcPct val="90000"/>
              </a:lnSpc>
              <a:spcBef>
                <a:spcPts val="560"/>
              </a:spcBef>
              <a:spcAft>
                <a:spcPts val="0"/>
              </a:spcAft>
              <a:buSzPts val="2800"/>
              <a:buFont typeface="Times New Roman"/>
              <a:buChar char="•"/>
            </a:pPr>
            <a:r>
              <a:rPr lang="en-US" sz="2800"/>
              <a:t>Last node has </a:t>
            </a:r>
            <a:r>
              <a:rPr lang="en-US" sz="2800">
                <a:solidFill>
                  <a:srgbClr val="FF3300"/>
                </a:solidFill>
              </a:rPr>
              <a:t>1</a:t>
            </a:r>
            <a:r>
              <a:rPr lang="en-US" sz="2800"/>
              <a:t> or </a:t>
            </a:r>
            <a:r>
              <a:rPr lang="en-US" sz="2800">
                <a:solidFill>
                  <a:srgbClr val="FF3300"/>
                </a:solidFill>
              </a:rPr>
              <a:t>2</a:t>
            </a:r>
            <a:r>
              <a:rPr lang="en-US" sz="2800"/>
              <a:t> elements.</a:t>
            </a:r>
            <a:endParaRPr/>
          </a:p>
          <a:p>
            <a:pPr indent="-342900" lvl="0" marL="342900" rtl="0" algn="l">
              <a:lnSpc>
                <a:spcPct val="90000"/>
              </a:lnSpc>
              <a:spcBef>
                <a:spcPts val="560"/>
              </a:spcBef>
              <a:spcAft>
                <a:spcPts val="0"/>
              </a:spcAft>
              <a:buSzPts val="2800"/>
              <a:buFont typeface="Times New Roman"/>
              <a:buChar char="•"/>
            </a:pPr>
            <a:r>
              <a:rPr lang="en-US" sz="2800"/>
              <a:t>Let </a:t>
            </a:r>
            <a:r>
              <a:rPr lang="en-US" sz="2800">
                <a:solidFill>
                  <a:srgbClr val="FF3300"/>
                </a:solidFill>
              </a:rPr>
              <a:t>a</a:t>
            </a:r>
            <a:r>
              <a:rPr lang="en-US" sz="2800"/>
              <a:t> and </a:t>
            </a:r>
            <a:r>
              <a:rPr lang="en-US" sz="2800">
                <a:solidFill>
                  <a:srgbClr val="FF3300"/>
                </a:solidFill>
              </a:rPr>
              <a:t>b</a:t>
            </a:r>
            <a:r>
              <a:rPr lang="en-US" sz="2800"/>
              <a:t> be the elements in a node </a:t>
            </a:r>
            <a:r>
              <a:rPr lang="en-US" sz="2800">
                <a:solidFill>
                  <a:srgbClr val="FF3300"/>
                </a:solidFill>
              </a:rPr>
              <a:t>P</a:t>
            </a:r>
            <a:r>
              <a:rPr lang="en-US" sz="2800"/>
              <a:t>, </a:t>
            </a:r>
            <a:r>
              <a:rPr lang="en-US" sz="2800">
                <a:solidFill>
                  <a:srgbClr val="FF3300"/>
                </a:solidFill>
              </a:rPr>
              <a:t>a &lt;= b</a:t>
            </a:r>
            <a:r>
              <a:rPr lang="en-US" sz="2800"/>
              <a:t>.</a:t>
            </a:r>
            <a:endParaRPr/>
          </a:p>
          <a:p>
            <a:pPr indent="-342900" lvl="0" marL="342900" rtl="0" algn="l">
              <a:lnSpc>
                <a:spcPct val="90000"/>
              </a:lnSpc>
              <a:spcBef>
                <a:spcPts val="560"/>
              </a:spcBef>
              <a:spcAft>
                <a:spcPts val="0"/>
              </a:spcAft>
              <a:buSzPts val="2800"/>
              <a:buFont typeface="Times New Roman"/>
              <a:buChar char="•"/>
            </a:pPr>
            <a:r>
              <a:rPr lang="en-US" sz="2800">
                <a:solidFill>
                  <a:srgbClr val="FF3300"/>
                </a:solidFill>
              </a:rPr>
              <a:t>[a, b]</a:t>
            </a:r>
            <a:r>
              <a:rPr lang="en-US" sz="2800"/>
              <a:t> is the interval represented by </a:t>
            </a:r>
            <a:r>
              <a:rPr lang="en-US" sz="2800">
                <a:solidFill>
                  <a:srgbClr val="FF3300"/>
                </a:solidFill>
              </a:rPr>
              <a:t>P</a:t>
            </a:r>
            <a:r>
              <a:rPr lang="en-US" sz="2800"/>
              <a:t>.</a:t>
            </a:r>
            <a:endParaRPr/>
          </a:p>
          <a:p>
            <a:pPr indent="-342900" lvl="0" marL="342900" rtl="0" algn="l">
              <a:lnSpc>
                <a:spcPct val="90000"/>
              </a:lnSpc>
              <a:spcBef>
                <a:spcPts val="560"/>
              </a:spcBef>
              <a:spcAft>
                <a:spcPts val="0"/>
              </a:spcAft>
              <a:buSzPts val="2800"/>
              <a:buFont typeface="Times New Roman"/>
              <a:buChar char="•"/>
            </a:pPr>
            <a:r>
              <a:rPr lang="en-US" sz="2800"/>
              <a:t>The interval represented by a node that has just one element </a:t>
            </a:r>
            <a:r>
              <a:rPr lang="en-US" sz="2800">
                <a:solidFill>
                  <a:srgbClr val="FF3300"/>
                </a:solidFill>
              </a:rPr>
              <a:t>a</a:t>
            </a:r>
            <a:r>
              <a:rPr lang="en-US" sz="2800"/>
              <a:t> is </a:t>
            </a:r>
            <a:r>
              <a:rPr lang="en-US" sz="2800">
                <a:solidFill>
                  <a:srgbClr val="FF3300"/>
                </a:solidFill>
              </a:rPr>
              <a:t>[a, a]</a:t>
            </a:r>
            <a:r>
              <a:rPr lang="en-US" sz="2800"/>
              <a:t>.</a:t>
            </a:r>
            <a:endParaRPr/>
          </a:p>
          <a:p>
            <a:pPr indent="-342900" lvl="0" marL="342900" rtl="0" algn="l">
              <a:lnSpc>
                <a:spcPct val="90000"/>
              </a:lnSpc>
              <a:spcBef>
                <a:spcPts val="560"/>
              </a:spcBef>
              <a:spcAft>
                <a:spcPts val="0"/>
              </a:spcAft>
              <a:buSzPts val="2800"/>
              <a:buFont typeface="Times New Roman"/>
              <a:buChar char="•"/>
            </a:pPr>
            <a:r>
              <a:rPr lang="en-US" sz="2800"/>
              <a:t>The interval </a:t>
            </a:r>
            <a:r>
              <a:rPr lang="en-US" sz="2800">
                <a:solidFill>
                  <a:srgbClr val="FF3300"/>
                </a:solidFill>
              </a:rPr>
              <a:t>[c, d]</a:t>
            </a:r>
            <a:r>
              <a:rPr lang="en-US" sz="2800"/>
              <a:t> is contained in interval </a:t>
            </a:r>
            <a:r>
              <a:rPr lang="en-US" sz="2800">
                <a:solidFill>
                  <a:srgbClr val="FF3300"/>
                </a:solidFill>
              </a:rPr>
              <a:t>[a, b]</a:t>
            </a:r>
            <a:r>
              <a:rPr lang="en-US" sz="2800"/>
              <a:t>  iff </a:t>
            </a:r>
            <a:r>
              <a:rPr lang="en-US" sz="2800">
                <a:solidFill>
                  <a:srgbClr val="FF3300"/>
                </a:solidFill>
              </a:rPr>
              <a:t>a &lt;= c &lt;= d &lt;= b</a:t>
            </a:r>
            <a:r>
              <a:rPr lang="en-US" sz="2800"/>
              <a:t>.</a:t>
            </a:r>
            <a:endParaRPr/>
          </a:p>
          <a:p>
            <a:pPr indent="-342900" lvl="0" marL="342900" rtl="0" algn="l">
              <a:lnSpc>
                <a:spcPct val="90000"/>
              </a:lnSpc>
              <a:spcBef>
                <a:spcPts val="560"/>
              </a:spcBef>
              <a:spcAft>
                <a:spcPts val="0"/>
              </a:spcAft>
              <a:buSzPts val="2800"/>
              <a:buFont typeface="Times New Roman"/>
              <a:buChar char="•"/>
            </a:pPr>
            <a:r>
              <a:rPr lang="en-US" sz="2800"/>
              <a:t>In an interval heap each node’s (except for root) interval is contained in that of its parent.</a:t>
            </a:r>
            <a:endParaRPr/>
          </a:p>
        </p:txBody>
      </p:sp>
      <p:sp>
        <p:nvSpPr>
          <p:cNvPr id="98" name="Google Shape;98;p2"/>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anim calcmode="lin" valueType="num">
                                      <p:cBhvr additive="base">
                                        <p:cTn dur="500"/>
                                        <p:tgtEl>
                                          <p:spTgt spid="97">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anim calcmode="lin" valueType="num">
                                      <p:cBhvr additive="base">
                                        <p:cTn dur="500"/>
                                        <p:tgtEl>
                                          <p:spTgt spid="97">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7">
                                            <p:txEl>
                                              <p:pRg end="2" st="2"/>
                                            </p:txEl>
                                          </p:spTgt>
                                        </p:tgtEl>
                                        <p:attrNameLst>
                                          <p:attrName>style.visibility</p:attrName>
                                        </p:attrNameLst>
                                      </p:cBhvr>
                                      <p:to>
                                        <p:strVal val="visible"/>
                                      </p:to>
                                    </p:set>
                                    <p:anim calcmode="lin" valueType="num">
                                      <p:cBhvr additive="base">
                                        <p:cTn dur="500"/>
                                        <p:tgtEl>
                                          <p:spTgt spid="97">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7">
                                            <p:txEl>
                                              <p:pRg end="3" st="3"/>
                                            </p:txEl>
                                          </p:spTgt>
                                        </p:tgtEl>
                                        <p:attrNameLst>
                                          <p:attrName>style.visibility</p:attrName>
                                        </p:attrNameLst>
                                      </p:cBhvr>
                                      <p:to>
                                        <p:strVal val="visible"/>
                                      </p:to>
                                    </p:set>
                                    <p:anim calcmode="lin" valueType="num">
                                      <p:cBhvr additive="base">
                                        <p:cTn dur="500"/>
                                        <p:tgtEl>
                                          <p:spTgt spid="97">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7">
                                            <p:txEl>
                                              <p:pRg end="4" st="4"/>
                                            </p:txEl>
                                          </p:spTgt>
                                        </p:tgtEl>
                                        <p:attrNameLst>
                                          <p:attrName>style.visibility</p:attrName>
                                        </p:attrNameLst>
                                      </p:cBhvr>
                                      <p:to>
                                        <p:strVal val="visible"/>
                                      </p:to>
                                    </p:set>
                                    <p:anim calcmode="lin" valueType="num">
                                      <p:cBhvr additive="base">
                                        <p:cTn dur="500"/>
                                        <p:tgtEl>
                                          <p:spTgt spid="97">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7">
                                            <p:txEl>
                                              <p:pRg end="5" st="5"/>
                                            </p:txEl>
                                          </p:spTgt>
                                        </p:tgtEl>
                                        <p:attrNameLst>
                                          <p:attrName>style.visibility</p:attrName>
                                        </p:attrNameLst>
                                      </p:cBhvr>
                                      <p:to>
                                        <p:strVal val="visible"/>
                                      </p:to>
                                    </p:set>
                                    <p:anim calcmode="lin" valueType="num">
                                      <p:cBhvr additive="base">
                                        <p:cTn dur="500"/>
                                        <p:tgtEl>
                                          <p:spTgt spid="97">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7">
                                            <p:txEl>
                                              <p:pRg end="6" st="6"/>
                                            </p:txEl>
                                          </p:spTgt>
                                        </p:tgtEl>
                                        <p:attrNameLst>
                                          <p:attrName>style.visibility</p:attrName>
                                        </p:attrNameLst>
                                      </p:cBhvr>
                                      <p:to>
                                        <p:strVal val="visible"/>
                                      </p:to>
                                    </p:set>
                                    <p:anim calcmode="lin" valueType="num">
                                      <p:cBhvr additive="base">
                                        <p:cTn dur="500"/>
                                        <p:tgtEl>
                                          <p:spTgt spid="97">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7">
                                            <p:txEl>
                                              <p:pRg end="7" st="7"/>
                                            </p:txEl>
                                          </p:spTgt>
                                        </p:tgtEl>
                                        <p:attrNameLst>
                                          <p:attrName>style.visibility</p:attrName>
                                        </p:attrNameLst>
                                      </p:cBhvr>
                                      <p:to>
                                        <p:strVal val="visible"/>
                                      </p:to>
                                    </p:set>
                                    <p:anim calcmode="lin" valueType="num">
                                      <p:cBhvr additive="base">
                                        <p:cTn dur="500"/>
                                        <p:tgtEl>
                                          <p:spTgt spid="97">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4" name="Shape 1294"/>
        <p:cNvGrpSpPr/>
        <p:nvPr/>
      </p:nvGrpSpPr>
      <p:grpSpPr>
        <a:xfrm>
          <a:off x="0" y="0"/>
          <a:ext cx="0" cy="0"/>
          <a:chOff x="0" y="0"/>
          <a:chExt cx="0" cy="0"/>
        </a:xfrm>
      </p:grpSpPr>
      <p:sp>
        <p:nvSpPr>
          <p:cNvPr id="1295" name="Google Shape;1295;p20"/>
          <p:cNvSpPr txBox="1"/>
          <p:nvPr>
            <p:ph type="ctrTitle"/>
          </p:nvPr>
        </p:nvSpPr>
        <p:spPr>
          <a:xfrm>
            <a:off x="914400" y="0"/>
            <a:ext cx="7772400" cy="990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Initialize</a:t>
            </a:r>
            <a:endParaRPr/>
          </a:p>
        </p:txBody>
      </p:sp>
      <p:grpSp>
        <p:nvGrpSpPr>
          <p:cNvPr id="1296" name="Google Shape;1296;p20"/>
          <p:cNvGrpSpPr/>
          <p:nvPr/>
        </p:nvGrpSpPr>
        <p:grpSpPr>
          <a:xfrm>
            <a:off x="228600" y="1143000"/>
            <a:ext cx="8686800" cy="4876800"/>
            <a:chOff x="144" y="720"/>
            <a:chExt cx="5472" cy="3072"/>
          </a:xfrm>
        </p:grpSpPr>
        <p:cxnSp>
          <p:nvCxnSpPr>
            <p:cNvPr id="1297" name="Google Shape;1297;p20"/>
            <p:cNvCxnSpPr/>
            <p:nvPr/>
          </p:nvCxnSpPr>
          <p:spPr>
            <a:xfrm flipH="1">
              <a:off x="1824" y="960"/>
              <a:ext cx="1056" cy="528"/>
            </a:xfrm>
            <a:prstGeom prst="straightConnector1">
              <a:avLst/>
            </a:prstGeom>
            <a:noFill/>
            <a:ln cap="flat" cmpd="sng" w="12700">
              <a:solidFill>
                <a:schemeClr val="dk1"/>
              </a:solidFill>
              <a:prstDash val="solid"/>
              <a:round/>
              <a:headEnd len="sm" w="sm" type="none"/>
              <a:tailEnd len="sm" w="sm" type="none"/>
            </a:ln>
          </p:spPr>
        </p:cxnSp>
        <p:cxnSp>
          <p:nvCxnSpPr>
            <p:cNvPr id="1298" name="Google Shape;1298;p20"/>
            <p:cNvCxnSpPr/>
            <p:nvPr/>
          </p:nvCxnSpPr>
          <p:spPr>
            <a:xfrm>
              <a:off x="3168" y="960"/>
              <a:ext cx="1152" cy="528"/>
            </a:xfrm>
            <a:prstGeom prst="straightConnector1">
              <a:avLst/>
            </a:prstGeom>
            <a:noFill/>
            <a:ln cap="flat" cmpd="sng" w="12700">
              <a:solidFill>
                <a:schemeClr val="dk1"/>
              </a:solidFill>
              <a:prstDash val="solid"/>
              <a:round/>
              <a:headEnd len="sm" w="sm" type="none"/>
              <a:tailEnd len="sm" w="sm" type="none"/>
            </a:ln>
          </p:spPr>
        </p:cxnSp>
        <p:cxnSp>
          <p:nvCxnSpPr>
            <p:cNvPr id="1299" name="Google Shape;1299;p20"/>
            <p:cNvCxnSpPr/>
            <p:nvPr/>
          </p:nvCxnSpPr>
          <p:spPr>
            <a:xfrm flipH="1">
              <a:off x="1104" y="1632"/>
              <a:ext cx="480" cy="336"/>
            </a:xfrm>
            <a:prstGeom prst="straightConnector1">
              <a:avLst/>
            </a:prstGeom>
            <a:noFill/>
            <a:ln cap="flat" cmpd="sng" w="12700">
              <a:solidFill>
                <a:schemeClr val="dk1"/>
              </a:solidFill>
              <a:prstDash val="solid"/>
              <a:round/>
              <a:headEnd len="sm" w="sm" type="none"/>
              <a:tailEnd len="sm" w="sm" type="none"/>
            </a:ln>
          </p:spPr>
        </p:cxnSp>
        <p:cxnSp>
          <p:nvCxnSpPr>
            <p:cNvPr id="1300" name="Google Shape;1300;p20"/>
            <p:cNvCxnSpPr/>
            <p:nvPr/>
          </p:nvCxnSpPr>
          <p:spPr>
            <a:xfrm>
              <a:off x="1776" y="1632"/>
              <a:ext cx="336" cy="336"/>
            </a:xfrm>
            <a:prstGeom prst="straightConnector1">
              <a:avLst/>
            </a:prstGeom>
            <a:noFill/>
            <a:ln cap="flat" cmpd="sng" w="12700">
              <a:solidFill>
                <a:schemeClr val="dk1"/>
              </a:solidFill>
              <a:prstDash val="solid"/>
              <a:round/>
              <a:headEnd len="sm" w="sm" type="none"/>
              <a:tailEnd len="sm" w="sm" type="none"/>
            </a:ln>
          </p:spPr>
        </p:cxnSp>
        <p:cxnSp>
          <p:nvCxnSpPr>
            <p:cNvPr id="1301" name="Google Shape;1301;p20"/>
            <p:cNvCxnSpPr/>
            <p:nvPr/>
          </p:nvCxnSpPr>
          <p:spPr>
            <a:xfrm flipH="1">
              <a:off x="3744" y="1680"/>
              <a:ext cx="576" cy="240"/>
            </a:xfrm>
            <a:prstGeom prst="straightConnector1">
              <a:avLst/>
            </a:prstGeom>
            <a:noFill/>
            <a:ln cap="flat" cmpd="sng" w="12700">
              <a:solidFill>
                <a:schemeClr val="dk1"/>
              </a:solidFill>
              <a:prstDash val="solid"/>
              <a:round/>
              <a:headEnd len="sm" w="sm" type="none"/>
              <a:tailEnd len="sm" w="sm" type="none"/>
            </a:ln>
          </p:spPr>
        </p:cxnSp>
        <p:cxnSp>
          <p:nvCxnSpPr>
            <p:cNvPr id="1302" name="Google Shape;1302;p20"/>
            <p:cNvCxnSpPr/>
            <p:nvPr/>
          </p:nvCxnSpPr>
          <p:spPr>
            <a:xfrm>
              <a:off x="4512" y="1632"/>
              <a:ext cx="528" cy="336"/>
            </a:xfrm>
            <a:prstGeom prst="straightConnector1">
              <a:avLst/>
            </a:prstGeom>
            <a:noFill/>
            <a:ln cap="flat" cmpd="sng" w="12700">
              <a:solidFill>
                <a:schemeClr val="dk1"/>
              </a:solidFill>
              <a:prstDash val="solid"/>
              <a:round/>
              <a:headEnd len="sm" w="sm" type="none"/>
              <a:tailEnd len="sm" w="sm" type="none"/>
            </a:ln>
          </p:spPr>
        </p:cxnSp>
        <p:cxnSp>
          <p:nvCxnSpPr>
            <p:cNvPr id="1303" name="Google Shape;1303;p20"/>
            <p:cNvCxnSpPr/>
            <p:nvPr/>
          </p:nvCxnSpPr>
          <p:spPr>
            <a:xfrm flipH="1">
              <a:off x="720" y="2160"/>
              <a:ext cx="240" cy="432"/>
            </a:xfrm>
            <a:prstGeom prst="straightConnector1">
              <a:avLst/>
            </a:prstGeom>
            <a:noFill/>
            <a:ln cap="flat" cmpd="sng" w="12700">
              <a:solidFill>
                <a:schemeClr val="dk1"/>
              </a:solidFill>
              <a:prstDash val="solid"/>
              <a:round/>
              <a:headEnd len="sm" w="sm" type="none"/>
              <a:tailEnd len="sm" w="sm" type="none"/>
            </a:ln>
          </p:spPr>
        </p:cxnSp>
        <p:cxnSp>
          <p:nvCxnSpPr>
            <p:cNvPr id="1304" name="Google Shape;1304;p20"/>
            <p:cNvCxnSpPr/>
            <p:nvPr/>
          </p:nvCxnSpPr>
          <p:spPr>
            <a:xfrm>
              <a:off x="1152" y="2160"/>
              <a:ext cx="192" cy="480"/>
            </a:xfrm>
            <a:prstGeom prst="straightConnector1">
              <a:avLst/>
            </a:prstGeom>
            <a:noFill/>
            <a:ln cap="flat" cmpd="sng" w="12700">
              <a:solidFill>
                <a:schemeClr val="dk1"/>
              </a:solidFill>
              <a:prstDash val="solid"/>
              <a:round/>
              <a:headEnd len="sm" w="sm" type="none"/>
              <a:tailEnd len="sm" w="sm" type="none"/>
            </a:ln>
          </p:spPr>
        </p:cxnSp>
        <p:cxnSp>
          <p:nvCxnSpPr>
            <p:cNvPr id="1305" name="Google Shape;1305;p20"/>
            <p:cNvCxnSpPr/>
            <p:nvPr/>
          </p:nvCxnSpPr>
          <p:spPr>
            <a:xfrm flipH="1">
              <a:off x="1824" y="2160"/>
              <a:ext cx="240" cy="432"/>
            </a:xfrm>
            <a:prstGeom prst="straightConnector1">
              <a:avLst/>
            </a:prstGeom>
            <a:noFill/>
            <a:ln cap="flat" cmpd="sng" w="12700">
              <a:solidFill>
                <a:schemeClr val="dk1"/>
              </a:solidFill>
              <a:prstDash val="solid"/>
              <a:round/>
              <a:headEnd len="sm" w="sm" type="none"/>
              <a:tailEnd len="sm" w="sm" type="none"/>
            </a:ln>
          </p:spPr>
        </p:cxnSp>
        <p:cxnSp>
          <p:nvCxnSpPr>
            <p:cNvPr id="1306" name="Google Shape;1306;p20"/>
            <p:cNvCxnSpPr/>
            <p:nvPr/>
          </p:nvCxnSpPr>
          <p:spPr>
            <a:xfrm>
              <a:off x="2256" y="2160"/>
              <a:ext cx="192" cy="480"/>
            </a:xfrm>
            <a:prstGeom prst="straightConnector1">
              <a:avLst/>
            </a:prstGeom>
            <a:noFill/>
            <a:ln cap="flat" cmpd="sng" w="12700">
              <a:solidFill>
                <a:schemeClr val="dk1"/>
              </a:solidFill>
              <a:prstDash val="solid"/>
              <a:round/>
              <a:headEnd len="sm" w="sm" type="none"/>
              <a:tailEnd len="sm" w="sm" type="none"/>
            </a:ln>
          </p:spPr>
        </p:cxnSp>
        <p:cxnSp>
          <p:nvCxnSpPr>
            <p:cNvPr id="1307" name="Google Shape;1307;p20"/>
            <p:cNvCxnSpPr/>
            <p:nvPr/>
          </p:nvCxnSpPr>
          <p:spPr>
            <a:xfrm flipH="1">
              <a:off x="3312" y="2208"/>
              <a:ext cx="240" cy="432"/>
            </a:xfrm>
            <a:prstGeom prst="straightConnector1">
              <a:avLst/>
            </a:prstGeom>
            <a:noFill/>
            <a:ln cap="flat" cmpd="sng" w="12700">
              <a:solidFill>
                <a:schemeClr val="dk1"/>
              </a:solidFill>
              <a:prstDash val="solid"/>
              <a:round/>
              <a:headEnd len="sm" w="sm" type="none"/>
              <a:tailEnd len="sm" w="sm" type="none"/>
            </a:ln>
          </p:spPr>
        </p:cxnSp>
        <p:cxnSp>
          <p:nvCxnSpPr>
            <p:cNvPr id="1308" name="Google Shape;1308;p20"/>
            <p:cNvCxnSpPr/>
            <p:nvPr/>
          </p:nvCxnSpPr>
          <p:spPr>
            <a:xfrm>
              <a:off x="3744" y="2208"/>
              <a:ext cx="192" cy="480"/>
            </a:xfrm>
            <a:prstGeom prst="straightConnector1">
              <a:avLst/>
            </a:prstGeom>
            <a:noFill/>
            <a:ln cap="flat" cmpd="sng" w="12700">
              <a:solidFill>
                <a:schemeClr val="dk1"/>
              </a:solidFill>
              <a:prstDash val="solid"/>
              <a:round/>
              <a:headEnd len="sm" w="sm" type="none"/>
              <a:tailEnd len="sm" w="sm" type="none"/>
            </a:ln>
          </p:spPr>
        </p:cxnSp>
        <p:cxnSp>
          <p:nvCxnSpPr>
            <p:cNvPr id="1309" name="Google Shape;1309;p20"/>
            <p:cNvCxnSpPr/>
            <p:nvPr/>
          </p:nvCxnSpPr>
          <p:spPr>
            <a:xfrm flipH="1">
              <a:off x="4800" y="2160"/>
              <a:ext cx="240" cy="432"/>
            </a:xfrm>
            <a:prstGeom prst="straightConnector1">
              <a:avLst/>
            </a:prstGeom>
            <a:noFill/>
            <a:ln cap="flat" cmpd="sng" w="12700">
              <a:solidFill>
                <a:schemeClr val="dk1"/>
              </a:solidFill>
              <a:prstDash val="solid"/>
              <a:round/>
              <a:headEnd len="sm" w="sm" type="none"/>
              <a:tailEnd len="sm" w="sm" type="none"/>
            </a:ln>
          </p:spPr>
        </p:cxnSp>
        <p:cxnSp>
          <p:nvCxnSpPr>
            <p:cNvPr id="1310" name="Google Shape;1310;p20"/>
            <p:cNvCxnSpPr/>
            <p:nvPr/>
          </p:nvCxnSpPr>
          <p:spPr>
            <a:xfrm>
              <a:off x="5232" y="2160"/>
              <a:ext cx="192" cy="480"/>
            </a:xfrm>
            <a:prstGeom prst="straightConnector1">
              <a:avLst/>
            </a:prstGeom>
            <a:noFill/>
            <a:ln cap="flat" cmpd="sng" w="12700">
              <a:solidFill>
                <a:schemeClr val="dk1"/>
              </a:solidFill>
              <a:prstDash val="solid"/>
              <a:round/>
              <a:headEnd len="sm" w="sm" type="none"/>
              <a:tailEnd len="sm" w="sm" type="none"/>
            </a:ln>
          </p:spPr>
        </p:cxnSp>
        <p:cxnSp>
          <p:nvCxnSpPr>
            <p:cNvPr id="1311" name="Google Shape;1311;p20"/>
            <p:cNvCxnSpPr/>
            <p:nvPr/>
          </p:nvCxnSpPr>
          <p:spPr>
            <a:xfrm flipH="1">
              <a:off x="384" y="2880"/>
              <a:ext cx="240" cy="432"/>
            </a:xfrm>
            <a:prstGeom prst="straightConnector1">
              <a:avLst/>
            </a:prstGeom>
            <a:noFill/>
            <a:ln cap="flat" cmpd="sng" w="12700">
              <a:solidFill>
                <a:schemeClr val="dk1"/>
              </a:solidFill>
              <a:prstDash val="solid"/>
              <a:round/>
              <a:headEnd len="sm" w="sm" type="none"/>
              <a:tailEnd len="sm" w="sm" type="none"/>
            </a:ln>
          </p:spPr>
        </p:cxnSp>
        <p:cxnSp>
          <p:nvCxnSpPr>
            <p:cNvPr id="1312" name="Google Shape;1312;p20"/>
            <p:cNvCxnSpPr/>
            <p:nvPr/>
          </p:nvCxnSpPr>
          <p:spPr>
            <a:xfrm>
              <a:off x="720" y="2880"/>
              <a:ext cx="192" cy="480"/>
            </a:xfrm>
            <a:prstGeom prst="straightConnector1">
              <a:avLst/>
            </a:prstGeom>
            <a:noFill/>
            <a:ln cap="flat" cmpd="sng" w="12700">
              <a:solidFill>
                <a:schemeClr val="dk1"/>
              </a:solidFill>
              <a:prstDash val="solid"/>
              <a:round/>
              <a:headEnd len="sm" w="sm" type="none"/>
              <a:tailEnd len="sm" w="sm" type="none"/>
            </a:ln>
          </p:spPr>
        </p:cxnSp>
        <p:grpSp>
          <p:nvGrpSpPr>
            <p:cNvPr id="1313" name="Google Shape;1313;p20"/>
            <p:cNvGrpSpPr/>
            <p:nvPr/>
          </p:nvGrpSpPr>
          <p:grpSpPr>
            <a:xfrm>
              <a:off x="144" y="3312"/>
              <a:ext cx="480" cy="480"/>
              <a:chOff x="144" y="3312"/>
              <a:chExt cx="480" cy="480"/>
            </a:xfrm>
          </p:grpSpPr>
          <p:sp>
            <p:nvSpPr>
              <p:cNvPr id="1314" name="Google Shape;1314;p20"/>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15" name="Google Shape;1315;p20"/>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68,55</a:t>
                </a:r>
                <a:endParaRPr/>
              </a:p>
            </p:txBody>
          </p:sp>
        </p:grpSp>
        <p:grpSp>
          <p:nvGrpSpPr>
            <p:cNvPr id="1316" name="Google Shape;1316;p20"/>
            <p:cNvGrpSpPr/>
            <p:nvPr/>
          </p:nvGrpSpPr>
          <p:grpSpPr>
            <a:xfrm>
              <a:off x="720" y="3312"/>
              <a:ext cx="480" cy="480"/>
              <a:chOff x="144" y="3312"/>
              <a:chExt cx="480" cy="480"/>
            </a:xfrm>
          </p:grpSpPr>
          <p:sp>
            <p:nvSpPr>
              <p:cNvPr id="1317" name="Google Shape;1317;p20"/>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18" name="Google Shape;1318;p20"/>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35,14</a:t>
                </a:r>
                <a:endParaRPr/>
              </a:p>
            </p:txBody>
          </p:sp>
        </p:grpSp>
        <p:grpSp>
          <p:nvGrpSpPr>
            <p:cNvPr id="1319" name="Google Shape;1319;p20"/>
            <p:cNvGrpSpPr/>
            <p:nvPr/>
          </p:nvGrpSpPr>
          <p:grpSpPr>
            <a:xfrm>
              <a:off x="480" y="2544"/>
              <a:ext cx="480" cy="480"/>
              <a:chOff x="144" y="3312"/>
              <a:chExt cx="480" cy="480"/>
            </a:xfrm>
          </p:grpSpPr>
          <p:sp>
            <p:nvSpPr>
              <p:cNvPr id="1320" name="Google Shape;1320;p20"/>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21" name="Google Shape;1321;p20"/>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25,19</a:t>
                </a:r>
                <a:endParaRPr/>
              </a:p>
            </p:txBody>
          </p:sp>
        </p:grpSp>
        <p:grpSp>
          <p:nvGrpSpPr>
            <p:cNvPr id="1322" name="Google Shape;1322;p20"/>
            <p:cNvGrpSpPr/>
            <p:nvPr/>
          </p:nvGrpSpPr>
          <p:grpSpPr>
            <a:xfrm>
              <a:off x="1056" y="2544"/>
              <a:ext cx="480" cy="480"/>
              <a:chOff x="144" y="3312"/>
              <a:chExt cx="480" cy="480"/>
            </a:xfrm>
          </p:grpSpPr>
          <p:sp>
            <p:nvSpPr>
              <p:cNvPr id="1323" name="Google Shape;1323;p20"/>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24" name="Google Shape;1324;p20"/>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57,50</a:t>
                </a:r>
                <a:endParaRPr/>
              </a:p>
            </p:txBody>
          </p:sp>
        </p:grpSp>
        <p:grpSp>
          <p:nvGrpSpPr>
            <p:cNvPr id="1325" name="Google Shape;1325;p20"/>
            <p:cNvGrpSpPr/>
            <p:nvPr/>
          </p:nvGrpSpPr>
          <p:grpSpPr>
            <a:xfrm>
              <a:off x="1632" y="2544"/>
              <a:ext cx="480" cy="480"/>
              <a:chOff x="144" y="3312"/>
              <a:chExt cx="480" cy="480"/>
            </a:xfrm>
          </p:grpSpPr>
          <p:sp>
            <p:nvSpPr>
              <p:cNvPr id="1326" name="Google Shape;1326;p20"/>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27" name="Google Shape;1327;p20"/>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46,19</a:t>
                </a:r>
                <a:endParaRPr/>
              </a:p>
            </p:txBody>
          </p:sp>
        </p:grpSp>
        <p:grpSp>
          <p:nvGrpSpPr>
            <p:cNvPr id="1328" name="Google Shape;1328;p20"/>
            <p:cNvGrpSpPr/>
            <p:nvPr/>
          </p:nvGrpSpPr>
          <p:grpSpPr>
            <a:xfrm>
              <a:off x="2208" y="2544"/>
              <a:ext cx="480" cy="480"/>
              <a:chOff x="144" y="3312"/>
              <a:chExt cx="480" cy="480"/>
            </a:xfrm>
          </p:grpSpPr>
          <p:sp>
            <p:nvSpPr>
              <p:cNvPr id="1329" name="Google Shape;1329;p20"/>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30" name="Google Shape;1330;p20"/>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17,37</a:t>
                </a:r>
                <a:endParaRPr/>
              </a:p>
            </p:txBody>
          </p:sp>
        </p:grpSp>
        <p:grpSp>
          <p:nvGrpSpPr>
            <p:cNvPr id="1331" name="Google Shape;1331;p20"/>
            <p:cNvGrpSpPr/>
            <p:nvPr/>
          </p:nvGrpSpPr>
          <p:grpSpPr>
            <a:xfrm>
              <a:off x="3072" y="2544"/>
              <a:ext cx="480" cy="480"/>
              <a:chOff x="144" y="3312"/>
              <a:chExt cx="480" cy="480"/>
            </a:xfrm>
          </p:grpSpPr>
          <p:sp>
            <p:nvSpPr>
              <p:cNvPr id="1332" name="Google Shape;1332;p20"/>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33" name="Google Shape;1333;p20"/>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50,25</a:t>
                </a:r>
                <a:endParaRPr/>
              </a:p>
            </p:txBody>
          </p:sp>
        </p:grpSp>
        <p:grpSp>
          <p:nvGrpSpPr>
            <p:cNvPr id="1334" name="Google Shape;1334;p20"/>
            <p:cNvGrpSpPr/>
            <p:nvPr/>
          </p:nvGrpSpPr>
          <p:grpSpPr>
            <a:xfrm>
              <a:off x="3600" y="2544"/>
              <a:ext cx="480" cy="480"/>
              <a:chOff x="144" y="3312"/>
              <a:chExt cx="480" cy="480"/>
            </a:xfrm>
          </p:grpSpPr>
          <p:sp>
            <p:nvSpPr>
              <p:cNvPr id="1335" name="Google Shape;1335;p20"/>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36" name="Google Shape;1336;p20"/>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47,28</a:t>
                </a:r>
                <a:endParaRPr/>
              </a:p>
            </p:txBody>
          </p:sp>
        </p:grpSp>
        <p:grpSp>
          <p:nvGrpSpPr>
            <p:cNvPr id="1337" name="Google Shape;1337;p20"/>
            <p:cNvGrpSpPr/>
            <p:nvPr/>
          </p:nvGrpSpPr>
          <p:grpSpPr>
            <a:xfrm>
              <a:off x="4560" y="2544"/>
              <a:ext cx="480" cy="480"/>
              <a:chOff x="144" y="3312"/>
              <a:chExt cx="480" cy="480"/>
            </a:xfrm>
          </p:grpSpPr>
          <p:sp>
            <p:nvSpPr>
              <p:cNvPr id="1338" name="Google Shape;1338;p20"/>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39" name="Google Shape;1339;p20"/>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20,45</a:t>
                </a:r>
                <a:endParaRPr/>
              </a:p>
            </p:txBody>
          </p:sp>
        </p:grpSp>
        <p:grpSp>
          <p:nvGrpSpPr>
            <p:cNvPr id="1340" name="Google Shape;1340;p20"/>
            <p:cNvGrpSpPr/>
            <p:nvPr/>
          </p:nvGrpSpPr>
          <p:grpSpPr>
            <a:xfrm>
              <a:off x="5136" y="2544"/>
              <a:ext cx="480" cy="480"/>
              <a:chOff x="144" y="3312"/>
              <a:chExt cx="480" cy="480"/>
            </a:xfrm>
          </p:grpSpPr>
          <p:sp>
            <p:nvSpPr>
              <p:cNvPr id="1341" name="Google Shape;1341;p20"/>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42" name="Google Shape;1342;p20"/>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40,13</a:t>
                </a:r>
                <a:endParaRPr/>
              </a:p>
            </p:txBody>
          </p:sp>
        </p:grpSp>
        <p:grpSp>
          <p:nvGrpSpPr>
            <p:cNvPr id="1343" name="Google Shape;1343;p20"/>
            <p:cNvGrpSpPr/>
            <p:nvPr/>
          </p:nvGrpSpPr>
          <p:grpSpPr>
            <a:xfrm>
              <a:off x="4896" y="1824"/>
              <a:ext cx="480" cy="480"/>
              <a:chOff x="144" y="3312"/>
              <a:chExt cx="480" cy="480"/>
            </a:xfrm>
          </p:grpSpPr>
          <p:sp>
            <p:nvSpPr>
              <p:cNvPr id="1344" name="Google Shape;1344;p20"/>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45" name="Google Shape;1345;p20"/>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35,50</a:t>
                </a:r>
                <a:endParaRPr/>
              </a:p>
            </p:txBody>
          </p:sp>
        </p:grpSp>
        <p:grpSp>
          <p:nvGrpSpPr>
            <p:cNvPr id="1346" name="Google Shape;1346;p20"/>
            <p:cNvGrpSpPr/>
            <p:nvPr/>
          </p:nvGrpSpPr>
          <p:grpSpPr>
            <a:xfrm>
              <a:off x="3408" y="1872"/>
              <a:ext cx="480" cy="480"/>
              <a:chOff x="144" y="3312"/>
              <a:chExt cx="480" cy="480"/>
            </a:xfrm>
          </p:grpSpPr>
          <p:sp>
            <p:nvSpPr>
              <p:cNvPr id="1347" name="Google Shape;1347;p20"/>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48" name="Google Shape;1348;p20"/>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49,63</a:t>
                </a:r>
                <a:endParaRPr/>
              </a:p>
            </p:txBody>
          </p:sp>
        </p:grpSp>
        <p:grpSp>
          <p:nvGrpSpPr>
            <p:cNvPr id="1349" name="Google Shape;1349;p20"/>
            <p:cNvGrpSpPr/>
            <p:nvPr/>
          </p:nvGrpSpPr>
          <p:grpSpPr>
            <a:xfrm>
              <a:off x="1920" y="1824"/>
              <a:ext cx="480" cy="480"/>
              <a:chOff x="144" y="3312"/>
              <a:chExt cx="480" cy="480"/>
            </a:xfrm>
          </p:grpSpPr>
          <p:sp>
            <p:nvSpPr>
              <p:cNvPr id="1350" name="Google Shape;1350;p20"/>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51" name="Google Shape;1351;p20"/>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48,20</a:t>
                </a:r>
                <a:endParaRPr/>
              </a:p>
            </p:txBody>
          </p:sp>
        </p:grpSp>
        <p:grpSp>
          <p:nvGrpSpPr>
            <p:cNvPr id="1352" name="Google Shape;1352;p20"/>
            <p:cNvGrpSpPr/>
            <p:nvPr/>
          </p:nvGrpSpPr>
          <p:grpSpPr>
            <a:xfrm>
              <a:off x="864" y="1872"/>
              <a:ext cx="480" cy="480"/>
              <a:chOff x="144" y="3312"/>
              <a:chExt cx="480" cy="480"/>
            </a:xfrm>
          </p:grpSpPr>
          <p:sp>
            <p:nvSpPr>
              <p:cNvPr id="1353" name="Google Shape;1353;p20"/>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54" name="Google Shape;1354;p20"/>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20,23</a:t>
                </a:r>
                <a:endParaRPr/>
              </a:p>
            </p:txBody>
          </p:sp>
        </p:grpSp>
        <p:grpSp>
          <p:nvGrpSpPr>
            <p:cNvPr id="1355" name="Google Shape;1355;p20"/>
            <p:cNvGrpSpPr/>
            <p:nvPr/>
          </p:nvGrpSpPr>
          <p:grpSpPr>
            <a:xfrm>
              <a:off x="1488" y="1344"/>
              <a:ext cx="480" cy="480"/>
              <a:chOff x="144" y="3312"/>
              <a:chExt cx="480" cy="480"/>
            </a:xfrm>
          </p:grpSpPr>
          <p:sp>
            <p:nvSpPr>
              <p:cNvPr id="1356" name="Google Shape;1356;p20"/>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57" name="Google Shape;1357;p20"/>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99,82</a:t>
                </a:r>
                <a:endParaRPr/>
              </a:p>
            </p:txBody>
          </p:sp>
        </p:grpSp>
        <p:grpSp>
          <p:nvGrpSpPr>
            <p:cNvPr id="1358" name="Google Shape;1358;p20"/>
            <p:cNvGrpSpPr/>
            <p:nvPr/>
          </p:nvGrpSpPr>
          <p:grpSpPr>
            <a:xfrm>
              <a:off x="4224" y="1392"/>
              <a:ext cx="480" cy="480"/>
              <a:chOff x="144" y="3312"/>
              <a:chExt cx="480" cy="480"/>
            </a:xfrm>
          </p:grpSpPr>
          <p:sp>
            <p:nvSpPr>
              <p:cNvPr id="1359" name="Google Shape;1359;p20"/>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60" name="Google Shape;1360;p20"/>
              <p:cNvSpPr/>
              <p:nvPr/>
            </p:nvSpPr>
            <p:spPr>
              <a:xfrm>
                <a:off x="144" y="3408"/>
                <a:ext cx="3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1,12</a:t>
                </a:r>
                <a:endParaRPr/>
              </a:p>
            </p:txBody>
          </p:sp>
        </p:grpSp>
        <p:grpSp>
          <p:nvGrpSpPr>
            <p:cNvPr id="1361" name="Google Shape;1361;p20"/>
            <p:cNvGrpSpPr/>
            <p:nvPr/>
          </p:nvGrpSpPr>
          <p:grpSpPr>
            <a:xfrm>
              <a:off x="2784" y="720"/>
              <a:ext cx="480" cy="480"/>
              <a:chOff x="144" y="3312"/>
              <a:chExt cx="480" cy="480"/>
            </a:xfrm>
          </p:grpSpPr>
          <p:sp>
            <p:nvSpPr>
              <p:cNvPr id="1362" name="Google Shape;1362;p20"/>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63" name="Google Shape;1363;p20"/>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70,39</a:t>
                </a:r>
                <a:endParaRPr/>
              </a:p>
            </p:txBody>
          </p:sp>
        </p:grpSp>
      </p:grpSp>
      <p:sp>
        <p:nvSpPr>
          <p:cNvPr id="1364" name="Google Shape;1364;p20"/>
          <p:cNvSpPr txBox="1"/>
          <p:nvPr/>
        </p:nvSpPr>
        <p:spPr>
          <a:xfrm>
            <a:off x="2743200" y="5029200"/>
            <a:ext cx="5867400" cy="519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hlink"/>
              </a:buClr>
              <a:buSzPts val="2800"/>
              <a:buFont typeface="Noto Sans Symbols"/>
              <a:buNone/>
            </a:pPr>
            <a:r>
              <a:rPr b="0" i="0" lang="en-US" sz="2800" u="none" cap="none" strike="noStrike">
                <a:solidFill>
                  <a:schemeClr val="lt2"/>
                </a:solidFill>
                <a:latin typeface="Times New Roman"/>
                <a:ea typeface="Times New Roman"/>
                <a:cs typeface="Times New Roman"/>
                <a:sym typeface="Times New Roman"/>
              </a:rPr>
              <a:t>Examine nodes bottom to top.</a:t>
            </a:r>
            <a:endParaRPr/>
          </a:p>
        </p:txBody>
      </p:sp>
      <p:sp>
        <p:nvSpPr>
          <p:cNvPr id="1365" name="Google Shape;1365;p20"/>
          <p:cNvSpPr txBox="1"/>
          <p:nvPr/>
        </p:nvSpPr>
        <p:spPr>
          <a:xfrm>
            <a:off x="2743200" y="5486400"/>
            <a:ext cx="6400800" cy="519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lt2"/>
                </a:solidFill>
                <a:latin typeface="Times New Roman"/>
                <a:ea typeface="Times New Roman"/>
                <a:cs typeface="Times New Roman"/>
                <a:sym typeface="Times New Roman"/>
              </a:rPr>
              <a:t>Swap end points in current root if needed.</a:t>
            </a:r>
            <a:endParaRPr/>
          </a:p>
        </p:txBody>
      </p:sp>
      <p:sp>
        <p:nvSpPr>
          <p:cNvPr id="1366" name="Google Shape;1366;p20"/>
          <p:cNvSpPr txBox="1"/>
          <p:nvPr/>
        </p:nvSpPr>
        <p:spPr>
          <a:xfrm>
            <a:off x="2743200" y="6338888"/>
            <a:ext cx="5867400" cy="5191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lt2"/>
                </a:solidFill>
                <a:latin typeface="Times New Roman"/>
                <a:ea typeface="Times New Roman"/>
                <a:cs typeface="Times New Roman"/>
                <a:sym typeface="Times New Roman"/>
              </a:rPr>
              <a:t>Reinsert right end point into max heap.</a:t>
            </a:r>
            <a:endParaRPr/>
          </a:p>
        </p:txBody>
      </p:sp>
      <p:sp>
        <p:nvSpPr>
          <p:cNvPr id="1367" name="Google Shape;1367;p20"/>
          <p:cNvSpPr txBox="1"/>
          <p:nvPr/>
        </p:nvSpPr>
        <p:spPr>
          <a:xfrm>
            <a:off x="2743200" y="5943600"/>
            <a:ext cx="5867400" cy="519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lt2"/>
                </a:solidFill>
                <a:latin typeface="Times New Roman"/>
                <a:ea typeface="Times New Roman"/>
                <a:cs typeface="Times New Roman"/>
                <a:sym typeface="Times New Roman"/>
              </a:rPr>
              <a:t>Reinsert left end point into min heap.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96"/>
                                        </p:tgtEl>
                                        <p:attrNameLst>
                                          <p:attrName>style.visibility</p:attrName>
                                        </p:attrNameLst>
                                      </p:cBhvr>
                                      <p:to>
                                        <p:strVal val="visible"/>
                                      </p:to>
                                    </p:set>
                                    <p:anim calcmode="lin" valueType="num">
                                      <p:cBhvr additive="base">
                                        <p:cTn dur="500"/>
                                        <p:tgtEl>
                                          <p:spTgt spid="129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64"/>
                                        </p:tgtEl>
                                        <p:attrNameLst>
                                          <p:attrName>style.visibility</p:attrName>
                                        </p:attrNameLst>
                                      </p:cBhvr>
                                      <p:to>
                                        <p:strVal val="visible"/>
                                      </p:to>
                                    </p:set>
                                    <p:anim calcmode="lin" valueType="num">
                                      <p:cBhvr additive="base">
                                        <p:cTn dur="500"/>
                                        <p:tgtEl>
                                          <p:spTgt spid="136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65"/>
                                        </p:tgtEl>
                                        <p:attrNameLst>
                                          <p:attrName>style.visibility</p:attrName>
                                        </p:attrNameLst>
                                      </p:cBhvr>
                                      <p:to>
                                        <p:strVal val="visible"/>
                                      </p:to>
                                    </p:set>
                                    <p:anim calcmode="lin" valueType="num">
                                      <p:cBhvr additive="base">
                                        <p:cTn dur="500"/>
                                        <p:tgtEl>
                                          <p:spTgt spid="136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67"/>
                                        </p:tgtEl>
                                        <p:attrNameLst>
                                          <p:attrName>style.visibility</p:attrName>
                                        </p:attrNameLst>
                                      </p:cBhvr>
                                      <p:to>
                                        <p:strVal val="visible"/>
                                      </p:to>
                                    </p:set>
                                    <p:anim calcmode="lin" valueType="num">
                                      <p:cBhvr additive="base">
                                        <p:cTn dur="500"/>
                                        <p:tgtEl>
                                          <p:spTgt spid="136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66"/>
                                        </p:tgtEl>
                                        <p:attrNameLst>
                                          <p:attrName>style.visibility</p:attrName>
                                        </p:attrNameLst>
                                      </p:cBhvr>
                                      <p:to>
                                        <p:strVal val="visible"/>
                                      </p:to>
                                    </p:set>
                                    <p:anim calcmode="lin" valueType="num">
                                      <p:cBhvr additive="base">
                                        <p:cTn dur="500"/>
                                        <p:tgtEl>
                                          <p:spTgt spid="136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1" name="Shape 1371"/>
        <p:cNvGrpSpPr/>
        <p:nvPr/>
      </p:nvGrpSpPr>
      <p:grpSpPr>
        <a:xfrm>
          <a:off x="0" y="0"/>
          <a:ext cx="0" cy="0"/>
          <a:chOff x="0" y="0"/>
          <a:chExt cx="0" cy="0"/>
        </a:xfrm>
      </p:grpSpPr>
      <p:sp>
        <p:nvSpPr>
          <p:cNvPr id="1372" name="Google Shape;1372;p21"/>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Application Of Interval Heaps</a:t>
            </a:r>
            <a:endParaRPr/>
          </a:p>
        </p:txBody>
      </p:sp>
      <p:sp>
        <p:nvSpPr>
          <p:cNvPr id="1373" name="Google Shape;1373;p21"/>
          <p:cNvSpPr txBox="1"/>
          <p:nvPr>
            <p:ph idx="1" type="body"/>
          </p:nvPr>
        </p:nvSpPr>
        <p:spPr>
          <a:xfrm>
            <a:off x="457200" y="1981200"/>
            <a:ext cx="8382000" cy="4114800"/>
          </a:xfrm>
          <a:prstGeom prst="rect">
            <a:avLst/>
          </a:prstGeom>
          <a:noFill/>
          <a:ln>
            <a:noFill/>
          </a:ln>
        </p:spPr>
        <p:txBody>
          <a:bodyPr anchorCtr="0" anchor="t" bIns="46025" lIns="92075" spcFirstLastPara="1" rIns="92075" wrap="square" tIns="46025">
            <a:noAutofit/>
          </a:bodyPr>
          <a:lstStyle/>
          <a:p>
            <a:pPr indent="-342900" lvl="0" marL="342900" rtl="0" algn="l">
              <a:spcBef>
                <a:spcPts val="0"/>
              </a:spcBef>
              <a:spcAft>
                <a:spcPts val="0"/>
              </a:spcAft>
              <a:buSzPts val="3200"/>
              <a:buFont typeface="Times New Roman"/>
              <a:buChar char="•"/>
            </a:pPr>
            <a:r>
              <a:rPr lang="en-US"/>
              <a:t>Complementary range search problem.</a:t>
            </a:r>
            <a:endParaRPr/>
          </a:p>
          <a:p>
            <a:pPr indent="-285750" lvl="1" marL="742950" rtl="0" algn="l">
              <a:spcBef>
                <a:spcPts val="560"/>
              </a:spcBef>
              <a:spcAft>
                <a:spcPts val="0"/>
              </a:spcAft>
              <a:buSzPts val="2800"/>
              <a:buChar char="▪"/>
            </a:pPr>
            <a:r>
              <a:rPr lang="en-US"/>
              <a:t>Collection of 1D points (numbers).</a:t>
            </a:r>
            <a:endParaRPr/>
          </a:p>
          <a:p>
            <a:pPr indent="-285750" lvl="1" marL="742950" rtl="0" algn="l">
              <a:spcBef>
                <a:spcPts val="560"/>
              </a:spcBef>
              <a:spcAft>
                <a:spcPts val="0"/>
              </a:spcAft>
              <a:buSzPts val="2800"/>
              <a:buChar char="▪"/>
            </a:pPr>
            <a:r>
              <a:rPr lang="en-US"/>
              <a:t>Insert a point.</a:t>
            </a:r>
            <a:endParaRPr/>
          </a:p>
          <a:p>
            <a:pPr indent="-228600" lvl="2" marL="1143000" rtl="0" algn="l">
              <a:spcBef>
                <a:spcPts val="480"/>
              </a:spcBef>
              <a:spcAft>
                <a:spcPts val="0"/>
              </a:spcAft>
              <a:buSzPts val="2400"/>
              <a:buFont typeface="Times New Roman"/>
              <a:buChar char="•"/>
            </a:pPr>
            <a:r>
              <a:rPr lang="en-US">
                <a:solidFill>
                  <a:srgbClr val="FF3300"/>
                </a:solidFill>
              </a:rPr>
              <a:t>O(log n)</a:t>
            </a:r>
            <a:endParaRPr/>
          </a:p>
          <a:p>
            <a:pPr indent="-285750" lvl="1" marL="742950" rtl="0" algn="l">
              <a:spcBef>
                <a:spcPts val="560"/>
              </a:spcBef>
              <a:spcAft>
                <a:spcPts val="0"/>
              </a:spcAft>
              <a:buSzPts val="2800"/>
              <a:buChar char="▪"/>
            </a:pPr>
            <a:r>
              <a:rPr lang="en-US"/>
              <a:t>Remove a point given its location in the structure.</a:t>
            </a:r>
            <a:endParaRPr/>
          </a:p>
          <a:p>
            <a:pPr indent="-228600" lvl="2" marL="1143000" rtl="0" algn="l">
              <a:spcBef>
                <a:spcPts val="480"/>
              </a:spcBef>
              <a:spcAft>
                <a:spcPts val="0"/>
              </a:spcAft>
              <a:buSzPts val="2400"/>
              <a:buFont typeface="Times New Roman"/>
              <a:buChar char="•"/>
            </a:pPr>
            <a:r>
              <a:rPr lang="en-US">
                <a:solidFill>
                  <a:srgbClr val="FF3300"/>
                </a:solidFill>
              </a:rPr>
              <a:t>O(log n)</a:t>
            </a:r>
            <a:endParaRPr/>
          </a:p>
          <a:p>
            <a:pPr indent="-285750" lvl="1" marL="742950" rtl="0" algn="l">
              <a:spcBef>
                <a:spcPts val="560"/>
              </a:spcBef>
              <a:spcAft>
                <a:spcPts val="0"/>
              </a:spcAft>
              <a:buSzPts val="2800"/>
              <a:buChar char="▪"/>
            </a:pPr>
            <a:r>
              <a:rPr lang="en-US"/>
              <a:t>Report all points not in the range </a:t>
            </a:r>
            <a:r>
              <a:rPr lang="en-US">
                <a:solidFill>
                  <a:srgbClr val="FF3300"/>
                </a:solidFill>
              </a:rPr>
              <a:t>[a</a:t>
            </a:r>
            <a:r>
              <a:rPr lang="en-US"/>
              <a:t>,</a:t>
            </a:r>
            <a:r>
              <a:rPr lang="en-US">
                <a:solidFill>
                  <a:srgbClr val="FF3300"/>
                </a:solidFill>
              </a:rPr>
              <a:t>b]</a:t>
            </a:r>
            <a:r>
              <a:rPr lang="en-US"/>
              <a:t>,</a:t>
            </a:r>
            <a:r>
              <a:rPr lang="en-US">
                <a:solidFill>
                  <a:srgbClr val="FF3300"/>
                </a:solidFill>
              </a:rPr>
              <a:t> a &lt;= b</a:t>
            </a:r>
            <a:r>
              <a:rPr lang="en-US"/>
              <a:t>.</a:t>
            </a:r>
            <a:endParaRPr/>
          </a:p>
          <a:p>
            <a:pPr indent="-228600" lvl="2" marL="1143000" rtl="0" algn="l">
              <a:spcBef>
                <a:spcPts val="480"/>
              </a:spcBef>
              <a:spcAft>
                <a:spcPts val="0"/>
              </a:spcAft>
              <a:buSzPts val="2400"/>
              <a:buFont typeface="Times New Roman"/>
              <a:buChar char="•"/>
            </a:pPr>
            <a:r>
              <a:rPr lang="en-US">
                <a:solidFill>
                  <a:srgbClr val="FF3300"/>
                </a:solidFill>
              </a:rPr>
              <a:t>O(k)</a:t>
            </a:r>
            <a:r>
              <a:rPr lang="en-US"/>
              <a:t>, where </a:t>
            </a:r>
            <a:r>
              <a:rPr lang="en-US">
                <a:solidFill>
                  <a:srgbClr val="FF3300"/>
                </a:solidFill>
              </a:rPr>
              <a:t>k</a:t>
            </a:r>
            <a:r>
              <a:rPr lang="en-US"/>
              <a:t> is the number of points not in the range.</a:t>
            </a:r>
            <a:endParaRPr/>
          </a:p>
          <a:p>
            <a:pPr indent="-342900" lvl="0" marL="342900" rtl="0" algn="l">
              <a:spcBef>
                <a:spcPts val="640"/>
              </a:spcBef>
              <a:spcAft>
                <a:spcPts val="0"/>
              </a:spcAft>
              <a:buSzPts val="3200"/>
              <a:buFont typeface="Times New Roman"/>
              <a:buNone/>
            </a:pPr>
            <a:r>
              <a:t/>
            </a:r>
            <a:endParaRPr/>
          </a:p>
        </p:txBody>
      </p:sp>
      <p:sp>
        <p:nvSpPr>
          <p:cNvPr id="1374" name="Google Shape;1374;p21"/>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73">
                                            <p:txEl>
                                              <p:pRg end="0" st="0"/>
                                            </p:txEl>
                                          </p:spTgt>
                                        </p:tgtEl>
                                        <p:attrNameLst>
                                          <p:attrName>style.visibility</p:attrName>
                                        </p:attrNameLst>
                                      </p:cBhvr>
                                      <p:to>
                                        <p:strVal val="visible"/>
                                      </p:to>
                                    </p:set>
                                    <p:anim calcmode="lin" valueType="num">
                                      <p:cBhvr additive="base">
                                        <p:cTn dur="500"/>
                                        <p:tgtEl>
                                          <p:spTgt spid="1373">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73">
                                            <p:txEl>
                                              <p:pRg end="1" st="1"/>
                                            </p:txEl>
                                          </p:spTgt>
                                        </p:tgtEl>
                                        <p:attrNameLst>
                                          <p:attrName>style.visibility</p:attrName>
                                        </p:attrNameLst>
                                      </p:cBhvr>
                                      <p:to>
                                        <p:strVal val="visible"/>
                                      </p:to>
                                    </p:set>
                                    <p:anim calcmode="lin" valueType="num">
                                      <p:cBhvr additive="base">
                                        <p:cTn dur="500"/>
                                        <p:tgtEl>
                                          <p:spTgt spid="1373">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73">
                                            <p:txEl>
                                              <p:pRg end="2" st="2"/>
                                            </p:txEl>
                                          </p:spTgt>
                                        </p:tgtEl>
                                        <p:attrNameLst>
                                          <p:attrName>style.visibility</p:attrName>
                                        </p:attrNameLst>
                                      </p:cBhvr>
                                      <p:to>
                                        <p:strVal val="visible"/>
                                      </p:to>
                                    </p:set>
                                    <p:anim calcmode="lin" valueType="num">
                                      <p:cBhvr additive="base">
                                        <p:cTn dur="500"/>
                                        <p:tgtEl>
                                          <p:spTgt spid="1373">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73">
                                            <p:txEl>
                                              <p:pRg end="3" st="3"/>
                                            </p:txEl>
                                          </p:spTgt>
                                        </p:tgtEl>
                                        <p:attrNameLst>
                                          <p:attrName>style.visibility</p:attrName>
                                        </p:attrNameLst>
                                      </p:cBhvr>
                                      <p:to>
                                        <p:strVal val="visible"/>
                                      </p:to>
                                    </p:set>
                                    <p:anim calcmode="lin" valueType="num">
                                      <p:cBhvr additive="base">
                                        <p:cTn dur="500"/>
                                        <p:tgtEl>
                                          <p:spTgt spid="1373">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73">
                                            <p:txEl>
                                              <p:pRg end="4" st="4"/>
                                            </p:txEl>
                                          </p:spTgt>
                                        </p:tgtEl>
                                        <p:attrNameLst>
                                          <p:attrName>style.visibility</p:attrName>
                                        </p:attrNameLst>
                                      </p:cBhvr>
                                      <p:to>
                                        <p:strVal val="visible"/>
                                      </p:to>
                                    </p:set>
                                    <p:anim calcmode="lin" valueType="num">
                                      <p:cBhvr additive="base">
                                        <p:cTn dur="500"/>
                                        <p:tgtEl>
                                          <p:spTgt spid="1373">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73">
                                            <p:txEl>
                                              <p:pRg end="5" st="5"/>
                                            </p:txEl>
                                          </p:spTgt>
                                        </p:tgtEl>
                                        <p:attrNameLst>
                                          <p:attrName>style.visibility</p:attrName>
                                        </p:attrNameLst>
                                      </p:cBhvr>
                                      <p:to>
                                        <p:strVal val="visible"/>
                                      </p:to>
                                    </p:set>
                                    <p:anim calcmode="lin" valueType="num">
                                      <p:cBhvr additive="base">
                                        <p:cTn dur="500"/>
                                        <p:tgtEl>
                                          <p:spTgt spid="1373">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73">
                                            <p:txEl>
                                              <p:pRg end="6" st="6"/>
                                            </p:txEl>
                                          </p:spTgt>
                                        </p:tgtEl>
                                        <p:attrNameLst>
                                          <p:attrName>style.visibility</p:attrName>
                                        </p:attrNameLst>
                                      </p:cBhvr>
                                      <p:to>
                                        <p:strVal val="visible"/>
                                      </p:to>
                                    </p:set>
                                    <p:anim calcmode="lin" valueType="num">
                                      <p:cBhvr additive="base">
                                        <p:cTn dur="500"/>
                                        <p:tgtEl>
                                          <p:spTgt spid="1373">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73">
                                            <p:txEl>
                                              <p:pRg end="7" st="7"/>
                                            </p:txEl>
                                          </p:spTgt>
                                        </p:tgtEl>
                                        <p:attrNameLst>
                                          <p:attrName>style.visibility</p:attrName>
                                        </p:attrNameLst>
                                      </p:cBhvr>
                                      <p:to>
                                        <p:strVal val="visible"/>
                                      </p:to>
                                    </p:set>
                                    <p:anim calcmode="lin" valueType="num">
                                      <p:cBhvr additive="base">
                                        <p:cTn dur="500"/>
                                        <p:tgtEl>
                                          <p:spTgt spid="1373">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73">
                                            <p:txEl>
                                              <p:pRg end="8" st="8"/>
                                            </p:txEl>
                                          </p:spTgt>
                                        </p:tgtEl>
                                        <p:attrNameLst>
                                          <p:attrName>style.visibility</p:attrName>
                                        </p:attrNameLst>
                                      </p:cBhvr>
                                      <p:to>
                                        <p:strVal val="visible"/>
                                      </p:to>
                                    </p:set>
                                    <p:anim calcmode="lin" valueType="num">
                                      <p:cBhvr additive="base">
                                        <p:cTn dur="500"/>
                                        <p:tgtEl>
                                          <p:spTgt spid="1373">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9" name="Shape 1379"/>
        <p:cNvGrpSpPr/>
        <p:nvPr/>
      </p:nvGrpSpPr>
      <p:grpSpPr>
        <a:xfrm>
          <a:off x="0" y="0"/>
          <a:ext cx="0" cy="0"/>
          <a:chOff x="0" y="0"/>
          <a:chExt cx="0" cy="0"/>
        </a:xfrm>
      </p:grpSpPr>
      <p:sp>
        <p:nvSpPr>
          <p:cNvPr id="1380" name="Google Shape;1380;p22"/>
          <p:cNvSpPr txBox="1"/>
          <p:nvPr>
            <p:ph type="ctrTitle"/>
          </p:nvPr>
        </p:nvSpPr>
        <p:spPr>
          <a:xfrm>
            <a:off x="762000" y="0"/>
            <a:ext cx="7772400" cy="990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Example</a:t>
            </a:r>
            <a:endParaRPr/>
          </a:p>
        </p:txBody>
      </p:sp>
      <p:grpSp>
        <p:nvGrpSpPr>
          <p:cNvPr id="1381" name="Google Shape;1381;p22"/>
          <p:cNvGrpSpPr/>
          <p:nvPr/>
        </p:nvGrpSpPr>
        <p:grpSpPr>
          <a:xfrm>
            <a:off x="228600" y="1143000"/>
            <a:ext cx="8686800" cy="4876800"/>
            <a:chOff x="144" y="720"/>
            <a:chExt cx="5472" cy="3072"/>
          </a:xfrm>
        </p:grpSpPr>
        <p:cxnSp>
          <p:nvCxnSpPr>
            <p:cNvPr id="1382" name="Google Shape;1382;p22"/>
            <p:cNvCxnSpPr/>
            <p:nvPr/>
          </p:nvCxnSpPr>
          <p:spPr>
            <a:xfrm flipH="1">
              <a:off x="1824" y="960"/>
              <a:ext cx="1056" cy="528"/>
            </a:xfrm>
            <a:prstGeom prst="straightConnector1">
              <a:avLst/>
            </a:prstGeom>
            <a:noFill/>
            <a:ln cap="flat" cmpd="sng" w="12700">
              <a:solidFill>
                <a:schemeClr val="dk1"/>
              </a:solidFill>
              <a:prstDash val="solid"/>
              <a:round/>
              <a:headEnd len="sm" w="sm" type="none"/>
              <a:tailEnd len="sm" w="sm" type="none"/>
            </a:ln>
          </p:spPr>
        </p:cxnSp>
        <p:cxnSp>
          <p:nvCxnSpPr>
            <p:cNvPr id="1383" name="Google Shape;1383;p22"/>
            <p:cNvCxnSpPr/>
            <p:nvPr/>
          </p:nvCxnSpPr>
          <p:spPr>
            <a:xfrm>
              <a:off x="3168" y="960"/>
              <a:ext cx="1152" cy="528"/>
            </a:xfrm>
            <a:prstGeom prst="straightConnector1">
              <a:avLst/>
            </a:prstGeom>
            <a:noFill/>
            <a:ln cap="flat" cmpd="sng" w="12700">
              <a:solidFill>
                <a:schemeClr val="dk1"/>
              </a:solidFill>
              <a:prstDash val="solid"/>
              <a:round/>
              <a:headEnd len="sm" w="sm" type="none"/>
              <a:tailEnd len="sm" w="sm" type="none"/>
            </a:ln>
          </p:spPr>
        </p:cxnSp>
        <p:cxnSp>
          <p:nvCxnSpPr>
            <p:cNvPr id="1384" name="Google Shape;1384;p22"/>
            <p:cNvCxnSpPr/>
            <p:nvPr/>
          </p:nvCxnSpPr>
          <p:spPr>
            <a:xfrm flipH="1">
              <a:off x="1104" y="1632"/>
              <a:ext cx="480" cy="336"/>
            </a:xfrm>
            <a:prstGeom prst="straightConnector1">
              <a:avLst/>
            </a:prstGeom>
            <a:noFill/>
            <a:ln cap="flat" cmpd="sng" w="12700">
              <a:solidFill>
                <a:schemeClr val="dk1"/>
              </a:solidFill>
              <a:prstDash val="solid"/>
              <a:round/>
              <a:headEnd len="sm" w="sm" type="none"/>
              <a:tailEnd len="sm" w="sm" type="none"/>
            </a:ln>
          </p:spPr>
        </p:cxnSp>
        <p:cxnSp>
          <p:nvCxnSpPr>
            <p:cNvPr id="1385" name="Google Shape;1385;p22"/>
            <p:cNvCxnSpPr/>
            <p:nvPr/>
          </p:nvCxnSpPr>
          <p:spPr>
            <a:xfrm>
              <a:off x="1776" y="1632"/>
              <a:ext cx="336" cy="336"/>
            </a:xfrm>
            <a:prstGeom prst="straightConnector1">
              <a:avLst/>
            </a:prstGeom>
            <a:noFill/>
            <a:ln cap="flat" cmpd="sng" w="12700">
              <a:solidFill>
                <a:schemeClr val="dk1"/>
              </a:solidFill>
              <a:prstDash val="solid"/>
              <a:round/>
              <a:headEnd len="sm" w="sm" type="none"/>
              <a:tailEnd len="sm" w="sm" type="none"/>
            </a:ln>
          </p:spPr>
        </p:cxnSp>
        <p:cxnSp>
          <p:nvCxnSpPr>
            <p:cNvPr id="1386" name="Google Shape;1386;p22"/>
            <p:cNvCxnSpPr/>
            <p:nvPr/>
          </p:nvCxnSpPr>
          <p:spPr>
            <a:xfrm flipH="1">
              <a:off x="3744" y="1680"/>
              <a:ext cx="576" cy="240"/>
            </a:xfrm>
            <a:prstGeom prst="straightConnector1">
              <a:avLst/>
            </a:prstGeom>
            <a:noFill/>
            <a:ln cap="flat" cmpd="sng" w="12700">
              <a:solidFill>
                <a:schemeClr val="dk1"/>
              </a:solidFill>
              <a:prstDash val="solid"/>
              <a:round/>
              <a:headEnd len="sm" w="sm" type="none"/>
              <a:tailEnd len="sm" w="sm" type="none"/>
            </a:ln>
          </p:spPr>
        </p:cxnSp>
        <p:cxnSp>
          <p:nvCxnSpPr>
            <p:cNvPr id="1387" name="Google Shape;1387;p22"/>
            <p:cNvCxnSpPr/>
            <p:nvPr/>
          </p:nvCxnSpPr>
          <p:spPr>
            <a:xfrm>
              <a:off x="4512" y="1632"/>
              <a:ext cx="528" cy="336"/>
            </a:xfrm>
            <a:prstGeom prst="straightConnector1">
              <a:avLst/>
            </a:prstGeom>
            <a:noFill/>
            <a:ln cap="flat" cmpd="sng" w="12700">
              <a:solidFill>
                <a:schemeClr val="dk1"/>
              </a:solidFill>
              <a:prstDash val="solid"/>
              <a:round/>
              <a:headEnd len="sm" w="sm" type="none"/>
              <a:tailEnd len="sm" w="sm" type="none"/>
            </a:ln>
          </p:spPr>
        </p:cxnSp>
        <p:cxnSp>
          <p:nvCxnSpPr>
            <p:cNvPr id="1388" name="Google Shape;1388;p22"/>
            <p:cNvCxnSpPr/>
            <p:nvPr/>
          </p:nvCxnSpPr>
          <p:spPr>
            <a:xfrm flipH="1">
              <a:off x="720" y="2160"/>
              <a:ext cx="240" cy="432"/>
            </a:xfrm>
            <a:prstGeom prst="straightConnector1">
              <a:avLst/>
            </a:prstGeom>
            <a:noFill/>
            <a:ln cap="flat" cmpd="sng" w="12700">
              <a:solidFill>
                <a:schemeClr val="dk1"/>
              </a:solidFill>
              <a:prstDash val="solid"/>
              <a:round/>
              <a:headEnd len="sm" w="sm" type="none"/>
              <a:tailEnd len="sm" w="sm" type="none"/>
            </a:ln>
          </p:spPr>
        </p:cxnSp>
        <p:cxnSp>
          <p:nvCxnSpPr>
            <p:cNvPr id="1389" name="Google Shape;1389;p22"/>
            <p:cNvCxnSpPr/>
            <p:nvPr/>
          </p:nvCxnSpPr>
          <p:spPr>
            <a:xfrm>
              <a:off x="1152" y="2160"/>
              <a:ext cx="192" cy="480"/>
            </a:xfrm>
            <a:prstGeom prst="straightConnector1">
              <a:avLst/>
            </a:prstGeom>
            <a:noFill/>
            <a:ln cap="flat" cmpd="sng" w="12700">
              <a:solidFill>
                <a:schemeClr val="dk1"/>
              </a:solidFill>
              <a:prstDash val="solid"/>
              <a:round/>
              <a:headEnd len="sm" w="sm" type="none"/>
              <a:tailEnd len="sm" w="sm" type="none"/>
            </a:ln>
          </p:spPr>
        </p:cxnSp>
        <p:cxnSp>
          <p:nvCxnSpPr>
            <p:cNvPr id="1390" name="Google Shape;1390;p22"/>
            <p:cNvCxnSpPr/>
            <p:nvPr/>
          </p:nvCxnSpPr>
          <p:spPr>
            <a:xfrm flipH="1">
              <a:off x="1824" y="2160"/>
              <a:ext cx="240" cy="432"/>
            </a:xfrm>
            <a:prstGeom prst="straightConnector1">
              <a:avLst/>
            </a:prstGeom>
            <a:noFill/>
            <a:ln cap="flat" cmpd="sng" w="12700">
              <a:solidFill>
                <a:schemeClr val="dk1"/>
              </a:solidFill>
              <a:prstDash val="solid"/>
              <a:round/>
              <a:headEnd len="sm" w="sm" type="none"/>
              <a:tailEnd len="sm" w="sm" type="none"/>
            </a:ln>
          </p:spPr>
        </p:cxnSp>
        <p:cxnSp>
          <p:nvCxnSpPr>
            <p:cNvPr id="1391" name="Google Shape;1391;p22"/>
            <p:cNvCxnSpPr/>
            <p:nvPr/>
          </p:nvCxnSpPr>
          <p:spPr>
            <a:xfrm>
              <a:off x="2256" y="2160"/>
              <a:ext cx="192" cy="480"/>
            </a:xfrm>
            <a:prstGeom prst="straightConnector1">
              <a:avLst/>
            </a:prstGeom>
            <a:noFill/>
            <a:ln cap="flat" cmpd="sng" w="12700">
              <a:solidFill>
                <a:schemeClr val="dk1"/>
              </a:solidFill>
              <a:prstDash val="solid"/>
              <a:round/>
              <a:headEnd len="sm" w="sm" type="none"/>
              <a:tailEnd len="sm" w="sm" type="none"/>
            </a:ln>
          </p:spPr>
        </p:cxnSp>
        <p:cxnSp>
          <p:nvCxnSpPr>
            <p:cNvPr id="1392" name="Google Shape;1392;p22"/>
            <p:cNvCxnSpPr/>
            <p:nvPr/>
          </p:nvCxnSpPr>
          <p:spPr>
            <a:xfrm flipH="1">
              <a:off x="3312" y="2208"/>
              <a:ext cx="240" cy="432"/>
            </a:xfrm>
            <a:prstGeom prst="straightConnector1">
              <a:avLst/>
            </a:prstGeom>
            <a:noFill/>
            <a:ln cap="flat" cmpd="sng" w="12700">
              <a:solidFill>
                <a:schemeClr val="dk1"/>
              </a:solidFill>
              <a:prstDash val="solid"/>
              <a:round/>
              <a:headEnd len="sm" w="sm" type="none"/>
              <a:tailEnd len="sm" w="sm" type="none"/>
            </a:ln>
          </p:spPr>
        </p:cxnSp>
        <p:cxnSp>
          <p:nvCxnSpPr>
            <p:cNvPr id="1393" name="Google Shape;1393;p22"/>
            <p:cNvCxnSpPr/>
            <p:nvPr/>
          </p:nvCxnSpPr>
          <p:spPr>
            <a:xfrm>
              <a:off x="3744" y="2208"/>
              <a:ext cx="192" cy="480"/>
            </a:xfrm>
            <a:prstGeom prst="straightConnector1">
              <a:avLst/>
            </a:prstGeom>
            <a:noFill/>
            <a:ln cap="flat" cmpd="sng" w="12700">
              <a:solidFill>
                <a:schemeClr val="dk1"/>
              </a:solidFill>
              <a:prstDash val="solid"/>
              <a:round/>
              <a:headEnd len="sm" w="sm" type="none"/>
              <a:tailEnd len="sm" w="sm" type="none"/>
            </a:ln>
          </p:spPr>
        </p:cxnSp>
        <p:cxnSp>
          <p:nvCxnSpPr>
            <p:cNvPr id="1394" name="Google Shape;1394;p22"/>
            <p:cNvCxnSpPr/>
            <p:nvPr/>
          </p:nvCxnSpPr>
          <p:spPr>
            <a:xfrm flipH="1">
              <a:off x="4800" y="2160"/>
              <a:ext cx="240" cy="432"/>
            </a:xfrm>
            <a:prstGeom prst="straightConnector1">
              <a:avLst/>
            </a:prstGeom>
            <a:noFill/>
            <a:ln cap="flat" cmpd="sng" w="12700">
              <a:solidFill>
                <a:schemeClr val="dk1"/>
              </a:solidFill>
              <a:prstDash val="solid"/>
              <a:round/>
              <a:headEnd len="sm" w="sm" type="none"/>
              <a:tailEnd len="sm" w="sm" type="none"/>
            </a:ln>
          </p:spPr>
        </p:cxnSp>
        <p:cxnSp>
          <p:nvCxnSpPr>
            <p:cNvPr id="1395" name="Google Shape;1395;p22"/>
            <p:cNvCxnSpPr/>
            <p:nvPr/>
          </p:nvCxnSpPr>
          <p:spPr>
            <a:xfrm>
              <a:off x="5232" y="2160"/>
              <a:ext cx="192" cy="480"/>
            </a:xfrm>
            <a:prstGeom prst="straightConnector1">
              <a:avLst/>
            </a:prstGeom>
            <a:noFill/>
            <a:ln cap="flat" cmpd="sng" w="12700">
              <a:solidFill>
                <a:schemeClr val="dk1"/>
              </a:solidFill>
              <a:prstDash val="solid"/>
              <a:round/>
              <a:headEnd len="sm" w="sm" type="none"/>
              <a:tailEnd len="sm" w="sm" type="none"/>
            </a:ln>
          </p:spPr>
        </p:cxnSp>
        <p:cxnSp>
          <p:nvCxnSpPr>
            <p:cNvPr id="1396" name="Google Shape;1396;p22"/>
            <p:cNvCxnSpPr/>
            <p:nvPr/>
          </p:nvCxnSpPr>
          <p:spPr>
            <a:xfrm flipH="1">
              <a:off x="384" y="2880"/>
              <a:ext cx="240" cy="432"/>
            </a:xfrm>
            <a:prstGeom prst="straightConnector1">
              <a:avLst/>
            </a:prstGeom>
            <a:noFill/>
            <a:ln cap="flat" cmpd="sng" w="12700">
              <a:solidFill>
                <a:schemeClr val="dk1"/>
              </a:solidFill>
              <a:prstDash val="solid"/>
              <a:round/>
              <a:headEnd len="sm" w="sm" type="none"/>
              <a:tailEnd len="sm" w="sm" type="none"/>
            </a:ln>
          </p:spPr>
        </p:cxnSp>
        <p:cxnSp>
          <p:nvCxnSpPr>
            <p:cNvPr id="1397" name="Google Shape;1397;p22"/>
            <p:cNvCxnSpPr/>
            <p:nvPr/>
          </p:nvCxnSpPr>
          <p:spPr>
            <a:xfrm>
              <a:off x="720" y="2880"/>
              <a:ext cx="192" cy="480"/>
            </a:xfrm>
            <a:prstGeom prst="straightConnector1">
              <a:avLst/>
            </a:prstGeom>
            <a:noFill/>
            <a:ln cap="flat" cmpd="sng" w="12700">
              <a:solidFill>
                <a:schemeClr val="dk1"/>
              </a:solidFill>
              <a:prstDash val="solid"/>
              <a:round/>
              <a:headEnd len="sm" w="sm" type="none"/>
              <a:tailEnd len="sm" w="sm" type="none"/>
            </a:ln>
          </p:spPr>
        </p:cxnSp>
        <p:grpSp>
          <p:nvGrpSpPr>
            <p:cNvPr id="1398" name="Google Shape;1398;p22"/>
            <p:cNvGrpSpPr/>
            <p:nvPr/>
          </p:nvGrpSpPr>
          <p:grpSpPr>
            <a:xfrm>
              <a:off x="144" y="3312"/>
              <a:ext cx="480" cy="480"/>
              <a:chOff x="144" y="3312"/>
              <a:chExt cx="480" cy="480"/>
            </a:xfrm>
          </p:grpSpPr>
          <p:sp>
            <p:nvSpPr>
              <p:cNvPr id="1399" name="Google Shape;1399;p22"/>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00" name="Google Shape;1400;p22"/>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28,55</a:t>
                </a:r>
                <a:endParaRPr/>
              </a:p>
            </p:txBody>
          </p:sp>
        </p:grpSp>
        <p:grpSp>
          <p:nvGrpSpPr>
            <p:cNvPr id="1401" name="Google Shape;1401;p22"/>
            <p:cNvGrpSpPr/>
            <p:nvPr/>
          </p:nvGrpSpPr>
          <p:grpSpPr>
            <a:xfrm>
              <a:off x="720" y="3312"/>
              <a:ext cx="480" cy="480"/>
              <a:chOff x="144" y="3312"/>
              <a:chExt cx="480" cy="480"/>
            </a:xfrm>
          </p:grpSpPr>
          <p:sp>
            <p:nvSpPr>
              <p:cNvPr id="1402" name="Google Shape;1402;p22"/>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03" name="Google Shape;1403;p22"/>
              <p:cNvSpPr/>
              <p:nvPr/>
            </p:nvSpPr>
            <p:spPr>
              <a:xfrm>
                <a:off x="144" y="3408"/>
                <a:ext cx="2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35</a:t>
                </a:r>
                <a:endParaRPr/>
              </a:p>
            </p:txBody>
          </p:sp>
        </p:grpSp>
        <p:grpSp>
          <p:nvGrpSpPr>
            <p:cNvPr id="1404" name="Google Shape;1404;p22"/>
            <p:cNvGrpSpPr/>
            <p:nvPr/>
          </p:nvGrpSpPr>
          <p:grpSpPr>
            <a:xfrm>
              <a:off x="480" y="2544"/>
              <a:ext cx="480" cy="480"/>
              <a:chOff x="144" y="3312"/>
              <a:chExt cx="480" cy="480"/>
            </a:xfrm>
          </p:grpSpPr>
          <p:sp>
            <p:nvSpPr>
              <p:cNvPr id="1405" name="Google Shape;1405;p22"/>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06" name="Google Shape;1406;p22"/>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25,60</a:t>
                </a:r>
                <a:endParaRPr/>
              </a:p>
            </p:txBody>
          </p:sp>
        </p:grpSp>
        <p:grpSp>
          <p:nvGrpSpPr>
            <p:cNvPr id="1407" name="Google Shape;1407;p22"/>
            <p:cNvGrpSpPr/>
            <p:nvPr/>
          </p:nvGrpSpPr>
          <p:grpSpPr>
            <a:xfrm>
              <a:off x="1056" y="2544"/>
              <a:ext cx="480" cy="480"/>
              <a:chOff x="144" y="3312"/>
              <a:chExt cx="480" cy="480"/>
            </a:xfrm>
          </p:grpSpPr>
          <p:sp>
            <p:nvSpPr>
              <p:cNvPr id="1408" name="Google Shape;1408;p22"/>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09" name="Google Shape;1409;p22"/>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30,50</a:t>
                </a:r>
                <a:endParaRPr/>
              </a:p>
            </p:txBody>
          </p:sp>
        </p:grpSp>
        <p:grpSp>
          <p:nvGrpSpPr>
            <p:cNvPr id="1410" name="Google Shape;1410;p22"/>
            <p:cNvGrpSpPr/>
            <p:nvPr/>
          </p:nvGrpSpPr>
          <p:grpSpPr>
            <a:xfrm>
              <a:off x="1632" y="2544"/>
              <a:ext cx="480" cy="480"/>
              <a:chOff x="144" y="3312"/>
              <a:chExt cx="480" cy="480"/>
            </a:xfrm>
          </p:grpSpPr>
          <p:sp>
            <p:nvSpPr>
              <p:cNvPr id="1411" name="Google Shape;1411;p22"/>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12" name="Google Shape;1412;p22"/>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16,19</a:t>
                </a:r>
                <a:endParaRPr/>
              </a:p>
            </p:txBody>
          </p:sp>
        </p:grpSp>
        <p:grpSp>
          <p:nvGrpSpPr>
            <p:cNvPr id="1413" name="Google Shape;1413;p22"/>
            <p:cNvGrpSpPr/>
            <p:nvPr/>
          </p:nvGrpSpPr>
          <p:grpSpPr>
            <a:xfrm>
              <a:off x="2208" y="2544"/>
              <a:ext cx="480" cy="480"/>
              <a:chOff x="144" y="3312"/>
              <a:chExt cx="480" cy="480"/>
            </a:xfrm>
          </p:grpSpPr>
          <p:sp>
            <p:nvSpPr>
              <p:cNvPr id="1414" name="Google Shape;1414;p22"/>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15" name="Google Shape;1415;p22"/>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17,17</a:t>
                </a:r>
                <a:endParaRPr/>
              </a:p>
            </p:txBody>
          </p:sp>
        </p:grpSp>
        <p:grpSp>
          <p:nvGrpSpPr>
            <p:cNvPr id="1416" name="Google Shape;1416;p22"/>
            <p:cNvGrpSpPr/>
            <p:nvPr/>
          </p:nvGrpSpPr>
          <p:grpSpPr>
            <a:xfrm>
              <a:off x="3072" y="2544"/>
              <a:ext cx="480" cy="480"/>
              <a:chOff x="144" y="3312"/>
              <a:chExt cx="480" cy="480"/>
            </a:xfrm>
          </p:grpSpPr>
          <p:sp>
            <p:nvSpPr>
              <p:cNvPr id="1417" name="Google Shape;1417;p22"/>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18" name="Google Shape;1418;p22"/>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50,55</a:t>
                </a:r>
                <a:endParaRPr/>
              </a:p>
            </p:txBody>
          </p:sp>
        </p:grpSp>
        <p:grpSp>
          <p:nvGrpSpPr>
            <p:cNvPr id="1419" name="Google Shape;1419;p22"/>
            <p:cNvGrpSpPr/>
            <p:nvPr/>
          </p:nvGrpSpPr>
          <p:grpSpPr>
            <a:xfrm>
              <a:off x="3600" y="2544"/>
              <a:ext cx="480" cy="480"/>
              <a:chOff x="144" y="3312"/>
              <a:chExt cx="480" cy="480"/>
            </a:xfrm>
          </p:grpSpPr>
          <p:sp>
            <p:nvSpPr>
              <p:cNvPr id="1420" name="Google Shape;1420;p22"/>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21" name="Google Shape;1421;p22"/>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47,58</a:t>
                </a:r>
                <a:endParaRPr/>
              </a:p>
            </p:txBody>
          </p:sp>
        </p:grpSp>
        <p:grpSp>
          <p:nvGrpSpPr>
            <p:cNvPr id="1422" name="Google Shape;1422;p22"/>
            <p:cNvGrpSpPr/>
            <p:nvPr/>
          </p:nvGrpSpPr>
          <p:grpSpPr>
            <a:xfrm>
              <a:off x="4560" y="2544"/>
              <a:ext cx="480" cy="480"/>
              <a:chOff x="144" y="3312"/>
              <a:chExt cx="480" cy="480"/>
            </a:xfrm>
          </p:grpSpPr>
          <p:sp>
            <p:nvSpPr>
              <p:cNvPr id="1423" name="Google Shape;1423;p22"/>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24" name="Google Shape;1424;p22"/>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40,45</a:t>
                </a:r>
                <a:endParaRPr/>
              </a:p>
            </p:txBody>
          </p:sp>
        </p:grpSp>
        <p:grpSp>
          <p:nvGrpSpPr>
            <p:cNvPr id="1425" name="Google Shape;1425;p22"/>
            <p:cNvGrpSpPr/>
            <p:nvPr/>
          </p:nvGrpSpPr>
          <p:grpSpPr>
            <a:xfrm>
              <a:off x="5136" y="2544"/>
              <a:ext cx="480" cy="480"/>
              <a:chOff x="144" y="3312"/>
              <a:chExt cx="480" cy="480"/>
            </a:xfrm>
          </p:grpSpPr>
          <p:sp>
            <p:nvSpPr>
              <p:cNvPr id="1426" name="Google Shape;1426;p22"/>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27" name="Google Shape;1427;p22"/>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40,43</a:t>
                </a:r>
                <a:endParaRPr/>
              </a:p>
            </p:txBody>
          </p:sp>
        </p:grpSp>
        <p:grpSp>
          <p:nvGrpSpPr>
            <p:cNvPr id="1428" name="Google Shape;1428;p22"/>
            <p:cNvGrpSpPr/>
            <p:nvPr/>
          </p:nvGrpSpPr>
          <p:grpSpPr>
            <a:xfrm>
              <a:off x="4896" y="1824"/>
              <a:ext cx="480" cy="480"/>
              <a:chOff x="144" y="3312"/>
              <a:chExt cx="480" cy="480"/>
            </a:xfrm>
          </p:grpSpPr>
          <p:sp>
            <p:nvSpPr>
              <p:cNvPr id="1429" name="Google Shape;1429;p22"/>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30" name="Google Shape;1430;p22"/>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35,50</a:t>
                </a:r>
                <a:endParaRPr/>
              </a:p>
            </p:txBody>
          </p:sp>
        </p:grpSp>
        <p:grpSp>
          <p:nvGrpSpPr>
            <p:cNvPr id="1431" name="Google Shape;1431;p22"/>
            <p:cNvGrpSpPr/>
            <p:nvPr/>
          </p:nvGrpSpPr>
          <p:grpSpPr>
            <a:xfrm>
              <a:off x="3408" y="1872"/>
              <a:ext cx="480" cy="480"/>
              <a:chOff x="144" y="3312"/>
              <a:chExt cx="480" cy="480"/>
            </a:xfrm>
          </p:grpSpPr>
          <p:sp>
            <p:nvSpPr>
              <p:cNvPr id="1432" name="Google Shape;1432;p22"/>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33" name="Google Shape;1433;p22"/>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45,60</a:t>
                </a:r>
                <a:endParaRPr/>
              </a:p>
            </p:txBody>
          </p:sp>
        </p:grpSp>
        <p:grpSp>
          <p:nvGrpSpPr>
            <p:cNvPr id="1434" name="Google Shape;1434;p22"/>
            <p:cNvGrpSpPr/>
            <p:nvPr/>
          </p:nvGrpSpPr>
          <p:grpSpPr>
            <a:xfrm>
              <a:off x="1920" y="1824"/>
              <a:ext cx="480" cy="480"/>
              <a:chOff x="144" y="3312"/>
              <a:chExt cx="480" cy="480"/>
            </a:xfrm>
          </p:grpSpPr>
          <p:sp>
            <p:nvSpPr>
              <p:cNvPr id="1435" name="Google Shape;1435;p22"/>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36" name="Google Shape;1436;p22"/>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15,20</a:t>
                </a:r>
                <a:endParaRPr/>
              </a:p>
            </p:txBody>
          </p:sp>
        </p:grpSp>
        <p:grpSp>
          <p:nvGrpSpPr>
            <p:cNvPr id="1437" name="Google Shape;1437;p22"/>
            <p:cNvGrpSpPr/>
            <p:nvPr/>
          </p:nvGrpSpPr>
          <p:grpSpPr>
            <a:xfrm>
              <a:off x="864" y="1872"/>
              <a:ext cx="480" cy="480"/>
              <a:chOff x="144" y="3312"/>
              <a:chExt cx="480" cy="480"/>
            </a:xfrm>
          </p:grpSpPr>
          <p:sp>
            <p:nvSpPr>
              <p:cNvPr id="1438" name="Google Shape;1438;p22"/>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39" name="Google Shape;1439;p22"/>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20,70</a:t>
                </a:r>
                <a:endParaRPr/>
              </a:p>
            </p:txBody>
          </p:sp>
        </p:grpSp>
        <p:grpSp>
          <p:nvGrpSpPr>
            <p:cNvPr id="1440" name="Google Shape;1440;p22"/>
            <p:cNvGrpSpPr/>
            <p:nvPr/>
          </p:nvGrpSpPr>
          <p:grpSpPr>
            <a:xfrm>
              <a:off x="1488" y="1344"/>
              <a:ext cx="480" cy="480"/>
              <a:chOff x="144" y="3312"/>
              <a:chExt cx="480" cy="480"/>
            </a:xfrm>
          </p:grpSpPr>
          <p:sp>
            <p:nvSpPr>
              <p:cNvPr id="1441" name="Google Shape;1441;p22"/>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42" name="Google Shape;1442;p22"/>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15,80</a:t>
                </a:r>
                <a:endParaRPr/>
              </a:p>
            </p:txBody>
          </p:sp>
        </p:grpSp>
        <p:grpSp>
          <p:nvGrpSpPr>
            <p:cNvPr id="1443" name="Google Shape;1443;p22"/>
            <p:cNvGrpSpPr/>
            <p:nvPr/>
          </p:nvGrpSpPr>
          <p:grpSpPr>
            <a:xfrm>
              <a:off x="4224" y="1392"/>
              <a:ext cx="480" cy="480"/>
              <a:chOff x="144" y="3312"/>
              <a:chExt cx="480" cy="480"/>
            </a:xfrm>
          </p:grpSpPr>
          <p:sp>
            <p:nvSpPr>
              <p:cNvPr id="1444" name="Google Shape;1444;p22"/>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45" name="Google Shape;1445;p22"/>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30,60</a:t>
                </a:r>
                <a:endParaRPr/>
              </a:p>
            </p:txBody>
          </p:sp>
        </p:grpSp>
        <p:grpSp>
          <p:nvGrpSpPr>
            <p:cNvPr id="1446" name="Google Shape;1446;p22"/>
            <p:cNvGrpSpPr/>
            <p:nvPr/>
          </p:nvGrpSpPr>
          <p:grpSpPr>
            <a:xfrm>
              <a:off x="2784" y="720"/>
              <a:ext cx="480" cy="480"/>
              <a:chOff x="144" y="3312"/>
              <a:chExt cx="480" cy="480"/>
            </a:xfrm>
          </p:grpSpPr>
          <p:sp>
            <p:nvSpPr>
              <p:cNvPr id="1447" name="Google Shape;1447;p22"/>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48" name="Google Shape;1448;p22"/>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10,90</a:t>
                </a:r>
                <a:endParaRPr/>
              </a:p>
            </p:txBody>
          </p:sp>
        </p:grpSp>
      </p:grpSp>
      <p:sp>
        <p:nvSpPr>
          <p:cNvPr id="1449" name="Google Shape;1449;p22"/>
          <p:cNvSpPr txBox="1"/>
          <p:nvPr/>
        </p:nvSpPr>
        <p:spPr>
          <a:xfrm>
            <a:off x="2895600" y="5334000"/>
            <a:ext cx="5105400" cy="519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rgbClr val="FF3300"/>
                </a:solidFill>
                <a:latin typeface="Times New Roman"/>
                <a:ea typeface="Times New Roman"/>
                <a:cs typeface="Times New Roman"/>
                <a:sym typeface="Times New Roman"/>
              </a:rPr>
              <a:t>[5,100]</a:t>
            </a:r>
            <a:endParaRPr/>
          </a:p>
        </p:txBody>
      </p:sp>
      <p:sp>
        <p:nvSpPr>
          <p:cNvPr id="1450" name="Google Shape;1450;p22"/>
          <p:cNvSpPr txBox="1"/>
          <p:nvPr/>
        </p:nvSpPr>
        <p:spPr>
          <a:xfrm>
            <a:off x="2971800" y="5943600"/>
            <a:ext cx="5638800" cy="519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rgbClr val="2727FF"/>
                </a:solidFill>
                <a:latin typeface="Times New Roman"/>
                <a:ea typeface="Times New Roman"/>
                <a:cs typeface="Times New Roman"/>
                <a:sym typeface="Times New Roman"/>
              </a:rPr>
              <a:t>[2,65]</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81"/>
                                        </p:tgtEl>
                                        <p:attrNameLst>
                                          <p:attrName>style.visibility</p:attrName>
                                        </p:attrNameLst>
                                      </p:cBhvr>
                                      <p:to>
                                        <p:strVal val="visible"/>
                                      </p:to>
                                    </p:set>
                                    <p:anim calcmode="lin" valueType="num">
                                      <p:cBhvr additive="base">
                                        <p:cTn dur="500"/>
                                        <p:tgtEl>
                                          <p:spTgt spid="138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49"/>
                                        </p:tgtEl>
                                        <p:attrNameLst>
                                          <p:attrName>style.visibility</p:attrName>
                                        </p:attrNameLst>
                                      </p:cBhvr>
                                      <p:to>
                                        <p:strVal val="visible"/>
                                      </p:to>
                                    </p:set>
                                    <p:anim calcmode="lin" valueType="num">
                                      <p:cBhvr additive="base">
                                        <p:cTn dur="500"/>
                                        <p:tgtEl>
                                          <p:spTgt spid="144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50"/>
                                        </p:tgtEl>
                                        <p:attrNameLst>
                                          <p:attrName>style.visibility</p:attrName>
                                        </p:attrNameLst>
                                      </p:cBhvr>
                                      <p:to>
                                        <p:strVal val="visible"/>
                                      </p:to>
                                    </p:set>
                                    <p:anim calcmode="lin" valueType="num">
                                      <p:cBhvr additive="base">
                                        <p:cTn dur="500"/>
                                        <p:tgtEl>
                                          <p:spTgt spid="145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5" name="Shape 1455"/>
        <p:cNvGrpSpPr/>
        <p:nvPr/>
      </p:nvGrpSpPr>
      <p:grpSpPr>
        <a:xfrm>
          <a:off x="0" y="0"/>
          <a:ext cx="0" cy="0"/>
          <a:chOff x="0" y="0"/>
          <a:chExt cx="0" cy="0"/>
        </a:xfrm>
      </p:grpSpPr>
      <p:sp>
        <p:nvSpPr>
          <p:cNvPr id="1456" name="Google Shape;1456;p23"/>
          <p:cNvSpPr txBox="1"/>
          <p:nvPr>
            <p:ph type="ctrTitle"/>
          </p:nvPr>
        </p:nvSpPr>
        <p:spPr>
          <a:xfrm>
            <a:off x="762000" y="0"/>
            <a:ext cx="7772400" cy="990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Example</a:t>
            </a:r>
            <a:endParaRPr/>
          </a:p>
        </p:txBody>
      </p:sp>
      <p:grpSp>
        <p:nvGrpSpPr>
          <p:cNvPr id="1457" name="Google Shape;1457;p23"/>
          <p:cNvGrpSpPr/>
          <p:nvPr/>
        </p:nvGrpSpPr>
        <p:grpSpPr>
          <a:xfrm>
            <a:off x="228600" y="1143000"/>
            <a:ext cx="8686800" cy="4876800"/>
            <a:chOff x="144" y="720"/>
            <a:chExt cx="5472" cy="3072"/>
          </a:xfrm>
        </p:grpSpPr>
        <p:cxnSp>
          <p:nvCxnSpPr>
            <p:cNvPr id="1458" name="Google Shape;1458;p23"/>
            <p:cNvCxnSpPr/>
            <p:nvPr/>
          </p:nvCxnSpPr>
          <p:spPr>
            <a:xfrm flipH="1">
              <a:off x="1824" y="960"/>
              <a:ext cx="1056" cy="528"/>
            </a:xfrm>
            <a:prstGeom prst="straightConnector1">
              <a:avLst/>
            </a:prstGeom>
            <a:noFill/>
            <a:ln cap="flat" cmpd="sng" w="12700">
              <a:solidFill>
                <a:schemeClr val="dk1"/>
              </a:solidFill>
              <a:prstDash val="solid"/>
              <a:round/>
              <a:headEnd len="sm" w="sm" type="none"/>
              <a:tailEnd len="sm" w="sm" type="none"/>
            </a:ln>
          </p:spPr>
        </p:cxnSp>
        <p:cxnSp>
          <p:nvCxnSpPr>
            <p:cNvPr id="1459" name="Google Shape;1459;p23"/>
            <p:cNvCxnSpPr/>
            <p:nvPr/>
          </p:nvCxnSpPr>
          <p:spPr>
            <a:xfrm>
              <a:off x="3168" y="960"/>
              <a:ext cx="1152" cy="528"/>
            </a:xfrm>
            <a:prstGeom prst="straightConnector1">
              <a:avLst/>
            </a:prstGeom>
            <a:noFill/>
            <a:ln cap="flat" cmpd="sng" w="12700">
              <a:solidFill>
                <a:schemeClr val="dk1"/>
              </a:solidFill>
              <a:prstDash val="solid"/>
              <a:round/>
              <a:headEnd len="sm" w="sm" type="none"/>
              <a:tailEnd len="sm" w="sm" type="none"/>
            </a:ln>
          </p:spPr>
        </p:cxnSp>
        <p:cxnSp>
          <p:nvCxnSpPr>
            <p:cNvPr id="1460" name="Google Shape;1460;p23"/>
            <p:cNvCxnSpPr/>
            <p:nvPr/>
          </p:nvCxnSpPr>
          <p:spPr>
            <a:xfrm flipH="1">
              <a:off x="1104" y="1632"/>
              <a:ext cx="480" cy="336"/>
            </a:xfrm>
            <a:prstGeom prst="straightConnector1">
              <a:avLst/>
            </a:prstGeom>
            <a:noFill/>
            <a:ln cap="flat" cmpd="sng" w="12700">
              <a:solidFill>
                <a:schemeClr val="dk1"/>
              </a:solidFill>
              <a:prstDash val="solid"/>
              <a:round/>
              <a:headEnd len="sm" w="sm" type="none"/>
              <a:tailEnd len="sm" w="sm" type="none"/>
            </a:ln>
          </p:spPr>
        </p:cxnSp>
        <p:cxnSp>
          <p:nvCxnSpPr>
            <p:cNvPr id="1461" name="Google Shape;1461;p23"/>
            <p:cNvCxnSpPr/>
            <p:nvPr/>
          </p:nvCxnSpPr>
          <p:spPr>
            <a:xfrm>
              <a:off x="1776" y="1632"/>
              <a:ext cx="336" cy="336"/>
            </a:xfrm>
            <a:prstGeom prst="straightConnector1">
              <a:avLst/>
            </a:prstGeom>
            <a:noFill/>
            <a:ln cap="flat" cmpd="sng" w="12700">
              <a:solidFill>
                <a:schemeClr val="dk1"/>
              </a:solidFill>
              <a:prstDash val="solid"/>
              <a:round/>
              <a:headEnd len="sm" w="sm" type="none"/>
              <a:tailEnd len="sm" w="sm" type="none"/>
            </a:ln>
          </p:spPr>
        </p:cxnSp>
        <p:cxnSp>
          <p:nvCxnSpPr>
            <p:cNvPr id="1462" name="Google Shape;1462;p23"/>
            <p:cNvCxnSpPr/>
            <p:nvPr/>
          </p:nvCxnSpPr>
          <p:spPr>
            <a:xfrm flipH="1">
              <a:off x="3744" y="1680"/>
              <a:ext cx="576" cy="240"/>
            </a:xfrm>
            <a:prstGeom prst="straightConnector1">
              <a:avLst/>
            </a:prstGeom>
            <a:noFill/>
            <a:ln cap="flat" cmpd="sng" w="12700">
              <a:solidFill>
                <a:schemeClr val="dk1"/>
              </a:solidFill>
              <a:prstDash val="solid"/>
              <a:round/>
              <a:headEnd len="sm" w="sm" type="none"/>
              <a:tailEnd len="sm" w="sm" type="none"/>
            </a:ln>
          </p:spPr>
        </p:cxnSp>
        <p:cxnSp>
          <p:nvCxnSpPr>
            <p:cNvPr id="1463" name="Google Shape;1463;p23"/>
            <p:cNvCxnSpPr/>
            <p:nvPr/>
          </p:nvCxnSpPr>
          <p:spPr>
            <a:xfrm>
              <a:off x="4512" y="1632"/>
              <a:ext cx="528" cy="336"/>
            </a:xfrm>
            <a:prstGeom prst="straightConnector1">
              <a:avLst/>
            </a:prstGeom>
            <a:noFill/>
            <a:ln cap="flat" cmpd="sng" w="12700">
              <a:solidFill>
                <a:schemeClr val="dk1"/>
              </a:solidFill>
              <a:prstDash val="solid"/>
              <a:round/>
              <a:headEnd len="sm" w="sm" type="none"/>
              <a:tailEnd len="sm" w="sm" type="none"/>
            </a:ln>
          </p:spPr>
        </p:cxnSp>
        <p:cxnSp>
          <p:nvCxnSpPr>
            <p:cNvPr id="1464" name="Google Shape;1464;p23"/>
            <p:cNvCxnSpPr/>
            <p:nvPr/>
          </p:nvCxnSpPr>
          <p:spPr>
            <a:xfrm flipH="1">
              <a:off x="720" y="2160"/>
              <a:ext cx="240" cy="432"/>
            </a:xfrm>
            <a:prstGeom prst="straightConnector1">
              <a:avLst/>
            </a:prstGeom>
            <a:noFill/>
            <a:ln cap="flat" cmpd="sng" w="12700">
              <a:solidFill>
                <a:schemeClr val="dk1"/>
              </a:solidFill>
              <a:prstDash val="solid"/>
              <a:round/>
              <a:headEnd len="sm" w="sm" type="none"/>
              <a:tailEnd len="sm" w="sm" type="none"/>
            </a:ln>
          </p:spPr>
        </p:cxnSp>
        <p:cxnSp>
          <p:nvCxnSpPr>
            <p:cNvPr id="1465" name="Google Shape;1465;p23"/>
            <p:cNvCxnSpPr/>
            <p:nvPr/>
          </p:nvCxnSpPr>
          <p:spPr>
            <a:xfrm>
              <a:off x="1152" y="2160"/>
              <a:ext cx="192" cy="480"/>
            </a:xfrm>
            <a:prstGeom prst="straightConnector1">
              <a:avLst/>
            </a:prstGeom>
            <a:noFill/>
            <a:ln cap="flat" cmpd="sng" w="12700">
              <a:solidFill>
                <a:schemeClr val="dk1"/>
              </a:solidFill>
              <a:prstDash val="solid"/>
              <a:round/>
              <a:headEnd len="sm" w="sm" type="none"/>
              <a:tailEnd len="sm" w="sm" type="none"/>
            </a:ln>
          </p:spPr>
        </p:cxnSp>
        <p:cxnSp>
          <p:nvCxnSpPr>
            <p:cNvPr id="1466" name="Google Shape;1466;p23"/>
            <p:cNvCxnSpPr/>
            <p:nvPr/>
          </p:nvCxnSpPr>
          <p:spPr>
            <a:xfrm flipH="1">
              <a:off x="1824" y="2160"/>
              <a:ext cx="240" cy="432"/>
            </a:xfrm>
            <a:prstGeom prst="straightConnector1">
              <a:avLst/>
            </a:prstGeom>
            <a:noFill/>
            <a:ln cap="flat" cmpd="sng" w="12700">
              <a:solidFill>
                <a:schemeClr val="dk1"/>
              </a:solidFill>
              <a:prstDash val="solid"/>
              <a:round/>
              <a:headEnd len="sm" w="sm" type="none"/>
              <a:tailEnd len="sm" w="sm" type="none"/>
            </a:ln>
          </p:spPr>
        </p:cxnSp>
        <p:cxnSp>
          <p:nvCxnSpPr>
            <p:cNvPr id="1467" name="Google Shape;1467;p23"/>
            <p:cNvCxnSpPr/>
            <p:nvPr/>
          </p:nvCxnSpPr>
          <p:spPr>
            <a:xfrm>
              <a:off x="2256" y="2160"/>
              <a:ext cx="192" cy="480"/>
            </a:xfrm>
            <a:prstGeom prst="straightConnector1">
              <a:avLst/>
            </a:prstGeom>
            <a:noFill/>
            <a:ln cap="flat" cmpd="sng" w="12700">
              <a:solidFill>
                <a:schemeClr val="dk1"/>
              </a:solidFill>
              <a:prstDash val="solid"/>
              <a:round/>
              <a:headEnd len="sm" w="sm" type="none"/>
              <a:tailEnd len="sm" w="sm" type="none"/>
            </a:ln>
          </p:spPr>
        </p:cxnSp>
        <p:cxnSp>
          <p:nvCxnSpPr>
            <p:cNvPr id="1468" name="Google Shape;1468;p23"/>
            <p:cNvCxnSpPr/>
            <p:nvPr/>
          </p:nvCxnSpPr>
          <p:spPr>
            <a:xfrm flipH="1">
              <a:off x="3312" y="2208"/>
              <a:ext cx="240" cy="432"/>
            </a:xfrm>
            <a:prstGeom prst="straightConnector1">
              <a:avLst/>
            </a:prstGeom>
            <a:noFill/>
            <a:ln cap="flat" cmpd="sng" w="12700">
              <a:solidFill>
                <a:schemeClr val="dk1"/>
              </a:solidFill>
              <a:prstDash val="solid"/>
              <a:round/>
              <a:headEnd len="sm" w="sm" type="none"/>
              <a:tailEnd len="sm" w="sm" type="none"/>
            </a:ln>
          </p:spPr>
        </p:cxnSp>
        <p:cxnSp>
          <p:nvCxnSpPr>
            <p:cNvPr id="1469" name="Google Shape;1469;p23"/>
            <p:cNvCxnSpPr/>
            <p:nvPr/>
          </p:nvCxnSpPr>
          <p:spPr>
            <a:xfrm>
              <a:off x="3744" y="2208"/>
              <a:ext cx="192" cy="480"/>
            </a:xfrm>
            <a:prstGeom prst="straightConnector1">
              <a:avLst/>
            </a:prstGeom>
            <a:noFill/>
            <a:ln cap="flat" cmpd="sng" w="12700">
              <a:solidFill>
                <a:schemeClr val="dk1"/>
              </a:solidFill>
              <a:prstDash val="solid"/>
              <a:round/>
              <a:headEnd len="sm" w="sm" type="none"/>
              <a:tailEnd len="sm" w="sm" type="none"/>
            </a:ln>
          </p:spPr>
        </p:cxnSp>
        <p:cxnSp>
          <p:nvCxnSpPr>
            <p:cNvPr id="1470" name="Google Shape;1470;p23"/>
            <p:cNvCxnSpPr/>
            <p:nvPr/>
          </p:nvCxnSpPr>
          <p:spPr>
            <a:xfrm flipH="1">
              <a:off x="4800" y="2160"/>
              <a:ext cx="240" cy="432"/>
            </a:xfrm>
            <a:prstGeom prst="straightConnector1">
              <a:avLst/>
            </a:prstGeom>
            <a:noFill/>
            <a:ln cap="flat" cmpd="sng" w="12700">
              <a:solidFill>
                <a:schemeClr val="dk1"/>
              </a:solidFill>
              <a:prstDash val="solid"/>
              <a:round/>
              <a:headEnd len="sm" w="sm" type="none"/>
              <a:tailEnd len="sm" w="sm" type="none"/>
            </a:ln>
          </p:spPr>
        </p:cxnSp>
        <p:cxnSp>
          <p:nvCxnSpPr>
            <p:cNvPr id="1471" name="Google Shape;1471;p23"/>
            <p:cNvCxnSpPr/>
            <p:nvPr/>
          </p:nvCxnSpPr>
          <p:spPr>
            <a:xfrm>
              <a:off x="5232" y="2160"/>
              <a:ext cx="192" cy="480"/>
            </a:xfrm>
            <a:prstGeom prst="straightConnector1">
              <a:avLst/>
            </a:prstGeom>
            <a:noFill/>
            <a:ln cap="flat" cmpd="sng" w="12700">
              <a:solidFill>
                <a:schemeClr val="dk1"/>
              </a:solidFill>
              <a:prstDash val="solid"/>
              <a:round/>
              <a:headEnd len="sm" w="sm" type="none"/>
              <a:tailEnd len="sm" w="sm" type="none"/>
            </a:ln>
          </p:spPr>
        </p:cxnSp>
        <p:cxnSp>
          <p:nvCxnSpPr>
            <p:cNvPr id="1472" name="Google Shape;1472;p23"/>
            <p:cNvCxnSpPr/>
            <p:nvPr/>
          </p:nvCxnSpPr>
          <p:spPr>
            <a:xfrm flipH="1">
              <a:off x="384" y="2880"/>
              <a:ext cx="240" cy="432"/>
            </a:xfrm>
            <a:prstGeom prst="straightConnector1">
              <a:avLst/>
            </a:prstGeom>
            <a:noFill/>
            <a:ln cap="flat" cmpd="sng" w="12700">
              <a:solidFill>
                <a:schemeClr val="dk1"/>
              </a:solidFill>
              <a:prstDash val="solid"/>
              <a:round/>
              <a:headEnd len="sm" w="sm" type="none"/>
              <a:tailEnd len="sm" w="sm" type="none"/>
            </a:ln>
          </p:spPr>
        </p:cxnSp>
        <p:cxnSp>
          <p:nvCxnSpPr>
            <p:cNvPr id="1473" name="Google Shape;1473;p23"/>
            <p:cNvCxnSpPr/>
            <p:nvPr/>
          </p:nvCxnSpPr>
          <p:spPr>
            <a:xfrm>
              <a:off x="720" y="2880"/>
              <a:ext cx="192" cy="480"/>
            </a:xfrm>
            <a:prstGeom prst="straightConnector1">
              <a:avLst/>
            </a:prstGeom>
            <a:noFill/>
            <a:ln cap="flat" cmpd="sng" w="12700">
              <a:solidFill>
                <a:schemeClr val="dk1"/>
              </a:solidFill>
              <a:prstDash val="solid"/>
              <a:round/>
              <a:headEnd len="sm" w="sm" type="none"/>
              <a:tailEnd len="sm" w="sm" type="none"/>
            </a:ln>
          </p:spPr>
        </p:cxnSp>
        <p:grpSp>
          <p:nvGrpSpPr>
            <p:cNvPr id="1474" name="Google Shape;1474;p23"/>
            <p:cNvGrpSpPr/>
            <p:nvPr/>
          </p:nvGrpSpPr>
          <p:grpSpPr>
            <a:xfrm>
              <a:off x="144" y="3312"/>
              <a:ext cx="480" cy="480"/>
              <a:chOff x="144" y="3312"/>
              <a:chExt cx="480" cy="480"/>
            </a:xfrm>
          </p:grpSpPr>
          <p:sp>
            <p:nvSpPr>
              <p:cNvPr id="1475" name="Google Shape;1475;p23"/>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76" name="Google Shape;1476;p23"/>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28,55</a:t>
                </a:r>
                <a:endParaRPr/>
              </a:p>
            </p:txBody>
          </p:sp>
        </p:grpSp>
        <p:grpSp>
          <p:nvGrpSpPr>
            <p:cNvPr id="1477" name="Google Shape;1477;p23"/>
            <p:cNvGrpSpPr/>
            <p:nvPr/>
          </p:nvGrpSpPr>
          <p:grpSpPr>
            <a:xfrm>
              <a:off x="720" y="3312"/>
              <a:ext cx="480" cy="480"/>
              <a:chOff x="144" y="3312"/>
              <a:chExt cx="480" cy="480"/>
            </a:xfrm>
          </p:grpSpPr>
          <p:sp>
            <p:nvSpPr>
              <p:cNvPr id="1478" name="Google Shape;1478;p23"/>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79" name="Google Shape;1479;p23"/>
              <p:cNvSpPr/>
              <p:nvPr/>
            </p:nvSpPr>
            <p:spPr>
              <a:xfrm>
                <a:off x="144" y="3408"/>
                <a:ext cx="2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35</a:t>
                </a:r>
                <a:endParaRPr/>
              </a:p>
            </p:txBody>
          </p:sp>
        </p:grpSp>
        <p:grpSp>
          <p:nvGrpSpPr>
            <p:cNvPr id="1480" name="Google Shape;1480;p23"/>
            <p:cNvGrpSpPr/>
            <p:nvPr/>
          </p:nvGrpSpPr>
          <p:grpSpPr>
            <a:xfrm>
              <a:off x="480" y="2544"/>
              <a:ext cx="480" cy="480"/>
              <a:chOff x="144" y="3312"/>
              <a:chExt cx="480" cy="480"/>
            </a:xfrm>
          </p:grpSpPr>
          <p:sp>
            <p:nvSpPr>
              <p:cNvPr id="1481" name="Google Shape;1481;p23"/>
              <p:cNvSpPr/>
              <p:nvPr/>
            </p:nvSpPr>
            <p:spPr>
              <a:xfrm>
                <a:off x="144" y="3312"/>
                <a:ext cx="480" cy="480"/>
              </a:xfrm>
              <a:prstGeom prst="ellipse">
                <a:avLst/>
              </a:prstGeom>
              <a:solidFill>
                <a:srgbClr val="FFCC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82" name="Google Shape;1482;p23"/>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25,60</a:t>
                </a:r>
                <a:endParaRPr/>
              </a:p>
            </p:txBody>
          </p:sp>
        </p:grpSp>
        <p:grpSp>
          <p:nvGrpSpPr>
            <p:cNvPr id="1483" name="Google Shape;1483;p23"/>
            <p:cNvGrpSpPr/>
            <p:nvPr/>
          </p:nvGrpSpPr>
          <p:grpSpPr>
            <a:xfrm>
              <a:off x="1056" y="2544"/>
              <a:ext cx="480" cy="480"/>
              <a:chOff x="144" y="3312"/>
              <a:chExt cx="480" cy="480"/>
            </a:xfrm>
          </p:grpSpPr>
          <p:sp>
            <p:nvSpPr>
              <p:cNvPr id="1484" name="Google Shape;1484;p23"/>
              <p:cNvSpPr/>
              <p:nvPr/>
            </p:nvSpPr>
            <p:spPr>
              <a:xfrm>
                <a:off x="144" y="3312"/>
                <a:ext cx="480" cy="480"/>
              </a:xfrm>
              <a:prstGeom prst="ellipse">
                <a:avLst/>
              </a:prstGeom>
              <a:solidFill>
                <a:srgbClr val="FFCC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85" name="Google Shape;1485;p23"/>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30,50</a:t>
                </a:r>
                <a:endParaRPr/>
              </a:p>
            </p:txBody>
          </p:sp>
        </p:grpSp>
        <p:grpSp>
          <p:nvGrpSpPr>
            <p:cNvPr id="1486" name="Google Shape;1486;p23"/>
            <p:cNvGrpSpPr/>
            <p:nvPr/>
          </p:nvGrpSpPr>
          <p:grpSpPr>
            <a:xfrm>
              <a:off x="1632" y="2544"/>
              <a:ext cx="480" cy="480"/>
              <a:chOff x="144" y="3312"/>
              <a:chExt cx="480" cy="480"/>
            </a:xfrm>
          </p:grpSpPr>
          <p:sp>
            <p:nvSpPr>
              <p:cNvPr id="1487" name="Google Shape;1487;p23"/>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88" name="Google Shape;1488;p23"/>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16,19</a:t>
                </a:r>
                <a:endParaRPr/>
              </a:p>
            </p:txBody>
          </p:sp>
        </p:grpSp>
        <p:grpSp>
          <p:nvGrpSpPr>
            <p:cNvPr id="1489" name="Google Shape;1489;p23"/>
            <p:cNvGrpSpPr/>
            <p:nvPr/>
          </p:nvGrpSpPr>
          <p:grpSpPr>
            <a:xfrm>
              <a:off x="2208" y="2544"/>
              <a:ext cx="480" cy="480"/>
              <a:chOff x="144" y="3312"/>
              <a:chExt cx="480" cy="480"/>
            </a:xfrm>
          </p:grpSpPr>
          <p:sp>
            <p:nvSpPr>
              <p:cNvPr id="1490" name="Google Shape;1490;p23"/>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91" name="Google Shape;1491;p23"/>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17,17</a:t>
                </a:r>
                <a:endParaRPr/>
              </a:p>
            </p:txBody>
          </p:sp>
        </p:grpSp>
        <p:grpSp>
          <p:nvGrpSpPr>
            <p:cNvPr id="1492" name="Google Shape;1492;p23"/>
            <p:cNvGrpSpPr/>
            <p:nvPr/>
          </p:nvGrpSpPr>
          <p:grpSpPr>
            <a:xfrm>
              <a:off x="3072" y="2544"/>
              <a:ext cx="480" cy="480"/>
              <a:chOff x="144" y="3312"/>
              <a:chExt cx="480" cy="480"/>
            </a:xfrm>
          </p:grpSpPr>
          <p:sp>
            <p:nvSpPr>
              <p:cNvPr id="1493" name="Google Shape;1493;p23"/>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94" name="Google Shape;1494;p23"/>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50,55</a:t>
                </a:r>
                <a:endParaRPr/>
              </a:p>
            </p:txBody>
          </p:sp>
        </p:grpSp>
        <p:grpSp>
          <p:nvGrpSpPr>
            <p:cNvPr id="1495" name="Google Shape;1495;p23"/>
            <p:cNvGrpSpPr/>
            <p:nvPr/>
          </p:nvGrpSpPr>
          <p:grpSpPr>
            <a:xfrm>
              <a:off x="3600" y="2544"/>
              <a:ext cx="480" cy="480"/>
              <a:chOff x="144" y="3312"/>
              <a:chExt cx="480" cy="480"/>
            </a:xfrm>
          </p:grpSpPr>
          <p:sp>
            <p:nvSpPr>
              <p:cNvPr id="1496" name="Google Shape;1496;p23"/>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97" name="Google Shape;1497;p23"/>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47,58</a:t>
                </a:r>
                <a:endParaRPr/>
              </a:p>
            </p:txBody>
          </p:sp>
        </p:grpSp>
        <p:grpSp>
          <p:nvGrpSpPr>
            <p:cNvPr id="1498" name="Google Shape;1498;p23"/>
            <p:cNvGrpSpPr/>
            <p:nvPr/>
          </p:nvGrpSpPr>
          <p:grpSpPr>
            <a:xfrm>
              <a:off x="4560" y="2544"/>
              <a:ext cx="480" cy="480"/>
              <a:chOff x="144" y="3312"/>
              <a:chExt cx="480" cy="480"/>
            </a:xfrm>
          </p:grpSpPr>
          <p:sp>
            <p:nvSpPr>
              <p:cNvPr id="1499" name="Google Shape;1499;p23"/>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500" name="Google Shape;1500;p23"/>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40,45</a:t>
                </a:r>
                <a:endParaRPr/>
              </a:p>
            </p:txBody>
          </p:sp>
        </p:grpSp>
        <p:grpSp>
          <p:nvGrpSpPr>
            <p:cNvPr id="1501" name="Google Shape;1501;p23"/>
            <p:cNvGrpSpPr/>
            <p:nvPr/>
          </p:nvGrpSpPr>
          <p:grpSpPr>
            <a:xfrm>
              <a:off x="5136" y="2544"/>
              <a:ext cx="480" cy="480"/>
              <a:chOff x="144" y="3312"/>
              <a:chExt cx="480" cy="480"/>
            </a:xfrm>
          </p:grpSpPr>
          <p:sp>
            <p:nvSpPr>
              <p:cNvPr id="1502" name="Google Shape;1502;p23"/>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503" name="Google Shape;1503;p23"/>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40,43</a:t>
                </a:r>
                <a:endParaRPr/>
              </a:p>
            </p:txBody>
          </p:sp>
        </p:grpSp>
        <p:grpSp>
          <p:nvGrpSpPr>
            <p:cNvPr id="1504" name="Google Shape;1504;p23"/>
            <p:cNvGrpSpPr/>
            <p:nvPr/>
          </p:nvGrpSpPr>
          <p:grpSpPr>
            <a:xfrm>
              <a:off x="4896" y="1824"/>
              <a:ext cx="480" cy="480"/>
              <a:chOff x="144" y="3312"/>
              <a:chExt cx="480" cy="480"/>
            </a:xfrm>
          </p:grpSpPr>
          <p:sp>
            <p:nvSpPr>
              <p:cNvPr id="1505" name="Google Shape;1505;p23"/>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506" name="Google Shape;1506;p23"/>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35,50</a:t>
                </a:r>
                <a:endParaRPr/>
              </a:p>
            </p:txBody>
          </p:sp>
        </p:grpSp>
        <p:grpSp>
          <p:nvGrpSpPr>
            <p:cNvPr id="1507" name="Google Shape;1507;p23"/>
            <p:cNvGrpSpPr/>
            <p:nvPr/>
          </p:nvGrpSpPr>
          <p:grpSpPr>
            <a:xfrm>
              <a:off x="3408" y="1872"/>
              <a:ext cx="480" cy="480"/>
              <a:chOff x="144" y="3312"/>
              <a:chExt cx="480" cy="480"/>
            </a:xfrm>
          </p:grpSpPr>
          <p:sp>
            <p:nvSpPr>
              <p:cNvPr id="1508" name="Google Shape;1508;p23"/>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509" name="Google Shape;1509;p23"/>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45,60</a:t>
                </a:r>
                <a:endParaRPr/>
              </a:p>
            </p:txBody>
          </p:sp>
        </p:grpSp>
        <p:grpSp>
          <p:nvGrpSpPr>
            <p:cNvPr id="1510" name="Google Shape;1510;p23"/>
            <p:cNvGrpSpPr/>
            <p:nvPr/>
          </p:nvGrpSpPr>
          <p:grpSpPr>
            <a:xfrm>
              <a:off x="1920" y="1824"/>
              <a:ext cx="480" cy="480"/>
              <a:chOff x="144" y="3312"/>
              <a:chExt cx="480" cy="480"/>
            </a:xfrm>
          </p:grpSpPr>
          <p:sp>
            <p:nvSpPr>
              <p:cNvPr id="1511" name="Google Shape;1511;p23"/>
              <p:cNvSpPr/>
              <p:nvPr/>
            </p:nvSpPr>
            <p:spPr>
              <a:xfrm>
                <a:off x="144" y="3312"/>
                <a:ext cx="480" cy="480"/>
              </a:xfrm>
              <a:prstGeom prst="ellipse">
                <a:avLst/>
              </a:prstGeom>
              <a:solidFill>
                <a:srgbClr val="FFCC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512" name="Google Shape;1512;p23"/>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15,20</a:t>
                </a:r>
                <a:endParaRPr/>
              </a:p>
            </p:txBody>
          </p:sp>
        </p:grpSp>
        <p:grpSp>
          <p:nvGrpSpPr>
            <p:cNvPr id="1513" name="Google Shape;1513;p23"/>
            <p:cNvGrpSpPr/>
            <p:nvPr/>
          </p:nvGrpSpPr>
          <p:grpSpPr>
            <a:xfrm>
              <a:off x="864" y="1872"/>
              <a:ext cx="480" cy="480"/>
              <a:chOff x="144" y="3312"/>
              <a:chExt cx="480" cy="480"/>
            </a:xfrm>
          </p:grpSpPr>
          <p:sp>
            <p:nvSpPr>
              <p:cNvPr id="1514" name="Google Shape;1514;p23"/>
              <p:cNvSpPr/>
              <p:nvPr/>
            </p:nvSpPr>
            <p:spPr>
              <a:xfrm>
                <a:off x="144" y="3312"/>
                <a:ext cx="480" cy="4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515" name="Google Shape;1515;p23"/>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20,70</a:t>
                </a:r>
                <a:endParaRPr/>
              </a:p>
            </p:txBody>
          </p:sp>
        </p:grpSp>
        <p:grpSp>
          <p:nvGrpSpPr>
            <p:cNvPr id="1516" name="Google Shape;1516;p23"/>
            <p:cNvGrpSpPr/>
            <p:nvPr/>
          </p:nvGrpSpPr>
          <p:grpSpPr>
            <a:xfrm>
              <a:off x="1488" y="1344"/>
              <a:ext cx="480" cy="480"/>
              <a:chOff x="144" y="3312"/>
              <a:chExt cx="480" cy="480"/>
            </a:xfrm>
          </p:grpSpPr>
          <p:sp>
            <p:nvSpPr>
              <p:cNvPr id="1517" name="Google Shape;1517;p23"/>
              <p:cNvSpPr/>
              <p:nvPr/>
            </p:nvSpPr>
            <p:spPr>
              <a:xfrm>
                <a:off x="144" y="3312"/>
                <a:ext cx="480" cy="4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518" name="Google Shape;1518;p23"/>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15,80</a:t>
                </a:r>
                <a:endParaRPr/>
              </a:p>
            </p:txBody>
          </p:sp>
        </p:grpSp>
        <p:grpSp>
          <p:nvGrpSpPr>
            <p:cNvPr id="1519" name="Google Shape;1519;p23"/>
            <p:cNvGrpSpPr/>
            <p:nvPr/>
          </p:nvGrpSpPr>
          <p:grpSpPr>
            <a:xfrm>
              <a:off x="4224" y="1392"/>
              <a:ext cx="480" cy="480"/>
              <a:chOff x="144" y="3312"/>
              <a:chExt cx="480" cy="480"/>
            </a:xfrm>
          </p:grpSpPr>
          <p:sp>
            <p:nvSpPr>
              <p:cNvPr id="1520" name="Google Shape;1520;p23"/>
              <p:cNvSpPr/>
              <p:nvPr/>
            </p:nvSpPr>
            <p:spPr>
              <a:xfrm>
                <a:off x="144" y="3312"/>
                <a:ext cx="480" cy="480"/>
              </a:xfrm>
              <a:prstGeom prst="ellipse">
                <a:avLst/>
              </a:prstGeom>
              <a:solidFill>
                <a:srgbClr val="FFCC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521" name="Google Shape;1521;p23"/>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30,60</a:t>
                </a:r>
                <a:endParaRPr/>
              </a:p>
            </p:txBody>
          </p:sp>
        </p:grpSp>
        <p:grpSp>
          <p:nvGrpSpPr>
            <p:cNvPr id="1522" name="Google Shape;1522;p23"/>
            <p:cNvGrpSpPr/>
            <p:nvPr/>
          </p:nvGrpSpPr>
          <p:grpSpPr>
            <a:xfrm>
              <a:off x="2784" y="720"/>
              <a:ext cx="480" cy="480"/>
              <a:chOff x="144" y="3312"/>
              <a:chExt cx="480" cy="480"/>
            </a:xfrm>
          </p:grpSpPr>
          <p:sp>
            <p:nvSpPr>
              <p:cNvPr id="1523" name="Google Shape;1523;p23"/>
              <p:cNvSpPr/>
              <p:nvPr/>
            </p:nvSpPr>
            <p:spPr>
              <a:xfrm>
                <a:off x="144" y="3312"/>
                <a:ext cx="480" cy="4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524" name="Google Shape;1524;p23"/>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10,90</a:t>
                </a:r>
                <a:endParaRPr/>
              </a:p>
            </p:txBody>
          </p:sp>
        </p:grpSp>
      </p:grpSp>
      <p:sp>
        <p:nvSpPr>
          <p:cNvPr id="1525" name="Google Shape;1525;p23"/>
          <p:cNvSpPr txBox="1"/>
          <p:nvPr/>
        </p:nvSpPr>
        <p:spPr>
          <a:xfrm>
            <a:off x="2971800" y="5943600"/>
            <a:ext cx="5638800" cy="519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Times New Roman"/>
                <a:ea typeface="Times New Roman"/>
                <a:cs typeface="Times New Roman"/>
                <a:sym typeface="Times New Roman"/>
              </a:rPr>
              <a:t>[2,65]</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57"/>
                                        </p:tgtEl>
                                        <p:attrNameLst>
                                          <p:attrName>style.visibility</p:attrName>
                                        </p:attrNameLst>
                                      </p:cBhvr>
                                      <p:to>
                                        <p:strVal val="visible"/>
                                      </p:to>
                                    </p:set>
                                    <p:anim calcmode="lin" valueType="num">
                                      <p:cBhvr additive="base">
                                        <p:cTn dur="500"/>
                                        <p:tgtEl>
                                          <p:spTgt spid="145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25"/>
                                        </p:tgtEl>
                                        <p:attrNameLst>
                                          <p:attrName>style.visibility</p:attrName>
                                        </p:attrNameLst>
                                      </p:cBhvr>
                                      <p:to>
                                        <p:strVal val="visible"/>
                                      </p:to>
                                    </p:set>
                                    <p:anim calcmode="lin" valueType="num">
                                      <p:cBhvr additive="base">
                                        <p:cTn dur="500"/>
                                        <p:tgtEl>
                                          <p:spTgt spid="152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Interval</a:t>
            </a:r>
            <a:endParaRPr/>
          </a:p>
        </p:txBody>
      </p:sp>
      <p:sp>
        <p:nvSpPr>
          <p:cNvPr id="104" name="Google Shape;104;p3"/>
          <p:cNvSpPr txBox="1"/>
          <p:nvPr>
            <p:ph idx="1" type="body"/>
          </p:nvPr>
        </p:nvSpPr>
        <p:spPr>
          <a:xfrm>
            <a:off x="685800" y="4572000"/>
            <a:ext cx="7772400" cy="1524000"/>
          </a:xfrm>
          <a:prstGeom prst="rect">
            <a:avLst/>
          </a:prstGeom>
          <a:noFill/>
          <a:ln>
            <a:noFill/>
          </a:ln>
        </p:spPr>
        <p:txBody>
          <a:bodyPr anchorCtr="0" anchor="t" bIns="46025" lIns="92075" spcFirstLastPara="1" rIns="92075" wrap="square" tIns="46025">
            <a:noAutofit/>
          </a:bodyPr>
          <a:lstStyle/>
          <a:p>
            <a:pPr indent="-342900" lvl="0" marL="342900" rtl="0" algn="l">
              <a:spcBef>
                <a:spcPts val="0"/>
              </a:spcBef>
              <a:spcAft>
                <a:spcPts val="0"/>
              </a:spcAft>
              <a:buSzPts val="3200"/>
              <a:buFont typeface="Times New Roman"/>
              <a:buChar char="•"/>
            </a:pPr>
            <a:r>
              <a:rPr lang="en-US"/>
              <a:t>[c,d] is contained in [a,b]</a:t>
            </a:r>
            <a:endParaRPr/>
          </a:p>
          <a:p>
            <a:pPr indent="-342900" lvl="0" marL="342900" rtl="0" algn="l">
              <a:spcBef>
                <a:spcPts val="640"/>
              </a:spcBef>
              <a:spcAft>
                <a:spcPts val="0"/>
              </a:spcAft>
              <a:buSzPts val="3200"/>
              <a:buFont typeface="Times New Roman"/>
              <a:buChar char="•"/>
            </a:pPr>
            <a:r>
              <a:rPr lang="en-US"/>
              <a:t>a &lt;= c</a:t>
            </a:r>
            <a:endParaRPr/>
          </a:p>
          <a:p>
            <a:pPr indent="-342900" lvl="0" marL="342900" rtl="0" algn="l">
              <a:spcBef>
                <a:spcPts val="640"/>
              </a:spcBef>
              <a:spcAft>
                <a:spcPts val="0"/>
              </a:spcAft>
              <a:buSzPts val="3200"/>
              <a:buFont typeface="Times New Roman"/>
              <a:buChar char="•"/>
            </a:pPr>
            <a:r>
              <a:rPr lang="en-US"/>
              <a:t>d &lt;= b</a:t>
            </a:r>
            <a:endParaRPr/>
          </a:p>
        </p:txBody>
      </p:sp>
      <p:cxnSp>
        <p:nvCxnSpPr>
          <p:cNvPr id="105" name="Google Shape;105;p3"/>
          <p:cNvCxnSpPr/>
          <p:nvPr/>
        </p:nvCxnSpPr>
        <p:spPr>
          <a:xfrm>
            <a:off x="2438400" y="2057400"/>
            <a:ext cx="4419600" cy="0"/>
          </a:xfrm>
          <a:prstGeom prst="straightConnector1">
            <a:avLst/>
          </a:prstGeom>
          <a:noFill/>
          <a:ln cap="flat" cmpd="sng" w="38100">
            <a:solidFill>
              <a:srgbClr val="FF0000"/>
            </a:solidFill>
            <a:prstDash val="solid"/>
            <a:round/>
            <a:headEnd len="sm" w="sm" type="none"/>
            <a:tailEnd len="sm" w="sm" type="none"/>
          </a:ln>
        </p:spPr>
      </p:cxnSp>
      <p:cxnSp>
        <p:nvCxnSpPr>
          <p:cNvPr id="106" name="Google Shape;106;p3"/>
          <p:cNvCxnSpPr/>
          <p:nvPr/>
        </p:nvCxnSpPr>
        <p:spPr>
          <a:xfrm>
            <a:off x="3124200" y="2590800"/>
            <a:ext cx="3276600" cy="0"/>
          </a:xfrm>
          <a:prstGeom prst="straightConnector1">
            <a:avLst/>
          </a:prstGeom>
          <a:noFill/>
          <a:ln cap="flat" cmpd="sng" w="38100">
            <a:solidFill>
              <a:schemeClr val="accent4"/>
            </a:solidFill>
            <a:prstDash val="solid"/>
            <a:round/>
            <a:headEnd len="sm" w="sm" type="none"/>
            <a:tailEnd len="sm" w="sm" type="none"/>
          </a:ln>
        </p:spPr>
      </p:cxnSp>
      <p:sp>
        <p:nvSpPr>
          <p:cNvPr id="107" name="Google Shape;107;p3"/>
          <p:cNvSpPr txBox="1"/>
          <p:nvPr/>
        </p:nvSpPr>
        <p:spPr>
          <a:xfrm>
            <a:off x="2209800" y="1752600"/>
            <a:ext cx="228600" cy="4619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a</a:t>
            </a:r>
            <a:endParaRPr/>
          </a:p>
        </p:txBody>
      </p:sp>
      <p:sp>
        <p:nvSpPr>
          <p:cNvPr id="108" name="Google Shape;108;p3"/>
          <p:cNvSpPr txBox="1"/>
          <p:nvPr/>
        </p:nvSpPr>
        <p:spPr>
          <a:xfrm>
            <a:off x="6781800" y="1752600"/>
            <a:ext cx="381000" cy="4619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b</a:t>
            </a:r>
            <a:endParaRPr/>
          </a:p>
        </p:txBody>
      </p:sp>
      <p:sp>
        <p:nvSpPr>
          <p:cNvPr id="109" name="Google Shape;109;p3"/>
          <p:cNvSpPr txBox="1"/>
          <p:nvPr/>
        </p:nvSpPr>
        <p:spPr>
          <a:xfrm>
            <a:off x="2895600" y="2286000"/>
            <a:ext cx="320675" cy="4619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c</a:t>
            </a:r>
            <a:endParaRPr/>
          </a:p>
        </p:txBody>
      </p:sp>
      <p:sp>
        <p:nvSpPr>
          <p:cNvPr id="110" name="Google Shape;110;p3"/>
          <p:cNvSpPr txBox="1"/>
          <p:nvPr/>
        </p:nvSpPr>
        <p:spPr>
          <a:xfrm>
            <a:off x="6324600" y="2286000"/>
            <a:ext cx="338138" cy="4619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d</a:t>
            </a:r>
            <a:endParaRPr/>
          </a:p>
        </p:txBody>
      </p:sp>
      <p:sp>
        <p:nvSpPr>
          <p:cNvPr id="111" name="Google Shape;111;p3"/>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txBox="1"/>
          <p:nvPr>
            <p:ph type="ctrTitle"/>
          </p:nvPr>
        </p:nvSpPr>
        <p:spPr>
          <a:xfrm>
            <a:off x="838200" y="0"/>
            <a:ext cx="7772400" cy="990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Example Interval Heap</a:t>
            </a:r>
            <a:endParaRPr/>
          </a:p>
        </p:txBody>
      </p:sp>
      <p:grpSp>
        <p:nvGrpSpPr>
          <p:cNvPr id="118" name="Google Shape;118;p4"/>
          <p:cNvGrpSpPr/>
          <p:nvPr/>
        </p:nvGrpSpPr>
        <p:grpSpPr>
          <a:xfrm>
            <a:off x="228600" y="1143000"/>
            <a:ext cx="8686800" cy="4876800"/>
            <a:chOff x="144" y="720"/>
            <a:chExt cx="5472" cy="3072"/>
          </a:xfrm>
        </p:grpSpPr>
        <p:cxnSp>
          <p:nvCxnSpPr>
            <p:cNvPr id="119" name="Google Shape;119;p4"/>
            <p:cNvCxnSpPr/>
            <p:nvPr/>
          </p:nvCxnSpPr>
          <p:spPr>
            <a:xfrm flipH="1">
              <a:off x="1824" y="960"/>
              <a:ext cx="1056" cy="528"/>
            </a:xfrm>
            <a:prstGeom prst="straightConnector1">
              <a:avLst/>
            </a:prstGeom>
            <a:noFill/>
            <a:ln cap="flat" cmpd="sng" w="12700">
              <a:solidFill>
                <a:schemeClr val="dk1"/>
              </a:solidFill>
              <a:prstDash val="solid"/>
              <a:round/>
              <a:headEnd len="sm" w="sm" type="none"/>
              <a:tailEnd len="sm" w="sm" type="none"/>
            </a:ln>
          </p:spPr>
        </p:cxnSp>
        <p:cxnSp>
          <p:nvCxnSpPr>
            <p:cNvPr id="120" name="Google Shape;120;p4"/>
            <p:cNvCxnSpPr/>
            <p:nvPr/>
          </p:nvCxnSpPr>
          <p:spPr>
            <a:xfrm>
              <a:off x="3168" y="960"/>
              <a:ext cx="1152" cy="528"/>
            </a:xfrm>
            <a:prstGeom prst="straightConnector1">
              <a:avLst/>
            </a:prstGeom>
            <a:noFill/>
            <a:ln cap="flat" cmpd="sng" w="12700">
              <a:solidFill>
                <a:schemeClr val="dk1"/>
              </a:solidFill>
              <a:prstDash val="solid"/>
              <a:round/>
              <a:headEnd len="sm" w="sm" type="none"/>
              <a:tailEnd len="sm" w="sm" type="none"/>
            </a:ln>
          </p:spPr>
        </p:cxnSp>
        <p:cxnSp>
          <p:nvCxnSpPr>
            <p:cNvPr id="121" name="Google Shape;121;p4"/>
            <p:cNvCxnSpPr/>
            <p:nvPr/>
          </p:nvCxnSpPr>
          <p:spPr>
            <a:xfrm flipH="1">
              <a:off x="1104" y="1632"/>
              <a:ext cx="480" cy="336"/>
            </a:xfrm>
            <a:prstGeom prst="straightConnector1">
              <a:avLst/>
            </a:prstGeom>
            <a:noFill/>
            <a:ln cap="flat" cmpd="sng" w="12700">
              <a:solidFill>
                <a:schemeClr val="dk1"/>
              </a:solidFill>
              <a:prstDash val="solid"/>
              <a:round/>
              <a:headEnd len="sm" w="sm" type="none"/>
              <a:tailEnd len="sm" w="sm" type="none"/>
            </a:ln>
          </p:spPr>
        </p:cxnSp>
        <p:cxnSp>
          <p:nvCxnSpPr>
            <p:cNvPr id="122" name="Google Shape;122;p4"/>
            <p:cNvCxnSpPr/>
            <p:nvPr/>
          </p:nvCxnSpPr>
          <p:spPr>
            <a:xfrm>
              <a:off x="1776" y="1632"/>
              <a:ext cx="336" cy="336"/>
            </a:xfrm>
            <a:prstGeom prst="straightConnector1">
              <a:avLst/>
            </a:prstGeom>
            <a:noFill/>
            <a:ln cap="flat" cmpd="sng" w="12700">
              <a:solidFill>
                <a:schemeClr val="dk1"/>
              </a:solidFill>
              <a:prstDash val="solid"/>
              <a:round/>
              <a:headEnd len="sm" w="sm" type="none"/>
              <a:tailEnd len="sm" w="sm" type="none"/>
            </a:ln>
          </p:spPr>
        </p:cxnSp>
        <p:cxnSp>
          <p:nvCxnSpPr>
            <p:cNvPr id="123" name="Google Shape;123;p4"/>
            <p:cNvCxnSpPr/>
            <p:nvPr/>
          </p:nvCxnSpPr>
          <p:spPr>
            <a:xfrm flipH="1">
              <a:off x="3744" y="1680"/>
              <a:ext cx="576" cy="240"/>
            </a:xfrm>
            <a:prstGeom prst="straightConnector1">
              <a:avLst/>
            </a:prstGeom>
            <a:noFill/>
            <a:ln cap="flat" cmpd="sng" w="12700">
              <a:solidFill>
                <a:schemeClr val="dk1"/>
              </a:solidFill>
              <a:prstDash val="solid"/>
              <a:round/>
              <a:headEnd len="sm" w="sm" type="none"/>
              <a:tailEnd len="sm" w="sm" type="none"/>
            </a:ln>
          </p:spPr>
        </p:cxnSp>
        <p:cxnSp>
          <p:nvCxnSpPr>
            <p:cNvPr id="124" name="Google Shape;124;p4"/>
            <p:cNvCxnSpPr/>
            <p:nvPr/>
          </p:nvCxnSpPr>
          <p:spPr>
            <a:xfrm>
              <a:off x="4512" y="1632"/>
              <a:ext cx="528" cy="336"/>
            </a:xfrm>
            <a:prstGeom prst="straightConnector1">
              <a:avLst/>
            </a:prstGeom>
            <a:noFill/>
            <a:ln cap="flat" cmpd="sng" w="12700">
              <a:solidFill>
                <a:schemeClr val="dk1"/>
              </a:solidFill>
              <a:prstDash val="solid"/>
              <a:round/>
              <a:headEnd len="sm" w="sm" type="none"/>
              <a:tailEnd len="sm" w="sm" type="none"/>
            </a:ln>
          </p:spPr>
        </p:cxnSp>
        <p:cxnSp>
          <p:nvCxnSpPr>
            <p:cNvPr id="125" name="Google Shape;125;p4"/>
            <p:cNvCxnSpPr/>
            <p:nvPr/>
          </p:nvCxnSpPr>
          <p:spPr>
            <a:xfrm flipH="1">
              <a:off x="720" y="2160"/>
              <a:ext cx="240" cy="432"/>
            </a:xfrm>
            <a:prstGeom prst="straightConnector1">
              <a:avLst/>
            </a:prstGeom>
            <a:noFill/>
            <a:ln cap="flat" cmpd="sng" w="12700">
              <a:solidFill>
                <a:schemeClr val="dk1"/>
              </a:solidFill>
              <a:prstDash val="solid"/>
              <a:round/>
              <a:headEnd len="sm" w="sm" type="none"/>
              <a:tailEnd len="sm" w="sm" type="none"/>
            </a:ln>
          </p:spPr>
        </p:cxnSp>
        <p:cxnSp>
          <p:nvCxnSpPr>
            <p:cNvPr id="126" name="Google Shape;126;p4"/>
            <p:cNvCxnSpPr/>
            <p:nvPr/>
          </p:nvCxnSpPr>
          <p:spPr>
            <a:xfrm>
              <a:off x="1152" y="2160"/>
              <a:ext cx="192" cy="480"/>
            </a:xfrm>
            <a:prstGeom prst="straightConnector1">
              <a:avLst/>
            </a:prstGeom>
            <a:noFill/>
            <a:ln cap="flat" cmpd="sng" w="12700">
              <a:solidFill>
                <a:schemeClr val="dk1"/>
              </a:solidFill>
              <a:prstDash val="solid"/>
              <a:round/>
              <a:headEnd len="sm" w="sm" type="none"/>
              <a:tailEnd len="sm" w="sm" type="none"/>
            </a:ln>
          </p:spPr>
        </p:cxnSp>
        <p:cxnSp>
          <p:nvCxnSpPr>
            <p:cNvPr id="127" name="Google Shape;127;p4"/>
            <p:cNvCxnSpPr/>
            <p:nvPr/>
          </p:nvCxnSpPr>
          <p:spPr>
            <a:xfrm flipH="1">
              <a:off x="1824" y="2160"/>
              <a:ext cx="240" cy="432"/>
            </a:xfrm>
            <a:prstGeom prst="straightConnector1">
              <a:avLst/>
            </a:prstGeom>
            <a:noFill/>
            <a:ln cap="flat" cmpd="sng" w="12700">
              <a:solidFill>
                <a:schemeClr val="dk1"/>
              </a:solidFill>
              <a:prstDash val="solid"/>
              <a:round/>
              <a:headEnd len="sm" w="sm" type="none"/>
              <a:tailEnd len="sm" w="sm" type="none"/>
            </a:ln>
          </p:spPr>
        </p:cxnSp>
        <p:cxnSp>
          <p:nvCxnSpPr>
            <p:cNvPr id="128" name="Google Shape;128;p4"/>
            <p:cNvCxnSpPr/>
            <p:nvPr/>
          </p:nvCxnSpPr>
          <p:spPr>
            <a:xfrm>
              <a:off x="2256" y="2160"/>
              <a:ext cx="192" cy="480"/>
            </a:xfrm>
            <a:prstGeom prst="straightConnector1">
              <a:avLst/>
            </a:prstGeom>
            <a:noFill/>
            <a:ln cap="flat" cmpd="sng" w="12700">
              <a:solidFill>
                <a:schemeClr val="dk1"/>
              </a:solidFill>
              <a:prstDash val="solid"/>
              <a:round/>
              <a:headEnd len="sm" w="sm" type="none"/>
              <a:tailEnd len="sm" w="sm" type="none"/>
            </a:ln>
          </p:spPr>
        </p:cxnSp>
        <p:cxnSp>
          <p:nvCxnSpPr>
            <p:cNvPr id="129" name="Google Shape;129;p4"/>
            <p:cNvCxnSpPr/>
            <p:nvPr/>
          </p:nvCxnSpPr>
          <p:spPr>
            <a:xfrm flipH="1">
              <a:off x="3312" y="2208"/>
              <a:ext cx="240" cy="432"/>
            </a:xfrm>
            <a:prstGeom prst="straightConnector1">
              <a:avLst/>
            </a:prstGeom>
            <a:noFill/>
            <a:ln cap="flat" cmpd="sng" w="12700">
              <a:solidFill>
                <a:schemeClr val="dk1"/>
              </a:solidFill>
              <a:prstDash val="solid"/>
              <a:round/>
              <a:headEnd len="sm" w="sm" type="none"/>
              <a:tailEnd len="sm" w="sm" type="none"/>
            </a:ln>
          </p:spPr>
        </p:cxnSp>
        <p:cxnSp>
          <p:nvCxnSpPr>
            <p:cNvPr id="130" name="Google Shape;130;p4"/>
            <p:cNvCxnSpPr/>
            <p:nvPr/>
          </p:nvCxnSpPr>
          <p:spPr>
            <a:xfrm>
              <a:off x="3744" y="2208"/>
              <a:ext cx="192" cy="480"/>
            </a:xfrm>
            <a:prstGeom prst="straightConnector1">
              <a:avLst/>
            </a:prstGeom>
            <a:noFill/>
            <a:ln cap="flat" cmpd="sng" w="12700">
              <a:solidFill>
                <a:schemeClr val="dk1"/>
              </a:solidFill>
              <a:prstDash val="solid"/>
              <a:round/>
              <a:headEnd len="sm" w="sm" type="none"/>
              <a:tailEnd len="sm" w="sm" type="none"/>
            </a:ln>
          </p:spPr>
        </p:cxnSp>
        <p:cxnSp>
          <p:nvCxnSpPr>
            <p:cNvPr id="131" name="Google Shape;131;p4"/>
            <p:cNvCxnSpPr/>
            <p:nvPr/>
          </p:nvCxnSpPr>
          <p:spPr>
            <a:xfrm flipH="1">
              <a:off x="4800" y="2160"/>
              <a:ext cx="240" cy="432"/>
            </a:xfrm>
            <a:prstGeom prst="straightConnector1">
              <a:avLst/>
            </a:prstGeom>
            <a:noFill/>
            <a:ln cap="flat" cmpd="sng" w="12700">
              <a:solidFill>
                <a:schemeClr val="dk1"/>
              </a:solidFill>
              <a:prstDash val="solid"/>
              <a:round/>
              <a:headEnd len="sm" w="sm" type="none"/>
              <a:tailEnd len="sm" w="sm" type="none"/>
            </a:ln>
          </p:spPr>
        </p:cxnSp>
        <p:cxnSp>
          <p:nvCxnSpPr>
            <p:cNvPr id="132" name="Google Shape;132;p4"/>
            <p:cNvCxnSpPr/>
            <p:nvPr/>
          </p:nvCxnSpPr>
          <p:spPr>
            <a:xfrm>
              <a:off x="5232" y="2160"/>
              <a:ext cx="192" cy="480"/>
            </a:xfrm>
            <a:prstGeom prst="straightConnector1">
              <a:avLst/>
            </a:prstGeom>
            <a:noFill/>
            <a:ln cap="flat" cmpd="sng" w="12700">
              <a:solidFill>
                <a:schemeClr val="dk1"/>
              </a:solidFill>
              <a:prstDash val="solid"/>
              <a:round/>
              <a:headEnd len="sm" w="sm" type="none"/>
              <a:tailEnd len="sm" w="sm" type="none"/>
            </a:ln>
          </p:spPr>
        </p:cxnSp>
        <p:cxnSp>
          <p:nvCxnSpPr>
            <p:cNvPr id="133" name="Google Shape;133;p4"/>
            <p:cNvCxnSpPr/>
            <p:nvPr/>
          </p:nvCxnSpPr>
          <p:spPr>
            <a:xfrm flipH="1">
              <a:off x="384" y="2880"/>
              <a:ext cx="240" cy="432"/>
            </a:xfrm>
            <a:prstGeom prst="straightConnector1">
              <a:avLst/>
            </a:prstGeom>
            <a:noFill/>
            <a:ln cap="flat" cmpd="sng" w="12700">
              <a:solidFill>
                <a:schemeClr val="dk1"/>
              </a:solidFill>
              <a:prstDash val="solid"/>
              <a:round/>
              <a:headEnd len="sm" w="sm" type="none"/>
              <a:tailEnd len="sm" w="sm" type="none"/>
            </a:ln>
          </p:spPr>
        </p:cxnSp>
        <p:cxnSp>
          <p:nvCxnSpPr>
            <p:cNvPr id="134" name="Google Shape;134;p4"/>
            <p:cNvCxnSpPr/>
            <p:nvPr/>
          </p:nvCxnSpPr>
          <p:spPr>
            <a:xfrm>
              <a:off x="720" y="2880"/>
              <a:ext cx="192" cy="480"/>
            </a:xfrm>
            <a:prstGeom prst="straightConnector1">
              <a:avLst/>
            </a:prstGeom>
            <a:noFill/>
            <a:ln cap="flat" cmpd="sng" w="12700">
              <a:solidFill>
                <a:schemeClr val="dk1"/>
              </a:solidFill>
              <a:prstDash val="solid"/>
              <a:round/>
              <a:headEnd len="sm" w="sm" type="none"/>
              <a:tailEnd len="sm" w="sm" type="none"/>
            </a:ln>
          </p:spPr>
        </p:cxnSp>
        <p:grpSp>
          <p:nvGrpSpPr>
            <p:cNvPr id="135" name="Google Shape;135;p4"/>
            <p:cNvGrpSpPr/>
            <p:nvPr/>
          </p:nvGrpSpPr>
          <p:grpSpPr>
            <a:xfrm>
              <a:off x="144" y="3312"/>
              <a:ext cx="480" cy="480"/>
              <a:chOff x="144" y="3312"/>
              <a:chExt cx="480" cy="480"/>
            </a:xfrm>
          </p:grpSpPr>
          <p:sp>
            <p:nvSpPr>
              <p:cNvPr id="136" name="Google Shape;136;p4"/>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7" name="Google Shape;137;p4"/>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28,55</a:t>
                </a:r>
                <a:endParaRPr/>
              </a:p>
            </p:txBody>
          </p:sp>
        </p:grpSp>
        <p:grpSp>
          <p:nvGrpSpPr>
            <p:cNvPr id="138" name="Google Shape;138;p4"/>
            <p:cNvGrpSpPr/>
            <p:nvPr/>
          </p:nvGrpSpPr>
          <p:grpSpPr>
            <a:xfrm>
              <a:off x="720" y="3312"/>
              <a:ext cx="480" cy="480"/>
              <a:chOff x="144" y="3312"/>
              <a:chExt cx="480" cy="480"/>
            </a:xfrm>
          </p:grpSpPr>
          <p:sp>
            <p:nvSpPr>
              <p:cNvPr id="139" name="Google Shape;139;p4"/>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0" name="Google Shape;140;p4"/>
              <p:cNvSpPr/>
              <p:nvPr/>
            </p:nvSpPr>
            <p:spPr>
              <a:xfrm>
                <a:off x="144" y="3408"/>
                <a:ext cx="2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35</a:t>
                </a:r>
                <a:endParaRPr/>
              </a:p>
            </p:txBody>
          </p:sp>
        </p:grpSp>
        <p:grpSp>
          <p:nvGrpSpPr>
            <p:cNvPr id="141" name="Google Shape;141;p4"/>
            <p:cNvGrpSpPr/>
            <p:nvPr/>
          </p:nvGrpSpPr>
          <p:grpSpPr>
            <a:xfrm>
              <a:off x="480" y="2544"/>
              <a:ext cx="480" cy="480"/>
              <a:chOff x="144" y="3312"/>
              <a:chExt cx="480" cy="480"/>
            </a:xfrm>
          </p:grpSpPr>
          <p:sp>
            <p:nvSpPr>
              <p:cNvPr id="142" name="Google Shape;142;p4"/>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3" name="Google Shape;143;p4"/>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25,60</a:t>
                </a:r>
                <a:endParaRPr/>
              </a:p>
            </p:txBody>
          </p:sp>
        </p:grpSp>
        <p:grpSp>
          <p:nvGrpSpPr>
            <p:cNvPr id="144" name="Google Shape;144;p4"/>
            <p:cNvGrpSpPr/>
            <p:nvPr/>
          </p:nvGrpSpPr>
          <p:grpSpPr>
            <a:xfrm>
              <a:off x="1056" y="2544"/>
              <a:ext cx="480" cy="480"/>
              <a:chOff x="144" y="3312"/>
              <a:chExt cx="480" cy="480"/>
            </a:xfrm>
          </p:grpSpPr>
          <p:sp>
            <p:nvSpPr>
              <p:cNvPr id="145" name="Google Shape;145;p4"/>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6" name="Google Shape;146;p4"/>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30,50</a:t>
                </a:r>
                <a:endParaRPr/>
              </a:p>
            </p:txBody>
          </p:sp>
        </p:grpSp>
        <p:grpSp>
          <p:nvGrpSpPr>
            <p:cNvPr id="147" name="Google Shape;147;p4"/>
            <p:cNvGrpSpPr/>
            <p:nvPr/>
          </p:nvGrpSpPr>
          <p:grpSpPr>
            <a:xfrm>
              <a:off x="1632" y="2544"/>
              <a:ext cx="480" cy="480"/>
              <a:chOff x="144" y="3312"/>
              <a:chExt cx="480" cy="480"/>
            </a:xfrm>
          </p:grpSpPr>
          <p:sp>
            <p:nvSpPr>
              <p:cNvPr id="148" name="Google Shape;148;p4"/>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9" name="Google Shape;149;p4"/>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16,19</a:t>
                </a:r>
                <a:endParaRPr/>
              </a:p>
            </p:txBody>
          </p:sp>
        </p:grpSp>
        <p:grpSp>
          <p:nvGrpSpPr>
            <p:cNvPr id="150" name="Google Shape;150;p4"/>
            <p:cNvGrpSpPr/>
            <p:nvPr/>
          </p:nvGrpSpPr>
          <p:grpSpPr>
            <a:xfrm>
              <a:off x="2208" y="2544"/>
              <a:ext cx="480" cy="480"/>
              <a:chOff x="144" y="3312"/>
              <a:chExt cx="480" cy="480"/>
            </a:xfrm>
          </p:grpSpPr>
          <p:sp>
            <p:nvSpPr>
              <p:cNvPr id="151" name="Google Shape;151;p4"/>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52" name="Google Shape;152;p4"/>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17,17</a:t>
                </a:r>
                <a:endParaRPr/>
              </a:p>
            </p:txBody>
          </p:sp>
        </p:grpSp>
        <p:grpSp>
          <p:nvGrpSpPr>
            <p:cNvPr id="153" name="Google Shape;153;p4"/>
            <p:cNvGrpSpPr/>
            <p:nvPr/>
          </p:nvGrpSpPr>
          <p:grpSpPr>
            <a:xfrm>
              <a:off x="3072" y="2544"/>
              <a:ext cx="480" cy="480"/>
              <a:chOff x="144" y="3312"/>
              <a:chExt cx="480" cy="480"/>
            </a:xfrm>
          </p:grpSpPr>
          <p:sp>
            <p:nvSpPr>
              <p:cNvPr id="154" name="Google Shape;154;p4"/>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55" name="Google Shape;155;p4"/>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50,55</a:t>
                </a:r>
                <a:endParaRPr/>
              </a:p>
            </p:txBody>
          </p:sp>
        </p:grpSp>
        <p:grpSp>
          <p:nvGrpSpPr>
            <p:cNvPr id="156" name="Google Shape;156;p4"/>
            <p:cNvGrpSpPr/>
            <p:nvPr/>
          </p:nvGrpSpPr>
          <p:grpSpPr>
            <a:xfrm>
              <a:off x="3600" y="2544"/>
              <a:ext cx="480" cy="480"/>
              <a:chOff x="144" y="3312"/>
              <a:chExt cx="480" cy="480"/>
            </a:xfrm>
          </p:grpSpPr>
          <p:sp>
            <p:nvSpPr>
              <p:cNvPr id="157" name="Google Shape;157;p4"/>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58" name="Google Shape;158;p4"/>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47,58</a:t>
                </a:r>
                <a:endParaRPr/>
              </a:p>
            </p:txBody>
          </p:sp>
        </p:grpSp>
        <p:grpSp>
          <p:nvGrpSpPr>
            <p:cNvPr id="159" name="Google Shape;159;p4"/>
            <p:cNvGrpSpPr/>
            <p:nvPr/>
          </p:nvGrpSpPr>
          <p:grpSpPr>
            <a:xfrm>
              <a:off x="4560" y="2544"/>
              <a:ext cx="480" cy="480"/>
              <a:chOff x="144" y="3312"/>
              <a:chExt cx="480" cy="480"/>
            </a:xfrm>
          </p:grpSpPr>
          <p:sp>
            <p:nvSpPr>
              <p:cNvPr id="160" name="Google Shape;160;p4"/>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61" name="Google Shape;161;p4"/>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40,45</a:t>
                </a:r>
                <a:endParaRPr/>
              </a:p>
            </p:txBody>
          </p:sp>
        </p:grpSp>
        <p:grpSp>
          <p:nvGrpSpPr>
            <p:cNvPr id="162" name="Google Shape;162;p4"/>
            <p:cNvGrpSpPr/>
            <p:nvPr/>
          </p:nvGrpSpPr>
          <p:grpSpPr>
            <a:xfrm>
              <a:off x="5136" y="2544"/>
              <a:ext cx="480" cy="480"/>
              <a:chOff x="144" y="3312"/>
              <a:chExt cx="480" cy="480"/>
            </a:xfrm>
          </p:grpSpPr>
          <p:sp>
            <p:nvSpPr>
              <p:cNvPr id="163" name="Google Shape;163;p4"/>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64" name="Google Shape;164;p4"/>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40,43</a:t>
                </a:r>
                <a:endParaRPr/>
              </a:p>
            </p:txBody>
          </p:sp>
        </p:grpSp>
        <p:grpSp>
          <p:nvGrpSpPr>
            <p:cNvPr id="165" name="Google Shape;165;p4"/>
            <p:cNvGrpSpPr/>
            <p:nvPr/>
          </p:nvGrpSpPr>
          <p:grpSpPr>
            <a:xfrm>
              <a:off x="4896" y="1824"/>
              <a:ext cx="480" cy="480"/>
              <a:chOff x="144" y="3312"/>
              <a:chExt cx="480" cy="480"/>
            </a:xfrm>
          </p:grpSpPr>
          <p:sp>
            <p:nvSpPr>
              <p:cNvPr id="166" name="Google Shape;166;p4"/>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67" name="Google Shape;167;p4"/>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35,50</a:t>
                </a:r>
                <a:endParaRPr/>
              </a:p>
            </p:txBody>
          </p:sp>
        </p:grpSp>
        <p:grpSp>
          <p:nvGrpSpPr>
            <p:cNvPr id="168" name="Google Shape;168;p4"/>
            <p:cNvGrpSpPr/>
            <p:nvPr/>
          </p:nvGrpSpPr>
          <p:grpSpPr>
            <a:xfrm>
              <a:off x="3408" y="1872"/>
              <a:ext cx="480" cy="480"/>
              <a:chOff x="144" y="3312"/>
              <a:chExt cx="480" cy="480"/>
            </a:xfrm>
          </p:grpSpPr>
          <p:sp>
            <p:nvSpPr>
              <p:cNvPr id="169" name="Google Shape;169;p4"/>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70" name="Google Shape;170;p4"/>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45,60</a:t>
                </a:r>
                <a:endParaRPr/>
              </a:p>
            </p:txBody>
          </p:sp>
        </p:grpSp>
        <p:grpSp>
          <p:nvGrpSpPr>
            <p:cNvPr id="171" name="Google Shape;171;p4"/>
            <p:cNvGrpSpPr/>
            <p:nvPr/>
          </p:nvGrpSpPr>
          <p:grpSpPr>
            <a:xfrm>
              <a:off x="1920" y="1824"/>
              <a:ext cx="480" cy="480"/>
              <a:chOff x="144" y="3312"/>
              <a:chExt cx="480" cy="480"/>
            </a:xfrm>
          </p:grpSpPr>
          <p:sp>
            <p:nvSpPr>
              <p:cNvPr id="172" name="Google Shape;172;p4"/>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73" name="Google Shape;173;p4"/>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15,20</a:t>
                </a:r>
                <a:endParaRPr/>
              </a:p>
            </p:txBody>
          </p:sp>
        </p:grpSp>
        <p:grpSp>
          <p:nvGrpSpPr>
            <p:cNvPr id="174" name="Google Shape;174;p4"/>
            <p:cNvGrpSpPr/>
            <p:nvPr/>
          </p:nvGrpSpPr>
          <p:grpSpPr>
            <a:xfrm>
              <a:off x="864" y="1872"/>
              <a:ext cx="480" cy="480"/>
              <a:chOff x="144" y="3312"/>
              <a:chExt cx="480" cy="480"/>
            </a:xfrm>
          </p:grpSpPr>
          <p:sp>
            <p:nvSpPr>
              <p:cNvPr id="175" name="Google Shape;175;p4"/>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76" name="Google Shape;176;p4"/>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20,70</a:t>
                </a:r>
                <a:endParaRPr/>
              </a:p>
            </p:txBody>
          </p:sp>
        </p:grpSp>
        <p:grpSp>
          <p:nvGrpSpPr>
            <p:cNvPr id="177" name="Google Shape;177;p4"/>
            <p:cNvGrpSpPr/>
            <p:nvPr/>
          </p:nvGrpSpPr>
          <p:grpSpPr>
            <a:xfrm>
              <a:off x="1488" y="1344"/>
              <a:ext cx="480" cy="480"/>
              <a:chOff x="144" y="3312"/>
              <a:chExt cx="480" cy="480"/>
            </a:xfrm>
          </p:grpSpPr>
          <p:sp>
            <p:nvSpPr>
              <p:cNvPr id="178" name="Google Shape;178;p4"/>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79" name="Google Shape;179;p4"/>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15,80</a:t>
                </a:r>
                <a:endParaRPr/>
              </a:p>
            </p:txBody>
          </p:sp>
        </p:grpSp>
        <p:grpSp>
          <p:nvGrpSpPr>
            <p:cNvPr id="180" name="Google Shape;180;p4"/>
            <p:cNvGrpSpPr/>
            <p:nvPr/>
          </p:nvGrpSpPr>
          <p:grpSpPr>
            <a:xfrm>
              <a:off x="4224" y="1392"/>
              <a:ext cx="480" cy="480"/>
              <a:chOff x="144" y="3312"/>
              <a:chExt cx="480" cy="480"/>
            </a:xfrm>
          </p:grpSpPr>
          <p:sp>
            <p:nvSpPr>
              <p:cNvPr id="181" name="Google Shape;181;p4"/>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82" name="Google Shape;182;p4"/>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30,60</a:t>
                </a:r>
                <a:endParaRPr/>
              </a:p>
            </p:txBody>
          </p:sp>
        </p:grpSp>
        <p:grpSp>
          <p:nvGrpSpPr>
            <p:cNvPr id="183" name="Google Shape;183;p4"/>
            <p:cNvGrpSpPr/>
            <p:nvPr/>
          </p:nvGrpSpPr>
          <p:grpSpPr>
            <a:xfrm>
              <a:off x="2784" y="720"/>
              <a:ext cx="480" cy="480"/>
              <a:chOff x="144" y="3312"/>
              <a:chExt cx="480" cy="480"/>
            </a:xfrm>
          </p:grpSpPr>
          <p:sp>
            <p:nvSpPr>
              <p:cNvPr id="184" name="Google Shape;184;p4"/>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85" name="Google Shape;185;p4"/>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10,90</a:t>
                </a:r>
                <a:endParaRPr/>
              </a:p>
            </p:txBody>
          </p:sp>
        </p:grpSp>
      </p:grpSp>
      <p:sp>
        <p:nvSpPr>
          <p:cNvPr id="186" name="Google Shape;186;p4"/>
          <p:cNvSpPr txBox="1"/>
          <p:nvPr/>
        </p:nvSpPr>
        <p:spPr>
          <a:xfrm>
            <a:off x="2895600" y="5029200"/>
            <a:ext cx="5105400" cy="519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rgbClr val="FF3300"/>
                </a:solidFill>
                <a:latin typeface="Times New Roman"/>
                <a:ea typeface="Times New Roman"/>
                <a:cs typeface="Times New Roman"/>
                <a:sym typeface="Times New Roman"/>
              </a:rPr>
              <a:t>Left end points define a min heap.</a:t>
            </a:r>
            <a:endParaRPr/>
          </a:p>
        </p:txBody>
      </p:sp>
      <p:sp>
        <p:nvSpPr>
          <p:cNvPr id="187" name="Google Shape;187;p4"/>
          <p:cNvSpPr txBox="1"/>
          <p:nvPr/>
        </p:nvSpPr>
        <p:spPr>
          <a:xfrm>
            <a:off x="2895600" y="5638800"/>
            <a:ext cx="5638800" cy="519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rgbClr val="FF0000"/>
                </a:solidFill>
                <a:latin typeface="Times New Roman"/>
                <a:ea typeface="Times New Roman"/>
                <a:cs typeface="Times New Roman"/>
                <a:sym typeface="Times New Roman"/>
              </a:rPr>
              <a:t>Right end points define a max heap.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8"/>
                                        </p:tgtEl>
                                        <p:attrNameLst>
                                          <p:attrName>style.visibility</p:attrName>
                                        </p:attrNameLst>
                                      </p:cBhvr>
                                      <p:to>
                                        <p:strVal val="visible"/>
                                      </p:to>
                                    </p:set>
                                    <p:anim calcmode="lin" valueType="num">
                                      <p:cBhvr additive="base">
                                        <p:cTn dur="500"/>
                                        <p:tgtEl>
                                          <p:spTgt spid="11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6"/>
                                        </p:tgtEl>
                                        <p:attrNameLst>
                                          <p:attrName>style.visibility</p:attrName>
                                        </p:attrNameLst>
                                      </p:cBhvr>
                                      <p:to>
                                        <p:strVal val="visible"/>
                                      </p:to>
                                    </p:set>
                                    <p:anim calcmode="lin" valueType="num">
                                      <p:cBhvr additive="base">
                                        <p:cTn dur="500"/>
                                        <p:tgtEl>
                                          <p:spTgt spid="18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7"/>
                                        </p:tgtEl>
                                        <p:attrNameLst>
                                          <p:attrName>style.visibility</p:attrName>
                                        </p:attrNameLst>
                                      </p:cBhvr>
                                      <p:to>
                                        <p:strVal val="visible"/>
                                      </p:to>
                                    </p:set>
                                    <p:anim calcmode="lin" valueType="num">
                                      <p:cBhvr additive="base">
                                        <p:cTn dur="500"/>
                                        <p:tgtEl>
                                          <p:spTgt spid="18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grpSp>
        <p:nvGrpSpPr>
          <p:cNvPr id="193" name="Google Shape;193;p5"/>
          <p:cNvGrpSpPr/>
          <p:nvPr/>
        </p:nvGrpSpPr>
        <p:grpSpPr>
          <a:xfrm>
            <a:off x="228600" y="1143000"/>
            <a:ext cx="8686800" cy="4876800"/>
            <a:chOff x="144" y="720"/>
            <a:chExt cx="5472" cy="3072"/>
          </a:xfrm>
        </p:grpSpPr>
        <p:cxnSp>
          <p:nvCxnSpPr>
            <p:cNvPr id="194" name="Google Shape;194;p5"/>
            <p:cNvCxnSpPr/>
            <p:nvPr/>
          </p:nvCxnSpPr>
          <p:spPr>
            <a:xfrm flipH="1">
              <a:off x="1824" y="960"/>
              <a:ext cx="1056" cy="528"/>
            </a:xfrm>
            <a:prstGeom prst="straightConnector1">
              <a:avLst/>
            </a:prstGeom>
            <a:noFill/>
            <a:ln cap="flat" cmpd="sng" w="12700">
              <a:solidFill>
                <a:schemeClr val="dk1"/>
              </a:solidFill>
              <a:prstDash val="solid"/>
              <a:round/>
              <a:headEnd len="sm" w="sm" type="none"/>
              <a:tailEnd len="sm" w="sm" type="none"/>
            </a:ln>
          </p:spPr>
        </p:cxnSp>
        <p:cxnSp>
          <p:nvCxnSpPr>
            <p:cNvPr id="195" name="Google Shape;195;p5"/>
            <p:cNvCxnSpPr/>
            <p:nvPr/>
          </p:nvCxnSpPr>
          <p:spPr>
            <a:xfrm>
              <a:off x="3168" y="960"/>
              <a:ext cx="1152" cy="528"/>
            </a:xfrm>
            <a:prstGeom prst="straightConnector1">
              <a:avLst/>
            </a:prstGeom>
            <a:noFill/>
            <a:ln cap="flat" cmpd="sng" w="12700">
              <a:solidFill>
                <a:schemeClr val="dk1"/>
              </a:solidFill>
              <a:prstDash val="solid"/>
              <a:round/>
              <a:headEnd len="sm" w="sm" type="none"/>
              <a:tailEnd len="sm" w="sm" type="none"/>
            </a:ln>
          </p:spPr>
        </p:cxnSp>
        <p:cxnSp>
          <p:nvCxnSpPr>
            <p:cNvPr id="196" name="Google Shape;196;p5"/>
            <p:cNvCxnSpPr/>
            <p:nvPr/>
          </p:nvCxnSpPr>
          <p:spPr>
            <a:xfrm flipH="1">
              <a:off x="1104" y="1632"/>
              <a:ext cx="480" cy="336"/>
            </a:xfrm>
            <a:prstGeom prst="straightConnector1">
              <a:avLst/>
            </a:prstGeom>
            <a:noFill/>
            <a:ln cap="flat" cmpd="sng" w="12700">
              <a:solidFill>
                <a:schemeClr val="dk1"/>
              </a:solidFill>
              <a:prstDash val="solid"/>
              <a:round/>
              <a:headEnd len="sm" w="sm" type="none"/>
              <a:tailEnd len="sm" w="sm" type="none"/>
            </a:ln>
          </p:spPr>
        </p:cxnSp>
        <p:cxnSp>
          <p:nvCxnSpPr>
            <p:cNvPr id="197" name="Google Shape;197;p5"/>
            <p:cNvCxnSpPr/>
            <p:nvPr/>
          </p:nvCxnSpPr>
          <p:spPr>
            <a:xfrm>
              <a:off x="1776" y="1632"/>
              <a:ext cx="336" cy="336"/>
            </a:xfrm>
            <a:prstGeom prst="straightConnector1">
              <a:avLst/>
            </a:prstGeom>
            <a:noFill/>
            <a:ln cap="flat" cmpd="sng" w="12700">
              <a:solidFill>
                <a:schemeClr val="dk1"/>
              </a:solidFill>
              <a:prstDash val="solid"/>
              <a:round/>
              <a:headEnd len="sm" w="sm" type="none"/>
              <a:tailEnd len="sm" w="sm" type="none"/>
            </a:ln>
          </p:spPr>
        </p:cxnSp>
        <p:cxnSp>
          <p:nvCxnSpPr>
            <p:cNvPr id="198" name="Google Shape;198;p5"/>
            <p:cNvCxnSpPr/>
            <p:nvPr/>
          </p:nvCxnSpPr>
          <p:spPr>
            <a:xfrm flipH="1">
              <a:off x="3744" y="1680"/>
              <a:ext cx="576" cy="240"/>
            </a:xfrm>
            <a:prstGeom prst="straightConnector1">
              <a:avLst/>
            </a:prstGeom>
            <a:noFill/>
            <a:ln cap="flat" cmpd="sng" w="12700">
              <a:solidFill>
                <a:schemeClr val="dk1"/>
              </a:solidFill>
              <a:prstDash val="solid"/>
              <a:round/>
              <a:headEnd len="sm" w="sm" type="none"/>
              <a:tailEnd len="sm" w="sm" type="none"/>
            </a:ln>
          </p:spPr>
        </p:cxnSp>
        <p:cxnSp>
          <p:nvCxnSpPr>
            <p:cNvPr id="199" name="Google Shape;199;p5"/>
            <p:cNvCxnSpPr/>
            <p:nvPr/>
          </p:nvCxnSpPr>
          <p:spPr>
            <a:xfrm>
              <a:off x="4512" y="1632"/>
              <a:ext cx="528" cy="336"/>
            </a:xfrm>
            <a:prstGeom prst="straightConnector1">
              <a:avLst/>
            </a:prstGeom>
            <a:noFill/>
            <a:ln cap="flat" cmpd="sng" w="12700">
              <a:solidFill>
                <a:schemeClr val="dk1"/>
              </a:solidFill>
              <a:prstDash val="solid"/>
              <a:round/>
              <a:headEnd len="sm" w="sm" type="none"/>
              <a:tailEnd len="sm" w="sm" type="none"/>
            </a:ln>
          </p:spPr>
        </p:cxnSp>
        <p:cxnSp>
          <p:nvCxnSpPr>
            <p:cNvPr id="200" name="Google Shape;200;p5"/>
            <p:cNvCxnSpPr/>
            <p:nvPr/>
          </p:nvCxnSpPr>
          <p:spPr>
            <a:xfrm flipH="1">
              <a:off x="720" y="2160"/>
              <a:ext cx="240" cy="432"/>
            </a:xfrm>
            <a:prstGeom prst="straightConnector1">
              <a:avLst/>
            </a:prstGeom>
            <a:noFill/>
            <a:ln cap="flat" cmpd="sng" w="12700">
              <a:solidFill>
                <a:schemeClr val="dk1"/>
              </a:solidFill>
              <a:prstDash val="solid"/>
              <a:round/>
              <a:headEnd len="sm" w="sm" type="none"/>
              <a:tailEnd len="sm" w="sm" type="none"/>
            </a:ln>
          </p:spPr>
        </p:cxnSp>
        <p:cxnSp>
          <p:nvCxnSpPr>
            <p:cNvPr id="201" name="Google Shape;201;p5"/>
            <p:cNvCxnSpPr/>
            <p:nvPr/>
          </p:nvCxnSpPr>
          <p:spPr>
            <a:xfrm>
              <a:off x="1152" y="2160"/>
              <a:ext cx="192" cy="480"/>
            </a:xfrm>
            <a:prstGeom prst="straightConnector1">
              <a:avLst/>
            </a:prstGeom>
            <a:noFill/>
            <a:ln cap="flat" cmpd="sng" w="12700">
              <a:solidFill>
                <a:schemeClr val="dk1"/>
              </a:solidFill>
              <a:prstDash val="solid"/>
              <a:round/>
              <a:headEnd len="sm" w="sm" type="none"/>
              <a:tailEnd len="sm" w="sm" type="none"/>
            </a:ln>
          </p:spPr>
        </p:cxnSp>
        <p:cxnSp>
          <p:nvCxnSpPr>
            <p:cNvPr id="202" name="Google Shape;202;p5"/>
            <p:cNvCxnSpPr/>
            <p:nvPr/>
          </p:nvCxnSpPr>
          <p:spPr>
            <a:xfrm flipH="1">
              <a:off x="1824" y="2160"/>
              <a:ext cx="240" cy="432"/>
            </a:xfrm>
            <a:prstGeom prst="straightConnector1">
              <a:avLst/>
            </a:prstGeom>
            <a:noFill/>
            <a:ln cap="flat" cmpd="sng" w="12700">
              <a:solidFill>
                <a:schemeClr val="dk1"/>
              </a:solidFill>
              <a:prstDash val="solid"/>
              <a:round/>
              <a:headEnd len="sm" w="sm" type="none"/>
              <a:tailEnd len="sm" w="sm" type="none"/>
            </a:ln>
          </p:spPr>
        </p:cxnSp>
        <p:cxnSp>
          <p:nvCxnSpPr>
            <p:cNvPr id="203" name="Google Shape;203;p5"/>
            <p:cNvCxnSpPr/>
            <p:nvPr/>
          </p:nvCxnSpPr>
          <p:spPr>
            <a:xfrm>
              <a:off x="2256" y="2160"/>
              <a:ext cx="192" cy="480"/>
            </a:xfrm>
            <a:prstGeom prst="straightConnector1">
              <a:avLst/>
            </a:prstGeom>
            <a:noFill/>
            <a:ln cap="flat" cmpd="sng" w="12700">
              <a:solidFill>
                <a:schemeClr val="dk1"/>
              </a:solidFill>
              <a:prstDash val="solid"/>
              <a:round/>
              <a:headEnd len="sm" w="sm" type="none"/>
              <a:tailEnd len="sm" w="sm" type="none"/>
            </a:ln>
          </p:spPr>
        </p:cxnSp>
        <p:cxnSp>
          <p:nvCxnSpPr>
            <p:cNvPr id="204" name="Google Shape;204;p5"/>
            <p:cNvCxnSpPr/>
            <p:nvPr/>
          </p:nvCxnSpPr>
          <p:spPr>
            <a:xfrm flipH="1">
              <a:off x="3312" y="2208"/>
              <a:ext cx="240" cy="432"/>
            </a:xfrm>
            <a:prstGeom prst="straightConnector1">
              <a:avLst/>
            </a:prstGeom>
            <a:noFill/>
            <a:ln cap="flat" cmpd="sng" w="12700">
              <a:solidFill>
                <a:schemeClr val="dk1"/>
              </a:solidFill>
              <a:prstDash val="solid"/>
              <a:round/>
              <a:headEnd len="sm" w="sm" type="none"/>
              <a:tailEnd len="sm" w="sm" type="none"/>
            </a:ln>
          </p:spPr>
        </p:cxnSp>
        <p:cxnSp>
          <p:nvCxnSpPr>
            <p:cNvPr id="205" name="Google Shape;205;p5"/>
            <p:cNvCxnSpPr/>
            <p:nvPr/>
          </p:nvCxnSpPr>
          <p:spPr>
            <a:xfrm>
              <a:off x="3744" y="2208"/>
              <a:ext cx="192" cy="480"/>
            </a:xfrm>
            <a:prstGeom prst="straightConnector1">
              <a:avLst/>
            </a:prstGeom>
            <a:noFill/>
            <a:ln cap="flat" cmpd="sng" w="12700">
              <a:solidFill>
                <a:schemeClr val="dk1"/>
              </a:solidFill>
              <a:prstDash val="solid"/>
              <a:round/>
              <a:headEnd len="sm" w="sm" type="none"/>
              <a:tailEnd len="sm" w="sm" type="none"/>
            </a:ln>
          </p:spPr>
        </p:cxnSp>
        <p:cxnSp>
          <p:nvCxnSpPr>
            <p:cNvPr id="206" name="Google Shape;206;p5"/>
            <p:cNvCxnSpPr/>
            <p:nvPr/>
          </p:nvCxnSpPr>
          <p:spPr>
            <a:xfrm flipH="1">
              <a:off x="4800" y="2160"/>
              <a:ext cx="240" cy="432"/>
            </a:xfrm>
            <a:prstGeom prst="straightConnector1">
              <a:avLst/>
            </a:prstGeom>
            <a:noFill/>
            <a:ln cap="flat" cmpd="sng" w="12700">
              <a:solidFill>
                <a:schemeClr val="dk1"/>
              </a:solidFill>
              <a:prstDash val="solid"/>
              <a:round/>
              <a:headEnd len="sm" w="sm" type="none"/>
              <a:tailEnd len="sm" w="sm" type="none"/>
            </a:ln>
          </p:spPr>
        </p:cxnSp>
        <p:cxnSp>
          <p:nvCxnSpPr>
            <p:cNvPr id="207" name="Google Shape;207;p5"/>
            <p:cNvCxnSpPr/>
            <p:nvPr/>
          </p:nvCxnSpPr>
          <p:spPr>
            <a:xfrm>
              <a:off x="5232" y="2160"/>
              <a:ext cx="192" cy="480"/>
            </a:xfrm>
            <a:prstGeom prst="straightConnector1">
              <a:avLst/>
            </a:prstGeom>
            <a:noFill/>
            <a:ln cap="flat" cmpd="sng" w="12700">
              <a:solidFill>
                <a:schemeClr val="dk1"/>
              </a:solidFill>
              <a:prstDash val="solid"/>
              <a:round/>
              <a:headEnd len="sm" w="sm" type="none"/>
              <a:tailEnd len="sm" w="sm" type="none"/>
            </a:ln>
          </p:spPr>
        </p:cxnSp>
        <p:cxnSp>
          <p:nvCxnSpPr>
            <p:cNvPr id="208" name="Google Shape;208;p5"/>
            <p:cNvCxnSpPr/>
            <p:nvPr/>
          </p:nvCxnSpPr>
          <p:spPr>
            <a:xfrm flipH="1">
              <a:off x="384" y="2880"/>
              <a:ext cx="240" cy="432"/>
            </a:xfrm>
            <a:prstGeom prst="straightConnector1">
              <a:avLst/>
            </a:prstGeom>
            <a:noFill/>
            <a:ln cap="flat" cmpd="sng" w="12700">
              <a:solidFill>
                <a:schemeClr val="dk1"/>
              </a:solidFill>
              <a:prstDash val="solid"/>
              <a:round/>
              <a:headEnd len="sm" w="sm" type="none"/>
              <a:tailEnd len="sm" w="sm" type="none"/>
            </a:ln>
          </p:spPr>
        </p:cxnSp>
        <p:cxnSp>
          <p:nvCxnSpPr>
            <p:cNvPr id="209" name="Google Shape;209;p5"/>
            <p:cNvCxnSpPr/>
            <p:nvPr/>
          </p:nvCxnSpPr>
          <p:spPr>
            <a:xfrm>
              <a:off x="720" y="2880"/>
              <a:ext cx="192" cy="480"/>
            </a:xfrm>
            <a:prstGeom prst="straightConnector1">
              <a:avLst/>
            </a:prstGeom>
            <a:noFill/>
            <a:ln cap="flat" cmpd="sng" w="12700">
              <a:solidFill>
                <a:schemeClr val="dk1"/>
              </a:solidFill>
              <a:prstDash val="solid"/>
              <a:round/>
              <a:headEnd len="sm" w="sm" type="none"/>
              <a:tailEnd len="sm" w="sm" type="none"/>
            </a:ln>
          </p:spPr>
        </p:cxnSp>
        <p:grpSp>
          <p:nvGrpSpPr>
            <p:cNvPr id="210" name="Google Shape;210;p5"/>
            <p:cNvGrpSpPr/>
            <p:nvPr/>
          </p:nvGrpSpPr>
          <p:grpSpPr>
            <a:xfrm>
              <a:off x="144" y="3312"/>
              <a:ext cx="480" cy="480"/>
              <a:chOff x="144" y="3312"/>
              <a:chExt cx="480" cy="480"/>
            </a:xfrm>
          </p:grpSpPr>
          <p:sp>
            <p:nvSpPr>
              <p:cNvPr id="211" name="Google Shape;211;p5"/>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2" name="Google Shape;212;p5"/>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28,55</a:t>
                </a:r>
                <a:endParaRPr/>
              </a:p>
            </p:txBody>
          </p:sp>
        </p:grpSp>
        <p:grpSp>
          <p:nvGrpSpPr>
            <p:cNvPr id="213" name="Google Shape;213;p5"/>
            <p:cNvGrpSpPr/>
            <p:nvPr/>
          </p:nvGrpSpPr>
          <p:grpSpPr>
            <a:xfrm>
              <a:off x="720" y="3312"/>
              <a:ext cx="480" cy="480"/>
              <a:chOff x="144" y="3312"/>
              <a:chExt cx="480" cy="480"/>
            </a:xfrm>
          </p:grpSpPr>
          <p:sp>
            <p:nvSpPr>
              <p:cNvPr id="214" name="Google Shape;214;p5"/>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5" name="Google Shape;215;p5"/>
              <p:cNvSpPr/>
              <p:nvPr/>
            </p:nvSpPr>
            <p:spPr>
              <a:xfrm>
                <a:off x="144" y="3408"/>
                <a:ext cx="2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35</a:t>
                </a:r>
                <a:endParaRPr/>
              </a:p>
            </p:txBody>
          </p:sp>
        </p:grpSp>
        <p:grpSp>
          <p:nvGrpSpPr>
            <p:cNvPr id="216" name="Google Shape;216;p5"/>
            <p:cNvGrpSpPr/>
            <p:nvPr/>
          </p:nvGrpSpPr>
          <p:grpSpPr>
            <a:xfrm>
              <a:off x="480" y="2544"/>
              <a:ext cx="480" cy="480"/>
              <a:chOff x="144" y="3312"/>
              <a:chExt cx="480" cy="480"/>
            </a:xfrm>
          </p:grpSpPr>
          <p:sp>
            <p:nvSpPr>
              <p:cNvPr id="217" name="Google Shape;217;p5"/>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8" name="Google Shape;218;p5"/>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25,60</a:t>
                </a:r>
                <a:endParaRPr/>
              </a:p>
            </p:txBody>
          </p:sp>
        </p:grpSp>
        <p:grpSp>
          <p:nvGrpSpPr>
            <p:cNvPr id="219" name="Google Shape;219;p5"/>
            <p:cNvGrpSpPr/>
            <p:nvPr/>
          </p:nvGrpSpPr>
          <p:grpSpPr>
            <a:xfrm>
              <a:off x="1056" y="2544"/>
              <a:ext cx="480" cy="480"/>
              <a:chOff x="144" y="3312"/>
              <a:chExt cx="480" cy="480"/>
            </a:xfrm>
          </p:grpSpPr>
          <p:sp>
            <p:nvSpPr>
              <p:cNvPr id="220" name="Google Shape;220;p5"/>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1" name="Google Shape;221;p5"/>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30,50</a:t>
                </a:r>
                <a:endParaRPr/>
              </a:p>
            </p:txBody>
          </p:sp>
        </p:grpSp>
        <p:grpSp>
          <p:nvGrpSpPr>
            <p:cNvPr id="222" name="Google Shape;222;p5"/>
            <p:cNvGrpSpPr/>
            <p:nvPr/>
          </p:nvGrpSpPr>
          <p:grpSpPr>
            <a:xfrm>
              <a:off x="1632" y="2544"/>
              <a:ext cx="480" cy="480"/>
              <a:chOff x="144" y="3312"/>
              <a:chExt cx="480" cy="480"/>
            </a:xfrm>
          </p:grpSpPr>
          <p:sp>
            <p:nvSpPr>
              <p:cNvPr id="223" name="Google Shape;223;p5"/>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4" name="Google Shape;224;p5"/>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16,19</a:t>
                </a:r>
                <a:endParaRPr/>
              </a:p>
            </p:txBody>
          </p:sp>
        </p:grpSp>
        <p:grpSp>
          <p:nvGrpSpPr>
            <p:cNvPr id="225" name="Google Shape;225;p5"/>
            <p:cNvGrpSpPr/>
            <p:nvPr/>
          </p:nvGrpSpPr>
          <p:grpSpPr>
            <a:xfrm>
              <a:off x="2208" y="2544"/>
              <a:ext cx="480" cy="480"/>
              <a:chOff x="144" y="3312"/>
              <a:chExt cx="480" cy="480"/>
            </a:xfrm>
          </p:grpSpPr>
          <p:sp>
            <p:nvSpPr>
              <p:cNvPr id="226" name="Google Shape;226;p5"/>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7" name="Google Shape;227;p5"/>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17,17</a:t>
                </a:r>
                <a:endParaRPr/>
              </a:p>
            </p:txBody>
          </p:sp>
        </p:grpSp>
        <p:grpSp>
          <p:nvGrpSpPr>
            <p:cNvPr id="228" name="Google Shape;228;p5"/>
            <p:cNvGrpSpPr/>
            <p:nvPr/>
          </p:nvGrpSpPr>
          <p:grpSpPr>
            <a:xfrm>
              <a:off x="3072" y="2544"/>
              <a:ext cx="480" cy="480"/>
              <a:chOff x="144" y="3312"/>
              <a:chExt cx="480" cy="480"/>
            </a:xfrm>
          </p:grpSpPr>
          <p:sp>
            <p:nvSpPr>
              <p:cNvPr id="229" name="Google Shape;229;p5"/>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0" name="Google Shape;230;p5"/>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50,55</a:t>
                </a:r>
                <a:endParaRPr/>
              </a:p>
            </p:txBody>
          </p:sp>
        </p:grpSp>
        <p:grpSp>
          <p:nvGrpSpPr>
            <p:cNvPr id="231" name="Google Shape;231;p5"/>
            <p:cNvGrpSpPr/>
            <p:nvPr/>
          </p:nvGrpSpPr>
          <p:grpSpPr>
            <a:xfrm>
              <a:off x="3600" y="2544"/>
              <a:ext cx="480" cy="480"/>
              <a:chOff x="144" y="3312"/>
              <a:chExt cx="480" cy="480"/>
            </a:xfrm>
          </p:grpSpPr>
          <p:sp>
            <p:nvSpPr>
              <p:cNvPr id="232" name="Google Shape;232;p5"/>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3" name="Google Shape;233;p5"/>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47,58</a:t>
                </a:r>
                <a:endParaRPr/>
              </a:p>
            </p:txBody>
          </p:sp>
        </p:grpSp>
        <p:grpSp>
          <p:nvGrpSpPr>
            <p:cNvPr id="234" name="Google Shape;234;p5"/>
            <p:cNvGrpSpPr/>
            <p:nvPr/>
          </p:nvGrpSpPr>
          <p:grpSpPr>
            <a:xfrm>
              <a:off x="4560" y="2544"/>
              <a:ext cx="480" cy="480"/>
              <a:chOff x="144" y="3312"/>
              <a:chExt cx="480" cy="480"/>
            </a:xfrm>
          </p:grpSpPr>
          <p:sp>
            <p:nvSpPr>
              <p:cNvPr id="235" name="Google Shape;235;p5"/>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6" name="Google Shape;236;p5"/>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40,45</a:t>
                </a:r>
                <a:endParaRPr/>
              </a:p>
            </p:txBody>
          </p:sp>
        </p:grpSp>
        <p:grpSp>
          <p:nvGrpSpPr>
            <p:cNvPr id="237" name="Google Shape;237;p5"/>
            <p:cNvGrpSpPr/>
            <p:nvPr/>
          </p:nvGrpSpPr>
          <p:grpSpPr>
            <a:xfrm>
              <a:off x="5136" y="2544"/>
              <a:ext cx="480" cy="480"/>
              <a:chOff x="144" y="3312"/>
              <a:chExt cx="480" cy="480"/>
            </a:xfrm>
          </p:grpSpPr>
          <p:sp>
            <p:nvSpPr>
              <p:cNvPr id="238" name="Google Shape;238;p5"/>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9" name="Google Shape;239;p5"/>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40,43</a:t>
                </a:r>
                <a:endParaRPr/>
              </a:p>
            </p:txBody>
          </p:sp>
        </p:grpSp>
        <p:grpSp>
          <p:nvGrpSpPr>
            <p:cNvPr id="240" name="Google Shape;240;p5"/>
            <p:cNvGrpSpPr/>
            <p:nvPr/>
          </p:nvGrpSpPr>
          <p:grpSpPr>
            <a:xfrm>
              <a:off x="4896" y="1824"/>
              <a:ext cx="480" cy="480"/>
              <a:chOff x="144" y="3312"/>
              <a:chExt cx="480" cy="480"/>
            </a:xfrm>
          </p:grpSpPr>
          <p:sp>
            <p:nvSpPr>
              <p:cNvPr id="241" name="Google Shape;241;p5"/>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2" name="Google Shape;242;p5"/>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35,50</a:t>
                </a:r>
                <a:endParaRPr/>
              </a:p>
            </p:txBody>
          </p:sp>
        </p:grpSp>
        <p:grpSp>
          <p:nvGrpSpPr>
            <p:cNvPr id="243" name="Google Shape;243;p5"/>
            <p:cNvGrpSpPr/>
            <p:nvPr/>
          </p:nvGrpSpPr>
          <p:grpSpPr>
            <a:xfrm>
              <a:off x="3408" y="1872"/>
              <a:ext cx="480" cy="480"/>
              <a:chOff x="144" y="3312"/>
              <a:chExt cx="480" cy="480"/>
            </a:xfrm>
          </p:grpSpPr>
          <p:sp>
            <p:nvSpPr>
              <p:cNvPr id="244" name="Google Shape;244;p5"/>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5" name="Google Shape;245;p5"/>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45,60</a:t>
                </a:r>
                <a:endParaRPr/>
              </a:p>
            </p:txBody>
          </p:sp>
        </p:grpSp>
        <p:grpSp>
          <p:nvGrpSpPr>
            <p:cNvPr id="246" name="Google Shape;246;p5"/>
            <p:cNvGrpSpPr/>
            <p:nvPr/>
          </p:nvGrpSpPr>
          <p:grpSpPr>
            <a:xfrm>
              <a:off x="1920" y="1824"/>
              <a:ext cx="480" cy="480"/>
              <a:chOff x="144" y="3312"/>
              <a:chExt cx="480" cy="480"/>
            </a:xfrm>
          </p:grpSpPr>
          <p:sp>
            <p:nvSpPr>
              <p:cNvPr id="247" name="Google Shape;247;p5"/>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8" name="Google Shape;248;p5"/>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15,20</a:t>
                </a:r>
                <a:endParaRPr/>
              </a:p>
            </p:txBody>
          </p:sp>
        </p:grpSp>
        <p:grpSp>
          <p:nvGrpSpPr>
            <p:cNvPr id="249" name="Google Shape;249;p5"/>
            <p:cNvGrpSpPr/>
            <p:nvPr/>
          </p:nvGrpSpPr>
          <p:grpSpPr>
            <a:xfrm>
              <a:off x="864" y="1872"/>
              <a:ext cx="480" cy="480"/>
              <a:chOff x="144" y="3312"/>
              <a:chExt cx="480" cy="480"/>
            </a:xfrm>
          </p:grpSpPr>
          <p:sp>
            <p:nvSpPr>
              <p:cNvPr id="250" name="Google Shape;250;p5"/>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1" name="Google Shape;251;p5"/>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20,70</a:t>
                </a:r>
                <a:endParaRPr/>
              </a:p>
            </p:txBody>
          </p:sp>
        </p:grpSp>
        <p:grpSp>
          <p:nvGrpSpPr>
            <p:cNvPr id="252" name="Google Shape;252;p5"/>
            <p:cNvGrpSpPr/>
            <p:nvPr/>
          </p:nvGrpSpPr>
          <p:grpSpPr>
            <a:xfrm>
              <a:off x="1488" y="1344"/>
              <a:ext cx="480" cy="480"/>
              <a:chOff x="144" y="3312"/>
              <a:chExt cx="480" cy="480"/>
            </a:xfrm>
          </p:grpSpPr>
          <p:sp>
            <p:nvSpPr>
              <p:cNvPr id="253" name="Google Shape;253;p5"/>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4" name="Google Shape;254;p5"/>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15,80</a:t>
                </a:r>
                <a:endParaRPr/>
              </a:p>
            </p:txBody>
          </p:sp>
        </p:grpSp>
        <p:grpSp>
          <p:nvGrpSpPr>
            <p:cNvPr id="255" name="Google Shape;255;p5"/>
            <p:cNvGrpSpPr/>
            <p:nvPr/>
          </p:nvGrpSpPr>
          <p:grpSpPr>
            <a:xfrm>
              <a:off x="4224" y="1392"/>
              <a:ext cx="480" cy="480"/>
              <a:chOff x="144" y="3312"/>
              <a:chExt cx="480" cy="480"/>
            </a:xfrm>
          </p:grpSpPr>
          <p:sp>
            <p:nvSpPr>
              <p:cNvPr id="256" name="Google Shape;256;p5"/>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7" name="Google Shape;257;p5"/>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30,60</a:t>
                </a:r>
                <a:endParaRPr/>
              </a:p>
            </p:txBody>
          </p:sp>
        </p:grpSp>
        <p:grpSp>
          <p:nvGrpSpPr>
            <p:cNvPr id="258" name="Google Shape;258;p5"/>
            <p:cNvGrpSpPr/>
            <p:nvPr/>
          </p:nvGrpSpPr>
          <p:grpSpPr>
            <a:xfrm>
              <a:off x="2784" y="720"/>
              <a:ext cx="480" cy="480"/>
              <a:chOff x="144" y="3312"/>
              <a:chExt cx="480" cy="480"/>
            </a:xfrm>
          </p:grpSpPr>
          <p:sp>
            <p:nvSpPr>
              <p:cNvPr id="259" name="Google Shape;259;p5"/>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0" name="Google Shape;260;p5"/>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10,90</a:t>
                </a:r>
                <a:endParaRPr/>
              </a:p>
            </p:txBody>
          </p:sp>
        </p:grpSp>
      </p:grpSp>
      <p:sp>
        <p:nvSpPr>
          <p:cNvPr id="261" name="Google Shape;261;p5"/>
          <p:cNvSpPr txBox="1"/>
          <p:nvPr/>
        </p:nvSpPr>
        <p:spPr>
          <a:xfrm>
            <a:off x="2895600" y="4967287"/>
            <a:ext cx="5867400" cy="519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Times New Roman"/>
                <a:ea typeface="Times New Roman"/>
                <a:cs typeface="Times New Roman"/>
                <a:sym typeface="Times New Roman"/>
              </a:rPr>
              <a:t>Min and max elements are in the root.</a:t>
            </a:r>
            <a:endParaRPr/>
          </a:p>
        </p:txBody>
      </p:sp>
      <p:sp>
        <p:nvSpPr>
          <p:cNvPr id="262" name="Google Shape;262;p5"/>
          <p:cNvSpPr txBox="1"/>
          <p:nvPr/>
        </p:nvSpPr>
        <p:spPr>
          <a:xfrm>
            <a:off x="2895600" y="5424487"/>
            <a:ext cx="5105400" cy="519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Times New Roman"/>
                <a:ea typeface="Times New Roman"/>
                <a:cs typeface="Times New Roman"/>
                <a:sym typeface="Times New Roman"/>
              </a:rPr>
              <a:t>Store as an array.</a:t>
            </a:r>
            <a:endParaRPr/>
          </a:p>
        </p:txBody>
      </p:sp>
      <p:sp>
        <p:nvSpPr>
          <p:cNvPr id="263" name="Google Shape;263;p5"/>
          <p:cNvSpPr txBox="1"/>
          <p:nvPr/>
        </p:nvSpPr>
        <p:spPr>
          <a:xfrm>
            <a:off x="2895600" y="5881687"/>
            <a:ext cx="5105400" cy="519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Times New Roman"/>
                <a:ea typeface="Times New Roman"/>
                <a:cs typeface="Times New Roman"/>
                <a:sym typeface="Times New Roman"/>
              </a:rPr>
              <a:t>Height is </a:t>
            </a:r>
            <a:r>
              <a:rPr b="0" i="0" lang="en-US" sz="2800" u="none" cap="none" strike="noStrike">
                <a:solidFill>
                  <a:srgbClr val="FF3300"/>
                </a:solidFill>
                <a:latin typeface="Times New Roman"/>
                <a:ea typeface="Times New Roman"/>
                <a:cs typeface="Times New Roman"/>
                <a:sym typeface="Times New Roman"/>
              </a:rPr>
              <a:t>~log</a:t>
            </a:r>
            <a:r>
              <a:rPr b="0" baseline="-25000" i="0" lang="en-US" sz="2800" u="none" cap="none" strike="noStrike">
                <a:solidFill>
                  <a:srgbClr val="FF3300"/>
                </a:solidFill>
                <a:latin typeface="Times New Roman"/>
                <a:ea typeface="Times New Roman"/>
                <a:cs typeface="Times New Roman"/>
                <a:sym typeface="Times New Roman"/>
              </a:rPr>
              <a:t>2 </a:t>
            </a:r>
            <a:r>
              <a:rPr b="0" i="0" lang="en-US" sz="2800" u="none" cap="none" strike="noStrike">
                <a:solidFill>
                  <a:srgbClr val="FF3300"/>
                </a:solidFill>
                <a:latin typeface="Times New Roman"/>
                <a:ea typeface="Times New Roman"/>
                <a:cs typeface="Times New Roman"/>
                <a:sym typeface="Times New Roman"/>
              </a:rPr>
              <a:t>n</a:t>
            </a:r>
            <a:r>
              <a:rPr b="0" i="0" lang="en-US" sz="2800" u="none" cap="none" strike="noStrike">
                <a:solidFill>
                  <a:schemeClr val="dk1"/>
                </a:solidFill>
                <a:latin typeface="Times New Roman"/>
                <a:ea typeface="Times New Roman"/>
                <a:cs typeface="Times New Roman"/>
                <a:sym typeface="Times New Roman"/>
              </a:rPr>
              <a:t>.</a:t>
            </a:r>
            <a:endParaRPr/>
          </a:p>
        </p:txBody>
      </p:sp>
      <p:sp>
        <p:nvSpPr>
          <p:cNvPr id="264" name="Google Shape;264;p5"/>
          <p:cNvSpPr txBox="1"/>
          <p:nvPr>
            <p:ph type="ctrTitle"/>
          </p:nvPr>
        </p:nvSpPr>
        <p:spPr>
          <a:xfrm>
            <a:off x="838200" y="0"/>
            <a:ext cx="7772400" cy="990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Example Interval Heap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62"/>
                                        </p:tgtEl>
                                        <p:attrNameLst>
                                          <p:attrName>style.visibility</p:attrName>
                                        </p:attrNameLst>
                                      </p:cBhvr>
                                      <p:to>
                                        <p:strVal val="visible"/>
                                      </p:to>
                                    </p:set>
                                    <p:anim calcmode="lin" valueType="num">
                                      <p:cBhvr additive="base">
                                        <p:cTn dur="500"/>
                                        <p:tgtEl>
                                          <p:spTgt spid="26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63"/>
                                        </p:tgtEl>
                                        <p:attrNameLst>
                                          <p:attrName>style.visibility</p:attrName>
                                        </p:attrNameLst>
                                      </p:cBhvr>
                                      <p:to>
                                        <p:strVal val="visible"/>
                                      </p:to>
                                    </p:set>
                                    <p:anim calcmode="lin" valueType="num">
                                      <p:cBhvr additive="base">
                                        <p:cTn dur="500"/>
                                        <p:tgtEl>
                                          <p:spTgt spid="26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6"/>
          <p:cNvSpPr txBox="1"/>
          <p:nvPr>
            <p:ph type="ctrTitle"/>
          </p:nvPr>
        </p:nvSpPr>
        <p:spPr>
          <a:xfrm>
            <a:off x="990600" y="0"/>
            <a:ext cx="7772400" cy="990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Insert An Element</a:t>
            </a:r>
            <a:endParaRPr/>
          </a:p>
        </p:txBody>
      </p:sp>
      <p:grpSp>
        <p:nvGrpSpPr>
          <p:cNvPr id="271" name="Google Shape;271;p6"/>
          <p:cNvGrpSpPr/>
          <p:nvPr/>
        </p:nvGrpSpPr>
        <p:grpSpPr>
          <a:xfrm>
            <a:off x="228600" y="1143000"/>
            <a:ext cx="8686800" cy="4876800"/>
            <a:chOff x="144" y="720"/>
            <a:chExt cx="5472" cy="3072"/>
          </a:xfrm>
        </p:grpSpPr>
        <p:cxnSp>
          <p:nvCxnSpPr>
            <p:cNvPr id="272" name="Google Shape;272;p6"/>
            <p:cNvCxnSpPr/>
            <p:nvPr/>
          </p:nvCxnSpPr>
          <p:spPr>
            <a:xfrm flipH="1">
              <a:off x="1824" y="960"/>
              <a:ext cx="1056" cy="528"/>
            </a:xfrm>
            <a:prstGeom prst="straightConnector1">
              <a:avLst/>
            </a:prstGeom>
            <a:noFill/>
            <a:ln cap="flat" cmpd="sng" w="12700">
              <a:solidFill>
                <a:schemeClr val="dk1"/>
              </a:solidFill>
              <a:prstDash val="solid"/>
              <a:round/>
              <a:headEnd len="sm" w="sm" type="none"/>
              <a:tailEnd len="sm" w="sm" type="none"/>
            </a:ln>
          </p:spPr>
        </p:cxnSp>
        <p:cxnSp>
          <p:nvCxnSpPr>
            <p:cNvPr id="273" name="Google Shape;273;p6"/>
            <p:cNvCxnSpPr/>
            <p:nvPr/>
          </p:nvCxnSpPr>
          <p:spPr>
            <a:xfrm>
              <a:off x="3168" y="960"/>
              <a:ext cx="1152" cy="528"/>
            </a:xfrm>
            <a:prstGeom prst="straightConnector1">
              <a:avLst/>
            </a:prstGeom>
            <a:noFill/>
            <a:ln cap="flat" cmpd="sng" w="12700">
              <a:solidFill>
                <a:schemeClr val="dk1"/>
              </a:solidFill>
              <a:prstDash val="solid"/>
              <a:round/>
              <a:headEnd len="sm" w="sm" type="none"/>
              <a:tailEnd len="sm" w="sm" type="none"/>
            </a:ln>
          </p:spPr>
        </p:cxnSp>
        <p:cxnSp>
          <p:nvCxnSpPr>
            <p:cNvPr id="274" name="Google Shape;274;p6"/>
            <p:cNvCxnSpPr/>
            <p:nvPr/>
          </p:nvCxnSpPr>
          <p:spPr>
            <a:xfrm flipH="1">
              <a:off x="1104" y="1632"/>
              <a:ext cx="480" cy="336"/>
            </a:xfrm>
            <a:prstGeom prst="straightConnector1">
              <a:avLst/>
            </a:prstGeom>
            <a:noFill/>
            <a:ln cap="flat" cmpd="sng" w="12700">
              <a:solidFill>
                <a:schemeClr val="dk1"/>
              </a:solidFill>
              <a:prstDash val="solid"/>
              <a:round/>
              <a:headEnd len="sm" w="sm" type="none"/>
              <a:tailEnd len="sm" w="sm" type="none"/>
            </a:ln>
          </p:spPr>
        </p:cxnSp>
        <p:cxnSp>
          <p:nvCxnSpPr>
            <p:cNvPr id="275" name="Google Shape;275;p6"/>
            <p:cNvCxnSpPr/>
            <p:nvPr/>
          </p:nvCxnSpPr>
          <p:spPr>
            <a:xfrm>
              <a:off x="1776" y="1632"/>
              <a:ext cx="336" cy="336"/>
            </a:xfrm>
            <a:prstGeom prst="straightConnector1">
              <a:avLst/>
            </a:prstGeom>
            <a:noFill/>
            <a:ln cap="flat" cmpd="sng" w="12700">
              <a:solidFill>
                <a:schemeClr val="dk1"/>
              </a:solidFill>
              <a:prstDash val="solid"/>
              <a:round/>
              <a:headEnd len="sm" w="sm" type="none"/>
              <a:tailEnd len="sm" w="sm" type="none"/>
            </a:ln>
          </p:spPr>
        </p:cxnSp>
        <p:cxnSp>
          <p:nvCxnSpPr>
            <p:cNvPr id="276" name="Google Shape;276;p6"/>
            <p:cNvCxnSpPr/>
            <p:nvPr/>
          </p:nvCxnSpPr>
          <p:spPr>
            <a:xfrm flipH="1">
              <a:off x="3744" y="1680"/>
              <a:ext cx="576" cy="240"/>
            </a:xfrm>
            <a:prstGeom prst="straightConnector1">
              <a:avLst/>
            </a:prstGeom>
            <a:noFill/>
            <a:ln cap="flat" cmpd="sng" w="12700">
              <a:solidFill>
                <a:schemeClr val="dk1"/>
              </a:solidFill>
              <a:prstDash val="solid"/>
              <a:round/>
              <a:headEnd len="sm" w="sm" type="none"/>
              <a:tailEnd len="sm" w="sm" type="none"/>
            </a:ln>
          </p:spPr>
        </p:cxnSp>
        <p:cxnSp>
          <p:nvCxnSpPr>
            <p:cNvPr id="277" name="Google Shape;277;p6"/>
            <p:cNvCxnSpPr/>
            <p:nvPr/>
          </p:nvCxnSpPr>
          <p:spPr>
            <a:xfrm>
              <a:off x="4512" y="1632"/>
              <a:ext cx="528" cy="336"/>
            </a:xfrm>
            <a:prstGeom prst="straightConnector1">
              <a:avLst/>
            </a:prstGeom>
            <a:noFill/>
            <a:ln cap="flat" cmpd="sng" w="12700">
              <a:solidFill>
                <a:schemeClr val="dk1"/>
              </a:solidFill>
              <a:prstDash val="solid"/>
              <a:round/>
              <a:headEnd len="sm" w="sm" type="none"/>
              <a:tailEnd len="sm" w="sm" type="none"/>
            </a:ln>
          </p:spPr>
        </p:cxnSp>
        <p:cxnSp>
          <p:nvCxnSpPr>
            <p:cNvPr id="278" name="Google Shape;278;p6"/>
            <p:cNvCxnSpPr/>
            <p:nvPr/>
          </p:nvCxnSpPr>
          <p:spPr>
            <a:xfrm flipH="1">
              <a:off x="720" y="2160"/>
              <a:ext cx="240" cy="432"/>
            </a:xfrm>
            <a:prstGeom prst="straightConnector1">
              <a:avLst/>
            </a:prstGeom>
            <a:noFill/>
            <a:ln cap="flat" cmpd="sng" w="12700">
              <a:solidFill>
                <a:schemeClr val="dk1"/>
              </a:solidFill>
              <a:prstDash val="solid"/>
              <a:round/>
              <a:headEnd len="sm" w="sm" type="none"/>
              <a:tailEnd len="sm" w="sm" type="none"/>
            </a:ln>
          </p:spPr>
        </p:cxnSp>
        <p:cxnSp>
          <p:nvCxnSpPr>
            <p:cNvPr id="279" name="Google Shape;279;p6"/>
            <p:cNvCxnSpPr/>
            <p:nvPr/>
          </p:nvCxnSpPr>
          <p:spPr>
            <a:xfrm>
              <a:off x="1152" y="2160"/>
              <a:ext cx="192" cy="480"/>
            </a:xfrm>
            <a:prstGeom prst="straightConnector1">
              <a:avLst/>
            </a:prstGeom>
            <a:noFill/>
            <a:ln cap="flat" cmpd="sng" w="12700">
              <a:solidFill>
                <a:schemeClr val="dk1"/>
              </a:solidFill>
              <a:prstDash val="solid"/>
              <a:round/>
              <a:headEnd len="sm" w="sm" type="none"/>
              <a:tailEnd len="sm" w="sm" type="none"/>
            </a:ln>
          </p:spPr>
        </p:cxnSp>
        <p:cxnSp>
          <p:nvCxnSpPr>
            <p:cNvPr id="280" name="Google Shape;280;p6"/>
            <p:cNvCxnSpPr/>
            <p:nvPr/>
          </p:nvCxnSpPr>
          <p:spPr>
            <a:xfrm flipH="1">
              <a:off x="1824" y="2160"/>
              <a:ext cx="240" cy="432"/>
            </a:xfrm>
            <a:prstGeom prst="straightConnector1">
              <a:avLst/>
            </a:prstGeom>
            <a:noFill/>
            <a:ln cap="flat" cmpd="sng" w="12700">
              <a:solidFill>
                <a:schemeClr val="dk1"/>
              </a:solidFill>
              <a:prstDash val="solid"/>
              <a:round/>
              <a:headEnd len="sm" w="sm" type="none"/>
              <a:tailEnd len="sm" w="sm" type="none"/>
            </a:ln>
          </p:spPr>
        </p:cxnSp>
        <p:cxnSp>
          <p:nvCxnSpPr>
            <p:cNvPr id="281" name="Google Shape;281;p6"/>
            <p:cNvCxnSpPr/>
            <p:nvPr/>
          </p:nvCxnSpPr>
          <p:spPr>
            <a:xfrm>
              <a:off x="2256" y="2160"/>
              <a:ext cx="192" cy="480"/>
            </a:xfrm>
            <a:prstGeom prst="straightConnector1">
              <a:avLst/>
            </a:prstGeom>
            <a:noFill/>
            <a:ln cap="flat" cmpd="sng" w="12700">
              <a:solidFill>
                <a:schemeClr val="dk1"/>
              </a:solidFill>
              <a:prstDash val="solid"/>
              <a:round/>
              <a:headEnd len="sm" w="sm" type="none"/>
              <a:tailEnd len="sm" w="sm" type="none"/>
            </a:ln>
          </p:spPr>
        </p:cxnSp>
        <p:cxnSp>
          <p:nvCxnSpPr>
            <p:cNvPr id="282" name="Google Shape;282;p6"/>
            <p:cNvCxnSpPr/>
            <p:nvPr/>
          </p:nvCxnSpPr>
          <p:spPr>
            <a:xfrm flipH="1">
              <a:off x="3312" y="2208"/>
              <a:ext cx="240" cy="432"/>
            </a:xfrm>
            <a:prstGeom prst="straightConnector1">
              <a:avLst/>
            </a:prstGeom>
            <a:noFill/>
            <a:ln cap="flat" cmpd="sng" w="12700">
              <a:solidFill>
                <a:schemeClr val="dk1"/>
              </a:solidFill>
              <a:prstDash val="solid"/>
              <a:round/>
              <a:headEnd len="sm" w="sm" type="none"/>
              <a:tailEnd len="sm" w="sm" type="none"/>
            </a:ln>
          </p:spPr>
        </p:cxnSp>
        <p:cxnSp>
          <p:nvCxnSpPr>
            <p:cNvPr id="283" name="Google Shape;283;p6"/>
            <p:cNvCxnSpPr/>
            <p:nvPr/>
          </p:nvCxnSpPr>
          <p:spPr>
            <a:xfrm>
              <a:off x="3744" y="2208"/>
              <a:ext cx="192" cy="480"/>
            </a:xfrm>
            <a:prstGeom prst="straightConnector1">
              <a:avLst/>
            </a:prstGeom>
            <a:noFill/>
            <a:ln cap="flat" cmpd="sng" w="12700">
              <a:solidFill>
                <a:schemeClr val="dk1"/>
              </a:solidFill>
              <a:prstDash val="solid"/>
              <a:round/>
              <a:headEnd len="sm" w="sm" type="none"/>
              <a:tailEnd len="sm" w="sm" type="none"/>
            </a:ln>
          </p:spPr>
        </p:cxnSp>
        <p:cxnSp>
          <p:nvCxnSpPr>
            <p:cNvPr id="284" name="Google Shape;284;p6"/>
            <p:cNvCxnSpPr/>
            <p:nvPr/>
          </p:nvCxnSpPr>
          <p:spPr>
            <a:xfrm flipH="1">
              <a:off x="4800" y="2160"/>
              <a:ext cx="240" cy="432"/>
            </a:xfrm>
            <a:prstGeom prst="straightConnector1">
              <a:avLst/>
            </a:prstGeom>
            <a:noFill/>
            <a:ln cap="flat" cmpd="sng" w="12700">
              <a:solidFill>
                <a:schemeClr val="dk1"/>
              </a:solidFill>
              <a:prstDash val="solid"/>
              <a:round/>
              <a:headEnd len="sm" w="sm" type="none"/>
              <a:tailEnd len="sm" w="sm" type="none"/>
            </a:ln>
          </p:spPr>
        </p:cxnSp>
        <p:cxnSp>
          <p:nvCxnSpPr>
            <p:cNvPr id="285" name="Google Shape;285;p6"/>
            <p:cNvCxnSpPr/>
            <p:nvPr/>
          </p:nvCxnSpPr>
          <p:spPr>
            <a:xfrm>
              <a:off x="5232" y="2160"/>
              <a:ext cx="192" cy="480"/>
            </a:xfrm>
            <a:prstGeom prst="straightConnector1">
              <a:avLst/>
            </a:prstGeom>
            <a:noFill/>
            <a:ln cap="flat" cmpd="sng" w="12700">
              <a:solidFill>
                <a:schemeClr val="dk1"/>
              </a:solidFill>
              <a:prstDash val="solid"/>
              <a:round/>
              <a:headEnd len="sm" w="sm" type="none"/>
              <a:tailEnd len="sm" w="sm" type="none"/>
            </a:ln>
          </p:spPr>
        </p:cxnSp>
        <p:cxnSp>
          <p:nvCxnSpPr>
            <p:cNvPr id="286" name="Google Shape;286;p6"/>
            <p:cNvCxnSpPr/>
            <p:nvPr/>
          </p:nvCxnSpPr>
          <p:spPr>
            <a:xfrm flipH="1">
              <a:off x="384" y="2880"/>
              <a:ext cx="240" cy="432"/>
            </a:xfrm>
            <a:prstGeom prst="straightConnector1">
              <a:avLst/>
            </a:prstGeom>
            <a:noFill/>
            <a:ln cap="flat" cmpd="sng" w="12700">
              <a:solidFill>
                <a:schemeClr val="dk1"/>
              </a:solidFill>
              <a:prstDash val="solid"/>
              <a:round/>
              <a:headEnd len="sm" w="sm" type="none"/>
              <a:tailEnd len="sm" w="sm" type="none"/>
            </a:ln>
          </p:spPr>
        </p:cxnSp>
        <p:cxnSp>
          <p:nvCxnSpPr>
            <p:cNvPr id="287" name="Google Shape;287;p6"/>
            <p:cNvCxnSpPr/>
            <p:nvPr/>
          </p:nvCxnSpPr>
          <p:spPr>
            <a:xfrm>
              <a:off x="720" y="2880"/>
              <a:ext cx="192" cy="480"/>
            </a:xfrm>
            <a:prstGeom prst="straightConnector1">
              <a:avLst/>
            </a:prstGeom>
            <a:noFill/>
            <a:ln cap="flat" cmpd="sng" w="12700">
              <a:solidFill>
                <a:schemeClr val="dk1"/>
              </a:solidFill>
              <a:prstDash val="solid"/>
              <a:round/>
              <a:headEnd len="sm" w="sm" type="none"/>
              <a:tailEnd len="sm" w="sm" type="none"/>
            </a:ln>
          </p:spPr>
        </p:cxnSp>
        <p:grpSp>
          <p:nvGrpSpPr>
            <p:cNvPr id="288" name="Google Shape;288;p6"/>
            <p:cNvGrpSpPr/>
            <p:nvPr/>
          </p:nvGrpSpPr>
          <p:grpSpPr>
            <a:xfrm>
              <a:off x="144" y="3312"/>
              <a:ext cx="480" cy="480"/>
              <a:chOff x="144" y="3312"/>
              <a:chExt cx="480" cy="480"/>
            </a:xfrm>
          </p:grpSpPr>
          <p:sp>
            <p:nvSpPr>
              <p:cNvPr id="289" name="Google Shape;289;p6"/>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90" name="Google Shape;290;p6"/>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28,55</a:t>
                </a:r>
                <a:endParaRPr/>
              </a:p>
            </p:txBody>
          </p:sp>
        </p:grpSp>
        <p:grpSp>
          <p:nvGrpSpPr>
            <p:cNvPr id="291" name="Google Shape;291;p6"/>
            <p:cNvGrpSpPr/>
            <p:nvPr/>
          </p:nvGrpSpPr>
          <p:grpSpPr>
            <a:xfrm>
              <a:off x="720" y="3312"/>
              <a:ext cx="480" cy="480"/>
              <a:chOff x="144" y="3312"/>
              <a:chExt cx="480" cy="480"/>
            </a:xfrm>
          </p:grpSpPr>
          <p:sp>
            <p:nvSpPr>
              <p:cNvPr id="292" name="Google Shape;292;p6"/>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93" name="Google Shape;293;p6"/>
              <p:cNvSpPr/>
              <p:nvPr/>
            </p:nvSpPr>
            <p:spPr>
              <a:xfrm>
                <a:off x="144" y="3408"/>
                <a:ext cx="2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35</a:t>
                </a:r>
                <a:endParaRPr/>
              </a:p>
            </p:txBody>
          </p:sp>
        </p:grpSp>
        <p:grpSp>
          <p:nvGrpSpPr>
            <p:cNvPr id="294" name="Google Shape;294;p6"/>
            <p:cNvGrpSpPr/>
            <p:nvPr/>
          </p:nvGrpSpPr>
          <p:grpSpPr>
            <a:xfrm>
              <a:off x="480" y="2544"/>
              <a:ext cx="480" cy="480"/>
              <a:chOff x="144" y="3312"/>
              <a:chExt cx="480" cy="480"/>
            </a:xfrm>
          </p:grpSpPr>
          <p:sp>
            <p:nvSpPr>
              <p:cNvPr id="295" name="Google Shape;295;p6"/>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96" name="Google Shape;296;p6"/>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25,60</a:t>
                </a:r>
                <a:endParaRPr/>
              </a:p>
            </p:txBody>
          </p:sp>
        </p:grpSp>
        <p:grpSp>
          <p:nvGrpSpPr>
            <p:cNvPr id="297" name="Google Shape;297;p6"/>
            <p:cNvGrpSpPr/>
            <p:nvPr/>
          </p:nvGrpSpPr>
          <p:grpSpPr>
            <a:xfrm>
              <a:off x="1056" y="2544"/>
              <a:ext cx="480" cy="480"/>
              <a:chOff x="144" y="3312"/>
              <a:chExt cx="480" cy="480"/>
            </a:xfrm>
          </p:grpSpPr>
          <p:sp>
            <p:nvSpPr>
              <p:cNvPr id="298" name="Google Shape;298;p6"/>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99" name="Google Shape;299;p6"/>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30,50</a:t>
                </a:r>
                <a:endParaRPr/>
              </a:p>
            </p:txBody>
          </p:sp>
        </p:grpSp>
        <p:grpSp>
          <p:nvGrpSpPr>
            <p:cNvPr id="300" name="Google Shape;300;p6"/>
            <p:cNvGrpSpPr/>
            <p:nvPr/>
          </p:nvGrpSpPr>
          <p:grpSpPr>
            <a:xfrm>
              <a:off x="1632" y="2544"/>
              <a:ext cx="480" cy="480"/>
              <a:chOff x="144" y="3312"/>
              <a:chExt cx="480" cy="480"/>
            </a:xfrm>
          </p:grpSpPr>
          <p:sp>
            <p:nvSpPr>
              <p:cNvPr id="301" name="Google Shape;301;p6"/>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2" name="Google Shape;302;p6"/>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16,19</a:t>
                </a:r>
                <a:endParaRPr/>
              </a:p>
            </p:txBody>
          </p:sp>
        </p:grpSp>
        <p:grpSp>
          <p:nvGrpSpPr>
            <p:cNvPr id="303" name="Google Shape;303;p6"/>
            <p:cNvGrpSpPr/>
            <p:nvPr/>
          </p:nvGrpSpPr>
          <p:grpSpPr>
            <a:xfrm>
              <a:off x="2208" y="2544"/>
              <a:ext cx="480" cy="480"/>
              <a:chOff x="144" y="3312"/>
              <a:chExt cx="480" cy="480"/>
            </a:xfrm>
          </p:grpSpPr>
          <p:sp>
            <p:nvSpPr>
              <p:cNvPr id="304" name="Google Shape;304;p6"/>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5" name="Google Shape;305;p6"/>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17,17</a:t>
                </a:r>
                <a:endParaRPr/>
              </a:p>
            </p:txBody>
          </p:sp>
        </p:grpSp>
        <p:grpSp>
          <p:nvGrpSpPr>
            <p:cNvPr id="306" name="Google Shape;306;p6"/>
            <p:cNvGrpSpPr/>
            <p:nvPr/>
          </p:nvGrpSpPr>
          <p:grpSpPr>
            <a:xfrm>
              <a:off x="3072" y="2544"/>
              <a:ext cx="480" cy="480"/>
              <a:chOff x="144" y="3312"/>
              <a:chExt cx="480" cy="480"/>
            </a:xfrm>
          </p:grpSpPr>
          <p:sp>
            <p:nvSpPr>
              <p:cNvPr id="307" name="Google Shape;307;p6"/>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8" name="Google Shape;308;p6"/>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50,55</a:t>
                </a:r>
                <a:endParaRPr/>
              </a:p>
            </p:txBody>
          </p:sp>
        </p:grpSp>
        <p:grpSp>
          <p:nvGrpSpPr>
            <p:cNvPr id="309" name="Google Shape;309;p6"/>
            <p:cNvGrpSpPr/>
            <p:nvPr/>
          </p:nvGrpSpPr>
          <p:grpSpPr>
            <a:xfrm>
              <a:off x="3600" y="2544"/>
              <a:ext cx="480" cy="480"/>
              <a:chOff x="144" y="3312"/>
              <a:chExt cx="480" cy="480"/>
            </a:xfrm>
          </p:grpSpPr>
          <p:sp>
            <p:nvSpPr>
              <p:cNvPr id="310" name="Google Shape;310;p6"/>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1" name="Google Shape;311;p6"/>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47,58</a:t>
                </a:r>
                <a:endParaRPr/>
              </a:p>
            </p:txBody>
          </p:sp>
        </p:grpSp>
        <p:grpSp>
          <p:nvGrpSpPr>
            <p:cNvPr id="312" name="Google Shape;312;p6"/>
            <p:cNvGrpSpPr/>
            <p:nvPr/>
          </p:nvGrpSpPr>
          <p:grpSpPr>
            <a:xfrm>
              <a:off x="4560" y="2544"/>
              <a:ext cx="480" cy="480"/>
              <a:chOff x="144" y="3312"/>
              <a:chExt cx="480" cy="480"/>
            </a:xfrm>
          </p:grpSpPr>
          <p:sp>
            <p:nvSpPr>
              <p:cNvPr id="313" name="Google Shape;313;p6"/>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4" name="Google Shape;314;p6"/>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40,45</a:t>
                </a:r>
                <a:endParaRPr/>
              </a:p>
            </p:txBody>
          </p:sp>
        </p:grpSp>
        <p:grpSp>
          <p:nvGrpSpPr>
            <p:cNvPr id="315" name="Google Shape;315;p6"/>
            <p:cNvGrpSpPr/>
            <p:nvPr/>
          </p:nvGrpSpPr>
          <p:grpSpPr>
            <a:xfrm>
              <a:off x="5136" y="2544"/>
              <a:ext cx="480" cy="480"/>
              <a:chOff x="144" y="3312"/>
              <a:chExt cx="480" cy="480"/>
            </a:xfrm>
          </p:grpSpPr>
          <p:sp>
            <p:nvSpPr>
              <p:cNvPr id="316" name="Google Shape;316;p6"/>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7" name="Google Shape;317;p6"/>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40,43</a:t>
                </a:r>
                <a:endParaRPr/>
              </a:p>
            </p:txBody>
          </p:sp>
        </p:grpSp>
        <p:grpSp>
          <p:nvGrpSpPr>
            <p:cNvPr id="318" name="Google Shape;318;p6"/>
            <p:cNvGrpSpPr/>
            <p:nvPr/>
          </p:nvGrpSpPr>
          <p:grpSpPr>
            <a:xfrm>
              <a:off x="4896" y="1824"/>
              <a:ext cx="480" cy="480"/>
              <a:chOff x="144" y="3312"/>
              <a:chExt cx="480" cy="480"/>
            </a:xfrm>
          </p:grpSpPr>
          <p:sp>
            <p:nvSpPr>
              <p:cNvPr id="319" name="Google Shape;319;p6"/>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0" name="Google Shape;320;p6"/>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35,50</a:t>
                </a:r>
                <a:endParaRPr/>
              </a:p>
            </p:txBody>
          </p:sp>
        </p:grpSp>
        <p:grpSp>
          <p:nvGrpSpPr>
            <p:cNvPr id="321" name="Google Shape;321;p6"/>
            <p:cNvGrpSpPr/>
            <p:nvPr/>
          </p:nvGrpSpPr>
          <p:grpSpPr>
            <a:xfrm>
              <a:off x="3408" y="1872"/>
              <a:ext cx="480" cy="480"/>
              <a:chOff x="144" y="3312"/>
              <a:chExt cx="480" cy="480"/>
            </a:xfrm>
          </p:grpSpPr>
          <p:sp>
            <p:nvSpPr>
              <p:cNvPr id="322" name="Google Shape;322;p6"/>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3" name="Google Shape;323;p6"/>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45,60</a:t>
                </a:r>
                <a:endParaRPr/>
              </a:p>
            </p:txBody>
          </p:sp>
        </p:grpSp>
        <p:grpSp>
          <p:nvGrpSpPr>
            <p:cNvPr id="324" name="Google Shape;324;p6"/>
            <p:cNvGrpSpPr/>
            <p:nvPr/>
          </p:nvGrpSpPr>
          <p:grpSpPr>
            <a:xfrm>
              <a:off x="1920" y="1824"/>
              <a:ext cx="480" cy="480"/>
              <a:chOff x="144" y="3312"/>
              <a:chExt cx="480" cy="480"/>
            </a:xfrm>
          </p:grpSpPr>
          <p:sp>
            <p:nvSpPr>
              <p:cNvPr id="325" name="Google Shape;325;p6"/>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6" name="Google Shape;326;p6"/>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15,20</a:t>
                </a:r>
                <a:endParaRPr/>
              </a:p>
            </p:txBody>
          </p:sp>
        </p:grpSp>
        <p:grpSp>
          <p:nvGrpSpPr>
            <p:cNvPr id="327" name="Google Shape;327;p6"/>
            <p:cNvGrpSpPr/>
            <p:nvPr/>
          </p:nvGrpSpPr>
          <p:grpSpPr>
            <a:xfrm>
              <a:off x="864" y="1872"/>
              <a:ext cx="480" cy="480"/>
              <a:chOff x="144" y="3312"/>
              <a:chExt cx="480" cy="480"/>
            </a:xfrm>
          </p:grpSpPr>
          <p:sp>
            <p:nvSpPr>
              <p:cNvPr id="328" name="Google Shape;328;p6"/>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9" name="Google Shape;329;p6"/>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20,70</a:t>
                </a:r>
                <a:endParaRPr/>
              </a:p>
            </p:txBody>
          </p:sp>
        </p:grpSp>
        <p:grpSp>
          <p:nvGrpSpPr>
            <p:cNvPr id="330" name="Google Shape;330;p6"/>
            <p:cNvGrpSpPr/>
            <p:nvPr/>
          </p:nvGrpSpPr>
          <p:grpSpPr>
            <a:xfrm>
              <a:off x="1488" y="1344"/>
              <a:ext cx="480" cy="480"/>
              <a:chOff x="144" y="3312"/>
              <a:chExt cx="480" cy="480"/>
            </a:xfrm>
          </p:grpSpPr>
          <p:sp>
            <p:nvSpPr>
              <p:cNvPr id="331" name="Google Shape;331;p6"/>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2" name="Google Shape;332;p6"/>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15,80</a:t>
                </a:r>
                <a:endParaRPr/>
              </a:p>
            </p:txBody>
          </p:sp>
        </p:grpSp>
        <p:grpSp>
          <p:nvGrpSpPr>
            <p:cNvPr id="333" name="Google Shape;333;p6"/>
            <p:cNvGrpSpPr/>
            <p:nvPr/>
          </p:nvGrpSpPr>
          <p:grpSpPr>
            <a:xfrm>
              <a:off x="4224" y="1392"/>
              <a:ext cx="480" cy="480"/>
              <a:chOff x="144" y="3312"/>
              <a:chExt cx="480" cy="480"/>
            </a:xfrm>
          </p:grpSpPr>
          <p:sp>
            <p:nvSpPr>
              <p:cNvPr id="334" name="Google Shape;334;p6"/>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5" name="Google Shape;335;p6"/>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30,60</a:t>
                </a:r>
                <a:endParaRPr/>
              </a:p>
            </p:txBody>
          </p:sp>
        </p:grpSp>
        <p:grpSp>
          <p:nvGrpSpPr>
            <p:cNvPr id="336" name="Google Shape;336;p6"/>
            <p:cNvGrpSpPr/>
            <p:nvPr/>
          </p:nvGrpSpPr>
          <p:grpSpPr>
            <a:xfrm>
              <a:off x="2784" y="720"/>
              <a:ext cx="480" cy="480"/>
              <a:chOff x="144" y="3312"/>
              <a:chExt cx="480" cy="480"/>
            </a:xfrm>
          </p:grpSpPr>
          <p:sp>
            <p:nvSpPr>
              <p:cNvPr id="337" name="Google Shape;337;p6"/>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8" name="Google Shape;338;p6"/>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10,90</a:t>
                </a:r>
                <a:endParaRPr/>
              </a:p>
            </p:txBody>
          </p:sp>
        </p:grpSp>
      </p:grpSp>
      <p:sp>
        <p:nvSpPr>
          <p:cNvPr id="339" name="Google Shape;339;p6"/>
          <p:cNvSpPr txBox="1"/>
          <p:nvPr/>
        </p:nvSpPr>
        <p:spPr>
          <a:xfrm>
            <a:off x="2743200" y="5257800"/>
            <a:ext cx="5867400" cy="519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Times New Roman"/>
                <a:ea typeface="Times New Roman"/>
                <a:cs typeface="Times New Roman"/>
                <a:sym typeface="Times New Roman"/>
              </a:rPr>
              <a:t>Insert </a:t>
            </a:r>
            <a:r>
              <a:rPr b="0" i="0" lang="en-US" sz="2800" u="none" cap="none" strike="noStrike">
                <a:solidFill>
                  <a:srgbClr val="FF3300"/>
                </a:solidFill>
                <a:latin typeface="Times New Roman"/>
                <a:ea typeface="Times New Roman"/>
                <a:cs typeface="Times New Roman"/>
                <a:sym typeface="Times New Roman"/>
              </a:rPr>
              <a:t>27</a:t>
            </a:r>
            <a:r>
              <a:rPr b="0" i="0" lang="en-US" sz="2800" u="none" cap="none" strike="noStrike">
                <a:solidFill>
                  <a:schemeClr val="dk1"/>
                </a:solidFill>
                <a:latin typeface="Times New Roman"/>
                <a:ea typeface="Times New Roman"/>
                <a:cs typeface="Times New Roman"/>
                <a:sym typeface="Times New Roman"/>
              </a:rPr>
              <a:t>.</a:t>
            </a:r>
            <a:endParaRPr/>
          </a:p>
        </p:txBody>
      </p:sp>
      <p:grpSp>
        <p:nvGrpSpPr>
          <p:cNvPr id="340" name="Google Shape;340;p6"/>
          <p:cNvGrpSpPr/>
          <p:nvPr/>
        </p:nvGrpSpPr>
        <p:grpSpPr>
          <a:xfrm>
            <a:off x="1143000" y="5257800"/>
            <a:ext cx="762000" cy="762000"/>
            <a:chOff x="4032" y="3408"/>
            <a:chExt cx="480" cy="480"/>
          </a:xfrm>
        </p:grpSpPr>
        <p:sp>
          <p:nvSpPr>
            <p:cNvPr id="341" name="Google Shape;341;p6"/>
            <p:cNvSpPr/>
            <p:nvPr/>
          </p:nvSpPr>
          <p:spPr>
            <a:xfrm>
              <a:off x="4032" y="3408"/>
              <a:ext cx="480" cy="4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42" name="Google Shape;342;p6"/>
            <p:cNvSpPr/>
            <p:nvPr/>
          </p:nvSpPr>
          <p:spPr>
            <a:xfrm>
              <a:off x="4032" y="3504"/>
              <a:ext cx="2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35</a:t>
              </a:r>
              <a:endParaRPr/>
            </a:p>
          </p:txBody>
        </p:sp>
      </p:grpSp>
      <p:grpSp>
        <p:nvGrpSpPr>
          <p:cNvPr id="343" name="Google Shape;343;p6"/>
          <p:cNvGrpSpPr/>
          <p:nvPr/>
        </p:nvGrpSpPr>
        <p:grpSpPr>
          <a:xfrm>
            <a:off x="1143000" y="5257800"/>
            <a:ext cx="762000" cy="762000"/>
            <a:chOff x="4032" y="3408"/>
            <a:chExt cx="480" cy="480"/>
          </a:xfrm>
        </p:grpSpPr>
        <p:sp>
          <p:nvSpPr>
            <p:cNvPr id="344" name="Google Shape;344;p6"/>
            <p:cNvSpPr/>
            <p:nvPr/>
          </p:nvSpPr>
          <p:spPr>
            <a:xfrm>
              <a:off x="4032" y="3408"/>
              <a:ext cx="480" cy="4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45" name="Google Shape;345;p6"/>
            <p:cNvSpPr/>
            <p:nvPr/>
          </p:nvSpPr>
          <p:spPr>
            <a:xfrm>
              <a:off x="4032" y="3504"/>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27,35</a:t>
              </a:r>
              <a:endParaRPr/>
            </a:p>
          </p:txBody>
        </p:sp>
      </p:grpSp>
      <p:sp>
        <p:nvSpPr>
          <p:cNvPr id="346" name="Google Shape;346;p6"/>
          <p:cNvSpPr txBox="1"/>
          <p:nvPr/>
        </p:nvSpPr>
        <p:spPr>
          <a:xfrm>
            <a:off x="2743200" y="5715000"/>
            <a:ext cx="5867400" cy="519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Times New Roman"/>
                <a:ea typeface="Times New Roman"/>
                <a:cs typeface="Times New Roman"/>
                <a:sym typeface="Times New Roman"/>
              </a:rPr>
              <a:t>New element becomes a left end point.</a:t>
            </a:r>
            <a:endParaRPr/>
          </a:p>
        </p:txBody>
      </p:sp>
      <p:sp>
        <p:nvSpPr>
          <p:cNvPr id="347" name="Google Shape;347;p6"/>
          <p:cNvSpPr txBox="1"/>
          <p:nvPr/>
        </p:nvSpPr>
        <p:spPr>
          <a:xfrm>
            <a:off x="2743200" y="6248400"/>
            <a:ext cx="5867400" cy="519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Times New Roman"/>
                <a:ea typeface="Times New Roman"/>
                <a:cs typeface="Times New Roman"/>
                <a:sym typeface="Times New Roman"/>
              </a:rPr>
              <a:t>Insert new element into min heap.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71"/>
                                        </p:tgtEl>
                                        <p:attrNameLst>
                                          <p:attrName>style.visibility</p:attrName>
                                        </p:attrNameLst>
                                      </p:cBhvr>
                                      <p:to>
                                        <p:strVal val="visible"/>
                                      </p:to>
                                    </p:set>
                                    <p:anim calcmode="lin" valueType="num">
                                      <p:cBhvr additive="base">
                                        <p:cTn dur="500"/>
                                        <p:tgtEl>
                                          <p:spTgt spid="27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39"/>
                                        </p:tgtEl>
                                        <p:attrNameLst>
                                          <p:attrName>style.visibility</p:attrName>
                                        </p:attrNameLst>
                                      </p:cBhvr>
                                      <p:to>
                                        <p:strVal val="visible"/>
                                      </p:to>
                                    </p:set>
                                    <p:anim calcmode="lin" valueType="num">
                                      <p:cBhvr additive="base">
                                        <p:cTn dur="500"/>
                                        <p:tgtEl>
                                          <p:spTgt spid="33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46"/>
                                        </p:tgtEl>
                                        <p:attrNameLst>
                                          <p:attrName>style.visibility</p:attrName>
                                        </p:attrNameLst>
                                      </p:cBhvr>
                                      <p:to>
                                        <p:strVal val="visible"/>
                                      </p:to>
                                    </p:set>
                                    <p:anim calcmode="lin" valueType="num">
                                      <p:cBhvr additive="base">
                                        <p:cTn dur="500"/>
                                        <p:tgtEl>
                                          <p:spTgt spid="34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47"/>
                                        </p:tgtEl>
                                        <p:attrNameLst>
                                          <p:attrName>style.visibility</p:attrName>
                                        </p:attrNameLst>
                                      </p:cBhvr>
                                      <p:to>
                                        <p:strVal val="visible"/>
                                      </p:to>
                                    </p:set>
                                    <p:anim calcmode="lin" valueType="num">
                                      <p:cBhvr additive="base">
                                        <p:cTn dur="500"/>
                                        <p:tgtEl>
                                          <p:spTgt spid="34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7"/>
          <p:cNvSpPr txBox="1"/>
          <p:nvPr>
            <p:ph type="ctrTitle"/>
          </p:nvPr>
        </p:nvSpPr>
        <p:spPr>
          <a:xfrm>
            <a:off x="762000" y="0"/>
            <a:ext cx="7772400" cy="990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Another Insert</a:t>
            </a:r>
            <a:endParaRPr/>
          </a:p>
        </p:txBody>
      </p:sp>
      <p:grpSp>
        <p:nvGrpSpPr>
          <p:cNvPr id="354" name="Google Shape;354;p7"/>
          <p:cNvGrpSpPr/>
          <p:nvPr/>
        </p:nvGrpSpPr>
        <p:grpSpPr>
          <a:xfrm>
            <a:off x="228600" y="1143000"/>
            <a:ext cx="8686800" cy="4876800"/>
            <a:chOff x="144" y="720"/>
            <a:chExt cx="5472" cy="3072"/>
          </a:xfrm>
        </p:grpSpPr>
        <p:cxnSp>
          <p:nvCxnSpPr>
            <p:cNvPr id="355" name="Google Shape;355;p7"/>
            <p:cNvCxnSpPr/>
            <p:nvPr/>
          </p:nvCxnSpPr>
          <p:spPr>
            <a:xfrm flipH="1">
              <a:off x="1824" y="960"/>
              <a:ext cx="1056" cy="528"/>
            </a:xfrm>
            <a:prstGeom prst="straightConnector1">
              <a:avLst/>
            </a:prstGeom>
            <a:noFill/>
            <a:ln cap="flat" cmpd="sng" w="12700">
              <a:solidFill>
                <a:schemeClr val="dk1"/>
              </a:solidFill>
              <a:prstDash val="solid"/>
              <a:round/>
              <a:headEnd len="sm" w="sm" type="none"/>
              <a:tailEnd len="sm" w="sm" type="none"/>
            </a:ln>
          </p:spPr>
        </p:cxnSp>
        <p:cxnSp>
          <p:nvCxnSpPr>
            <p:cNvPr id="356" name="Google Shape;356;p7"/>
            <p:cNvCxnSpPr/>
            <p:nvPr/>
          </p:nvCxnSpPr>
          <p:spPr>
            <a:xfrm>
              <a:off x="3168" y="960"/>
              <a:ext cx="1152" cy="528"/>
            </a:xfrm>
            <a:prstGeom prst="straightConnector1">
              <a:avLst/>
            </a:prstGeom>
            <a:noFill/>
            <a:ln cap="flat" cmpd="sng" w="12700">
              <a:solidFill>
                <a:schemeClr val="dk1"/>
              </a:solidFill>
              <a:prstDash val="solid"/>
              <a:round/>
              <a:headEnd len="sm" w="sm" type="none"/>
              <a:tailEnd len="sm" w="sm" type="none"/>
            </a:ln>
          </p:spPr>
        </p:cxnSp>
        <p:cxnSp>
          <p:nvCxnSpPr>
            <p:cNvPr id="357" name="Google Shape;357;p7"/>
            <p:cNvCxnSpPr/>
            <p:nvPr/>
          </p:nvCxnSpPr>
          <p:spPr>
            <a:xfrm flipH="1">
              <a:off x="1104" y="1632"/>
              <a:ext cx="480" cy="336"/>
            </a:xfrm>
            <a:prstGeom prst="straightConnector1">
              <a:avLst/>
            </a:prstGeom>
            <a:noFill/>
            <a:ln cap="flat" cmpd="sng" w="12700">
              <a:solidFill>
                <a:schemeClr val="dk1"/>
              </a:solidFill>
              <a:prstDash val="solid"/>
              <a:round/>
              <a:headEnd len="sm" w="sm" type="none"/>
              <a:tailEnd len="sm" w="sm" type="none"/>
            </a:ln>
          </p:spPr>
        </p:cxnSp>
        <p:cxnSp>
          <p:nvCxnSpPr>
            <p:cNvPr id="358" name="Google Shape;358;p7"/>
            <p:cNvCxnSpPr/>
            <p:nvPr/>
          </p:nvCxnSpPr>
          <p:spPr>
            <a:xfrm>
              <a:off x="1776" y="1632"/>
              <a:ext cx="336" cy="336"/>
            </a:xfrm>
            <a:prstGeom prst="straightConnector1">
              <a:avLst/>
            </a:prstGeom>
            <a:noFill/>
            <a:ln cap="flat" cmpd="sng" w="12700">
              <a:solidFill>
                <a:schemeClr val="dk1"/>
              </a:solidFill>
              <a:prstDash val="solid"/>
              <a:round/>
              <a:headEnd len="sm" w="sm" type="none"/>
              <a:tailEnd len="sm" w="sm" type="none"/>
            </a:ln>
          </p:spPr>
        </p:cxnSp>
        <p:cxnSp>
          <p:nvCxnSpPr>
            <p:cNvPr id="359" name="Google Shape;359;p7"/>
            <p:cNvCxnSpPr/>
            <p:nvPr/>
          </p:nvCxnSpPr>
          <p:spPr>
            <a:xfrm flipH="1">
              <a:off x="3744" y="1680"/>
              <a:ext cx="576" cy="240"/>
            </a:xfrm>
            <a:prstGeom prst="straightConnector1">
              <a:avLst/>
            </a:prstGeom>
            <a:noFill/>
            <a:ln cap="flat" cmpd="sng" w="12700">
              <a:solidFill>
                <a:schemeClr val="dk1"/>
              </a:solidFill>
              <a:prstDash val="solid"/>
              <a:round/>
              <a:headEnd len="sm" w="sm" type="none"/>
              <a:tailEnd len="sm" w="sm" type="none"/>
            </a:ln>
          </p:spPr>
        </p:cxnSp>
        <p:cxnSp>
          <p:nvCxnSpPr>
            <p:cNvPr id="360" name="Google Shape;360;p7"/>
            <p:cNvCxnSpPr/>
            <p:nvPr/>
          </p:nvCxnSpPr>
          <p:spPr>
            <a:xfrm>
              <a:off x="4512" y="1632"/>
              <a:ext cx="528" cy="336"/>
            </a:xfrm>
            <a:prstGeom prst="straightConnector1">
              <a:avLst/>
            </a:prstGeom>
            <a:noFill/>
            <a:ln cap="flat" cmpd="sng" w="12700">
              <a:solidFill>
                <a:schemeClr val="dk1"/>
              </a:solidFill>
              <a:prstDash val="solid"/>
              <a:round/>
              <a:headEnd len="sm" w="sm" type="none"/>
              <a:tailEnd len="sm" w="sm" type="none"/>
            </a:ln>
          </p:spPr>
        </p:cxnSp>
        <p:cxnSp>
          <p:nvCxnSpPr>
            <p:cNvPr id="361" name="Google Shape;361;p7"/>
            <p:cNvCxnSpPr/>
            <p:nvPr/>
          </p:nvCxnSpPr>
          <p:spPr>
            <a:xfrm flipH="1">
              <a:off x="720" y="2160"/>
              <a:ext cx="240" cy="432"/>
            </a:xfrm>
            <a:prstGeom prst="straightConnector1">
              <a:avLst/>
            </a:prstGeom>
            <a:noFill/>
            <a:ln cap="flat" cmpd="sng" w="12700">
              <a:solidFill>
                <a:schemeClr val="dk1"/>
              </a:solidFill>
              <a:prstDash val="solid"/>
              <a:round/>
              <a:headEnd len="sm" w="sm" type="none"/>
              <a:tailEnd len="sm" w="sm" type="none"/>
            </a:ln>
          </p:spPr>
        </p:cxnSp>
        <p:cxnSp>
          <p:nvCxnSpPr>
            <p:cNvPr id="362" name="Google Shape;362;p7"/>
            <p:cNvCxnSpPr/>
            <p:nvPr/>
          </p:nvCxnSpPr>
          <p:spPr>
            <a:xfrm>
              <a:off x="1152" y="2160"/>
              <a:ext cx="192" cy="480"/>
            </a:xfrm>
            <a:prstGeom prst="straightConnector1">
              <a:avLst/>
            </a:prstGeom>
            <a:noFill/>
            <a:ln cap="flat" cmpd="sng" w="12700">
              <a:solidFill>
                <a:schemeClr val="dk1"/>
              </a:solidFill>
              <a:prstDash val="solid"/>
              <a:round/>
              <a:headEnd len="sm" w="sm" type="none"/>
              <a:tailEnd len="sm" w="sm" type="none"/>
            </a:ln>
          </p:spPr>
        </p:cxnSp>
        <p:cxnSp>
          <p:nvCxnSpPr>
            <p:cNvPr id="363" name="Google Shape;363;p7"/>
            <p:cNvCxnSpPr/>
            <p:nvPr/>
          </p:nvCxnSpPr>
          <p:spPr>
            <a:xfrm flipH="1">
              <a:off x="1824" y="2160"/>
              <a:ext cx="240" cy="432"/>
            </a:xfrm>
            <a:prstGeom prst="straightConnector1">
              <a:avLst/>
            </a:prstGeom>
            <a:noFill/>
            <a:ln cap="flat" cmpd="sng" w="12700">
              <a:solidFill>
                <a:schemeClr val="dk1"/>
              </a:solidFill>
              <a:prstDash val="solid"/>
              <a:round/>
              <a:headEnd len="sm" w="sm" type="none"/>
              <a:tailEnd len="sm" w="sm" type="none"/>
            </a:ln>
          </p:spPr>
        </p:cxnSp>
        <p:cxnSp>
          <p:nvCxnSpPr>
            <p:cNvPr id="364" name="Google Shape;364;p7"/>
            <p:cNvCxnSpPr/>
            <p:nvPr/>
          </p:nvCxnSpPr>
          <p:spPr>
            <a:xfrm>
              <a:off x="2256" y="2160"/>
              <a:ext cx="192" cy="480"/>
            </a:xfrm>
            <a:prstGeom prst="straightConnector1">
              <a:avLst/>
            </a:prstGeom>
            <a:noFill/>
            <a:ln cap="flat" cmpd="sng" w="12700">
              <a:solidFill>
                <a:schemeClr val="dk1"/>
              </a:solidFill>
              <a:prstDash val="solid"/>
              <a:round/>
              <a:headEnd len="sm" w="sm" type="none"/>
              <a:tailEnd len="sm" w="sm" type="none"/>
            </a:ln>
          </p:spPr>
        </p:cxnSp>
        <p:cxnSp>
          <p:nvCxnSpPr>
            <p:cNvPr id="365" name="Google Shape;365;p7"/>
            <p:cNvCxnSpPr/>
            <p:nvPr/>
          </p:nvCxnSpPr>
          <p:spPr>
            <a:xfrm flipH="1">
              <a:off x="3312" y="2208"/>
              <a:ext cx="240" cy="432"/>
            </a:xfrm>
            <a:prstGeom prst="straightConnector1">
              <a:avLst/>
            </a:prstGeom>
            <a:noFill/>
            <a:ln cap="flat" cmpd="sng" w="12700">
              <a:solidFill>
                <a:schemeClr val="dk1"/>
              </a:solidFill>
              <a:prstDash val="solid"/>
              <a:round/>
              <a:headEnd len="sm" w="sm" type="none"/>
              <a:tailEnd len="sm" w="sm" type="none"/>
            </a:ln>
          </p:spPr>
        </p:cxnSp>
        <p:cxnSp>
          <p:nvCxnSpPr>
            <p:cNvPr id="366" name="Google Shape;366;p7"/>
            <p:cNvCxnSpPr/>
            <p:nvPr/>
          </p:nvCxnSpPr>
          <p:spPr>
            <a:xfrm>
              <a:off x="3744" y="2208"/>
              <a:ext cx="192" cy="480"/>
            </a:xfrm>
            <a:prstGeom prst="straightConnector1">
              <a:avLst/>
            </a:prstGeom>
            <a:noFill/>
            <a:ln cap="flat" cmpd="sng" w="12700">
              <a:solidFill>
                <a:schemeClr val="dk1"/>
              </a:solidFill>
              <a:prstDash val="solid"/>
              <a:round/>
              <a:headEnd len="sm" w="sm" type="none"/>
              <a:tailEnd len="sm" w="sm" type="none"/>
            </a:ln>
          </p:spPr>
        </p:cxnSp>
        <p:cxnSp>
          <p:nvCxnSpPr>
            <p:cNvPr id="367" name="Google Shape;367;p7"/>
            <p:cNvCxnSpPr/>
            <p:nvPr/>
          </p:nvCxnSpPr>
          <p:spPr>
            <a:xfrm flipH="1">
              <a:off x="4800" y="2160"/>
              <a:ext cx="240" cy="432"/>
            </a:xfrm>
            <a:prstGeom prst="straightConnector1">
              <a:avLst/>
            </a:prstGeom>
            <a:noFill/>
            <a:ln cap="flat" cmpd="sng" w="12700">
              <a:solidFill>
                <a:schemeClr val="dk1"/>
              </a:solidFill>
              <a:prstDash val="solid"/>
              <a:round/>
              <a:headEnd len="sm" w="sm" type="none"/>
              <a:tailEnd len="sm" w="sm" type="none"/>
            </a:ln>
          </p:spPr>
        </p:cxnSp>
        <p:cxnSp>
          <p:nvCxnSpPr>
            <p:cNvPr id="368" name="Google Shape;368;p7"/>
            <p:cNvCxnSpPr/>
            <p:nvPr/>
          </p:nvCxnSpPr>
          <p:spPr>
            <a:xfrm>
              <a:off x="5232" y="2160"/>
              <a:ext cx="192" cy="480"/>
            </a:xfrm>
            <a:prstGeom prst="straightConnector1">
              <a:avLst/>
            </a:prstGeom>
            <a:noFill/>
            <a:ln cap="flat" cmpd="sng" w="12700">
              <a:solidFill>
                <a:schemeClr val="dk1"/>
              </a:solidFill>
              <a:prstDash val="solid"/>
              <a:round/>
              <a:headEnd len="sm" w="sm" type="none"/>
              <a:tailEnd len="sm" w="sm" type="none"/>
            </a:ln>
          </p:spPr>
        </p:cxnSp>
        <p:cxnSp>
          <p:nvCxnSpPr>
            <p:cNvPr id="369" name="Google Shape;369;p7"/>
            <p:cNvCxnSpPr/>
            <p:nvPr/>
          </p:nvCxnSpPr>
          <p:spPr>
            <a:xfrm flipH="1">
              <a:off x="384" y="2880"/>
              <a:ext cx="240" cy="432"/>
            </a:xfrm>
            <a:prstGeom prst="straightConnector1">
              <a:avLst/>
            </a:prstGeom>
            <a:noFill/>
            <a:ln cap="flat" cmpd="sng" w="12700">
              <a:solidFill>
                <a:schemeClr val="dk1"/>
              </a:solidFill>
              <a:prstDash val="solid"/>
              <a:round/>
              <a:headEnd len="sm" w="sm" type="none"/>
              <a:tailEnd len="sm" w="sm" type="none"/>
            </a:ln>
          </p:spPr>
        </p:cxnSp>
        <p:cxnSp>
          <p:nvCxnSpPr>
            <p:cNvPr id="370" name="Google Shape;370;p7"/>
            <p:cNvCxnSpPr/>
            <p:nvPr/>
          </p:nvCxnSpPr>
          <p:spPr>
            <a:xfrm>
              <a:off x="720" y="2880"/>
              <a:ext cx="192" cy="480"/>
            </a:xfrm>
            <a:prstGeom prst="straightConnector1">
              <a:avLst/>
            </a:prstGeom>
            <a:noFill/>
            <a:ln cap="flat" cmpd="sng" w="12700">
              <a:solidFill>
                <a:schemeClr val="dk1"/>
              </a:solidFill>
              <a:prstDash val="solid"/>
              <a:round/>
              <a:headEnd len="sm" w="sm" type="none"/>
              <a:tailEnd len="sm" w="sm" type="none"/>
            </a:ln>
          </p:spPr>
        </p:cxnSp>
        <p:grpSp>
          <p:nvGrpSpPr>
            <p:cNvPr id="371" name="Google Shape;371;p7"/>
            <p:cNvGrpSpPr/>
            <p:nvPr/>
          </p:nvGrpSpPr>
          <p:grpSpPr>
            <a:xfrm>
              <a:off x="144" y="3312"/>
              <a:ext cx="480" cy="480"/>
              <a:chOff x="144" y="3312"/>
              <a:chExt cx="480" cy="480"/>
            </a:xfrm>
          </p:grpSpPr>
          <p:sp>
            <p:nvSpPr>
              <p:cNvPr id="372" name="Google Shape;372;p7"/>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73" name="Google Shape;373;p7"/>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28,55</a:t>
                </a:r>
                <a:endParaRPr/>
              </a:p>
            </p:txBody>
          </p:sp>
        </p:grpSp>
        <p:grpSp>
          <p:nvGrpSpPr>
            <p:cNvPr id="374" name="Google Shape;374;p7"/>
            <p:cNvGrpSpPr/>
            <p:nvPr/>
          </p:nvGrpSpPr>
          <p:grpSpPr>
            <a:xfrm>
              <a:off x="720" y="3312"/>
              <a:ext cx="480" cy="480"/>
              <a:chOff x="144" y="3312"/>
              <a:chExt cx="480" cy="480"/>
            </a:xfrm>
          </p:grpSpPr>
          <p:sp>
            <p:nvSpPr>
              <p:cNvPr id="375" name="Google Shape;375;p7"/>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76" name="Google Shape;376;p7"/>
              <p:cNvSpPr/>
              <p:nvPr/>
            </p:nvSpPr>
            <p:spPr>
              <a:xfrm>
                <a:off x="144" y="3408"/>
                <a:ext cx="2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35</a:t>
                </a:r>
                <a:endParaRPr/>
              </a:p>
            </p:txBody>
          </p:sp>
        </p:grpSp>
        <p:grpSp>
          <p:nvGrpSpPr>
            <p:cNvPr id="377" name="Google Shape;377;p7"/>
            <p:cNvGrpSpPr/>
            <p:nvPr/>
          </p:nvGrpSpPr>
          <p:grpSpPr>
            <a:xfrm>
              <a:off x="480" y="2544"/>
              <a:ext cx="480" cy="480"/>
              <a:chOff x="144" y="3312"/>
              <a:chExt cx="480" cy="480"/>
            </a:xfrm>
          </p:grpSpPr>
          <p:sp>
            <p:nvSpPr>
              <p:cNvPr id="378" name="Google Shape;378;p7"/>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79" name="Google Shape;379;p7"/>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25,60</a:t>
                </a:r>
                <a:endParaRPr/>
              </a:p>
            </p:txBody>
          </p:sp>
        </p:grpSp>
        <p:grpSp>
          <p:nvGrpSpPr>
            <p:cNvPr id="380" name="Google Shape;380;p7"/>
            <p:cNvGrpSpPr/>
            <p:nvPr/>
          </p:nvGrpSpPr>
          <p:grpSpPr>
            <a:xfrm>
              <a:off x="1056" y="2544"/>
              <a:ext cx="480" cy="480"/>
              <a:chOff x="144" y="3312"/>
              <a:chExt cx="480" cy="480"/>
            </a:xfrm>
          </p:grpSpPr>
          <p:sp>
            <p:nvSpPr>
              <p:cNvPr id="381" name="Google Shape;381;p7"/>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82" name="Google Shape;382;p7"/>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30,50</a:t>
                </a:r>
                <a:endParaRPr/>
              </a:p>
            </p:txBody>
          </p:sp>
        </p:grpSp>
        <p:grpSp>
          <p:nvGrpSpPr>
            <p:cNvPr id="383" name="Google Shape;383;p7"/>
            <p:cNvGrpSpPr/>
            <p:nvPr/>
          </p:nvGrpSpPr>
          <p:grpSpPr>
            <a:xfrm>
              <a:off x="1632" y="2544"/>
              <a:ext cx="480" cy="480"/>
              <a:chOff x="144" y="3312"/>
              <a:chExt cx="480" cy="480"/>
            </a:xfrm>
          </p:grpSpPr>
          <p:sp>
            <p:nvSpPr>
              <p:cNvPr id="384" name="Google Shape;384;p7"/>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85" name="Google Shape;385;p7"/>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16,19</a:t>
                </a:r>
                <a:endParaRPr/>
              </a:p>
            </p:txBody>
          </p:sp>
        </p:grpSp>
        <p:grpSp>
          <p:nvGrpSpPr>
            <p:cNvPr id="386" name="Google Shape;386;p7"/>
            <p:cNvGrpSpPr/>
            <p:nvPr/>
          </p:nvGrpSpPr>
          <p:grpSpPr>
            <a:xfrm>
              <a:off x="2208" y="2544"/>
              <a:ext cx="480" cy="480"/>
              <a:chOff x="144" y="3312"/>
              <a:chExt cx="480" cy="480"/>
            </a:xfrm>
          </p:grpSpPr>
          <p:sp>
            <p:nvSpPr>
              <p:cNvPr id="387" name="Google Shape;387;p7"/>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88" name="Google Shape;388;p7"/>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17,17</a:t>
                </a:r>
                <a:endParaRPr/>
              </a:p>
            </p:txBody>
          </p:sp>
        </p:grpSp>
        <p:grpSp>
          <p:nvGrpSpPr>
            <p:cNvPr id="389" name="Google Shape;389;p7"/>
            <p:cNvGrpSpPr/>
            <p:nvPr/>
          </p:nvGrpSpPr>
          <p:grpSpPr>
            <a:xfrm>
              <a:off x="3072" y="2544"/>
              <a:ext cx="480" cy="480"/>
              <a:chOff x="144" y="3312"/>
              <a:chExt cx="480" cy="480"/>
            </a:xfrm>
          </p:grpSpPr>
          <p:sp>
            <p:nvSpPr>
              <p:cNvPr id="390" name="Google Shape;390;p7"/>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91" name="Google Shape;391;p7"/>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50,55</a:t>
                </a:r>
                <a:endParaRPr/>
              </a:p>
            </p:txBody>
          </p:sp>
        </p:grpSp>
        <p:grpSp>
          <p:nvGrpSpPr>
            <p:cNvPr id="392" name="Google Shape;392;p7"/>
            <p:cNvGrpSpPr/>
            <p:nvPr/>
          </p:nvGrpSpPr>
          <p:grpSpPr>
            <a:xfrm>
              <a:off x="3600" y="2544"/>
              <a:ext cx="480" cy="480"/>
              <a:chOff x="144" y="3312"/>
              <a:chExt cx="480" cy="480"/>
            </a:xfrm>
          </p:grpSpPr>
          <p:sp>
            <p:nvSpPr>
              <p:cNvPr id="393" name="Google Shape;393;p7"/>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94" name="Google Shape;394;p7"/>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47,58</a:t>
                </a:r>
                <a:endParaRPr/>
              </a:p>
            </p:txBody>
          </p:sp>
        </p:grpSp>
        <p:grpSp>
          <p:nvGrpSpPr>
            <p:cNvPr id="395" name="Google Shape;395;p7"/>
            <p:cNvGrpSpPr/>
            <p:nvPr/>
          </p:nvGrpSpPr>
          <p:grpSpPr>
            <a:xfrm>
              <a:off x="4560" y="2544"/>
              <a:ext cx="480" cy="480"/>
              <a:chOff x="144" y="3312"/>
              <a:chExt cx="480" cy="480"/>
            </a:xfrm>
          </p:grpSpPr>
          <p:sp>
            <p:nvSpPr>
              <p:cNvPr id="396" name="Google Shape;396;p7"/>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97" name="Google Shape;397;p7"/>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40,45</a:t>
                </a:r>
                <a:endParaRPr/>
              </a:p>
            </p:txBody>
          </p:sp>
        </p:grpSp>
        <p:grpSp>
          <p:nvGrpSpPr>
            <p:cNvPr id="398" name="Google Shape;398;p7"/>
            <p:cNvGrpSpPr/>
            <p:nvPr/>
          </p:nvGrpSpPr>
          <p:grpSpPr>
            <a:xfrm>
              <a:off x="5136" y="2544"/>
              <a:ext cx="480" cy="480"/>
              <a:chOff x="144" y="3312"/>
              <a:chExt cx="480" cy="480"/>
            </a:xfrm>
          </p:grpSpPr>
          <p:sp>
            <p:nvSpPr>
              <p:cNvPr id="399" name="Google Shape;399;p7"/>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00" name="Google Shape;400;p7"/>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40,43</a:t>
                </a:r>
                <a:endParaRPr/>
              </a:p>
            </p:txBody>
          </p:sp>
        </p:grpSp>
        <p:grpSp>
          <p:nvGrpSpPr>
            <p:cNvPr id="401" name="Google Shape;401;p7"/>
            <p:cNvGrpSpPr/>
            <p:nvPr/>
          </p:nvGrpSpPr>
          <p:grpSpPr>
            <a:xfrm>
              <a:off x="4896" y="1824"/>
              <a:ext cx="480" cy="480"/>
              <a:chOff x="144" y="3312"/>
              <a:chExt cx="480" cy="480"/>
            </a:xfrm>
          </p:grpSpPr>
          <p:sp>
            <p:nvSpPr>
              <p:cNvPr id="402" name="Google Shape;402;p7"/>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03" name="Google Shape;403;p7"/>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35,50</a:t>
                </a:r>
                <a:endParaRPr/>
              </a:p>
            </p:txBody>
          </p:sp>
        </p:grpSp>
        <p:grpSp>
          <p:nvGrpSpPr>
            <p:cNvPr id="404" name="Google Shape;404;p7"/>
            <p:cNvGrpSpPr/>
            <p:nvPr/>
          </p:nvGrpSpPr>
          <p:grpSpPr>
            <a:xfrm>
              <a:off x="3408" y="1872"/>
              <a:ext cx="480" cy="480"/>
              <a:chOff x="144" y="3312"/>
              <a:chExt cx="480" cy="480"/>
            </a:xfrm>
          </p:grpSpPr>
          <p:sp>
            <p:nvSpPr>
              <p:cNvPr id="405" name="Google Shape;405;p7"/>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06" name="Google Shape;406;p7"/>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45,60</a:t>
                </a:r>
                <a:endParaRPr/>
              </a:p>
            </p:txBody>
          </p:sp>
        </p:grpSp>
        <p:grpSp>
          <p:nvGrpSpPr>
            <p:cNvPr id="407" name="Google Shape;407;p7"/>
            <p:cNvGrpSpPr/>
            <p:nvPr/>
          </p:nvGrpSpPr>
          <p:grpSpPr>
            <a:xfrm>
              <a:off x="1920" y="1824"/>
              <a:ext cx="480" cy="480"/>
              <a:chOff x="144" y="3312"/>
              <a:chExt cx="480" cy="480"/>
            </a:xfrm>
          </p:grpSpPr>
          <p:sp>
            <p:nvSpPr>
              <p:cNvPr id="408" name="Google Shape;408;p7"/>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09" name="Google Shape;409;p7"/>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15,20</a:t>
                </a:r>
                <a:endParaRPr/>
              </a:p>
            </p:txBody>
          </p:sp>
        </p:grpSp>
        <p:grpSp>
          <p:nvGrpSpPr>
            <p:cNvPr id="410" name="Google Shape;410;p7"/>
            <p:cNvGrpSpPr/>
            <p:nvPr/>
          </p:nvGrpSpPr>
          <p:grpSpPr>
            <a:xfrm>
              <a:off x="864" y="1872"/>
              <a:ext cx="480" cy="480"/>
              <a:chOff x="144" y="3312"/>
              <a:chExt cx="480" cy="480"/>
            </a:xfrm>
          </p:grpSpPr>
          <p:sp>
            <p:nvSpPr>
              <p:cNvPr id="411" name="Google Shape;411;p7"/>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12" name="Google Shape;412;p7"/>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20,70</a:t>
                </a:r>
                <a:endParaRPr/>
              </a:p>
            </p:txBody>
          </p:sp>
        </p:grpSp>
        <p:grpSp>
          <p:nvGrpSpPr>
            <p:cNvPr id="413" name="Google Shape;413;p7"/>
            <p:cNvGrpSpPr/>
            <p:nvPr/>
          </p:nvGrpSpPr>
          <p:grpSpPr>
            <a:xfrm>
              <a:off x="1488" y="1344"/>
              <a:ext cx="480" cy="480"/>
              <a:chOff x="144" y="3312"/>
              <a:chExt cx="480" cy="480"/>
            </a:xfrm>
          </p:grpSpPr>
          <p:sp>
            <p:nvSpPr>
              <p:cNvPr id="414" name="Google Shape;414;p7"/>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15" name="Google Shape;415;p7"/>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15,80</a:t>
                </a:r>
                <a:endParaRPr/>
              </a:p>
            </p:txBody>
          </p:sp>
        </p:grpSp>
        <p:grpSp>
          <p:nvGrpSpPr>
            <p:cNvPr id="416" name="Google Shape;416;p7"/>
            <p:cNvGrpSpPr/>
            <p:nvPr/>
          </p:nvGrpSpPr>
          <p:grpSpPr>
            <a:xfrm>
              <a:off x="4224" y="1392"/>
              <a:ext cx="480" cy="480"/>
              <a:chOff x="144" y="3312"/>
              <a:chExt cx="480" cy="480"/>
            </a:xfrm>
          </p:grpSpPr>
          <p:sp>
            <p:nvSpPr>
              <p:cNvPr id="417" name="Google Shape;417;p7"/>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18" name="Google Shape;418;p7"/>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30,60</a:t>
                </a:r>
                <a:endParaRPr/>
              </a:p>
            </p:txBody>
          </p:sp>
        </p:grpSp>
        <p:grpSp>
          <p:nvGrpSpPr>
            <p:cNvPr id="419" name="Google Shape;419;p7"/>
            <p:cNvGrpSpPr/>
            <p:nvPr/>
          </p:nvGrpSpPr>
          <p:grpSpPr>
            <a:xfrm>
              <a:off x="2784" y="720"/>
              <a:ext cx="480" cy="480"/>
              <a:chOff x="144" y="3312"/>
              <a:chExt cx="480" cy="480"/>
            </a:xfrm>
          </p:grpSpPr>
          <p:sp>
            <p:nvSpPr>
              <p:cNvPr id="420" name="Google Shape;420;p7"/>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21" name="Google Shape;421;p7"/>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10,90</a:t>
                </a:r>
                <a:endParaRPr/>
              </a:p>
            </p:txBody>
          </p:sp>
        </p:grpSp>
      </p:grpSp>
      <p:sp>
        <p:nvSpPr>
          <p:cNvPr id="422" name="Google Shape;422;p7"/>
          <p:cNvSpPr txBox="1"/>
          <p:nvPr/>
        </p:nvSpPr>
        <p:spPr>
          <a:xfrm>
            <a:off x="2743200" y="5257800"/>
            <a:ext cx="5867400" cy="519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Times New Roman"/>
                <a:ea typeface="Times New Roman"/>
                <a:cs typeface="Times New Roman"/>
                <a:sym typeface="Times New Roman"/>
              </a:rPr>
              <a:t>Insert </a:t>
            </a:r>
            <a:r>
              <a:rPr b="0" i="0" lang="en-US" sz="2800" u="none" cap="none" strike="noStrike">
                <a:solidFill>
                  <a:srgbClr val="FF3300"/>
                </a:solidFill>
                <a:latin typeface="Times New Roman"/>
                <a:ea typeface="Times New Roman"/>
                <a:cs typeface="Times New Roman"/>
                <a:sym typeface="Times New Roman"/>
              </a:rPr>
              <a:t>18</a:t>
            </a:r>
            <a:r>
              <a:rPr b="0" i="0" lang="en-US" sz="2800" u="none" cap="none" strike="noStrike">
                <a:solidFill>
                  <a:schemeClr val="dk1"/>
                </a:solidFill>
                <a:latin typeface="Times New Roman"/>
                <a:ea typeface="Times New Roman"/>
                <a:cs typeface="Times New Roman"/>
                <a:sym typeface="Times New Roman"/>
              </a:rPr>
              <a:t>.</a:t>
            </a:r>
            <a:endParaRPr/>
          </a:p>
        </p:txBody>
      </p:sp>
      <p:grpSp>
        <p:nvGrpSpPr>
          <p:cNvPr id="423" name="Google Shape;423;p7"/>
          <p:cNvGrpSpPr/>
          <p:nvPr/>
        </p:nvGrpSpPr>
        <p:grpSpPr>
          <a:xfrm>
            <a:off x="1143000" y="5257800"/>
            <a:ext cx="762000" cy="762000"/>
            <a:chOff x="4032" y="3408"/>
            <a:chExt cx="480" cy="480"/>
          </a:xfrm>
        </p:grpSpPr>
        <p:sp>
          <p:nvSpPr>
            <p:cNvPr id="424" name="Google Shape;424;p7"/>
            <p:cNvSpPr/>
            <p:nvPr/>
          </p:nvSpPr>
          <p:spPr>
            <a:xfrm>
              <a:off x="4032" y="3408"/>
              <a:ext cx="480" cy="4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25" name="Google Shape;425;p7"/>
            <p:cNvSpPr/>
            <p:nvPr/>
          </p:nvSpPr>
          <p:spPr>
            <a:xfrm>
              <a:off x="4032" y="3504"/>
              <a:ext cx="2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35</a:t>
              </a:r>
              <a:endParaRPr/>
            </a:p>
          </p:txBody>
        </p:sp>
      </p:grpSp>
      <p:sp>
        <p:nvSpPr>
          <p:cNvPr id="426" name="Google Shape;426;p7"/>
          <p:cNvSpPr txBox="1"/>
          <p:nvPr/>
        </p:nvSpPr>
        <p:spPr>
          <a:xfrm>
            <a:off x="2743200" y="5715000"/>
            <a:ext cx="5867400" cy="519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Times New Roman"/>
                <a:ea typeface="Times New Roman"/>
                <a:cs typeface="Times New Roman"/>
                <a:sym typeface="Times New Roman"/>
              </a:rPr>
              <a:t>New element becomes a left end point.</a:t>
            </a:r>
            <a:endParaRPr/>
          </a:p>
        </p:txBody>
      </p:sp>
      <p:sp>
        <p:nvSpPr>
          <p:cNvPr id="427" name="Google Shape;427;p7"/>
          <p:cNvSpPr txBox="1"/>
          <p:nvPr/>
        </p:nvSpPr>
        <p:spPr>
          <a:xfrm>
            <a:off x="2743200" y="6248400"/>
            <a:ext cx="5867400" cy="519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Times New Roman"/>
                <a:ea typeface="Times New Roman"/>
                <a:cs typeface="Times New Roman"/>
                <a:sym typeface="Times New Roman"/>
              </a:rPr>
              <a:t>Insert new element into min heap.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54"/>
                                        </p:tgtEl>
                                        <p:attrNameLst>
                                          <p:attrName>style.visibility</p:attrName>
                                        </p:attrNameLst>
                                      </p:cBhvr>
                                      <p:to>
                                        <p:strVal val="visible"/>
                                      </p:to>
                                    </p:set>
                                    <p:anim calcmode="lin" valueType="num">
                                      <p:cBhvr additive="base">
                                        <p:cTn dur="500"/>
                                        <p:tgtEl>
                                          <p:spTgt spid="35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22"/>
                                        </p:tgtEl>
                                        <p:attrNameLst>
                                          <p:attrName>style.visibility</p:attrName>
                                        </p:attrNameLst>
                                      </p:cBhvr>
                                      <p:to>
                                        <p:strVal val="visible"/>
                                      </p:to>
                                    </p:set>
                                    <p:anim calcmode="lin" valueType="num">
                                      <p:cBhvr additive="base">
                                        <p:cTn dur="500"/>
                                        <p:tgtEl>
                                          <p:spTgt spid="42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26"/>
                                        </p:tgtEl>
                                        <p:attrNameLst>
                                          <p:attrName>style.visibility</p:attrName>
                                        </p:attrNameLst>
                                      </p:cBhvr>
                                      <p:to>
                                        <p:strVal val="visible"/>
                                      </p:to>
                                    </p:set>
                                    <p:anim calcmode="lin" valueType="num">
                                      <p:cBhvr additive="base">
                                        <p:cTn dur="500"/>
                                        <p:tgtEl>
                                          <p:spTgt spid="42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27"/>
                                        </p:tgtEl>
                                        <p:attrNameLst>
                                          <p:attrName>style.visibility</p:attrName>
                                        </p:attrNameLst>
                                      </p:cBhvr>
                                      <p:to>
                                        <p:strVal val="visible"/>
                                      </p:to>
                                    </p:set>
                                    <p:anim calcmode="lin" valueType="num">
                                      <p:cBhvr additive="base">
                                        <p:cTn dur="500"/>
                                        <p:tgtEl>
                                          <p:spTgt spid="42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grpSp>
        <p:nvGrpSpPr>
          <p:cNvPr id="432" name="Google Shape;432;p8"/>
          <p:cNvGrpSpPr/>
          <p:nvPr/>
        </p:nvGrpSpPr>
        <p:grpSpPr>
          <a:xfrm>
            <a:off x="228600" y="1143000"/>
            <a:ext cx="8686800" cy="4876800"/>
            <a:chOff x="144" y="720"/>
            <a:chExt cx="5472" cy="3072"/>
          </a:xfrm>
        </p:grpSpPr>
        <p:cxnSp>
          <p:nvCxnSpPr>
            <p:cNvPr id="433" name="Google Shape;433;p8"/>
            <p:cNvCxnSpPr/>
            <p:nvPr/>
          </p:nvCxnSpPr>
          <p:spPr>
            <a:xfrm flipH="1">
              <a:off x="1824" y="960"/>
              <a:ext cx="1056" cy="528"/>
            </a:xfrm>
            <a:prstGeom prst="straightConnector1">
              <a:avLst/>
            </a:prstGeom>
            <a:noFill/>
            <a:ln cap="flat" cmpd="sng" w="12700">
              <a:solidFill>
                <a:schemeClr val="dk1"/>
              </a:solidFill>
              <a:prstDash val="solid"/>
              <a:round/>
              <a:headEnd len="sm" w="sm" type="none"/>
              <a:tailEnd len="sm" w="sm" type="none"/>
            </a:ln>
          </p:spPr>
        </p:cxnSp>
        <p:cxnSp>
          <p:nvCxnSpPr>
            <p:cNvPr id="434" name="Google Shape;434;p8"/>
            <p:cNvCxnSpPr/>
            <p:nvPr/>
          </p:nvCxnSpPr>
          <p:spPr>
            <a:xfrm>
              <a:off x="3168" y="960"/>
              <a:ext cx="1152" cy="528"/>
            </a:xfrm>
            <a:prstGeom prst="straightConnector1">
              <a:avLst/>
            </a:prstGeom>
            <a:noFill/>
            <a:ln cap="flat" cmpd="sng" w="12700">
              <a:solidFill>
                <a:schemeClr val="dk1"/>
              </a:solidFill>
              <a:prstDash val="solid"/>
              <a:round/>
              <a:headEnd len="sm" w="sm" type="none"/>
              <a:tailEnd len="sm" w="sm" type="none"/>
            </a:ln>
          </p:spPr>
        </p:cxnSp>
        <p:cxnSp>
          <p:nvCxnSpPr>
            <p:cNvPr id="435" name="Google Shape;435;p8"/>
            <p:cNvCxnSpPr/>
            <p:nvPr/>
          </p:nvCxnSpPr>
          <p:spPr>
            <a:xfrm flipH="1">
              <a:off x="1104" y="1632"/>
              <a:ext cx="480" cy="336"/>
            </a:xfrm>
            <a:prstGeom prst="straightConnector1">
              <a:avLst/>
            </a:prstGeom>
            <a:noFill/>
            <a:ln cap="flat" cmpd="sng" w="12700">
              <a:solidFill>
                <a:schemeClr val="dk1"/>
              </a:solidFill>
              <a:prstDash val="solid"/>
              <a:round/>
              <a:headEnd len="sm" w="sm" type="none"/>
              <a:tailEnd len="sm" w="sm" type="none"/>
            </a:ln>
          </p:spPr>
        </p:cxnSp>
        <p:cxnSp>
          <p:nvCxnSpPr>
            <p:cNvPr id="436" name="Google Shape;436;p8"/>
            <p:cNvCxnSpPr/>
            <p:nvPr/>
          </p:nvCxnSpPr>
          <p:spPr>
            <a:xfrm>
              <a:off x="1776" y="1632"/>
              <a:ext cx="336" cy="336"/>
            </a:xfrm>
            <a:prstGeom prst="straightConnector1">
              <a:avLst/>
            </a:prstGeom>
            <a:noFill/>
            <a:ln cap="flat" cmpd="sng" w="12700">
              <a:solidFill>
                <a:schemeClr val="dk1"/>
              </a:solidFill>
              <a:prstDash val="solid"/>
              <a:round/>
              <a:headEnd len="sm" w="sm" type="none"/>
              <a:tailEnd len="sm" w="sm" type="none"/>
            </a:ln>
          </p:spPr>
        </p:cxnSp>
        <p:cxnSp>
          <p:nvCxnSpPr>
            <p:cNvPr id="437" name="Google Shape;437;p8"/>
            <p:cNvCxnSpPr/>
            <p:nvPr/>
          </p:nvCxnSpPr>
          <p:spPr>
            <a:xfrm flipH="1">
              <a:off x="3744" y="1680"/>
              <a:ext cx="576" cy="240"/>
            </a:xfrm>
            <a:prstGeom prst="straightConnector1">
              <a:avLst/>
            </a:prstGeom>
            <a:noFill/>
            <a:ln cap="flat" cmpd="sng" w="12700">
              <a:solidFill>
                <a:schemeClr val="dk1"/>
              </a:solidFill>
              <a:prstDash val="solid"/>
              <a:round/>
              <a:headEnd len="sm" w="sm" type="none"/>
              <a:tailEnd len="sm" w="sm" type="none"/>
            </a:ln>
          </p:spPr>
        </p:cxnSp>
        <p:cxnSp>
          <p:nvCxnSpPr>
            <p:cNvPr id="438" name="Google Shape;438;p8"/>
            <p:cNvCxnSpPr/>
            <p:nvPr/>
          </p:nvCxnSpPr>
          <p:spPr>
            <a:xfrm>
              <a:off x="4512" y="1632"/>
              <a:ext cx="528" cy="336"/>
            </a:xfrm>
            <a:prstGeom prst="straightConnector1">
              <a:avLst/>
            </a:prstGeom>
            <a:noFill/>
            <a:ln cap="flat" cmpd="sng" w="12700">
              <a:solidFill>
                <a:schemeClr val="dk1"/>
              </a:solidFill>
              <a:prstDash val="solid"/>
              <a:round/>
              <a:headEnd len="sm" w="sm" type="none"/>
              <a:tailEnd len="sm" w="sm" type="none"/>
            </a:ln>
          </p:spPr>
        </p:cxnSp>
        <p:cxnSp>
          <p:nvCxnSpPr>
            <p:cNvPr id="439" name="Google Shape;439;p8"/>
            <p:cNvCxnSpPr/>
            <p:nvPr/>
          </p:nvCxnSpPr>
          <p:spPr>
            <a:xfrm flipH="1">
              <a:off x="720" y="2160"/>
              <a:ext cx="240" cy="432"/>
            </a:xfrm>
            <a:prstGeom prst="straightConnector1">
              <a:avLst/>
            </a:prstGeom>
            <a:noFill/>
            <a:ln cap="flat" cmpd="sng" w="12700">
              <a:solidFill>
                <a:schemeClr val="dk1"/>
              </a:solidFill>
              <a:prstDash val="solid"/>
              <a:round/>
              <a:headEnd len="sm" w="sm" type="none"/>
              <a:tailEnd len="sm" w="sm" type="none"/>
            </a:ln>
          </p:spPr>
        </p:cxnSp>
        <p:cxnSp>
          <p:nvCxnSpPr>
            <p:cNvPr id="440" name="Google Shape;440;p8"/>
            <p:cNvCxnSpPr/>
            <p:nvPr/>
          </p:nvCxnSpPr>
          <p:spPr>
            <a:xfrm>
              <a:off x="1152" y="2160"/>
              <a:ext cx="192" cy="480"/>
            </a:xfrm>
            <a:prstGeom prst="straightConnector1">
              <a:avLst/>
            </a:prstGeom>
            <a:noFill/>
            <a:ln cap="flat" cmpd="sng" w="12700">
              <a:solidFill>
                <a:schemeClr val="dk1"/>
              </a:solidFill>
              <a:prstDash val="solid"/>
              <a:round/>
              <a:headEnd len="sm" w="sm" type="none"/>
              <a:tailEnd len="sm" w="sm" type="none"/>
            </a:ln>
          </p:spPr>
        </p:cxnSp>
        <p:cxnSp>
          <p:nvCxnSpPr>
            <p:cNvPr id="441" name="Google Shape;441;p8"/>
            <p:cNvCxnSpPr/>
            <p:nvPr/>
          </p:nvCxnSpPr>
          <p:spPr>
            <a:xfrm flipH="1">
              <a:off x="1824" y="2160"/>
              <a:ext cx="240" cy="432"/>
            </a:xfrm>
            <a:prstGeom prst="straightConnector1">
              <a:avLst/>
            </a:prstGeom>
            <a:noFill/>
            <a:ln cap="flat" cmpd="sng" w="12700">
              <a:solidFill>
                <a:schemeClr val="dk1"/>
              </a:solidFill>
              <a:prstDash val="solid"/>
              <a:round/>
              <a:headEnd len="sm" w="sm" type="none"/>
              <a:tailEnd len="sm" w="sm" type="none"/>
            </a:ln>
          </p:spPr>
        </p:cxnSp>
        <p:cxnSp>
          <p:nvCxnSpPr>
            <p:cNvPr id="442" name="Google Shape;442;p8"/>
            <p:cNvCxnSpPr/>
            <p:nvPr/>
          </p:nvCxnSpPr>
          <p:spPr>
            <a:xfrm>
              <a:off x="2256" y="2160"/>
              <a:ext cx="192" cy="480"/>
            </a:xfrm>
            <a:prstGeom prst="straightConnector1">
              <a:avLst/>
            </a:prstGeom>
            <a:noFill/>
            <a:ln cap="flat" cmpd="sng" w="12700">
              <a:solidFill>
                <a:schemeClr val="dk1"/>
              </a:solidFill>
              <a:prstDash val="solid"/>
              <a:round/>
              <a:headEnd len="sm" w="sm" type="none"/>
              <a:tailEnd len="sm" w="sm" type="none"/>
            </a:ln>
          </p:spPr>
        </p:cxnSp>
        <p:cxnSp>
          <p:nvCxnSpPr>
            <p:cNvPr id="443" name="Google Shape;443;p8"/>
            <p:cNvCxnSpPr/>
            <p:nvPr/>
          </p:nvCxnSpPr>
          <p:spPr>
            <a:xfrm flipH="1">
              <a:off x="3312" y="2208"/>
              <a:ext cx="240" cy="432"/>
            </a:xfrm>
            <a:prstGeom prst="straightConnector1">
              <a:avLst/>
            </a:prstGeom>
            <a:noFill/>
            <a:ln cap="flat" cmpd="sng" w="12700">
              <a:solidFill>
                <a:schemeClr val="dk1"/>
              </a:solidFill>
              <a:prstDash val="solid"/>
              <a:round/>
              <a:headEnd len="sm" w="sm" type="none"/>
              <a:tailEnd len="sm" w="sm" type="none"/>
            </a:ln>
          </p:spPr>
        </p:cxnSp>
        <p:cxnSp>
          <p:nvCxnSpPr>
            <p:cNvPr id="444" name="Google Shape;444;p8"/>
            <p:cNvCxnSpPr/>
            <p:nvPr/>
          </p:nvCxnSpPr>
          <p:spPr>
            <a:xfrm>
              <a:off x="3744" y="2208"/>
              <a:ext cx="192" cy="480"/>
            </a:xfrm>
            <a:prstGeom prst="straightConnector1">
              <a:avLst/>
            </a:prstGeom>
            <a:noFill/>
            <a:ln cap="flat" cmpd="sng" w="12700">
              <a:solidFill>
                <a:schemeClr val="dk1"/>
              </a:solidFill>
              <a:prstDash val="solid"/>
              <a:round/>
              <a:headEnd len="sm" w="sm" type="none"/>
              <a:tailEnd len="sm" w="sm" type="none"/>
            </a:ln>
          </p:spPr>
        </p:cxnSp>
        <p:cxnSp>
          <p:nvCxnSpPr>
            <p:cNvPr id="445" name="Google Shape;445;p8"/>
            <p:cNvCxnSpPr/>
            <p:nvPr/>
          </p:nvCxnSpPr>
          <p:spPr>
            <a:xfrm flipH="1">
              <a:off x="4800" y="2160"/>
              <a:ext cx="240" cy="432"/>
            </a:xfrm>
            <a:prstGeom prst="straightConnector1">
              <a:avLst/>
            </a:prstGeom>
            <a:noFill/>
            <a:ln cap="flat" cmpd="sng" w="12700">
              <a:solidFill>
                <a:schemeClr val="dk1"/>
              </a:solidFill>
              <a:prstDash val="solid"/>
              <a:round/>
              <a:headEnd len="sm" w="sm" type="none"/>
              <a:tailEnd len="sm" w="sm" type="none"/>
            </a:ln>
          </p:spPr>
        </p:cxnSp>
        <p:cxnSp>
          <p:nvCxnSpPr>
            <p:cNvPr id="446" name="Google Shape;446;p8"/>
            <p:cNvCxnSpPr/>
            <p:nvPr/>
          </p:nvCxnSpPr>
          <p:spPr>
            <a:xfrm>
              <a:off x="5232" y="2160"/>
              <a:ext cx="192" cy="480"/>
            </a:xfrm>
            <a:prstGeom prst="straightConnector1">
              <a:avLst/>
            </a:prstGeom>
            <a:noFill/>
            <a:ln cap="flat" cmpd="sng" w="12700">
              <a:solidFill>
                <a:schemeClr val="dk1"/>
              </a:solidFill>
              <a:prstDash val="solid"/>
              <a:round/>
              <a:headEnd len="sm" w="sm" type="none"/>
              <a:tailEnd len="sm" w="sm" type="none"/>
            </a:ln>
          </p:spPr>
        </p:cxnSp>
        <p:cxnSp>
          <p:nvCxnSpPr>
            <p:cNvPr id="447" name="Google Shape;447;p8"/>
            <p:cNvCxnSpPr/>
            <p:nvPr/>
          </p:nvCxnSpPr>
          <p:spPr>
            <a:xfrm flipH="1">
              <a:off x="384" y="2880"/>
              <a:ext cx="240" cy="432"/>
            </a:xfrm>
            <a:prstGeom prst="straightConnector1">
              <a:avLst/>
            </a:prstGeom>
            <a:noFill/>
            <a:ln cap="flat" cmpd="sng" w="12700">
              <a:solidFill>
                <a:schemeClr val="dk1"/>
              </a:solidFill>
              <a:prstDash val="solid"/>
              <a:round/>
              <a:headEnd len="sm" w="sm" type="none"/>
              <a:tailEnd len="sm" w="sm" type="none"/>
            </a:ln>
          </p:spPr>
        </p:cxnSp>
        <p:cxnSp>
          <p:nvCxnSpPr>
            <p:cNvPr id="448" name="Google Shape;448;p8"/>
            <p:cNvCxnSpPr/>
            <p:nvPr/>
          </p:nvCxnSpPr>
          <p:spPr>
            <a:xfrm>
              <a:off x="720" y="2880"/>
              <a:ext cx="192" cy="480"/>
            </a:xfrm>
            <a:prstGeom prst="straightConnector1">
              <a:avLst/>
            </a:prstGeom>
            <a:noFill/>
            <a:ln cap="flat" cmpd="sng" w="12700">
              <a:solidFill>
                <a:schemeClr val="dk1"/>
              </a:solidFill>
              <a:prstDash val="solid"/>
              <a:round/>
              <a:headEnd len="sm" w="sm" type="none"/>
              <a:tailEnd len="sm" w="sm" type="none"/>
            </a:ln>
          </p:spPr>
        </p:cxnSp>
        <p:grpSp>
          <p:nvGrpSpPr>
            <p:cNvPr id="449" name="Google Shape;449;p8"/>
            <p:cNvGrpSpPr/>
            <p:nvPr/>
          </p:nvGrpSpPr>
          <p:grpSpPr>
            <a:xfrm>
              <a:off x="144" y="3312"/>
              <a:ext cx="480" cy="480"/>
              <a:chOff x="144" y="3312"/>
              <a:chExt cx="480" cy="480"/>
            </a:xfrm>
          </p:grpSpPr>
          <p:sp>
            <p:nvSpPr>
              <p:cNvPr id="450" name="Google Shape;450;p8"/>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51" name="Google Shape;451;p8"/>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28,55</a:t>
                </a:r>
                <a:endParaRPr/>
              </a:p>
            </p:txBody>
          </p:sp>
        </p:grpSp>
        <p:grpSp>
          <p:nvGrpSpPr>
            <p:cNvPr id="452" name="Google Shape;452;p8"/>
            <p:cNvGrpSpPr/>
            <p:nvPr/>
          </p:nvGrpSpPr>
          <p:grpSpPr>
            <a:xfrm>
              <a:off x="720" y="3312"/>
              <a:ext cx="480" cy="480"/>
              <a:chOff x="144" y="3312"/>
              <a:chExt cx="480" cy="480"/>
            </a:xfrm>
          </p:grpSpPr>
          <p:sp>
            <p:nvSpPr>
              <p:cNvPr id="453" name="Google Shape;453;p8"/>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54" name="Google Shape;454;p8"/>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25,35</a:t>
                </a:r>
                <a:endParaRPr/>
              </a:p>
            </p:txBody>
          </p:sp>
        </p:grpSp>
        <p:grpSp>
          <p:nvGrpSpPr>
            <p:cNvPr id="455" name="Google Shape;455;p8"/>
            <p:cNvGrpSpPr/>
            <p:nvPr/>
          </p:nvGrpSpPr>
          <p:grpSpPr>
            <a:xfrm>
              <a:off x="480" y="2544"/>
              <a:ext cx="480" cy="480"/>
              <a:chOff x="144" y="3312"/>
              <a:chExt cx="480" cy="480"/>
            </a:xfrm>
          </p:grpSpPr>
          <p:sp>
            <p:nvSpPr>
              <p:cNvPr id="456" name="Google Shape;456;p8"/>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57" name="Google Shape;457;p8"/>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25,60</a:t>
                </a:r>
                <a:endParaRPr/>
              </a:p>
            </p:txBody>
          </p:sp>
        </p:grpSp>
        <p:grpSp>
          <p:nvGrpSpPr>
            <p:cNvPr id="458" name="Google Shape;458;p8"/>
            <p:cNvGrpSpPr/>
            <p:nvPr/>
          </p:nvGrpSpPr>
          <p:grpSpPr>
            <a:xfrm>
              <a:off x="1056" y="2544"/>
              <a:ext cx="480" cy="480"/>
              <a:chOff x="144" y="3312"/>
              <a:chExt cx="480" cy="480"/>
            </a:xfrm>
          </p:grpSpPr>
          <p:sp>
            <p:nvSpPr>
              <p:cNvPr id="459" name="Google Shape;459;p8"/>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60" name="Google Shape;460;p8"/>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30,50</a:t>
                </a:r>
                <a:endParaRPr/>
              </a:p>
            </p:txBody>
          </p:sp>
        </p:grpSp>
        <p:grpSp>
          <p:nvGrpSpPr>
            <p:cNvPr id="461" name="Google Shape;461;p8"/>
            <p:cNvGrpSpPr/>
            <p:nvPr/>
          </p:nvGrpSpPr>
          <p:grpSpPr>
            <a:xfrm>
              <a:off x="1632" y="2544"/>
              <a:ext cx="480" cy="480"/>
              <a:chOff x="144" y="3312"/>
              <a:chExt cx="480" cy="480"/>
            </a:xfrm>
          </p:grpSpPr>
          <p:sp>
            <p:nvSpPr>
              <p:cNvPr id="462" name="Google Shape;462;p8"/>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63" name="Google Shape;463;p8"/>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16,19</a:t>
                </a:r>
                <a:endParaRPr/>
              </a:p>
            </p:txBody>
          </p:sp>
        </p:grpSp>
        <p:grpSp>
          <p:nvGrpSpPr>
            <p:cNvPr id="464" name="Google Shape;464;p8"/>
            <p:cNvGrpSpPr/>
            <p:nvPr/>
          </p:nvGrpSpPr>
          <p:grpSpPr>
            <a:xfrm>
              <a:off x="2208" y="2544"/>
              <a:ext cx="480" cy="480"/>
              <a:chOff x="144" y="3312"/>
              <a:chExt cx="480" cy="480"/>
            </a:xfrm>
          </p:grpSpPr>
          <p:sp>
            <p:nvSpPr>
              <p:cNvPr id="465" name="Google Shape;465;p8"/>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66" name="Google Shape;466;p8"/>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17,17</a:t>
                </a:r>
                <a:endParaRPr/>
              </a:p>
            </p:txBody>
          </p:sp>
        </p:grpSp>
        <p:grpSp>
          <p:nvGrpSpPr>
            <p:cNvPr id="467" name="Google Shape;467;p8"/>
            <p:cNvGrpSpPr/>
            <p:nvPr/>
          </p:nvGrpSpPr>
          <p:grpSpPr>
            <a:xfrm>
              <a:off x="3072" y="2544"/>
              <a:ext cx="480" cy="480"/>
              <a:chOff x="144" y="3312"/>
              <a:chExt cx="480" cy="480"/>
            </a:xfrm>
          </p:grpSpPr>
          <p:sp>
            <p:nvSpPr>
              <p:cNvPr id="468" name="Google Shape;468;p8"/>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69" name="Google Shape;469;p8"/>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50,55</a:t>
                </a:r>
                <a:endParaRPr/>
              </a:p>
            </p:txBody>
          </p:sp>
        </p:grpSp>
        <p:grpSp>
          <p:nvGrpSpPr>
            <p:cNvPr id="470" name="Google Shape;470;p8"/>
            <p:cNvGrpSpPr/>
            <p:nvPr/>
          </p:nvGrpSpPr>
          <p:grpSpPr>
            <a:xfrm>
              <a:off x="3600" y="2544"/>
              <a:ext cx="480" cy="480"/>
              <a:chOff x="144" y="3312"/>
              <a:chExt cx="480" cy="480"/>
            </a:xfrm>
          </p:grpSpPr>
          <p:sp>
            <p:nvSpPr>
              <p:cNvPr id="471" name="Google Shape;471;p8"/>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72" name="Google Shape;472;p8"/>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47,58</a:t>
                </a:r>
                <a:endParaRPr/>
              </a:p>
            </p:txBody>
          </p:sp>
        </p:grpSp>
        <p:grpSp>
          <p:nvGrpSpPr>
            <p:cNvPr id="473" name="Google Shape;473;p8"/>
            <p:cNvGrpSpPr/>
            <p:nvPr/>
          </p:nvGrpSpPr>
          <p:grpSpPr>
            <a:xfrm>
              <a:off x="4560" y="2544"/>
              <a:ext cx="480" cy="480"/>
              <a:chOff x="144" y="3312"/>
              <a:chExt cx="480" cy="480"/>
            </a:xfrm>
          </p:grpSpPr>
          <p:sp>
            <p:nvSpPr>
              <p:cNvPr id="474" name="Google Shape;474;p8"/>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75" name="Google Shape;475;p8"/>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40,45</a:t>
                </a:r>
                <a:endParaRPr/>
              </a:p>
            </p:txBody>
          </p:sp>
        </p:grpSp>
        <p:grpSp>
          <p:nvGrpSpPr>
            <p:cNvPr id="476" name="Google Shape;476;p8"/>
            <p:cNvGrpSpPr/>
            <p:nvPr/>
          </p:nvGrpSpPr>
          <p:grpSpPr>
            <a:xfrm>
              <a:off x="5136" y="2544"/>
              <a:ext cx="480" cy="480"/>
              <a:chOff x="144" y="3312"/>
              <a:chExt cx="480" cy="480"/>
            </a:xfrm>
          </p:grpSpPr>
          <p:sp>
            <p:nvSpPr>
              <p:cNvPr id="477" name="Google Shape;477;p8"/>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78" name="Google Shape;478;p8"/>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40,43</a:t>
                </a:r>
                <a:endParaRPr/>
              </a:p>
            </p:txBody>
          </p:sp>
        </p:grpSp>
        <p:grpSp>
          <p:nvGrpSpPr>
            <p:cNvPr id="479" name="Google Shape;479;p8"/>
            <p:cNvGrpSpPr/>
            <p:nvPr/>
          </p:nvGrpSpPr>
          <p:grpSpPr>
            <a:xfrm>
              <a:off x="4896" y="1824"/>
              <a:ext cx="480" cy="480"/>
              <a:chOff x="144" y="3312"/>
              <a:chExt cx="480" cy="480"/>
            </a:xfrm>
          </p:grpSpPr>
          <p:sp>
            <p:nvSpPr>
              <p:cNvPr id="480" name="Google Shape;480;p8"/>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81" name="Google Shape;481;p8"/>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35,50</a:t>
                </a:r>
                <a:endParaRPr/>
              </a:p>
            </p:txBody>
          </p:sp>
        </p:grpSp>
        <p:grpSp>
          <p:nvGrpSpPr>
            <p:cNvPr id="482" name="Google Shape;482;p8"/>
            <p:cNvGrpSpPr/>
            <p:nvPr/>
          </p:nvGrpSpPr>
          <p:grpSpPr>
            <a:xfrm>
              <a:off x="3408" y="1872"/>
              <a:ext cx="480" cy="480"/>
              <a:chOff x="144" y="3312"/>
              <a:chExt cx="480" cy="480"/>
            </a:xfrm>
          </p:grpSpPr>
          <p:sp>
            <p:nvSpPr>
              <p:cNvPr id="483" name="Google Shape;483;p8"/>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84" name="Google Shape;484;p8"/>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45,60</a:t>
                </a:r>
                <a:endParaRPr/>
              </a:p>
            </p:txBody>
          </p:sp>
        </p:grpSp>
        <p:grpSp>
          <p:nvGrpSpPr>
            <p:cNvPr id="485" name="Google Shape;485;p8"/>
            <p:cNvGrpSpPr/>
            <p:nvPr/>
          </p:nvGrpSpPr>
          <p:grpSpPr>
            <a:xfrm>
              <a:off x="1920" y="1824"/>
              <a:ext cx="480" cy="480"/>
              <a:chOff x="144" y="3312"/>
              <a:chExt cx="480" cy="480"/>
            </a:xfrm>
          </p:grpSpPr>
          <p:sp>
            <p:nvSpPr>
              <p:cNvPr id="486" name="Google Shape;486;p8"/>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87" name="Google Shape;487;p8"/>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15,20</a:t>
                </a:r>
                <a:endParaRPr/>
              </a:p>
            </p:txBody>
          </p:sp>
        </p:grpSp>
        <p:grpSp>
          <p:nvGrpSpPr>
            <p:cNvPr id="488" name="Google Shape;488;p8"/>
            <p:cNvGrpSpPr/>
            <p:nvPr/>
          </p:nvGrpSpPr>
          <p:grpSpPr>
            <a:xfrm>
              <a:off x="864" y="1872"/>
              <a:ext cx="480" cy="480"/>
              <a:chOff x="144" y="3312"/>
              <a:chExt cx="480" cy="480"/>
            </a:xfrm>
          </p:grpSpPr>
          <p:sp>
            <p:nvSpPr>
              <p:cNvPr id="489" name="Google Shape;489;p8"/>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90" name="Google Shape;490;p8"/>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20,70</a:t>
                </a:r>
                <a:endParaRPr/>
              </a:p>
            </p:txBody>
          </p:sp>
        </p:grpSp>
        <p:grpSp>
          <p:nvGrpSpPr>
            <p:cNvPr id="491" name="Google Shape;491;p8"/>
            <p:cNvGrpSpPr/>
            <p:nvPr/>
          </p:nvGrpSpPr>
          <p:grpSpPr>
            <a:xfrm>
              <a:off x="1488" y="1344"/>
              <a:ext cx="480" cy="480"/>
              <a:chOff x="144" y="3312"/>
              <a:chExt cx="480" cy="480"/>
            </a:xfrm>
          </p:grpSpPr>
          <p:sp>
            <p:nvSpPr>
              <p:cNvPr id="492" name="Google Shape;492;p8"/>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93" name="Google Shape;493;p8"/>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15,80</a:t>
                </a:r>
                <a:endParaRPr/>
              </a:p>
            </p:txBody>
          </p:sp>
        </p:grpSp>
        <p:grpSp>
          <p:nvGrpSpPr>
            <p:cNvPr id="494" name="Google Shape;494;p8"/>
            <p:cNvGrpSpPr/>
            <p:nvPr/>
          </p:nvGrpSpPr>
          <p:grpSpPr>
            <a:xfrm>
              <a:off x="4224" y="1392"/>
              <a:ext cx="480" cy="480"/>
              <a:chOff x="144" y="3312"/>
              <a:chExt cx="480" cy="480"/>
            </a:xfrm>
          </p:grpSpPr>
          <p:sp>
            <p:nvSpPr>
              <p:cNvPr id="495" name="Google Shape;495;p8"/>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96" name="Google Shape;496;p8"/>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30,60</a:t>
                </a:r>
                <a:endParaRPr/>
              </a:p>
            </p:txBody>
          </p:sp>
        </p:grpSp>
        <p:grpSp>
          <p:nvGrpSpPr>
            <p:cNvPr id="497" name="Google Shape;497;p8"/>
            <p:cNvGrpSpPr/>
            <p:nvPr/>
          </p:nvGrpSpPr>
          <p:grpSpPr>
            <a:xfrm>
              <a:off x="2784" y="720"/>
              <a:ext cx="480" cy="480"/>
              <a:chOff x="144" y="3312"/>
              <a:chExt cx="480" cy="480"/>
            </a:xfrm>
          </p:grpSpPr>
          <p:sp>
            <p:nvSpPr>
              <p:cNvPr id="498" name="Google Shape;498;p8"/>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99" name="Google Shape;499;p8"/>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10,90</a:t>
                </a:r>
                <a:endParaRPr/>
              </a:p>
            </p:txBody>
          </p:sp>
        </p:grpSp>
      </p:grpSp>
      <p:sp>
        <p:nvSpPr>
          <p:cNvPr id="500" name="Google Shape;500;p8"/>
          <p:cNvSpPr txBox="1"/>
          <p:nvPr/>
        </p:nvSpPr>
        <p:spPr>
          <a:xfrm>
            <a:off x="2743200" y="5257800"/>
            <a:ext cx="5867400" cy="519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Times New Roman"/>
                <a:ea typeface="Times New Roman"/>
                <a:cs typeface="Times New Roman"/>
                <a:sym typeface="Times New Roman"/>
              </a:rPr>
              <a:t>Insert </a:t>
            </a:r>
            <a:r>
              <a:rPr b="0" i="0" lang="en-US" sz="2800" u="none" cap="none" strike="noStrike">
                <a:solidFill>
                  <a:srgbClr val="FF3300"/>
                </a:solidFill>
                <a:latin typeface="Times New Roman"/>
                <a:ea typeface="Times New Roman"/>
                <a:cs typeface="Times New Roman"/>
                <a:sym typeface="Times New Roman"/>
              </a:rPr>
              <a:t>18</a:t>
            </a:r>
            <a:r>
              <a:rPr b="0" i="0" lang="en-US" sz="2800" u="none" cap="none" strike="noStrike">
                <a:solidFill>
                  <a:schemeClr val="dk1"/>
                </a:solidFill>
                <a:latin typeface="Times New Roman"/>
                <a:ea typeface="Times New Roman"/>
                <a:cs typeface="Times New Roman"/>
                <a:sym typeface="Times New Roman"/>
              </a:rPr>
              <a:t>.</a:t>
            </a:r>
            <a:endParaRPr/>
          </a:p>
        </p:txBody>
      </p:sp>
      <p:grpSp>
        <p:nvGrpSpPr>
          <p:cNvPr id="501" name="Google Shape;501;p8"/>
          <p:cNvGrpSpPr/>
          <p:nvPr/>
        </p:nvGrpSpPr>
        <p:grpSpPr>
          <a:xfrm>
            <a:off x="762000" y="4038600"/>
            <a:ext cx="762000" cy="762000"/>
            <a:chOff x="4032" y="3408"/>
            <a:chExt cx="480" cy="480"/>
          </a:xfrm>
        </p:grpSpPr>
        <p:sp>
          <p:nvSpPr>
            <p:cNvPr id="502" name="Google Shape;502;p8"/>
            <p:cNvSpPr/>
            <p:nvPr/>
          </p:nvSpPr>
          <p:spPr>
            <a:xfrm>
              <a:off x="4032" y="3408"/>
              <a:ext cx="480" cy="4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03" name="Google Shape;503;p8"/>
            <p:cNvSpPr/>
            <p:nvPr/>
          </p:nvSpPr>
          <p:spPr>
            <a:xfrm>
              <a:off x="4032" y="3504"/>
              <a:ext cx="3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  ,60</a:t>
              </a:r>
              <a:endParaRPr/>
            </a:p>
          </p:txBody>
        </p:sp>
      </p:grpSp>
      <p:sp>
        <p:nvSpPr>
          <p:cNvPr id="504" name="Google Shape;504;p8"/>
          <p:cNvSpPr txBox="1"/>
          <p:nvPr/>
        </p:nvSpPr>
        <p:spPr>
          <a:xfrm>
            <a:off x="2743200" y="5715000"/>
            <a:ext cx="5867400" cy="519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Times New Roman"/>
                <a:ea typeface="Times New Roman"/>
                <a:cs typeface="Times New Roman"/>
                <a:sym typeface="Times New Roman"/>
              </a:rPr>
              <a:t>New element becomes a left end point.</a:t>
            </a:r>
            <a:endParaRPr/>
          </a:p>
        </p:txBody>
      </p:sp>
      <p:sp>
        <p:nvSpPr>
          <p:cNvPr id="505" name="Google Shape;505;p8"/>
          <p:cNvSpPr txBox="1"/>
          <p:nvPr/>
        </p:nvSpPr>
        <p:spPr>
          <a:xfrm>
            <a:off x="2743200" y="6248400"/>
            <a:ext cx="5867400" cy="519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Times New Roman"/>
                <a:ea typeface="Times New Roman"/>
                <a:cs typeface="Times New Roman"/>
                <a:sym typeface="Times New Roman"/>
              </a:rPr>
              <a:t>Insert new element into min heap.</a:t>
            </a:r>
            <a:endParaRPr/>
          </a:p>
        </p:txBody>
      </p:sp>
      <p:sp>
        <p:nvSpPr>
          <p:cNvPr id="506" name="Google Shape;506;p8"/>
          <p:cNvSpPr txBox="1"/>
          <p:nvPr>
            <p:ph type="ctrTitle"/>
          </p:nvPr>
        </p:nvSpPr>
        <p:spPr>
          <a:xfrm>
            <a:off x="762000" y="0"/>
            <a:ext cx="7772400" cy="990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Another Insert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grpSp>
        <p:nvGrpSpPr>
          <p:cNvPr id="511" name="Google Shape;511;p9"/>
          <p:cNvGrpSpPr/>
          <p:nvPr/>
        </p:nvGrpSpPr>
        <p:grpSpPr>
          <a:xfrm>
            <a:off x="228600" y="1143000"/>
            <a:ext cx="8686800" cy="4876800"/>
            <a:chOff x="144" y="720"/>
            <a:chExt cx="5472" cy="3072"/>
          </a:xfrm>
        </p:grpSpPr>
        <p:cxnSp>
          <p:nvCxnSpPr>
            <p:cNvPr id="512" name="Google Shape;512;p9"/>
            <p:cNvCxnSpPr/>
            <p:nvPr/>
          </p:nvCxnSpPr>
          <p:spPr>
            <a:xfrm flipH="1">
              <a:off x="1824" y="960"/>
              <a:ext cx="1056" cy="528"/>
            </a:xfrm>
            <a:prstGeom prst="straightConnector1">
              <a:avLst/>
            </a:prstGeom>
            <a:noFill/>
            <a:ln cap="flat" cmpd="sng" w="12700">
              <a:solidFill>
                <a:schemeClr val="dk1"/>
              </a:solidFill>
              <a:prstDash val="solid"/>
              <a:round/>
              <a:headEnd len="sm" w="sm" type="none"/>
              <a:tailEnd len="sm" w="sm" type="none"/>
            </a:ln>
          </p:spPr>
        </p:cxnSp>
        <p:cxnSp>
          <p:nvCxnSpPr>
            <p:cNvPr id="513" name="Google Shape;513;p9"/>
            <p:cNvCxnSpPr/>
            <p:nvPr/>
          </p:nvCxnSpPr>
          <p:spPr>
            <a:xfrm>
              <a:off x="3168" y="960"/>
              <a:ext cx="1152" cy="528"/>
            </a:xfrm>
            <a:prstGeom prst="straightConnector1">
              <a:avLst/>
            </a:prstGeom>
            <a:noFill/>
            <a:ln cap="flat" cmpd="sng" w="12700">
              <a:solidFill>
                <a:schemeClr val="dk1"/>
              </a:solidFill>
              <a:prstDash val="solid"/>
              <a:round/>
              <a:headEnd len="sm" w="sm" type="none"/>
              <a:tailEnd len="sm" w="sm" type="none"/>
            </a:ln>
          </p:spPr>
        </p:cxnSp>
        <p:cxnSp>
          <p:nvCxnSpPr>
            <p:cNvPr id="514" name="Google Shape;514;p9"/>
            <p:cNvCxnSpPr/>
            <p:nvPr/>
          </p:nvCxnSpPr>
          <p:spPr>
            <a:xfrm flipH="1">
              <a:off x="1104" y="1632"/>
              <a:ext cx="480" cy="336"/>
            </a:xfrm>
            <a:prstGeom prst="straightConnector1">
              <a:avLst/>
            </a:prstGeom>
            <a:noFill/>
            <a:ln cap="flat" cmpd="sng" w="12700">
              <a:solidFill>
                <a:schemeClr val="dk1"/>
              </a:solidFill>
              <a:prstDash val="solid"/>
              <a:round/>
              <a:headEnd len="sm" w="sm" type="none"/>
              <a:tailEnd len="sm" w="sm" type="none"/>
            </a:ln>
          </p:spPr>
        </p:cxnSp>
        <p:cxnSp>
          <p:nvCxnSpPr>
            <p:cNvPr id="515" name="Google Shape;515;p9"/>
            <p:cNvCxnSpPr/>
            <p:nvPr/>
          </p:nvCxnSpPr>
          <p:spPr>
            <a:xfrm>
              <a:off x="1776" y="1632"/>
              <a:ext cx="336" cy="336"/>
            </a:xfrm>
            <a:prstGeom prst="straightConnector1">
              <a:avLst/>
            </a:prstGeom>
            <a:noFill/>
            <a:ln cap="flat" cmpd="sng" w="12700">
              <a:solidFill>
                <a:schemeClr val="dk1"/>
              </a:solidFill>
              <a:prstDash val="solid"/>
              <a:round/>
              <a:headEnd len="sm" w="sm" type="none"/>
              <a:tailEnd len="sm" w="sm" type="none"/>
            </a:ln>
          </p:spPr>
        </p:cxnSp>
        <p:cxnSp>
          <p:nvCxnSpPr>
            <p:cNvPr id="516" name="Google Shape;516;p9"/>
            <p:cNvCxnSpPr/>
            <p:nvPr/>
          </p:nvCxnSpPr>
          <p:spPr>
            <a:xfrm flipH="1">
              <a:off x="3744" y="1680"/>
              <a:ext cx="576" cy="240"/>
            </a:xfrm>
            <a:prstGeom prst="straightConnector1">
              <a:avLst/>
            </a:prstGeom>
            <a:noFill/>
            <a:ln cap="flat" cmpd="sng" w="12700">
              <a:solidFill>
                <a:schemeClr val="dk1"/>
              </a:solidFill>
              <a:prstDash val="solid"/>
              <a:round/>
              <a:headEnd len="sm" w="sm" type="none"/>
              <a:tailEnd len="sm" w="sm" type="none"/>
            </a:ln>
          </p:spPr>
        </p:cxnSp>
        <p:cxnSp>
          <p:nvCxnSpPr>
            <p:cNvPr id="517" name="Google Shape;517;p9"/>
            <p:cNvCxnSpPr/>
            <p:nvPr/>
          </p:nvCxnSpPr>
          <p:spPr>
            <a:xfrm>
              <a:off x="4512" y="1632"/>
              <a:ext cx="528" cy="336"/>
            </a:xfrm>
            <a:prstGeom prst="straightConnector1">
              <a:avLst/>
            </a:prstGeom>
            <a:noFill/>
            <a:ln cap="flat" cmpd="sng" w="12700">
              <a:solidFill>
                <a:schemeClr val="dk1"/>
              </a:solidFill>
              <a:prstDash val="solid"/>
              <a:round/>
              <a:headEnd len="sm" w="sm" type="none"/>
              <a:tailEnd len="sm" w="sm" type="none"/>
            </a:ln>
          </p:spPr>
        </p:cxnSp>
        <p:cxnSp>
          <p:nvCxnSpPr>
            <p:cNvPr id="518" name="Google Shape;518;p9"/>
            <p:cNvCxnSpPr/>
            <p:nvPr/>
          </p:nvCxnSpPr>
          <p:spPr>
            <a:xfrm flipH="1">
              <a:off x="720" y="2160"/>
              <a:ext cx="240" cy="432"/>
            </a:xfrm>
            <a:prstGeom prst="straightConnector1">
              <a:avLst/>
            </a:prstGeom>
            <a:noFill/>
            <a:ln cap="flat" cmpd="sng" w="12700">
              <a:solidFill>
                <a:schemeClr val="dk1"/>
              </a:solidFill>
              <a:prstDash val="solid"/>
              <a:round/>
              <a:headEnd len="sm" w="sm" type="none"/>
              <a:tailEnd len="sm" w="sm" type="none"/>
            </a:ln>
          </p:spPr>
        </p:cxnSp>
        <p:cxnSp>
          <p:nvCxnSpPr>
            <p:cNvPr id="519" name="Google Shape;519;p9"/>
            <p:cNvCxnSpPr/>
            <p:nvPr/>
          </p:nvCxnSpPr>
          <p:spPr>
            <a:xfrm>
              <a:off x="1152" y="2160"/>
              <a:ext cx="192" cy="480"/>
            </a:xfrm>
            <a:prstGeom prst="straightConnector1">
              <a:avLst/>
            </a:prstGeom>
            <a:noFill/>
            <a:ln cap="flat" cmpd="sng" w="12700">
              <a:solidFill>
                <a:schemeClr val="dk1"/>
              </a:solidFill>
              <a:prstDash val="solid"/>
              <a:round/>
              <a:headEnd len="sm" w="sm" type="none"/>
              <a:tailEnd len="sm" w="sm" type="none"/>
            </a:ln>
          </p:spPr>
        </p:cxnSp>
        <p:cxnSp>
          <p:nvCxnSpPr>
            <p:cNvPr id="520" name="Google Shape;520;p9"/>
            <p:cNvCxnSpPr/>
            <p:nvPr/>
          </p:nvCxnSpPr>
          <p:spPr>
            <a:xfrm flipH="1">
              <a:off x="1824" y="2160"/>
              <a:ext cx="240" cy="432"/>
            </a:xfrm>
            <a:prstGeom prst="straightConnector1">
              <a:avLst/>
            </a:prstGeom>
            <a:noFill/>
            <a:ln cap="flat" cmpd="sng" w="12700">
              <a:solidFill>
                <a:schemeClr val="dk1"/>
              </a:solidFill>
              <a:prstDash val="solid"/>
              <a:round/>
              <a:headEnd len="sm" w="sm" type="none"/>
              <a:tailEnd len="sm" w="sm" type="none"/>
            </a:ln>
          </p:spPr>
        </p:cxnSp>
        <p:cxnSp>
          <p:nvCxnSpPr>
            <p:cNvPr id="521" name="Google Shape;521;p9"/>
            <p:cNvCxnSpPr/>
            <p:nvPr/>
          </p:nvCxnSpPr>
          <p:spPr>
            <a:xfrm>
              <a:off x="2256" y="2160"/>
              <a:ext cx="192" cy="480"/>
            </a:xfrm>
            <a:prstGeom prst="straightConnector1">
              <a:avLst/>
            </a:prstGeom>
            <a:noFill/>
            <a:ln cap="flat" cmpd="sng" w="12700">
              <a:solidFill>
                <a:schemeClr val="dk1"/>
              </a:solidFill>
              <a:prstDash val="solid"/>
              <a:round/>
              <a:headEnd len="sm" w="sm" type="none"/>
              <a:tailEnd len="sm" w="sm" type="none"/>
            </a:ln>
          </p:spPr>
        </p:cxnSp>
        <p:cxnSp>
          <p:nvCxnSpPr>
            <p:cNvPr id="522" name="Google Shape;522;p9"/>
            <p:cNvCxnSpPr/>
            <p:nvPr/>
          </p:nvCxnSpPr>
          <p:spPr>
            <a:xfrm flipH="1">
              <a:off x="3312" y="2208"/>
              <a:ext cx="240" cy="432"/>
            </a:xfrm>
            <a:prstGeom prst="straightConnector1">
              <a:avLst/>
            </a:prstGeom>
            <a:noFill/>
            <a:ln cap="flat" cmpd="sng" w="12700">
              <a:solidFill>
                <a:schemeClr val="dk1"/>
              </a:solidFill>
              <a:prstDash val="solid"/>
              <a:round/>
              <a:headEnd len="sm" w="sm" type="none"/>
              <a:tailEnd len="sm" w="sm" type="none"/>
            </a:ln>
          </p:spPr>
        </p:cxnSp>
        <p:cxnSp>
          <p:nvCxnSpPr>
            <p:cNvPr id="523" name="Google Shape;523;p9"/>
            <p:cNvCxnSpPr/>
            <p:nvPr/>
          </p:nvCxnSpPr>
          <p:spPr>
            <a:xfrm>
              <a:off x="3744" y="2208"/>
              <a:ext cx="192" cy="480"/>
            </a:xfrm>
            <a:prstGeom prst="straightConnector1">
              <a:avLst/>
            </a:prstGeom>
            <a:noFill/>
            <a:ln cap="flat" cmpd="sng" w="12700">
              <a:solidFill>
                <a:schemeClr val="dk1"/>
              </a:solidFill>
              <a:prstDash val="solid"/>
              <a:round/>
              <a:headEnd len="sm" w="sm" type="none"/>
              <a:tailEnd len="sm" w="sm" type="none"/>
            </a:ln>
          </p:spPr>
        </p:cxnSp>
        <p:cxnSp>
          <p:nvCxnSpPr>
            <p:cNvPr id="524" name="Google Shape;524;p9"/>
            <p:cNvCxnSpPr/>
            <p:nvPr/>
          </p:nvCxnSpPr>
          <p:spPr>
            <a:xfrm flipH="1">
              <a:off x="4800" y="2160"/>
              <a:ext cx="240" cy="432"/>
            </a:xfrm>
            <a:prstGeom prst="straightConnector1">
              <a:avLst/>
            </a:prstGeom>
            <a:noFill/>
            <a:ln cap="flat" cmpd="sng" w="12700">
              <a:solidFill>
                <a:schemeClr val="dk1"/>
              </a:solidFill>
              <a:prstDash val="solid"/>
              <a:round/>
              <a:headEnd len="sm" w="sm" type="none"/>
              <a:tailEnd len="sm" w="sm" type="none"/>
            </a:ln>
          </p:spPr>
        </p:cxnSp>
        <p:cxnSp>
          <p:nvCxnSpPr>
            <p:cNvPr id="525" name="Google Shape;525;p9"/>
            <p:cNvCxnSpPr/>
            <p:nvPr/>
          </p:nvCxnSpPr>
          <p:spPr>
            <a:xfrm>
              <a:off x="5232" y="2160"/>
              <a:ext cx="192" cy="480"/>
            </a:xfrm>
            <a:prstGeom prst="straightConnector1">
              <a:avLst/>
            </a:prstGeom>
            <a:noFill/>
            <a:ln cap="flat" cmpd="sng" w="12700">
              <a:solidFill>
                <a:schemeClr val="dk1"/>
              </a:solidFill>
              <a:prstDash val="solid"/>
              <a:round/>
              <a:headEnd len="sm" w="sm" type="none"/>
              <a:tailEnd len="sm" w="sm" type="none"/>
            </a:ln>
          </p:spPr>
        </p:cxnSp>
        <p:cxnSp>
          <p:nvCxnSpPr>
            <p:cNvPr id="526" name="Google Shape;526;p9"/>
            <p:cNvCxnSpPr/>
            <p:nvPr/>
          </p:nvCxnSpPr>
          <p:spPr>
            <a:xfrm flipH="1">
              <a:off x="384" y="2880"/>
              <a:ext cx="240" cy="432"/>
            </a:xfrm>
            <a:prstGeom prst="straightConnector1">
              <a:avLst/>
            </a:prstGeom>
            <a:noFill/>
            <a:ln cap="flat" cmpd="sng" w="12700">
              <a:solidFill>
                <a:schemeClr val="dk1"/>
              </a:solidFill>
              <a:prstDash val="solid"/>
              <a:round/>
              <a:headEnd len="sm" w="sm" type="none"/>
              <a:tailEnd len="sm" w="sm" type="none"/>
            </a:ln>
          </p:spPr>
        </p:cxnSp>
        <p:cxnSp>
          <p:nvCxnSpPr>
            <p:cNvPr id="527" name="Google Shape;527;p9"/>
            <p:cNvCxnSpPr/>
            <p:nvPr/>
          </p:nvCxnSpPr>
          <p:spPr>
            <a:xfrm>
              <a:off x="720" y="2880"/>
              <a:ext cx="192" cy="480"/>
            </a:xfrm>
            <a:prstGeom prst="straightConnector1">
              <a:avLst/>
            </a:prstGeom>
            <a:noFill/>
            <a:ln cap="flat" cmpd="sng" w="12700">
              <a:solidFill>
                <a:schemeClr val="dk1"/>
              </a:solidFill>
              <a:prstDash val="solid"/>
              <a:round/>
              <a:headEnd len="sm" w="sm" type="none"/>
              <a:tailEnd len="sm" w="sm" type="none"/>
            </a:ln>
          </p:spPr>
        </p:cxnSp>
        <p:grpSp>
          <p:nvGrpSpPr>
            <p:cNvPr id="528" name="Google Shape;528;p9"/>
            <p:cNvGrpSpPr/>
            <p:nvPr/>
          </p:nvGrpSpPr>
          <p:grpSpPr>
            <a:xfrm>
              <a:off x="144" y="3312"/>
              <a:ext cx="480" cy="480"/>
              <a:chOff x="144" y="3312"/>
              <a:chExt cx="480" cy="480"/>
            </a:xfrm>
          </p:grpSpPr>
          <p:sp>
            <p:nvSpPr>
              <p:cNvPr id="529" name="Google Shape;529;p9"/>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30" name="Google Shape;530;p9"/>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28,55</a:t>
                </a:r>
                <a:endParaRPr/>
              </a:p>
            </p:txBody>
          </p:sp>
        </p:grpSp>
        <p:grpSp>
          <p:nvGrpSpPr>
            <p:cNvPr id="531" name="Google Shape;531;p9"/>
            <p:cNvGrpSpPr/>
            <p:nvPr/>
          </p:nvGrpSpPr>
          <p:grpSpPr>
            <a:xfrm>
              <a:off x="720" y="3312"/>
              <a:ext cx="480" cy="480"/>
              <a:chOff x="144" y="3312"/>
              <a:chExt cx="480" cy="480"/>
            </a:xfrm>
          </p:grpSpPr>
          <p:sp>
            <p:nvSpPr>
              <p:cNvPr id="532" name="Google Shape;532;p9"/>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33" name="Google Shape;533;p9"/>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25,35</a:t>
                </a:r>
                <a:endParaRPr/>
              </a:p>
            </p:txBody>
          </p:sp>
        </p:grpSp>
        <p:grpSp>
          <p:nvGrpSpPr>
            <p:cNvPr id="534" name="Google Shape;534;p9"/>
            <p:cNvGrpSpPr/>
            <p:nvPr/>
          </p:nvGrpSpPr>
          <p:grpSpPr>
            <a:xfrm>
              <a:off x="480" y="2544"/>
              <a:ext cx="480" cy="480"/>
              <a:chOff x="144" y="3312"/>
              <a:chExt cx="480" cy="480"/>
            </a:xfrm>
          </p:grpSpPr>
          <p:sp>
            <p:nvSpPr>
              <p:cNvPr id="535" name="Google Shape;535;p9"/>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36" name="Google Shape;536;p9"/>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20,60</a:t>
                </a:r>
                <a:endParaRPr/>
              </a:p>
            </p:txBody>
          </p:sp>
        </p:grpSp>
        <p:grpSp>
          <p:nvGrpSpPr>
            <p:cNvPr id="537" name="Google Shape;537;p9"/>
            <p:cNvGrpSpPr/>
            <p:nvPr/>
          </p:nvGrpSpPr>
          <p:grpSpPr>
            <a:xfrm>
              <a:off x="1056" y="2544"/>
              <a:ext cx="480" cy="480"/>
              <a:chOff x="144" y="3312"/>
              <a:chExt cx="480" cy="480"/>
            </a:xfrm>
          </p:grpSpPr>
          <p:sp>
            <p:nvSpPr>
              <p:cNvPr id="538" name="Google Shape;538;p9"/>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39" name="Google Shape;539;p9"/>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30,50</a:t>
                </a:r>
                <a:endParaRPr/>
              </a:p>
            </p:txBody>
          </p:sp>
        </p:grpSp>
        <p:grpSp>
          <p:nvGrpSpPr>
            <p:cNvPr id="540" name="Google Shape;540;p9"/>
            <p:cNvGrpSpPr/>
            <p:nvPr/>
          </p:nvGrpSpPr>
          <p:grpSpPr>
            <a:xfrm>
              <a:off x="1632" y="2544"/>
              <a:ext cx="480" cy="480"/>
              <a:chOff x="144" y="3312"/>
              <a:chExt cx="480" cy="480"/>
            </a:xfrm>
          </p:grpSpPr>
          <p:sp>
            <p:nvSpPr>
              <p:cNvPr id="541" name="Google Shape;541;p9"/>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42" name="Google Shape;542;p9"/>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16,19</a:t>
                </a:r>
                <a:endParaRPr/>
              </a:p>
            </p:txBody>
          </p:sp>
        </p:grpSp>
        <p:grpSp>
          <p:nvGrpSpPr>
            <p:cNvPr id="543" name="Google Shape;543;p9"/>
            <p:cNvGrpSpPr/>
            <p:nvPr/>
          </p:nvGrpSpPr>
          <p:grpSpPr>
            <a:xfrm>
              <a:off x="2208" y="2544"/>
              <a:ext cx="480" cy="480"/>
              <a:chOff x="144" y="3312"/>
              <a:chExt cx="480" cy="480"/>
            </a:xfrm>
          </p:grpSpPr>
          <p:sp>
            <p:nvSpPr>
              <p:cNvPr id="544" name="Google Shape;544;p9"/>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45" name="Google Shape;545;p9"/>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17,17</a:t>
                </a:r>
                <a:endParaRPr/>
              </a:p>
            </p:txBody>
          </p:sp>
        </p:grpSp>
        <p:grpSp>
          <p:nvGrpSpPr>
            <p:cNvPr id="546" name="Google Shape;546;p9"/>
            <p:cNvGrpSpPr/>
            <p:nvPr/>
          </p:nvGrpSpPr>
          <p:grpSpPr>
            <a:xfrm>
              <a:off x="3072" y="2544"/>
              <a:ext cx="480" cy="480"/>
              <a:chOff x="144" y="3312"/>
              <a:chExt cx="480" cy="480"/>
            </a:xfrm>
          </p:grpSpPr>
          <p:sp>
            <p:nvSpPr>
              <p:cNvPr id="547" name="Google Shape;547;p9"/>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48" name="Google Shape;548;p9"/>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50,55</a:t>
                </a:r>
                <a:endParaRPr/>
              </a:p>
            </p:txBody>
          </p:sp>
        </p:grpSp>
        <p:grpSp>
          <p:nvGrpSpPr>
            <p:cNvPr id="549" name="Google Shape;549;p9"/>
            <p:cNvGrpSpPr/>
            <p:nvPr/>
          </p:nvGrpSpPr>
          <p:grpSpPr>
            <a:xfrm>
              <a:off x="3600" y="2544"/>
              <a:ext cx="480" cy="480"/>
              <a:chOff x="144" y="3312"/>
              <a:chExt cx="480" cy="480"/>
            </a:xfrm>
          </p:grpSpPr>
          <p:sp>
            <p:nvSpPr>
              <p:cNvPr id="550" name="Google Shape;550;p9"/>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51" name="Google Shape;551;p9"/>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47,58</a:t>
                </a:r>
                <a:endParaRPr/>
              </a:p>
            </p:txBody>
          </p:sp>
        </p:grpSp>
        <p:grpSp>
          <p:nvGrpSpPr>
            <p:cNvPr id="552" name="Google Shape;552;p9"/>
            <p:cNvGrpSpPr/>
            <p:nvPr/>
          </p:nvGrpSpPr>
          <p:grpSpPr>
            <a:xfrm>
              <a:off x="4560" y="2544"/>
              <a:ext cx="480" cy="480"/>
              <a:chOff x="144" y="3312"/>
              <a:chExt cx="480" cy="480"/>
            </a:xfrm>
          </p:grpSpPr>
          <p:sp>
            <p:nvSpPr>
              <p:cNvPr id="553" name="Google Shape;553;p9"/>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54" name="Google Shape;554;p9"/>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40,45</a:t>
                </a:r>
                <a:endParaRPr/>
              </a:p>
            </p:txBody>
          </p:sp>
        </p:grpSp>
        <p:grpSp>
          <p:nvGrpSpPr>
            <p:cNvPr id="555" name="Google Shape;555;p9"/>
            <p:cNvGrpSpPr/>
            <p:nvPr/>
          </p:nvGrpSpPr>
          <p:grpSpPr>
            <a:xfrm>
              <a:off x="5136" y="2544"/>
              <a:ext cx="480" cy="480"/>
              <a:chOff x="144" y="3312"/>
              <a:chExt cx="480" cy="480"/>
            </a:xfrm>
          </p:grpSpPr>
          <p:sp>
            <p:nvSpPr>
              <p:cNvPr id="556" name="Google Shape;556;p9"/>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57" name="Google Shape;557;p9"/>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40,43</a:t>
                </a:r>
                <a:endParaRPr/>
              </a:p>
            </p:txBody>
          </p:sp>
        </p:grpSp>
        <p:grpSp>
          <p:nvGrpSpPr>
            <p:cNvPr id="558" name="Google Shape;558;p9"/>
            <p:cNvGrpSpPr/>
            <p:nvPr/>
          </p:nvGrpSpPr>
          <p:grpSpPr>
            <a:xfrm>
              <a:off x="4896" y="1824"/>
              <a:ext cx="480" cy="480"/>
              <a:chOff x="144" y="3312"/>
              <a:chExt cx="480" cy="480"/>
            </a:xfrm>
          </p:grpSpPr>
          <p:sp>
            <p:nvSpPr>
              <p:cNvPr id="559" name="Google Shape;559;p9"/>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60" name="Google Shape;560;p9"/>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35,50</a:t>
                </a:r>
                <a:endParaRPr/>
              </a:p>
            </p:txBody>
          </p:sp>
        </p:grpSp>
        <p:grpSp>
          <p:nvGrpSpPr>
            <p:cNvPr id="561" name="Google Shape;561;p9"/>
            <p:cNvGrpSpPr/>
            <p:nvPr/>
          </p:nvGrpSpPr>
          <p:grpSpPr>
            <a:xfrm>
              <a:off x="3408" y="1872"/>
              <a:ext cx="480" cy="480"/>
              <a:chOff x="144" y="3312"/>
              <a:chExt cx="480" cy="480"/>
            </a:xfrm>
          </p:grpSpPr>
          <p:sp>
            <p:nvSpPr>
              <p:cNvPr id="562" name="Google Shape;562;p9"/>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63" name="Google Shape;563;p9"/>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45,60</a:t>
                </a:r>
                <a:endParaRPr/>
              </a:p>
            </p:txBody>
          </p:sp>
        </p:grpSp>
        <p:grpSp>
          <p:nvGrpSpPr>
            <p:cNvPr id="564" name="Google Shape;564;p9"/>
            <p:cNvGrpSpPr/>
            <p:nvPr/>
          </p:nvGrpSpPr>
          <p:grpSpPr>
            <a:xfrm>
              <a:off x="1920" y="1824"/>
              <a:ext cx="480" cy="480"/>
              <a:chOff x="144" y="3312"/>
              <a:chExt cx="480" cy="480"/>
            </a:xfrm>
          </p:grpSpPr>
          <p:sp>
            <p:nvSpPr>
              <p:cNvPr id="565" name="Google Shape;565;p9"/>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66" name="Google Shape;566;p9"/>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15,20</a:t>
                </a:r>
                <a:endParaRPr/>
              </a:p>
            </p:txBody>
          </p:sp>
        </p:grpSp>
        <p:grpSp>
          <p:nvGrpSpPr>
            <p:cNvPr id="567" name="Google Shape;567;p9"/>
            <p:cNvGrpSpPr/>
            <p:nvPr/>
          </p:nvGrpSpPr>
          <p:grpSpPr>
            <a:xfrm>
              <a:off x="864" y="1872"/>
              <a:ext cx="480" cy="480"/>
              <a:chOff x="144" y="3312"/>
              <a:chExt cx="480" cy="480"/>
            </a:xfrm>
          </p:grpSpPr>
          <p:sp>
            <p:nvSpPr>
              <p:cNvPr id="568" name="Google Shape;568;p9"/>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69" name="Google Shape;569;p9"/>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20,70</a:t>
                </a:r>
                <a:endParaRPr/>
              </a:p>
            </p:txBody>
          </p:sp>
        </p:grpSp>
        <p:grpSp>
          <p:nvGrpSpPr>
            <p:cNvPr id="570" name="Google Shape;570;p9"/>
            <p:cNvGrpSpPr/>
            <p:nvPr/>
          </p:nvGrpSpPr>
          <p:grpSpPr>
            <a:xfrm>
              <a:off x="1488" y="1344"/>
              <a:ext cx="480" cy="480"/>
              <a:chOff x="144" y="3312"/>
              <a:chExt cx="480" cy="480"/>
            </a:xfrm>
          </p:grpSpPr>
          <p:sp>
            <p:nvSpPr>
              <p:cNvPr id="571" name="Google Shape;571;p9"/>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72" name="Google Shape;572;p9"/>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15,80</a:t>
                </a:r>
                <a:endParaRPr/>
              </a:p>
            </p:txBody>
          </p:sp>
        </p:grpSp>
        <p:grpSp>
          <p:nvGrpSpPr>
            <p:cNvPr id="573" name="Google Shape;573;p9"/>
            <p:cNvGrpSpPr/>
            <p:nvPr/>
          </p:nvGrpSpPr>
          <p:grpSpPr>
            <a:xfrm>
              <a:off x="4224" y="1392"/>
              <a:ext cx="480" cy="480"/>
              <a:chOff x="144" y="3312"/>
              <a:chExt cx="480" cy="480"/>
            </a:xfrm>
          </p:grpSpPr>
          <p:sp>
            <p:nvSpPr>
              <p:cNvPr id="574" name="Google Shape;574;p9"/>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75" name="Google Shape;575;p9"/>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30,60</a:t>
                </a:r>
                <a:endParaRPr/>
              </a:p>
            </p:txBody>
          </p:sp>
        </p:grpSp>
        <p:grpSp>
          <p:nvGrpSpPr>
            <p:cNvPr id="576" name="Google Shape;576;p9"/>
            <p:cNvGrpSpPr/>
            <p:nvPr/>
          </p:nvGrpSpPr>
          <p:grpSpPr>
            <a:xfrm>
              <a:off x="2784" y="720"/>
              <a:ext cx="480" cy="480"/>
              <a:chOff x="144" y="3312"/>
              <a:chExt cx="480" cy="480"/>
            </a:xfrm>
          </p:grpSpPr>
          <p:sp>
            <p:nvSpPr>
              <p:cNvPr id="577" name="Google Shape;577;p9"/>
              <p:cNvSpPr/>
              <p:nvPr/>
            </p:nvSpPr>
            <p:spPr>
              <a:xfrm>
                <a:off x="144" y="3312"/>
                <a:ext cx="480" cy="4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78" name="Google Shape;578;p9"/>
              <p:cNvSpPr/>
              <p:nvPr/>
            </p:nvSpPr>
            <p:spPr>
              <a:xfrm>
                <a:off x="144" y="3408"/>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10,90</a:t>
                </a:r>
                <a:endParaRPr/>
              </a:p>
            </p:txBody>
          </p:sp>
        </p:grpSp>
      </p:grpSp>
      <p:sp>
        <p:nvSpPr>
          <p:cNvPr id="579" name="Google Shape;579;p9"/>
          <p:cNvSpPr txBox="1"/>
          <p:nvPr/>
        </p:nvSpPr>
        <p:spPr>
          <a:xfrm>
            <a:off x="2743200" y="5257800"/>
            <a:ext cx="5867400" cy="519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Times New Roman"/>
                <a:ea typeface="Times New Roman"/>
                <a:cs typeface="Times New Roman"/>
                <a:sym typeface="Times New Roman"/>
              </a:rPr>
              <a:t>Insert </a:t>
            </a:r>
            <a:r>
              <a:rPr b="0" i="0" lang="en-US" sz="2800" u="none" cap="none" strike="noStrike">
                <a:solidFill>
                  <a:srgbClr val="FF3300"/>
                </a:solidFill>
                <a:latin typeface="Times New Roman"/>
                <a:ea typeface="Times New Roman"/>
                <a:cs typeface="Times New Roman"/>
                <a:sym typeface="Times New Roman"/>
              </a:rPr>
              <a:t>18</a:t>
            </a:r>
            <a:r>
              <a:rPr b="0" i="0" lang="en-US" sz="2800" u="none" cap="none" strike="noStrike">
                <a:solidFill>
                  <a:schemeClr val="dk1"/>
                </a:solidFill>
                <a:latin typeface="Times New Roman"/>
                <a:ea typeface="Times New Roman"/>
                <a:cs typeface="Times New Roman"/>
                <a:sym typeface="Times New Roman"/>
              </a:rPr>
              <a:t>.</a:t>
            </a:r>
            <a:endParaRPr/>
          </a:p>
        </p:txBody>
      </p:sp>
      <p:grpSp>
        <p:nvGrpSpPr>
          <p:cNvPr id="580" name="Google Shape;580;p9"/>
          <p:cNvGrpSpPr/>
          <p:nvPr/>
        </p:nvGrpSpPr>
        <p:grpSpPr>
          <a:xfrm>
            <a:off x="1371600" y="2971800"/>
            <a:ext cx="762000" cy="762000"/>
            <a:chOff x="4032" y="3408"/>
            <a:chExt cx="480" cy="480"/>
          </a:xfrm>
        </p:grpSpPr>
        <p:sp>
          <p:nvSpPr>
            <p:cNvPr id="581" name="Google Shape;581;p9"/>
            <p:cNvSpPr/>
            <p:nvPr/>
          </p:nvSpPr>
          <p:spPr>
            <a:xfrm>
              <a:off x="4032" y="3408"/>
              <a:ext cx="480" cy="4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82" name="Google Shape;582;p9"/>
            <p:cNvSpPr/>
            <p:nvPr/>
          </p:nvSpPr>
          <p:spPr>
            <a:xfrm>
              <a:off x="4032" y="3504"/>
              <a:ext cx="3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  ,70</a:t>
              </a:r>
              <a:endParaRPr/>
            </a:p>
          </p:txBody>
        </p:sp>
      </p:grpSp>
      <p:sp>
        <p:nvSpPr>
          <p:cNvPr id="583" name="Google Shape;583;p9"/>
          <p:cNvSpPr txBox="1"/>
          <p:nvPr/>
        </p:nvSpPr>
        <p:spPr>
          <a:xfrm>
            <a:off x="2743200" y="5715000"/>
            <a:ext cx="5867400" cy="519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Times New Roman"/>
                <a:ea typeface="Times New Roman"/>
                <a:cs typeface="Times New Roman"/>
                <a:sym typeface="Times New Roman"/>
              </a:rPr>
              <a:t>New element becomes a left end point.</a:t>
            </a:r>
            <a:endParaRPr/>
          </a:p>
        </p:txBody>
      </p:sp>
      <p:sp>
        <p:nvSpPr>
          <p:cNvPr id="584" name="Google Shape;584;p9"/>
          <p:cNvSpPr txBox="1"/>
          <p:nvPr/>
        </p:nvSpPr>
        <p:spPr>
          <a:xfrm>
            <a:off x="2743200" y="6248400"/>
            <a:ext cx="5867400" cy="519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Times New Roman"/>
                <a:ea typeface="Times New Roman"/>
                <a:cs typeface="Times New Roman"/>
                <a:sym typeface="Times New Roman"/>
              </a:rPr>
              <a:t>Insert new element into min heap.</a:t>
            </a:r>
            <a:endParaRPr/>
          </a:p>
        </p:txBody>
      </p:sp>
      <p:grpSp>
        <p:nvGrpSpPr>
          <p:cNvPr id="585" name="Google Shape;585;p9"/>
          <p:cNvGrpSpPr/>
          <p:nvPr/>
        </p:nvGrpSpPr>
        <p:grpSpPr>
          <a:xfrm>
            <a:off x="1371600" y="2971800"/>
            <a:ext cx="762000" cy="762000"/>
            <a:chOff x="4032" y="3408"/>
            <a:chExt cx="480" cy="480"/>
          </a:xfrm>
        </p:grpSpPr>
        <p:sp>
          <p:nvSpPr>
            <p:cNvPr id="586" name="Google Shape;586;p9"/>
            <p:cNvSpPr/>
            <p:nvPr/>
          </p:nvSpPr>
          <p:spPr>
            <a:xfrm>
              <a:off x="4032" y="3408"/>
              <a:ext cx="480" cy="4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87" name="Google Shape;587;p9"/>
            <p:cNvSpPr/>
            <p:nvPr/>
          </p:nvSpPr>
          <p:spPr>
            <a:xfrm>
              <a:off x="4032" y="3504"/>
              <a:ext cx="47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18,70</a:t>
              </a:r>
              <a:endParaRPr/>
            </a:p>
          </p:txBody>
        </p:sp>
      </p:grpSp>
      <p:sp>
        <p:nvSpPr>
          <p:cNvPr id="588" name="Google Shape;588;p9"/>
          <p:cNvSpPr txBox="1"/>
          <p:nvPr>
            <p:ph type="ctrTitle"/>
          </p:nvPr>
        </p:nvSpPr>
        <p:spPr>
          <a:xfrm>
            <a:off x="762000" y="0"/>
            <a:ext cx="7772400" cy="990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Another Insert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ank Presentation">
  <a:themeElements>
    <a:clrScheme name="">
      <a:dk1>
        <a:srgbClr val="000000"/>
      </a:dk1>
      <a:lt1>
        <a:srgbClr val="0000FF"/>
      </a:lt1>
      <a:dk2>
        <a:srgbClr val="000099"/>
      </a:dk2>
      <a:lt2>
        <a:srgbClr val="000000"/>
      </a:lt2>
      <a:accent1>
        <a:srgbClr val="FF9900"/>
      </a:accent1>
      <a:accent2>
        <a:srgbClr val="00FFFF"/>
      </a:accent2>
      <a:accent3>
        <a:srgbClr val="AAAAFF"/>
      </a:accent3>
      <a:accent4>
        <a:srgbClr val="000000"/>
      </a:accent4>
      <a:accent5>
        <a:srgbClr val="FFCAAA"/>
      </a:accent5>
      <a:accent6>
        <a:srgbClr val="00E7E7"/>
      </a:accent6>
      <a:hlink>
        <a:srgbClr val="FF0033"/>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1995-06-17T23:31:02Z</dcterms:created>
  <dc:creator>Preferred Customer</dc:creator>
</cp:coreProperties>
</file>