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6858000" cx="9144000"/>
  <p:notesSz cx="6994525" cy="9278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59">
          <p15:clr>
            <a:srgbClr val="A4A3A4"/>
          </p15:clr>
        </p15:guide>
        <p15:guide id="2" pos="2883">
          <p15:clr>
            <a:srgbClr val="A4A3A4"/>
          </p15:clr>
        </p15:guide>
      </p15:notesGuideLst>
    </p:ext>
    <p:ext uri="http://customooxmlschemas.google.com/">
      <go:slidesCustomData xmlns:go="http://customooxmlschemas.google.com/" r:id="rId117" roundtripDataSignature="AMtx7mhgmcfEvT3v4bxyNOVeZ9ynhuUe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59" orient="horz"/>
        <p:guide pos="2883"/>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7" Type="http://customschemas.google.com/relationships/presentationmetadata" Target="metadata"/><Relationship Id="rId116" Type="http://schemas.openxmlformats.org/officeDocument/2006/relationships/slide" Target="slides/slide109.xml"/><Relationship Id="rId115" Type="http://schemas.openxmlformats.org/officeDocument/2006/relationships/slide" Target="slides/slide108.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588"/>
            <a:ext cx="3032125" cy="465138"/>
          </a:xfrm>
          <a:prstGeom prst="rect">
            <a:avLst/>
          </a:prstGeom>
          <a:noFill/>
          <a:ln>
            <a:noFill/>
          </a:ln>
        </p:spPr>
        <p:txBody>
          <a:bodyPr anchorCtr="0" anchor="t" bIns="0" lIns="19050" spcFirstLastPara="1" rIns="19050"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62400" y="-1588"/>
            <a:ext cx="3032125" cy="465138"/>
          </a:xfrm>
          <a:prstGeom prst="rect">
            <a:avLst/>
          </a:prstGeom>
          <a:noFill/>
          <a:ln>
            <a:noFill/>
          </a:ln>
        </p:spPr>
        <p:txBody>
          <a:bodyPr anchorCtr="0" anchor="t" bIns="0" lIns="19050" spcFirstLastPara="1" rIns="19050" wrap="square" tIns="0">
            <a:noAutofit/>
          </a:bodyPr>
          <a:lstStyle>
            <a:lvl1pPr lvl="0" marR="0" rtl="0" algn="r">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6" name="Google Shape;6;n"/>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3800"/>
            <a:ext cx="3032125" cy="465138"/>
          </a:xfrm>
          <a:prstGeom prst="rect">
            <a:avLst/>
          </a:prstGeom>
          <a:noFill/>
          <a:ln>
            <a:noFill/>
          </a:ln>
        </p:spPr>
        <p:txBody>
          <a:bodyPr anchorCtr="0" anchor="b" bIns="0" lIns="19050" spcFirstLastPara="1" rIns="19050"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b="0" i="1" lang="en-US" sz="1000" u="none" cap="none" strike="noStrike">
                <a:solidFill>
                  <a:schemeClr val="dk1"/>
                </a:solidFill>
                <a:latin typeface="Times New Roman"/>
                <a:ea typeface="Times New Roman"/>
                <a:cs typeface="Times New Roman"/>
                <a:sym typeface="Times New Roman"/>
              </a:rPr>
              <a:t>‹#›</a:t>
            </a:fld>
            <a:endParaRPr b="0" i="1" sz="10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36" name="Google Shape;236;p1: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322" name="Google Shape;322;p1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6" name="Shape 5266"/>
        <p:cNvGrpSpPr/>
        <p:nvPr/>
      </p:nvGrpSpPr>
      <p:grpSpPr>
        <a:xfrm>
          <a:off x="0" y="0"/>
          <a:ext cx="0" cy="0"/>
          <a:chOff x="0" y="0"/>
          <a:chExt cx="0" cy="0"/>
        </a:xfrm>
      </p:grpSpPr>
      <p:sp>
        <p:nvSpPr>
          <p:cNvPr id="5267" name="Google Shape;5267;p9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268" name="Google Shape;5268;p9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2" name="Shape 5272"/>
        <p:cNvGrpSpPr/>
        <p:nvPr/>
      </p:nvGrpSpPr>
      <p:grpSpPr>
        <a:xfrm>
          <a:off x="0" y="0"/>
          <a:ext cx="0" cy="0"/>
          <a:chOff x="0" y="0"/>
          <a:chExt cx="0" cy="0"/>
        </a:xfrm>
      </p:grpSpPr>
      <p:sp>
        <p:nvSpPr>
          <p:cNvPr id="5273" name="Google Shape;5273;p10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274" name="Google Shape;5274;p10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2" name="Shape 5282"/>
        <p:cNvGrpSpPr/>
        <p:nvPr/>
      </p:nvGrpSpPr>
      <p:grpSpPr>
        <a:xfrm>
          <a:off x="0" y="0"/>
          <a:ext cx="0" cy="0"/>
          <a:chOff x="0" y="0"/>
          <a:chExt cx="0" cy="0"/>
        </a:xfrm>
      </p:grpSpPr>
      <p:sp>
        <p:nvSpPr>
          <p:cNvPr id="5283" name="Google Shape;5283;p10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284" name="Google Shape;5284;p10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2" name="Shape 5292"/>
        <p:cNvGrpSpPr/>
        <p:nvPr/>
      </p:nvGrpSpPr>
      <p:grpSpPr>
        <a:xfrm>
          <a:off x="0" y="0"/>
          <a:ext cx="0" cy="0"/>
          <a:chOff x="0" y="0"/>
          <a:chExt cx="0" cy="0"/>
        </a:xfrm>
      </p:grpSpPr>
      <p:sp>
        <p:nvSpPr>
          <p:cNvPr id="5293" name="Google Shape;5293;p10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5294" name="Google Shape;5294;p102:notes"/>
          <p:cNvSpPr/>
          <p:nvPr>
            <p:ph idx="2" type="sldImg"/>
          </p:nvPr>
        </p:nvSpPr>
        <p:spPr>
          <a:xfrm>
            <a:off x="1187450" y="703263"/>
            <a:ext cx="4621213"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95" name="Google Shape;5295;p102: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The first time through the repeat-until loop we can’t have this problem, because at this time the output buffer has to get full before or at the same time an input buffer gets empty. In future iterations, during the k-way merge starts, we have one buffer being output, one being input, and k buffer loads in remaining buffers. For purposes of data analysis, we cunt each block input as a full block even though it may have an end of run marker in the middle.</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3" name="Shape 5303"/>
        <p:cNvGrpSpPr/>
        <p:nvPr/>
      </p:nvGrpSpPr>
      <p:grpSpPr>
        <a:xfrm>
          <a:off x="0" y="0"/>
          <a:ext cx="0" cy="0"/>
          <a:chOff x="0" y="0"/>
          <a:chExt cx="0" cy="0"/>
        </a:xfrm>
      </p:grpSpPr>
      <p:sp>
        <p:nvSpPr>
          <p:cNvPr id="5304" name="Google Shape;5304;p10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5305" name="Google Shape;5305;p103:notes"/>
          <p:cNvSpPr/>
          <p:nvPr>
            <p:ph idx="2" type="sldImg"/>
          </p:nvPr>
        </p:nvSpPr>
        <p:spPr>
          <a:xfrm>
            <a:off x="1187450" y="703263"/>
            <a:ext cx="4621213"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06" name="Google Shape;5306;p103: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By induction on iteration number of repeat-until loop. If failure occurs, haven’t read end-of-run marker for run whose next buffer is needed. So, up to now we have been reading and writing at same rate.</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2" name="Shape 5312"/>
        <p:cNvGrpSpPr/>
        <p:nvPr/>
      </p:nvGrpSpPr>
      <p:grpSpPr>
        <a:xfrm>
          <a:off x="0" y="0"/>
          <a:ext cx="0" cy="0"/>
          <a:chOff x="0" y="0"/>
          <a:chExt cx="0" cy="0"/>
        </a:xfrm>
      </p:grpSpPr>
      <p:sp>
        <p:nvSpPr>
          <p:cNvPr id="5313" name="Google Shape;5313;p10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314" name="Google Shape;5314;p10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2" name="Shape 5322"/>
        <p:cNvGrpSpPr/>
        <p:nvPr/>
      </p:nvGrpSpPr>
      <p:grpSpPr>
        <a:xfrm>
          <a:off x="0" y="0"/>
          <a:ext cx="0" cy="0"/>
          <a:chOff x="0" y="0"/>
          <a:chExt cx="0" cy="0"/>
        </a:xfrm>
      </p:grpSpPr>
      <p:sp>
        <p:nvSpPr>
          <p:cNvPr id="5323" name="Google Shape;5323;p10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324" name="Google Shape;5324;p10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2" name="Shape 5332"/>
        <p:cNvGrpSpPr/>
        <p:nvPr/>
      </p:nvGrpSpPr>
      <p:grpSpPr>
        <a:xfrm>
          <a:off x="0" y="0"/>
          <a:ext cx="0" cy="0"/>
          <a:chOff x="0" y="0"/>
          <a:chExt cx="0" cy="0"/>
        </a:xfrm>
      </p:grpSpPr>
      <p:sp>
        <p:nvSpPr>
          <p:cNvPr id="5333" name="Google Shape;5333;p106: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5334" name="Google Shape;5334;p106:notes"/>
          <p:cNvSpPr/>
          <p:nvPr>
            <p:ph idx="2" type="sldImg"/>
          </p:nvPr>
        </p:nvSpPr>
        <p:spPr>
          <a:xfrm>
            <a:off x="1187450" y="703263"/>
            <a:ext cx="4621213"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35" name="Google Shape;5335;p106: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By induction on iteration number of repeat-until loop. Again, as we are trying to read a next buffer, read and write have so far progressed at same rate.</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1" name="Shape 5341"/>
        <p:cNvGrpSpPr/>
        <p:nvPr/>
      </p:nvGrpSpPr>
      <p:grpSpPr>
        <a:xfrm>
          <a:off x="0" y="0"/>
          <a:ext cx="0" cy="0"/>
          <a:chOff x="0" y="0"/>
          <a:chExt cx="0" cy="0"/>
        </a:xfrm>
      </p:grpSpPr>
      <p:sp>
        <p:nvSpPr>
          <p:cNvPr id="5342" name="Google Shape;5342;p107: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343" name="Google Shape;5343;p10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1" name="Shape 5351"/>
        <p:cNvGrpSpPr/>
        <p:nvPr/>
      </p:nvGrpSpPr>
      <p:grpSpPr>
        <a:xfrm>
          <a:off x="0" y="0"/>
          <a:ext cx="0" cy="0"/>
          <a:chOff x="0" y="0"/>
          <a:chExt cx="0" cy="0"/>
        </a:xfrm>
      </p:grpSpPr>
      <p:sp>
        <p:nvSpPr>
          <p:cNvPr id="5352" name="Google Shape;5352;p10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353" name="Google Shape;5353;p10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29" name="Google Shape;329;p1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0" name="Google Shape;330;p11: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Middle group size is 1. In external sort adaptation, we make middle group as large as possible.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10" name="Google Shape;410;p1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1" name="Google Shape;411;p12: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Each buffer is, say, 1 block long. Rest of memory is used for middle group.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33" name="Google Shape;433;p1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4" name="Google Shape;434;p13: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Fill input buffer. Delay when input buffer is empty or small/large full.</a:t>
            </a:r>
            <a:endParaRPr/>
          </a:p>
          <a:p>
            <a:pPr indent="0" lvl="0" marL="0" rtl="0" algn="l">
              <a:spcBef>
                <a:spcPts val="360"/>
              </a:spcBef>
              <a:spcAft>
                <a:spcPts val="0"/>
              </a:spcAft>
              <a:buNone/>
            </a:pPr>
            <a:r>
              <a:rPr lang="en-US">
                <a:latin typeface="Times New Roman"/>
                <a:ea typeface="Times New Roman"/>
                <a:cs typeface="Times New Roman"/>
                <a:sym typeface="Times New Roman"/>
              </a:rPr>
              <a:t>Alternate between removing min and max elements of middle group so as to balance size of small and large groups.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457" name="Google Shape;457;p1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5: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480" name="Google Shape;480;p1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1" name="Google Shape;481;p15: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488" name="Google Shape;488;p1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7: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495" name="Google Shape;495;p1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8: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02" name="Google Shape;502;p1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3" name="Google Shape;503;p18: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Iterative internal merge sort starts with sorted segments; performs merge passes in each of which the number of sorted segments becomes half; stops when we have just one sorted segment. The sorted segments may be created using insertion sort say to get initial segments of size 15 (say).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10" name="Google Shape;510;p1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244" name="Google Shape;244;p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28" name="Google Shape;528;p2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35" name="Google Shape;535;p2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22: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32" name="Google Shape;632;p2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3: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53" name="Google Shape;653;p2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2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60" name="Google Shape;660;p2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68" name="Google Shape;668;p2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75" name="Google Shape;675;p2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683" name="Google Shape;683;p2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27: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Assumes all runs are paired. When merging an odd number of runs, one run doesn’t go through internal merging but is simply copied from input to output.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91" name="Google Shape;691;p2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2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698" name="Google Shape;698;p2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b="0" i="1" lang="en-US" sz="1000" u="none" cap="none" strike="noStrike">
                <a:solidFill>
                  <a:schemeClr val="dk1"/>
                </a:solidFill>
                <a:latin typeface="Times New Roman"/>
                <a:ea typeface="Times New Roman"/>
                <a:cs typeface="Times New Roman"/>
                <a:sym typeface="Times New Roman"/>
              </a:rPr>
              <a:t>‹#›</a:t>
            </a:fld>
            <a:endParaRPr b="0" i="1" sz="1000" u="none" cap="none" strike="noStrike">
              <a:solidFill>
                <a:schemeClr val="dk1"/>
              </a:solidFill>
              <a:latin typeface="Times New Roman"/>
              <a:ea typeface="Times New Roman"/>
              <a:cs typeface="Times New Roman"/>
              <a:sym typeface="Times New Roman"/>
            </a:endParaRPr>
          </a:p>
        </p:txBody>
      </p:sp>
      <p:sp>
        <p:nvSpPr>
          <p:cNvPr id="251" name="Google Shape;251;p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3: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Alternatively, input front part (including key) of each of the n records so as to fill</a:t>
            </a:r>
            <a:endParaRPr/>
          </a:p>
          <a:p>
            <a:pPr indent="0" lvl="0" marL="0" rtl="0" algn="l">
              <a:spcBef>
                <a:spcPts val="360"/>
              </a:spcBef>
              <a:spcAft>
                <a:spcPts val="0"/>
              </a:spcAft>
              <a:buNone/>
            </a:pPr>
            <a:r>
              <a:rPr lang="en-US">
                <a:latin typeface="Times New Roman"/>
                <a:ea typeface="Times New Roman"/>
                <a:cs typeface="Times New Roman"/>
                <a:sym typeface="Times New Roman"/>
              </a:rPr>
              <a:t>memory. Permute remainder.</a:t>
            </a:r>
            <a:endParaRPr/>
          </a:p>
          <a:p>
            <a:pPr indent="0" lvl="0" marL="0" rtl="0" algn="l">
              <a:spcBef>
                <a:spcPts val="360"/>
              </a:spcBef>
              <a:spcAft>
                <a:spcPts val="0"/>
              </a:spcAft>
              <a:buNone/>
            </a:pPr>
            <a:r>
              <a:rPr lang="en-US">
                <a:latin typeface="Times New Roman"/>
                <a:ea typeface="Times New Roman"/>
                <a:cs typeface="Times New Roman"/>
                <a:sym typeface="Times New Roman"/>
              </a:rPr>
              <a:t>Input records, compacting keys together. Sort keys… 1 input pass</a:t>
            </a:r>
            <a:endParaRPr/>
          </a:p>
          <a:p>
            <a:pPr indent="0" lvl="0" marL="0" rtl="0" algn="l">
              <a:spcBef>
                <a:spcPts val="360"/>
              </a:spcBef>
              <a:spcAft>
                <a:spcPts val="0"/>
              </a:spcAft>
              <a:buNone/>
            </a:pPr>
            <a:r>
              <a:rPr lang="en-US">
                <a:latin typeface="Times New Roman"/>
                <a:ea typeface="Times New Roman"/>
                <a:cs typeface="Times New Roman"/>
                <a:sym typeface="Times New Roman"/>
              </a:rPr>
              <a:t>Input records, write to proper place on disk, one record at a time… 1 input pass and 1 output pass. Even though n random access writes, n is small and each record is large. So, OK.</a:t>
            </a:r>
            <a:endParaRPr/>
          </a:p>
          <a:p>
            <a:pPr indent="0" lvl="0" marL="0" rtl="0" algn="l">
              <a:spcBef>
                <a:spcPts val="360"/>
              </a:spcBef>
              <a:spcAft>
                <a:spcPts val="0"/>
              </a:spcAft>
              <a:buNone/>
            </a:pPr>
            <a:r>
              <a:rPr lang="en-US">
                <a:latin typeface="Times New Roman"/>
                <a:ea typeface="Times New Roman"/>
                <a:cs typeface="Times New Roman"/>
                <a:sym typeface="Times New Roman"/>
              </a:rPr>
              <a:t>Even with large n large file may need to first determine sort permutation and then rearrange.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705" name="Google Shape;705;p3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721" name="Google Shape;721;p3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2: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728" name="Google Shape;728;p3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3: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744" name="Google Shape;744;p3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3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751" name="Google Shape;751;p3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3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11" name="Google Shape;811;p3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3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18" name="Google Shape;818;p3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37: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46" name="Google Shape;846;p3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3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75" name="Google Shape;875;p3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80" name="Google Shape;880;p3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0" name="Google Shape;260;p4: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Adaptation of quicksort exposed the need for data structures for double-ended priority queues; concept of buffers (portions of memory to read into and write from); and buffer management to reduce time spent waiting for a buffer to empty or fill to/from disk.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4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886" name="Google Shape;886;p4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4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892" name="Google Shape;892;p4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893" name="Google Shape;893;p41: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Array representation.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4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964" name="Google Shape;964;p4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965" name="Google Shape;965;p42: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Match nodes actually store pointer to winner. When implementing, easier to play matches from 15 down to 1.</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4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063" name="Google Shape;1063;p4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064" name="Google Shape;1064;p43: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Can use min heap of pointers to front records of runs for k-way merge. Replay is also O(log n). Need to access 2 children of each node on downward reinsert path.</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4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162" name="Google Shape;1162;p4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4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168" name="Google Shape;1168;p4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46: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174" name="Google Shape;1174;p4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175" name="Google Shape;1175;p46: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4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274" name="Google Shape;1274;p4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275" name="Google Shape;1275;p47: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p48: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373" name="Google Shape;1373;p4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374" name="Google Shape;1374;p48: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49: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472" name="Google Shape;1472;p4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473" name="Google Shape;1473;p49: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267" name="Google Shape;267;p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p5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1571" name="Google Shape;1571;p5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5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577" name="Google Shape;1577;p5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578" name="Google Shape;1578;p51: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109ff31b7cd_0_7:notes"/>
          <p:cNvSpPr txBox="1"/>
          <p:nvPr>
            <p:ph idx="12" type="sldNum"/>
          </p:nvPr>
        </p:nvSpPr>
        <p:spPr>
          <a:xfrm>
            <a:off x="3962400" y="8813800"/>
            <a:ext cx="3032100" cy="4650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663" name="Google Shape;1663;g109ff31b7cd_0_7:notes"/>
          <p:cNvSpPr/>
          <p:nvPr>
            <p:ph idx="2" type="sldImg"/>
          </p:nvPr>
        </p:nvSpPr>
        <p:spPr>
          <a:xfrm>
            <a:off x="1150938" y="692150"/>
            <a:ext cx="4556100" cy="3416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664" name="Google Shape;1664;g109ff31b7cd_0_7:notes"/>
          <p:cNvSpPr txBox="1"/>
          <p:nvPr>
            <p:ph idx="1" type="body"/>
          </p:nvPr>
        </p:nvSpPr>
        <p:spPr>
          <a:xfrm>
            <a:off x="933450" y="4406900"/>
            <a:ext cx="5127600" cy="41751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5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749" name="Google Shape;1749;p5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750" name="Google Shape;1750;p52: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5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840" name="Google Shape;1840;p5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841" name="Google Shape;1841;p53: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p54: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1935" name="Google Shape;1935;p5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1936" name="Google Shape;1936;p54: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p55: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2033" name="Google Shape;2033;p5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2034" name="Google Shape;2034;p55: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p56: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2131" name="Google Shape;2131;p5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2132" name="Google Shape;2132;p56: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p5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2229" name="Google Shape;2229;p5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2230" name="Google Shape;2230;p57: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5" name="Shape 2325"/>
        <p:cNvGrpSpPr/>
        <p:nvPr/>
      </p:nvGrpSpPr>
      <p:grpSpPr>
        <a:xfrm>
          <a:off x="0" y="0"/>
          <a:ext cx="0" cy="0"/>
          <a:chOff x="0" y="0"/>
          <a:chExt cx="0" cy="0"/>
        </a:xfrm>
      </p:grpSpPr>
      <p:sp>
        <p:nvSpPr>
          <p:cNvPr id="2326" name="Google Shape;2326;p58: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2327" name="Google Shape;2327;p5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2328" name="Google Shape;2328;p58: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274" name="Google Shape;274;p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p59: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2429" name="Google Shape;2429;p5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0" name="Google Shape;2430;p59: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4975" lIns="89950" spcFirstLastPara="1" rIns="89950" wrap="square" tIns="449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9" name="Shape 2499"/>
        <p:cNvGrpSpPr/>
        <p:nvPr/>
      </p:nvGrpSpPr>
      <p:grpSpPr>
        <a:xfrm>
          <a:off x="0" y="0"/>
          <a:ext cx="0" cy="0"/>
          <a:chOff x="0" y="0"/>
          <a:chExt cx="0" cy="0"/>
        </a:xfrm>
      </p:grpSpPr>
      <p:sp>
        <p:nvSpPr>
          <p:cNvPr id="2500" name="Google Shape;2500;p60: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fld id="{00000000-1234-1234-1234-123412341234}" type="slidenum">
              <a:rPr i="1" lang="en-US" sz="1200">
                <a:solidFill>
                  <a:srgbClr val="000000"/>
                </a:solidFill>
                <a:latin typeface="Times New Roman"/>
                <a:ea typeface="Times New Roman"/>
                <a:cs typeface="Times New Roman"/>
                <a:sym typeface="Times New Roman"/>
              </a:rPr>
              <a:t>‹#›</a:t>
            </a:fld>
            <a:endParaRPr i="1" sz="1200">
              <a:solidFill>
                <a:srgbClr val="000000"/>
              </a:solidFill>
              <a:latin typeface="Times New Roman"/>
              <a:ea typeface="Times New Roman"/>
              <a:cs typeface="Times New Roman"/>
              <a:sym typeface="Times New Roman"/>
            </a:endParaRPr>
          </a:p>
        </p:txBody>
      </p:sp>
      <p:sp>
        <p:nvSpPr>
          <p:cNvPr id="2501" name="Google Shape;2501;p6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2502" name="Google Shape;2502;p60:notes"/>
          <p:cNvSpPr txBox="1"/>
          <p:nvPr>
            <p:ph idx="1" type="body"/>
          </p:nvPr>
        </p:nvSpPr>
        <p:spPr>
          <a:xfrm>
            <a:off x="933450" y="4406900"/>
            <a:ext cx="5127625" cy="4175125"/>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p6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2623" name="Google Shape;2623;p6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p62: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2630" name="Google Shape;2630;p6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4" name="Shape 2634"/>
        <p:cNvGrpSpPr/>
        <p:nvPr/>
      </p:nvGrpSpPr>
      <p:grpSpPr>
        <a:xfrm>
          <a:off x="0" y="0"/>
          <a:ext cx="0" cy="0"/>
          <a:chOff x="0" y="0"/>
          <a:chExt cx="0" cy="0"/>
        </a:xfrm>
      </p:grpSpPr>
      <p:sp>
        <p:nvSpPr>
          <p:cNvPr id="2635" name="Google Shape;2635;p63: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2636" name="Google Shape;2636;p63: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p64: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2641" name="Google Shape;2641;p64: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42" name="Google Shape;2642;p64: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p65: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2657" name="Google Shape;2657;p65: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8" name="Google Shape;2658;p65: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Buffers are 1 block long. Actually, 3 buffers suffice as the output buffer fills at the same rate as the input buffer empties. At any time, one buffer is the input buffer that is being filled from disk, another the output buffer that is being written to disk, and the third is used to feed the loser tree and also is filled from the loser tree.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p66: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2689" name="Google Shape;2689;p66: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90" name="Google Shape;2690;p66: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Read/write single block.</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p6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2711" name="Google Shape;2711;p67: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2" name="Google Shape;2712;p67: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8" name="Shape 2808"/>
        <p:cNvGrpSpPr/>
        <p:nvPr/>
      </p:nvGrpSpPr>
      <p:grpSpPr>
        <a:xfrm>
          <a:off x="0" y="0"/>
          <a:ext cx="0" cy="0"/>
          <a:chOff x="0" y="0"/>
          <a:chExt cx="0" cy="0"/>
        </a:xfrm>
      </p:grpSpPr>
      <p:sp>
        <p:nvSpPr>
          <p:cNvPr id="2809" name="Google Shape;2809;p68: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2810" name="Google Shape;2810;p68: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1" name="Google Shape;2811;p68: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288" name="Google Shape;288;p7: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89" name="Google Shape;289;p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2" name="Shape 2912"/>
        <p:cNvGrpSpPr/>
        <p:nvPr/>
      </p:nvGrpSpPr>
      <p:grpSpPr>
        <a:xfrm>
          <a:off x="0" y="0"/>
          <a:ext cx="0" cy="0"/>
          <a:chOff x="0" y="0"/>
          <a:chExt cx="0" cy="0"/>
        </a:xfrm>
      </p:grpSpPr>
      <p:sp>
        <p:nvSpPr>
          <p:cNvPr id="2913" name="Google Shape;2913;p69: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2914" name="Google Shape;2914;p69: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5" name="Google Shape;2915;p69: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0" name="Shape 3020"/>
        <p:cNvGrpSpPr/>
        <p:nvPr/>
      </p:nvGrpSpPr>
      <p:grpSpPr>
        <a:xfrm>
          <a:off x="0" y="0"/>
          <a:ext cx="0" cy="0"/>
          <a:chOff x="0" y="0"/>
          <a:chExt cx="0" cy="0"/>
        </a:xfrm>
      </p:grpSpPr>
      <p:sp>
        <p:nvSpPr>
          <p:cNvPr id="3021" name="Google Shape;3021;p70: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022" name="Google Shape;3022;p70: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3" name="Google Shape;3023;p70: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1" name="Shape 3131"/>
        <p:cNvGrpSpPr/>
        <p:nvPr/>
      </p:nvGrpSpPr>
      <p:grpSpPr>
        <a:xfrm>
          <a:off x="0" y="0"/>
          <a:ext cx="0" cy="0"/>
          <a:chOff x="0" y="0"/>
          <a:chExt cx="0" cy="0"/>
        </a:xfrm>
      </p:grpSpPr>
      <p:sp>
        <p:nvSpPr>
          <p:cNvPr id="3132" name="Google Shape;3132;p7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133" name="Google Shape;3133;p71: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4" name="Google Shape;3134;p71: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2" name="Shape 3242"/>
        <p:cNvGrpSpPr/>
        <p:nvPr/>
      </p:nvGrpSpPr>
      <p:grpSpPr>
        <a:xfrm>
          <a:off x="0" y="0"/>
          <a:ext cx="0" cy="0"/>
          <a:chOff x="0" y="0"/>
          <a:chExt cx="0" cy="0"/>
        </a:xfrm>
      </p:grpSpPr>
      <p:sp>
        <p:nvSpPr>
          <p:cNvPr id="3243" name="Google Shape;3243;p7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244" name="Google Shape;3244;p72: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5" name="Google Shape;3245;p72: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3" name="Shape 3353"/>
        <p:cNvGrpSpPr/>
        <p:nvPr/>
      </p:nvGrpSpPr>
      <p:grpSpPr>
        <a:xfrm>
          <a:off x="0" y="0"/>
          <a:ext cx="0" cy="0"/>
          <a:chOff x="0" y="0"/>
          <a:chExt cx="0" cy="0"/>
        </a:xfrm>
      </p:grpSpPr>
      <p:sp>
        <p:nvSpPr>
          <p:cNvPr id="3354" name="Google Shape;3354;p7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355" name="Google Shape;3355;p73: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6" name="Google Shape;3356;p73: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7" name="Shape 3467"/>
        <p:cNvGrpSpPr/>
        <p:nvPr/>
      </p:nvGrpSpPr>
      <p:grpSpPr>
        <a:xfrm>
          <a:off x="0" y="0"/>
          <a:ext cx="0" cy="0"/>
          <a:chOff x="0" y="0"/>
          <a:chExt cx="0" cy="0"/>
        </a:xfrm>
      </p:grpSpPr>
      <p:sp>
        <p:nvSpPr>
          <p:cNvPr id="3468" name="Google Shape;3468;p74: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469" name="Google Shape;3469;p74: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0" name="Google Shape;3470;p74: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5" name="Shape 3585"/>
        <p:cNvGrpSpPr/>
        <p:nvPr/>
      </p:nvGrpSpPr>
      <p:grpSpPr>
        <a:xfrm>
          <a:off x="0" y="0"/>
          <a:ext cx="0" cy="0"/>
          <a:chOff x="0" y="0"/>
          <a:chExt cx="0" cy="0"/>
        </a:xfrm>
      </p:grpSpPr>
      <p:sp>
        <p:nvSpPr>
          <p:cNvPr id="3586" name="Google Shape;3586;p75: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587" name="Google Shape;3587;p75: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8" name="Google Shape;3588;p75: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8" name="Shape 3708"/>
        <p:cNvGrpSpPr/>
        <p:nvPr/>
      </p:nvGrpSpPr>
      <p:grpSpPr>
        <a:xfrm>
          <a:off x="0" y="0"/>
          <a:ext cx="0" cy="0"/>
          <a:chOff x="0" y="0"/>
          <a:chExt cx="0" cy="0"/>
        </a:xfrm>
      </p:grpSpPr>
      <p:sp>
        <p:nvSpPr>
          <p:cNvPr id="3709" name="Google Shape;3709;p76: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710" name="Google Shape;3710;p76: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1" name="Google Shape;3711;p76: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4" name="Shape 3834"/>
        <p:cNvGrpSpPr/>
        <p:nvPr/>
      </p:nvGrpSpPr>
      <p:grpSpPr>
        <a:xfrm>
          <a:off x="0" y="0"/>
          <a:ext cx="0" cy="0"/>
          <a:chOff x="0" y="0"/>
          <a:chExt cx="0" cy="0"/>
        </a:xfrm>
      </p:grpSpPr>
      <p:sp>
        <p:nvSpPr>
          <p:cNvPr id="3835" name="Google Shape;3835;p7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836" name="Google Shape;3836;p77: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7" name="Google Shape;3837;p77: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7" name="Shape 3957"/>
        <p:cNvGrpSpPr/>
        <p:nvPr/>
      </p:nvGrpSpPr>
      <p:grpSpPr>
        <a:xfrm>
          <a:off x="0" y="0"/>
          <a:ext cx="0" cy="0"/>
          <a:chOff x="0" y="0"/>
          <a:chExt cx="0" cy="0"/>
        </a:xfrm>
      </p:grpSpPr>
      <p:sp>
        <p:nvSpPr>
          <p:cNvPr id="3958" name="Google Shape;3958;p78: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3959" name="Google Shape;3959;p78: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0" name="Google Shape;3960;p78: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308" name="Google Shape;308;p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0" name="Shape 4080"/>
        <p:cNvGrpSpPr/>
        <p:nvPr/>
      </p:nvGrpSpPr>
      <p:grpSpPr>
        <a:xfrm>
          <a:off x="0" y="0"/>
          <a:ext cx="0" cy="0"/>
          <a:chOff x="0" y="0"/>
          <a:chExt cx="0" cy="0"/>
        </a:xfrm>
      </p:grpSpPr>
      <p:sp>
        <p:nvSpPr>
          <p:cNvPr id="4081" name="Google Shape;4081;p79: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082" name="Google Shape;4082;p79: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3" name="Google Shape;4083;p79: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rPr lang="en-US"/>
              <a:t>Blue bold numbers denote members of run 2.</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8" name="Shape 4208"/>
        <p:cNvGrpSpPr/>
        <p:nvPr/>
      </p:nvGrpSpPr>
      <p:grpSpPr>
        <a:xfrm>
          <a:off x="0" y="0"/>
          <a:ext cx="0" cy="0"/>
          <a:chOff x="0" y="0"/>
          <a:chExt cx="0" cy="0"/>
        </a:xfrm>
      </p:grpSpPr>
      <p:sp>
        <p:nvSpPr>
          <p:cNvPr id="4209" name="Google Shape;4209;p80: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210" name="Google Shape;4210;p80: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1" name="Google Shape;4211;p80: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rPr lang="en-US"/>
              <a:t>Blue bold numbers denote members of run 2.</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7" name="Shape 4347"/>
        <p:cNvGrpSpPr/>
        <p:nvPr/>
      </p:nvGrpSpPr>
      <p:grpSpPr>
        <a:xfrm>
          <a:off x="0" y="0"/>
          <a:ext cx="0" cy="0"/>
          <a:chOff x="0" y="0"/>
          <a:chExt cx="0" cy="0"/>
        </a:xfrm>
      </p:grpSpPr>
      <p:sp>
        <p:nvSpPr>
          <p:cNvPr id="4348" name="Google Shape;4348;p81: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349" name="Google Shape;4349;p81: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0" name="Google Shape;4350;p81: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rPr lang="en-US"/>
              <a:t>Blue bold numbers denote members of run 2.</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9" name="Shape 4489"/>
        <p:cNvGrpSpPr/>
        <p:nvPr/>
      </p:nvGrpSpPr>
      <p:grpSpPr>
        <a:xfrm>
          <a:off x="0" y="0"/>
          <a:ext cx="0" cy="0"/>
          <a:chOff x="0" y="0"/>
          <a:chExt cx="0" cy="0"/>
        </a:xfrm>
      </p:grpSpPr>
      <p:sp>
        <p:nvSpPr>
          <p:cNvPr id="4490" name="Google Shape;4490;p82: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491" name="Google Shape;4491;p82: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2" name="Google Shape;4492;p82: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rPr lang="en-US"/>
              <a:t>Blue bold numbers denote members of run 2.</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4" name="Shape 4624"/>
        <p:cNvGrpSpPr/>
        <p:nvPr/>
      </p:nvGrpSpPr>
      <p:grpSpPr>
        <a:xfrm>
          <a:off x="0" y="0"/>
          <a:ext cx="0" cy="0"/>
          <a:chOff x="0" y="0"/>
          <a:chExt cx="0" cy="0"/>
        </a:xfrm>
      </p:grpSpPr>
      <p:sp>
        <p:nvSpPr>
          <p:cNvPr id="4625" name="Google Shape;4625;p8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626" name="Google Shape;4626;p83: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7" name="Google Shape;4627;p83: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rPr lang="en-US"/>
              <a:t>Blue bold numbers denote members of run 2.</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2" name="Shape 4762"/>
        <p:cNvGrpSpPr/>
        <p:nvPr/>
      </p:nvGrpSpPr>
      <p:grpSpPr>
        <a:xfrm>
          <a:off x="0" y="0"/>
          <a:ext cx="0" cy="0"/>
          <a:chOff x="0" y="0"/>
          <a:chExt cx="0" cy="0"/>
        </a:xfrm>
      </p:grpSpPr>
      <p:sp>
        <p:nvSpPr>
          <p:cNvPr id="4763" name="Google Shape;4763;p84: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764" name="Google Shape;4764;p84: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5" name="Google Shape;4765;p84: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8" name="Shape 4908"/>
        <p:cNvGrpSpPr/>
        <p:nvPr/>
      </p:nvGrpSpPr>
      <p:grpSpPr>
        <a:xfrm>
          <a:off x="0" y="0"/>
          <a:ext cx="0" cy="0"/>
          <a:chOff x="0" y="0"/>
          <a:chExt cx="0" cy="0"/>
        </a:xfrm>
      </p:grpSpPr>
      <p:sp>
        <p:nvSpPr>
          <p:cNvPr id="4909" name="Google Shape;4909;p85: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4910" name="Google Shape;4910;p85: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1" name="Google Shape;4911;p85:notes"/>
          <p:cNvSpPr txBox="1"/>
          <p:nvPr>
            <p:ph idx="1" type="body"/>
          </p:nvPr>
        </p:nvSpPr>
        <p:spPr>
          <a:xfrm>
            <a:off x="933450" y="4406900"/>
            <a:ext cx="5127625" cy="4175125"/>
          </a:xfrm>
          <a:prstGeom prst="rect">
            <a:avLst/>
          </a:prstGeom>
          <a:noFill/>
          <a:ln>
            <a:noFill/>
          </a:ln>
        </p:spPr>
        <p:txBody>
          <a:bodyPr anchorCtr="0" anchor="t" bIns="46775" lIns="93575" spcFirstLastPara="1" rIns="93575" wrap="square" tIns="4677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6" name="Shape 5066"/>
        <p:cNvGrpSpPr/>
        <p:nvPr/>
      </p:nvGrpSpPr>
      <p:grpSpPr>
        <a:xfrm>
          <a:off x="0" y="0"/>
          <a:ext cx="0" cy="0"/>
          <a:chOff x="0" y="0"/>
          <a:chExt cx="0" cy="0"/>
        </a:xfrm>
      </p:grpSpPr>
      <p:sp>
        <p:nvSpPr>
          <p:cNvPr id="5067" name="Google Shape;5067;p8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068" name="Google Shape;5068;p8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2" name="Shape 5072"/>
        <p:cNvGrpSpPr/>
        <p:nvPr/>
      </p:nvGrpSpPr>
      <p:grpSpPr>
        <a:xfrm>
          <a:off x="0" y="0"/>
          <a:ext cx="0" cy="0"/>
          <a:chOff x="0" y="0"/>
          <a:chExt cx="0" cy="0"/>
        </a:xfrm>
      </p:grpSpPr>
      <p:sp>
        <p:nvSpPr>
          <p:cNvPr id="5073" name="Google Shape;5073;p87: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5074" name="Google Shape;5074;p8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5" name="Google Shape;5075;p87:notes"/>
          <p:cNvSpPr txBox="1"/>
          <p:nvPr>
            <p:ph idx="1" type="body"/>
          </p:nvPr>
        </p:nvSpPr>
        <p:spPr>
          <a:xfrm>
            <a:off x="933450" y="4406900"/>
            <a:ext cx="5127625" cy="417512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rPr lang="en-US"/>
              <a:t>M &gt;= 6b when only 3 buffers are used.</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9" name="Shape 5079"/>
        <p:cNvGrpSpPr/>
        <p:nvPr/>
      </p:nvGrpSpPr>
      <p:grpSpPr>
        <a:xfrm>
          <a:off x="0" y="0"/>
          <a:ext cx="0" cy="0"/>
          <a:chOff x="0" y="0"/>
          <a:chExt cx="0" cy="0"/>
        </a:xfrm>
      </p:grpSpPr>
      <p:sp>
        <p:nvSpPr>
          <p:cNvPr id="5080" name="Google Shape;5080;p88: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5081" name="Google Shape;5081;p88:notes"/>
          <p:cNvSpPr/>
          <p:nvPr>
            <p:ph idx="2" type="sldImg"/>
          </p:nvPr>
        </p:nvSpPr>
        <p:spPr>
          <a:xfrm>
            <a:off x="1189038" y="703263"/>
            <a:ext cx="4621212"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82" name="Google Shape;5082;p88: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Note that k is O(m).</a:t>
            </a:r>
            <a:endParaRPr/>
          </a:p>
          <a:p>
            <a:pPr indent="0" lvl="0" marL="0" rtl="0" algn="l">
              <a:spcBef>
                <a:spcPts val="360"/>
              </a:spcBef>
              <a:spcAft>
                <a:spcPts val="0"/>
              </a:spcAft>
              <a:buNone/>
            </a:pPr>
            <a:r>
              <a:rPr lang="en-US"/>
              <a:t>Comparison with min heap. Same asymptotic complexity and same average run length.</a:t>
            </a:r>
            <a:endParaRPr/>
          </a:p>
          <a:p>
            <a:pPr indent="0" lvl="0" marL="0" rtl="0" algn="l">
              <a:spcBef>
                <a:spcPts val="360"/>
              </a:spcBef>
              <a:spcAft>
                <a:spcPts val="0"/>
              </a:spcAft>
              <a:buNone/>
            </a:pPr>
            <a:r>
              <a:rPr lang="en-US"/>
              <a:t>Constant factors in run times will be different. If input file is already sorted (or nearly sorted), then replacing current min element with next element from input buffer</a:t>
            </a:r>
            <a:endParaRPr/>
          </a:p>
          <a:p>
            <a:pPr indent="0" lvl="0" marL="0" rtl="0" algn="l">
              <a:spcBef>
                <a:spcPts val="360"/>
              </a:spcBef>
              <a:spcAft>
                <a:spcPts val="0"/>
              </a:spcAft>
              <a:buNone/>
            </a:pPr>
            <a:r>
              <a:rPr lang="en-US"/>
              <a:t>will move from heap root to leaf. At each level, 2 compares are done, for a total of 2log n compares. A loser tree inserts new element with log n compares. Min heaps wins out only when we move half way down the heap (on average) when replacing current min with new element.</a:t>
            </a:r>
            <a:endParaRPr/>
          </a:p>
          <a:p>
            <a:pPr indent="0" lvl="0" marL="0" rtl="0" algn="l">
              <a:spcBef>
                <a:spcPts val="360"/>
              </a:spcBef>
              <a:spcAft>
                <a:spcPts val="0"/>
              </a:spcAft>
              <a:buNone/>
            </a:pPr>
            <a:r>
              <a:rPr lang="en-US"/>
              <a:t>In both min heap and loser tree, we can do away with external nodes when the records are small. For large records we maintain the external nodes to avoid moving records too many times.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315" name="Google Shape;315;p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6" name="Shape 5086"/>
        <p:cNvGrpSpPr/>
        <p:nvPr/>
      </p:nvGrpSpPr>
      <p:grpSpPr>
        <a:xfrm>
          <a:off x="0" y="0"/>
          <a:ext cx="0" cy="0"/>
          <a:chOff x="0" y="0"/>
          <a:chExt cx="0" cy="0"/>
        </a:xfrm>
      </p:grpSpPr>
      <p:sp>
        <p:nvSpPr>
          <p:cNvPr id="5087" name="Google Shape;5087;p89: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088" name="Google Shape;5088;p89: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1" name="Shape 5091"/>
        <p:cNvGrpSpPr/>
        <p:nvPr/>
      </p:nvGrpSpPr>
      <p:grpSpPr>
        <a:xfrm>
          <a:off x="0" y="0"/>
          <a:ext cx="0" cy="0"/>
          <a:chOff x="0" y="0"/>
          <a:chExt cx="0" cy="0"/>
        </a:xfrm>
      </p:grpSpPr>
      <p:sp>
        <p:nvSpPr>
          <p:cNvPr id="5092" name="Google Shape;5092;p90: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093" name="Google Shape;5093;p90: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7" name="Shape 5097"/>
        <p:cNvGrpSpPr/>
        <p:nvPr/>
      </p:nvGrpSpPr>
      <p:grpSpPr>
        <a:xfrm>
          <a:off x="0" y="0"/>
          <a:ext cx="0" cy="0"/>
          <a:chOff x="0" y="0"/>
          <a:chExt cx="0" cy="0"/>
        </a:xfrm>
      </p:grpSpPr>
      <p:sp>
        <p:nvSpPr>
          <p:cNvPr id="5098" name="Google Shape;5098;p91: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099" name="Google Shape;5099;p91: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2" name="Shape 5112"/>
        <p:cNvGrpSpPr/>
        <p:nvPr/>
      </p:nvGrpSpPr>
      <p:grpSpPr>
        <a:xfrm>
          <a:off x="0" y="0"/>
          <a:ext cx="0" cy="0"/>
          <a:chOff x="0" y="0"/>
          <a:chExt cx="0" cy="0"/>
        </a:xfrm>
      </p:grpSpPr>
      <p:sp>
        <p:nvSpPr>
          <p:cNvPr id="5113" name="Google Shape;5113;p92: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114" name="Google Shape;5114;p92: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1" name="Shape 5131"/>
        <p:cNvGrpSpPr/>
        <p:nvPr/>
      </p:nvGrpSpPr>
      <p:grpSpPr>
        <a:xfrm>
          <a:off x="0" y="0"/>
          <a:ext cx="0" cy="0"/>
          <a:chOff x="0" y="0"/>
          <a:chExt cx="0" cy="0"/>
        </a:xfrm>
      </p:grpSpPr>
      <p:sp>
        <p:nvSpPr>
          <p:cNvPr id="5132" name="Google Shape;5132;p93:notes"/>
          <p:cNvSpPr txBox="1"/>
          <p:nvPr>
            <p:ph idx="12" type="sldNum"/>
          </p:nvPr>
        </p:nvSpPr>
        <p:spPr>
          <a:xfrm>
            <a:off x="3962400" y="8813800"/>
            <a:ext cx="3032125" cy="465138"/>
          </a:xfrm>
          <a:prstGeom prst="rect">
            <a:avLst/>
          </a:prstGeom>
          <a:noFill/>
          <a:ln>
            <a:noFill/>
          </a:ln>
        </p:spPr>
        <p:txBody>
          <a:bodyPr anchorCtr="0" anchor="b" bIns="0" lIns="19050" spcFirstLastPara="1" rIns="19050" wrap="square" tIns="0">
            <a:noAutofit/>
          </a:bodyPr>
          <a:lstStyle/>
          <a:p>
            <a:pPr indent="0" lvl="0" marL="0" rtl="0" algn="r">
              <a:spcBef>
                <a:spcPts val="0"/>
              </a:spcBef>
              <a:spcAft>
                <a:spcPts val="0"/>
              </a:spcAft>
              <a:buNone/>
            </a:pPr>
            <a:fld id="{00000000-1234-1234-1234-123412341234}" type="slidenum">
              <a:rPr i="1" lang="en-US" sz="1000">
                <a:solidFill>
                  <a:schemeClr val="dk1"/>
                </a:solidFill>
                <a:latin typeface="Times New Roman"/>
                <a:ea typeface="Times New Roman"/>
                <a:cs typeface="Times New Roman"/>
                <a:sym typeface="Times New Roman"/>
              </a:rPr>
              <a:t>‹#›</a:t>
            </a:fld>
            <a:endParaRPr i="1" sz="1000">
              <a:solidFill>
                <a:schemeClr val="dk1"/>
              </a:solidFill>
              <a:latin typeface="Times New Roman"/>
              <a:ea typeface="Times New Roman"/>
              <a:cs typeface="Times New Roman"/>
              <a:sym typeface="Times New Roman"/>
            </a:endParaRPr>
          </a:p>
        </p:txBody>
      </p:sp>
      <p:sp>
        <p:nvSpPr>
          <p:cNvPr id="5133" name="Google Shape;5133;p93:notes"/>
          <p:cNvSpPr/>
          <p:nvPr>
            <p:ph idx="2" type="sldImg"/>
          </p:nvPr>
        </p:nvSpPr>
        <p:spPr>
          <a:xfrm>
            <a:off x="1187450" y="703263"/>
            <a:ext cx="4621213" cy="34655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34" name="Google Shape;5134;p93:notes"/>
          <p:cNvSpPr txBox="1"/>
          <p:nvPr>
            <p:ph idx="1" type="body"/>
          </p:nvPr>
        </p:nvSpPr>
        <p:spPr>
          <a:xfrm>
            <a:off x="933450" y="4406900"/>
            <a:ext cx="5127625" cy="417512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0" lvl="0" marL="0" rtl="0" algn="l">
              <a:spcBef>
                <a:spcPts val="0"/>
              </a:spcBef>
              <a:spcAft>
                <a:spcPts val="0"/>
              </a:spcAft>
              <a:buNone/>
            </a:pPr>
            <a:r>
              <a:rPr lang="en-US"/>
              <a:t>Note that we may have some unutilized memory.</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0" name="Shape 5170"/>
        <p:cNvGrpSpPr/>
        <p:nvPr/>
      </p:nvGrpSpPr>
      <p:grpSpPr>
        <a:xfrm>
          <a:off x="0" y="0"/>
          <a:ext cx="0" cy="0"/>
          <a:chOff x="0" y="0"/>
          <a:chExt cx="0" cy="0"/>
        </a:xfrm>
      </p:grpSpPr>
      <p:sp>
        <p:nvSpPr>
          <p:cNvPr id="5171" name="Google Shape;5171;p94: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172" name="Google Shape;5172;p94: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6" name="Shape 5176"/>
        <p:cNvGrpSpPr/>
        <p:nvPr/>
      </p:nvGrpSpPr>
      <p:grpSpPr>
        <a:xfrm>
          <a:off x="0" y="0"/>
          <a:ext cx="0" cy="0"/>
          <a:chOff x="0" y="0"/>
          <a:chExt cx="0" cy="0"/>
        </a:xfrm>
      </p:grpSpPr>
      <p:sp>
        <p:nvSpPr>
          <p:cNvPr id="5177" name="Google Shape;5177;p95: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178" name="Google Shape;5178;p95: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2" name="Shape 5182"/>
        <p:cNvGrpSpPr/>
        <p:nvPr/>
      </p:nvGrpSpPr>
      <p:grpSpPr>
        <a:xfrm>
          <a:off x="0" y="0"/>
          <a:ext cx="0" cy="0"/>
          <a:chOff x="0" y="0"/>
          <a:chExt cx="0" cy="0"/>
        </a:xfrm>
      </p:grpSpPr>
      <p:sp>
        <p:nvSpPr>
          <p:cNvPr id="5183" name="Google Shape;5183;p96: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184" name="Google Shape;5184;p96: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4" name="Shape 5254"/>
        <p:cNvGrpSpPr/>
        <p:nvPr/>
      </p:nvGrpSpPr>
      <p:grpSpPr>
        <a:xfrm>
          <a:off x="0" y="0"/>
          <a:ext cx="0" cy="0"/>
          <a:chOff x="0" y="0"/>
          <a:chExt cx="0" cy="0"/>
        </a:xfrm>
      </p:grpSpPr>
      <p:sp>
        <p:nvSpPr>
          <p:cNvPr id="5255" name="Google Shape;5255;p97: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256" name="Google Shape;5256;p97: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0" name="Shape 5260"/>
        <p:cNvGrpSpPr/>
        <p:nvPr/>
      </p:nvGrpSpPr>
      <p:grpSpPr>
        <a:xfrm>
          <a:off x="0" y="0"/>
          <a:ext cx="0" cy="0"/>
          <a:chOff x="0" y="0"/>
          <a:chExt cx="0" cy="0"/>
        </a:xfrm>
      </p:grpSpPr>
      <p:sp>
        <p:nvSpPr>
          <p:cNvPr id="5261" name="Google Shape;5261;p98:notes"/>
          <p:cNvSpPr txBox="1"/>
          <p:nvPr>
            <p:ph idx="1" type="body"/>
          </p:nvPr>
        </p:nvSpPr>
        <p:spPr>
          <a:xfrm>
            <a:off x="933450" y="4406900"/>
            <a:ext cx="5127625" cy="4175125"/>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sp>
        <p:nvSpPr>
          <p:cNvPr id="5262" name="Google Shape;5262;p98:notes"/>
          <p:cNvSpPr/>
          <p:nvPr>
            <p:ph idx="2" type="sldImg"/>
          </p:nvPr>
        </p:nvSpPr>
        <p:spPr>
          <a:xfrm>
            <a:off x="1187450" y="701675"/>
            <a:ext cx="4621213" cy="34655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0"/>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10"/>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SzPts val="3200"/>
              <a:buFont typeface="Times New Roman"/>
              <a:buNone/>
              <a:defRPr/>
            </a:lvl1pPr>
            <a:lvl2pPr lvl="1" algn="ctr">
              <a:spcBef>
                <a:spcPts val="560"/>
              </a:spcBef>
              <a:spcAft>
                <a:spcPts val="0"/>
              </a:spcAft>
              <a:buSzPts val="2800"/>
              <a:buNone/>
              <a:defRPr/>
            </a:lvl2pPr>
            <a:lvl3pPr lvl="2" algn="ctr">
              <a:spcBef>
                <a:spcPts val="480"/>
              </a:spcBef>
              <a:spcAft>
                <a:spcPts val="0"/>
              </a:spcAft>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1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7"/>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7"/>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8"/>
          <p:cNvSpPr txBox="1"/>
          <p:nvPr>
            <p:ph type="title"/>
          </p:nvPr>
        </p:nvSpPr>
        <p:spPr>
          <a:xfrm rot="5400000">
            <a:off x="4514850" y="2152650"/>
            <a:ext cx="59436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8"/>
          <p:cNvSpPr txBox="1"/>
          <p:nvPr>
            <p:ph idx="1" type="body"/>
          </p:nvPr>
        </p:nvSpPr>
        <p:spPr>
          <a:xfrm rot="5400000">
            <a:off x="552450" y="285750"/>
            <a:ext cx="59436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1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1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1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14"/>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14"/>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1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15"/>
          <p:cNvSpPr txBox="1"/>
          <p:nvPr>
            <p:ph type="ctrTitle"/>
          </p:nvPr>
        </p:nvSpPr>
        <p:spPr>
          <a:xfrm>
            <a:off x="1143000" y="1122363"/>
            <a:ext cx="6858000" cy="23876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115"/>
          <p:cNvSpPr txBox="1"/>
          <p:nvPr>
            <p:ph idx="1" type="subTitle"/>
          </p:nvPr>
        </p:nvSpPr>
        <p:spPr>
          <a:xfrm>
            <a:off x="1143000" y="3602038"/>
            <a:ext cx="6858000" cy="1655762"/>
          </a:xfrm>
          <a:prstGeom prst="rect">
            <a:avLst/>
          </a:prstGeom>
          <a:noFill/>
          <a:ln>
            <a:noFill/>
          </a:ln>
        </p:spPr>
        <p:txBody>
          <a:bodyPr anchorCtr="0" anchor="t" bIns="46025" lIns="92075" spcFirstLastPara="1" rIns="92075" wrap="square" tIns="46025">
            <a:noAutofit/>
          </a:bodyPr>
          <a:lstStyle>
            <a:lvl1pPr lvl="0" algn="ctr">
              <a:spcBef>
                <a:spcPts val="480"/>
              </a:spcBef>
              <a:spcAft>
                <a:spcPts val="0"/>
              </a:spcAft>
              <a:buSzPts val="2400"/>
              <a:buFont typeface="Times New Roman"/>
              <a:buNone/>
              <a:defRPr sz="2400"/>
            </a:lvl1pPr>
            <a:lvl2pPr lvl="1" algn="ctr">
              <a:spcBef>
                <a:spcPts val="400"/>
              </a:spcBef>
              <a:spcAft>
                <a:spcPts val="0"/>
              </a:spcAft>
              <a:buSzPts val="2000"/>
              <a:buNone/>
              <a:defRPr sz="2000"/>
            </a:lvl2pPr>
            <a:lvl3pPr lvl="2" algn="ctr">
              <a:spcBef>
                <a:spcPts val="360"/>
              </a:spcBef>
              <a:spcAft>
                <a:spcPts val="0"/>
              </a:spcAft>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6" name="Google Shape;106;p11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129"/>
          <p:cNvSpPr txBox="1"/>
          <p:nvPr>
            <p:ph type="title"/>
          </p:nvPr>
        </p:nvSpPr>
        <p:spPr>
          <a:xfrm>
            <a:off x="623888" y="1709738"/>
            <a:ext cx="7886700" cy="2852737"/>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129"/>
          <p:cNvSpPr txBox="1"/>
          <p:nvPr>
            <p:ph idx="1" type="body"/>
          </p:nvPr>
        </p:nvSpPr>
        <p:spPr>
          <a:xfrm>
            <a:off x="623888" y="4589463"/>
            <a:ext cx="7886700" cy="1500187"/>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SzPts val="2400"/>
              <a:buFont typeface="Times New Roman"/>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2" name="Google Shape;112;p12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30"/>
          <p:cNvSpPr txBox="1"/>
          <p:nvPr>
            <p:ph type="title"/>
          </p:nvPr>
        </p:nvSpPr>
        <p:spPr>
          <a:xfrm>
            <a:off x="630238" y="365125"/>
            <a:ext cx="7886700" cy="1325563"/>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130"/>
          <p:cNvSpPr txBox="1"/>
          <p:nvPr>
            <p:ph idx="1" type="body"/>
          </p:nvPr>
        </p:nvSpPr>
        <p:spPr>
          <a:xfrm>
            <a:off x="630238" y="1681163"/>
            <a:ext cx="3868737" cy="82391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130"/>
          <p:cNvSpPr txBox="1"/>
          <p:nvPr>
            <p:ph idx="2" type="body"/>
          </p:nvPr>
        </p:nvSpPr>
        <p:spPr>
          <a:xfrm>
            <a:off x="630238" y="2505075"/>
            <a:ext cx="3868737" cy="3684588"/>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30"/>
          <p:cNvSpPr txBox="1"/>
          <p:nvPr>
            <p:ph idx="3" type="body"/>
          </p:nvPr>
        </p:nvSpPr>
        <p:spPr>
          <a:xfrm>
            <a:off x="4629150" y="1681163"/>
            <a:ext cx="3887788" cy="82391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130"/>
          <p:cNvSpPr txBox="1"/>
          <p:nvPr>
            <p:ph idx="4" type="body"/>
          </p:nvPr>
        </p:nvSpPr>
        <p:spPr>
          <a:xfrm>
            <a:off x="4629150" y="2505075"/>
            <a:ext cx="3887788" cy="3684588"/>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3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3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3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3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3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133"/>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133"/>
          <p:cNvSpPr txBox="1"/>
          <p:nvPr>
            <p:ph idx="1" type="body"/>
          </p:nvPr>
        </p:nvSpPr>
        <p:spPr>
          <a:xfrm>
            <a:off x="3887788" y="987425"/>
            <a:ext cx="4629150" cy="4873625"/>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133"/>
          <p:cNvSpPr txBox="1"/>
          <p:nvPr>
            <p:ph idx="2"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spcBef>
                <a:spcPts val="320"/>
              </a:spcBef>
              <a:spcAft>
                <a:spcPts val="0"/>
              </a:spcAft>
              <a:buSzPts val="1600"/>
              <a:buFont typeface="Times New Roman"/>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13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3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1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134"/>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134"/>
          <p:cNvSpPr/>
          <p:nvPr>
            <p:ph idx="2" type="pic"/>
          </p:nvPr>
        </p:nvSpPr>
        <p:spPr>
          <a:xfrm>
            <a:off x="3887788" y="987425"/>
            <a:ext cx="4629150" cy="4873625"/>
          </a:xfrm>
          <a:prstGeom prst="rect">
            <a:avLst/>
          </a:prstGeom>
          <a:noFill/>
          <a:ln>
            <a:noFill/>
          </a:ln>
        </p:spPr>
      </p:sp>
      <p:sp>
        <p:nvSpPr>
          <p:cNvPr id="143" name="Google Shape;143;p134"/>
          <p:cNvSpPr txBox="1"/>
          <p:nvPr>
            <p:ph idx="1"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spcBef>
                <a:spcPts val="320"/>
              </a:spcBef>
              <a:spcAft>
                <a:spcPts val="0"/>
              </a:spcAft>
              <a:buSzPts val="1600"/>
              <a:buFont typeface="Times New Roman"/>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13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3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13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135"/>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3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3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3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36"/>
          <p:cNvSpPr txBox="1"/>
          <p:nvPr>
            <p:ph type="title"/>
          </p:nvPr>
        </p:nvSpPr>
        <p:spPr>
          <a:xfrm rot="5400000">
            <a:off x="4514850" y="2152650"/>
            <a:ext cx="59436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136"/>
          <p:cNvSpPr txBox="1"/>
          <p:nvPr>
            <p:ph idx="1" type="body"/>
          </p:nvPr>
        </p:nvSpPr>
        <p:spPr>
          <a:xfrm rot="5400000">
            <a:off x="552450" y="285750"/>
            <a:ext cx="59436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3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3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3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117"/>
          <p:cNvSpPr txBox="1"/>
          <p:nvPr>
            <p:ph type="ctrTitle"/>
          </p:nvPr>
        </p:nvSpPr>
        <p:spPr>
          <a:xfrm>
            <a:off x="685800" y="2130426"/>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7" name="Google Shape;167;p117"/>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SzPts val="3200"/>
              <a:buFont typeface="Times New Roman"/>
              <a:buNone/>
              <a:defRPr/>
            </a:lvl1pPr>
            <a:lvl2pPr lvl="1" algn="ctr">
              <a:spcBef>
                <a:spcPts val="560"/>
              </a:spcBef>
              <a:spcAft>
                <a:spcPts val="0"/>
              </a:spcAft>
              <a:buSzPts val="2800"/>
              <a:buNone/>
              <a:defRPr/>
            </a:lvl2pPr>
            <a:lvl3pPr lvl="2" algn="ctr">
              <a:spcBef>
                <a:spcPts val="480"/>
              </a:spcBef>
              <a:spcAft>
                <a:spcPts val="0"/>
              </a:spcAft>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68" name="Google Shape;168;p11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17"/>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11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3" name="Google Shape;173;p11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11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8"/>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1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11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119"/>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80" name="Google Shape;180;p119"/>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81" name="Google Shape;181;p11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19"/>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1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4" name="Shape 184"/>
        <p:cNvGrpSpPr/>
        <p:nvPr/>
      </p:nvGrpSpPr>
      <p:grpSpPr>
        <a:xfrm>
          <a:off x="0" y="0"/>
          <a:ext cx="0" cy="0"/>
          <a:chOff x="0" y="0"/>
          <a:chExt cx="0" cy="0"/>
        </a:xfrm>
      </p:grpSpPr>
      <p:sp>
        <p:nvSpPr>
          <p:cNvPr id="185" name="Google Shape;185;p137"/>
          <p:cNvSpPr txBox="1"/>
          <p:nvPr>
            <p:ph type="title"/>
          </p:nvPr>
        </p:nvSpPr>
        <p:spPr>
          <a:xfrm>
            <a:off x="722313" y="4406901"/>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6" name="Google Shape;186;p137"/>
          <p:cNvSpPr txBox="1"/>
          <p:nvPr>
            <p:ph idx="1" type="body"/>
          </p:nvPr>
        </p:nvSpPr>
        <p:spPr>
          <a:xfrm>
            <a:off x="722313" y="2906714"/>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2000"/>
              <a:buFont typeface="Times New Roman"/>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87" name="Google Shape;187;p13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37"/>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3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38"/>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2" name="Google Shape;192;p138"/>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93" name="Google Shape;193;p138"/>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94" name="Google Shape;194;p138"/>
          <p:cNvSpPr txBox="1"/>
          <p:nvPr>
            <p:ph idx="3" type="body"/>
          </p:nvPr>
        </p:nvSpPr>
        <p:spPr>
          <a:xfrm>
            <a:off x="4645026"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95" name="Google Shape;195;p138"/>
          <p:cNvSpPr txBox="1"/>
          <p:nvPr>
            <p:ph idx="4" type="body"/>
          </p:nvPr>
        </p:nvSpPr>
        <p:spPr>
          <a:xfrm>
            <a:off x="4645026"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96" name="Google Shape;196;p13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38"/>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3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1" name="Google Shape;201;p13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9"/>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14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40"/>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4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0"/>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20"/>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2000"/>
              <a:buFont typeface="Times New Roman"/>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0" name="Google Shape;30;p12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141"/>
          <p:cNvSpPr txBox="1"/>
          <p:nvPr>
            <p:ph type="title"/>
          </p:nvPr>
        </p:nvSpPr>
        <p:spPr>
          <a:xfrm>
            <a:off x="457201"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141"/>
          <p:cNvSpPr txBox="1"/>
          <p:nvPr>
            <p:ph idx="1" type="body"/>
          </p:nvPr>
        </p:nvSpPr>
        <p:spPr>
          <a:xfrm>
            <a:off x="3575050" y="273051"/>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211" name="Google Shape;211;p141"/>
          <p:cNvSpPr txBox="1"/>
          <p:nvPr>
            <p:ph idx="2" type="body"/>
          </p:nvPr>
        </p:nvSpPr>
        <p:spPr>
          <a:xfrm>
            <a:off x="457201" y="1435101"/>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212" name="Google Shape;212;p14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141"/>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4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142"/>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7" name="Google Shape;217;p142"/>
          <p:cNvSpPr/>
          <p:nvPr>
            <p:ph idx="2" type="pic"/>
          </p:nvPr>
        </p:nvSpPr>
        <p:spPr>
          <a:xfrm>
            <a:off x="1792288" y="612775"/>
            <a:ext cx="5486400" cy="4114800"/>
          </a:xfrm>
          <a:prstGeom prst="rect">
            <a:avLst/>
          </a:prstGeom>
          <a:noFill/>
          <a:ln>
            <a:noFill/>
          </a:ln>
        </p:spPr>
      </p:sp>
      <p:sp>
        <p:nvSpPr>
          <p:cNvPr id="218" name="Google Shape;218;p142"/>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219" name="Google Shape;219;p14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42"/>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4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14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4" name="Google Shape;224;p143"/>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14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43"/>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4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144"/>
          <p:cNvSpPr txBox="1"/>
          <p:nvPr>
            <p:ph type="title"/>
          </p:nvPr>
        </p:nvSpPr>
        <p:spPr>
          <a:xfrm rot="5400000">
            <a:off x="4514850" y="2152650"/>
            <a:ext cx="59436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0" name="Google Shape;230;p144"/>
          <p:cNvSpPr txBox="1"/>
          <p:nvPr>
            <p:ph idx="1" type="body"/>
          </p:nvPr>
        </p:nvSpPr>
        <p:spPr>
          <a:xfrm rot="5400000">
            <a:off x="552450" y="285750"/>
            <a:ext cx="59436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1" name="Google Shape;231;p14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144"/>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4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21"/>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6" name="Google Shape;36;p121"/>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SzPts val="2800"/>
              <a:buFont typeface="Times New Roman"/>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12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22"/>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3" name="Google Shape;43;p122"/>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4" name="Google Shape;44;p122"/>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2400"/>
              <a:buFont typeface="Times New Roman"/>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122"/>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SzPts val="2400"/>
              <a:buFont typeface="Times New Roman"/>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12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2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5"/>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25"/>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SzPts val="3200"/>
              <a:buFont typeface="Times New Roman"/>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125"/>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12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6"/>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26"/>
          <p:cNvSpPr/>
          <p:nvPr>
            <p:ph idx="2" type="pic"/>
          </p:nvPr>
        </p:nvSpPr>
        <p:spPr>
          <a:xfrm>
            <a:off x="1792288" y="612775"/>
            <a:ext cx="5486400" cy="4114800"/>
          </a:xfrm>
          <a:prstGeom prst="rect">
            <a:avLst/>
          </a:prstGeom>
          <a:noFill/>
          <a:ln>
            <a:noFill/>
          </a:ln>
        </p:spPr>
      </p:sp>
      <p:sp>
        <p:nvSpPr>
          <p:cNvPr id="68" name="Google Shape;68;p126"/>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1400"/>
              <a:buFont typeface="Times New Roman"/>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12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0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0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folHlink"/>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0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13" name="Google Shape;13;p10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14" name="Google Shape;14;p10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1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6" name="Google Shape;86;p11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folHlink"/>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7" name="Google Shape;87;p1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88" name="Google Shape;88;p1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89" name="Google Shape;89;p1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11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61" name="Google Shape;161;p11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folHlink"/>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2" name="Google Shape;162;p11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163" name="Google Shape;163;p116"/>
          <p:cNvSpPr txBox="1"/>
          <p:nvPr>
            <p:ph idx="11" type="ftr"/>
          </p:nvPr>
        </p:nvSpPr>
        <p:spPr>
          <a:xfrm>
            <a:off x="3124201"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2pPr>
            <a:lvl3pPr lvl="2"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3pPr>
            <a:lvl4pPr lvl="3"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4pPr>
            <a:lvl5pPr lvl="4"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5pPr>
            <a:lvl6pPr lvl="5"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6pPr>
            <a:lvl7pPr lvl="6"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7pPr>
            <a:lvl8pPr lvl="7"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8pPr>
            <a:lvl9pPr lvl="8" marR="0" rtl="0" algn="l">
              <a:spcBef>
                <a:spcPts val="0"/>
              </a:spcBef>
              <a:spcAft>
                <a:spcPts val="0"/>
              </a:spcAft>
              <a:buSzPts val="1400"/>
              <a:buNone/>
              <a:defRPr b="0" i="0" sz="3200" u="none" cap="none" strike="noStrike">
                <a:solidFill>
                  <a:srgbClr val="FFFF00"/>
                </a:solidFill>
                <a:latin typeface="Times New Roman"/>
                <a:ea typeface="Times New Roman"/>
                <a:cs typeface="Times New Roman"/>
                <a:sym typeface="Times New Roman"/>
              </a:defRPr>
            </a:lvl9pPr>
          </a:lstStyle>
          <a:p/>
        </p:txBody>
      </p:sp>
      <p:sp>
        <p:nvSpPr>
          <p:cNvPr id="164" name="Google Shape;164;p11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sz="1400">
                <a:solidFill>
                  <a:srgbClr val="000000"/>
                </a:solidFill>
                <a:latin typeface="Times New Roman"/>
                <a:ea typeface="Times New Roman"/>
                <a:cs typeface="Times New Roman"/>
                <a:sym typeface="Times New Roman"/>
              </a:defRPr>
            </a:lvl1pPr>
            <a:lvl2pPr indent="0" lvl="1" marL="0" marR="0" rtl="0" algn="r">
              <a:spcBef>
                <a:spcPts val="0"/>
              </a:spcBef>
              <a:spcAft>
                <a:spcPts val="0"/>
              </a:spcAft>
              <a:buNone/>
              <a:defRPr sz="1400">
                <a:solidFill>
                  <a:srgbClr val="000000"/>
                </a:solidFill>
                <a:latin typeface="Times New Roman"/>
                <a:ea typeface="Times New Roman"/>
                <a:cs typeface="Times New Roman"/>
                <a:sym typeface="Times New Roman"/>
              </a:defRPr>
            </a:lvl2pPr>
            <a:lvl3pPr indent="0" lvl="2" marL="0" marR="0" rtl="0" algn="r">
              <a:spcBef>
                <a:spcPts val="0"/>
              </a:spcBef>
              <a:spcAft>
                <a:spcPts val="0"/>
              </a:spcAft>
              <a:buNone/>
              <a:defRPr sz="1400">
                <a:solidFill>
                  <a:srgbClr val="000000"/>
                </a:solidFill>
                <a:latin typeface="Times New Roman"/>
                <a:ea typeface="Times New Roman"/>
                <a:cs typeface="Times New Roman"/>
                <a:sym typeface="Times New Roman"/>
              </a:defRPr>
            </a:lvl3pPr>
            <a:lvl4pPr indent="0" lvl="3" marL="0" marR="0" rtl="0" algn="r">
              <a:spcBef>
                <a:spcPts val="0"/>
              </a:spcBef>
              <a:spcAft>
                <a:spcPts val="0"/>
              </a:spcAft>
              <a:buNone/>
              <a:defRPr sz="1400">
                <a:solidFill>
                  <a:srgbClr val="000000"/>
                </a:solidFill>
                <a:latin typeface="Times New Roman"/>
                <a:ea typeface="Times New Roman"/>
                <a:cs typeface="Times New Roman"/>
                <a:sym typeface="Times New Roman"/>
              </a:defRPr>
            </a:lvl4pPr>
            <a:lvl5pPr indent="0" lvl="4" marL="0" marR="0" rtl="0" algn="r">
              <a:spcBef>
                <a:spcPts val="0"/>
              </a:spcBef>
              <a:spcAft>
                <a:spcPts val="0"/>
              </a:spcAft>
              <a:buNone/>
              <a:defRPr sz="1400">
                <a:solidFill>
                  <a:srgbClr val="000000"/>
                </a:solidFill>
                <a:latin typeface="Times New Roman"/>
                <a:ea typeface="Times New Roman"/>
                <a:cs typeface="Times New Roman"/>
                <a:sym typeface="Times New Roman"/>
              </a:defRPr>
            </a:lvl5pPr>
            <a:lvl6pPr indent="0" lvl="5" marL="0" marR="0" rtl="0" algn="r">
              <a:spcBef>
                <a:spcPts val="0"/>
              </a:spcBef>
              <a:spcAft>
                <a:spcPts val="0"/>
              </a:spcAft>
              <a:buNone/>
              <a:defRPr sz="1400">
                <a:solidFill>
                  <a:srgbClr val="000000"/>
                </a:solidFill>
                <a:latin typeface="Times New Roman"/>
                <a:ea typeface="Times New Roman"/>
                <a:cs typeface="Times New Roman"/>
                <a:sym typeface="Times New Roman"/>
              </a:defRPr>
            </a:lvl6pPr>
            <a:lvl7pPr indent="0" lvl="6" marL="0" marR="0" rtl="0" algn="r">
              <a:spcBef>
                <a:spcPts val="0"/>
              </a:spcBef>
              <a:spcAft>
                <a:spcPts val="0"/>
              </a:spcAft>
              <a:buNone/>
              <a:defRPr sz="1400">
                <a:solidFill>
                  <a:srgbClr val="000000"/>
                </a:solidFill>
                <a:latin typeface="Times New Roman"/>
                <a:ea typeface="Times New Roman"/>
                <a:cs typeface="Times New Roman"/>
                <a:sym typeface="Times New Roman"/>
              </a:defRPr>
            </a:lvl7pPr>
            <a:lvl8pPr indent="0" lvl="7" marL="0" marR="0" rtl="0" algn="r">
              <a:spcBef>
                <a:spcPts val="0"/>
              </a:spcBef>
              <a:spcAft>
                <a:spcPts val="0"/>
              </a:spcAft>
              <a:buNone/>
              <a:defRPr sz="1400">
                <a:solidFill>
                  <a:srgbClr val="000000"/>
                </a:solidFill>
                <a:latin typeface="Times New Roman"/>
                <a:ea typeface="Times New Roman"/>
                <a:cs typeface="Times New Roman"/>
                <a:sym typeface="Times New Roman"/>
              </a:defRPr>
            </a:lvl8pPr>
            <a:lvl9pPr indent="0" lvl="8" marL="0" marR="0" rtl="0" algn="r">
              <a:spcBef>
                <a:spcPts val="0"/>
              </a:spcBef>
              <a:spcAft>
                <a:spcPts val="0"/>
              </a:spcAft>
              <a:buNone/>
              <a:defRPr sz="1400">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 Id="rId3" Type="http://schemas.openxmlformats.org/officeDocument/2006/relationships/image" Target="../media/image2.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 Id="rId3" Type="http://schemas.openxmlformats.org/officeDocument/2006/relationships/image" Target="../media/image1.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
          <p:cNvSpPr txBox="1"/>
          <p:nvPr>
            <p:ph type="ctrTitle"/>
          </p:nvPr>
        </p:nvSpPr>
        <p:spPr>
          <a:xfrm>
            <a:off x="685800" y="685800"/>
            <a:ext cx="7772400" cy="1981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Data Organization and Retrieval</a:t>
            </a:r>
            <a:br>
              <a:rPr lang="en-US"/>
            </a:br>
            <a:r>
              <a:rPr lang="en-US"/>
              <a:t>(External Sorting &amp; </a:t>
            </a:r>
            <a:br>
              <a:rPr lang="en-US"/>
            </a:br>
            <a:r>
              <a:rPr lang="en-US"/>
              <a:t>Tournament Trees)</a:t>
            </a:r>
            <a:endParaRPr/>
          </a:p>
        </p:txBody>
      </p:sp>
      <p:sp>
        <p:nvSpPr>
          <p:cNvPr id="240" name="Google Shape;240;p1"/>
          <p:cNvSpPr txBox="1"/>
          <p:nvPr>
            <p:ph idx="1" type="subTitle"/>
          </p:nvPr>
        </p:nvSpPr>
        <p:spPr>
          <a:xfrm>
            <a:off x="533401" y="3200400"/>
            <a:ext cx="8305800" cy="2514600"/>
          </a:xfrm>
          <a:prstGeom prst="rect">
            <a:avLst/>
          </a:prstGeom>
          <a:noFill/>
          <a:ln>
            <a:noFill/>
          </a:ln>
        </p:spPr>
        <p:txBody>
          <a:bodyPr anchorCtr="0" anchor="t" bIns="46025" lIns="92075" spcFirstLastPara="1" rIns="92075" wrap="square" tIns="46025">
            <a:noAutofit/>
          </a:bodyPr>
          <a:lstStyle/>
          <a:p>
            <a:pPr indent="0" lvl="0" marL="0" rtl="0" algn="ctr">
              <a:spcBef>
                <a:spcPts val="0"/>
              </a:spcBef>
              <a:spcAft>
                <a:spcPts val="0"/>
              </a:spcAft>
              <a:buSzPts val="3200"/>
              <a:buFont typeface="Times New Roman"/>
              <a:buNone/>
            </a:pPr>
            <a:r>
              <a:rPr lang="en-US"/>
              <a:t>Subhasis Bhattacharjee </a:t>
            </a:r>
            <a:endParaRPr/>
          </a:p>
          <a:p>
            <a:pPr indent="0" lvl="0" marL="0" rtl="0" algn="ctr">
              <a:spcBef>
                <a:spcPts val="640"/>
              </a:spcBef>
              <a:spcAft>
                <a:spcPts val="0"/>
              </a:spcAft>
              <a:buSzPts val="3200"/>
              <a:buFont typeface="Times New Roman"/>
              <a:buNone/>
            </a:pPr>
            <a:r>
              <a:t/>
            </a:r>
            <a:endParaRPr/>
          </a:p>
          <a:p>
            <a:pPr indent="0" lvl="0" marL="0" rtl="0" algn="ctr">
              <a:spcBef>
                <a:spcPts val="640"/>
              </a:spcBef>
              <a:spcAft>
                <a:spcPts val="0"/>
              </a:spcAft>
              <a:buSzPts val="3200"/>
              <a:buFont typeface="Times New Roman"/>
              <a:buNone/>
            </a:pPr>
            <a:r>
              <a:rPr lang="en-US"/>
              <a:t>Computer Science &amp; Engineering, IIT Jammu</a:t>
            </a:r>
            <a:endParaRPr/>
          </a:p>
        </p:txBody>
      </p:sp>
      <p:sp>
        <p:nvSpPr>
          <p:cNvPr id="241" name="Google Shape;241;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type="title"/>
          </p:nvPr>
        </p:nvSpPr>
        <p:spPr>
          <a:xfrm>
            <a:off x="685800" y="0"/>
            <a:ext cx="7772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Internal Quick Sort</a:t>
            </a:r>
            <a:endParaRPr/>
          </a:p>
        </p:txBody>
      </p:sp>
      <p:sp>
        <p:nvSpPr>
          <p:cNvPr id="325" name="Google Shape;325;p10"/>
          <p:cNvSpPr txBox="1"/>
          <p:nvPr>
            <p:ph idx="1" type="body"/>
          </p:nvPr>
        </p:nvSpPr>
        <p:spPr>
          <a:xfrm>
            <a:off x="152400" y="838200"/>
            <a:ext cx="8763000" cy="58674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solidFill>
                  <a:schemeClr val="lt2"/>
                </a:solidFill>
              </a:rPr>
              <a:t>To sort a large instance, select a </a:t>
            </a:r>
            <a:r>
              <a:rPr lang="en-US">
                <a:solidFill>
                  <a:schemeClr val="hlink"/>
                </a:solidFill>
              </a:rPr>
              <a:t>pivot </a:t>
            </a:r>
            <a:r>
              <a:rPr lang="en-US">
                <a:solidFill>
                  <a:schemeClr val="lt2"/>
                </a:solidFill>
              </a:rPr>
              <a:t>element from out of the </a:t>
            </a:r>
            <a:r>
              <a:rPr lang="en-US">
                <a:solidFill>
                  <a:schemeClr val="hlink"/>
                </a:solidFill>
              </a:rPr>
              <a:t>n </a:t>
            </a:r>
            <a:r>
              <a:rPr lang="en-US">
                <a:solidFill>
                  <a:schemeClr val="lt2"/>
                </a:solidFill>
              </a:rPr>
              <a:t>elements.</a:t>
            </a:r>
            <a:endParaRPr/>
          </a:p>
          <a:p>
            <a:pPr indent="-342900" lvl="0" marL="342900" rtl="0" algn="l">
              <a:spcBef>
                <a:spcPts val="640"/>
              </a:spcBef>
              <a:spcAft>
                <a:spcPts val="0"/>
              </a:spcAft>
              <a:buSzPts val="3200"/>
              <a:buFont typeface="Times New Roman"/>
              <a:buChar char="•"/>
            </a:pPr>
            <a:r>
              <a:rPr lang="en-US">
                <a:solidFill>
                  <a:schemeClr val="lt2"/>
                </a:solidFill>
              </a:rPr>
              <a:t>Partition the </a:t>
            </a:r>
            <a:r>
              <a:rPr lang="en-US">
                <a:solidFill>
                  <a:schemeClr val="hlink"/>
                </a:solidFill>
              </a:rPr>
              <a:t>n </a:t>
            </a:r>
            <a:r>
              <a:rPr lang="en-US">
                <a:solidFill>
                  <a:schemeClr val="lt2"/>
                </a:solidFill>
              </a:rPr>
              <a:t>elements into </a:t>
            </a:r>
            <a:r>
              <a:rPr lang="en-US">
                <a:solidFill>
                  <a:schemeClr val="hlink"/>
                </a:solidFill>
              </a:rPr>
              <a:t>3 </a:t>
            </a:r>
            <a:r>
              <a:rPr lang="en-US">
                <a:solidFill>
                  <a:schemeClr val="lt2"/>
                </a:solidFill>
              </a:rPr>
              <a:t>groups </a:t>
            </a:r>
            <a:r>
              <a:rPr lang="en-US">
                <a:solidFill>
                  <a:schemeClr val="hlink"/>
                </a:solidFill>
              </a:rPr>
              <a:t>left</a:t>
            </a:r>
            <a:r>
              <a:rPr lang="en-US">
                <a:solidFill>
                  <a:schemeClr val="lt2"/>
                </a:solidFill>
              </a:rPr>
              <a:t>, </a:t>
            </a:r>
            <a:r>
              <a:rPr lang="en-US">
                <a:solidFill>
                  <a:schemeClr val="hlink"/>
                </a:solidFill>
              </a:rPr>
              <a:t>middle</a:t>
            </a:r>
            <a:r>
              <a:rPr lang="en-US">
                <a:solidFill>
                  <a:schemeClr val="lt2"/>
                </a:solidFill>
              </a:rPr>
              <a:t> and </a:t>
            </a:r>
            <a:r>
              <a:rPr lang="en-US">
                <a:solidFill>
                  <a:schemeClr val="hlink"/>
                </a:solidFill>
              </a:rPr>
              <a:t>right</a:t>
            </a:r>
            <a:r>
              <a:rPr lang="en-US">
                <a:solidFill>
                  <a:schemeClr val="lt2"/>
                </a:solidFill>
              </a:rPr>
              <a:t>.</a:t>
            </a:r>
            <a:endParaRPr/>
          </a:p>
          <a:p>
            <a:pPr indent="-342900" lvl="0" marL="342900" rtl="0" algn="l">
              <a:spcBef>
                <a:spcPts val="640"/>
              </a:spcBef>
              <a:spcAft>
                <a:spcPts val="0"/>
              </a:spcAft>
              <a:buSzPts val="3200"/>
              <a:buFont typeface="Times New Roman"/>
              <a:buChar char="•"/>
            </a:pPr>
            <a:r>
              <a:rPr lang="en-US">
                <a:solidFill>
                  <a:schemeClr val="lt2"/>
                </a:solidFill>
              </a:rPr>
              <a:t>The </a:t>
            </a:r>
            <a:r>
              <a:rPr lang="en-US">
                <a:solidFill>
                  <a:schemeClr val="hlink"/>
                </a:solidFill>
              </a:rPr>
              <a:t>middle</a:t>
            </a:r>
            <a:r>
              <a:rPr lang="en-US">
                <a:solidFill>
                  <a:schemeClr val="lt2"/>
                </a:solidFill>
              </a:rPr>
              <a:t> group contains only the </a:t>
            </a:r>
            <a:r>
              <a:rPr lang="en-US">
                <a:solidFill>
                  <a:schemeClr val="hlink"/>
                </a:solidFill>
              </a:rPr>
              <a:t>pivot</a:t>
            </a:r>
            <a:r>
              <a:rPr lang="en-US">
                <a:solidFill>
                  <a:schemeClr val="lt2"/>
                </a:solidFill>
              </a:rPr>
              <a:t> element.</a:t>
            </a:r>
            <a:endParaRPr/>
          </a:p>
          <a:p>
            <a:pPr indent="-342900" lvl="0" marL="342900" rtl="0" algn="l">
              <a:spcBef>
                <a:spcPts val="640"/>
              </a:spcBef>
              <a:spcAft>
                <a:spcPts val="0"/>
              </a:spcAft>
              <a:buSzPts val="3200"/>
              <a:buFont typeface="Times New Roman"/>
              <a:buChar char="•"/>
            </a:pPr>
            <a:r>
              <a:rPr lang="en-US">
                <a:solidFill>
                  <a:schemeClr val="lt2"/>
                </a:solidFill>
              </a:rPr>
              <a:t>All elements in the </a:t>
            </a:r>
            <a:r>
              <a:rPr lang="en-US">
                <a:solidFill>
                  <a:schemeClr val="hlink"/>
                </a:solidFill>
              </a:rPr>
              <a:t>left</a:t>
            </a:r>
            <a:r>
              <a:rPr lang="en-US">
                <a:solidFill>
                  <a:schemeClr val="lt2"/>
                </a:solidFill>
              </a:rPr>
              <a:t> group are </a:t>
            </a:r>
            <a:r>
              <a:rPr lang="en-US">
                <a:solidFill>
                  <a:schemeClr val="hlink"/>
                </a:solidFill>
              </a:rPr>
              <a:t>&lt;= pivot</a:t>
            </a:r>
            <a:r>
              <a:rPr lang="en-US">
                <a:solidFill>
                  <a:schemeClr val="lt2"/>
                </a:solidFill>
              </a:rPr>
              <a:t>.</a:t>
            </a:r>
            <a:endParaRPr/>
          </a:p>
          <a:p>
            <a:pPr indent="-342900" lvl="0" marL="342900" rtl="0" algn="l">
              <a:spcBef>
                <a:spcPts val="640"/>
              </a:spcBef>
              <a:spcAft>
                <a:spcPts val="0"/>
              </a:spcAft>
              <a:buSzPts val="3200"/>
              <a:buFont typeface="Times New Roman"/>
              <a:buChar char="•"/>
            </a:pPr>
            <a:r>
              <a:rPr lang="en-US">
                <a:solidFill>
                  <a:schemeClr val="lt2"/>
                </a:solidFill>
              </a:rPr>
              <a:t>All elements in the </a:t>
            </a:r>
            <a:r>
              <a:rPr lang="en-US">
                <a:solidFill>
                  <a:schemeClr val="hlink"/>
                </a:solidFill>
              </a:rPr>
              <a:t>right</a:t>
            </a:r>
            <a:r>
              <a:rPr lang="en-US">
                <a:solidFill>
                  <a:schemeClr val="accent1"/>
                </a:solidFill>
              </a:rPr>
              <a:t> </a:t>
            </a:r>
            <a:r>
              <a:rPr lang="en-US">
                <a:solidFill>
                  <a:schemeClr val="lt2"/>
                </a:solidFill>
              </a:rPr>
              <a:t>group are </a:t>
            </a:r>
            <a:r>
              <a:rPr lang="en-US">
                <a:solidFill>
                  <a:schemeClr val="hlink"/>
                </a:solidFill>
              </a:rPr>
              <a:t>&gt;= pivot</a:t>
            </a:r>
            <a:r>
              <a:rPr lang="en-US">
                <a:solidFill>
                  <a:schemeClr val="lt2"/>
                </a:solidFill>
              </a:rPr>
              <a:t>.</a:t>
            </a:r>
            <a:endParaRPr/>
          </a:p>
          <a:p>
            <a:pPr indent="-342900" lvl="0" marL="342900" rtl="0" algn="l">
              <a:spcBef>
                <a:spcPts val="640"/>
              </a:spcBef>
              <a:spcAft>
                <a:spcPts val="0"/>
              </a:spcAft>
              <a:buSzPts val="3200"/>
              <a:buFont typeface="Times New Roman"/>
              <a:buChar char="•"/>
            </a:pPr>
            <a:r>
              <a:rPr lang="en-US">
                <a:solidFill>
                  <a:schemeClr val="lt2"/>
                </a:solidFill>
              </a:rPr>
              <a:t>Sort</a:t>
            </a:r>
            <a:r>
              <a:rPr lang="en-US">
                <a:solidFill>
                  <a:schemeClr val="hlink"/>
                </a:solidFill>
              </a:rPr>
              <a:t> left </a:t>
            </a:r>
            <a:r>
              <a:rPr lang="en-US">
                <a:solidFill>
                  <a:schemeClr val="lt2"/>
                </a:solidFill>
              </a:rPr>
              <a:t>and </a:t>
            </a:r>
            <a:r>
              <a:rPr lang="en-US">
                <a:solidFill>
                  <a:schemeClr val="hlink"/>
                </a:solidFill>
              </a:rPr>
              <a:t>right</a:t>
            </a:r>
            <a:r>
              <a:rPr lang="en-US">
                <a:solidFill>
                  <a:schemeClr val="lt2"/>
                </a:solidFill>
              </a:rPr>
              <a:t> groups recursively.</a:t>
            </a:r>
            <a:endParaRPr/>
          </a:p>
          <a:p>
            <a:pPr indent="-342900" lvl="0" marL="342900" rtl="0" algn="l">
              <a:spcBef>
                <a:spcPts val="640"/>
              </a:spcBef>
              <a:spcAft>
                <a:spcPts val="0"/>
              </a:spcAft>
              <a:buSzPts val="3200"/>
              <a:buFont typeface="Times New Roman"/>
              <a:buChar char="•"/>
            </a:pPr>
            <a:r>
              <a:rPr lang="en-US">
                <a:solidFill>
                  <a:schemeClr val="lt2"/>
                </a:solidFill>
              </a:rPr>
              <a:t>Answer is sorted </a:t>
            </a:r>
            <a:r>
              <a:rPr lang="en-US">
                <a:solidFill>
                  <a:schemeClr val="hlink"/>
                </a:solidFill>
              </a:rPr>
              <a:t>left</a:t>
            </a:r>
            <a:r>
              <a:rPr lang="en-US">
                <a:solidFill>
                  <a:schemeClr val="lt2"/>
                </a:solidFill>
              </a:rPr>
              <a:t> group, followed by </a:t>
            </a:r>
            <a:r>
              <a:rPr lang="en-US">
                <a:solidFill>
                  <a:schemeClr val="hlink"/>
                </a:solidFill>
              </a:rPr>
              <a:t>middle</a:t>
            </a:r>
            <a:r>
              <a:rPr lang="en-US">
                <a:solidFill>
                  <a:schemeClr val="lt2"/>
                </a:solidFill>
              </a:rPr>
              <a:t> group followed by sorted </a:t>
            </a:r>
            <a:r>
              <a:rPr lang="en-US">
                <a:solidFill>
                  <a:schemeClr val="hlink"/>
                </a:solidFill>
              </a:rPr>
              <a:t>right</a:t>
            </a:r>
            <a:r>
              <a:rPr lang="en-US">
                <a:solidFill>
                  <a:schemeClr val="lt2"/>
                </a:solidFill>
              </a:rPr>
              <a:t> group.</a:t>
            </a:r>
            <a:endParaRPr/>
          </a:p>
        </p:txBody>
      </p:sp>
      <p:sp>
        <p:nvSpPr>
          <p:cNvPr id="326" name="Google Shape;326;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9" name="Shape 5269"/>
        <p:cNvGrpSpPr/>
        <p:nvPr/>
      </p:nvGrpSpPr>
      <p:grpSpPr>
        <a:xfrm>
          <a:off x="0" y="0"/>
          <a:ext cx="0" cy="0"/>
          <a:chOff x="0" y="0"/>
          <a:chExt cx="0" cy="0"/>
        </a:xfrm>
      </p:grpSpPr>
      <p:sp>
        <p:nvSpPr>
          <p:cNvPr id="5270" name="Google Shape;5270;p9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Merge k Runs</a:t>
            </a:r>
            <a:endParaRPr/>
          </a:p>
        </p:txBody>
      </p:sp>
      <p:sp>
        <p:nvSpPr>
          <p:cNvPr id="5271" name="Google Shape;5271;p99"/>
          <p:cNvSpPr txBox="1"/>
          <p:nvPr>
            <p:ph idx="1" type="body"/>
          </p:nvPr>
        </p:nvSpPr>
        <p:spPr>
          <a:xfrm>
            <a:off x="304800" y="1219200"/>
            <a:ext cx="8382000" cy="52578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Clr>
                <a:schemeClr val="dk1"/>
              </a:buClr>
              <a:buSzPts val="3200"/>
              <a:buFont typeface="Times New Roman"/>
              <a:buNone/>
            </a:pPr>
            <a:r>
              <a:rPr lang="en-US">
                <a:solidFill>
                  <a:schemeClr val="lt1"/>
                </a:solidFill>
              </a:rPr>
              <a:t>repeat</a:t>
            </a:r>
            <a:endParaRPr/>
          </a:p>
          <a:p>
            <a:pPr indent="-342882" lvl="0" marL="342882" rtl="0" algn="l">
              <a:lnSpc>
                <a:spcPct val="90000"/>
              </a:lnSpc>
              <a:spcBef>
                <a:spcPts val="640"/>
              </a:spcBef>
              <a:spcAft>
                <a:spcPts val="0"/>
              </a:spcAft>
              <a:buClr>
                <a:schemeClr val="dk1"/>
              </a:buClr>
              <a:buSzPts val="3200"/>
              <a:buFont typeface="Times New Roman"/>
              <a:buNone/>
            </a:pPr>
            <a:r>
              <a:rPr lang="en-US"/>
              <a:t>    </a:t>
            </a:r>
            <a:r>
              <a:rPr lang="en-US" sz="2800"/>
              <a:t>kWayMerge;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wait for input/output to complete;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add new input buffer (if any) to queue for its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determine run that will exhaust first;</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lt1"/>
                </a:solidFill>
              </a:rPr>
              <a:t>if</a:t>
            </a:r>
            <a:r>
              <a:rPr lang="en-US" sz="2800"/>
              <a:t> (there is more input from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read of next block for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write of active output buffer;</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hlink"/>
                </a:solidFill>
              </a:rPr>
              <a:t>activeOutputBuffer = 1 – activeOutputBuffer;</a:t>
            </a:r>
            <a:endParaRPr/>
          </a:p>
          <a:p>
            <a:pPr indent="-342882" lvl="0" marL="342882" rtl="0" algn="l">
              <a:lnSpc>
                <a:spcPct val="90000"/>
              </a:lnSpc>
              <a:spcBef>
                <a:spcPts val="640"/>
              </a:spcBef>
              <a:spcAft>
                <a:spcPts val="0"/>
              </a:spcAft>
              <a:buClr>
                <a:schemeClr val="dk1"/>
              </a:buClr>
              <a:buSzPts val="3200"/>
              <a:buFont typeface="Times New Roman"/>
              <a:buNone/>
            </a:pPr>
            <a:r>
              <a:rPr lang="en-US">
                <a:solidFill>
                  <a:schemeClr val="lt1"/>
                </a:solidFill>
              </a:rPr>
              <a:t>until</a:t>
            </a:r>
            <a:r>
              <a:rPr lang="en-US"/>
              <a:t> end-of-run key merged;</a:t>
            </a:r>
            <a:endParaRPr/>
          </a:p>
          <a:p>
            <a:pPr indent="-342882" lvl="0" marL="342882" rtl="0" algn="l">
              <a:lnSpc>
                <a:spcPct val="90000"/>
              </a:lnSpc>
              <a:spcBef>
                <a:spcPts val="560"/>
              </a:spcBef>
              <a:spcAft>
                <a:spcPts val="0"/>
              </a:spcAft>
              <a:buClr>
                <a:schemeClr val="dk1"/>
              </a:buClr>
              <a:buSzPts val="2800"/>
              <a:buFont typeface="Times New Roman"/>
              <a:buNone/>
            </a:pPr>
            <a:r>
              <a:t/>
            </a:r>
            <a:endParaRPr sz="2800"/>
          </a:p>
          <a:p>
            <a:pPr indent="-342882" lvl="0" marL="342882" rtl="0" algn="l">
              <a:lnSpc>
                <a:spcPct val="90000"/>
              </a:lnSpc>
              <a:spcBef>
                <a:spcPts val="560"/>
              </a:spcBef>
              <a:spcAft>
                <a:spcPts val="0"/>
              </a:spcAft>
              <a:buClr>
                <a:schemeClr val="dk1"/>
              </a:buClr>
              <a:buSzPts val="2800"/>
              <a:buFont typeface="Times New Roman"/>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0" st="0"/>
                                            </p:txEl>
                                          </p:spTgt>
                                        </p:tgtEl>
                                        <p:attrNameLst>
                                          <p:attrName>style.visibility</p:attrName>
                                        </p:attrNameLst>
                                      </p:cBhvr>
                                      <p:to>
                                        <p:strVal val="visible"/>
                                      </p:to>
                                    </p:set>
                                    <p:anim calcmode="lin" valueType="num">
                                      <p:cBhvr additive="base">
                                        <p:cTn dur="500"/>
                                        <p:tgtEl>
                                          <p:spTgt spid="52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1" st="1"/>
                                            </p:txEl>
                                          </p:spTgt>
                                        </p:tgtEl>
                                        <p:attrNameLst>
                                          <p:attrName>style.visibility</p:attrName>
                                        </p:attrNameLst>
                                      </p:cBhvr>
                                      <p:to>
                                        <p:strVal val="visible"/>
                                      </p:to>
                                    </p:set>
                                    <p:anim calcmode="lin" valueType="num">
                                      <p:cBhvr additive="base">
                                        <p:cTn dur="500"/>
                                        <p:tgtEl>
                                          <p:spTgt spid="527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2" st="2"/>
                                            </p:txEl>
                                          </p:spTgt>
                                        </p:tgtEl>
                                        <p:attrNameLst>
                                          <p:attrName>style.visibility</p:attrName>
                                        </p:attrNameLst>
                                      </p:cBhvr>
                                      <p:to>
                                        <p:strVal val="visible"/>
                                      </p:to>
                                    </p:set>
                                    <p:anim calcmode="lin" valueType="num">
                                      <p:cBhvr additive="base">
                                        <p:cTn dur="500"/>
                                        <p:tgtEl>
                                          <p:spTgt spid="527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3" st="3"/>
                                            </p:txEl>
                                          </p:spTgt>
                                        </p:tgtEl>
                                        <p:attrNameLst>
                                          <p:attrName>style.visibility</p:attrName>
                                        </p:attrNameLst>
                                      </p:cBhvr>
                                      <p:to>
                                        <p:strVal val="visible"/>
                                      </p:to>
                                    </p:set>
                                    <p:anim calcmode="lin" valueType="num">
                                      <p:cBhvr additive="base">
                                        <p:cTn dur="500"/>
                                        <p:tgtEl>
                                          <p:spTgt spid="527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4" st="4"/>
                                            </p:txEl>
                                          </p:spTgt>
                                        </p:tgtEl>
                                        <p:attrNameLst>
                                          <p:attrName>style.visibility</p:attrName>
                                        </p:attrNameLst>
                                      </p:cBhvr>
                                      <p:to>
                                        <p:strVal val="visible"/>
                                      </p:to>
                                    </p:set>
                                    <p:anim calcmode="lin" valueType="num">
                                      <p:cBhvr additive="base">
                                        <p:cTn dur="500"/>
                                        <p:tgtEl>
                                          <p:spTgt spid="527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5" st="5"/>
                                            </p:txEl>
                                          </p:spTgt>
                                        </p:tgtEl>
                                        <p:attrNameLst>
                                          <p:attrName>style.visibility</p:attrName>
                                        </p:attrNameLst>
                                      </p:cBhvr>
                                      <p:to>
                                        <p:strVal val="visible"/>
                                      </p:to>
                                    </p:set>
                                    <p:anim calcmode="lin" valueType="num">
                                      <p:cBhvr additive="base">
                                        <p:cTn dur="500"/>
                                        <p:tgtEl>
                                          <p:spTgt spid="527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6" st="6"/>
                                            </p:txEl>
                                          </p:spTgt>
                                        </p:tgtEl>
                                        <p:attrNameLst>
                                          <p:attrName>style.visibility</p:attrName>
                                        </p:attrNameLst>
                                      </p:cBhvr>
                                      <p:to>
                                        <p:strVal val="visible"/>
                                      </p:to>
                                    </p:set>
                                    <p:anim calcmode="lin" valueType="num">
                                      <p:cBhvr additive="base">
                                        <p:cTn dur="500"/>
                                        <p:tgtEl>
                                          <p:spTgt spid="527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7" st="7"/>
                                            </p:txEl>
                                          </p:spTgt>
                                        </p:tgtEl>
                                        <p:attrNameLst>
                                          <p:attrName>style.visibility</p:attrName>
                                        </p:attrNameLst>
                                      </p:cBhvr>
                                      <p:to>
                                        <p:strVal val="visible"/>
                                      </p:to>
                                    </p:set>
                                    <p:anim calcmode="lin" valueType="num">
                                      <p:cBhvr additive="base">
                                        <p:cTn dur="500"/>
                                        <p:tgtEl>
                                          <p:spTgt spid="527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8" st="8"/>
                                            </p:txEl>
                                          </p:spTgt>
                                        </p:tgtEl>
                                        <p:attrNameLst>
                                          <p:attrName>style.visibility</p:attrName>
                                        </p:attrNameLst>
                                      </p:cBhvr>
                                      <p:to>
                                        <p:strVal val="visible"/>
                                      </p:to>
                                    </p:set>
                                    <p:anim calcmode="lin" valueType="num">
                                      <p:cBhvr additive="base">
                                        <p:cTn dur="500"/>
                                        <p:tgtEl>
                                          <p:spTgt spid="5271">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9" st="9"/>
                                            </p:txEl>
                                          </p:spTgt>
                                        </p:tgtEl>
                                        <p:attrNameLst>
                                          <p:attrName>style.visibility</p:attrName>
                                        </p:attrNameLst>
                                      </p:cBhvr>
                                      <p:to>
                                        <p:strVal val="visible"/>
                                      </p:to>
                                    </p:set>
                                    <p:anim calcmode="lin" valueType="num">
                                      <p:cBhvr additive="base">
                                        <p:cTn dur="500"/>
                                        <p:tgtEl>
                                          <p:spTgt spid="5271">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10" st="10"/>
                                            </p:txEl>
                                          </p:spTgt>
                                        </p:tgtEl>
                                        <p:attrNameLst>
                                          <p:attrName>style.visibility</p:attrName>
                                        </p:attrNameLst>
                                      </p:cBhvr>
                                      <p:to>
                                        <p:strVal val="visible"/>
                                      </p:to>
                                    </p:set>
                                    <p:anim calcmode="lin" valueType="num">
                                      <p:cBhvr additive="base">
                                        <p:cTn dur="500"/>
                                        <p:tgtEl>
                                          <p:spTgt spid="5271">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1">
                                            <p:txEl>
                                              <p:pRg end="11" st="11"/>
                                            </p:txEl>
                                          </p:spTgt>
                                        </p:tgtEl>
                                        <p:attrNameLst>
                                          <p:attrName>style.visibility</p:attrName>
                                        </p:attrNameLst>
                                      </p:cBhvr>
                                      <p:to>
                                        <p:strVal val="visible"/>
                                      </p:to>
                                    </p:set>
                                    <p:anim calcmode="lin" valueType="num">
                                      <p:cBhvr additive="base">
                                        <p:cTn dur="500"/>
                                        <p:tgtEl>
                                          <p:spTgt spid="5271">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5" name="Shape 5275"/>
        <p:cNvGrpSpPr/>
        <p:nvPr/>
      </p:nvGrpSpPr>
      <p:grpSpPr>
        <a:xfrm>
          <a:off x="0" y="0"/>
          <a:ext cx="0" cy="0"/>
          <a:chOff x="0" y="0"/>
          <a:chExt cx="0" cy="0"/>
        </a:xfrm>
      </p:grpSpPr>
      <p:sp>
        <p:nvSpPr>
          <p:cNvPr id="5276" name="Google Shape;5276;p100"/>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 Can Go Wrong?</a:t>
            </a:r>
            <a:endParaRPr/>
          </a:p>
        </p:txBody>
      </p:sp>
      <p:sp>
        <p:nvSpPr>
          <p:cNvPr id="5277" name="Google Shape;5277;p100"/>
          <p:cNvSpPr txBox="1"/>
          <p:nvPr>
            <p:ph idx="1" type="body"/>
          </p:nvPr>
        </p:nvSpPr>
        <p:spPr>
          <a:xfrm>
            <a:off x="228600" y="2133600"/>
            <a:ext cx="8382000" cy="3733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2800"/>
              <a:buFont typeface="Times New Roman"/>
              <a:buChar char="•"/>
            </a:pPr>
            <a:r>
              <a:rPr lang="en-US" sz="2800"/>
              <a:t>k-way merge from input queues to the active output buffer.</a:t>
            </a:r>
            <a:endParaRPr/>
          </a:p>
          <a:p>
            <a:pPr indent="-342882" lvl="0" marL="342882" rtl="0" algn="l">
              <a:spcBef>
                <a:spcPts val="560"/>
              </a:spcBef>
              <a:spcAft>
                <a:spcPts val="0"/>
              </a:spcAft>
              <a:buSzPts val="2800"/>
              <a:buFont typeface="Times New Roman"/>
              <a:buChar char="•"/>
            </a:pPr>
            <a:r>
              <a:rPr lang="en-US" sz="2800"/>
              <a:t>Merge stops when either the output buffer gets full or when an end-of-run key is merged into the output buffer.</a:t>
            </a:r>
            <a:endParaRPr/>
          </a:p>
          <a:p>
            <a:pPr indent="-342882" lvl="0" marL="342882" rtl="0" algn="l">
              <a:spcBef>
                <a:spcPts val="560"/>
              </a:spcBef>
              <a:spcAft>
                <a:spcPts val="0"/>
              </a:spcAft>
              <a:buSzPts val="2800"/>
              <a:buFont typeface="Times New Roman"/>
              <a:buChar char="•"/>
            </a:pPr>
            <a:r>
              <a:rPr lang="en-US" sz="2800"/>
              <a:t>If merge hasn’t stopped and an input buffer gets empty, advance to next buffer in queue and free empty buffer.</a:t>
            </a:r>
            <a:endParaRPr/>
          </a:p>
        </p:txBody>
      </p:sp>
      <p:sp>
        <p:nvSpPr>
          <p:cNvPr id="5278" name="Google Shape;5278;p100"/>
          <p:cNvSpPr/>
          <p:nvPr/>
        </p:nvSpPr>
        <p:spPr>
          <a:xfrm>
            <a:off x="381000" y="990600"/>
            <a:ext cx="2392363" cy="1143000"/>
          </a:xfrm>
          <a:prstGeom prst="rect">
            <a:avLst/>
          </a:prstGeom>
        </p:spPr>
        <p:txBody>
          <a:bodyPr>
            <a:prstTxWarp prst="textPlain"/>
          </a:bodyPr>
          <a:lstStyle/>
          <a:p>
            <a:pPr lvl="0" algn="ctr"/>
            <a:r>
              <a:rPr b="0" i="0">
                <a:ln>
                  <a:noFill/>
                </a:ln>
                <a:gradFill>
                  <a:gsLst>
                    <a:gs pos="0">
                      <a:srgbClr val="FFFF00"/>
                    </a:gs>
                    <a:gs pos="100000">
                      <a:srgbClr val="FF9933"/>
                    </a:gs>
                  </a:gsLst>
                  <a:path path="circle">
                    <a:fillToRect b="50%" l="50%" r="50%" t="50%"/>
                  </a:path>
                  <a:tileRect/>
                </a:gradFill>
                <a:latin typeface="Impact"/>
              </a:rPr>
              <a:t>kWayMerge</a:t>
            </a:r>
          </a:p>
        </p:txBody>
      </p:sp>
      <p:grpSp>
        <p:nvGrpSpPr>
          <p:cNvPr id="5279" name="Google Shape;5279;p100"/>
          <p:cNvGrpSpPr/>
          <p:nvPr/>
        </p:nvGrpSpPr>
        <p:grpSpPr>
          <a:xfrm>
            <a:off x="228600" y="4419600"/>
            <a:ext cx="8382000" cy="1447800"/>
            <a:chOff x="144" y="2784"/>
            <a:chExt cx="5280" cy="912"/>
          </a:xfrm>
        </p:grpSpPr>
        <p:sp>
          <p:nvSpPr>
            <p:cNvPr id="5280" name="Google Shape;5280;p100"/>
            <p:cNvSpPr/>
            <p:nvPr/>
          </p:nvSpPr>
          <p:spPr>
            <a:xfrm>
              <a:off x="144" y="2784"/>
              <a:ext cx="5280" cy="912"/>
            </a:xfrm>
            <a:prstGeom prst="rect">
              <a:avLst/>
            </a:prstGeom>
            <a:noFill/>
            <a:ln cap="flat" cmpd="sng" w="762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81" name="Google Shape;5281;p100"/>
            <p:cNvSpPr txBox="1"/>
            <p:nvPr/>
          </p:nvSpPr>
          <p:spPr>
            <a:xfrm>
              <a:off x="1056" y="3408"/>
              <a:ext cx="360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There may be no next buffer in the queue.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8"/>
                                        </p:tgtEl>
                                        <p:attrNameLst>
                                          <p:attrName>style.visibility</p:attrName>
                                        </p:attrNameLst>
                                      </p:cBhvr>
                                      <p:to>
                                        <p:strVal val="visible"/>
                                      </p:to>
                                    </p:set>
                                    <p:anim calcmode="lin" valueType="num">
                                      <p:cBhvr additive="base">
                                        <p:cTn dur="500"/>
                                        <p:tgtEl>
                                          <p:spTgt spid="52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7"/>
                                        </p:tgtEl>
                                        <p:attrNameLst>
                                          <p:attrName>style.visibility</p:attrName>
                                        </p:attrNameLst>
                                      </p:cBhvr>
                                      <p:to>
                                        <p:strVal val="visible"/>
                                      </p:to>
                                    </p:set>
                                    <p:anim calcmode="lin" valueType="num">
                                      <p:cBhvr additive="base">
                                        <p:cTn dur="500"/>
                                        <p:tgtEl>
                                          <p:spTgt spid="52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5" name="Shape 5285"/>
        <p:cNvGrpSpPr/>
        <p:nvPr/>
      </p:nvGrpSpPr>
      <p:grpSpPr>
        <a:xfrm>
          <a:off x="0" y="0"/>
          <a:ext cx="0" cy="0"/>
          <a:chOff x="0" y="0"/>
          <a:chExt cx="0" cy="0"/>
        </a:xfrm>
      </p:grpSpPr>
      <p:sp>
        <p:nvSpPr>
          <p:cNvPr id="5286" name="Google Shape;5286;p10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What Can Go Wrong?</a:t>
            </a:r>
            <a:endParaRPr/>
          </a:p>
        </p:txBody>
      </p:sp>
      <p:sp>
        <p:nvSpPr>
          <p:cNvPr id="5287" name="Google Shape;5287;p101"/>
          <p:cNvSpPr txBox="1"/>
          <p:nvPr>
            <p:ph idx="1" type="body"/>
          </p:nvPr>
        </p:nvSpPr>
        <p:spPr>
          <a:xfrm>
            <a:off x="304800" y="1219200"/>
            <a:ext cx="8382000" cy="52578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Clr>
                <a:schemeClr val="dk1"/>
              </a:buClr>
              <a:buSzPts val="3200"/>
              <a:buFont typeface="Times New Roman"/>
              <a:buNone/>
            </a:pPr>
            <a:r>
              <a:rPr lang="en-US">
                <a:solidFill>
                  <a:schemeClr val="lt1"/>
                </a:solidFill>
              </a:rPr>
              <a:t>repeat</a:t>
            </a:r>
            <a:endParaRPr/>
          </a:p>
          <a:p>
            <a:pPr indent="-342882" lvl="0" marL="342882" rtl="0" algn="l">
              <a:lnSpc>
                <a:spcPct val="90000"/>
              </a:lnSpc>
              <a:spcBef>
                <a:spcPts val="640"/>
              </a:spcBef>
              <a:spcAft>
                <a:spcPts val="0"/>
              </a:spcAft>
              <a:buClr>
                <a:schemeClr val="dk1"/>
              </a:buClr>
              <a:buSzPts val="3200"/>
              <a:buFont typeface="Times New Roman"/>
              <a:buNone/>
            </a:pPr>
            <a:r>
              <a:rPr lang="en-US"/>
              <a:t>   </a:t>
            </a:r>
            <a:r>
              <a:rPr lang="en-US" sz="2800"/>
              <a:t>kWayMerge;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wait for input/output to complete;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add new input buffer (if any) to queue for its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determine run that will exhaust first;</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lt1"/>
                </a:solidFill>
              </a:rPr>
              <a:t>if</a:t>
            </a:r>
            <a:r>
              <a:rPr lang="en-US" sz="2800"/>
              <a:t> (there is more input from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read of next block for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write of active output buffer;</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hlink"/>
                </a:solidFill>
              </a:rPr>
              <a:t>activeOutputBuffer = 1 – activeOutputBuffer;</a:t>
            </a:r>
            <a:endParaRPr/>
          </a:p>
          <a:p>
            <a:pPr indent="-342882" lvl="0" marL="342882" rtl="0" algn="l">
              <a:lnSpc>
                <a:spcPct val="90000"/>
              </a:lnSpc>
              <a:spcBef>
                <a:spcPts val="640"/>
              </a:spcBef>
              <a:spcAft>
                <a:spcPts val="0"/>
              </a:spcAft>
              <a:buClr>
                <a:schemeClr val="dk1"/>
              </a:buClr>
              <a:buSzPts val="3200"/>
              <a:buFont typeface="Times New Roman"/>
              <a:buNone/>
            </a:pPr>
            <a:r>
              <a:rPr lang="en-US">
                <a:solidFill>
                  <a:schemeClr val="lt1"/>
                </a:solidFill>
              </a:rPr>
              <a:t>until</a:t>
            </a:r>
            <a:r>
              <a:rPr lang="en-US"/>
              <a:t> end of run key merged;</a:t>
            </a:r>
            <a:endParaRPr/>
          </a:p>
          <a:p>
            <a:pPr indent="-342882" lvl="0" marL="342882" rtl="0" algn="l">
              <a:lnSpc>
                <a:spcPct val="90000"/>
              </a:lnSpc>
              <a:spcBef>
                <a:spcPts val="560"/>
              </a:spcBef>
              <a:spcAft>
                <a:spcPts val="0"/>
              </a:spcAft>
              <a:buClr>
                <a:schemeClr val="dk1"/>
              </a:buClr>
              <a:buSzPts val="2800"/>
              <a:buFont typeface="Times New Roman"/>
              <a:buNone/>
            </a:pPr>
            <a:r>
              <a:t/>
            </a:r>
            <a:endParaRPr sz="2800"/>
          </a:p>
          <a:p>
            <a:pPr indent="-342882" lvl="0" marL="342882" rtl="0" algn="l">
              <a:lnSpc>
                <a:spcPct val="90000"/>
              </a:lnSpc>
              <a:spcBef>
                <a:spcPts val="560"/>
              </a:spcBef>
              <a:spcAft>
                <a:spcPts val="0"/>
              </a:spcAft>
              <a:buClr>
                <a:schemeClr val="dk1"/>
              </a:buClr>
              <a:buSzPts val="2800"/>
              <a:buFont typeface="Times New Roman"/>
              <a:buNone/>
            </a:pPr>
            <a:r>
              <a:t/>
            </a:r>
            <a:endParaRPr sz="2800"/>
          </a:p>
        </p:txBody>
      </p:sp>
      <p:sp>
        <p:nvSpPr>
          <p:cNvPr id="5288" name="Google Shape;5288;p101"/>
          <p:cNvSpPr/>
          <p:nvPr/>
        </p:nvSpPr>
        <p:spPr>
          <a:xfrm>
            <a:off x="5105400" y="1066800"/>
            <a:ext cx="2392363" cy="1143000"/>
          </a:xfrm>
          <a:prstGeom prst="rect">
            <a:avLst/>
          </a:prstGeom>
        </p:spPr>
        <p:txBody>
          <a:bodyPr>
            <a:prstTxWarp prst="textPlain"/>
          </a:bodyPr>
          <a:lstStyle/>
          <a:p>
            <a:pPr lvl="0" algn="ctr"/>
            <a:r>
              <a:rPr b="0" i="0">
                <a:ln>
                  <a:noFill/>
                </a:ln>
                <a:gradFill>
                  <a:gsLst>
                    <a:gs pos="0">
                      <a:srgbClr val="FFFF00"/>
                    </a:gs>
                    <a:gs pos="100000">
                      <a:srgbClr val="FF9933"/>
                    </a:gs>
                  </a:gsLst>
                  <a:path path="circle">
                    <a:fillToRect b="50%" l="50%" r="50%" t="50%"/>
                  </a:path>
                  <a:tileRect/>
                </a:gradFill>
                <a:latin typeface="Impact"/>
              </a:rPr>
              <a:t>Merge k Runs</a:t>
            </a:r>
          </a:p>
        </p:txBody>
      </p:sp>
      <p:grpSp>
        <p:nvGrpSpPr>
          <p:cNvPr id="5289" name="Google Shape;5289;p101"/>
          <p:cNvGrpSpPr/>
          <p:nvPr/>
        </p:nvGrpSpPr>
        <p:grpSpPr>
          <a:xfrm>
            <a:off x="990600" y="3733800"/>
            <a:ext cx="7848600" cy="1311275"/>
            <a:chOff x="624" y="2352"/>
            <a:chExt cx="4944" cy="826"/>
          </a:xfrm>
        </p:grpSpPr>
        <p:sp>
          <p:nvSpPr>
            <p:cNvPr id="5290" name="Google Shape;5290;p101"/>
            <p:cNvSpPr/>
            <p:nvPr/>
          </p:nvSpPr>
          <p:spPr>
            <a:xfrm>
              <a:off x="624" y="2640"/>
              <a:ext cx="3600" cy="288"/>
            </a:xfrm>
            <a:prstGeom prst="rect">
              <a:avLst/>
            </a:prstGeom>
            <a:noFill/>
            <a:ln cap="flat" cmpd="sng" w="762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91" name="Google Shape;5291;p101"/>
            <p:cNvSpPr txBox="1"/>
            <p:nvPr/>
          </p:nvSpPr>
          <p:spPr>
            <a:xfrm>
              <a:off x="4320" y="2352"/>
              <a:ext cx="1248" cy="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There may be no free input buffer to read into.</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87"/>
                                        </p:tgtEl>
                                        <p:attrNameLst>
                                          <p:attrName>style.visibility</p:attrName>
                                        </p:attrNameLst>
                                      </p:cBhvr>
                                      <p:to>
                                        <p:strVal val="visible"/>
                                      </p:to>
                                    </p:set>
                                    <p:anim calcmode="lin" valueType="num">
                                      <p:cBhvr additive="base">
                                        <p:cTn dur="500"/>
                                        <p:tgtEl>
                                          <p:spTgt spid="52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89"/>
                                        </p:tgtEl>
                                        <p:attrNameLst>
                                          <p:attrName>style.visibility</p:attrName>
                                        </p:attrNameLst>
                                      </p:cBhvr>
                                      <p:to>
                                        <p:strVal val="visible"/>
                                      </p:to>
                                    </p:set>
                                    <p:anim calcmode="lin" valueType="num">
                                      <p:cBhvr additive="base">
                                        <p:cTn dur="500"/>
                                        <p:tgtEl>
                                          <p:spTgt spid="52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6" name="Shape 5296"/>
        <p:cNvGrpSpPr/>
        <p:nvPr/>
      </p:nvGrpSpPr>
      <p:grpSpPr>
        <a:xfrm>
          <a:off x="0" y="0"/>
          <a:ext cx="0" cy="0"/>
          <a:chOff x="0" y="0"/>
          <a:chExt cx="0" cy="0"/>
        </a:xfrm>
      </p:grpSpPr>
      <p:sp>
        <p:nvSpPr>
          <p:cNvPr id="5297" name="Google Shape;5297;p102"/>
          <p:cNvSpPr txBox="1"/>
          <p:nvPr>
            <p:ph idx="1" type="body"/>
          </p:nvPr>
        </p:nvSpPr>
        <p:spPr>
          <a:xfrm>
            <a:off x="381000" y="1524000"/>
            <a:ext cx="8382000" cy="12954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SzPts val="2800"/>
              <a:buFont typeface="Times New Roman"/>
              <a:buChar char="•"/>
            </a:pPr>
            <a:r>
              <a:rPr lang="en-US" sz="2800"/>
              <a:t>If merge hasn’t stopped and an input buffer gets empty, advance to next buffer in queue and free empty buffer.</a:t>
            </a:r>
            <a:endParaRPr/>
          </a:p>
        </p:txBody>
      </p:sp>
      <p:grpSp>
        <p:nvGrpSpPr>
          <p:cNvPr id="5298" name="Google Shape;5298;p102"/>
          <p:cNvGrpSpPr/>
          <p:nvPr/>
        </p:nvGrpSpPr>
        <p:grpSpPr>
          <a:xfrm>
            <a:off x="457200" y="1371600"/>
            <a:ext cx="8382000" cy="1447800"/>
            <a:chOff x="144" y="2784"/>
            <a:chExt cx="5280" cy="912"/>
          </a:xfrm>
        </p:grpSpPr>
        <p:sp>
          <p:nvSpPr>
            <p:cNvPr id="5299" name="Google Shape;5299;p102"/>
            <p:cNvSpPr/>
            <p:nvPr/>
          </p:nvSpPr>
          <p:spPr>
            <a:xfrm>
              <a:off x="144" y="2784"/>
              <a:ext cx="5280" cy="912"/>
            </a:xfrm>
            <a:prstGeom prst="rect">
              <a:avLst/>
            </a:prstGeom>
            <a:noFill/>
            <a:ln cap="flat" cmpd="sng" w="762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300" name="Google Shape;5300;p102"/>
            <p:cNvSpPr txBox="1"/>
            <p:nvPr/>
          </p:nvSpPr>
          <p:spPr>
            <a:xfrm>
              <a:off x="1056" y="3408"/>
              <a:ext cx="360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There may be no next buffer in the queue.</a:t>
              </a:r>
              <a:endParaRPr/>
            </a:p>
          </p:txBody>
        </p:sp>
      </p:grpSp>
      <p:sp>
        <p:nvSpPr>
          <p:cNvPr id="5301" name="Google Shape;5301;p102"/>
          <p:cNvSpPr/>
          <p:nvPr/>
        </p:nvSpPr>
        <p:spPr>
          <a:xfrm>
            <a:off x="381000" y="3124200"/>
            <a:ext cx="8382000" cy="3733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If this type of failure were to happen, using two different and valid analyses, we will end up with inconsistent counts of the amount of data available to </a:t>
            </a:r>
            <a:r>
              <a:rPr lang="en-US" sz="2800">
                <a:solidFill>
                  <a:schemeClr val="dk1"/>
                </a:solidFill>
                <a:latin typeface="Times New Roman"/>
                <a:ea typeface="Times New Roman"/>
                <a:cs typeface="Times New Roman"/>
                <a:sym typeface="Times New Roman"/>
              </a:rPr>
              <a:t>kWayMerge</a:t>
            </a:r>
            <a:r>
              <a:rPr lang="en-US" sz="3200">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640"/>
              </a:spcBef>
              <a:spcAft>
                <a:spcPts val="0"/>
              </a:spcAft>
              <a:buClr>
                <a:schemeClr val="dk2"/>
              </a:buClr>
              <a:buSzPts val="3200"/>
              <a:buFont typeface="Times New Roman"/>
              <a:buChar char="•"/>
            </a:pPr>
            <a:r>
              <a:rPr lang="en-US" sz="3200">
                <a:solidFill>
                  <a:schemeClr val="lt2"/>
                </a:solidFill>
                <a:latin typeface="Times New Roman"/>
                <a:ea typeface="Times New Roman"/>
                <a:cs typeface="Times New Roman"/>
                <a:sym typeface="Times New Roman"/>
              </a:rPr>
              <a:t>Data available to </a:t>
            </a:r>
            <a:r>
              <a:rPr lang="en-US" sz="2800">
                <a:solidFill>
                  <a:schemeClr val="dk1"/>
                </a:solidFill>
                <a:latin typeface="Times New Roman"/>
                <a:ea typeface="Times New Roman"/>
                <a:cs typeface="Times New Roman"/>
                <a:sym typeface="Times New Roman"/>
              </a:rPr>
              <a:t>kWayMerge </a:t>
            </a:r>
            <a:r>
              <a:rPr lang="en-US" sz="3200">
                <a:solidFill>
                  <a:schemeClr val="lt2"/>
                </a:solidFill>
                <a:latin typeface="Times New Roman"/>
                <a:ea typeface="Times New Roman"/>
                <a:cs typeface="Times New Roman"/>
                <a:sym typeface="Times New Roman"/>
              </a:rPr>
              <a:t>is data in</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lt2"/>
                </a:solidFill>
                <a:latin typeface="Times New Roman"/>
                <a:ea typeface="Times New Roman"/>
                <a:cs typeface="Times New Roman"/>
                <a:sym typeface="Times New Roman"/>
              </a:rPr>
              <a:t>Input buffer queues.</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lt2"/>
                </a:solidFill>
                <a:latin typeface="Times New Roman"/>
                <a:ea typeface="Times New Roman"/>
                <a:cs typeface="Times New Roman"/>
                <a:sym typeface="Times New Roman"/>
              </a:rPr>
              <a:t>Active output buffer.</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lt2"/>
                </a:solidFill>
                <a:latin typeface="Times New Roman"/>
                <a:ea typeface="Times New Roman"/>
                <a:cs typeface="Times New Roman"/>
                <a:sym typeface="Times New Roman"/>
              </a:rPr>
              <a:t>Excludes data in buffer being read or written.</a:t>
            </a:r>
            <a:endParaRPr/>
          </a:p>
        </p:txBody>
      </p:sp>
      <p:sp>
        <p:nvSpPr>
          <p:cNvPr id="5302" name="Google Shape;5302;p102"/>
          <p:cNvSpPr/>
          <p:nvPr/>
        </p:nvSpPr>
        <p:spPr>
          <a:xfrm>
            <a:off x="2971800" y="152400"/>
            <a:ext cx="2392363" cy="1143000"/>
          </a:xfrm>
          <a:prstGeom prst="rect">
            <a:avLst/>
          </a:prstGeom>
        </p:spPr>
        <p:txBody>
          <a:bodyPr>
            <a:prstTxWarp prst="textPlain"/>
          </a:bodyPr>
          <a:lstStyle/>
          <a:p>
            <a:pPr lvl="0" algn="ctr"/>
            <a:r>
              <a:rPr b="0" i="0">
                <a:ln>
                  <a:noFill/>
                </a:ln>
                <a:gradFill>
                  <a:gsLst>
                    <a:gs pos="0">
                      <a:srgbClr val="FFFF00"/>
                    </a:gs>
                    <a:gs pos="100000">
                      <a:srgbClr val="FF9933"/>
                    </a:gs>
                  </a:gsLst>
                  <a:path path="circle">
                    <a:fillToRect b="50%" l="50%" r="50%" t="50%"/>
                  </a:path>
                  <a:tileRect/>
                </a:gradFill>
                <a:latin typeface="Impact"/>
              </a:rPr>
              <a:t>kWayMerge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1">
                                            <p:txEl>
                                              <p:pRg end="0" st="0"/>
                                            </p:txEl>
                                          </p:spTgt>
                                        </p:tgtEl>
                                        <p:attrNameLst>
                                          <p:attrName>style.visibility</p:attrName>
                                        </p:attrNameLst>
                                      </p:cBhvr>
                                      <p:to>
                                        <p:strVal val="visible"/>
                                      </p:to>
                                    </p:set>
                                    <p:anim calcmode="lin" valueType="num">
                                      <p:cBhvr additive="base">
                                        <p:cTn dur="500"/>
                                        <p:tgtEl>
                                          <p:spTgt spid="53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1">
                                            <p:txEl>
                                              <p:pRg end="1" st="1"/>
                                            </p:txEl>
                                          </p:spTgt>
                                        </p:tgtEl>
                                        <p:attrNameLst>
                                          <p:attrName>style.visibility</p:attrName>
                                        </p:attrNameLst>
                                      </p:cBhvr>
                                      <p:to>
                                        <p:strVal val="visible"/>
                                      </p:to>
                                    </p:set>
                                    <p:anim calcmode="lin" valueType="num">
                                      <p:cBhvr additive="base">
                                        <p:cTn dur="500"/>
                                        <p:tgtEl>
                                          <p:spTgt spid="530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1">
                                            <p:txEl>
                                              <p:pRg end="2" st="2"/>
                                            </p:txEl>
                                          </p:spTgt>
                                        </p:tgtEl>
                                        <p:attrNameLst>
                                          <p:attrName>style.visibility</p:attrName>
                                        </p:attrNameLst>
                                      </p:cBhvr>
                                      <p:to>
                                        <p:strVal val="visible"/>
                                      </p:to>
                                    </p:set>
                                    <p:anim calcmode="lin" valueType="num">
                                      <p:cBhvr additive="base">
                                        <p:cTn dur="500"/>
                                        <p:tgtEl>
                                          <p:spTgt spid="530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1">
                                            <p:txEl>
                                              <p:pRg end="3" st="3"/>
                                            </p:txEl>
                                          </p:spTgt>
                                        </p:tgtEl>
                                        <p:attrNameLst>
                                          <p:attrName>style.visibility</p:attrName>
                                        </p:attrNameLst>
                                      </p:cBhvr>
                                      <p:to>
                                        <p:strVal val="visible"/>
                                      </p:to>
                                    </p:set>
                                    <p:anim calcmode="lin" valueType="num">
                                      <p:cBhvr additive="base">
                                        <p:cTn dur="500"/>
                                        <p:tgtEl>
                                          <p:spTgt spid="530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1">
                                            <p:txEl>
                                              <p:pRg end="4" st="4"/>
                                            </p:txEl>
                                          </p:spTgt>
                                        </p:tgtEl>
                                        <p:attrNameLst>
                                          <p:attrName>style.visibility</p:attrName>
                                        </p:attrNameLst>
                                      </p:cBhvr>
                                      <p:to>
                                        <p:strVal val="visible"/>
                                      </p:to>
                                    </p:set>
                                    <p:anim calcmode="lin" valueType="num">
                                      <p:cBhvr additive="base">
                                        <p:cTn dur="500"/>
                                        <p:tgtEl>
                                          <p:spTgt spid="530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7" name="Shape 5307"/>
        <p:cNvGrpSpPr/>
        <p:nvPr/>
      </p:nvGrpSpPr>
      <p:grpSpPr>
        <a:xfrm>
          <a:off x="0" y="0"/>
          <a:ext cx="0" cy="0"/>
          <a:chOff x="0" y="0"/>
          <a:chExt cx="0" cy="0"/>
        </a:xfrm>
      </p:grpSpPr>
      <p:sp>
        <p:nvSpPr>
          <p:cNvPr id="5308" name="Google Shape;5308;p10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No Next Buffer In Queue</a:t>
            </a:r>
            <a:endParaRPr/>
          </a:p>
        </p:txBody>
      </p:sp>
      <p:sp>
        <p:nvSpPr>
          <p:cNvPr id="5309" name="Google Shape;5309;p103"/>
          <p:cNvSpPr txBox="1"/>
          <p:nvPr>
            <p:ph idx="1" type="body"/>
          </p:nvPr>
        </p:nvSpPr>
        <p:spPr>
          <a:xfrm>
            <a:off x="304800" y="990600"/>
            <a:ext cx="8382000" cy="49530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Clr>
                <a:schemeClr val="dk1"/>
              </a:buClr>
              <a:buSzPts val="3200"/>
              <a:buFont typeface="Times New Roman"/>
              <a:buNone/>
            </a:pPr>
            <a:r>
              <a:rPr lang="en-US">
                <a:solidFill>
                  <a:schemeClr val="lt1"/>
                </a:solidFill>
              </a:rPr>
              <a:t>repeat</a:t>
            </a:r>
            <a:endParaRPr/>
          </a:p>
          <a:p>
            <a:pPr indent="-342882" lvl="0" marL="342882" rtl="0" algn="l">
              <a:lnSpc>
                <a:spcPct val="90000"/>
              </a:lnSpc>
              <a:spcBef>
                <a:spcPts val="640"/>
              </a:spcBef>
              <a:spcAft>
                <a:spcPts val="0"/>
              </a:spcAft>
              <a:buClr>
                <a:schemeClr val="dk1"/>
              </a:buClr>
              <a:buSzPts val="3200"/>
              <a:buFont typeface="Times New Roman"/>
              <a:buNone/>
            </a:pPr>
            <a:r>
              <a:rPr lang="en-US"/>
              <a:t>   </a:t>
            </a:r>
            <a:r>
              <a:rPr lang="en-US" sz="2800"/>
              <a:t>kWayMerge;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wait for input/output to complete;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add new input buffer (if any) to queue for its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determine run that will exhaust first;</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lt1"/>
                </a:solidFill>
              </a:rPr>
              <a:t>if</a:t>
            </a:r>
            <a:r>
              <a:rPr lang="en-US" sz="2800"/>
              <a:t> (there is more input from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read of next block for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write of active output buffer;</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hlink"/>
                </a:solidFill>
              </a:rPr>
              <a:t>activeOutputBuffer = 1 – activeOutputBuffer;</a:t>
            </a:r>
            <a:endParaRPr/>
          </a:p>
          <a:p>
            <a:pPr indent="-342882" lvl="0" marL="342882" rtl="0" algn="l">
              <a:lnSpc>
                <a:spcPct val="90000"/>
              </a:lnSpc>
              <a:spcBef>
                <a:spcPts val="640"/>
              </a:spcBef>
              <a:spcAft>
                <a:spcPts val="0"/>
              </a:spcAft>
              <a:buClr>
                <a:schemeClr val="dk1"/>
              </a:buClr>
              <a:buSzPts val="3200"/>
              <a:buFont typeface="Times New Roman"/>
              <a:buNone/>
            </a:pPr>
            <a:r>
              <a:rPr lang="en-US">
                <a:solidFill>
                  <a:schemeClr val="lt1"/>
                </a:solidFill>
              </a:rPr>
              <a:t>until</a:t>
            </a:r>
            <a:r>
              <a:rPr lang="en-US"/>
              <a:t> end-of-run key merged;</a:t>
            </a:r>
            <a:endParaRPr/>
          </a:p>
          <a:p>
            <a:pPr indent="-342882" lvl="0" marL="342882" rtl="0" algn="l">
              <a:lnSpc>
                <a:spcPct val="90000"/>
              </a:lnSpc>
              <a:spcBef>
                <a:spcPts val="560"/>
              </a:spcBef>
              <a:spcAft>
                <a:spcPts val="0"/>
              </a:spcAft>
              <a:buClr>
                <a:schemeClr val="dk1"/>
              </a:buClr>
              <a:buSzPts val="2800"/>
              <a:buFont typeface="Times New Roman"/>
              <a:buNone/>
            </a:pPr>
            <a:r>
              <a:t/>
            </a:r>
            <a:endParaRPr sz="2800"/>
          </a:p>
          <a:p>
            <a:pPr indent="-342882" lvl="0" marL="342882" rtl="0" algn="l">
              <a:lnSpc>
                <a:spcPct val="90000"/>
              </a:lnSpc>
              <a:spcBef>
                <a:spcPts val="560"/>
              </a:spcBef>
              <a:spcAft>
                <a:spcPts val="0"/>
              </a:spcAft>
              <a:buClr>
                <a:schemeClr val="dk1"/>
              </a:buClr>
              <a:buSzPts val="2800"/>
              <a:buFont typeface="Times New Roman"/>
              <a:buNone/>
            </a:pPr>
            <a:r>
              <a:t/>
            </a:r>
            <a:endParaRPr sz="2800"/>
          </a:p>
        </p:txBody>
      </p:sp>
      <p:sp>
        <p:nvSpPr>
          <p:cNvPr id="5310" name="Google Shape;5310;p103"/>
          <p:cNvSpPr/>
          <p:nvPr/>
        </p:nvSpPr>
        <p:spPr>
          <a:xfrm>
            <a:off x="685800" y="6096000"/>
            <a:ext cx="7231063" cy="476250"/>
          </a:xfrm>
          <a:prstGeom prst="rect">
            <a:avLst/>
          </a:prstGeom>
          <a:solidFill>
            <a:srgbClr val="FFFFFF"/>
          </a:solidFill>
          <a:ln>
            <a:noFill/>
          </a:ln>
        </p:spPr>
        <p:txBody>
          <a:bodyPr anchorCtr="0" anchor="t" bIns="45700" lIns="91425" spcFirstLastPara="1" rIns="91425" wrap="square" tIns="45700">
            <a:spAutoFit/>
          </a:bodyPr>
          <a:lstStyle/>
          <a:p>
            <a:pPr indent="-177800" lvl="0" marL="0" marR="0" rtl="0" algn="l">
              <a:lnSpc>
                <a:spcPct val="90000"/>
              </a:lnSpc>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Exactly </a:t>
            </a:r>
            <a:r>
              <a:rPr lang="en-US" sz="2800">
                <a:solidFill>
                  <a:schemeClr val="hlink"/>
                </a:solidFill>
                <a:latin typeface="Times New Roman"/>
                <a:ea typeface="Times New Roman"/>
                <a:cs typeface="Times New Roman"/>
                <a:sym typeface="Times New Roman"/>
              </a:rPr>
              <a:t>k</a:t>
            </a:r>
            <a:r>
              <a:rPr lang="en-US" sz="2800">
                <a:solidFill>
                  <a:schemeClr val="dk1"/>
                </a:solidFill>
                <a:latin typeface="Times New Roman"/>
                <a:ea typeface="Times New Roman"/>
                <a:cs typeface="Times New Roman"/>
                <a:sym typeface="Times New Roman"/>
              </a:rPr>
              <a:t> buffer loads available to kWayMerge.</a:t>
            </a:r>
            <a:endParaRPr/>
          </a:p>
        </p:txBody>
      </p:sp>
      <p:cxnSp>
        <p:nvCxnSpPr>
          <p:cNvPr id="5311" name="Google Shape;5311;p103"/>
          <p:cNvCxnSpPr/>
          <p:nvPr/>
        </p:nvCxnSpPr>
        <p:spPr>
          <a:xfrm>
            <a:off x="3276600" y="1828800"/>
            <a:ext cx="1905000" cy="0"/>
          </a:xfrm>
          <a:prstGeom prst="straightConnector1">
            <a:avLst/>
          </a:prstGeom>
          <a:noFill/>
          <a:ln cap="flat" cmpd="sng" w="76200">
            <a:solidFill>
              <a:schemeClr val="hlink"/>
            </a:solidFill>
            <a:prstDash val="solid"/>
            <a:round/>
            <a:headEnd len="med" w="med" type="triangl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09"/>
                                        </p:tgtEl>
                                        <p:attrNameLst>
                                          <p:attrName>style.visibility</p:attrName>
                                        </p:attrNameLst>
                                      </p:cBhvr>
                                      <p:to>
                                        <p:strVal val="visible"/>
                                      </p:to>
                                    </p:set>
                                    <p:anim calcmode="lin" valueType="num">
                                      <p:cBhvr additive="base">
                                        <p:cTn dur="500"/>
                                        <p:tgtEl>
                                          <p:spTgt spid="53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0"/>
                                        </p:tgtEl>
                                        <p:attrNameLst>
                                          <p:attrName>style.visibility</p:attrName>
                                        </p:attrNameLst>
                                      </p:cBhvr>
                                      <p:to>
                                        <p:strVal val="visible"/>
                                      </p:to>
                                    </p:set>
                                    <p:anim calcmode="lin" valueType="num">
                                      <p:cBhvr additive="base">
                                        <p:cTn dur="500"/>
                                        <p:tgtEl>
                                          <p:spTgt spid="53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5" name="Shape 5315"/>
        <p:cNvGrpSpPr/>
        <p:nvPr/>
      </p:nvGrpSpPr>
      <p:grpSpPr>
        <a:xfrm>
          <a:off x="0" y="0"/>
          <a:ext cx="0" cy="0"/>
          <a:chOff x="0" y="0"/>
          <a:chExt cx="0" cy="0"/>
        </a:xfrm>
      </p:grpSpPr>
      <p:sp>
        <p:nvSpPr>
          <p:cNvPr id="5316" name="Google Shape;5316;p104"/>
          <p:cNvSpPr txBox="1"/>
          <p:nvPr>
            <p:ph idx="1" type="body"/>
          </p:nvPr>
        </p:nvSpPr>
        <p:spPr>
          <a:xfrm>
            <a:off x="381000" y="1524000"/>
            <a:ext cx="8382000" cy="12954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SzPts val="2800"/>
              <a:buFont typeface="Times New Roman"/>
              <a:buChar char="•"/>
            </a:pPr>
            <a:r>
              <a:rPr lang="en-US" sz="2800"/>
              <a:t>If merge hasn’t stopped and an input buffer gets empty, advance to next buffer in queue and free empty buffer.</a:t>
            </a:r>
            <a:endParaRPr/>
          </a:p>
        </p:txBody>
      </p:sp>
      <p:grpSp>
        <p:nvGrpSpPr>
          <p:cNvPr id="5317" name="Google Shape;5317;p104"/>
          <p:cNvGrpSpPr/>
          <p:nvPr/>
        </p:nvGrpSpPr>
        <p:grpSpPr>
          <a:xfrm>
            <a:off x="457200" y="1371600"/>
            <a:ext cx="8382000" cy="1447800"/>
            <a:chOff x="144" y="2784"/>
            <a:chExt cx="5280" cy="912"/>
          </a:xfrm>
        </p:grpSpPr>
        <p:sp>
          <p:nvSpPr>
            <p:cNvPr id="5318" name="Google Shape;5318;p104"/>
            <p:cNvSpPr/>
            <p:nvPr/>
          </p:nvSpPr>
          <p:spPr>
            <a:xfrm>
              <a:off x="144" y="2784"/>
              <a:ext cx="5280" cy="912"/>
            </a:xfrm>
            <a:prstGeom prst="rect">
              <a:avLst/>
            </a:prstGeom>
            <a:noFill/>
            <a:ln cap="flat" cmpd="sng" w="762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319" name="Google Shape;5319;p104"/>
            <p:cNvSpPr txBox="1"/>
            <p:nvPr/>
          </p:nvSpPr>
          <p:spPr>
            <a:xfrm>
              <a:off x="1056" y="3408"/>
              <a:ext cx="360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There may be no next buffer in the queue.</a:t>
              </a:r>
              <a:endParaRPr/>
            </a:p>
          </p:txBody>
        </p:sp>
      </p:grpSp>
      <p:sp>
        <p:nvSpPr>
          <p:cNvPr id="5320" name="Google Shape;5320;p104"/>
          <p:cNvSpPr/>
          <p:nvPr/>
        </p:nvSpPr>
        <p:spPr>
          <a:xfrm>
            <a:off x="381000" y="3429000"/>
            <a:ext cx="8382000" cy="2514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Alternative analysis of data available to </a:t>
            </a:r>
            <a:r>
              <a:rPr lang="en-US" sz="32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kWayMerge at time of failure.</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hlink"/>
                </a:solidFill>
                <a:latin typeface="Times New Roman"/>
                <a:ea typeface="Times New Roman"/>
                <a:cs typeface="Times New Roman"/>
                <a:sym typeface="Times New Roman"/>
              </a:rPr>
              <a:t>&lt; 1</a:t>
            </a:r>
            <a:r>
              <a:rPr b="0" i="0" lang="en-US" sz="2800" u="none" cap="none" strike="noStrike">
                <a:solidFill>
                  <a:schemeClr val="dk1"/>
                </a:solidFill>
                <a:latin typeface="Times New Roman"/>
                <a:ea typeface="Times New Roman"/>
                <a:cs typeface="Times New Roman"/>
                <a:sym typeface="Times New Roman"/>
              </a:rPr>
              <a:t> buffer load in active output buffer</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hlink"/>
                </a:solidFill>
                <a:latin typeface="Times New Roman"/>
                <a:ea typeface="Times New Roman"/>
                <a:cs typeface="Times New Roman"/>
                <a:sym typeface="Times New Roman"/>
              </a:rPr>
              <a:t>&lt;= k – 1</a:t>
            </a:r>
            <a:r>
              <a:rPr b="0" i="0" lang="en-US" sz="2800" u="none" cap="none" strike="noStrike">
                <a:solidFill>
                  <a:schemeClr val="dk1"/>
                </a:solidFill>
                <a:latin typeface="Times New Roman"/>
                <a:ea typeface="Times New Roman"/>
                <a:cs typeface="Times New Roman"/>
                <a:sym typeface="Times New Roman"/>
              </a:rPr>
              <a:t> buffer loads in remaining </a:t>
            </a:r>
            <a:r>
              <a:rPr b="0" i="0" lang="en-US" sz="2800" u="none" cap="none" strike="noStrike">
                <a:solidFill>
                  <a:schemeClr val="hlink"/>
                </a:solidFill>
                <a:latin typeface="Times New Roman"/>
                <a:ea typeface="Times New Roman"/>
                <a:cs typeface="Times New Roman"/>
                <a:sym typeface="Times New Roman"/>
              </a:rPr>
              <a:t>k – 1</a:t>
            </a:r>
            <a:r>
              <a:rPr b="0" i="0" lang="en-US" sz="2800" u="none" cap="none" strike="noStrike">
                <a:solidFill>
                  <a:schemeClr val="dk1"/>
                </a:solidFill>
                <a:latin typeface="Times New Roman"/>
                <a:ea typeface="Times New Roman"/>
                <a:cs typeface="Times New Roman"/>
                <a:sym typeface="Times New Roman"/>
              </a:rPr>
              <a:t> queues</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Total data available to k-way merge is </a:t>
            </a:r>
            <a:r>
              <a:rPr b="0" i="0" lang="en-US" sz="2800" u="none" cap="none" strike="noStrike">
                <a:solidFill>
                  <a:schemeClr val="hlink"/>
                </a:solidFill>
                <a:latin typeface="Times New Roman"/>
                <a:ea typeface="Times New Roman"/>
                <a:cs typeface="Times New Roman"/>
                <a:sym typeface="Times New Roman"/>
              </a:rPr>
              <a:t>&lt; k</a:t>
            </a:r>
            <a:r>
              <a:rPr b="0" i="0" lang="en-US" sz="2800" u="none" cap="none" strike="noStrike">
                <a:solidFill>
                  <a:schemeClr val="dk1"/>
                </a:solidFill>
                <a:latin typeface="Times New Roman"/>
                <a:ea typeface="Times New Roman"/>
                <a:cs typeface="Times New Roman"/>
                <a:sym typeface="Times New Roman"/>
              </a:rPr>
              <a:t> buffer loads.</a:t>
            </a:r>
            <a:endParaRPr/>
          </a:p>
          <a:p>
            <a:pPr indent="-165100" lvl="0" marL="342900" marR="0" rtl="0" algn="l">
              <a:lnSpc>
                <a:spcPct val="90000"/>
              </a:lnSpc>
              <a:spcBef>
                <a:spcPts val="560"/>
              </a:spcBef>
              <a:spcAft>
                <a:spcPts val="0"/>
              </a:spcAft>
              <a:buClr>
                <a:schemeClr val="dk2"/>
              </a:buClr>
              <a:buSzPts val="2800"/>
              <a:buFont typeface="Times New Roman"/>
              <a:buNone/>
            </a:pPr>
            <a:r>
              <a:t/>
            </a:r>
            <a:endParaRPr sz="2800">
              <a:solidFill>
                <a:schemeClr val="dk1"/>
              </a:solidFill>
              <a:latin typeface="Times New Roman"/>
              <a:ea typeface="Times New Roman"/>
              <a:cs typeface="Times New Roman"/>
              <a:sym typeface="Times New Roman"/>
            </a:endParaRPr>
          </a:p>
        </p:txBody>
      </p:sp>
      <p:sp>
        <p:nvSpPr>
          <p:cNvPr id="5321" name="Google Shape;5321;p104"/>
          <p:cNvSpPr/>
          <p:nvPr/>
        </p:nvSpPr>
        <p:spPr>
          <a:xfrm>
            <a:off x="2971800" y="152400"/>
            <a:ext cx="2392363" cy="1143000"/>
          </a:xfrm>
          <a:prstGeom prst="rect">
            <a:avLst/>
          </a:prstGeom>
        </p:spPr>
        <p:txBody>
          <a:bodyPr>
            <a:prstTxWarp prst="textPlain"/>
          </a:bodyPr>
          <a:lstStyle/>
          <a:p>
            <a:pPr lvl="0" algn="ctr"/>
            <a:r>
              <a:rPr b="0" i="0">
                <a:ln>
                  <a:noFill/>
                </a:ln>
                <a:gradFill>
                  <a:gsLst>
                    <a:gs pos="0">
                      <a:srgbClr val="FFFF00"/>
                    </a:gs>
                    <a:gs pos="100000">
                      <a:srgbClr val="FF9933"/>
                    </a:gs>
                  </a:gsLst>
                  <a:path path="circle">
                    <a:fillToRect b="50%" l="50%" r="50%" t="50%"/>
                  </a:path>
                  <a:tileRect/>
                </a:gradFill>
                <a:latin typeface="Impact"/>
              </a:rPr>
              <a:t>kWayMerge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0">
                                            <p:txEl>
                                              <p:pRg end="0" st="0"/>
                                            </p:txEl>
                                          </p:spTgt>
                                        </p:tgtEl>
                                        <p:attrNameLst>
                                          <p:attrName>style.visibility</p:attrName>
                                        </p:attrNameLst>
                                      </p:cBhvr>
                                      <p:to>
                                        <p:strVal val="visible"/>
                                      </p:to>
                                    </p:set>
                                    <p:anim calcmode="lin" valueType="num">
                                      <p:cBhvr additive="base">
                                        <p:cTn dur="500"/>
                                        <p:tgtEl>
                                          <p:spTgt spid="532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0">
                                            <p:txEl>
                                              <p:pRg end="1" st="1"/>
                                            </p:txEl>
                                          </p:spTgt>
                                        </p:tgtEl>
                                        <p:attrNameLst>
                                          <p:attrName>style.visibility</p:attrName>
                                        </p:attrNameLst>
                                      </p:cBhvr>
                                      <p:to>
                                        <p:strVal val="visible"/>
                                      </p:to>
                                    </p:set>
                                    <p:anim calcmode="lin" valueType="num">
                                      <p:cBhvr additive="base">
                                        <p:cTn dur="500"/>
                                        <p:tgtEl>
                                          <p:spTgt spid="532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0">
                                            <p:txEl>
                                              <p:pRg end="2" st="2"/>
                                            </p:txEl>
                                          </p:spTgt>
                                        </p:tgtEl>
                                        <p:attrNameLst>
                                          <p:attrName>style.visibility</p:attrName>
                                        </p:attrNameLst>
                                      </p:cBhvr>
                                      <p:to>
                                        <p:strVal val="visible"/>
                                      </p:to>
                                    </p:set>
                                    <p:anim calcmode="lin" valueType="num">
                                      <p:cBhvr additive="base">
                                        <p:cTn dur="500"/>
                                        <p:tgtEl>
                                          <p:spTgt spid="532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0">
                                            <p:txEl>
                                              <p:pRg end="3" st="3"/>
                                            </p:txEl>
                                          </p:spTgt>
                                        </p:tgtEl>
                                        <p:attrNameLst>
                                          <p:attrName>style.visibility</p:attrName>
                                        </p:attrNameLst>
                                      </p:cBhvr>
                                      <p:to>
                                        <p:strVal val="visible"/>
                                      </p:to>
                                    </p:set>
                                    <p:anim calcmode="lin" valueType="num">
                                      <p:cBhvr additive="base">
                                        <p:cTn dur="500"/>
                                        <p:tgtEl>
                                          <p:spTgt spid="532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0">
                                            <p:txEl>
                                              <p:pRg end="4" st="4"/>
                                            </p:txEl>
                                          </p:spTgt>
                                        </p:tgtEl>
                                        <p:attrNameLst>
                                          <p:attrName>style.visibility</p:attrName>
                                        </p:attrNameLst>
                                      </p:cBhvr>
                                      <p:to>
                                        <p:strVal val="visible"/>
                                      </p:to>
                                    </p:set>
                                    <p:anim calcmode="lin" valueType="num">
                                      <p:cBhvr additive="base">
                                        <p:cTn dur="500"/>
                                        <p:tgtEl>
                                          <p:spTgt spid="532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5" name="Shape 5325"/>
        <p:cNvGrpSpPr/>
        <p:nvPr/>
      </p:nvGrpSpPr>
      <p:grpSpPr>
        <a:xfrm>
          <a:off x="0" y="0"/>
          <a:ext cx="0" cy="0"/>
          <a:chOff x="0" y="0"/>
          <a:chExt cx="0" cy="0"/>
        </a:xfrm>
      </p:grpSpPr>
      <p:sp>
        <p:nvSpPr>
          <p:cNvPr id="5326" name="Google Shape;5326;p105"/>
          <p:cNvSpPr/>
          <p:nvPr/>
        </p:nvSpPr>
        <p:spPr>
          <a:xfrm>
            <a:off x="304800" y="2590800"/>
            <a:ext cx="8686800" cy="3962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Suppose there is no free input buffer.</a:t>
            </a:r>
            <a:endParaRPr/>
          </a:p>
          <a:p>
            <a:pPr indent="-342900" lvl="0" marL="342900" marR="0" rtl="0" algn="l">
              <a:lnSpc>
                <a:spcPct val="90000"/>
              </a:lnSpc>
              <a:spcBef>
                <a:spcPts val="64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One analysis will show there are exactly </a:t>
            </a:r>
            <a:r>
              <a:rPr lang="en-US" sz="3200">
                <a:solidFill>
                  <a:schemeClr val="hlink"/>
                </a:solidFill>
                <a:latin typeface="Times New Roman"/>
                <a:ea typeface="Times New Roman"/>
                <a:cs typeface="Times New Roman"/>
                <a:sym typeface="Times New Roman"/>
              </a:rPr>
              <a:t>k + 1</a:t>
            </a:r>
            <a:r>
              <a:rPr lang="en-US" sz="3200">
                <a:solidFill>
                  <a:schemeClr val="dk1"/>
                </a:solidFill>
                <a:latin typeface="Times New Roman"/>
                <a:ea typeface="Times New Roman"/>
                <a:cs typeface="Times New Roman"/>
                <a:sym typeface="Times New Roman"/>
              </a:rPr>
              <a:t> buffer loads in memory (including newly read input buffer) at time of failure.</a:t>
            </a:r>
            <a:endParaRPr/>
          </a:p>
          <a:p>
            <a:pPr indent="-342900" lvl="0" marL="342900" marR="0" rtl="0" algn="l">
              <a:lnSpc>
                <a:spcPct val="90000"/>
              </a:lnSpc>
              <a:spcBef>
                <a:spcPts val="64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Another analysis will show there are </a:t>
            </a:r>
            <a:r>
              <a:rPr lang="en-US" sz="3200">
                <a:solidFill>
                  <a:schemeClr val="hlink"/>
                </a:solidFill>
                <a:latin typeface="Times New Roman"/>
                <a:ea typeface="Times New Roman"/>
                <a:cs typeface="Times New Roman"/>
                <a:sym typeface="Times New Roman"/>
              </a:rPr>
              <a:t>&gt; k + 1</a:t>
            </a:r>
            <a:r>
              <a:rPr lang="en-US" sz="3200">
                <a:solidFill>
                  <a:schemeClr val="dk1"/>
                </a:solidFill>
                <a:latin typeface="Times New Roman"/>
                <a:ea typeface="Times New Roman"/>
                <a:cs typeface="Times New Roman"/>
                <a:sym typeface="Times New Roman"/>
              </a:rPr>
              <a:t> buffer loads in memory at time of failure.</a:t>
            </a:r>
            <a:endParaRPr/>
          </a:p>
          <a:p>
            <a:pPr indent="-342900" lvl="0" marL="342900" marR="0" rtl="0" algn="l">
              <a:lnSpc>
                <a:spcPct val="90000"/>
              </a:lnSpc>
              <a:spcBef>
                <a:spcPts val="64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Note that at time of failure there is no buffer being read or written.</a:t>
            </a:r>
            <a:endParaRPr/>
          </a:p>
          <a:p>
            <a:pPr indent="-342900" lvl="0" marL="342900" marR="0" rtl="0" algn="l">
              <a:lnSpc>
                <a:spcPct val="90000"/>
              </a:lnSpc>
              <a:spcBef>
                <a:spcPts val="640"/>
              </a:spcBef>
              <a:spcAft>
                <a:spcPts val="0"/>
              </a:spcAft>
              <a:buNone/>
            </a:pPr>
            <a:r>
              <a:rPr lang="en-US" sz="3200">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640"/>
              </a:spcBef>
              <a:spcAft>
                <a:spcPts val="0"/>
              </a:spcAft>
              <a:buNone/>
            </a:pPr>
            <a:r>
              <a:t/>
            </a:r>
            <a:endParaRPr sz="3200">
              <a:solidFill>
                <a:schemeClr val="dk1"/>
              </a:solidFill>
              <a:latin typeface="Times New Roman"/>
              <a:ea typeface="Times New Roman"/>
              <a:cs typeface="Times New Roman"/>
              <a:sym typeface="Times New Roman"/>
            </a:endParaRPr>
          </a:p>
        </p:txBody>
      </p:sp>
      <p:grpSp>
        <p:nvGrpSpPr>
          <p:cNvPr id="5327" name="Google Shape;5327;p105"/>
          <p:cNvGrpSpPr/>
          <p:nvPr/>
        </p:nvGrpSpPr>
        <p:grpSpPr>
          <a:xfrm>
            <a:off x="838200" y="990600"/>
            <a:ext cx="7848600" cy="1311275"/>
            <a:chOff x="624" y="2352"/>
            <a:chExt cx="4944" cy="826"/>
          </a:xfrm>
        </p:grpSpPr>
        <p:sp>
          <p:nvSpPr>
            <p:cNvPr id="5328" name="Google Shape;5328;p105"/>
            <p:cNvSpPr/>
            <p:nvPr/>
          </p:nvSpPr>
          <p:spPr>
            <a:xfrm>
              <a:off x="624" y="2640"/>
              <a:ext cx="3600" cy="288"/>
            </a:xfrm>
            <a:prstGeom prst="rect">
              <a:avLst/>
            </a:prstGeom>
            <a:noFill/>
            <a:ln cap="flat" cmpd="sng" w="762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329" name="Google Shape;5329;p105"/>
            <p:cNvSpPr txBox="1"/>
            <p:nvPr/>
          </p:nvSpPr>
          <p:spPr>
            <a:xfrm>
              <a:off x="4320" y="2352"/>
              <a:ext cx="1248" cy="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There may be no free input buffer to read into.</a:t>
              </a:r>
              <a:endParaRPr/>
            </a:p>
          </p:txBody>
        </p:sp>
      </p:grpSp>
      <p:sp>
        <p:nvSpPr>
          <p:cNvPr id="5330" name="Google Shape;5330;p105"/>
          <p:cNvSpPr/>
          <p:nvPr/>
        </p:nvSpPr>
        <p:spPr>
          <a:xfrm>
            <a:off x="3200400" y="152400"/>
            <a:ext cx="2392363" cy="1143000"/>
          </a:xfrm>
          <a:prstGeom prst="rect">
            <a:avLst/>
          </a:prstGeom>
        </p:spPr>
        <p:txBody>
          <a:bodyPr>
            <a:prstTxWarp prst="textPlain"/>
          </a:bodyPr>
          <a:lstStyle/>
          <a:p>
            <a:pPr lvl="0" algn="ctr"/>
            <a:r>
              <a:rPr b="0" i="0">
                <a:ln>
                  <a:noFill/>
                </a:ln>
                <a:gradFill>
                  <a:gsLst>
                    <a:gs pos="0">
                      <a:srgbClr val="FFFF00"/>
                    </a:gs>
                    <a:gs pos="100000">
                      <a:srgbClr val="FF9933"/>
                    </a:gs>
                  </a:gsLst>
                  <a:path path="circle">
                    <a:fillToRect b="50%" l="50%" r="50%" t="50%"/>
                  </a:path>
                  <a:tileRect/>
                </a:gradFill>
                <a:latin typeface="Impact"/>
              </a:rPr>
              <a:t>Merge k Runs</a:t>
            </a:r>
          </a:p>
        </p:txBody>
      </p:sp>
      <p:sp>
        <p:nvSpPr>
          <p:cNvPr id="5331" name="Google Shape;5331;p105"/>
          <p:cNvSpPr/>
          <p:nvPr/>
        </p:nvSpPr>
        <p:spPr>
          <a:xfrm>
            <a:off x="914400" y="1447800"/>
            <a:ext cx="5600700"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800">
                <a:solidFill>
                  <a:schemeClr val="dk1"/>
                </a:solidFill>
                <a:latin typeface="Times New Roman"/>
                <a:ea typeface="Times New Roman"/>
                <a:cs typeface="Times New Roman"/>
                <a:sym typeface="Times New Roman"/>
              </a:rPr>
              <a:t>initiate read of next block for this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6">
                                            <p:txEl>
                                              <p:pRg end="0" st="0"/>
                                            </p:txEl>
                                          </p:spTgt>
                                        </p:tgtEl>
                                        <p:attrNameLst>
                                          <p:attrName>style.visibility</p:attrName>
                                        </p:attrNameLst>
                                      </p:cBhvr>
                                      <p:to>
                                        <p:strVal val="visible"/>
                                      </p:to>
                                    </p:set>
                                    <p:anim calcmode="lin" valueType="num">
                                      <p:cBhvr additive="base">
                                        <p:cTn dur="500"/>
                                        <p:tgtEl>
                                          <p:spTgt spid="532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6">
                                            <p:txEl>
                                              <p:pRg end="1" st="1"/>
                                            </p:txEl>
                                          </p:spTgt>
                                        </p:tgtEl>
                                        <p:attrNameLst>
                                          <p:attrName>style.visibility</p:attrName>
                                        </p:attrNameLst>
                                      </p:cBhvr>
                                      <p:to>
                                        <p:strVal val="visible"/>
                                      </p:to>
                                    </p:set>
                                    <p:anim calcmode="lin" valueType="num">
                                      <p:cBhvr additive="base">
                                        <p:cTn dur="500"/>
                                        <p:tgtEl>
                                          <p:spTgt spid="532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6">
                                            <p:txEl>
                                              <p:pRg end="2" st="2"/>
                                            </p:txEl>
                                          </p:spTgt>
                                        </p:tgtEl>
                                        <p:attrNameLst>
                                          <p:attrName>style.visibility</p:attrName>
                                        </p:attrNameLst>
                                      </p:cBhvr>
                                      <p:to>
                                        <p:strVal val="visible"/>
                                      </p:to>
                                    </p:set>
                                    <p:anim calcmode="lin" valueType="num">
                                      <p:cBhvr additive="base">
                                        <p:cTn dur="500"/>
                                        <p:tgtEl>
                                          <p:spTgt spid="532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6">
                                            <p:txEl>
                                              <p:pRg end="3" st="3"/>
                                            </p:txEl>
                                          </p:spTgt>
                                        </p:tgtEl>
                                        <p:attrNameLst>
                                          <p:attrName>style.visibility</p:attrName>
                                        </p:attrNameLst>
                                      </p:cBhvr>
                                      <p:to>
                                        <p:strVal val="visible"/>
                                      </p:to>
                                    </p:set>
                                    <p:anim calcmode="lin" valueType="num">
                                      <p:cBhvr additive="base">
                                        <p:cTn dur="500"/>
                                        <p:tgtEl>
                                          <p:spTgt spid="532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6">
                                            <p:txEl>
                                              <p:pRg end="4" st="4"/>
                                            </p:txEl>
                                          </p:spTgt>
                                        </p:tgtEl>
                                        <p:attrNameLst>
                                          <p:attrName>style.visibility</p:attrName>
                                        </p:attrNameLst>
                                      </p:cBhvr>
                                      <p:to>
                                        <p:strVal val="visible"/>
                                      </p:to>
                                    </p:set>
                                    <p:anim calcmode="lin" valueType="num">
                                      <p:cBhvr additive="base">
                                        <p:cTn dur="500"/>
                                        <p:tgtEl>
                                          <p:spTgt spid="532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26">
                                            <p:txEl>
                                              <p:pRg end="5" st="5"/>
                                            </p:txEl>
                                          </p:spTgt>
                                        </p:tgtEl>
                                        <p:attrNameLst>
                                          <p:attrName>style.visibility</p:attrName>
                                        </p:attrNameLst>
                                      </p:cBhvr>
                                      <p:to>
                                        <p:strVal val="visible"/>
                                      </p:to>
                                    </p:set>
                                    <p:anim calcmode="lin" valueType="num">
                                      <p:cBhvr additive="base">
                                        <p:cTn dur="500"/>
                                        <p:tgtEl>
                                          <p:spTgt spid="532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6" name="Shape 5336"/>
        <p:cNvGrpSpPr/>
        <p:nvPr/>
      </p:nvGrpSpPr>
      <p:grpSpPr>
        <a:xfrm>
          <a:off x="0" y="0"/>
          <a:ext cx="0" cy="0"/>
          <a:chOff x="0" y="0"/>
          <a:chExt cx="0" cy="0"/>
        </a:xfrm>
      </p:grpSpPr>
      <p:sp>
        <p:nvSpPr>
          <p:cNvPr id="5337" name="Google Shape;5337;p10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No Free Input Buffer</a:t>
            </a:r>
            <a:endParaRPr/>
          </a:p>
        </p:txBody>
      </p:sp>
      <p:sp>
        <p:nvSpPr>
          <p:cNvPr id="5338" name="Google Shape;5338;p106"/>
          <p:cNvSpPr txBox="1"/>
          <p:nvPr>
            <p:ph idx="1" type="body"/>
          </p:nvPr>
        </p:nvSpPr>
        <p:spPr>
          <a:xfrm>
            <a:off x="304800" y="990600"/>
            <a:ext cx="8382000" cy="49530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Clr>
                <a:schemeClr val="dk1"/>
              </a:buClr>
              <a:buSzPts val="3200"/>
              <a:buFont typeface="Times New Roman"/>
              <a:buNone/>
            </a:pPr>
            <a:r>
              <a:rPr lang="en-US">
                <a:solidFill>
                  <a:schemeClr val="lt1"/>
                </a:solidFill>
              </a:rPr>
              <a:t>repeat</a:t>
            </a:r>
            <a:endParaRPr/>
          </a:p>
          <a:p>
            <a:pPr indent="-342882" lvl="0" marL="342882" rtl="0" algn="l">
              <a:lnSpc>
                <a:spcPct val="90000"/>
              </a:lnSpc>
              <a:spcBef>
                <a:spcPts val="640"/>
              </a:spcBef>
              <a:spcAft>
                <a:spcPts val="0"/>
              </a:spcAft>
              <a:buClr>
                <a:schemeClr val="dk1"/>
              </a:buClr>
              <a:buSzPts val="3200"/>
              <a:buFont typeface="Times New Roman"/>
              <a:buNone/>
            </a:pPr>
            <a:r>
              <a:rPr lang="en-US"/>
              <a:t>   </a:t>
            </a:r>
            <a:r>
              <a:rPr lang="en-US" sz="2800"/>
              <a:t>kWayMerge;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wait for input/output to complete;</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add new input buffer (if any) to queue for its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determine run that will exhaust first;</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lt1"/>
                </a:solidFill>
              </a:rPr>
              <a:t>if</a:t>
            </a:r>
            <a:r>
              <a:rPr lang="en-US" sz="2800"/>
              <a:t> (there is more input from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read of next block for this run;</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initiate write of active output buffer;</a:t>
            </a:r>
            <a:endParaRPr/>
          </a:p>
          <a:p>
            <a:pPr indent="-342882" lvl="0" marL="342882" rtl="0" algn="l">
              <a:lnSpc>
                <a:spcPct val="90000"/>
              </a:lnSpc>
              <a:spcBef>
                <a:spcPts val="560"/>
              </a:spcBef>
              <a:spcAft>
                <a:spcPts val="0"/>
              </a:spcAft>
              <a:buClr>
                <a:schemeClr val="dk1"/>
              </a:buClr>
              <a:buSzPts val="2800"/>
              <a:buFont typeface="Times New Roman"/>
              <a:buNone/>
            </a:pPr>
            <a:r>
              <a:rPr lang="en-US" sz="2800"/>
              <a:t>    </a:t>
            </a:r>
            <a:r>
              <a:rPr lang="en-US" sz="2800">
                <a:solidFill>
                  <a:schemeClr val="hlink"/>
                </a:solidFill>
              </a:rPr>
              <a:t>activeOutputBuffer = 1 – activeOutputBuffer;</a:t>
            </a:r>
            <a:endParaRPr/>
          </a:p>
          <a:p>
            <a:pPr indent="-342882" lvl="0" marL="342882" rtl="0" algn="l">
              <a:lnSpc>
                <a:spcPct val="90000"/>
              </a:lnSpc>
              <a:spcBef>
                <a:spcPts val="640"/>
              </a:spcBef>
              <a:spcAft>
                <a:spcPts val="0"/>
              </a:spcAft>
              <a:buClr>
                <a:schemeClr val="dk1"/>
              </a:buClr>
              <a:buSzPts val="3200"/>
              <a:buFont typeface="Times New Roman"/>
              <a:buNone/>
            </a:pPr>
            <a:r>
              <a:rPr lang="en-US">
                <a:solidFill>
                  <a:schemeClr val="lt1"/>
                </a:solidFill>
              </a:rPr>
              <a:t>until</a:t>
            </a:r>
            <a:r>
              <a:rPr lang="en-US"/>
              <a:t> end-of-run key merged;</a:t>
            </a:r>
            <a:endParaRPr/>
          </a:p>
          <a:p>
            <a:pPr indent="-342882" lvl="0" marL="342882" rtl="0" algn="l">
              <a:lnSpc>
                <a:spcPct val="90000"/>
              </a:lnSpc>
              <a:spcBef>
                <a:spcPts val="560"/>
              </a:spcBef>
              <a:spcAft>
                <a:spcPts val="0"/>
              </a:spcAft>
              <a:buClr>
                <a:schemeClr val="dk1"/>
              </a:buClr>
              <a:buSzPts val="2800"/>
              <a:buFont typeface="Times New Roman"/>
              <a:buNone/>
            </a:pPr>
            <a:r>
              <a:t/>
            </a:r>
            <a:endParaRPr sz="2800"/>
          </a:p>
          <a:p>
            <a:pPr indent="-342882" lvl="0" marL="342882" rtl="0" algn="l">
              <a:lnSpc>
                <a:spcPct val="90000"/>
              </a:lnSpc>
              <a:spcBef>
                <a:spcPts val="560"/>
              </a:spcBef>
              <a:spcAft>
                <a:spcPts val="0"/>
              </a:spcAft>
              <a:buClr>
                <a:schemeClr val="dk1"/>
              </a:buClr>
              <a:buSzPts val="2800"/>
              <a:buFont typeface="Times New Roman"/>
              <a:buNone/>
            </a:pPr>
            <a:r>
              <a:t/>
            </a:r>
            <a:endParaRPr sz="2800"/>
          </a:p>
        </p:txBody>
      </p:sp>
      <p:sp>
        <p:nvSpPr>
          <p:cNvPr id="5339" name="Google Shape;5339;p106"/>
          <p:cNvSpPr/>
          <p:nvPr/>
        </p:nvSpPr>
        <p:spPr>
          <a:xfrm>
            <a:off x="1219200" y="6096000"/>
            <a:ext cx="5827713" cy="476250"/>
          </a:xfrm>
          <a:prstGeom prst="rect">
            <a:avLst/>
          </a:prstGeom>
          <a:solidFill>
            <a:srgbClr val="FFFFFF"/>
          </a:solidFill>
          <a:ln>
            <a:noFill/>
          </a:ln>
        </p:spPr>
        <p:txBody>
          <a:bodyPr anchorCtr="0" anchor="t" bIns="45700" lIns="91425" spcFirstLastPara="1" rIns="91425" wrap="square" tIns="45700">
            <a:spAutoFit/>
          </a:bodyPr>
          <a:lstStyle/>
          <a:p>
            <a:pPr indent="-177800" lvl="0" marL="0" marR="0" rtl="0" algn="l">
              <a:lnSpc>
                <a:spcPct val="90000"/>
              </a:lnSpc>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Exactly </a:t>
            </a:r>
            <a:r>
              <a:rPr lang="en-US" sz="2800">
                <a:solidFill>
                  <a:schemeClr val="hlink"/>
                </a:solidFill>
                <a:latin typeface="Times New Roman"/>
                <a:ea typeface="Times New Roman"/>
                <a:cs typeface="Times New Roman"/>
                <a:sym typeface="Times New Roman"/>
              </a:rPr>
              <a:t>k + 1</a:t>
            </a:r>
            <a:r>
              <a:rPr lang="en-US" sz="2800">
                <a:solidFill>
                  <a:schemeClr val="dk1"/>
                </a:solidFill>
                <a:latin typeface="Times New Roman"/>
                <a:ea typeface="Times New Roman"/>
                <a:cs typeface="Times New Roman"/>
                <a:sym typeface="Times New Roman"/>
              </a:rPr>
              <a:t> buffer loads in memory.</a:t>
            </a:r>
            <a:endParaRPr/>
          </a:p>
        </p:txBody>
      </p:sp>
      <p:cxnSp>
        <p:nvCxnSpPr>
          <p:cNvPr id="5340" name="Google Shape;5340;p106"/>
          <p:cNvCxnSpPr/>
          <p:nvPr/>
        </p:nvCxnSpPr>
        <p:spPr>
          <a:xfrm>
            <a:off x="6705600" y="4191000"/>
            <a:ext cx="1905000" cy="0"/>
          </a:xfrm>
          <a:prstGeom prst="straightConnector1">
            <a:avLst/>
          </a:prstGeom>
          <a:noFill/>
          <a:ln cap="flat" cmpd="sng" w="76200">
            <a:solidFill>
              <a:schemeClr val="hlink"/>
            </a:solidFill>
            <a:prstDash val="solid"/>
            <a:round/>
            <a:headEnd len="med" w="med" type="triangl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38"/>
                                        </p:tgtEl>
                                        <p:attrNameLst>
                                          <p:attrName>style.visibility</p:attrName>
                                        </p:attrNameLst>
                                      </p:cBhvr>
                                      <p:to>
                                        <p:strVal val="visible"/>
                                      </p:to>
                                    </p:set>
                                    <p:anim calcmode="lin" valueType="num">
                                      <p:cBhvr additive="base">
                                        <p:cTn dur="500"/>
                                        <p:tgtEl>
                                          <p:spTgt spid="53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39"/>
                                        </p:tgtEl>
                                        <p:attrNameLst>
                                          <p:attrName>style.visibility</p:attrName>
                                        </p:attrNameLst>
                                      </p:cBhvr>
                                      <p:to>
                                        <p:strVal val="visible"/>
                                      </p:to>
                                    </p:set>
                                    <p:anim calcmode="lin" valueType="num">
                                      <p:cBhvr additive="base">
                                        <p:cTn dur="500"/>
                                        <p:tgtEl>
                                          <p:spTgt spid="53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4" name="Shape 5344"/>
        <p:cNvGrpSpPr/>
        <p:nvPr/>
      </p:nvGrpSpPr>
      <p:grpSpPr>
        <a:xfrm>
          <a:off x="0" y="0"/>
          <a:ext cx="0" cy="0"/>
          <a:chOff x="0" y="0"/>
          <a:chExt cx="0" cy="0"/>
        </a:xfrm>
      </p:grpSpPr>
      <p:sp>
        <p:nvSpPr>
          <p:cNvPr id="5345" name="Google Shape;5345;p107"/>
          <p:cNvSpPr/>
          <p:nvPr/>
        </p:nvSpPr>
        <p:spPr>
          <a:xfrm>
            <a:off x="228600" y="2362200"/>
            <a:ext cx="8686800" cy="4038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Alternative analysis of data in memory.</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hlink"/>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buffer load in the active output buffer.</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hlink"/>
                </a:solidFill>
                <a:latin typeface="Times New Roman"/>
                <a:ea typeface="Times New Roman"/>
                <a:cs typeface="Times New Roman"/>
                <a:sym typeface="Times New Roman"/>
              </a:rPr>
              <a:t>1</a:t>
            </a:r>
            <a:r>
              <a:rPr b="0" i="0" lang="en-US" sz="2800" u="none" cap="none" strike="noStrike">
                <a:solidFill>
                  <a:schemeClr val="dk1"/>
                </a:solidFill>
                <a:latin typeface="Times New Roman"/>
                <a:ea typeface="Times New Roman"/>
                <a:cs typeface="Times New Roman"/>
                <a:sym typeface="Times New Roman"/>
              </a:rPr>
              <a:t> input queue may have an empty first buffer. </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Remaining</a:t>
            </a:r>
            <a:r>
              <a:rPr b="0" i="0" lang="en-US" sz="2800" u="none" cap="none" strike="noStrike">
                <a:solidFill>
                  <a:schemeClr val="hlink"/>
                </a:solidFill>
                <a:latin typeface="Times New Roman"/>
                <a:ea typeface="Times New Roman"/>
                <a:cs typeface="Times New Roman"/>
                <a:sym typeface="Times New Roman"/>
              </a:rPr>
              <a:t> k – 1</a:t>
            </a:r>
            <a:r>
              <a:rPr b="0" i="0" lang="en-US" sz="2800" u="none" cap="none" strike="noStrike">
                <a:solidFill>
                  <a:schemeClr val="dk1"/>
                </a:solidFill>
                <a:latin typeface="Times New Roman"/>
                <a:ea typeface="Times New Roman"/>
                <a:cs typeface="Times New Roman"/>
                <a:sym typeface="Times New Roman"/>
              </a:rPr>
              <a:t> input queues have a nonempty first buffer.</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Remaining </a:t>
            </a:r>
            <a:r>
              <a:rPr b="0" i="0" lang="en-US" sz="2800" u="none" cap="none" strike="noStrike">
                <a:solidFill>
                  <a:schemeClr val="hlink"/>
                </a:solidFill>
                <a:latin typeface="Times New Roman"/>
                <a:ea typeface="Times New Roman"/>
                <a:cs typeface="Times New Roman"/>
                <a:sym typeface="Times New Roman"/>
              </a:rPr>
              <a:t>k</a:t>
            </a:r>
            <a:r>
              <a:rPr b="0" i="0" lang="en-US" sz="2800" u="none" cap="none" strike="noStrike">
                <a:solidFill>
                  <a:schemeClr val="dk1"/>
                </a:solidFill>
                <a:latin typeface="Times New Roman"/>
                <a:ea typeface="Times New Roman"/>
                <a:cs typeface="Times New Roman"/>
                <a:sym typeface="Times New Roman"/>
              </a:rPr>
              <a:t> input buffers must be in queues and full.</a:t>
            </a:r>
            <a:endParaRPr/>
          </a:p>
          <a:p>
            <a:pPr indent="-285750" lvl="1" marL="742950" marR="0" rtl="0" algn="l">
              <a:lnSpc>
                <a:spcPct val="90000"/>
              </a:lnSpc>
              <a:spcBef>
                <a:spcPts val="560"/>
              </a:spcBef>
              <a:spcAft>
                <a:spcPts val="0"/>
              </a:spcAft>
              <a:buClr>
                <a:schemeClr val="hlink"/>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Since </a:t>
            </a:r>
            <a:r>
              <a:rPr b="0" i="0" lang="en-US" sz="2800" u="none" cap="none" strike="noStrike">
                <a:solidFill>
                  <a:schemeClr val="hlink"/>
                </a:solidFill>
                <a:latin typeface="Times New Roman"/>
                <a:ea typeface="Times New Roman"/>
                <a:cs typeface="Times New Roman"/>
                <a:sym typeface="Times New Roman"/>
              </a:rPr>
              <a:t>k &gt; 1</a:t>
            </a:r>
            <a:r>
              <a:rPr b="0" i="0" lang="en-US" sz="2800" u="none" cap="none" strike="noStrike">
                <a:solidFill>
                  <a:schemeClr val="dk1"/>
                </a:solidFill>
                <a:latin typeface="Times New Roman"/>
                <a:ea typeface="Times New Roman"/>
                <a:cs typeface="Times New Roman"/>
                <a:sym typeface="Times New Roman"/>
              </a:rPr>
              <a:t>, total data in memory is </a:t>
            </a:r>
            <a:r>
              <a:rPr b="0" i="0" lang="en-US" sz="2800" u="none" cap="none" strike="noStrike">
                <a:solidFill>
                  <a:schemeClr val="hlink"/>
                </a:solidFill>
                <a:latin typeface="Times New Roman"/>
                <a:ea typeface="Times New Roman"/>
                <a:cs typeface="Times New Roman"/>
                <a:sym typeface="Times New Roman"/>
              </a:rPr>
              <a:t>&gt; k + 1</a:t>
            </a:r>
            <a:r>
              <a:rPr b="0" i="0" lang="en-US" sz="2800" u="none" cap="none" strike="noStrike">
                <a:solidFill>
                  <a:schemeClr val="dk1"/>
                </a:solidFill>
                <a:latin typeface="Times New Roman"/>
                <a:ea typeface="Times New Roman"/>
                <a:cs typeface="Times New Roman"/>
                <a:sym typeface="Times New Roman"/>
              </a:rPr>
              <a:t> buffer loads.</a:t>
            </a:r>
            <a:endParaRPr/>
          </a:p>
        </p:txBody>
      </p:sp>
      <p:grpSp>
        <p:nvGrpSpPr>
          <p:cNvPr id="5346" name="Google Shape;5346;p107"/>
          <p:cNvGrpSpPr/>
          <p:nvPr/>
        </p:nvGrpSpPr>
        <p:grpSpPr>
          <a:xfrm>
            <a:off x="838200" y="990600"/>
            <a:ext cx="7848600" cy="1311275"/>
            <a:chOff x="624" y="2352"/>
            <a:chExt cx="4944" cy="826"/>
          </a:xfrm>
        </p:grpSpPr>
        <p:sp>
          <p:nvSpPr>
            <p:cNvPr id="5347" name="Google Shape;5347;p107"/>
            <p:cNvSpPr/>
            <p:nvPr/>
          </p:nvSpPr>
          <p:spPr>
            <a:xfrm>
              <a:off x="624" y="2640"/>
              <a:ext cx="3600" cy="288"/>
            </a:xfrm>
            <a:prstGeom prst="rect">
              <a:avLst/>
            </a:prstGeom>
            <a:noFill/>
            <a:ln cap="flat" cmpd="sng" w="762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348" name="Google Shape;5348;p107"/>
            <p:cNvSpPr txBox="1"/>
            <p:nvPr/>
          </p:nvSpPr>
          <p:spPr>
            <a:xfrm>
              <a:off x="4320" y="2352"/>
              <a:ext cx="1248" cy="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There may be no free input buffer to read into.</a:t>
              </a:r>
              <a:endParaRPr/>
            </a:p>
          </p:txBody>
        </p:sp>
      </p:grpSp>
      <p:sp>
        <p:nvSpPr>
          <p:cNvPr id="5349" name="Google Shape;5349;p107"/>
          <p:cNvSpPr/>
          <p:nvPr/>
        </p:nvSpPr>
        <p:spPr>
          <a:xfrm>
            <a:off x="914400" y="1447800"/>
            <a:ext cx="5600700"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800">
                <a:solidFill>
                  <a:schemeClr val="dk1"/>
                </a:solidFill>
                <a:latin typeface="Times New Roman"/>
                <a:ea typeface="Times New Roman"/>
                <a:cs typeface="Times New Roman"/>
                <a:sym typeface="Times New Roman"/>
              </a:rPr>
              <a:t>initiate read of next block for this run;</a:t>
            </a:r>
            <a:endParaRPr/>
          </a:p>
        </p:txBody>
      </p:sp>
      <p:sp>
        <p:nvSpPr>
          <p:cNvPr id="5350" name="Google Shape;5350;p107"/>
          <p:cNvSpPr/>
          <p:nvPr/>
        </p:nvSpPr>
        <p:spPr>
          <a:xfrm>
            <a:off x="3200400" y="152400"/>
            <a:ext cx="2392363" cy="1143000"/>
          </a:xfrm>
          <a:prstGeom prst="rect">
            <a:avLst/>
          </a:prstGeom>
        </p:spPr>
        <p:txBody>
          <a:bodyPr>
            <a:prstTxWarp prst="textPlain"/>
          </a:bodyPr>
          <a:lstStyle/>
          <a:p>
            <a:pPr lvl="0" algn="ctr"/>
            <a:r>
              <a:rPr b="0" i="0">
                <a:ln>
                  <a:noFill/>
                </a:ln>
                <a:gradFill>
                  <a:gsLst>
                    <a:gs pos="0">
                      <a:srgbClr val="FFFF00"/>
                    </a:gs>
                    <a:gs pos="100000">
                      <a:srgbClr val="FF9933"/>
                    </a:gs>
                  </a:gsLst>
                  <a:path path="circle">
                    <a:fillToRect b="50%" l="50%" r="50%" t="50%"/>
                  </a:path>
                  <a:tileRect/>
                </a:gradFill>
                <a:latin typeface="Impact"/>
              </a:rPr>
              <a:t>Merge k Runs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5">
                                            <p:txEl>
                                              <p:pRg end="0" st="0"/>
                                            </p:txEl>
                                          </p:spTgt>
                                        </p:tgtEl>
                                        <p:attrNameLst>
                                          <p:attrName>style.visibility</p:attrName>
                                        </p:attrNameLst>
                                      </p:cBhvr>
                                      <p:to>
                                        <p:strVal val="visible"/>
                                      </p:to>
                                    </p:set>
                                    <p:anim calcmode="lin" valueType="num">
                                      <p:cBhvr additive="base">
                                        <p:cTn dur="500"/>
                                        <p:tgtEl>
                                          <p:spTgt spid="53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5">
                                            <p:txEl>
                                              <p:pRg end="1" st="1"/>
                                            </p:txEl>
                                          </p:spTgt>
                                        </p:tgtEl>
                                        <p:attrNameLst>
                                          <p:attrName>style.visibility</p:attrName>
                                        </p:attrNameLst>
                                      </p:cBhvr>
                                      <p:to>
                                        <p:strVal val="visible"/>
                                      </p:to>
                                    </p:set>
                                    <p:anim calcmode="lin" valueType="num">
                                      <p:cBhvr additive="base">
                                        <p:cTn dur="500"/>
                                        <p:tgtEl>
                                          <p:spTgt spid="53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5">
                                            <p:txEl>
                                              <p:pRg end="2" st="2"/>
                                            </p:txEl>
                                          </p:spTgt>
                                        </p:tgtEl>
                                        <p:attrNameLst>
                                          <p:attrName>style.visibility</p:attrName>
                                        </p:attrNameLst>
                                      </p:cBhvr>
                                      <p:to>
                                        <p:strVal val="visible"/>
                                      </p:to>
                                    </p:set>
                                    <p:anim calcmode="lin" valueType="num">
                                      <p:cBhvr additive="base">
                                        <p:cTn dur="500"/>
                                        <p:tgtEl>
                                          <p:spTgt spid="53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5">
                                            <p:txEl>
                                              <p:pRg end="3" st="3"/>
                                            </p:txEl>
                                          </p:spTgt>
                                        </p:tgtEl>
                                        <p:attrNameLst>
                                          <p:attrName>style.visibility</p:attrName>
                                        </p:attrNameLst>
                                      </p:cBhvr>
                                      <p:to>
                                        <p:strVal val="visible"/>
                                      </p:to>
                                    </p:set>
                                    <p:anim calcmode="lin" valueType="num">
                                      <p:cBhvr additive="base">
                                        <p:cTn dur="500"/>
                                        <p:tgtEl>
                                          <p:spTgt spid="53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5">
                                            <p:txEl>
                                              <p:pRg end="4" st="4"/>
                                            </p:txEl>
                                          </p:spTgt>
                                        </p:tgtEl>
                                        <p:attrNameLst>
                                          <p:attrName>style.visibility</p:attrName>
                                        </p:attrNameLst>
                                      </p:cBhvr>
                                      <p:to>
                                        <p:strVal val="visible"/>
                                      </p:to>
                                    </p:set>
                                    <p:anim calcmode="lin" valueType="num">
                                      <p:cBhvr additive="base">
                                        <p:cTn dur="500"/>
                                        <p:tgtEl>
                                          <p:spTgt spid="534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5">
                                            <p:txEl>
                                              <p:pRg end="5" st="5"/>
                                            </p:txEl>
                                          </p:spTgt>
                                        </p:tgtEl>
                                        <p:attrNameLst>
                                          <p:attrName>style.visibility</p:attrName>
                                        </p:attrNameLst>
                                      </p:cBhvr>
                                      <p:to>
                                        <p:strVal val="visible"/>
                                      </p:to>
                                    </p:set>
                                    <p:anim calcmode="lin" valueType="num">
                                      <p:cBhvr additive="base">
                                        <p:cTn dur="500"/>
                                        <p:tgtEl>
                                          <p:spTgt spid="534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4" name="Shape 5354"/>
        <p:cNvGrpSpPr/>
        <p:nvPr/>
      </p:nvGrpSpPr>
      <p:grpSpPr>
        <a:xfrm>
          <a:off x="0" y="0"/>
          <a:ext cx="0" cy="0"/>
          <a:chOff x="0" y="0"/>
          <a:chExt cx="0" cy="0"/>
        </a:xfrm>
      </p:grpSpPr>
      <p:sp>
        <p:nvSpPr>
          <p:cNvPr id="5355" name="Google Shape;5355;p108"/>
          <p:cNvSpPr txBox="1"/>
          <p:nvPr>
            <p:ph type="title"/>
          </p:nvPr>
        </p:nvSpPr>
        <p:spPr>
          <a:xfrm>
            <a:off x="381000" y="152400"/>
            <a:ext cx="80772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Initializing For Next k-way Merge</a:t>
            </a:r>
            <a:endParaRPr/>
          </a:p>
        </p:txBody>
      </p:sp>
      <p:sp>
        <p:nvSpPr>
          <p:cNvPr id="5356" name="Google Shape;5356;p108"/>
          <p:cNvSpPr txBox="1"/>
          <p:nvPr>
            <p:ph idx="1" type="body"/>
          </p:nvPr>
        </p:nvSpPr>
        <p:spPr>
          <a:xfrm>
            <a:off x="685800" y="1981200"/>
            <a:ext cx="8153400" cy="4114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Clr>
                <a:schemeClr val="dk1"/>
              </a:buClr>
              <a:buSzPts val="2800"/>
              <a:buFont typeface="Times New Roman"/>
              <a:buNone/>
            </a:pPr>
            <a:r>
              <a:rPr lang="en-US" sz="2800"/>
              <a:t>Change</a:t>
            </a:r>
            <a:endParaRPr/>
          </a:p>
          <a:p>
            <a:pPr indent="-342882" lvl="0" marL="342882" rtl="0" algn="l">
              <a:spcBef>
                <a:spcPts val="560"/>
              </a:spcBef>
              <a:spcAft>
                <a:spcPts val="0"/>
              </a:spcAft>
              <a:buClr>
                <a:schemeClr val="dk1"/>
              </a:buClr>
              <a:buSzPts val="2800"/>
              <a:buFont typeface="Times New Roman"/>
              <a:buNone/>
            </a:pPr>
            <a:r>
              <a:rPr lang="en-US" sz="2800">
                <a:solidFill>
                  <a:schemeClr val="lt1"/>
                </a:solidFill>
              </a:rPr>
              <a:t>if</a:t>
            </a:r>
            <a:r>
              <a:rPr lang="en-US" sz="2800"/>
              <a:t> (there is more input from this run)</a:t>
            </a:r>
            <a:endParaRPr/>
          </a:p>
          <a:p>
            <a:pPr indent="-342882" lvl="0" marL="342882" rtl="0" algn="l">
              <a:spcBef>
                <a:spcPts val="560"/>
              </a:spcBef>
              <a:spcAft>
                <a:spcPts val="0"/>
              </a:spcAft>
              <a:buClr>
                <a:schemeClr val="dk1"/>
              </a:buClr>
              <a:buSzPts val="2800"/>
              <a:buFont typeface="Times New Roman"/>
              <a:buNone/>
            </a:pPr>
            <a:r>
              <a:rPr lang="en-US" sz="2800"/>
              <a:t>        initiate read of next block for this run;</a:t>
            </a:r>
            <a:endParaRPr/>
          </a:p>
          <a:p>
            <a:pPr indent="-342882" lvl="0" marL="342882" rtl="0" algn="l">
              <a:spcBef>
                <a:spcPts val="560"/>
              </a:spcBef>
              <a:spcAft>
                <a:spcPts val="0"/>
              </a:spcAft>
              <a:buClr>
                <a:schemeClr val="dk1"/>
              </a:buClr>
              <a:buSzPts val="2800"/>
              <a:buFont typeface="Times New Roman"/>
              <a:buNone/>
            </a:pPr>
            <a:r>
              <a:rPr lang="en-US" sz="2800"/>
              <a:t>to</a:t>
            </a:r>
            <a:endParaRPr/>
          </a:p>
          <a:p>
            <a:pPr indent="-342882" lvl="0" marL="342882" rtl="0" algn="l">
              <a:spcBef>
                <a:spcPts val="560"/>
              </a:spcBef>
              <a:spcAft>
                <a:spcPts val="0"/>
              </a:spcAft>
              <a:buClr>
                <a:schemeClr val="dk1"/>
              </a:buClr>
              <a:buSzPts val="2800"/>
              <a:buFont typeface="Times New Roman"/>
              <a:buNone/>
            </a:pPr>
            <a:r>
              <a:rPr lang="en-US" sz="2800">
                <a:solidFill>
                  <a:schemeClr val="lt1"/>
                </a:solidFill>
              </a:rPr>
              <a:t>if</a:t>
            </a:r>
            <a:r>
              <a:rPr lang="en-US" sz="2800"/>
              <a:t> (there is more input from this run)</a:t>
            </a:r>
            <a:endParaRPr/>
          </a:p>
          <a:p>
            <a:pPr indent="-342882" lvl="0" marL="342882" rtl="0" algn="l">
              <a:spcBef>
                <a:spcPts val="560"/>
              </a:spcBef>
              <a:spcAft>
                <a:spcPts val="0"/>
              </a:spcAft>
              <a:buClr>
                <a:schemeClr val="dk1"/>
              </a:buClr>
              <a:buSzPts val="2800"/>
              <a:buFont typeface="Times New Roman"/>
              <a:buNone/>
            </a:pPr>
            <a:r>
              <a:rPr lang="en-US" sz="2800"/>
              <a:t>        initiate read of next block for this run;</a:t>
            </a:r>
            <a:endParaRPr/>
          </a:p>
          <a:p>
            <a:pPr indent="-342882" lvl="0" marL="342882" rtl="0" algn="l">
              <a:spcBef>
                <a:spcPts val="560"/>
              </a:spcBef>
              <a:spcAft>
                <a:spcPts val="0"/>
              </a:spcAft>
              <a:buClr>
                <a:schemeClr val="dk1"/>
              </a:buClr>
              <a:buSzPts val="2800"/>
              <a:buFont typeface="Times New Roman"/>
              <a:buNone/>
            </a:pPr>
            <a:r>
              <a:rPr lang="en-US" sz="2800">
                <a:solidFill>
                  <a:schemeClr val="lt1"/>
                </a:solidFill>
              </a:rPr>
              <a:t>else</a:t>
            </a:r>
            <a:endParaRPr/>
          </a:p>
          <a:p>
            <a:pPr indent="-342882" lvl="0" marL="342882" rtl="0" algn="l">
              <a:spcBef>
                <a:spcPts val="560"/>
              </a:spcBef>
              <a:spcAft>
                <a:spcPts val="0"/>
              </a:spcAft>
              <a:buClr>
                <a:schemeClr val="dk1"/>
              </a:buClr>
              <a:buSzPts val="2800"/>
              <a:buFont typeface="Times New Roman"/>
              <a:buNone/>
            </a:pPr>
            <a:r>
              <a:rPr lang="en-US" sz="2800"/>
              <a:t>        initiate read of a block for the next k-way merge;</a:t>
            </a:r>
            <a:endParaRPr/>
          </a:p>
          <a:p>
            <a:pPr indent="-342882" lvl="0" marL="342882" rtl="0" algn="l">
              <a:spcBef>
                <a:spcPts val="560"/>
              </a:spcBef>
              <a:spcAft>
                <a:spcPts val="0"/>
              </a:spcAft>
              <a:buClr>
                <a:schemeClr val="dk1"/>
              </a:buClr>
              <a:buSzPts val="2800"/>
              <a:buFont typeface="Times New Roman"/>
              <a:buNone/>
            </a:pPr>
            <a:r>
              <a:t/>
            </a:r>
            <a:endParaRPr sz="2800"/>
          </a:p>
          <a:p>
            <a:pPr indent="-342882" lvl="0" marL="342882" rtl="0" algn="l">
              <a:spcBef>
                <a:spcPts val="640"/>
              </a:spcBef>
              <a:spcAft>
                <a:spcPts val="0"/>
              </a:spcAft>
              <a:buClr>
                <a:schemeClr val="dk1"/>
              </a:buClr>
              <a:buSzPts val="3200"/>
              <a:buFont typeface="Times New Roman"/>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0" st="0"/>
                                            </p:txEl>
                                          </p:spTgt>
                                        </p:tgtEl>
                                        <p:attrNameLst>
                                          <p:attrName>style.visibility</p:attrName>
                                        </p:attrNameLst>
                                      </p:cBhvr>
                                      <p:to>
                                        <p:strVal val="visible"/>
                                      </p:to>
                                    </p:set>
                                    <p:anim calcmode="lin" valueType="num">
                                      <p:cBhvr additive="base">
                                        <p:cTn dur="500"/>
                                        <p:tgtEl>
                                          <p:spTgt spid="53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1" st="1"/>
                                            </p:txEl>
                                          </p:spTgt>
                                        </p:tgtEl>
                                        <p:attrNameLst>
                                          <p:attrName>style.visibility</p:attrName>
                                        </p:attrNameLst>
                                      </p:cBhvr>
                                      <p:to>
                                        <p:strVal val="visible"/>
                                      </p:to>
                                    </p:set>
                                    <p:anim calcmode="lin" valueType="num">
                                      <p:cBhvr additive="base">
                                        <p:cTn dur="500"/>
                                        <p:tgtEl>
                                          <p:spTgt spid="535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2" st="2"/>
                                            </p:txEl>
                                          </p:spTgt>
                                        </p:tgtEl>
                                        <p:attrNameLst>
                                          <p:attrName>style.visibility</p:attrName>
                                        </p:attrNameLst>
                                      </p:cBhvr>
                                      <p:to>
                                        <p:strVal val="visible"/>
                                      </p:to>
                                    </p:set>
                                    <p:anim calcmode="lin" valueType="num">
                                      <p:cBhvr additive="base">
                                        <p:cTn dur="500"/>
                                        <p:tgtEl>
                                          <p:spTgt spid="535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3" st="3"/>
                                            </p:txEl>
                                          </p:spTgt>
                                        </p:tgtEl>
                                        <p:attrNameLst>
                                          <p:attrName>style.visibility</p:attrName>
                                        </p:attrNameLst>
                                      </p:cBhvr>
                                      <p:to>
                                        <p:strVal val="visible"/>
                                      </p:to>
                                    </p:set>
                                    <p:anim calcmode="lin" valueType="num">
                                      <p:cBhvr additive="base">
                                        <p:cTn dur="500"/>
                                        <p:tgtEl>
                                          <p:spTgt spid="535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4" st="4"/>
                                            </p:txEl>
                                          </p:spTgt>
                                        </p:tgtEl>
                                        <p:attrNameLst>
                                          <p:attrName>style.visibility</p:attrName>
                                        </p:attrNameLst>
                                      </p:cBhvr>
                                      <p:to>
                                        <p:strVal val="visible"/>
                                      </p:to>
                                    </p:set>
                                    <p:anim calcmode="lin" valueType="num">
                                      <p:cBhvr additive="base">
                                        <p:cTn dur="500"/>
                                        <p:tgtEl>
                                          <p:spTgt spid="535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5" st="5"/>
                                            </p:txEl>
                                          </p:spTgt>
                                        </p:tgtEl>
                                        <p:attrNameLst>
                                          <p:attrName>style.visibility</p:attrName>
                                        </p:attrNameLst>
                                      </p:cBhvr>
                                      <p:to>
                                        <p:strVal val="visible"/>
                                      </p:to>
                                    </p:set>
                                    <p:anim calcmode="lin" valueType="num">
                                      <p:cBhvr additive="base">
                                        <p:cTn dur="500"/>
                                        <p:tgtEl>
                                          <p:spTgt spid="535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6" st="6"/>
                                            </p:txEl>
                                          </p:spTgt>
                                        </p:tgtEl>
                                        <p:attrNameLst>
                                          <p:attrName>style.visibility</p:attrName>
                                        </p:attrNameLst>
                                      </p:cBhvr>
                                      <p:to>
                                        <p:strVal val="visible"/>
                                      </p:to>
                                    </p:set>
                                    <p:anim calcmode="lin" valueType="num">
                                      <p:cBhvr additive="base">
                                        <p:cTn dur="500"/>
                                        <p:tgtEl>
                                          <p:spTgt spid="535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7" st="7"/>
                                            </p:txEl>
                                          </p:spTgt>
                                        </p:tgtEl>
                                        <p:attrNameLst>
                                          <p:attrName>style.visibility</p:attrName>
                                        </p:attrNameLst>
                                      </p:cBhvr>
                                      <p:to>
                                        <p:strVal val="visible"/>
                                      </p:to>
                                    </p:set>
                                    <p:anim calcmode="lin" valueType="num">
                                      <p:cBhvr additive="base">
                                        <p:cTn dur="500"/>
                                        <p:tgtEl>
                                          <p:spTgt spid="5356">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8" st="8"/>
                                            </p:txEl>
                                          </p:spTgt>
                                        </p:tgtEl>
                                        <p:attrNameLst>
                                          <p:attrName>style.visibility</p:attrName>
                                        </p:attrNameLst>
                                      </p:cBhvr>
                                      <p:to>
                                        <p:strVal val="visible"/>
                                      </p:to>
                                    </p:set>
                                    <p:anim calcmode="lin" valueType="num">
                                      <p:cBhvr additive="base">
                                        <p:cTn dur="500"/>
                                        <p:tgtEl>
                                          <p:spTgt spid="535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6">
                                            <p:txEl>
                                              <p:pRg end="9" st="9"/>
                                            </p:txEl>
                                          </p:spTgt>
                                        </p:tgtEl>
                                        <p:attrNameLst>
                                          <p:attrName>style.visibility</p:attrName>
                                        </p:attrNameLst>
                                      </p:cBhvr>
                                      <p:to>
                                        <p:strVal val="visible"/>
                                      </p:to>
                                    </p:set>
                                    <p:anim calcmode="lin" valueType="num">
                                      <p:cBhvr additive="base">
                                        <p:cTn dur="500"/>
                                        <p:tgtEl>
                                          <p:spTgt spid="5356">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Internal Quick Sort</a:t>
            </a:r>
            <a:endParaRPr/>
          </a:p>
        </p:txBody>
      </p:sp>
      <p:grpSp>
        <p:nvGrpSpPr>
          <p:cNvPr id="333" name="Google Shape;333;p11"/>
          <p:cNvGrpSpPr/>
          <p:nvPr/>
        </p:nvGrpSpPr>
        <p:grpSpPr>
          <a:xfrm>
            <a:off x="914400" y="1676400"/>
            <a:ext cx="5943600" cy="579438"/>
            <a:chOff x="576" y="1056"/>
            <a:chExt cx="3744" cy="365"/>
          </a:xfrm>
        </p:grpSpPr>
        <p:grpSp>
          <p:nvGrpSpPr>
            <p:cNvPr id="334" name="Google Shape;334;p11"/>
            <p:cNvGrpSpPr/>
            <p:nvPr/>
          </p:nvGrpSpPr>
          <p:grpSpPr>
            <a:xfrm>
              <a:off x="1108" y="1056"/>
              <a:ext cx="3212" cy="327"/>
              <a:chOff x="1108" y="1056"/>
              <a:chExt cx="3212" cy="327"/>
            </a:xfrm>
          </p:grpSpPr>
          <p:sp>
            <p:nvSpPr>
              <p:cNvPr id="335" name="Google Shape;335;p11"/>
              <p:cNvSpPr/>
              <p:nvPr/>
            </p:nvSpPr>
            <p:spPr>
              <a:xfrm>
                <a:off x="1108"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 name="Google Shape;336;p11"/>
              <p:cNvSpPr/>
              <p:nvPr/>
            </p:nvSpPr>
            <p:spPr>
              <a:xfrm>
                <a:off x="1142"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2"/>
                    </a:solidFill>
                    <a:latin typeface="Times New Roman"/>
                    <a:ea typeface="Times New Roman"/>
                    <a:cs typeface="Times New Roman"/>
                    <a:sym typeface="Times New Roman"/>
                  </a:rPr>
                  <a:t>6</a:t>
                </a:r>
                <a:endParaRPr/>
              </a:p>
            </p:txBody>
          </p:sp>
          <p:sp>
            <p:nvSpPr>
              <p:cNvPr id="337" name="Google Shape;337;p11"/>
              <p:cNvSpPr/>
              <p:nvPr/>
            </p:nvSpPr>
            <p:spPr>
              <a:xfrm>
                <a:off x="1396"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 name="Google Shape;338;p11"/>
              <p:cNvSpPr/>
              <p:nvPr/>
            </p:nvSpPr>
            <p:spPr>
              <a:xfrm>
                <a:off x="1430"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2</a:t>
                </a:r>
                <a:endParaRPr/>
              </a:p>
            </p:txBody>
          </p:sp>
          <p:sp>
            <p:nvSpPr>
              <p:cNvPr id="339" name="Google Shape;339;p11"/>
              <p:cNvSpPr/>
              <p:nvPr/>
            </p:nvSpPr>
            <p:spPr>
              <a:xfrm>
                <a:off x="1684"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0" name="Google Shape;340;p11"/>
              <p:cNvSpPr/>
              <p:nvPr/>
            </p:nvSpPr>
            <p:spPr>
              <a:xfrm>
                <a:off x="1718"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8</a:t>
                </a:r>
                <a:endParaRPr/>
              </a:p>
            </p:txBody>
          </p:sp>
          <p:sp>
            <p:nvSpPr>
              <p:cNvPr id="341" name="Google Shape;341;p11"/>
              <p:cNvSpPr/>
              <p:nvPr/>
            </p:nvSpPr>
            <p:spPr>
              <a:xfrm>
                <a:off x="1972"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2" name="Google Shape;342;p11"/>
              <p:cNvSpPr/>
              <p:nvPr/>
            </p:nvSpPr>
            <p:spPr>
              <a:xfrm>
                <a:off x="2006"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5</a:t>
                </a:r>
                <a:endParaRPr/>
              </a:p>
            </p:txBody>
          </p:sp>
          <p:sp>
            <p:nvSpPr>
              <p:cNvPr id="343" name="Google Shape;343;p11"/>
              <p:cNvSpPr/>
              <p:nvPr/>
            </p:nvSpPr>
            <p:spPr>
              <a:xfrm>
                <a:off x="2260"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4" name="Google Shape;344;p11"/>
              <p:cNvSpPr/>
              <p:nvPr/>
            </p:nvSpPr>
            <p:spPr>
              <a:xfrm>
                <a:off x="2246" y="1056"/>
                <a:ext cx="394"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11</a:t>
                </a:r>
                <a:endParaRPr/>
              </a:p>
            </p:txBody>
          </p:sp>
          <p:sp>
            <p:nvSpPr>
              <p:cNvPr id="345" name="Google Shape;345;p11"/>
              <p:cNvSpPr/>
              <p:nvPr/>
            </p:nvSpPr>
            <p:spPr>
              <a:xfrm>
                <a:off x="2548"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6" name="Google Shape;346;p11"/>
              <p:cNvSpPr/>
              <p:nvPr/>
            </p:nvSpPr>
            <p:spPr>
              <a:xfrm>
                <a:off x="2534" y="1056"/>
                <a:ext cx="442"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10</a:t>
                </a:r>
                <a:endParaRPr/>
              </a:p>
            </p:txBody>
          </p:sp>
          <p:sp>
            <p:nvSpPr>
              <p:cNvPr id="347" name="Google Shape;347;p11"/>
              <p:cNvSpPr/>
              <p:nvPr/>
            </p:nvSpPr>
            <p:spPr>
              <a:xfrm>
                <a:off x="2836"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 name="Google Shape;348;p11"/>
              <p:cNvSpPr/>
              <p:nvPr/>
            </p:nvSpPr>
            <p:spPr>
              <a:xfrm>
                <a:off x="2870"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4</a:t>
                </a:r>
                <a:endParaRPr/>
              </a:p>
            </p:txBody>
          </p:sp>
          <p:sp>
            <p:nvSpPr>
              <p:cNvPr id="349" name="Google Shape;349;p11"/>
              <p:cNvSpPr/>
              <p:nvPr/>
            </p:nvSpPr>
            <p:spPr>
              <a:xfrm>
                <a:off x="3124"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0" name="Google Shape;350;p11"/>
              <p:cNvSpPr/>
              <p:nvPr/>
            </p:nvSpPr>
            <p:spPr>
              <a:xfrm>
                <a:off x="3158"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1</a:t>
                </a:r>
                <a:endParaRPr/>
              </a:p>
            </p:txBody>
          </p:sp>
          <p:sp>
            <p:nvSpPr>
              <p:cNvPr id="351" name="Google Shape;351;p11"/>
              <p:cNvSpPr/>
              <p:nvPr/>
            </p:nvSpPr>
            <p:spPr>
              <a:xfrm>
                <a:off x="3412"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2" name="Google Shape;352;p11"/>
              <p:cNvSpPr/>
              <p:nvPr/>
            </p:nvSpPr>
            <p:spPr>
              <a:xfrm>
                <a:off x="3446"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9</a:t>
                </a:r>
                <a:endParaRPr/>
              </a:p>
            </p:txBody>
          </p:sp>
          <p:sp>
            <p:nvSpPr>
              <p:cNvPr id="353" name="Google Shape;353;p11"/>
              <p:cNvSpPr/>
              <p:nvPr/>
            </p:nvSpPr>
            <p:spPr>
              <a:xfrm>
                <a:off x="3700"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4" name="Google Shape;354;p11"/>
              <p:cNvSpPr/>
              <p:nvPr/>
            </p:nvSpPr>
            <p:spPr>
              <a:xfrm>
                <a:off x="3734"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7</a:t>
                </a:r>
                <a:endParaRPr/>
              </a:p>
            </p:txBody>
          </p:sp>
          <p:sp>
            <p:nvSpPr>
              <p:cNvPr id="355" name="Google Shape;355;p11"/>
              <p:cNvSpPr/>
              <p:nvPr/>
            </p:nvSpPr>
            <p:spPr>
              <a:xfrm>
                <a:off x="3988" y="1108"/>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6" name="Google Shape;356;p11"/>
              <p:cNvSpPr/>
              <p:nvPr/>
            </p:nvSpPr>
            <p:spPr>
              <a:xfrm>
                <a:off x="4022" y="1056"/>
                <a:ext cx="298"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3</a:t>
                </a:r>
                <a:endParaRPr/>
              </a:p>
            </p:txBody>
          </p:sp>
        </p:grpSp>
        <p:sp>
          <p:nvSpPr>
            <p:cNvPr id="357" name="Google Shape;357;p11"/>
            <p:cNvSpPr/>
            <p:nvPr/>
          </p:nvSpPr>
          <p:spPr>
            <a:xfrm>
              <a:off x="576" y="1056"/>
              <a:ext cx="288" cy="3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sp>
        <p:nvSpPr>
          <p:cNvPr id="358" name="Google Shape;358;p11"/>
          <p:cNvSpPr/>
          <p:nvPr/>
        </p:nvSpPr>
        <p:spPr>
          <a:xfrm>
            <a:off x="990600" y="2971800"/>
            <a:ext cx="7162800" cy="5794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chemeClr val="lt2"/>
                </a:solidFill>
                <a:latin typeface="Times New Roman"/>
                <a:ea typeface="Times New Roman"/>
                <a:cs typeface="Times New Roman"/>
                <a:sym typeface="Times New Roman"/>
              </a:rPr>
              <a:t>Use </a:t>
            </a:r>
            <a:r>
              <a:rPr lang="en-US" sz="3200">
                <a:solidFill>
                  <a:schemeClr val="dk2"/>
                </a:solidFill>
                <a:latin typeface="Times New Roman"/>
                <a:ea typeface="Times New Roman"/>
                <a:cs typeface="Times New Roman"/>
                <a:sym typeface="Times New Roman"/>
              </a:rPr>
              <a:t>6 </a:t>
            </a:r>
            <a:r>
              <a:rPr lang="en-US" sz="3200">
                <a:solidFill>
                  <a:schemeClr val="lt2"/>
                </a:solidFill>
                <a:latin typeface="Times New Roman"/>
                <a:ea typeface="Times New Roman"/>
                <a:cs typeface="Times New Roman"/>
                <a:sym typeface="Times New Roman"/>
              </a:rPr>
              <a:t>as the pivot.</a:t>
            </a:r>
            <a:endParaRPr/>
          </a:p>
        </p:txBody>
      </p:sp>
      <p:grpSp>
        <p:nvGrpSpPr>
          <p:cNvPr id="359" name="Google Shape;359;p11"/>
          <p:cNvGrpSpPr/>
          <p:nvPr/>
        </p:nvGrpSpPr>
        <p:grpSpPr>
          <a:xfrm>
            <a:off x="990600" y="4572000"/>
            <a:ext cx="5708650" cy="579438"/>
            <a:chOff x="624" y="2880"/>
            <a:chExt cx="3596" cy="365"/>
          </a:xfrm>
        </p:grpSpPr>
        <p:grpSp>
          <p:nvGrpSpPr>
            <p:cNvPr id="360" name="Google Shape;360;p11"/>
            <p:cNvGrpSpPr/>
            <p:nvPr/>
          </p:nvGrpSpPr>
          <p:grpSpPr>
            <a:xfrm>
              <a:off x="624" y="2880"/>
              <a:ext cx="3596" cy="365"/>
              <a:chOff x="624" y="2880"/>
              <a:chExt cx="3596" cy="365"/>
            </a:xfrm>
          </p:grpSpPr>
          <p:sp>
            <p:nvSpPr>
              <p:cNvPr id="361" name="Google Shape;361;p11"/>
              <p:cNvSpPr/>
              <p:nvPr/>
            </p:nvSpPr>
            <p:spPr>
              <a:xfrm>
                <a:off x="1060"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 name="Google Shape;362;p11"/>
              <p:cNvSpPr/>
              <p:nvPr/>
            </p:nvSpPr>
            <p:spPr>
              <a:xfrm>
                <a:off x="1348"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3" name="Google Shape;363;p11"/>
              <p:cNvSpPr/>
              <p:nvPr/>
            </p:nvSpPr>
            <p:spPr>
              <a:xfrm>
                <a:off x="1636"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4" name="Google Shape;364;p11"/>
              <p:cNvSpPr/>
              <p:nvPr/>
            </p:nvSpPr>
            <p:spPr>
              <a:xfrm>
                <a:off x="1924"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5" name="Google Shape;365;p11"/>
              <p:cNvSpPr/>
              <p:nvPr/>
            </p:nvSpPr>
            <p:spPr>
              <a:xfrm>
                <a:off x="2212"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6" name="Google Shape;366;p11"/>
              <p:cNvSpPr/>
              <p:nvPr/>
            </p:nvSpPr>
            <p:spPr>
              <a:xfrm>
                <a:off x="2500"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7" name="Google Shape;367;p11"/>
              <p:cNvSpPr/>
              <p:nvPr/>
            </p:nvSpPr>
            <p:spPr>
              <a:xfrm>
                <a:off x="2788"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8" name="Google Shape;368;p11"/>
              <p:cNvSpPr/>
              <p:nvPr/>
            </p:nvSpPr>
            <p:spPr>
              <a:xfrm>
                <a:off x="3076"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9" name="Google Shape;369;p11"/>
              <p:cNvSpPr/>
              <p:nvPr/>
            </p:nvSpPr>
            <p:spPr>
              <a:xfrm>
                <a:off x="3364"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0" name="Google Shape;370;p11"/>
              <p:cNvSpPr/>
              <p:nvPr/>
            </p:nvSpPr>
            <p:spPr>
              <a:xfrm>
                <a:off x="3652"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1" name="Google Shape;371;p11"/>
              <p:cNvSpPr/>
              <p:nvPr/>
            </p:nvSpPr>
            <p:spPr>
              <a:xfrm>
                <a:off x="3940" y="2932"/>
                <a:ext cx="280"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 name="Google Shape;372;p11"/>
              <p:cNvSpPr/>
              <p:nvPr/>
            </p:nvSpPr>
            <p:spPr>
              <a:xfrm>
                <a:off x="624" y="2880"/>
                <a:ext cx="288" cy="3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grpSp>
          <p:nvGrpSpPr>
            <p:cNvPr id="373" name="Google Shape;373;p11"/>
            <p:cNvGrpSpPr/>
            <p:nvPr/>
          </p:nvGrpSpPr>
          <p:grpSpPr>
            <a:xfrm>
              <a:off x="1060" y="2880"/>
              <a:ext cx="280" cy="327"/>
              <a:chOff x="1060" y="2880"/>
              <a:chExt cx="280" cy="327"/>
            </a:xfrm>
          </p:grpSpPr>
          <p:sp>
            <p:nvSpPr>
              <p:cNvPr id="374" name="Google Shape;374;p11"/>
              <p:cNvSpPr/>
              <p:nvPr/>
            </p:nvSpPr>
            <p:spPr>
              <a:xfrm>
                <a:off x="1060"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5" name="Google Shape;375;p11"/>
              <p:cNvSpPr/>
              <p:nvPr/>
            </p:nvSpPr>
            <p:spPr>
              <a:xfrm>
                <a:off x="1094"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2</a:t>
                </a:r>
                <a:endParaRPr/>
              </a:p>
            </p:txBody>
          </p:sp>
        </p:grpSp>
        <p:grpSp>
          <p:nvGrpSpPr>
            <p:cNvPr id="376" name="Google Shape;376;p11"/>
            <p:cNvGrpSpPr/>
            <p:nvPr/>
          </p:nvGrpSpPr>
          <p:grpSpPr>
            <a:xfrm>
              <a:off x="3940" y="2880"/>
              <a:ext cx="280" cy="327"/>
              <a:chOff x="3940" y="2880"/>
              <a:chExt cx="280" cy="327"/>
            </a:xfrm>
          </p:grpSpPr>
          <p:sp>
            <p:nvSpPr>
              <p:cNvPr id="377" name="Google Shape;377;p11"/>
              <p:cNvSpPr/>
              <p:nvPr/>
            </p:nvSpPr>
            <p:spPr>
              <a:xfrm>
                <a:off x="3940"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8" name="Google Shape;378;p11"/>
              <p:cNvSpPr/>
              <p:nvPr/>
            </p:nvSpPr>
            <p:spPr>
              <a:xfrm>
                <a:off x="3974"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8</a:t>
                </a:r>
                <a:endParaRPr/>
              </a:p>
            </p:txBody>
          </p:sp>
        </p:grpSp>
        <p:grpSp>
          <p:nvGrpSpPr>
            <p:cNvPr id="379" name="Google Shape;379;p11"/>
            <p:cNvGrpSpPr/>
            <p:nvPr/>
          </p:nvGrpSpPr>
          <p:grpSpPr>
            <a:xfrm>
              <a:off x="1348" y="2880"/>
              <a:ext cx="280" cy="327"/>
              <a:chOff x="1348" y="2880"/>
              <a:chExt cx="280" cy="327"/>
            </a:xfrm>
          </p:grpSpPr>
          <p:sp>
            <p:nvSpPr>
              <p:cNvPr id="380" name="Google Shape;380;p11"/>
              <p:cNvSpPr/>
              <p:nvPr/>
            </p:nvSpPr>
            <p:spPr>
              <a:xfrm>
                <a:off x="1348"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1" name="Google Shape;381;p11"/>
              <p:cNvSpPr/>
              <p:nvPr/>
            </p:nvSpPr>
            <p:spPr>
              <a:xfrm>
                <a:off x="1382"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5</a:t>
                </a:r>
                <a:endParaRPr/>
              </a:p>
            </p:txBody>
          </p:sp>
        </p:grpSp>
        <p:grpSp>
          <p:nvGrpSpPr>
            <p:cNvPr id="382" name="Google Shape;382;p11"/>
            <p:cNvGrpSpPr/>
            <p:nvPr/>
          </p:nvGrpSpPr>
          <p:grpSpPr>
            <a:xfrm>
              <a:off x="3638" y="2880"/>
              <a:ext cx="442" cy="327"/>
              <a:chOff x="3638" y="2880"/>
              <a:chExt cx="442" cy="327"/>
            </a:xfrm>
          </p:grpSpPr>
          <p:sp>
            <p:nvSpPr>
              <p:cNvPr id="383" name="Google Shape;383;p11"/>
              <p:cNvSpPr/>
              <p:nvPr/>
            </p:nvSpPr>
            <p:spPr>
              <a:xfrm>
                <a:off x="3652"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4" name="Google Shape;384;p11"/>
              <p:cNvSpPr/>
              <p:nvPr/>
            </p:nvSpPr>
            <p:spPr>
              <a:xfrm>
                <a:off x="3638" y="2880"/>
                <a:ext cx="442"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11</a:t>
                </a:r>
                <a:endParaRPr/>
              </a:p>
            </p:txBody>
          </p:sp>
        </p:grpSp>
        <p:grpSp>
          <p:nvGrpSpPr>
            <p:cNvPr id="385" name="Google Shape;385;p11"/>
            <p:cNvGrpSpPr/>
            <p:nvPr/>
          </p:nvGrpSpPr>
          <p:grpSpPr>
            <a:xfrm>
              <a:off x="3350" y="2880"/>
              <a:ext cx="442" cy="327"/>
              <a:chOff x="3350" y="2880"/>
              <a:chExt cx="442" cy="327"/>
            </a:xfrm>
          </p:grpSpPr>
          <p:sp>
            <p:nvSpPr>
              <p:cNvPr id="386" name="Google Shape;386;p11"/>
              <p:cNvSpPr/>
              <p:nvPr/>
            </p:nvSpPr>
            <p:spPr>
              <a:xfrm>
                <a:off x="3364"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7" name="Google Shape;387;p11"/>
              <p:cNvSpPr/>
              <p:nvPr/>
            </p:nvSpPr>
            <p:spPr>
              <a:xfrm>
                <a:off x="3350" y="2880"/>
                <a:ext cx="442"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10</a:t>
                </a:r>
                <a:endParaRPr/>
              </a:p>
            </p:txBody>
          </p:sp>
        </p:grpSp>
        <p:grpSp>
          <p:nvGrpSpPr>
            <p:cNvPr id="388" name="Google Shape;388;p11"/>
            <p:cNvGrpSpPr/>
            <p:nvPr/>
          </p:nvGrpSpPr>
          <p:grpSpPr>
            <a:xfrm>
              <a:off x="1636" y="2880"/>
              <a:ext cx="280" cy="327"/>
              <a:chOff x="1636" y="2880"/>
              <a:chExt cx="280" cy="327"/>
            </a:xfrm>
          </p:grpSpPr>
          <p:sp>
            <p:nvSpPr>
              <p:cNvPr id="389" name="Google Shape;389;p11"/>
              <p:cNvSpPr/>
              <p:nvPr/>
            </p:nvSpPr>
            <p:spPr>
              <a:xfrm>
                <a:off x="1636"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0" name="Google Shape;390;p11"/>
              <p:cNvSpPr/>
              <p:nvPr/>
            </p:nvSpPr>
            <p:spPr>
              <a:xfrm>
                <a:off x="1670"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4</a:t>
                </a:r>
                <a:endParaRPr/>
              </a:p>
            </p:txBody>
          </p:sp>
        </p:grpSp>
        <p:grpSp>
          <p:nvGrpSpPr>
            <p:cNvPr id="391" name="Google Shape;391;p11"/>
            <p:cNvGrpSpPr/>
            <p:nvPr/>
          </p:nvGrpSpPr>
          <p:grpSpPr>
            <a:xfrm>
              <a:off x="1924" y="2880"/>
              <a:ext cx="280" cy="327"/>
              <a:chOff x="1924" y="2880"/>
              <a:chExt cx="280" cy="327"/>
            </a:xfrm>
          </p:grpSpPr>
          <p:sp>
            <p:nvSpPr>
              <p:cNvPr id="392" name="Google Shape;392;p11"/>
              <p:cNvSpPr/>
              <p:nvPr/>
            </p:nvSpPr>
            <p:spPr>
              <a:xfrm>
                <a:off x="1924"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3" name="Google Shape;393;p11"/>
              <p:cNvSpPr/>
              <p:nvPr/>
            </p:nvSpPr>
            <p:spPr>
              <a:xfrm>
                <a:off x="1958"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1</a:t>
                </a:r>
                <a:endParaRPr/>
              </a:p>
            </p:txBody>
          </p:sp>
        </p:grpSp>
        <p:grpSp>
          <p:nvGrpSpPr>
            <p:cNvPr id="394" name="Google Shape;394;p11"/>
            <p:cNvGrpSpPr/>
            <p:nvPr/>
          </p:nvGrpSpPr>
          <p:grpSpPr>
            <a:xfrm>
              <a:off x="3076" y="2880"/>
              <a:ext cx="280" cy="327"/>
              <a:chOff x="3076" y="2880"/>
              <a:chExt cx="280" cy="327"/>
            </a:xfrm>
          </p:grpSpPr>
          <p:sp>
            <p:nvSpPr>
              <p:cNvPr id="395" name="Google Shape;395;p11"/>
              <p:cNvSpPr/>
              <p:nvPr/>
            </p:nvSpPr>
            <p:spPr>
              <a:xfrm>
                <a:off x="3076"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6" name="Google Shape;396;p11"/>
              <p:cNvSpPr/>
              <p:nvPr/>
            </p:nvSpPr>
            <p:spPr>
              <a:xfrm>
                <a:off x="3110"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9</a:t>
                </a:r>
                <a:endParaRPr/>
              </a:p>
            </p:txBody>
          </p:sp>
        </p:grpSp>
        <p:grpSp>
          <p:nvGrpSpPr>
            <p:cNvPr id="397" name="Google Shape;397;p11"/>
            <p:cNvGrpSpPr/>
            <p:nvPr/>
          </p:nvGrpSpPr>
          <p:grpSpPr>
            <a:xfrm>
              <a:off x="2788" y="2880"/>
              <a:ext cx="280" cy="327"/>
              <a:chOff x="2788" y="2880"/>
              <a:chExt cx="280" cy="327"/>
            </a:xfrm>
          </p:grpSpPr>
          <p:sp>
            <p:nvSpPr>
              <p:cNvPr id="398" name="Google Shape;398;p11"/>
              <p:cNvSpPr/>
              <p:nvPr/>
            </p:nvSpPr>
            <p:spPr>
              <a:xfrm>
                <a:off x="2788"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 name="Google Shape;399;p11"/>
              <p:cNvSpPr/>
              <p:nvPr/>
            </p:nvSpPr>
            <p:spPr>
              <a:xfrm>
                <a:off x="2822"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7</a:t>
                </a:r>
                <a:endParaRPr/>
              </a:p>
            </p:txBody>
          </p:sp>
        </p:grpSp>
        <p:grpSp>
          <p:nvGrpSpPr>
            <p:cNvPr id="400" name="Google Shape;400;p11"/>
            <p:cNvGrpSpPr/>
            <p:nvPr/>
          </p:nvGrpSpPr>
          <p:grpSpPr>
            <a:xfrm>
              <a:off x="2212" y="2880"/>
              <a:ext cx="280" cy="327"/>
              <a:chOff x="2212" y="2880"/>
              <a:chExt cx="280" cy="327"/>
            </a:xfrm>
          </p:grpSpPr>
          <p:sp>
            <p:nvSpPr>
              <p:cNvPr id="401" name="Google Shape;401;p11"/>
              <p:cNvSpPr/>
              <p:nvPr/>
            </p:nvSpPr>
            <p:spPr>
              <a:xfrm>
                <a:off x="2212" y="2932"/>
                <a:ext cx="280" cy="23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2" name="Google Shape;402;p11"/>
              <p:cNvSpPr/>
              <p:nvPr/>
            </p:nvSpPr>
            <p:spPr>
              <a:xfrm>
                <a:off x="2246"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3</a:t>
                </a:r>
                <a:endParaRPr/>
              </a:p>
            </p:txBody>
          </p:sp>
        </p:grpSp>
        <p:grpSp>
          <p:nvGrpSpPr>
            <p:cNvPr id="403" name="Google Shape;403;p11"/>
            <p:cNvGrpSpPr/>
            <p:nvPr/>
          </p:nvGrpSpPr>
          <p:grpSpPr>
            <a:xfrm>
              <a:off x="2500" y="2880"/>
              <a:ext cx="280" cy="327"/>
              <a:chOff x="2500" y="2880"/>
              <a:chExt cx="280" cy="327"/>
            </a:xfrm>
          </p:grpSpPr>
          <p:sp>
            <p:nvSpPr>
              <p:cNvPr id="404" name="Google Shape;404;p11"/>
              <p:cNvSpPr/>
              <p:nvPr/>
            </p:nvSpPr>
            <p:spPr>
              <a:xfrm>
                <a:off x="2500" y="2932"/>
                <a:ext cx="280" cy="23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5" name="Google Shape;405;p11"/>
              <p:cNvSpPr/>
              <p:nvPr/>
            </p:nvSpPr>
            <p:spPr>
              <a:xfrm>
                <a:off x="2534" y="2880"/>
                <a:ext cx="116" cy="32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hlink"/>
                    </a:solidFill>
                    <a:latin typeface="Times New Roman"/>
                    <a:ea typeface="Times New Roman"/>
                    <a:cs typeface="Times New Roman"/>
                    <a:sym typeface="Times New Roman"/>
                  </a:rPr>
                  <a:t>6</a:t>
                </a:r>
                <a:endParaRPr/>
              </a:p>
            </p:txBody>
          </p:sp>
        </p:grpSp>
      </p:grpSp>
      <p:sp>
        <p:nvSpPr>
          <p:cNvPr id="406" name="Google Shape;406;p11"/>
          <p:cNvSpPr/>
          <p:nvPr/>
        </p:nvSpPr>
        <p:spPr>
          <a:xfrm>
            <a:off x="990600" y="5867400"/>
            <a:ext cx="7162800" cy="5794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chemeClr val="lt2"/>
                </a:solidFill>
                <a:latin typeface="Times New Roman"/>
                <a:ea typeface="Times New Roman"/>
                <a:cs typeface="Times New Roman"/>
                <a:sym typeface="Times New Roman"/>
              </a:rPr>
              <a:t>Sort left and right groups recursively.</a:t>
            </a:r>
            <a:endParaRPr/>
          </a:p>
        </p:txBody>
      </p:sp>
      <p:sp>
        <p:nvSpPr>
          <p:cNvPr id="407" name="Google Shape;407;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2"/>
          <p:cNvSpPr txBox="1"/>
          <p:nvPr>
            <p:ph type="title"/>
          </p:nvPr>
        </p:nvSpPr>
        <p:spPr>
          <a:xfrm>
            <a:off x="457200" y="152400"/>
            <a:ext cx="8153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Quick Sort – External Adaptation</a:t>
            </a:r>
            <a:endParaRPr/>
          </a:p>
        </p:txBody>
      </p:sp>
      <p:sp>
        <p:nvSpPr>
          <p:cNvPr id="414" name="Google Shape;414;p12"/>
          <p:cNvSpPr txBox="1"/>
          <p:nvPr>
            <p:ph idx="1" type="body"/>
          </p:nvPr>
        </p:nvSpPr>
        <p:spPr>
          <a:xfrm>
            <a:off x="609600" y="4800600"/>
            <a:ext cx="7772400" cy="914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solidFill>
                  <a:schemeClr val="hlink"/>
                </a:solidFill>
              </a:rPr>
              <a:t>3</a:t>
            </a:r>
            <a:r>
              <a:rPr lang="en-US" sz="2800"/>
              <a:t> input/output buffers</a:t>
            </a:r>
            <a:endParaRPr/>
          </a:p>
          <a:p>
            <a:pPr indent="-285750" lvl="1" marL="742950" rtl="0" algn="l">
              <a:lnSpc>
                <a:spcPct val="90000"/>
              </a:lnSpc>
              <a:spcBef>
                <a:spcPts val="480"/>
              </a:spcBef>
              <a:spcAft>
                <a:spcPts val="0"/>
              </a:spcAft>
              <a:buSzPts val="2400"/>
              <a:buChar char="▪"/>
            </a:pPr>
            <a:r>
              <a:rPr lang="en-US" sz="2400"/>
              <a:t>input, small, large</a:t>
            </a:r>
            <a:endParaRPr/>
          </a:p>
          <a:p>
            <a:pPr indent="-342900" lvl="0" marL="342900" rtl="0" algn="l">
              <a:lnSpc>
                <a:spcPct val="90000"/>
              </a:lnSpc>
              <a:spcBef>
                <a:spcPts val="560"/>
              </a:spcBef>
              <a:spcAft>
                <a:spcPts val="0"/>
              </a:spcAft>
              <a:buSzPts val="2800"/>
              <a:buFont typeface="Times New Roman"/>
              <a:buChar char="•"/>
            </a:pPr>
            <a:r>
              <a:rPr lang="en-US" sz="2800"/>
              <a:t>rest is used for middle group</a:t>
            </a:r>
            <a:endParaRPr/>
          </a:p>
        </p:txBody>
      </p:sp>
      <p:sp>
        <p:nvSpPr>
          <p:cNvPr id="415" name="Google Shape;415;p12"/>
          <p:cNvSpPr/>
          <p:nvPr/>
        </p:nvSpPr>
        <p:spPr>
          <a:xfrm>
            <a:off x="2438400" y="1219200"/>
            <a:ext cx="3200400" cy="3200400"/>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nvGrpSpPr>
          <p:cNvPr id="416" name="Google Shape;416;p12"/>
          <p:cNvGrpSpPr/>
          <p:nvPr/>
        </p:nvGrpSpPr>
        <p:grpSpPr>
          <a:xfrm>
            <a:off x="5638800" y="3124200"/>
            <a:ext cx="3200400" cy="1371600"/>
            <a:chOff x="3552" y="2304"/>
            <a:chExt cx="2016" cy="864"/>
          </a:xfrm>
        </p:grpSpPr>
        <p:sp>
          <p:nvSpPr>
            <p:cNvPr id="417" name="Google Shape;417;p12"/>
            <p:cNvSpPr/>
            <p:nvPr/>
          </p:nvSpPr>
          <p:spPr>
            <a:xfrm>
              <a:off x="4608" y="230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8" name="Google Shape;418;p12"/>
            <p:cNvSpPr txBox="1"/>
            <p:nvPr/>
          </p:nvSpPr>
          <p:spPr>
            <a:xfrm>
              <a:off x="4800" y="259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419" name="Google Shape;419;p12"/>
            <p:cNvCxnSpPr/>
            <p:nvPr/>
          </p:nvCxnSpPr>
          <p:spPr>
            <a:xfrm>
              <a:off x="3552" y="2832"/>
              <a:ext cx="1056" cy="0"/>
            </a:xfrm>
            <a:prstGeom prst="straightConnector1">
              <a:avLst/>
            </a:prstGeom>
            <a:noFill/>
            <a:ln cap="flat" cmpd="sng" w="57150">
              <a:solidFill>
                <a:schemeClr val="dk1"/>
              </a:solidFill>
              <a:prstDash val="solid"/>
              <a:round/>
              <a:headEnd len="med" w="med" type="triangle"/>
              <a:tailEnd len="med" w="med" type="triangle"/>
            </a:ln>
          </p:spPr>
        </p:cxnSp>
      </p:grpSp>
      <p:grpSp>
        <p:nvGrpSpPr>
          <p:cNvPr id="420" name="Google Shape;420;p12"/>
          <p:cNvGrpSpPr/>
          <p:nvPr/>
        </p:nvGrpSpPr>
        <p:grpSpPr>
          <a:xfrm>
            <a:off x="2438400" y="3200400"/>
            <a:ext cx="1066800" cy="1219200"/>
            <a:chOff x="1536" y="2352"/>
            <a:chExt cx="672" cy="768"/>
          </a:xfrm>
        </p:grpSpPr>
        <p:sp>
          <p:nvSpPr>
            <p:cNvPr id="421" name="Google Shape;421;p12"/>
            <p:cNvSpPr/>
            <p:nvPr/>
          </p:nvSpPr>
          <p:spPr>
            <a:xfrm>
              <a:off x="1536" y="2352"/>
              <a:ext cx="672" cy="768"/>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2" name="Google Shape;422;p12"/>
            <p:cNvSpPr txBox="1"/>
            <p:nvPr/>
          </p:nvSpPr>
          <p:spPr>
            <a:xfrm>
              <a:off x="1632"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a:t>
              </a:r>
              <a:endParaRPr/>
            </a:p>
          </p:txBody>
        </p:sp>
      </p:grpSp>
      <p:grpSp>
        <p:nvGrpSpPr>
          <p:cNvPr id="423" name="Google Shape;423;p12"/>
          <p:cNvGrpSpPr/>
          <p:nvPr/>
        </p:nvGrpSpPr>
        <p:grpSpPr>
          <a:xfrm>
            <a:off x="3505200" y="3200400"/>
            <a:ext cx="1066800" cy="1219200"/>
            <a:chOff x="2208" y="2352"/>
            <a:chExt cx="672" cy="768"/>
          </a:xfrm>
        </p:grpSpPr>
        <p:sp>
          <p:nvSpPr>
            <p:cNvPr id="424" name="Google Shape;424;p12"/>
            <p:cNvSpPr/>
            <p:nvPr/>
          </p:nvSpPr>
          <p:spPr>
            <a:xfrm>
              <a:off x="2208" y="2352"/>
              <a:ext cx="672" cy="768"/>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5" name="Google Shape;425;p12"/>
            <p:cNvSpPr txBox="1"/>
            <p:nvPr/>
          </p:nvSpPr>
          <p:spPr>
            <a:xfrm>
              <a:off x="2256"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small</a:t>
              </a:r>
              <a:endParaRPr/>
            </a:p>
          </p:txBody>
        </p:sp>
      </p:grpSp>
      <p:grpSp>
        <p:nvGrpSpPr>
          <p:cNvPr id="426" name="Google Shape;426;p12"/>
          <p:cNvGrpSpPr/>
          <p:nvPr/>
        </p:nvGrpSpPr>
        <p:grpSpPr>
          <a:xfrm>
            <a:off x="4572000" y="3200400"/>
            <a:ext cx="1066800" cy="1219200"/>
            <a:chOff x="2880" y="2352"/>
            <a:chExt cx="672" cy="768"/>
          </a:xfrm>
        </p:grpSpPr>
        <p:sp>
          <p:nvSpPr>
            <p:cNvPr id="427" name="Google Shape;427;p12"/>
            <p:cNvSpPr/>
            <p:nvPr/>
          </p:nvSpPr>
          <p:spPr>
            <a:xfrm>
              <a:off x="2880" y="2352"/>
              <a:ext cx="672" cy="7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8" name="Google Shape;428;p12"/>
            <p:cNvSpPr txBox="1"/>
            <p:nvPr/>
          </p:nvSpPr>
          <p:spPr>
            <a:xfrm>
              <a:off x="2928"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large</a:t>
              </a:r>
              <a:endParaRPr/>
            </a:p>
          </p:txBody>
        </p:sp>
      </p:grpSp>
      <p:sp>
        <p:nvSpPr>
          <p:cNvPr id="429" name="Google Shape;429;p12"/>
          <p:cNvSpPr txBox="1"/>
          <p:nvPr/>
        </p:nvSpPr>
        <p:spPr>
          <a:xfrm>
            <a:off x="3048000" y="1905000"/>
            <a:ext cx="2057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Middle group</a:t>
            </a:r>
            <a:endParaRPr/>
          </a:p>
        </p:txBody>
      </p:sp>
      <p:sp>
        <p:nvSpPr>
          <p:cNvPr id="430" name="Google Shape;430;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 calcmode="lin" valueType="num">
                                      <p:cBhvr additive="base">
                                        <p:cTn dur="500"/>
                                        <p:tgtEl>
                                          <p:spTgt spid="4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 calcmode="lin" valueType="num">
                                      <p:cBhvr additive="base">
                                        <p:cTn dur="500"/>
                                        <p:tgtEl>
                                          <p:spTgt spid="4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 calcmode="lin" valueType="num">
                                      <p:cBhvr additive="base">
                                        <p:cTn dur="500"/>
                                        <p:tgtEl>
                                          <p:spTgt spid="4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500"/>
                                        <p:tgtEl>
                                          <p:spTgt spid="4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3"/>
          <p:cNvSpPr txBox="1"/>
          <p:nvPr>
            <p:ph type="title"/>
          </p:nvPr>
        </p:nvSpPr>
        <p:spPr>
          <a:xfrm>
            <a:off x="457200" y="152400"/>
            <a:ext cx="8153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Quick Sort – External Adaptation</a:t>
            </a:r>
            <a:endParaRPr/>
          </a:p>
        </p:txBody>
      </p:sp>
      <p:sp>
        <p:nvSpPr>
          <p:cNvPr id="437" name="Google Shape;437;p13"/>
          <p:cNvSpPr txBox="1"/>
          <p:nvPr>
            <p:ph idx="1" type="body"/>
          </p:nvPr>
        </p:nvSpPr>
        <p:spPr>
          <a:xfrm>
            <a:off x="609600" y="4572000"/>
            <a:ext cx="7772400" cy="914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fill middle group from disk</a:t>
            </a:r>
            <a:endParaRPr/>
          </a:p>
          <a:p>
            <a:pPr indent="-342900" lvl="0" marL="342900" rtl="0" algn="l">
              <a:lnSpc>
                <a:spcPct val="90000"/>
              </a:lnSpc>
              <a:spcBef>
                <a:spcPts val="560"/>
              </a:spcBef>
              <a:spcAft>
                <a:spcPts val="0"/>
              </a:spcAft>
              <a:buSzPts val="2800"/>
              <a:buFont typeface="Times New Roman"/>
              <a:buChar char="•"/>
            </a:pPr>
            <a:r>
              <a:rPr lang="en-US" sz="2800">
                <a:solidFill>
                  <a:schemeClr val="lt1"/>
                </a:solidFill>
              </a:rPr>
              <a:t>if</a:t>
            </a:r>
            <a:r>
              <a:rPr lang="en-US" sz="2800"/>
              <a:t> next </a:t>
            </a:r>
            <a:r>
              <a:rPr lang="en-US" sz="2800">
                <a:solidFill>
                  <a:schemeClr val="hlink"/>
                </a:solidFill>
              </a:rPr>
              <a:t>record &lt;= middle</a:t>
            </a:r>
            <a:r>
              <a:rPr baseline="-25000" lang="en-US" sz="2800">
                <a:solidFill>
                  <a:schemeClr val="hlink"/>
                </a:solidFill>
              </a:rPr>
              <a:t>min</a:t>
            </a:r>
            <a:r>
              <a:rPr baseline="30000" lang="en-US" sz="2800"/>
              <a:t> </a:t>
            </a:r>
            <a:r>
              <a:rPr lang="en-US" sz="2800"/>
              <a:t>send to </a:t>
            </a:r>
            <a:r>
              <a:rPr lang="en-US" sz="2800">
                <a:solidFill>
                  <a:schemeClr val="hlink"/>
                </a:solidFill>
              </a:rPr>
              <a:t>small</a:t>
            </a:r>
            <a:endParaRPr/>
          </a:p>
          <a:p>
            <a:pPr indent="-342900" lvl="0" marL="342900" rtl="0" algn="l">
              <a:lnSpc>
                <a:spcPct val="90000"/>
              </a:lnSpc>
              <a:spcBef>
                <a:spcPts val="560"/>
              </a:spcBef>
              <a:spcAft>
                <a:spcPts val="0"/>
              </a:spcAft>
              <a:buSzPts val="2800"/>
              <a:buFont typeface="Times New Roman"/>
              <a:buChar char="•"/>
            </a:pPr>
            <a:r>
              <a:rPr lang="en-US" sz="2800">
                <a:solidFill>
                  <a:schemeClr val="lt1"/>
                </a:solidFill>
              </a:rPr>
              <a:t>if</a:t>
            </a:r>
            <a:r>
              <a:rPr lang="en-US" sz="2800"/>
              <a:t> next </a:t>
            </a:r>
            <a:r>
              <a:rPr lang="en-US" sz="2800">
                <a:solidFill>
                  <a:schemeClr val="hlink"/>
                </a:solidFill>
              </a:rPr>
              <a:t>record &gt;= middle</a:t>
            </a:r>
            <a:r>
              <a:rPr baseline="-25000" lang="en-US" sz="2800">
                <a:solidFill>
                  <a:schemeClr val="hlink"/>
                </a:solidFill>
              </a:rPr>
              <a:t>max</a:t>
            </a:r>
            <a:r>
              <a:rPr baseline="30000" lang="en-US" sz="2800"/>
              <a:t> </a:t>
            </a:r>
            <a:r>
              <a:rPr lang="en-US" sz="2800"/>
              <a:t>send to </a:t>
            </a:r>
            <a:r>
              <a:rPr lang="en-US" sz="2800">
                <a:solidFill>
                  <a:schemeClr val="hlink"/>
                </a:solidFill>
              </a:rPr>
              <a:t>large</a:t>
            </a:r>
            <a:endParaRPr/>
          </a:p>
          <a:p>
            <a:pPr indent="-342900" lvl="0" marL="342900" rtl="0" algn="l">
              <a:lnSpc>
                <a:spcPct val="90000"/>
              </a:lnSpc>
              <a:spcBef>
                <a:spcPts val="560"/>
              </a:spcBef>
              <a:spcAft>
                <a:spcPts val="0"/>
              </a:spcAft>
              <a:buSzPts val="2800"/>
              <a:buFont typeface="Times New Roman"/>
              <a:buChar char="•"/>
            </a:pPr>
            <a:r>
              <a:rPr lang="en-US" sz="2800">
                <a:solidFill>
                  <a:schemeClr val="lt1"/>
                </a:solidFill>
              </a:rPr>
              <a:t>else </a:t>
            </a:r>
            <a:r>
              <a:rPr lang="en-US" sz="2800"/>
              <a:t>remove </a:t>
            </a:r>
            <a:r>
              <a:rPr lang="en-US" sz="2800">
                <a:solidFill>
                  <a:schemeClr val="hlink"/>
                </a:solidFill>
              </a:rPr>
              <a:t>middle</a:t>
            </a:r>
            <a:r>
              <a:rPr baseline="-25000" lang="en-US" sz="2800">
                <a:solidFill>
                  <a:schemeClr val="hlink"/>
                </a:solidFill>
              </a:rPr>
              <a:t>min </a:t>
            </a:r>
            <a:r>
              <a:rPr lang="en-US" sz="2800"/>
              <a:t>or </a:t>
            </a:r>
            <a:r>
              <a:rPr lang="en-US" sz="2800">
                <a:solidFill>
                  <a:schemeClr val="hlink"/>
                </a:solidFill>
              </a:rPr>
              <a:t>middle</a:t>
            </a:r>
            <a:r>
              <a:rPr baseline="-25000" lang="en-US" sz="2800">
                <a:solidFill>
                  <a:schemeClr val="hlink"/>
                </a:solidFill>
              </a:rPr>
              <a:t>max </a:t>
            </a:r>
            <a:r>
              <a:rPr lang="en-US" sz="2800"/>
              <a:t>from </a:t>
            </a:r>
            <a:r>
              <a:rPr lang="en-US" sz="2800">
                <a:solidFill>
                  <a:schemeClr val="hlink"/>
                </a:solidFill>
              </a:rPr>
              <a:t>middle </a:t>
            </a:r>
            <a:r>
              <a:rPr lang="en-US" sz="2800"/>
              <a:t>and add new record to middle group</a:t>
            </a:r>
            <a:endParaRPr/>
          </a:p>
        </p:txBody>
      </p:sp>
      <p:grpSp>
        <p:nvGrpSpPr>
          <p:cNvPr id="438" name="Google Shape;438;p13"/>
          <p:cNvGrpSpPr/>
          <p:nvPr/>
        </p:nvGrpSpPr>
        <p:grpSpPr>
          <a:xfrm>
            <a:off x="2438400" y="1219200"/>
            <a:ext cx="6400800" cy="3276600"/>
            <a:chOff x="1536" y="768"/>
            <a:chExt cx="4032" cy="2064"/>
          </a:xfrm>
        </p:grpSpPr>
        <p:sp>
          <p:nvSpPr>
            <p:cNvPr id="439" name="Google Shape;439;p13"/>
            <p:cNvSpPr/>
            <p:nvPr/>
          </p:nvSpPr>
          <p:spPr>
            <a:xfrm>
              <a:off x="1536" y="768"/>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nvGrpSpPr>
            <p:cNvPr id="440" name="Google Shape;440;p13"/>
            <p:cNvGrpSpPr/>
            <p:nvPr/>
          </p:nvGrpSpPr>
          <p:grpSpPr>
            <a:xfrm>
              <a:off x="3552" y="1968"/>
              <a:ext cx="2016" cy="864"/>
              <a:chOff x="3552" y="2304"/>
              <a:chExt cx="2016" cy="864"/>
            </a:xfrm>
          </p:grpSpPr>
          <p:sp>
            <p:nvSpPr>
              <p:cNvPr id="441" name="Google Shape;441;p13"/>
              <p:cNvSpPr/>
              <p:nvPr/>
            </p:nvSpPr>
            <p:spPr>
              <a:xfrm>
                <a:off x="4608" y="230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2" name="Google Shape;442;p13"/>
              <p:cNvSpPr txBox="1"/>
              <p:nvPr/>
            </p:nvSpPr>
            <p:spPr>
              <a:xfrm>
                <a:off x="4800" y="259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443" name="Google Shape;443;p13"/>
              <p:cNvCxnSpPr/>
              <p:nvPr/>
            </p:nvCxnSpPr>
            <p:spPr>
              <a:xfrm>
                <a:off x="3552" y="2832"/>
                <a:ext cx="1056" cy="0"/>
              </a:xfrm>
              <a:prstGeom prst="straightConnector1">
                <a:avLst/>
              </a:prstGeom>
              <a:noFill/>
              <a:ln cap="flat" cmpd="sng" w="57150">
                <a:solidFill>
                  <a:schemeClr val="dk1"/>
                </a:solidFill>
                <a:prstDash val="solid"/>
                <a:round/>
                <a:headEnd len="med" w="med" type="triangle"/>
                <a:tailEnd len="med" w="med" type="triangle"/>
              </a:ln>
            </p:spPr>
          </p:cxnSp>
        </p:grpSp>
        <p:grpSp>
          <p:nvGrpSpPr>
            <p:cNvPr id="444" name="Google Shape;444;p13"/>
            <p:cNvGrpSpPr/>
            <p:nvPr/>
          </p:nvGrpSpPr>
          <p:grpSpPr>
            <a:xfrm>
              <a:off x="1536" y="2016"/>
              <a:ext cx="672" cy="768"/>
              <a:chOff x="1536" y="2352"/>
              <a:chExt cx="672" cy="768"/>
            </a:xfrm>
          </p:grpSpPr>
          <p:sp>
            <p:nvSpPr>
              <p:cNvPr id="445" name="Google Shape;445;p13"/>
              <p:cNvSpPr/>
              <p:nvPr/>
            </p:nvSpPr>
            <p:spPr>
              <a:xfrm>
                <a:off x="1536" y="2352"/>
                <a:ext cx="672" cy="768"/>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6" name="Google Shape;446;p13"/>
              <p:cNvSpPr txBox="1"/>
              <p:nvPr/>
            </p:nvSpPr>
            <p:spPr>
              <a:xfrm>
                <a:off x="1632"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a:t>
                </a:r>
                <a:endParaRPr/>
              </a:p>
            </p:txBody>
          </p:sp>
        </p:grpSp>
        <p:grpSp>
          <p:nvGrpSpPr>
            <p:cNvPr id="447" name="Google Shape;447;p13"/>
            <p:cNvGrpSpPr/>
            <p:nvPr/>
          </p:nvGrpSpPr>
          <p:grpSpPr>
            <a:xfrm>
              <a:off x="2208" y="2016"/>
              <a:ext cx="672" cy="768"/>
              <a:chOff x="2208" y="2352"/>
              <a:chExt cx="672" cy="768"/>
            </a:xfrm>
          </p:grpSpPr>
          <p:sp>
            <p:nvSpPr>
              <p:cNvPr id="448" name="Google Shape;448;p13"/>
              <p:cNvSpPr/>
              <p:nvPr/>
            </p:nvSpPr>
            <p:spPr>
              <a:xfrm>
                <a:off x="2208" y="2352"/>
                <a:ext cx="672" cy="768"/>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9" name="Google Shape;449;p13"/>
              <p:cNvSpPr txBox="1"/>
              <p:nvPr/>
            </p:nvSpPr>
            <p:spPr>
              <a:xfrm>
                <a:off x="2256"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small</a:t>
                </a:r>
                <a:endParaRPr/>
              </a:p>
            </p:txBody>
          </p:sp>
        </p:grpSp>
        <p:grpSp>
          <p:nvGrpSpPr>
            <p:cNvPr id="450" name="Google Shape;450;p13"/>
            <p:cNvGrpSpPr/>
            <p:nvPr/>
          </p:nvGrpSpPr>
          <p:grpSpPr>
            <a:xfrm>
              <a:off x="2880" y="2016"/>
              <a:ext cx="672" cy="768"/>
              <a:chOff x="2880" y="2352"/>
              <a:chExt cx="672" cy="768"/>
            </a:xfrm>
          </p:grpSpPr>
          <p:sp>
            <p:nvSpPr>
              <p:cNvPr id="451" name="Google Shape;451;p13"/>
              <p:cNvSpPr/>
              <p:nvPr/>
            </p:nvSpPr>
            <p:spPr>
              <a:xfrm>
                <a:off x="2880" y="2352"/>
                <a:ext cx="672" cy="7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 name="Google Shape;452;p13"/>
              <p:cNvSpPr txBox="1"/>
              <p:nvPr/>
            </p:nvSpPr>
            <p:spPr>
              <a:xfrm>
                <a:off x="2928"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large</a:t>
                </a:r>
                <a:endParaRPr/>
              </a:p>
            </p:txBody>
          </p:sp>
        </p:grpSp>
        <p:sp>
          <p:nvSpPr>
            <p:cNvPr id="453" name="Google Shape;453;p13"/>
            <p:cNvSpPr txBox="1"/>
            <p:nvPr/>
          </p:nvSpPr>
          <p:spPr>
            <a:xfrm>
              <a:off x="1920" y="1200"/>
              <a:ext cx="129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Middle group</a:t>
              </a:r>
              <a:endParaRPr/>
            </a:p>
          </p:txBody>
        </p:sp>
      </p:grpSp>
      <p:sp>
        <p:nvSpPr>
          <p:cNvPr id="454" name="Google Shape;454;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anim calcmode="lin" valueType="num">
                                      <p:cBhvr additive="base">
                                        <p:cTn dur="500"/>
                                        <p:tgtEl>
                                          <p:spTgt spid="4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anim calcmode="lin" valueType="num">
                                      <p:cBhvr additive="base">
                                        <p:cTn dur="500"/>
                                        <p:tgtEl>
                                          <p:spTgt spid="4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anim calcmode="lin" valueType="num">
                                      <p:cBhvr additive="base">
                                        <p:cTn dur="500"/>
                                        <p:tgtEl>
                                          <p:spTgt spid="43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7">
                                            <p:txEl>
                                              <p:pRg end="3" st="3"/>
                                            </p:txEl>
                                          </p:spTgt>
                                        </p:tgtEl>
                                        <p:attrNameLst>
                                          <p:attrName>style.visibility</p:attrName>
                                        </p:attrNameLst>
                                      </p:cBhvr>
                                      <p:to>
                                        <p:strVal val="visible"/>
                                      </p:to>
                                    </p:set>
                                    <p:anim calcmode="lin" valueType="num">
                                      <p:cBhvr additive="base">
                                        <p:cTn dur="500"/>
                                        <p:tgtEl>
                                          <p:spTgt spid="43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4"/>
          <p:cNvSpPr txBox="1"/>
          <p:nvPr>
            <p:ph type="title"/>
          </p:nvPr>
        </p:nvSpPr>
        <p:spPr>
          <a:xfrm>
            <a:off x="457200" y="152400"/>
            <a:ext cx="8153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Quick Sort – External Adaptation</a:t>
            </a:r>
            <a:endParaRPr/>
          </a:p>
        </p:txBody>
      </p:sp>
      <p:sp>
        <p:nvSpPr>
          <p:cNvPr id="460" name="Google Shape;460;p14"/>
          <p:cNvSpPr txBox="1"/>
          <p:nvPr>
            <p:ph idx="1" type="body"/>
          </p:nvPr>
        </p:nvSpPr>
        <p:spPr>
          <a:xfrm>
            <a:off x="609600" y="4495800"/>
            <a:ext cx="7772400" cy="2362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Fill </a:t>
            </a:r>
            <a:r>
              <a:rPr lang="en-US" sz="2800">
                <a:solidFill>
                  <a:schemeClr val="hlink"/>
                </a:solidFill>
              </a:rPr>
              <a:t>input</a:t>
            </a:r>
            <a:r>
              <a:rPr lang="en-US" sz="2800"/>
              <a:t> buffer when it gets empty.</a:t>
            </a:r>
            <a:endParaRPr/>
          </a:p>
          <a:p>
            <a:pPr indent="-342900" lvl="0" marL="342900" rtl="0" algn="l">
              <a:lnSpc>
                <a:spcPct val="90000"/>
              </a:lnSpc>
              <a:spcBef>
                <a:spcPts val="560"/>
              </a:spcBef>
              <a:spcAft>
                <a:spcPts val="0"/>
              </a:spcAft>
              <a:buSzPts val="2800"/>
              <a:buFont typeface="Times New Roman"/>
              <a:buChar char="•"/>
            </a:pPr>
            <a:r>
              <a:rPr lang="en-US" sz="2800"/>
              <a:t>Write </a:t>
            </a:r>
            <a:r>
              <a:rPr lang="en-US" sz="2800">
                <a:solidFill>
                  <a:schemeClr val="hlink"/>
                </a:solidFill>
              </a:rPr>
              <a:t>small/large</a:t>
            </a:r>
            <a:r>
              <a:rPr lang="en-US" sz="2800"/>
              <a:t> buffer when full.</a:t>
            </a:r>
            <a:endParaRPr/>
          </a:p>
          <a:p>
            <a:pPr indent="-342900" lvl="0" marL="342900" rtl="0" algn="l">
              <a:lnSpc>
                <a:spcPct val="90000"/>
              </a:lnSpc>
              <a:spcBef>
                <a:spcPts val="560"/>
              </a:spcBef>
              <a:spcAft>
                <a:spcPts val="0"/>
              </a:spcAft>
              <a:buSzPts val="2800"/>
              <a:buFont typeface="Times New Roman"/>
              <a:buChar char="•"/>
            </a:pPr>
            <a:r>
              <a:rPr lang="en-US" sz="2800"/>
              <a:t>Write</a:t>
            </a:r>
            <a:r>
              <a:rPr lang="en-US" sz="2800">
                <a:solidFill>
                  <a:schemeClr val="hlink"/>
                </a:solidFill>
              </a:rPr>
              <a:t> middle</a:t>
            </a:r>
            <a:r>
              <a:rPr lang="en-US" sz="2800"/>
              <a:t> group in sorted order when done.</a:t>
            </a:r>
            <a:endParaRPr/>
          </a:p>
          <a:p>
            <a:pPr indent="-342900" lvl="0" marL="342900" rtl="0" algn="l">
              <a:lnSpc>
                <a:spcPct val="90000"/>
              </a:lnSpc>
              <a:spcBef>
                <a:spcPts val="560"/>
              </a:spcBef>
              <a:spcAft>
                <a:spcPts val="0"/>
              </a:spcAft>
              <a:buSzPts val="2800"/>
              <a:buFont typeface="Times New Roman"/>
              <a:buChar char="•"/>
            </a:pPr>
            <a:r>
              <a:rPr lang="en-US" sz="2800"/>
              <a:t>Double-ended priority queue.</a:t>
            </a:r>
            <a:endParaRPr/>
          </a:p>
          <a:p>
            <a:pPr indent="-342900" lvl="0" marL="342900" rtl="0" algn="l">
              <a:lnSpc>
                <a:spcPct val="90000"/>
              </a:lnSpc>
              <a:spcBef>
                <a:spcPts val="560"/>
              </a:spcBef>
              <a:spcAft>
                <a:spcPts val="0"/>
              </a:spcAft>
              <a:buSzPts val="2800"/>
              <a:buFont typeface="Times New Roman"/>
              <a:buChar char="•"/>
            </a:pPr>
            <a:r>
              <a:rPr lang="en-US" sz="2800"/>
              <a:t>Use additional buffers to reduce I/O wait time.</a:t>
            </a:r>
            <a:endParaRPr/>
          </a:p>
        </p:txBody>
      </p:sp>
      <p:grpSp>
        <p:nvGrpSpPr>
          <p:cNvPr id="461" name="Google Shape;461;p14"/>
          <p:cNvGrpSpPr/>
          <p:nvPr/>
        </p:nvGrpSpPr>
        <p:grpSpPr>
          <a:xfrm>
            <a:off x="2438400" y="1219200"/>
            <a:ext cx="6400800" cy="3276600"/>
            <a:chOff x="1536" y="768"/>
            <a:chExt cx="4032" cy="2064"/>
          </a:xfrm>
        </p:grpSpPr>
        <p:sp>
          <p:nvSpPr>
            <p:cNvPr id="462" name="Google Shape;462;p14"/>
            <p:cNvSpPr/>
            <p:nvPr/>
          </p:nvSpPr>
          <p:spPr>
            <a:xfrm>
              <a:off x="1536" y="768"/>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nvGrpSpPr>
            <p:cNvPr id="463" name="Google Shape;463;p14"/>
            <p:cNvGrpSpPr/>
            <p:nvPr/>
          </p:nvGrpSpPr>
          <p:grpSpPr>
            <a:xfrm>
              <a:off x="3552" y="1968"/>
              <a:ext cx="2016" cy="864"/>
              <a:chOff x="3552" y="2304"/>
              <a:chExt cx="2016" cy="864"/>
            </a:xfrm>
          </p:grpSpPr>
          <p:sp>
            <p:nvSpPr>
              <p:cNvPr id="464" name="Google Shape;464;p14"/>
              <p:cNvSpPr/>
              <p:nvPr/>
            </p:nvSpPr>
            <p:spPr>
              <a:xfrm>
                <a:off x="4608" y="230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 name="Google Shape;465;p14"/>
              <p:cNvSpPr txBox="1"/>
              <p:nvPr/>
            </p:nvSpPr>
            <p:spPr>
              <a:xfrm>
                <a:off x="4800" y="259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466" name="Google Shape;466;p14"/>
              <p:cNvCxnSpPr/>
              <p:nvPr/>
            </p:nvCxnSpPr>
            <p:spPr>
              <a:xfrm>
                <a:off x="3552" y="2832"/>
                <a:ext cx="1056" cy="0"/>
              </a:xfrm>
              <a:prstGeom prst="straightConnector1">
                <a:avLst/>
              </a:prstGeom>
              <a:noFill/>
              <a:ln cap="flat" cmpd="sng" w="57150">
                <a:solidFill>
                  <a:schemeClr val="dk1"/>
                </a:solidFill>
                <a:prstDash val="solid"/>
                <a:round/>
                <a:headEnd len="med" w="med" type="triangle"/>
                <a:tailEnd len="med" w="med" type="triangle"/>
              </a:ln>
            </p:spPr>
          </p:cxnSp>
        </p:grpSp>
        <p:grpSp>
          <p:nvGrpSpPr>
            <p:cNvPr id="467" name="Google Shape;467;p14"/>
            <p:cNvGrpSpPr/>
            <p:nvPr/>
          </p:nvGrpSpPr>
          <p:grpSpPr>
            <a:xfrm>
              <a:off x="1536" y="2016"/>
              <a:ext cx="672" cy="768"/>
              <a:chOff x="1536" y="2352"/>
              <a:chExt cx="672" cy="768"/>
            </a:xfrm>
          </p:grpSpPr>
          <p:sp>
            <p:nvSpPr>
              <p:cNvPr id="468" name="Google Shape;468;p14"/>
              <p:cNvSpPr/>
              <p:nvPr/>
            </p:nvSpPr>
            <p:spPr>
              <a:xfrm>
                <a:off x="1536" y="2352"/>
                <a:ext cx="672" cy="768"/>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9" name="Google Shape;469;p14"/>
              <p:cNvSpPr txBox="1"/>
              <p:nvPr/>
            </p:nvSpPr>
            <p:spPr>
              <a:xfrm>
                <a:off x="1632"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a:t>
                </a:r>
                <a:endParaRPr/>
              </a:p>
            </p:txBody>
          </p:sp>
        </p:grpSp>
        <p:grpSp>
          <p:nvGrpSpPr>
            <p:cNvPr id="470" name="Google Shape;470;p14"/>
            <p:cNvGrpSpPr/>
            <p:nvPr/>
          </p:nvGrpSpPr>
          <p:grpSpPr>
            <a:xfrm>
              <a:off x="2208" y="2016"/>
              <a:ext cx="672" cy="768"/>
              <a:chOff x="2208" y="2352"/>
              <a:chExt cx="672" cy="768"/>
            </a:xfrm>
          </p:grpSpPr>
          <p:sp>
            <p:nvSpPr>
              <p:cNvPr id="471" name="Google Shape;471;p14"/>
              <p:cNvSpPr/>
              <p:nvPr/>
            </p:nvSpPr>
            <p:spPr>
              <a:xfrm>
                <a:off x="2208" y="2352"/>
                <a:ext cx="672" cy="768"/>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2" name="Google Shape;472;p14"/>
              <p:cNvSpPr txBox="1"/>
              <p:nvPr/>
            </p:nvSpPr>
            <p:spPr>
              <a:xfrm>
                <a:off x="2256"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small</a:t>
                </a:r>
                <a:endParaRPr/>
              </a:p>
            </p:txBody>
          </p:sp>
        </p:grpSp>
        <p:grpSp>
          <p:nvGrpSpPr>
            <p:cNvPr id="473" name="Google Shape;473;p14"/>
            <p:cNvGrpSpPr/>
            <p:nvPr/>
          </p:nvGrpSpPr>
          <p:grpSpPr>
            <a:xfrm>
              <a:off x="2880" y="2016"/>
              <a:ext cx="672" cy="768"/>
              <a:chOff x="2880" y="2352"/>
              <a:chExt cx="672" cy="768"/>
            </a:xfrm>
          </p:grpSpPr>
          <p:sp>
            <p:nvSpPr>
              <p:cNvPr id="474" name="Google Shape;474;p14"/>
              <p:cNvSpPr/>
              <p:nvPr/>
            </p:nvSpPr>
            <p:spPr>
              <a:xfrm>
                <a:off x="2880" y="2352"/>
                <a:ext cx="672" cy="7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5" name="Google Shape;475;p14"/>
              <p:cNvSpPr txBox="1"/>
              <p:nvPr/>
            </p:nvSpPr>
            <p:spPr>
              <a:xfrm>
                <a:off x="2928" y="2592"/>
                <a:ext cx="5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large</a:t>
                </a:r>
                <a:endParaRPr/>
              </a:p>
            </p:txBody>
          </p:sp>
        </p:grpSp>
        <p:sp>
          <p:nvSpPr>
            <p:cNvPr id="476" name="Google Shape;476;p14"/>
            <p:cNvSpPr txBox="1"/>
            <p:nvPr/>
          </p:nvSpPr>
          <p:spPr>
            <a:xfrm>
              <a:off x="1920" y="1200"/>
              <a:ext cx="129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Middle group</a:t>
              </a:r>
              <a:endParaRPr/>
            </a:p>
          </p:txBody>
        </p:sp>
      </p:grpSp>
      <p:sp>
        <p:nvSpPr>
          <p:cNvPr id="477" name="Google Shape;477;p1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 calcmode="lin" valueType="num">
                                      <p:cBhvr additive="base">
                                        <p:cTn dur="500"/>
                                        <p:tgtEl>
                                          <p:spTgt spid="4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anim calcmode="lin" valueType="num">
                                      <p:cBhvr additive="base">
                                        <p:cTn dur="500"/>
                                        <p:tgtEl>
                                          <p:spTgt spid="4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anim calcmode="lin" valueType="num">
                                      <p:cBhvr additive="base">
                                        <p:cTn dur="500"/>
                                        <p:tgtEl>
                                          <p:spTgt spid="4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xEl>
                                              <p:pRg end="3" st="3"/>
                                            </p:txEl>
                                          </p:spTgt>
                                        </p:tgtEl>
                                        <p:attrNameLst>
                                          <p:attrName>style.visibility</p:attrName>
                                        </p:attrNameLst>
                                      </p:cBhvr>
                                      <p:to>
                                        <p:strVal val="visible"/>
                                      </p:to>
                                    </p:set>
                                    <p:anim calcmode="lin" valueType="num">
                                      <p:cBhvr additive="base">
                                        <p:cTn dur="500"/>
                                        <p:tgtEl>
                                          <p:spTgt spid="46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
                                            <p:txEl>
                                              <p:pRg end="4" st="4"/>
                                            </p:txEl>
                                          </p:spTgt>
                                        </p:tgtEl>
                                        <p:attrNameLst>
                                          <p:attrName>style.visibility</p:attrName>
                                        </p:attrNameLst>
                                      </p:cBhvr>
                                      <p:to>
                                        <p:strVal val="visible"/>
                                      </p:to>
                                    </p:set>
                                    <p:anim calcmode="lin" valueType="num">
                                      <p:cBhvr additive="base">
                                        <p:cTn dur="500"/>
                                        <p:tgtEl>
                                          <p:spTgt spid="46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5"/>
          <p:cNvSpPr txBox="1"/>
          <p:nvPr>
            <p:ph type="title"/>
          </p:nvPr>
        </p:nvSpPr>
        <p:spPr>
          <a:xfrm>
            <a:off x="533400" y="152400"/>
            <a:ext cx="82296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Sorting – using merge sort</a:t>
            </a:r>
            <a:endParaRPr/>
          </a:p>
        </p:txBody>
      </p:sp>
      <p:sp>
        <p:nvSpPr>
          <p:cNvPr id="484" name="Google Shape;484;p1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Merge sort … best worst-case run time.</a:t>
            </a:r>
            <a:endParaRPr/>
          </a:p>
        </p:txBody>
      </p:sp>
      <p:sp>
        <p:nvSpPr>
          <p:cNvPr id="485" name="Google Shape;485;p1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 calcmode="lin" valueType="num">
                                      <p:cBhvr additive="base">
                                        <p:cTn dur="500"/>
                                        <p:tgtEl>
                                          <p:spTgt spid="48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Internal Merge Sort Review</a:t>
            </a:r>
            <a:endParaRPr/>
          </a:p>
        </p:txBody>
      </p:sp>
      <p:sp>
        <p:nvSpPr>
          <p:cNvPr id="491" name="Google Shape;491;p1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Phase 1</a:t>
            </a:r>
            <a:endParaRPr/>
          </a:p>
          <a:p>
            <a:pPr indent="-285750" lvl="1" marL="742950" rtl="0" algn="l">
              <a:spcBef>
                <a:spcPts val="560"/>
              </a:spcBef>
              <a:spcAft>
                <a:spcPts val="0"/>
              </a:spcAft>
              <a:buSzPts val="2800"/>
              <a:buChar char="▪"/>
            </a:pPr>
            <a:r>
              <a:rPr lang="en-US"/>
              <a:t>Create initial sorted segments</a:t>
            </a:r>
            <a:endParaRPr/>
          </a:p>
          <a:p>
            <a:pPr indent="-228600" lvl="2" marL="1143000" rtl="0" algn="l">
              <a:spcBef>
                <a:spcPts val="480"/>
              </a:spcBef>
              <a:spcAft>
                <a:spcPts val="0"/>
              </a:spcAft>
              <a:buSzPts val="2400"/>
              <a:buFont typeface="Times New Roman"/>
              <a:buChar char="•"/>
            </a:pPr>
            <a:r>
              <a:rPr lang="en-US"/>
              <a:t>Natural segments</a:t>
            </a:r>
            <a:endParaRPr/>
          </a:p>
          <a:p>
            <a:pPr indent="-228600" lvl="2" marL="1143000" rtl="0" algn="l">
              <a:spcBef>
                <a:spcPts val="480"/>
              </a:spcBef>
              <a:spcAft>
                <a:spcPts val="0"/>
              </a:spcAft>
              <a:buSzPts val="2400"/>
              <a:buFont typeface="Times New Roman"/>
              <a:buChar char="•"/>
            </a:pPr>
            <a:r>
              <a:rPr lang="en-US"/>
              <a:t>Insertion sort</a:t>
            </a:r>
            <a:endParaRPr/>
          </a:p>
          <a:p>
            <a:pPr indent="-342900" lvl="0" marL="342900" rtl="0" algn="l">
              <a:spcBef>
                <a:spcPts val="640"/>
              </a:spcBef>
              <a:spcAft>
                <a:spcPts val="0"/>
              </a:spcAft>
              <a:buSzPts val="3200"/>
              <a:buFont typeface="Times New Roman"/>
              <a:buChar char="•"/>
            </a:pPr>
            <a:r>
              <a:rPr lang="en-US"/>
              <a:t>Phase 2</a:t>
            </a:r>
            <a:endParaRPr/>
          </a:p>
          <a:p>
            <a:pPr indent="-285750" lvl="1" marL="742950" rtl="0" algn="l">
              <a:spcBef>
                <a:spcPts val="560"/>
              </a:spcBef>
              <a:spcAft>
                <a:spcPts val="0"/>
              </a:spcAft>
              <a:buSzPts val="2800"/>
              <a:buChar char="▪"/>
            </a:pPr>
            <a:r>
              <a:rPr lang="en-US"/>
              <a:t>Merge pairs of sorted segments, in merge passes, until only </a:t>
            </a:r>
            <a:r>
              <a:rPr lang="en-US">
                <a:solidFill>
                  <a:schemeClr val="hlink"/>
                </a:solidFill>
              </a:rPr>
              <a:t>1</a:t>
            </a:r>
            <a:r>
              <a:rPr lang="en-US"/>
              <a:t> segment remains.</a:t>
            </a:r>
            <a:endParaRPr/>
          </a:p>
        </p:txBody>
      </p:sp>
      <p:sp>
        <p:nvSpPr>
          <p:cNvPr id="492" name="Google Shape;492;p1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anim calcmode="lin" valueType="num">
                                      <p:cBhvr additive="base">
                                        <p:cTn dur="500"/>
                                        <p:tgtEl>
                                          <p:spTgt spid="4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anim calcmode="lin" valueType="num">
                                      <p:cBhvr additive="base">
                                        <p:cTn dur="500"/>
                                        <p:tgtEl>
                                          <p:spTgt spid="49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anim calcmode="lin" valueType="num">
                                      <p:cBhvr additive="base">
                                        <p:cTn dur="500"/>
                                        <p:tgtEl>
                                          <p:spTgt spid="49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anim calcmode="lin" valueType="num">
                                      <p:cBhvr additive="base">
                                        <p:cTn dur="500"/>
                                        <p:tgtEl>
                                          <p:spTgt spid="49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anim calcmode="lin" valueType="num">
                                      <p:cBhvr additive="base">
                                        <p:cTn dur="500"/>
                                        <p:tgtEl>
                                          <p:spTgt spid="49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5" st="5"/>
                                            </p:txEl>
                                          </p:spTgt>
                                        </p:tgtEl>
                                        <p:attrNameLst>
                                          <p:attrName>style.visibility</p:attrName>
                                        </p:attrNameLst>
                                      </p:cBhvr>
                                      <p:to>
                                        <p:strVal val="visible"/>
                                      </p:to>
                                    </p:set>
                                    <p:anim calcmode="lin" valueType="num">
                                      <p:cBhvr additive="base">
                                        <p:cTn dur="500"/>
                                        <p:tgtEl>
                                          <p:spTgt spid="49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7"/>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Merge Sort</a:t>
            </a:r>
            <a:endParaRPr/>
          </a:p>
        </p:txBody>
      </p:sp>
      <p:sp>
        <p:nvSpPr>
          <p:cNvPr id="498" name="Google Shape;498;p17"/>
          <p:cNvSpPr txBox="1"/>
          <p:nvPr>
            <p:ph idx="1" type="body"/>
          </p:nvPr>
        </p:nvSpPr>
        <p:spPr>
          <a:xfrm>
            <a:off x="228600" y="1981200"/>
            <a:ext cx="8610600" cy="28194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Sort </a:t>
            </a:r>
            <a:r>
              <a:rPr lang="en-US" sz="2800">
                <a:solidFill>
                  <a:schemeClr val="hlink"/>
                </a:solidFill>
              </a:rPr>
              <a:t>10,000</a:t>
            </a:r>
            <a:r>
              <a:rPr lang="en-US" sz="2800"/>
              <a:t> records.</a:t>
            </a:r>
            <a:endParaRPr/>
          </a:p>
          <a:p>
            <a:pPr indent="-342900" lvl="0" marL="342900" rtl="0" algn="l">
              <a:lnSpc>
                <a:spcPct val="90000"/>
              </a:lnSpc>
              <a:spcBef>
                <a:spcPts val="560"/>
              </a:spcBef>
              <a:spcAft>
                <a:spcPts val="0"/>
              </a:spcAft>
              <a:buSzPts val="2800"/>
              <a:buFont typeface="Times New Roman"/>
              <a:buChar char="•"/>
            </a:pPr>
            <a:r>
              <a:rPr lang="en-US" sz="2800"/>
              <a:t>Enough memory for </a:t>
            </a:r>
            <a:r>
              <a:rPr lang="en-US" sz="2800">
                <a:solidFill>
                  <a:schemeClr val="hlink"/>
                </a:solidFill>
              </a:rPr>
              <a:t>500</a:t>
            </a:r>
            <a:r>
              <a:rPr lang="en-US" sz="2800"/>
              <a:t> records.</a:t>
            </a:r>
            <a:endParaRPr/>
          </a:p>
          <a:p>
            <a:pPr indent="-342900" lvl="0" marL="342900" rtl="0" algn="l">
              <a:lnSpc>
                <a:spcPct val="90000"/>
              </a:lnSpc>
              <a:spcBef>
                <a:spcPts val="560"/>
              </a:spcBef>
              <a:spcAft>
                <a:spcPts val="0"/>
              </a:spcAft>
              <a:buSzPts val="2800"/>
              <a:buFont typeface="Times New Roman"/>
              <a:buChar char="•"/>
            </a:pPr>
            <a:r>
              <a:rPr lang="en-US" sz="2800"/>
              <a:t>Block size is </a:t>
            </a:r>
            <a:r>
              <a:rPr lang="en-US" sz="2800">
                <a:solidFill>
                  <a:schemeClr val="hlink"/>
                </a:solidFill>
              </a:rPr>
              <a:t>100</a:t>
            </a:r>
            <a:r>
              <a:rPr lang="en-US" sz="2800"/>
              <a:t> records.</a:t>
            </a:r>
            <a:endParaRPr/>
          </a:p>
          <a:p>
            <a:pPr indent="-342900" lvl="0" marL="342900" rtl="0" algn="l">
              <a:lnSpc>
                <a:spcPct val="90000"/>
              </a:lnSpc>
              <a:spcBef>
                <a:spcPts val="560"/>
              </a:spcBef>
              <a:spcAft>
                <a:spcPts val="0"/>
              </a:spcAft>
              <a:buSzPts val="2800"/>
              <a:buFont typeface="Times New Roman"/>
              <a:buChar char="•"/>
            </a:pPr>
            <a:r>
              <a:rPr lang="en-US" sz="2800">
                <a:solidFill>
                  <a:schemeClr val="hlink"/>
                </a:solidFill>
              </a:rPr>
              <a:t>t</a:t>
            </a:r>
            <a:r>
              <a:rPr baseline="-25000" lang="en-US" sz="2800">
                <a:solidFill>
                  <a:schemeClr val="hlink"/>
                </a:solidFill>
              </a:rPr>
              <a:t>IO</a:t>
            </a:r>
            <a:r>
              <a:rPr lang="en-US" sz="2800">
                <a:solidFill>
                  <a:schemeClr val="hlink"/>
                </a:solidFill>
              </a:rPr>
              <a:t> =</a:t>
            </a:r>
            <a:r>
              <a:rPr lang="en-US" sz="2800"/>
              <a:t> time to input/output </a:t>
            </a:r>
            <a:r>
              <a:rPr lang="en-US" sz="2800">
                <a:solidFill>
                  <a:schemeClr val="hlink"/>
                </a:solidFill>
              </a:rPr>
              <a:t>1</a:t>
            </a:r>
            <a:r>
              <a:rPr lang="en-US" sz="2800"/>
              <a:t> block</a:t>
            </a:r>
            <a:endParaRPr/>
          </a:p>
          <a:p>
            <a:pPr indent="-285750" lvl="1" marL="742950" rtl="0" algn="l">
              <a:lnSpc>
                <a:spcPct val="90000"/>
              </a:lnSpc>
              <a:spcBef>
                <a:spcPts val="560"/>
              </a:spcBef>
              <a:spcAft>
                <a:spcPts val="0"/>
              </a:spcAft>
              <a:buSzPts val="2800"/>
              <a:buFont typeface="Times New Roman"/>
              <a:buNone/>
            </a:pPr>
            <a:r>
              <a:rPr lang="en-US"/>
              <a:t>(includes seek, latency, and transmission times)</a:t>
            </a:r>
            <a:endParaRPr/>
          </a:p>
          <a:p>
            <a:pPr indent="-342900" lvl="0" marL="342900" rtl="0" algn="l">
              <a:lnSpc>
                <a:spcPct val="90000"/>
              </a:lnSpc>
              <a:spcBef>
                <a:spcPts val="560"/>
              </a:spcBef>
              <a:spcAft>
                <a:spcPts val="0"/>
              </a:spcAft>
              <a:buSzPts val="2800"/>
              <a:buFont typeface="Times New Roman"/>
              <a:buChar char="•"/>
            </a:pPr>
            <a:r>
              <a:rPr lang="en-US" sz="2800">
                <a:solidFill>
                  <a:schemeClr val="hlink"/>
                </a:solidFill>
              </a:rPr>
              <a:t>t</a:t>
            </a:r>
            <a:r>
              <a:rPr baseline="-25000" lang="en-US" sz="2800">
                <a:solidFill>
                  <a:schemeClr val="hlink"/>
                </a:solidFill>
              </a:rPr>
              <a:t>IS</a:t>
            </a:r>
            <a:r>
              <a:rPr lang="en-US" sz="2800">
                <a:solidFill>
                  <a:schemeClr val="hlink"/>
                </a:solidFill>
              </a:rPr>
              <a:t> =</a:t>
            </a:r>
            <a:r>
              <a:rPr lang="en-US" sz="2800"/>
              <a:t> time to internally sort </a:t>
            </a:r>
            <a:r>
              <a:rPr lang="en-US" sz="2800">
                <a:solidFill>
                  <a:schemeClr val="hlink"/>
                </a:solidFill>
              </a:rPr>
              <a:t>1</a:t>
            </a:r>
            <a:r>
              <a:rPr lang="en-US" sz="2800"/>
              <a:t> memory load</a:t>
            </a:r>
            <a:endParaRPr/>
          </a:p>
          <a:p>
            <a:pPr indent="-342900" lvl="0" marL="342900" rtl="0" algn="l">
              <a:lnSpc>
                <a:spcPct val="90000"/>
              </a:lnSpc>
              <a:spcBef>
                <a:spcPts val="560"/>
              </a:spcBef>
              <a:spcAft>
                <a:spcPts val="0"/>
              </a:spcAft>
              <a:buSzPts val="2800"/>
              <a:buFont typeface="Times New Roman"/>
              <a:buChar char="•"/>
            </a:pPr>
            <a:r>
              <a:rPr lang="en-US" sz="2800">
                <a:solidFill>
                  <a:schemeClr val="hlink"/>
                </a:solidFill>
              </a:rPr>
              <a:t>t</a:t>
            </a:r>
            <a:r>
              <a:rPr baseline="-25000" lang="en-US" sz="2800">
                <a:solidFill>
                  <a:schemeClr val="hlink"/>
                </a:solidFill>
              </a:rPr>
              <a:t>IM</a:t>
            </a:r>
            <a:r>
              <a:rPr lang="en-US" sz="2800">
                <a:solidFill>
                  <a:schemeClr val="hlink"/>
                </a:solidFill>
              </a:rPr>
              <a:t> =</a:t>
            </a:r>
            <a:r>
              <a:rPr lang="en-US" sz="2800"/>
              <a:t> time to internally merge </a:t>
            </a:r>
            <a:r>
              <a:rPr lang="en-US" sz="2800">
                <a:solidFill>
                  <a:schemeClr val="hlink"/>
                </a:solidFill>
              </a:rPr>
              <a:t>1</a:t>
            </a:r>
            <a:r>
              <a:rPr lang="en-US" sz="2800"/>
              <a:t> block load</a:t>
            </a:r>
            <a:endParaRPr/>
          </a:p>
          <a:p>
            <a:pPr indent="-165100" lvl="0" marL="342900" rtl="0" algn="l">
              <a:lnSpc>
                <a:spcPct val="90000"/>
              </a:lnSpc>
              <a:spcBef>
                <a:spcPts val="560"/>
              </a:spcBef>
              <a:spcAft>
                <a:spcPts val="0"/>
              </a:spcAft>
              <a:buSzPts val="2800"/>
              <a:buFont typeface="Times New Roman"/>
              <a:buNone/>
            </a:pPr>
            <a:r>
              <a:t/>
            </a:r>
            <a:endParaRPr sz="2800"/>
          </a:p>
        </p:txBody>
      </p:sp>
      <p:sp>
        <p:nvSpPr>
          <p:cNvPr id="499" name="Google Shape;499;p1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 calcmode="lin" valueType="num">
                                      <p:cBhvr additive="base">
                                        <p:cTn dur="500"/>
                                        <p:tgtEl>
                                          <p:spTgt spid="4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1" st="1"/>
                                            </p:txEl>
                                          </p:spTgt>
                                        </p:tgtEl>
                                        <p:attrNameLst>
                                          <p:attrName>style.visibility</p:attrName>
                                        </p:attrNameLst>
                                      </p:cBhvr>
                                      <p:to>
                                        <p:strVal val="visible"/>
                                      </p:to>
                                    </p:set>
                                    <p:anim calcmode="lin" valueType="num">
                                      <p:cBhvr additive="base">
                                        <p:cTn dur="500"/>
                                        <p:tgtEl>
                                          <p:spTgt spid="4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2" st="2"/>
                                            </p:txEl>
                                          </p:spTgt>
                                        </p:tgtEl>
                                        <p:attrNameLst>
                                          <p:attrName>style.visibility</p:attrName>
                                        </p:attrNameLst>
                                      </p:cBhvr>
                                      <p:to>
                                        <p:strVal val="visible"/>
                                      </p:to>
                                    </p:set>
                                    <p:anim calcmode="lin" valueType="num">
                                      <p:cBhvr additive="base">
                                        <p:cTn dur="500"/>
                                        <p:tgtEl>
                                          <p:spTgt spid="4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3" st="3"/>
                                            </p:txEl>
                                          </p:spTgt>
                                        </p:tgtEl>
                                        <p:attrNameLst>
                                          <p:attrName>style.visibility</p:attrName>
                                        </p:attrNameLst>
                                      </p:cBhvr>
                                      <p:to>
                                        <p:strVal val="visible"/>
                                      </p:to>
                                    </p:set>
                                    <p:anim calcmode="lin" valueType="num">
                                      <p:cBhvr additive="base">
                                        <p:cTn dur="500"/>
                                        <p:tgtEl>
                                          <p:spTgt spid="49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4" st="4"/>
                                            </p:txEl>
                                          </p:spTgt>
                                        </p:tgtEl>
                                        <p:attrNameLst>
                                          <p:attrName>style.visibility</p:attrName>
                                        </p:attrNameLst>
                                      </p:cBhvr>
                                      <p:to>
                                        <p:strVal val="visible"/>
                                      </p:to>
                                    </p:set>
                                    <p:anim calcmode="lin" valueType="num">
                                      <p:cBhvr additive="base">
                                        <p:cTn dur="500"/>
                                        <p:tgtEl>
                                          <p:spTgt spid="49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5" st="5"/>
                                            </p:txEl>
                                          </p:spTgt>
                                        </p:tgtEl>
                                        <p:attrNameLst>
                                          <p:attrName>style.visibility</p:attrName>
                                        </p:attrNameLst>
                                      </p:cBhvr>
                                      <p:to>
                                        <p:strVal val="visible"/>
                                      </p:to>
                                    </p:set>
                                    <p:anim calcmode="lin" valueType="num">
                                      <p:cBhvr additive="base">
                                        <p:cTn dur="500"/>
                                        <p:tgtEl>
                                          <p:spTgt spid="49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6" st="6"/>
                                            </p:txEl>
                                          </p:spTgt>
                                        </p:tgtEl>
                                        <p:attrNameLst>
                                          <p:attrName>style.visibility</p:attrName>
                                        </p:attrNameLst>
                                      </p:cBhvr>
                                      <p:to>
                                        <p:strVal val="visible"/>
                                      </p:to>
                                    </p:set>
                                    <p:anim calcmode="lin" valueType="num">
                                      <p:cBhvr additive="base">
                                        <p:cTn dur="500"/>
                                        <p:tgtEl>
                                          <p:spTgt spid="498">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xEl>
                                              <p:pRg end="7" st="7"/>
                                            </p:txEl>
                                          </p:spTgt>
                                        </p:tgtEl>
                                        <p:attrNameLst>
                                          <p:attrName>style.visibility</p:attrName>
                                        </p:attrNameLst>
                                      </p:cBhvr>
                                      <p:to>
                                        <p:strVal val="visible"/>
                                      </p:to>
                                    </p:set>
                                    <p:anim calcmode="lin" valueType="num">
                                      <p:cBhvr additive="base">
                                        <p:cTn dur="500"/>
                                        <p:tgtEl>
                                          <p:spTgt spid="498">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Merge Sort</a:t>
            </a:r>
            <a:endParaRPr/>
          </a:p>
        </p:txBody>
      </p:sp>
      <p:sp>
        <p:nvSpPr>
          <p:cNvPr id="506" name="Google Shape;506;p18"/>
          <p:cNvSpPr txBox="1"/>
          <p:nvPr>
            <p:ph idx="1" type="body"/>
          </p:nvPr>
        </p:nvSpPr>
        <p:spPr>
          <a:xfrm>
            <a:off x="228600" y="1981200"/>
            <a:ext cx="8610600" cy="28194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600"/>
              <a:buFont typeface="Times New Roman"/>
              <a:buChar char="•"/>
            </a:pPr>
            <a:r>
              <a:rPr lang="en-US" sz="3600"/>
              <a:t>Two phases.</a:t>
            </a:r>
            <a:endParaRPr/>
          </a:p>
          <a:p>
            <a:pPr indent="-285750" lvl="1" marL="742950" rtl="0" algn="l">
              <a:spcBef>
                <a:spcPts val="640"/>
              </a:spcBef>
              <a:spcAft>
                <a:spcPts val="0"/>
              </a:spcAft>
              <a:buSzPts val="3200"/>
              <a:buChar char="▪"/>
            </a:pPr>
            <a:r>
              <a:rPr lang="en-US" sz="3200"/>
              <a:t>Run generation.</a:t>
            </a:r>
            <a:endParaRPr/>
          </a:p>
          <a:p>
            <a:pPr indent="-228600" lvl="2" marL="1143000" rtl="0" algn="l">
              <a:spcBef>
                <a:spcPts val="560"/>
              </a:spcBef>
              <a:spcAft>
                <a:spcPts val="0"/>
              </a:spcAft>
              <a:buClr>
                <a:srgbClr val="FF66FF"/>
              </a:buClr>
              <a:buSzPts val="2800"/>
              <a:buFont typeface="Noto Sans Symbols"/>
              <a:buChar char="⮚"/>
            </a:pPr>
            <a:r>
              <a:rPr lang="en-US" sz="2800"/>
              <a:t>A run is a sorted sequence of records.</a:t>
            </a:r>
            <a:endParaRPr/>
          </a:p>
          <a:p>
            <a:pPr indent="-285750" lvl="1" marL="742950" rtl="0" algn="l">
              <a:spcBef>
                <a:spcPts val="640"/>
              </a:spcBef>
              <a:spcAft>
                <a:spcPts val="0"/>
              </a:spcAft>
              <a:buSzPts val="3200"/>
              <a:buChar char="▪"/>
            </a:pPr>
            <a:r>
              <a:rPr lang="en-US" sz="3200"/>
              <a:t>Run merging.</a:t>
            </a:r>
            <a:endParaRPr/>
          </a:p>
        </p:txBody>
      </p:sp>
      <p:sp>
        <p:nvSpPr>
          <p:cNvPr id="507" name="Google Shape;507;p1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 calcmode="lin" valueType="num">
                                      <p:cBhvr additive="base">
                                        <p:cTn dur="500"/>
                                        <p:tgtEl>
                                          <p:spTgt spid="5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 calcmode="lin" valueType="num">
                                      <p:cBhvr additive="base">
                                        <p:cTn dur="500"/>
                                        <p:tgtEl>
                                          <p:spTgt spid="5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 calcmode="lin" valueType="num">
                                      <p:cBhvr additive="base">
                                        <p:cTn dur="500"/>
                                        <p:tgtEl>
                                          <p:spTgt spid="50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anim calcmode="lin" valueType="num">
                                      <p:cBhvr additive="base">
                                        <p:cTn dur="500"/>
                                        <p:tgtEl>
                                          <p:spTgt spid="50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Run Generation</a:t>
            </a:r>
            <a:endParaRPr/>
          </a:p>
        </p:txBody>
      </p:sp>
      <p:sp>
        <p:nvSpPr>
          <p:cNvPr id="513" name="Google Shape;513;p19"/>
          <p:cNvSpPr txBox="1"/>
          <p:nvPr>
            <p:ph idx="1" type="body"/>
          </p:nvPr>
        </p:nvSpPr>
        <p:spPr>
          <a:xfrm>
            <a:off x="685800" y="4648200"/>
            <a:ext cx="3810000" cy="2209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2800"/>
              <a:buFont typeface="Times New Roman"/>
              <a:buChar char="•"/>
            </a:pPr>
            <a:r>
              <a:rPr lang="en-US" sz="2800"/>
              <a:t>Input 5 blocks.</a:t>
            </a:r>
            <a:endParaRPr/>
          </a:p>
          <a:p>
            <a:pPr indent="-342900" lvl="0" marL="342900" rtl="0" algn="l">
              <a:spcBef>
                <a:spcPts val="560"/>
              </a:spcBef>
              <a:spcAft>
                <a:spcPts val="0"/>
              </a:spcAft>
              <a:buSzPts val="2800"/>
              <a:buFont typeface="Times New Roman"/>
              <a:buChar char="•"/>
            </a:pPr>
            <a:r>
              <a:rPr lang="en-US" sz="2800"/>
              <a:t>Sort.</a:t>
            </a:r>
            <a:endParaRPr/>
          </a:p>
          <a:p>
            <a:pPr indent="-342900" lvl="0" marL="342900" rtl="0" algn="l">
              <a:spcBef>
                <a:spcPts val="560"/>
              </a:spcBef>
              <a:spcAft>
                <a:spcPts val="0"/>
              </a:spcAft>
              <a:buSzPts val="2800"/>
              <a:buFont typeface="Times New Roman"/>
              <a:buChar char="•"/>
            </a:pPr>
            <a:r>
              <a:rPr lang="en-US" sz="2800"/>
              <a:t>Output as a run.</a:t>
            </a:r>
            <a:endParaRPr/>
          </a:p>
          <a:p>
            <a:pPr indent="-342900" lvl="0" marL="342900" rtl="0" algn="l">
              <a:spcBef>
                <a:spcPts val="560"/>
              </a:spcBef>
              <a:spcAft>
                <a:spcPts val="0"/>
              </a:spcAft>
              <a:buSzPts val="2800"/>
              <a:buFont typeface="Times New Roman"/>
              <a:buChar char="•"/>
            </a:pPr>
            <a:r>
              <a:rPr lang="en-US" sz="2800"/>
              <a:t>Do 20 times.</a:t>
            </a:r>
            <a:endParaRPr/>
          </a:p>
        </p:txBody>
      </p:sp>
      <p:sp>
        <p:nvSpPr>
          <p:cNvPr id="514" name="Google Shape;514;p19"/>
          <p:cNvSpPr txBox="1"/>
          <p:nvPr>
            <p:ph idx="2" type="body"/>
          </p:nvPr>
        </p:nvSpPr>
        <p:spPr>
          <a:xfrm>
            <a:off x="4876800" y="4648200"/>
            <a:ext cx="3810000" cy="20574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Clr>
                <a:schemeClr val="hlink"/>
              </a:buClr>
              <a:buSzPts val="2800"/>
              <a:buFont typeface="Times New Roman"/>
              <a:buChar char="•"/>
            </a:pPr>
            <a:r>
              <a:rPr lang="en-US" sz="2800">
                <a:solidFill>
                  <a:schemeClr val="hlink"/>
                </a:solidFill>
              </a:rPr>
              <a:t>5t</a:t>
            </a:r>
            <a:r>
              <a:rPr baseline="-25000" lang="en-US" sz="2800">
                <a:solidFill>
                  <a:schemeClr val="hlink"/>
                </a:solidFill>
              </a:rPr>
              <a:t>IO</a:t>
            </a:r>
            <a:endParaRPr sz="2800"/>
          </a:p>
          <a:p>
            <a:pPr indent="-342900" lvl="0" marL="342900" rtl="0" algn="l">
              <a:spcBef>
                <a:spcPts val="560"/>
              </a:spcBef>
              <a:spcAft>
                <a:spcPts val="0"/>
              </a:spcAft>
              <a:buClr>
                <a:schemeClr val="hlink"/>
              </a:buClr>
              <a:buSzPts val="2800"/>
              <a:buFont typeface="Times New Roman"/>
              <a:buChar char="•"/>
            </a:pPr>
            <a:r>
              <a:rPr lang="en-US" sz="2800">
                <a:solidFill>
                  <a:schemeClr val="hlink"/>
                </a:solidFill>
              </a:rPr>
              <a:t>t</a:t>
            </a:r>
            <a:r>
              <a:rPr baseline="-25000" lang="en-US" sz="2800">
                <a:solidFill>
                  <a:schemeClr val="hlink"/>
                </a:solidFill>
              </a:rPr>
              <a:t>IS</a:t>
            </a:r>
            <a:endParaRPr/>
          </a:p>
          <a:p>
            <a:pPr indent="-342900" lvl="0" marL="342900" rtl="0" algn="l">
              <a:spcBef>
                <a:spcPts val="560"/>
              </a:spcBef>
              <a:spcAft>
                <a:spcPts val="0"/>
              </a:spcAft>
              <a:buClr>
                <a:schemeClr val="hlink"/>
              </a:buClr>
              <a:buSzPts val="2800"/>
              <a:buFont typeface="Times New Roman"/>
              <a:buChar char="•"/>
            </a:pPr>
            <a:r>
              <a:rPr lang="en-US" sz="2800">
                <a:solidFill>
                  <a:schemeClr val="hlink"/>
                </a:solidFill>
              </a:rPr>
              <a:t>5t</a:t>
            </a:r>
            <a:r>
              <a:rPr baseline="-25000" lang="en-US" sz="2800">
                <a:solidFill>
                  <a:schemeClr val="hlink"/>
                </a:solidFill>
              </a:rPr>
              <a:t>IO</a:t>
            </a:r>
            <a:endParaRPr sz="2800"/>
          </a:p>
          <a:p>
            <a:pPr indent="-342900" lvl="0" marL="342900" rtl="0" algn="l">
              <a:spcBef>
                <a:spcPts val="560"/>
              </a:spcBef>
              <a:spcAft>
                <a:spcPts val="0"/>
              </a:spcAft>
              <a:buClr>
                <a:schemeClr val="hlink"/>
              </a:buClr>
              <a:buSzPts val="2800"/>
              <a:buFont typeface="Times New Roman"/>
              <a:buChar char="•"/>
            </a:pPr>
            <a:r>
              <a:rPr lang="en-US" sz="2800">
                <a:solidFill>
                  <a:schemeClr val="hlink"/>
                </a:solidFill>
              </a:rPr>
              <a:t>200t</a:t>
            </a:r>
            <a:r>
              <a:rPr baseline="-25000" lang="en-US" sz="2800">
                <a:solidFill>
                  <a:schemeClr val="hlink"/>
                </a:solidFill>
              </a:rPr>
              <a:t>IO </a:t>
            </a:r>
            <a:r>
              <a:rPr lang="en-US" sz="2800">
                <a:solidFill>
                  <a:schemeClr val="hlink"/>
                </a:solidFill>
              </a:rPr>
              <a:t>+ 20t</a:t>
            </a:r>
            <a:r>
              <a:rPr baseline="-25000" lang="en-US" sz="2800">
                <a:solidFill>
                  <a:schemeClr val="hlink"/>
                </a:solidFill>
              </a:rPr>
              <a:t>IS</a:t>
            </a:r>
            <a:endParaRPr sz="2800"/>
          </a:p>
        </p:txBody>
      </p:sp>
      <p:grpSp>
        <p:nvGrpSpPr>
          <p:cNvPr id="515" name="Google Shape;515;p19"/>
          <p:cNvGrpSpPr/>
          <p:nvPr/>
        </p:nvGrpSpPr>
        <p:grpSpPr>
          <a:xfrm>
            <a:off x="1447800" y="1219200"/>
            <a:ext cx="6400800" cy="3276600"/>
            <a:chOff x="1536" y="768"/>
            <a:chExt cx="4032" cy="2064"/>
          </a:xfrm>
        </p:grpSpPr>
        <p:sp>
          <p:nvSpPr>
            <p:cNvPr id="516" name="Google Shape;516;p19"/>
            <p:cNvSpPr/>
            <p:nvPr/>
          </p:nvSpPr>
          <p:spPr>
            <a:xfrm>
              <a:off x="1536" y="768"/>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7" name="Google Shape;517;p19"/>
            <p:cNvSpPr/>
            <p:nvPr/>
          </p:nvSpPr>
          <p:spPr>
            <a:xfrm>
              <a:off x="4608" y="1968"/>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8" name="Google Shape;518;p19"/>
            <p:cNvSpPr txBox="1"/>
            <p:nvPr/>
          </p:nvSpPr>
          <p:spPr>
            <a:xfrm>
              <a:off x="4800" y="2256"/>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DISK</a:t>
              </a:r>
              <a:endParaRPr/>
            </a:p>
          </p:txBody>
        </p:sp>
        <p:cxnSp>
          <p:nvCxnSpPr>
            <p:cNvPr id="519" name="Google Shape;519;p19"/>
            <p:cNvCxnSpPr/>
            <p:nvPr/>
          </p:nvCxnSpPr>
          <p:spPr>
            <a:xfrm>
              <a:off x="3552" y="2496"/>
              <a:ext cx="1056" cy="0"/>
            </a:xfrm>
            <a:prstGeom prst="straightConnector1">
              <a:avLst/>
            </a:prstGeom>
            <a:noFill/>
            <a:ln cap="flat" cmpd="sng" w="57150">
              <a:solidFill>
                <a:schemeClr val="dk1"/>
              </a:solidFill>
              <a:prstDash val="solid"/>
              <a:round/>
              <a:headEnd len="med" w="med" type="triangle"/>
              <a:tailEnd len="med" w="med" type="triangle"/>
            </a:ln>
          </p:spPr>
        </p:cxnSp>
        <p:sp>
          <p:nvSpPr>
            <p:cNvPr id="520" name="Google Shape;520;p19"/>
            <p:cNvSpPr txBox="1"/>
            <p:nvPr/>
          </p:nvSpPr>
          <p:spPr>
            <a:xfrm>
              <a:off x="2112" y="1680"/>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MEMORY</a:t>
              </a:r>
              <a:endParaRPr/>
            </a:p>
          </p:txBody>
        </p:sp>
      </p:grpSp>
      <p:sp>
        <p:nvSpPr>
          <p:cNvPr id="521" name="Google Shape;521;p19"/>
          <p:cNvSpPr txBox="1"/>
          <p:nvPr/>
        </p:nvSpPr>
        <p:spPr>
          <a:xfrm>
            <a:off x="2133600" y="3048000"/>
            <a:ext cx="22860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99"/>
                </a:solidFill>
                <a:latin typeface="Times New Roman"/>
                <a:ea typeface="Times New Roman"/>
                <a:cs typeface="Times New Roman"/>
                <a:sym typeface="Times New Roman"/>
              </a:rPr>
              <a:t>500 records</a:t>
            </a:r>
            <a:endParaRPr/>
          </a:p>
        </p:txBody>
      </p:sp>
      <p:sp>
        <p:nvSpPr>
          <p:cNvPr id="522" name="Google Shape;522;p19"/>
          <p:cNvSpPr txBox="1"/>
          <p:nvPr/>
        </p:nvSpPr>
        <p:spPr>
          <a:xfrm>
            <a:off x="6019800" y="1828800"/>
            <a:ext cx="3124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99"/>
                </a:solidFill>
                <a:latin typeface="Times New Roman"/>
                <a:ea typeface="Times New Roman"/>
                <a:cs typeface="Times New Roman"/>
                <a:sym typeface="Times New Roman"/>
              </a:rPr>
              <a:t>10,000 records</a:t>
            </a:r>
            <a:endParaRPr/>
          </a:p>
        </p:txBody>
      </p:sp>
      <p:sp>
        <p:nvSpPr>
          <p:cNvPr id="523" name="Google Shape;523;p19"/>
          <p:cNvSpPr txBox="1"/>
          <p:nvPr/>
        </p:nvSpPr>
        <p:spPr>
          <a:xfrm>
            <a:off x="2209800" y="3581400"/>
            <a:ext cx="1752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99"/>
                </a:solidFill>
                <a:latin typeface="Times New Roman"/>
                <a:ea typeface="Times New Roman"/>
                <a:cs typeface="Times New Roman"/>
                <a:sym typeface="Times New Roman"/>
              </a:rPr>
              <a:t>5 blocks</a:t>
            </a:r>
            <a:endParaRPr/>
          </a:p>
        </p:txBody>
      </p:sp>
      <p:sp>
        <p:nvSpPr>
          <p:cNvPr id="524" name="Google Shape;524;p19"/>
          <p:cNvSpPr txBox="1"/>
          <p:nvPr/>
        </p:nvSpPr>
        <p:spPr>
          <a:xfrm>
            <a:off x="6324600" y="2438400"/>
            <a:ext cx="2133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99"/>
                </a:solidFill>
                <a:latin typeface="Times New Roman"/>
                <a:ea typeface="Times New Roman"/>
                <a:cs typeface="Times New Roman"/>
                <a:sym typeface="Times New Roman"/>
              </a:rPr>
              <a:t>100 blocks</a:t>
            </a:r>
            <a:endParaRPr/>
          </a:p>
        </p:txBody>
      </p:sp>
      <p:sp>
        <p:nvSpPr>
          <p:cNvPr id="525" name="Google Shape;525;p1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500"/>
                                        <p:tgtEl>
                                          <p:spTgt spid="5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anim calcmode="lin" valueType="num">
                                      <p:cBhvr additive="base">
                                        <p:cTn dur="500"/>
                                        <p:tgtEl>
                                          <p:spTgt spid="51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3">
                                            <p:txEl>
                                              <p:pRg end="1" st="1"/>
                                            </p:txEl>
                                          </p:spTgt>
                                        </p:tgtEl>
                                        <p:attrNameLst>
                                          <p:attrName>style.visibility</p:attrName>
                                        </p:attrNameLst>
                                      </p:cBhvr>
                                      <p:to>
                                        <p:strVal val="visible"/>
                                      </p:to>
                                    </p:set>
                                    <p:anim calcmode="lin" valueType="num">
                                      <p:cBhvr additive="base">
                                        <p:cTn dur="500"/>
                                        <p:tgtEl>
                                          <p:spTgt spid="51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3">
                                            <p:txEl>
                                              <p:pRg end="2" st="2"/>
                                            </p:txEl>
                                          </p:spTgt>
                                        </p:tgtEl>
                                        <p:attrNameLst>
                                          <p:attrName>style.visibility</p:attrName>
                                        </p:attrNameLst>
                                      </p:cBhvr>
                                      <p:to>
                                        <p:strVal val="visible"/>
                                      </p:to>
                                    </p:set>
                                    <p:anim calcmode="lin" valueType="num">
                                      <p:cBhvr additive="base">
                                        <p:cTn dur="500"/>
                                        <p:tgtEl>
                                          <p:spTgt spid="51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3">
                                            <p:txEl>
                                              <p:pRg end="3" st="3"/>
                                            </p:txEl>
                                          </p:spTgt>
                                        </p:tgtEl>
                                        <p:attrNameLst>
                                          <p:attrName>style.visibility</p:attrName>
                                        </p:attrNameLst>
                                      </p:cBhvr>
                                      <p:to>
                                        <p:strVal val="visible"/>
                                      </p:to>
                                    </p:set>
                                    <p:anim calcmode="lin" valueType="num">
                                      <p:cBhvr additive="base">
                                        <p:cTn dur="500"/>
                                        <p:tgtEl>
                                          <p:spTgt spid="51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4">
                                            <p:txEl>
                                              <p:pRg end="0" st="0"/>
                                            </p:txEl>
                                          </p:spTgt>
                                        </p:tgtEl>
                                        <p:attrNameLst>
                                          <p:attrName>style.visibility</p:attrName>
                                        </p:attrNameLst>
                                      </p:cBhvr>
                                      <p:to>
                                        <p:strVal val="visible"/>
                                      </p:to>
                                    </p:set>
                                    <p:anim calcmode="lin" valueType="num">
                                      <p:cBhvr additive="base">
                                        <p:cTn dur="500"/>
                                        <p:tgtEl>
                                          <p:spTgt spid="5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4">
                                            <p:txEl>
                                              <p:pRg end="1" st="1"/>
                                            </p:txEl>
                                          </p:spTgt>
                                        </p:tgtEl>
                                        <p:attrNameLst>
                                          <p:attrName>style.visibility</p:attrName>
                                        </p:attrNameLst>
                                      </p:cBhvr>
                                      <p:to>
                                        <p:strVal val="visible"/>
                                      </p:to>
                                    </p:set>
                                    <p:anim calcmode="lin" valueType="num">
                                      <p:cBhvr additive="base">
                                        <p:cTn dur="500"/>
                                        <p:tgtEl>
                                          <p:spTgt spid="5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4">
                                            <p:txEl>
                                              <p:pRg end="2" st="2"/>
                                            </p:txEl>
                                          </p:spTgt>
                                        </p:tgtEl>
                                        <p:attrNameLst>
                                          <p:attrName>style.visibility</p:attrName>
                                        </p:attrNameLst>
                                      </p:cBhvr>
                                      <p:to>
                                        <p:strVal val="visible"/>
                                      </p:to>
                                    </p:set>
                                    <p:anim calcmode="lin" valueType="num">
                                      <p:cBhvr additive="base">
                                        <p:cTn dur="500"/>
                                        <p:tgtEl>
                                          <p:spTgt spid="5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4">
                                            <p:txEl>
                                              <p:pRg end="3" st="3"/>
                                            </p:txEl>
                                          </p:spTgt>
                                        </p:tgtEl>
                                        <p:attrNameLst>
                                          <p:attrName>style.visibility</p:attrName>
                                        </p:attrNameLst>
                                      </p:cBhvr>
                                      <p:to>
                                        <p:strVal val="visible"/>
                                      </p:to>
                                    </p:set>
                                    <p:anim calcmode="lin" valueType="num">
                                      <p:cBhvr additive="base">
                                        <p:cTn dur="500"/>
                                        <p:tgtEl>
                                          <p:spTgt spid="51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Sorting</a:t>
            </a:r>
            <a:endParaRPr/>
          </a:p>
        </p:txBody>
      </p:sp>
      <p:sp>
        <p:nvSpPr>
          <p:cNvPr id="247" name="Google Shape;247;p2"/>
          <p:cNvSpPr txBox="1"/>
          <p:nvPr>
            <p:ph idx="1" type="body"/>
          </p:nvPr>
        </p:nvSpPr>
        <p:spPr>
          <a:xfrm>
            <a:off x="381000" y="1981200"/>
            <a:ext cx="8077200" cy="38862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Sort </a:t>
            </a:r>
            <a:r>
              <a:rPr lang="en-US">
                <a:solidFill>
                  <a:schemeClr val="hlink"/>
                </a:solidFill>
              </a:rPr>
              <a:t>n</a:t>
            </a:r>
            <a:r>
              <a:rPr lang="en-US"/>
              <a:t> records/elements that reside on a disk.</a:t>
            </a:r>
            <a:endParaRPr/>
          </a:p>
          <a:p>
            <a:pPr indent="-342900" lvl="0" marL="342900" rtl="0" algn="l">
              <a:spcBef>
                <a:spcPts val="640"/>
              </a:spcBef>
              <a:spcAft>
                <a:spcPts val="0"/>
              </a:spcAft>
              <a:buSzPts val="3200"/>
              <a:buFont typeface="Times New Roman"/>
              <a:buChar char="•"/>
            </a:pPr>
            <a:r>
              <a:rPr lang="en-US"/>
              <a:t>Space needed by the </a:t>
            </a:r>
            <a:r>
              <a:rPr lang="en-US">
                <a:solidFill>
                  <a:schemeClr val="hlink"/>
                </a:solidFill>
              </a:rPr>
              <a:t>n</a:t>
            </a:r>
            <a:r>
              <a:rPr lang="en-US"/>
              <a:t> records is very large.</a:t>
            </a:r>
            <a:endParaRPr/>
          </a:p>
          <a:p>
            <a:pPr indent="-285750" lvl="1" marL="742950" rtl="0" algn="l">
              <a:spcBef>
                <a:spcPts val="560"/>
              </a:spcBef>
              <a:spcAft>
                <a:spcPts val="0"/>
              </a:spcAft>
              <a:buSzPts val="2800"/>
              <a:buChar char="▪"/>
            </a:pPr>
            <a:r>
              <a:rPr lang="en-US">
                <a:solidFill>
                  <a:schemeClr val="hlink"/>
                </a:solidFill>
              </a:rPr>
              <a:t>n</a:t>
            </a:r>
            <a:r>
              <a:rPr lang="en-US"/>
              <a:t> is very large, and each record may be large or small.</a:t>
            </a:r>
            <a:endParaRPr/>
          </a:p>
          <a:p>
            <a:pPr indent="-285750" lvl="1" marL="742950" rtl="0" algn="l">
              <a:spcBef>
                <a:spcPts val="560"/>
              </a:spcBef>
              <a:spcAft>
                <a:spcPts val="0"/>
              </a:spcAft>
              <a:buSzPts val="2800"/>
              <a:buChar char="▪"/>
            </a:pPr>
            <a:r>
              <a:rPr lang="en-US">
                <a:solidFill>
                  <a:schemeClr val="hlink"/>
                </a:solidFill>
              </a:rPr>
              <a:t>n</a:t>
            </a:r>
            <a:r>
              <a:rPr lang="en-US"/>
              <a:t> is small, but each record is very large.</a:t>
            </a:r>
            <a:endParaRPr/>
          </a:p>
          <a:p>
            <a:pPr indent="-342900" lvl="0" marL="342900" rtl="0" algn="l">
              <a:spcBef>
                <a:spcPts val="640"/>
              </a:spcBef>
              <a:spcAft>
                <a:spcPts val="0"/>
              </a:spcAft>
              <a:buSzPts val="3200"/>
              <a:buFont typeface="Times New Roman"/>
              <a:buChar char="•"/>
            </a:pPr>
            <a:r>
              <a:rPr lang="en-US"/>
              <a:t>So, not feasible to input the </a:t>
            </a:r>
            <a:r>
              <a:rPr lang="en-US">
                <a:solidFill>
                  <a:schemeClr val="hlink"/>
                </a:solidFill>
              </a:rPr>
              <a:t>n</a:t>
            </a:r>
            <a:r>
              <a:rPr lang="en-US"/>
              <a:t> records, sort, and output in sorted order.</a:t>
            </a:r>
            <a:endParaRPr/>
          </a:p>
        </p:txBody>
      </p:sp>
      <p:sp>
        <p:nvSpPr>
          <p:cNvPr id="248" name="Google Shape;248;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500"/>
                                        <p:tgtEl>
                                          <p:spTgt spid="24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 calcmode="lin" valueType="num">
                                      <p:cBhvr additive="base">
                                        <p:cTn dur="500"/>
                                        <p:tgtEl>
                                          <p:spTgt spid="24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 calcmode="lin" valueType="num">
                                      <p:cBhvr additive="base">
                                        <p:cTn dur="500"/>
                                        <p:tgtEl>
                                          <p:spTgt spid="24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 calcmode="lin" valueType="num">
                                      <p:cBhvr additive="base">
                                        <p:cTn dur="500"/>
                                        <p:tgtEl>
                                          <p:spTgt spid="24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 calcmode="lin" valueType="num">
                                      <p:cBhvr additive="base">
                                        <p:cTn dur="500"/>
                                        <p:tgtEl>
                                          <p:spTgt spid="24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0"/>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Run Merging</a:t>
            </a:r>
            <a:endParaRPr/>
          </a:p>
        </p:txBody>
      </p:sp>
      <p:sp>
        <p:nvSpPr>
          <p:cNvPr id="531" name="Google Shape;531;p2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Merge Pass.</a:t>
            </a:r>
            <a:endParaRPr/>
          </a:p>
          <a:p>
            <a:pPr indent="-285750" lvl="1" marL="742950" rtl="0" algn="l">
              <a:spcBef>
                <a:spcPts val="560"/>
              </a:spcBef>
              <a:spcAft>
                <a:spcPts val="0"/>
              </a:spcAft>
              <a:buSzPts val="2800"/>
              <a:buChar char="▪"/>
            </a:pPr>
            <a:r>
              <a:rPr lang="en-US"/>
              <a:t>Pairwise merge the </a:t>
            </a:r>
            <a:r>
              <a:rPr lang="en-US">
                <a:solidFill>
                  <a:schemeClr val="hlink"/>
                </a:solidFill>
              </a:rPr>
              <a:t>20</a:t>
            </a:r>
            <a:r>
              <a:rPr lang="en-US"/>
              <a:t> runs into </a:t>
            </a:r>
            <a:r>
              <a:rPr lang="en-US">
                <a:solidFill>
                  <a:schemeClr val="hlink"/>
                </a:solidFill>
              </a:rPr>
              <a:t>10</a:t>
            </a:r>
            <a:r>
              <a:rPr lang="en-US"/>
              <a:t>.</a:t>
            </a:r>
            <a:endParaRPr/>
          </a:p>
          <a:p>
            <a:pPr indent="-285750" lvl="1" marL="742950" rtl="0" algn="l">
              <a:spcBef>
                <a:spcPts val="560"/>
              </a:spcBef>
              <a:spcAft>
                <a:spcPts val="0"/>
              </a:spcAft>
              <a:buSzPts val="2800"/>
              <a:buChar char="▪"/>
            </a:pPr>
            <a:r>
              <a:rPr lang="en-US"/>
              <a:t>In a </a:t>
            </a:r>
            <a:r>
              <a:rPr lang="en-US">
                <a:solidFill>
                  <a:schemeClr val="lt1"/>
                </a:solidFill>
              </a:rPr>
              <a:t>merge pass </a:t>
            </a:r>
            <a:r>
              <a:rPr lang="en-US"/>
              <a:t>all runs (except possibly one) are pairwise merged.</a:t>
            </a:r>
            <a:endParaRPr/>
          </a:p>
          <a:p>
            <a:pPr indent="-342900" lvl="0" marL="342900" rtl="0" algn="l">
              <a:spcBef>
                <a:spcPts val="640"/>
              </a:spcBef>
              <a:spcAft>
                <a:spcPts val="0"/>
              </a:spcAft>
              <a:buSzPts val="3200"/>
              <a:buFont typeface="Times New Roman"/>
              <a:buChar char="•"/>
            </a:pPr>
            <a:r>
              <a:rPr lang="en-US"/>
              <a:t>Perform </a:t>
            </a:r>
            <a:r>
              <a:rPr lang="en-US">
                <a:solidFill>
                  <a:schemeClr val="hlink"/>
                </a:solidFill>
              </a:rPr>
              <a:t>4</a:t>
            </a:r>
            <a:r>
              <a:rPr lang="en-US"/>
              <a:t> more merge passes, reducing the number of runs to </a:t>
            </a:r>
            <a:r>
              <a:rPr lang="en-US">
                <a:solidFill>
                  <a:schemeClr val="hlink"/>
                </a:solidFill>
              </a:rPr>
              <a:t>1</a:t>
            </a:r>
            <a:r>
              <a:rPr lang="en-US"/>
              <a:t>.</a:t>
            </a:r>
            <a:endParaRPr/>
          </a:p>
        </p:txBody>
      </p:sp>
      <p:sp>
        <p:nvSpPr>
          <p:cNvPr id="532" name="Google Shape;532;p2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 calcmode="lin" valueType="num">
                                      <p:cBhvr additive="base">
                                        <p:cTn dur="500"/>
                                        <p:tgtEl>
                                          <p:spTgt spid="5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 calcmode="lin" valueType="num">
                                      <p:cBhvr additive="base">
                                        <p:cTn dur="500"/>
                                        <p:tgtEl>
                                          <p:spTgt spid="5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 calcmode="lin" valueType="num">
                                      <p:cBhvr additive="base">
                                        <p:cTn dur="500"/>
                                        <p:tgtEl>
                                          <p:spTgt spid="5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 calcmode="lin" valueType="num">
                                      <p:cBhvr additive="base">
                                        <p:cTn dur="500"/>
                                        <p:tgtEl>
                                          <p:spTgt spid="53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Merge 20 Runs</a:t>
            </a:r>
            <a:endParaRPr/>
          </a:p>
        </p:txBody>
      </p:sp>
      <p:grpSp>
        <p:nvGrpSpPr>
          <p:cNvPr id="538" name="Google Shape;538;p21"/>
          <p:cNvGrpSpPr/>
          <p:nvPr/>
        </p:nvGrpSpPr>
        <p:grpSpPr>
          <a:xfrm>
            <a:off x="0" y="1447800"/>
            <a:ext cx="9220200" cy="396875"/>
            <a:chOff x="0" y="912"/>
            <a:chExt cx="5808" cy="250"/>
          </a:xfrm>
        </p:grpSpPr>
        <p:sp>
          <p:nvSpPr>
            <p:cNvPr id="539" name="Google Shape;539;p21"/>
            <p:cNvSpPr txBox="1"/>
            <p:nvPr/>
          </p:nvSpPr>
          <p:spPr>
            <a:xfrm>
              <a:off x="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a:t>
              </a:r>
              <a:endParaRPr/>
            </a:p>
          </p:txBody>
        </p:sp>
        <p:sp>
          <p:nvSpPr>
            <p:cNvPr id="540" name="Google Shape;540;p21"/>
            <p:cNvSpPr txBox="1"/>
            <p:nvPr/>
          </p:nvSpPr>
          <p:spPr>
            <a:xfrm>
              <a:off x="24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R2</a:t>
              </a:r>
              <a:endParaRPr/>
            </a:p>
          </p:txBody>
        </p:sp>
        <p:sp>
          <p:nvSpPr>
            <p:cNvPr id="541" name="Google Shape;541;p21"/>
            <p:cNvSpPr txBox="1"/>
            <p:nvPr/>
          </p:nvSpPr>
          <p:spPr>
            <a:xfrm>
              <a:off x="48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R3</a:t>
              </a:r>
              <a:endParaRPr/>
            </a:p>
          </p:txBody>
        </p:sp>
        <p:sp>
          <p:nvSpPr>
            <p:cNvPr id="542" name="Google Shape;542;p21"/>
            <p:cNvSpPr txBox="1"/>
            <p:nvPr/>
          </p:nvSpPr>
          <p:spPr>
            <a:xfrm>
              <a:off x="72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R4</a:t>
              </a:r>
              <a:endParaRPr/>
            </a:p>
          </p:txBody>
        </p:sp>
        <p:sp>
          <p:nvSpPr>
            <p:cNvPr id="543" name="Google Shape;543;p21"/>
            <p:cNvSpPr txBox="1"/>
            <p:nvPr/>
          </p:nvSpPr>
          <p:spPr>
            <a:xfrm>
              <a:off x="96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R5</a:t>
              </a:r>
              <a:endParaRPr/>
            </a:p>
          </p:txBody>
        </p:sp>
        <p:sp>
          <p:nvSpPr>
            <p:cNvPr id="544" name="Google Shape;544;p21"/>
            <p:cNvSpPr txBox="1"/>
            <p:nvPr/>
          </p:nvSpPr>
          <p:spPr>
            <a:xfrm>
              <a:off x="120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R6</a:t>
              </a:r>
              <a:endParaRPr/>
            </a:p>
          </p:txBody>
        </p:sp>
        <p:sp>
          <p:nvSpPr>
            <p:cNvPr id="545" name="Google Shape;545;p21"/>
            <p:cNvSpPr txBox="1"/>
            <p:nvPr/>
          </p:nvSpPr>
          <p:spPr>
            <a:xfrm>
              <a:off x="144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R7</a:t>
              </a:r>
              <a:endParaRPr/>
            </a:p>
          </p:txBody>
        </p:sp>
        <p:sp>
          <p:nvSpPr>
            <p:cNvPr id="546" name="Google Shape;546;p21"/>
            <p:cNvSpPr txBox="1"/>
            <p:nvPr/>
          </p:nvSpPr>
          <p:spPr>
            <a:xfrm>
              <a:off x="168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R8</a:t>
              </a:r>
              <a:endParaRPr/>
            </a:p>
          </p:txBody>
        </p:sp>
        <p:sp>
          <p:nvSpPr>
            <p:cNvPr id="547" name="Google Shape;547;p21"/>
            <p:cNvSpPr txBox="1"/>
            <p:nvPr/>
          </p:nvSpPr>
          <p:spPr>
            <a:xfrm>
              <a:off x="192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R9</a:t>
              </a:r>
              <a:endParaRPr/>
            </a:p>
          </p:txBody>
        </p:sp>
        <p:sp>
          <p:nvSpPr>
            <p:cNvPr id="548" name="Google Shape;548;p21"/>
            <p:cNvSpPr txBox="1"/>
            <p:nvPr/>
          </p:nvSpPr>
          <p:spPr>
            <a:xfrm>
              <a:off x="216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R10</a:t>
              </a:r>
              <a:endParaRPr/>
            </a:p>
          </p:txBody>
        </p:sp>
        <p:sp>
          <p:nvSpPr>
            <p:cNvPr id="549" name="Google Shape;549;p21"/>
            <p:cNvSpPr txBox="1"/>
            <p:nvPr/>
          </p:nvSpPr>
          <p:spPr>
            <a:xfrm>
              <a:off x="2448"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R11</a:t>
              </a:r>
              <a:endParaRPr/>
            </a:p>
          </p:txBody>
        </p:sp>
        <p:sp>
          <p:nvSpPr>
            <p:cNvPr id="550" name="Google Shape;550;p21"/>
            <p:cNvSpPr txBox="1"/>
            <p:nvPr/>
          </p:nvSpPr>
          <p:spPr>
            <a:xfrm>
              <a:off x="2784"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R12</a:t>
              </a:r>
              <a:endParaRPr/>
            </a:p>
          </p:txBody>
        </p:sp>
        <p:sp>
          <p:nvSpPr>
            <p:cNvPr id="551" name="Google Shape;551;p21"/>
            <p:cNvSpPr txBox="1"/>
            <p:nvPr/>
          </p:nvSpPr>
          <p:spPr>
            <a:xfrm>
              <a:off x="3168"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R13</a:t>
              </a:r>
              <a:endParaRPr/>
            </a:p>
          </p:txBody>
        </p:sp>
        <p:sp>
          <p:nvSpPr>
            <p:cNvPr id="552" name="Google Shape;552;p21"/>
            <p:cNvSpPr txBox="1"/>
            <p:nvPr/>
          </p:nvSpPr>
          <p:spPr>
            <a:xfrm>
              <a:off x="3456"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R14</a:t>
              </a:r>
              <a:endParaRPr/>
            </a:p>
          </p:txBody>
        </p:sp>
        <p:sp>
          <p:nvSpPr>
            <p:cNvPr id="553" name="Google Shape;553;p21"/>
            <p:cNvSpPr txBox="1"/>
            <p:nvPr/>
          </p:nvSpPr>
          <p:spPr>
            <a:xfrm>
              <a:off x="384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R15</a:t>
              </a:r>
              <a:endParaRPr/>
            </a:p>
          </p:txBody>
        </p:sp>
        <p:sp>
          <p:nvSpPr>
            <p:cNvPr id="554" name="Google Shape;554;p21"/>
            <p:cNvSpPr txBox="1"/>
            <p:nvPr/>
          </p:nvSpPr>
          <p:spPr>
            <a:xfrm>
              <a:off x="4224"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R16</a:t>
              </a:r>
              <a:endParaRPr/>
            </a:p>
          </p:txBody>
        </p:sp>
        <p:sp>
          <p:nvSpPr>
            <p:cNvPr id="555" name="Google Shape;555;p21"/>
            <p:cNvSpPr txBox="1"/>
            <p:nvPr/>
          </p:nvSpPr>
          <p:spPr>
            <a:xfrm>
              <a:off x="4512"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R17</a:t>
              </a:r>
              <a:endParaRPr/>
            </a:p>
          </p:txBody>
        </p:sp>
        <p:sp>
          <p:nvSpPr>
            <p:cNvPr id="556" name="Google Shape;556;p21"/>
            <p:cNvSpPr txBox="1"/>
            <p:nvPr/>
          </p:nvSpPr>
          <p:spPr>
            <a:xfrm>
              <a:off x="480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R18</a:t>
              </a:r>
              <a:endParaRPr/>
            </a:p>
          </p:txBody>
        </p:sp>
        <p:sp>
          <p:nvSpPr>
            <p:cNvPr id="557" name="Google Shape;557;p21"/>
            <p:cNvSpPr txBox="1"/>
            <p:nvPr/>
          </p:nvSpPr>
          <p:spPr>
            <a:xfrm>
              <a:off x="5088"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R19</a:t>
              </a:r>
              <a:endParaRPr/>
            </a:p>
          </p:txBody>
        </p:sp>
        <p:sp>
          <p:nvSpPr>
            <p:cNvPr id="558" name="Google Shape;558;p21"/>
            <p:cNvSpPr txBox="1"/>
            <p:nvPr/>
          </p:nvSpPr>
          <p:spPr>
            <a:xfrm>
              <a:off x="5424"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R20</a:t>
              </a:r>
              <a:endParaRPr/>
            </a:p>
          </p:txBody>
        </p:sp>
      </p:grpSp>
      <p:grpSp>
        <p:nvGrpSpPr>
          <p:cNvPr id="559" name="Google Shape;559;p21"/>
          <p:cNvGrpSpPr/>
          <p:nvPr/>
        </p:nvGrpSpPr>
        <p:grpSpPr>
          <a:xfrm>
            <a:off x="152400" y="2133600"/>
            <a:ext cx="8991600" cy="533400"/>
            <a:chOff x="96" y="1296"/>
            <a:chExt cx="5664" cy="336"/>
          </a:xfrm>
        </p:grpSpPr>
        <p:sp>
          <p:nvSpPr>
            <p:cNvPr id="560" name="Google Shape;560;p21"/>
            <p:cNvSpPr txBox="1"/>
            <p:nvPr/>
          </p:nvSpPr>
          <p:spPr>
            <a:xfrm>
              <a:off x="96"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S1</a:t>
              </a:r>
              <a:endParaRPr/>
            </a:p>
          </p:txBody>
        </p:sp>
        <p:sp>
          <p:nvSpPr>
            <p:cNvPr id="561" name="Google Shape;561;p21"/>
            <p:cNvSpPr txBox="1"/>
            <p:nvPr/>
          </p:nvSpPr>
          <p:spPr>
            <a:xfrm>
              <a:off x="576"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S2</a:t>
              </a:r>
              <a:endParaRPr/>
            </a:p>
          </p:txBody>
        </p:sp>
        <p:sp>
          <p:nvSpPr>
            <p:cNvPr id="562" name="Google Shape;562;p21"/>
            <p:cNvSpPr txBox="1"/>
            <p:nvPr/>
          </p:nvSpPr>
          <p:spPr>
            <a:xfrm>
              <a:off x="1056"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S3</a:t>
              </a:r>
              <a:endParaRPr/>
            </a:p>
          </p:txBody>
        </p:sp>
        <p:sp>
          <p:nvSpPr>
            <p:cNvPr id="563" name="Google Shape;563;p21"/>
            <p:cNvSpPr txBox="1"/>
            <p:nvPr/>
          </p:nvSpPr>
          <p:spPr>
            <a:xfrm>
              <a:off x="1536"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S4</a:t>
              </a:r>
              <a:endParaRPr/>
            </a:p>
          </p:txBody>
        </p:sp>
        <p:sp>
          <p:nvSpPr>
            <p:cNvPr id="564" name="Google Shape;564;p21"/>
            <p:cNvSpPr txBox="1"/>
            <p:nvPr/>
          </p:nvSpPr>
          <p:spPr>
            <a:xfrm>
              <a:off x="2016"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S5</a:t>
              </a:r>
              <a:endParaRPr/>
            </a:p>
          </p:txBody>
        </p:sp>
        <p:sp>
          <p:nvSpPr>
            <p:cNvPr id="565" name="Google Shape;565;p21"/>
            <p:cNvSpPr txBox="1"/>
            <p:nvPr/>
          </p:nvSpPr>
          <p:spPr>
            <a:xfrm>
              <a:off x="2640"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S6</a:t>
              </a:r>
              <a:endParaRPr/>
            </a:p>
          </p:txBody>
        </p:sp>
        <p:sp>
          <p:nvSpPr>
            <p:cNvPr id="566" name="Google Shape;566;p21"/>
            <p:cNvSpPr txBox="1"/>
            <p:nvPr/>
          </p:nvSpPr>
          <p:spPr>
            <a:xfrm>
              <a:off x="3312"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S7</a:t>
              </a:r>
              <a:endParaRPr/>
            </a:p>
          </p:txBody>
        </p:sp>
        <p:sp>
          <p:nvSpPr>
            <p:cNvPr id="567" name="Google Shape;567;p21"/>
            <p:cNvSpPr txBox="1"/>
            <p:nvPr/>
          </p:nvSpPr>
          <p:spPr>
            <a:xfrm>
              <a:off x="4080"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S8</a:t>
              </a:r>
              <a:endParaRPr/>
            </a:p>
          </p:txBody>
        </p:sp>
        <p:sp>
          <p:nvSpPr>
            <p:cNvPr id="568" name="Google Shape;568;p21"/>
            <p:cNvSpPr txBox="1"/>
            <p:nvPr/>
          </p:nvSpPr>
          <p:spPr>
            <a:xfrm>
              <a:off x="4704" y="13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S9</a:t>
              </a:r>
              <a:endParaRPr/>
            </a:p>
          </p:txBody>
        </p:sp>
        <p:sp>
          <p:nvSpPr>
            <p:cNvPr id="569" name="Google Shape;569;p21"/>
            <p:cNvSpPr txBox="1"/>
            <p:nvPr/>
          </p:nvSpPr>
          <p:spPr>
            <a:xfrm>
              <a:off x="5280" y="1296"/>
              <a:ext cx="48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S10</a:t>
              </a:r>
              <a:endParaRPr/>
            </a:p>
          </p:txBody>
        </p:sp>
      </p:grpSp>
      <p:grpSp>
        <p:nvGrpSpPr>
          <p:cNvPr id="570" name="Google Shape;570;p21"/>
          <p:cNvGrpSpPr/>
          <p:nvPr/>
        </p:nvGrpSpPr>
        <p:grpSpPr>
          <a:xfrm>
            <a:off x="228600" y="1752600"/>
            <a:ext cx="8686800" cy="533400"/>
            <a:chOff x="144" y="1104"/>
            <a:chExt cx="5472" cy="336"/>
          </a:xfrm>
        </p:grpSpPr>
        <p:cxnSp>
          <p:nvCxnSpPr>
            <p:cNvPr id="571" name="Google Shape;571;p21"/>
            <p:cNvCxnSpPr/>
            <p:nvPr/>
          </p:nvCxnSpPr>
          <p:spPr>
            <a:xfrm>
              <a:off x="144"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2" name="Google Shape;572;p21"/>
            <p:cNvCxnSpPr/>
            <p:nvPr/>
          </p:nvCxnSpPr>
          <p:spPr>
            <a:xfrm>
              <a:off x="672"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3" name="Google Shape;573;p21"/>
            <p:cNvCxnSpPr/>
            <p:nvPr/>
          </p:nvCxnSpPr>
          <p:spPr>
            <a:xfrm>
              <a:off x="1104"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4" name="Google Shape;574;p21"/>
            <p:cNvCxnSpPr/>
            <p:nvPr/>
          </p:nvCxnSpPr>
          <p:spPr>
            <a:xfrm>
              <a:off x="1584"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5" name="Google Shape;575;p21"/>
            <p:cNvCxnSpPr/>
            <p:nvPr/>
          </p:nvCxnSpPr>
          <p:spPr>
            <a:xfrm>
              <a:off x="2064"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6" name="Google Shape;576;p21"/>
            <p:cNvCxnSpPr/>
            <p:nvPr/>
          </p:nvCxnSpPr>
          <p:spPr>
            <a:xfrm>
              <a:off x="2688"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7" name="Google Shape;577;p21"/>
            <p:cNvCxnSpPr/>
            <p:nvPr/>
          </p:nvCxnSpPr>
          <p:spPr>
            <a:xfrm>
              <a:off x="3312"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8" name="Google Shape;578;p21"/>
            <p:cNvCxnSpPr/>
            <p:nvPr/>
          </p:nvCxnSpPr>
          <p:spPr>
            <a:xfrm>
              <a:off x="4080"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79" name="Google Shape;579;p21"/>
            <p:cNvCxnSpPr/>
            <p:nvPr/>
          </p:nvCxnSpPr>
          <p:spPr>
            <a:xfrm>
              <a:off x="4800"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80" name="Google Shape;580;p21"/>
            <p:cNvCxnSpPr/>
            <p:nvPr/>
          </p:nvCxnSpPr>
          <p:spPr>
            <a:xfrm>
              <a:off x="5328" y="1104"/>
              <a:ext cx="96" cy="336"/>
            </a:xfrm>
            <a:prstGeom prst="straightConnector1">
              <a:avLst/>
            </a:prstGeom>
            <a:noFill/>
            <a:ln cap="flat" cmpd="sng" w="19050">
              <a:solidFill>
                <a:schemeClr val="dk1"/>
              </a:solidFill>
              <a:prstDash val="solid"/>
              <a:round/>
              <a:headEnd len="sm" w="sm" type="none"/>
              <a:tailEnd len="sm" w="sm" type="none"/>
            </a:ln>
          </p:spPr>
        </p:cxnSp>
        <p:cxnSp>
          <p:nvCxnSpPr>
            <p:cNvPr id="581" name="Google Shape;581;p21"/>
            <p:cNvCxnSpPr/>
            <p:nvPr/>
          </p:nvCxnSpPr>
          <p:spPr>
            <a:xfrm flipH="1">
              <a:off x="288" y="1104"/>
              <a:ext cx="144" cy="336"/>
            </a:xfrm>
            <a:prstGeom prst="straightConnector1">
              <a:avLst/>
            </a:prstGeom>
            <a:noFill/>
            <a:ln cap="flat" cmpd="sng" w="12700">
              <a:solidFill>
                <a:schemeClr val="dk1"/>
              </a:solidFill>
              <a:prstDash val="solid"/>
              <a:round/>
              <a:headEnd len="sm" w="sm" type="none"/>
              <a:tailEnd len="sm" w="sm" type="none"/>
            </a:ln>
          </p:spPr>
        </p:cxnSp>
        <p:cxnSp>
          <p:nvCxnSpPr>
            <p:cNvPr id="582" name="Google Shape;582;p21"/>
            <p:cNvCxnSpPr/>
            <p:nvPr/>
          </p:nvCxnSpPr>
          <p:spPr>
            <a:xfrm flipH="1">
              <a:off x="768" y="1104"/>
              <a:ext cx="144" cy="288"/>
            </a:xfrm>
            <a:prstGeom prst="straightConnector1">
              <a:avLst/>
            </a:prstGeom>
            <a:noFill/>
            <a:ln cap="flat" cmpd="sng" w="12700">
              <a:solidFill>
                <a:schemeClr val="dk1"/>
              </a:solidFill>
              <a:prstDash val="solid"/>
              <a:round/>
              <a:headEnd len="sm" w="sm" type="none"/>
              <a:tailEnd len="sm" w="sm" type="none"/>
            </a:ln>
          </p:spPr>
        </p:cxnSp>
        <p:cxnSp>
          <p:nvCxnSpPr>
            <p:cNvPr id="583" name="Google Shape;583;p21"/>
            <p:cNvCxnSpPr/>
            <p:nvPr/>
          </p:nvCxnSpPr>
          <p:spPr>
            <a:xfrm flipH="1">
              <a:off x="1200"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84" name="Google Shape;584;p21"/>
            <p:cNvCxnSpPr/>
            <p:nvPr/>
          </p:nvCxnSpPr>
          <p:spPr>
            <a:xfrm flipH="1">
              <a:off x="1680"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85" name="Google Shape;585;p21"/>
            <p:cNvCxnSpPr/>
            <p:nvPr/>
          </p:nvCxnSpPr>
          <p:spPr>
            <a:xfrm flipH="1">
              <a:off x="2160"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86" name="Google Shape;586;p21"/>
            <p:cNvCxnSpPr/>
            <p:nvPr/>
          </p:nvCxnSpPr>
          <p:spPr>
            <a:xfrm flipH="1">
              <a:off x="2784"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87" name="Google Shape;587;p21"/>
            <p:cNvCxnSpPr/>
            <p:nvPr/>
          </p:nvCxnSpPr>
          <p:spPr>
            <a:xfrm flipH="1">
              <a:off x="3408"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88" name="Google Shape;588;p21"/>
            <p:cNvCxnSpPr/>
            <p:nvPr/>
          </p:nvCxnSpPr>
          <p:spPr>
            <a:xfrm flipH="1">
              <a:off x="4176"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89" name="Google Shape;589;p21"/>
            <p:cNvCxnSpPr/>
            <p:nvPr/>
          </p:nvCxnSpPr>
          <p:spPr>
            <a:xfrm flipH="1">
              <a:off x="4896" y="1104"/>
              <a:ext cx="192" cy="336"/>
            </a:xfrm>
            <a:prstGeom prst="straightConnector1">
              <a:avLst/>
            </a:prstGeom>
            <a:noFill/>
            <a:ln cap="flat" cmpd="sng" w="12700">
              <a:solidFill>
                <a:schemeClr val="dk1"/>
              </a:solidFill>
              <a:prstDash val="solid"/>
              <a:round/>
              <a:headEnd len="sm" w="sm" type="none"/>
              <a:tailEnd len="sm" w="sm" type="none"/>
            </a:ln>
          </p:spPr>
        </p:cxnSp>
        <p:cxnSp>
          <p:nvCxnSpPr>
            <p:cNvPr id="590" name="Google Shape;590;p21"/>
            <p:cNvCxnSpPr/>
            <p:nvPr/>
          </p:nvCxnSpPr>
          <p:spPr>
            <a:xfrm flipH="1">
              <a:off x="5424" y="1104"/>
              <a:ext cx="192" cy="336"/>
            </a:xfrm>
            <a:prstGeom prst="straightConnector1">
              <a:avLst/>
            </a:prstGeom>
            <a:noFill/>
            <a:ln cap="flat" cmpd="sng" w="12700">
              <a:solidFill>
                <a:schemeClr val="dk1"/>
              </a:solidFill>
              <a:prstDash val="solid"/>
              <a:round/>
              <a:headEnd len="sm" w="sm" type="none"/>
              <a:tailEnd len="sm" w="sm" type="none"/>
            </a:ln>
          </p:spPr>
        </p:cxnSp>
      </p:grpSp>
      <p:grpSp>
        <p:nvGrpSpPr>
          <p:cNvPr id="591" name="Google Shape;591;p21"/>
          <p:cNvGrpSpPr/>
          <p:nvPr/>
        </p:nvGrpSpPr>
        <p:grpSpPr>
          <a:xfrm>
            <a:off x="457200" y="3048000"/>
            <a:ext cx="8001000" cy="533400"/>
            <a:chOff x="288" y="1920"/>
            <a:chExt cx="5040" cy="336"/>
          </a:xfrm>
        </p:grpSpPr>
        <p:sp>
          <p:nvSpPr>
            <p:cNvPr id="592" name="Google Shape;592;p21"/>
            <p:cNvSpPr txBox="1"/>
            <p:nvPr/>
          </p:nvSpPr>
          <p:spPr>
            <a:xfrm>
              <a:off x="288" y="1968"/>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T1</a:t>
              </a:r>
              <a:endParaRPr/>
            </a:p>
          </p:txBody>
        </p:sp>
        <p:sp>
          <p:nvSpPr>
            <p:cNvPr id="593" name="Google Shape;593;p21"/>
            <p:cNvSpPr txBox="1"/>
            <p:nvPr/>
          </p:nvSpPr>
          <p:spPr>
            <a:xfrm>
              <a:off x="1296" y="1968"/>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T2</a:t>
              </a:r>
              <a:endParaRPr/>
            </a:p>
          </p:txBody>
        </p:sp>
        <p:sp>
          <p:nvSpPr>
            <p:cNvPr id="594" name="Google Shape;594;p21"/>
            <p:cNvSpPr txBox="1"/>
            <p:nvPr/>
          </p:nvSpPr>
          <p:spPr>
            <a:xfrm>
              <a:off x="2304" y="1968"/>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T3</a:t>
              </a:r>
              <a:endParaRPr/>
            </a:p>
          </p:txBody>
        </p:sp>
        <p:sp>
          <p:nvSpPr>
            <p:cNvPr id="595" name="Google Shape;595;p21"/>
            <p:cNvSpPr txBox="1"/>
            <p:nvPr/>
          </p:nvSpPr>
          <p:spPr>
            <a:xfrm>
              <a:off x="3648" y="192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T4</a:t>
              </a:r>
              <a:endParaRPr/>
            </a:p>
          </p:txBody>
        </p:sp>
        <p:sp>
          <p:nvSpPr>
            <p:cNvPr id="596" name="Google Shape;596;p21"/>
            <p:cNvSpPr txBox="1"/>
            <p:nvPr/>
          </p:nvSpPr>
          <p:spPr>
            <a:xfrm>
              <a:off x="4944" y="192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T5</a:t>
              </a:r>
              <a:endParaRPr/>
            </a:p>
          </p:txBody>
        </p:sp>
      </p:grpSp>
      <p:grpSp>
        <p:nvGrpSpPr>
          <p:cNvPr id="597" name="Google Shape;597;p21"/>
          <p:cNvGrpSpPr/>
          <p:nvPr/>
        </p:nvGrpSpPr>
        <p:grpSpPr>
          <a:xfrm>
            <a:off x="381000" y="2514600"/>
            <a:ext cx="8305800" cy="685800"/>
            <a:chOff x="240" y="1584"/>
            <a:chExt cx="5232" cy="432"/>
          </a:xfrm>
        </p:grpSpPr>
        <p:cxnSp>
          <p:nvCxnSpPr>
            <p:cNvPr id="598" name="Google Shape;598;p21"/>
            <p:cNvCxnSpPr/>
            <p:nvPr/>
          </p:nvCxnSpPr>
          <p:spPr>
            <a:xfrm>
              <a:off x="240" y="1632"/>
              <a:ext cx="192" cy="384"/>
            </a:xfrm>
            <a:prstGeom prst="straightConnector1">
              <a:avLst/>
            </a:prstGeom>
            <a:noFill/>
            <a:ln cap="flat" cmpd="sng" w="12700">
              <a:solidFill>
                <a:schemeClr val="dk1"/>
              </a:solidFill>
              <a:prstDash val="solid"/>
              <a:round/>
              <a:headEnd len="sm" w="sm" type="none"/>
              <a:tailEnd len="sm" w="sm" type="none"/>
            </a:ln>
          </p:spPr>
        </p:cxnSp>
        <p:cxnSp>
          <p:nvCxnSpPr>
            <p:cNvPr id="599" name="Google Shape;599;p21"/>
            <p:cNvCxnSpPr/>
            <p:nvPr/>
          </p:nvCxnSpPr>
          <p:spPr>
            <a:xfrm>
              <a:off x="1248" y="1632"/>
              <a:ext cx="192" cy="384"/>
            </a:xfrm>
            <a:prstGeom prst="straightConnector1">
              <a:avLst/>
            </a:prstGeom>
            <a:noFill/>
            <a:ln cap="flat" cmpd="sng" w="12700">
              <a:solidFill>
                <a:schemeClr val="dk1"/>
              </a:solidFill>
              <a:prstDash val="solid"/>
              <a:round/>
              <a:headEnd len="sm" w="sm" type="none"/>
              <a:tailEnd len="sm" w="sm" type="none"/>
            </a:ln>
          </p:spPr>
        </p:cxnSp>
        <p:cxnSp>
          <p:nvCxnSpPr>
            <p:cNvPr id="600" name="Google Shape;600;p21"/>
            <p:cNvCxnSpPr/>
            <p:nvPr/>
          </p:nvCxnSpPr>
          <p:spPr>
            <a:xfrm>
              <a:off x="2256" y="1632"/>
              <a:ext cx="192" cy="384"/>
            </a:xfrm>
            <a:prstGeom prst="straightConnector1">
              <a:avLst/>
            </a:prstGeom>
            <a:noFill/>
            <a:ln cap="flat" cmpd="sng" w="12700">
              <a:solidFill>
                <a:schemeClr val="dk1"/>
              </a:solidFill>
              <a:prstDash val="solid"/>
              <a:round/>
              <a:headEnd len="sm" w="sm" type="none"/>
              <a:tailEnd len="sm" w="sm" type="none"/>
            </a:ln>
          </p:spPr>
        </p:cxnSp>
        <p:cxnSp>
          <p:nvCxnSpPr>
            <p:cNvPr id="601" name="Google Shape;601;p21"/>
            <p:cNvCxnSpPr/>
            <p:nvPr/>
          </p:nvCxnSpPr>
          <p:spPr>
            <a:xfrm>
              <a:off x="3552" y="1584"/>
              <a:ext cx="192" cy="384"/>
            </a:xfrm>
            <a:prstGeom prst="straightConnector1">
              <a:avLst/>
            </a:prstGeom>
            <a:noFill/>
            <a:ln cap="flat" cmpd="sng" w="12700">
              <a:solidFill>
                <a:schemeClr val="dk1"/>
              </a:solidFill>
              <a:prstDash val="solid"/>
              <a:round/>
              <a:headEnd len="sm" w="sm" type="none"/>
              <a:tailEnd len="sm" w="sm" type="none"/>
            </a:ln>
          </p:spPr>
        </p:cxnSp>
        <p:cxnSp>
          <p:nvCxnSpPr>
            <p:cNvPr id="602" name="Google Shape;602;p21"/>
            <p:cNvCxnSpPr/>
            <p:nvPr/>
          </p:nvCxnSpPr>
          <p:spPr>
            <a:xfrm>
              <a:off x="4896" y="1584"/>
              <a:ext cx="192" cy="384"/>
            </a:xfrm>
            <a:prstGeom prst="straightConnector1">
              <a:avLst/>
            </a:prstGeom>
            <a:noFill/>
            <a:ln cap="flat" cmpd="sng" w="12700">
              <a:solidFill>
                <a:schemeClr val="dk1"/>
              </a:solidFill>
              <a:prstDash val="solid"/>
              <a:round/>
              <a:headEnd len="sm" w="sm" type="none"/>
              <a:tailEnd len="sm" w="sm" type="none"/>
            </a:ln>
          </p:spPr>
        </p:cxnSp>
        <p:cxnSp>
          <p:nvCxnSpPr>
            <p:cNvPr id="603" name="Google Shape;603;p21"/>
            <p:cNvCxnSpPr/>
            <p:nvPr/>
          </p:nvCxnSpPr>
          <p:spPr>
            <a:xfrm flipH="1">
              <a:off x="432" y="1632"/>
              <a:ext cx="336" cy="384"/>
            </a:xfrm>
            <a:prstGeom prst="straightConnector1">
              <a:avLst/>
            </a:prstGeom>
            <a:noFill/>
            <a:ln cap="flat" cmpd="sng" w="12700">
              <a:solidFill>
                <a:schemeClr val="dk1"/>
              </a:solidFill>
              <a:prstDash val="solid"/>
              <a:round/>
              <a:headEnd len="sm" w="sm" type="none"/>
              <a:tailEnd len="sm" w="sm" type="none"/>
            </a:ln>
          </p:spPr>
        </p:cxnSp>
        <p:cxnSp>
          <p:nvCxnSpPr>
            <p:cNvPr id="604" name="Google Shape;604;p21"/>
            <p:cNvCxnSpPr/>
            <p:nvPr/>
          </p:nvCxnSpPr>
          <p:spPr>
            <a:xfrm flipH="1">
              <a:off x="1440" y="1632"/>
              <a:ext cx="336" cy="384"/>
            </a:xfrm>
            <a:prstGeom prst="straightConnector1">
              <a:avLst/>
            </a:prstGeom>
            <a:noFill/>
            <a:ln cap="flat" cmpd="sng" w="12700">
              <a:solidFill>
                <a:schemeClr val="dk1"/>
              </a:solidFill>
              <a:prstDash val="solid"/>
              <a:round/>
              <a:headEnd len="sm" w="sm" type="none"/>
              <a:tailEnd len="sm" w="sm" type="none"/>
            </a:ln>
          </p:spPr>
        </p:cxnSp>
        <p:cxnSp>
          <p:nvCxnSpPr>
            <p:cNvPr id="605" name="Google Shape;605;p21"/>
            <p:cNvCxnSpPr/>
            <p:nvPr/>
          </p:nvCxnSpPr>
          <p:spPr>
            <a:xfrm flipH="1">
              <a:off x="2448" y="1632"/>
              <a:ext cx="336" cy="384"/>
            </a:xfrm>
            <a:prstGeom prst="straightConnector1">
              <a:avLst/>
            </a:prstGeom>
            <a:noFill/>
            <a:ln cap="flat" cmpd="sng" w="12700">
              <a:solidFill>
                <a:schemeClr val="dk1"/>
              </a:solidFill>
              <a:prstDash val="solid"/>
              <a:round/>
              <a:headEnd len="sm" w="sm" type="none"/>
              <a:tailEnd len="sm" w="sm" type="none"/>
            </a:ln>
          </p:spPr>
        </p:cxnSp>
        <p:cxnSp>
          <p:nvCxnSpPr>
            <p:cNvPr id="606" name="Google Shape;606;p21"/>
            <p:cNvCxnSpPr/>
            <p:nvPr/>
          </p:nvCxnSpPr>
          <p:spPr>
            <a:xfrm flipH="1">
              <a:off x="3840" y="1584"/>
              <a:ext cx="336" cy="384"/>
            </a:xfrm>
            <a:prstGeom prst="straightConnector1">
              <a:avLst/>
            </a:prstGeom>
            <a:noFill/>
            <a:ln cap="flat" cmpd="sng" w="12700">
              <a:solidFill>
                <a:schemeClr val="dk1"/>
              </a:solidFill>
              <a:prstDash val="solid"/>
              <a:round/>
              <a:headEnd len="sm" w="sm" type="none"/>
              <a:tailEnd len="sm" w="sm" type="none"/>
            </a:ln>
          </p:spPr>
        </p:cxnSp>
        <p:cxnSp>
          <p:nvCxnSpPr>
            <p:cNvPr id="607" name="Google Shape;607;p21"/>
            <p:cNvCxnSpPr/>
            <p:nvPr/>
          </p:nvCxnSpPr>
          <p:spPr>
            <a:xfrm flipH="1">
              <a:off x="5136" y="1584"/>
              <a:ext cx="336" cy="384"/>
            </a:xfrm>
            <a:prstGeom prst="straightConnector1">
              <a:avLst/>
            </a:prstGeom>
            <a:noFill/>
            <a:ln cap="flat" cmpd="sng" w="12700">
              <a:solidFill>
                <a:schemeClr val="dk1"/>
              </a:solidFill>
              <a:prstDash val="solid"/>
              <a:round/>
              <a:headEnd len="sm" w="sm" type="none"/>
              <a:tailEnd len="sm" w="sm" type="none"/>
            </a:ln>
          </p:spPr>
        </p:cxnSp>
      </p:grpSp>
      <p:grpSp>
        <p:nvGrpSpPr>
          <p:cNvPr id="608" name="Google Shape;608;p21"/>
          <p:cNvGrpSpPr/>
          <p:nvPr/>
        </p:nvGrpSpPr>
        <p:grpSpPr>
          <a:xfrm>
            <a:off x="1219200" y="4038600"/>
            <a:ext cx="7315200" cy="609600"/>
            <a:chOff x="768" y="2544"/>
            <a:chExt cx="4608" cy="384"/>
          </a:xfrm>
        </p:grpSpPr>
        <p:sp>
          <p:nvSpPr>
            <p:cNvPr id="609" name="Google Shape;609;p21"/>
            <p:cNvSpPr txBox="1"/>
            <p:nvPr/>
          </p:nvSpPr>
          <p:spPr>
            <a:xfrm>
              <a:off x="768" y="2640"/>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U1</a:t>
              </a:r>
              <a:endParaRPr/>
            </a:p>
          </p:txBody>
        </p:sp>
        <p:sp>
          <p:nvSpPr>
            <p:cNvPr id="610" name="Google Shape;610;p21"/>
            <p:cNvSpPr txBox="1"/>
            <p:nvPr/>
          </p:nvSpPr>
          <p:spPr>
            <a:xfrm>
              <a:off x="3024" y="2592"/>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U2</a:t>
              </a:r>
              <a:endParaRPr/>
            </a:p>
          </p:txBody>
        </p:sp>
        <p:sp>
          <p:nvSpPr>
            <p:cNvPr id="611" name="Google Shape;611;p21"/>
            <p:cNvSpPr txBox="1"/>
            <p:nvPr/>
          </p:nvSpPr>
          <p:spPr>
            <a:xfrm>
              <a:off x="4992" y="2544"/>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U3</a:t>
              </a:r>
              <a:endParaRPr/>
            </a:p>
          </p:txBody>
        </p:sp>
      </p:grpSp>
      <p:grpSp>
        <p:nvGrpSpPr>
          <p:cNvPr id="612" name="Google Shape;612;p21"/>
          <p:cNvGrpSpPr/>
          <p:nvPr/>
        </p:nvGrpSpPr>
        <p:grpSpPr>
          <a:xfrm>
            <a:off x="762000" y="3352800"/>
            <a:ext cx="7391400" cy="914400"/>
            <a:chOff x="480" y="2112"/>
            <a:chExt cx="4656" cy="576"/>
          </a:xfrm>
        </p:grpSpPr>
        <p:cxnSp>
          <p:nvCxnSpPr>
            <p:cNvPr id="613" name="Google Shape;613;p21"/>
            <p:cNvCxnSpPr/>
            <p:nvPr/>
          </p:nvCxnSpPr>
          <p:spPr>
            <a:xfrm>
              <a:off x="480" y="2208"/>
              <a:ext cx="384" cy="480"/>
            </a:xfrm>
            <a:prstGeom prst="straightConnector1">
              <a:avLst/>
            </a:prstGeom>
            <a:noFill/>
            <a:ln cap="flat" cmpd="sng" w="12700">
              <a:solidFill>
                <a:schemeClr val="dk1"/>
              </a:solidFill>
              <a:prstDash val="solid"/>
              <a:round/>
              <a:headEnd len="sm" w="sm" type="none"/>
              <a:tailEnd len="sm" w="sm" type="none"/>
            </a:ln>
          </p:spPr>
        </p:cxnSp>
        <p:cxnSp>
          <p:nvCxnSpPr>
            <p:cNvPr id="614" name="Google Shape;614;p21"/>
            <p:cNvCxnSpPr/>
            <p:nvPr/>
          </p:nvCxnSpPr>
          <p:spPr>
            <a:xfrm>
              <a:off x="2544" y="2208"/>
              <a:ext cx="528" cy="432"/>
            </a:xfrm>
            <a:prstGeom prst="straightConnector1">
              <a:avLst/>
            </a:prstGeom>
            <a:noFill/>
            <a:ln cap="flat" cmpd="sng" w="12700">
              <a:solidFill>
                <a:schemeClr val="dk1"/>
              </a:solidFill>
              <a:prstDash val="solid"/>
              <a:round/>
              <a:headEnd len="sm" w="sm" type="none"/>
              <a:tailEnd len="sm" w="sm" type="none"/>
            </a:ln>
          </p:spPr>
        </p:cxnSp>
        <p:cxnSp>
          <p:nvCxnSpPr>
            <p:cNvPr id="615" name="Google Shape;615;p21"/>
            <p:cNvCxnSpPr/>
            <p:nvPr/>
          </p:nvCxnSpPr>
          <p:spPr>
            <a:xfrm flipH="1">
              <a:off x="864" y="2208"/>
              <a:ext cx="576" cy="480"/>
            </a:xfrm>
            <a:prstGeom prst="straightConnector1">
              <a:avLst/>
            </a:prstGeom>
            <a:noFill/>
            <a:ln cap="flat" cmpd="sng" w="12700">
              <a:solidFill>
                <a:schemeClr val="dk1"/>
              </a:solidFill>
              <a:prstDash val="solid"/>
              <a:round/>
              <a:headEnd len="sm" w="sm" type="none"/>
              <a:tailEnd len="sm" w="sm" type="none"/>
            </a:ln>
          </p:spPr>
        </p:cxnSp>
        <p:cxnSp>
          <p:nvCxnSpPr>
            <p:cNvPr id="616" name="Google Shape;616;p21"/>
            <p:cNvCxnSpPr/>
            <p:nvPr/>
          </p:nvCxnSpPr>
          <p:spPr>
            <a:xfrm flipH="1">
              <a:off x="3168" y="2112"/>
              <a:ext cx="624" cy="528"/>
            </a:xfrm>
            <a:prstGeom prst="straightConnector1">
              <a:avLst/>
            </a:prstGeom>
            <a:noFill/>
            <a:ln cap="flat" cmpd="sng" w="12700">
              <a:solidFill>
                <a:schemeClr val="dk1"/>
              </a:solidFill>
              <a:prstDash val="solid"/>
              <a:round/>
              <a:headEnd len="sm" w="sm" type="none"/>
              <a:tailEnd len="sm" w="sm" type="none"/>
            </a:ln>
          </p:spPr>
        </p:cxnSp>
        <p:cxnSp>
          <p:nvCxnSpPr>
            <p:cNvPr id="617" name="Google Shape;617;p21"/>
            <p:cNvCxnSpPr/>
            <p:nvPr/>
          </p:nvCxnSpPr>
          <p:spPr>
            <a:xfrm>
              <a:off x="5136" y="2160"/>
              <a:ext cx="0" cy="432"/>
            </a:xfrm>
            <a:prstGeom prst="straightConnector1">
              <a:avLst/>
            </a:prstGeom>
            <a:noFill/>
            <a:ln cap="flat" cmpd="sng" w="12700">
              <a:solidFill>
                <a:schemeClr val="dk1"/>
              </a:solidFill>
              <a:prstDash val="solid"/>
              <a:round/>
              <a:headEnd len="sm" w="sm" type="none"/>
              <a:tailEnd len="sm" w="sm" type="none"/>
            </a:ln>
          </p:spPr>
        </p:cxnSp>
      </p:grpSp>
      <p:grpSp>
        <p:nvGrpSpPr>
          <p:cNvPr id="618" name="Google Shape;618;p21"/>
          <p:cNvGrpSpPr/>
          <p:nvPr/>
        </p:nvGrpSpPr>
        <p:grpSpPr>
          <a:xfrm>
            <a:off x="2819400" y="5029200"/>
            <a:ext cx="5791200" cy="533400"/>
            <a:chOff x="1776" y="3168"/>
            <a:chExt cx="3648" cy="336"/>
          </a:xfrm>
        </p:grpSpPr>
        <p:sp>
          <p:nvSpPr>
            <p:cNvPr id="619" name="Google Shape;619;p21"/>
            <p:cNvSpPr txBox="1"/>
            <p:nvPr/>
          </p:nvSpPr>
          <p:spPr>
            <a:xfrm>
              <a:off x="1776" y="3216"/>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V1</a:t>
              </a:r>
              <a:endParaRPr/>
            </a:p>
          </p:txBody>
        </p:sp>
        <p:sp>
          <p:nvSpPr>
            <p:cNvPr id="620" name="Google Shape;620;p21"/>
            <p:cNvSpPr txBox="1"/>
            <p:nvPr/>
          </p:nvSpPr>
          <p:spPr>
            <a:xfrm>
              <a:off x="4992" y="3168"/>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V2</a:t>
              </a:r>
              <a:endParaRPr/>
            </a:p>
          </p:txBody>
        </p:sp>
      </p:grpSp>
      <p:sp>
        <p:nvSpPr>
          <p:cNvPr id="621" name="Google Shape;621;p21"/>
          <p:cNvSpPr txBox="1"/>
          <p:nvPr/>
        </p:nvSpPr>
        <p:spPr>
          <a:xfrm>
            <a:off x="5257800" y="62484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W1</a:t>
            </a:r>
            <a:endParaRPr/>
          </a:p>
        </p:txBody>
      </p:sp>
      <p:grpSp>
        <p:nvGrpSpPr>
          <p:cNvPr id="622" name="Google Shape;622;p21"/>
          <p:cNvGrpSpPr/>
          <p:nvPr/>
        </p:nvGrpSpPr>
        <p:grpSpPr>
          <a:xfrm>
            <a:off x="1676400" y="4419600"/>
            <a:ext cx="6477000" cy="762000"/>
            <a:chOff x="1056" y="2784"/>
            <a:chExt cx="4080" cy="480"/>
          </a:xfrm>
        </p:grpSpPr>
        <p:cxnSp>
          <p:nvCxnSpPr>
            <p:cNvPr id="623" name="Google Shape;623;p21"/>
            <p:cNvCxnSpPr/>
            <p:nvPr/>
          </p:nvCxnSpPr>
          <p:spPr>
            <a:xfrm>
              <a:off x="1056" y="2880"/>
              <a:ext cx="864" cy="384"/>
            </a:xfrm>
            <a:prstGeom prst="straightConnector1">
              <a:avLst/>
            </a:prstGeom>
            <a:noFill/>
            <a:ln cap="flat" cmpd="sng" w="12700">
              <a:solidFill>
                <a:schemeClr val="dk1"/>
              </a:solidFill>
              <a:prstDash val="solid"/>
              <a:round/>
              <a:headEnd len="sm" w="sm" type="none"/>
              <a:tailEnd len="sm" w="sm" type="none"/>
            </a:ln>
          </p:spPr>
        </p:cxnSp>
        <p:cxnSp>
          <p:nvCxnSpPr>
            <p:cNvPr id="624" name="Google Shape;624;p21"/>
            <p:cNvCxnSpPr/>
            <p:nvPr/>
          </p:nvCxnSpPr>
          <p:spPr>
            <a:xfrm flipH="1">
              <a:off x="1968" y="2832"/>
              <a:ext cx="1248" cy="432"/>
            </a:xfrm>
            <a:prstGeom prst="straightConnector1">
              <a:avLst/>
            </a:prstGeom>
            <a:noFill/>
            <a:ln cap="flat" cmpd="sng" w="12700">
              <a:solidFill>
                <a:schemeClr val="dk1"/>
              </a:solidFill>
              <a:prstDash val="solid"/>
              <a:round/>
              <a:headEnd len="sm" w="sm" type="none"/>
              <a:tailEnd len="sm" w="sm" type="none"/>
            </a:ln>
          </p:spPr>
        </p:cxnSp>
        <p:cxnSp>
          <p:nvCxnSpPr>
            <p:cNvPr id="625" name="Google Shape;625;p21"/>
            <p:cNvCxnSpPr/>
            <p:nvPr/>
          </p:nvCxnSpPr>
          <p:spPr>
            <a:xfrm>
              <a:off x="5136" y="2784"/>
              <a:ext cx="0" cy="432"/>
            </a:xfrm>
            <a:prstGeom prst="straightConnector1">
              <a:avLst/>
            </a:prstGeom>
            <a:noFill/>
            <a:ln cap="flat" cmpd="sng" w="12700">
              <a:solidFill>
                <a:schemeClr val="dk1"/>
              </a:solidFill>
              <a:prstDash val="solid"/>
              <a:round/>
              <a:headEnd len="sm" w="sm" type="none"/>
              <a:tailEnd len="sm" w="sm" type="none"/>
            </a:ln>
          </p:spPr>
        </p:cxnSp>
      </p:grpSp>
      <p:grpSp>
        <p:nvGrpSpPr>
          <p:cNvPr id="626" name="Google Shape;626;p21"/>
          <p:cNvGrpSpPr/>
          <p:nvPr/>
        </p:nvGrpSpPr>
        <p:grpSpPr>
          <a:xfrm>
            <a:off x="3276600" y="5410200"/>
            <a:ext cx="4876800" cy="838200"/>
            <a:chOff x="2064" y="3408"/>
            <a:chExt cx="3072" cy="528"/>
          </a:xfrm>
        </p:grpSpPr>
        <p:cxnSp>
          <p:nvCxnSpPr>
            <p:cNvPr id="627" name="Google Shape;627;p21"/>
            <p:cNvCxnSpPr/>
            <p:nvPr/>
          </p:nvCxnSpPr>
          <p:spPr>
            <a:xfrm>
              <a:off x="2064" y="3504"/>
              <a:ext cx="1344" cy="432"/>
            </a:xfrm>
            <a:prstGeom prst="straightConnector1">
              <a:avLst/>
            </a:prstGeom>
            <a:noFill/>
            <a:ln cap="flat" cmpd="sng" w="12700">
              <a:solidFill>
                <a:schemeClr val="dk1"/>
              </a:solidFill>
              <a:prstDash val="solid"/>
              <a:round/>
              <a:headEnd len="sm" w="sm" type="none"/>
              <a:tailEnd len="sm" w="sm" type="none"/>
            </a:ln>
          </p:spPr>
        </p:cxnSp>
        <p:cxnSp>
          <p:nvCxnSpPr>
            <p:cNvPr id="628" name="Google Shape;628;p21"/>
            <p:cNvCxnSpPr/>
            <p:nvPr/>
          </p:nvCxnSpPr>
          <p:spPr>
            <a:xfrm flipH="1">
              <a:off x="3456" y="3408"/>
              <a:ext cx="1680" cy="528"/>
            </a:xfrm>
            <a:prstGeom prst="straightConnector1">
              <a:avLst/>
            </a:prstGeom>
            <a:noFill/>
            <a:ln cap="flat" cmpd="sng" w="12700">
              <a:solidFill>
                <a:schemeClr val="dk1"/>
              </a:solidFill>
              <a:prstDash val="solid"/>
              <a:round/>
              <a:headEnd len="sm" w="sm" type="none"/>
              <a:tailEnd len="sm" w="sm" type="none"/>
            </a:ln>
          </p:spPr>
        </p:cxnSp>
      </p:grpSp>
      <p:sp>
        <p:nvSpPr>
          <p:cNvPr id="629" name="Google Shape;629;p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Merge R1 and R2</a:t>
            </a:r>
            <a:endParaRPr/>
          </a:p>
        </p:txBody>
      </p:sp>
      <p:sp>
        <p:nvSpPr>
          <p:cNvPr id="635" name="Google Shape;635;p22"/>
          <p:cNvSpPr txBox="1"/>
          <p:nvPr>
            <p:ph idx="1" type="body"/>
          </p:nvPr>
        </p:nvSpPr>
        <p:spPr>
          <a:xfrm>
            <a:off x="152400" y="4648200"/>
            <a:ext cx="8153400" cy="2209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3200"/>
              <a:buFont typeface="Times New Roman"/>
              <a:buChar char="•"/>
            </a:pPr>
            <a:r>
              <a:rPr lang="en-US"/>
              <a:t>Fill </a:t>
            </a:r>
            <a:r>
              <a:rPr lang="en-US">
                <a:solidFill>
                  <a:schemeClr val="hlink"/>
                </a:solidFill>
              </a:rPr>
              <a:t>I0</a:t>
            </a:r>
            <a:r>
              <a:rPr lang="en-US"/>
              <a:t> (Input 0) from </a:t>
            </a:r>
            <a:r>
              <a:rPr lang="en-US">
                <a:solidFill>
                  <a:schemeClr val="hlink"/>
                </a:solidFill>
              </a:rPr>
              <a:t>R1</a:t>
            </a:r>
            <a:r>
              <a:rPr lang="en-US"/>
              <a:t> and </a:t>
            </a:r>
            <a:r>
              <a:rPr lang="en-US">
                <a:solidFill>
                  <a:schemeClr val="hlink"/>
                </a:solidFill>
              </a:rPr>
              <a:t>I1</a:t>
            </a:r>
            <a:r>
              <a:rPr lang="en-US"/>
              <a:t> from </a:t>
            </a:r>
            <a:r>
              <a:rPr lang="en-US">
                <a:solidFill>
                  <a:schemeClr val="hlink"/>
                </a:solidFill>
              </a:rPr>
              <a:t>R2</a:t>
            </a:r>
            <a:r>
              <a:rPr lang="en-US"/>
              <a:t>.</a:t>
            </a:r>
            <a:endParaRPr/>
          </a:p>
          <a:p>
            <a:pPr indent="-342900" lvl="0" marL="342900" rtl="0" algn="l">
              <a:lnSpc>
                <a:spcPct val="90000"/>
              </a:lnSpc>
              <a:spcBef>
                <a:spcPts val="640"/>
              </a:spcBef>
              <a:spcAft>
                <a:spcPts val="0"/>
              </a:spcAft>
              <a:buSzPts val="3200"/>
              <a:buFont typeface="Times New Roman"/>
              <a:buChar char="•"/>
            </a:pPr>
            <a:r>
              <a:rPr lang="en-US"/>
              <a:t>Merge from </a:t>
            </a:r>
            <a:r>
              <a:rPr lang="en-US">
                <a:solidFill>
                  <a:schemeClr val="hlink"/>
                </a:solidFill>
              </a:rPr>
              <a:t>I0 </a:t>
            </a:r>
            <a:r>
              <a:rPr lang="en-US"/>
              <a:t>and </a:t>
            </a:r>
            <a:r>
              <a:rPr lang="en-US">
                <a:solidFill>
                  <a:schemeClr val="hlink"/>
                </a:solidFill>
              </a:rPr>
              <a:t>I1</a:t>
            </a:r>
            <a:r>
              <a:rPr lang="en-US"/>
              <a:t> to output buffer.</a:t>
            </a:r>
            <a:endParaRPr/>
          </a:p>
          <a:p>
            <a:pPr indent="-342900" lvl="0" marL="342900" rtl="0" algn="l">
              <a:lnSpc>
                <a:spcPct val="90000"/>
              </a:lnSpc>
              <a:spcBef>
                <a:spcPts val="640"/>
              </a:spcBef>
              <a:spcAft>
                <a:spcPts val="0"/>
              </a:spcAft>
              <a:buSzPts val="3200"/>
              <a:buFont typeface="Times New Roman"/>
              <a:buChar char="•"/>
            </a:pPr>
            <a:r>
              <a:rPr lang="en-US"/>
              <a:t>Write whenever output buffer full.</a:t>
            </a:r>
            <a:endParaRPr/>
          </a:p>
          <a:p>
            <a:pPr indent="-342900" lvl="0" marL="342900" rtl="0" algn="l">
              <a:lnSpc>
                <a:spcPct val="90000"/>
              </a:lnSpc>
              <a:spcBef>
                <a:spcPts val="640"/>
              </a:spcBef>
              <a:spcAft>
                <a:spcPts val="0"/>
              </a:spcAft>
              <a:buSzPts val="3200"/>
              <a:buFont typeface="Times New Roman"/>
              <a:buChar char="•"/>
            </a:pPr>
            <a:r>
              <a:rPr lang="en-US"/>
              <a:t>Read whenever input buffer empty.</a:t>
            </a:r>
            <a:endParaRPr/>
          </a:p>
          <a:p>
            <a:pPr indent="-342900" lvl="0" marL="342900" rtl="0" algn="l">
              <a:lnSpc>
                <a:spcPct val="90000"/>
              </a:lnSpc>
              <a:spcBef>
                <a:spcPts val="640"/>
              </a:spcBef>
              <a:spcAft>
                <a:spcPts val="0"/>
              </a:spcAft>
              <a:buSzPts val="3200"/>
              <a:buFont typeface="Times New Roman"/>
              <a:buNone/>
            </a:pPr>
            <a:r>
              <a:t/>
            </a:r>
            <a:endParaRPr/>
          </a:p>
        </p:txBody>
      </p:sp>
      <p:grpSp>
        <p:nvGrpSpPr>
          <p:cNvPr id="636" name="Google Shape;636;p22"/>
          <p:cNvGrpSpPr/>
          <p:nvPr/>
        </p:nvGrpSpPr>
        <p:grpSpPr>
          <a:xfrm>
            <a:off x="1447800" y="1219200"/>
            <a:ext cx="6400800" cy="3276600"/>
            <a:chOff x="912" y="768"/>
            <a:chExt cx="4032" cy="2064"/>
          </a:xfrm>
        </p:grpSpPr>
        <p:sp>
          <p:nvSpPr>
            <p:cNvPr id="637" name="Google Shape;637;p22"/>
            <p:cNvSpPr/>
            <p:nvPr/>
          </p:nvSpPr>
          <p:spPr>
            <a:xfrm>
              <a:off x="912" y="768"/>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638" name="Google Shape;638;p22"/>
            <p:cNvSpPr/>
            <p:nvPr/>
          </p:nvSpPr>
          <p:spPr>
            <a:xfrm>
              <a:off x="3984" y="1968"/>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639" name="Google Shape;639;p22"/>
            <p:cNvSpPr txBox="1"/>
            <p:nvPr/>
          </p:nvSpPr>
          <p:spPr>
            <a:xfrm>
              <a:off x="4176" y="2256"/>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DISK</a:t>
              </a:r>
              <a:endParaRPr/>
            </a:p>
          </p:txBody>
        </p:sp>
        <p:cxnSp>
          <p:nvCxnSpPr>
            <p:cNvPr id="640" name="Google Shape;640;p22"/>
            <p:cNvCxnSpPr/>
            <p:nvPr/>
          </p:nvCxnSpPr>
          <p:spPr>
            <a:xfrm>
              <a:off x="2928" y="2496"/>
              <a:ext cx="1056" cy="0"/>
            </a:xfrm>
            <a:prstGeom prst="straightConnector1">
              <a:avLst/>
            </a:prstGeom>
            <a:noFill/>
            <a:ln cap="flat" cmpd="sng" w="57150">
              <a:solidFill>
                <a:schemeClr val="dk1"/>
              </a:solidFill>
              <a:prstDash val="solid"/>
              <a:round/>
              <a:headEnd len="med" w="med" type="triangle"/>
              <a:tailEnd len="med" w="med" type="triangle"/>
            </a:ln>
          </p:spPr>
        </p:cxnSp>
      </p:grpSp>
      <p:grpSp>
        <p:nvGrpSpPr>
          <p:cNvPr id="641" name="Google Shape;641;p22"/>
          <p:cNvGrpSpPr/>
          <p:nvPr/>
        </p:nvGrpSpPr>
        <p:grpSpPr>
          <a:xfrm>
            <a:off x="1447800" y="3048000"/>
            <a:ext cx="1600200" cy="1371600"/>
            <a:chOff x="912" y="1536"/>
            <a:chExt cx="1008" cy="1248"/>
          </a:xfrm>
        </p:grpSpPr>
        <p:sp>
          <p:nvSpPr>
            <p:cNvPr id="642" name="Google Shape;642;p22"/>
            <p:cNvSpPr/>
            <p:nvPr/>
          </p:nvSpPr>
          <p:spPr>
            <a:xfrm>
              <a:off x="912" y="1536"/>
              <a:ext cx="1008" cy="1248"/>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643" name="Google Shape;643;p22"/>
            <p:cNvSpPr txBox="1"/>
            <p:nvPr/>
          </p:nvSpPr>
          <p:spPr>
            <a:xfrm>
              <a:off x="1056" y="1926"/>
              <a:ext cx="864" cy="4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 0</a:t>
              </a:r>
              <a:endParaRPr/>
            </a:p>
          </p:txBody>
        </p:sp>
      </p:grpSp>
      <p:grpSp>
        <p:nvGrpSpPr>
          <p:cNvPr id="644" name="Google Shape;644;p22"/>
          <p:cNvGrpSpPr/>
          <p:nvPr/>
        </p:nvGrpSpPr>
        <p:grpSpPr>
          <a:xfrm>
            <a:off x="3048000" y="3048000"/>
            <a:ext cx="1600200" cy="1371600"/>
            <a:chOff x="1920" y="1536"/>
            <a:chExt cx="1008" cy="1248"/>
          </a:xfrm>
        </p:grpSpPr>
        <p:sp>
          <p:nvSpPr>
            <p:cNvPr id="645" name="Google Shape;645;p22"/>
            <p:cNvSpPr/>
            <p:nvPr/>
          </p:nvSpPr>
          <p:spPr>
            <a:xfrm>
              <a:off x="1920" y="1536"/>
              <a:ext cx="1008" cy="1248"/>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646" name="Google Shape;646;p22"/>
            <p:cNvSpPr txBox="1"/>
            <p:nvPr/>
          </p:nvSpPr>
          <p:spPr>
            <a:xfrm>
              <a:off x="2064" y="1926"/>
              <a:ext cx="864" cy="416"/>
            </a:xfrm>
            <a:prstGeom prst="rect">
              <a:avLst/>
            </a:prstGeom>
            <a:solidFill>
              <a:srgbClr val="FFCC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 1</a:t>
              </a:r>
              <a:endParaRPr/>
            </a:p>
          </p:txBody>
        </p:sp>
      </p:grpSp>
      <p:grpSp>
        <p:nvGrpSpPr>
          <p:cNvPr id="647" name="Google Shape;647;p22"/>
          <p:cNvGrpSpPr/>
          <p:nvPr/>
        </p:nvGrpSpPr>
        <p:grpSpPr>
          <a:xfrm>
            <a:off x="1447800" y="2209800"/>
            <a:ext cx="3200400" cy="838200"/>
            <a:chOff x="912" y="768"/>
            <a:chExt cx="2016" cy="768"/>
          </a:xfrm>
        </p:grpSpPr>
        <p:sp>
          <p:nvSpPr>
            <p:cNvPr id="648" name="Google Shape;648;p22"/>
            <p:cNvSpPr/>
            <p:nvPr/>
          </p:nvSpPr>
          <p:spPr>
            <a:xfrm>
              <a:off x="912" y="768"/>
              <a:ext cx="2016" cy="7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649" name="Google Shape;649;p22"/>
            <p:cNvSpPr txBox="1"/>
            <p:nvPr/>
          </p:nvSpPr>
          <p:spPr>
            <a:xfrm>
              <a:off x="1536" y="1008"/>
              <a:ext cx="864" cy="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Output</a:t>
              </a:r>
              <a:endParaRPr/>
            </a:p>
          </p:txBody>
        </p:sp>
      </p:grpSp>
      <p:sp>
        <p:nvSpPr>
          <p:cNvPr id="650" name="Google Shape;650;p2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500"/>
                                        <p:tgtEl>
                                          <p:spTgt spid="6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1"/>
                                        </p:tgtEl>
                                        <p:attrNameLst>
                                          <p:attrName>style.visibility</p:attrName>
                                        </p:attrNameLst>
                                      </p:cBhvr>
                                      <p:to>
                                        <p:strVal val="visible"/>
                                      </p:to>
                                    </p:set>
                                    <p:anim calcmode="lin" valueType="num">
                                      <p:cBhvr additive="base">
                                        <p:cTn dur="500"/>
                                        <p:tgtEl>
                                          <p:spTgt spid="6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500"/>
                                        <p:tgtEl>
                                          <p:spTgt spid="6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 calcmode="lin" valueType="num">
                                      <p:cBhvr additive="base">
                                        <p:cTn dur="500"/>
                                        <p:tgtEl>
                                          <p:spTgt spid="63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 calcmode="lin" valueType="num">
                                      <p:cBhvr additive="base">
                                        <p:cTn dur="500"/>
                                        <p:tgtEl>
                                          <p:spTgt spid="63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 calcmode="lin" valueType="num">
                                      <p:cBhvr additive="base">
                                        <p:cTn dur="500"/>
                                        <p:tgtEl>
                                          <p:spTgt spid="63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 calcmode="lin" valueType="num">
                                      <p:cBhvr additive="base">
                                        <p:cTn dur="500"/>
                                        <p:tgtEl>
                                          <p:spTgt spid="63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 calcmode="lin" valueType="num">
                                      <p:cBhvr additive="base">
                                        <p:cTn dur="500"/>
                                        <p:tgtEl>
                                          <p:spTgt spid="63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Time To Merge R1 and R2</a:t>
            </a:r>
            <a:endParaRPr/>
          </a:p>
        </p:txBody>
      </p:sp>
      <p:sp>
        <p:nvSpPr>
          <p:cNvPr id="656" name="Google Shape;656;p2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Each is </a:t>
            </a:r>
            <a:r>
              <a:rPr lang="en-US">
                <a:solidFill>
                  <a:schemeClr val="hlink"/>
                </a:solidFill>
              </a:rPr>
              <a:t>5</a:t>
            </a:r>
            <a:r>
              <a:rPr lang="en-US"/>
              <a:t> blocks long.</a:t>
            </a:r>
            <a:endParaRPr/>
          </a:p>
          <a:p>
            <a:pPr indent="-342900" lvl="0" marL="342900" rtl="0" algn="l">
              <a:spcBef>
                <a:spcPts val="640"/>
              </a:spcBef>
              <a:spcAft>
                <a:spcPts val="0"/>
              </a:spcAft>
              <a:buSzPts val="3200"/>
              <a:buFont typeface="Times New Roman"/>
              <a:buChar char="•"/>
            </a:pPr>
            <a:r>
              <a:rPr lang="en-US"/>
              <a:t>Input time </a:t>
            </a:r>
            <a:r>
              <a:rPr lang="en-US">
                <a:solidFill>
                  <a:schemeClr val="hlink"/>
                </a:solidFill>
              </a:rPr>
              <a:t>=</a:t>
            </a:r>
            <a:r>
              <a:rPr lang="en-US"/>
              <a:t> </a:t>
            </a:r>
            <a:r>
              <a:rPr lang="en-US">
                <a:solidFill>
                  <a:schemeClr val="hlink"/>
                </a:solidFill>
              </a:rPr>
              <a:t>10t</a:t>
            </a:r>
            <a:r>
              <a:rPr baseline="-25000" lang="en-US">
                <a:solidFill>
                  <a:schemeClr val="hlink"/>
                </a:solidFill>
              </a:rPr>
              <a:t>IO</a:t>
            </a:r>
            <a:r>
              <a:rPr lang="en-US"/>
              <a:t>.</a:t>
            </a:r>
            <a:endParaRPr/>
          </a:p>
          <a:p>
            <a:pPr indent="-342900" lvl="0" marL="342900" rtl="0" algn="l">
              <a:spcBef>
                <a:spcPts val="640"/>
              </a:spcBef>
              <a:spcAft>
                <a:spcPts val="0"/>
              </a:spcAft>
              <a:buSzPts val="3200"/>
              <a:buFont typeface="Times New Roman"/>
              <a:buChar char="•"/>
            </a:pPr>
            <a:r>
              <a:rPr lang="en-US"/>
              <a:t>Write/output time </a:t>
            </a:r>
            <a:r>
              <a:rPr lang="en-US">
                <a:solidFill>
                  <a:schemeClr val="hlink"/>
                </a:solidFill>
              </a:rPr>
              <a:t>=</a:t>
            </a:r>
            <a:r>
              <a:rPr lang="en-US"/>
              <a:t> </a:t>
            </a:r>
            <a:r>
              <a:rPr lang="en-US">
                <a:solidFill>
                  <a:schemeClr val="hlink"/>
                </a:solidFill>
              </a:rPr>
              <a:t>10t</a:t>
            </a:r>
            <a:r>
              <a:rPr baseline="-25000" lang="en-US">
                <a:solidFill>
                  <a:schemeClr val="hlink"/>
                </a:solidFill>
              </a:rPr>
              <a:t>IO</a:t>
            </a:r>
            <a:r>
              <a:rPr lang="en-US"/>
              <a:t>.</a:t>
            </a:r>
            <a:endParaRPr/>
          </a:p>
          <a:p>
            <a:pPr indent="-342900" lvl="0" marL="342900" rtl="0" algn="l">
              <a:spcBef>
                <a:spcPts val="640"/>
              </a:spcBef>
              <a:spcAft>
                <a:spcPts val="0"/>
              </a:spcAft>
              <a:buSzPts val="3200"/>
              <a:buFont typeface="Times New Roman"/>
              <a:buChar char="•"/>
            </a:pPr>
            <a:r>
              <a:rPr lang="en-US"/>
              <a:t>Merge time </a:t>
            </a:r>
            <a:r>
              <a:rPr lang="en-US">
                <a:solidFill>
                  <a:schemeClr val="hlink"/>
                </a:solidFill>
              </a:rPr>
              <a:t>=</a:t>
            </a:r>
            <a:r>
              <a:rPr lang="en-US"/>
              <a:t> </a:t>
            </a:r>
            <a:r>
              <a:rPr lang="en-US">
                <a:solidFill>
                  <a:schemeClr val="hlink"/>
                </a:solidFill>
              </a:rPr>
              <a:t>10t</a:t>
            </a:r>
            <a:r>
              <a:rPr baseline="-25000" lang="en-US">
                <a:solidFill>
                  <a:schemeClr val="hlink"/>
                </a:solidFill>
              </a:rPr>
              <a:t>IM</a:t>
            </a:r>
            <a:r>
              <a:rPr lang="en-US"/>
              <a:t>.</a:t>
            </a:r>
            <a:endParaRPr/>
          </a:p>
          <a:p>
            <a:pPr indent="-342900" lvl="0" marL="342900" rtl="0" algn="l">
              <a:spcBef>
                <a:spcPts val="640"/>
              </a:spcBef>
              <a:spcAft>
                <a:spcPts val="0"/>
              </a:spcAft>
              <a:buSzPts val="3200"/>
              <a:buFont typeface="Times New Roman"/>
              <a:buChar char="•"/>
            </a:pPr>
            <a:r>
              <a:rPr lang="en-US"/>
              <a:t>Total time </a:t>
            </a:r>
            <a:r>
              <a:rPr lang="en-US">
                <a:solidFill>
                  <a:schemeClr val="hlink"/>
                </a:solidFill>
              </a:rPr>
              <a:t>=</a:t>
            </a:r>
            <a:r>
              <a:rPr lang="en-US"/>
              <a:t> </a:t>
            </a:r>
            <a:r>
              <a:rPr lang="en-US">
                <a:solidFill>
                  <a:schemeClr val="hlink"/>
                </a:solidFill>
              </a:rPr>
              <a:t>20t</a:t>
            </a:r>
            <a:r>
              <a:rPr baseline="-25000" lang="en-US">
                <a:solidFill>
                  <a:schemeClr val="hlink"/>
                </a:solidFill>
              </a:rPr>
              <a:t>IO </a:t>
            </a:r>
            <a:r>
              <a:rPr lang="en-US">
                <a:solidFill>
                  <a:schemeClr val="hlink"/>
                </a:solidFill>
              </a:rPr>
              <a:t>+ 10t</a:t>
            </a:r>
            <a:r>
              <a:rPr baseline="-25000" lang="en-US">
                <a:solidFill>
                  <a:schemeClr val="hlink"/>
                </a:solidFill>
              </a:rPr>
              <a:t>IM </a:t>
            </a:r>
            <a:r>
              <a:rPr lang="en-US"/>
              <a:t>.</a:t>
            </a:r>
            <a:endParaRPr/>
          </a:p>
          <a:p>
            <a:pPr indent="-139700" lvl="0" marL="342900" rtl="0" algn="l">
              <a:spcBef>
                <a:spcPts val="640"/>
              </a:spcBef>
              <a:spcAft>
                <a:spcPts val="0"/>
              </a:spcAft>
              <a:buSzPts val="3200"/>
              <a:buFont typeface="Times New Roman"/>
              <a:buNone/>
            </a:pPr>
            <a:r>
              <a:t/>
            </a:r>
            <a:endParaRPr/>
          </a:p>
          <a:p>
            <a:pPr indent="-139700" lvl="0" marL="342900" rtl="0" algn="l">
              <a:spcBef>
                <a:spcPts val="640"/>
              </a:spcBef>
              <a:spcAft>
                <a:spcPts val="0"/>
              </a:spcAft>
              <a:buSzPts val="3200"/>
              <a:buFont typeface="Times New Roman"/>
              <a:buNone/>
            </a:pPr>
            <a:r>
              <a:t/>
            </a:r>
            <a:endParaRPr/>
          </a:p>
          <a:p>
            <a:pPr indent="-139700" lvl="0" marL="342900" rtl="0" algn="l">
              <a:spcBef>
                <a:spcPts val="640"/>
              </a:spcBef>
              <a:spcAft>
                <a:spcPts val="0"/>
              </a:spcAft>
              <a:buSzPts val="3200"/>
              <a:buFont typeface="Times New Roman"/>
              <a:buNone/>
            </a:pPr>
            <a:r>
              <a:t/>
            </a:r>
            <a:endParaRPr/>
          </a:p>
        </p:txBody>
      </p:sp>
      <p:sp>
        <p:nvSpPr>
          <p:cNvPr id="657" name="Google Shape;657;p2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0" st="0"/>
                                            </p:txEl>
                                          </p:spTgt>
                                        </p:tgtEl>
                                        <p:attrNameLst>
                                          <p:attrName>style.visibility</p:attrName>
                                        </p:attrNameLst>
                                      </p:cBhvr>
                                      <p:to>
                                        <p:strVal val="visible"/>
                                      </p:to>
                                    </p:set>
                                    <p:anim calcmode="lin" valueType="num">
                                      <p:cBhvr additive="base">
                                        <p:cTn dur="500"/>
                                        <p:tgtEl>
                                          <p:spTgt spid="6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1" st="1"/>
                                            </p:txEl>
                                          </p:spTgt>
                                        </p:tgtEl>
                                        <p:attrNameLst>
                                          <p:attrName>style.visibility</p:attrName>
                                        </p:attrNameLst>
                                      </p:cBhvr>
                                      <p:to>
                                        <p:strVal val="visible"/>
                                      </p:to>
                                    </p:set>
                                    <p:anim calcmode="lin" valueType="num">
                                      <p:cBhvr additive="base">
                                        <p:cTn dur="500"/>
                                        <p:tgtEl>
                                          <p:spTgt spid="65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2" st="2"/>
                                            </p:txEl>
                                          </p:spTgt>
                                        </p:tgtEl>
                                        <p:attrNameLst>
                                          <p:attrName>style.visibility</p:attrName>
                                        </p:attrNameLst>
                                      </p:cBhvr>
                                      <p:to>
                                        <p:strVal val="visible"/>
                                      </p:to>
                                    </p:set>
                                    <p:anim calcmode="lin" valueType="num">
                                      <p:cBhvr additive="base">
                                        <p:cTn dur="500"/>
                                        <p:tgtEl>
                                          <p:spTgt spid="65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3" st="3"/>
                                            </p:txEl>
                                          </p:spTgt>
                                        </p:tgtEl>
                                        <p:attrNameLst>
                                          <p:attrName>style.visibility</p:attrName>
                                        </p:attrNameLst>
                                      </p:cBhvr>
                                      <p:to>
                                        <p:strVal val="visible"/>
                                      </p:to>
                                    </p:set>
                                    <p:anim calcmode="lin" valueType="num">
                                      <p:cBhvr additive="base">
                                        <p:cTn dur="500"/>
                                        <p:tgtEl>
                                          <p:spTgt spid="65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4" st="4"/>
                                            </p:txEl>
                                          </p:spTgt>
                                        </p:tgtEl>
                                        <p:attrNameLst>
                                          <p:attrName>style.visibility</p:attrName>
                                        </p:attrNameLst>
                                      </p:cBhvr>
                                      <p:to>
                                        <p:strVal val="visible"/>
                                      </p:to>
                                    </p:set>
                                    <p:anim calcmode="lin" valueType="num">
                                      <p:cBhvr additive="base">
                                        <p:cTn dur="500"/>
                                        <p:tgtEl>
                                          <p:spTgt spid="65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5" st="5"/>
                                            </p:txEl>
                                          </p:spTgt>
                                        </p:tgtEl>
                                        <p:attrNameLst>
                                          <p:attrName>style.visibility</p:attrName>
                                        </p:attrNameLst>
                                      </p:cBhvr>
                                      <p:to>
                                        <p:strVal val="visible"/>
                                      </p:to>
                                    </p:set>
                                    <p:anim calcmode="lin" valueType="num">
                                      <p:cBhvr additive="base">
                                        <p:cTn dur="500"/>
                                        <p:tgtEl>
                                          <p:spTgt spid="65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6" st="6"/>
                                            </p:txEl>
                                          </p:spTgt>
                                        </p:tgtEl>
                                        <p:attrNameLst>
                                          <p:attrName>style.visibility</p:attrName>
                                        </p:attrNameLst>
                                      </p:cBhvr>
                                      <p:to>
                                        <p:strVal val="visible"/>
                                      </p:to>
                                    </p:set>
                                    <p:anim calcmode="lin" valueType="num">
                                      <p:cBhvr additive="base">
                                        <p:cTn dur="500"/>
                                        <p:tgtEl>
                                          <p:spTgt spid="656">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6">
                                            <p:txEl>
                                              <p:pRg end="7" st="7"/>
                                            </p:txEl>
                                          </p:spTgt>
                                        </p:tgtEl>
                                        <p:attrNameLst>
                                          <p:attrName>style.visibility</p:attrName>
                                        </p:attrNameLst>
                                      </p:cBhvr>
                                      <p:to>
                                        <p:strVal val="visible"/>
                                      </p:to>
                                    </p:set>
                                    <p:anim calcmode="lin" valueType="num">
                                      <p:cBhvr additive="base">
                                        <p:cTn dur="500"/>
                                        <p:tgtEl>
                                          <p:spTgt spid="656">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Time For Pass 1 (R    S)</a:t>
            </a:r>
            <a:endParaRPr/>
          </a:p>
        </p:txBody>
      </p:sp>
      <p:sp>
        <p:nvSpPr>
          <p:cNvPr id="663" name="Google Shape;663;p24"/>
          <p:cNvSpPr txBox="1"/>
          <p:nvPr>
            <p:ph idx="1" type="body"/>
          </p:nvPr>
        </p:nvSpPr>
        <p:spPr>
          <a:xfrm>
            <a:off x="685800" y="1981200"/>
            <a:ext cx="7772400" cy="25146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Time to merge one pair of runs                    </a:t>
            </a:r>
            <a:r>
              <a:rPr lang="en-US">
                <a:solidFill>
                  <a:schemeClr val="hlink"/>
                </a:solidFill>
              </a:rPr>
              <a:t>=</a:t>
            </a:r>
            <a:r>
              <a:rPr lang="en-US"/>
              <a:t> </a:t>
            </a:r>
            <a:r>
              <a:rPr lang="en-US">
                <a:solidFill>
                  <a:schemeClr val="hlink"/>
                </a:solidFill>
              </a:rPr>
              <a:t>20t</a:t>
            </a:r>
            <a:r>
              <a:rPr baseline="-25000" lang="en-US">
                <a:solidFill>
                  <a:schemeClr val="hlink"/>
                </a:solidFill>
              </a:rPr>
              <a:t>IO </a:t>
            </a:r>
            <a:r>
              <a:rPr lang="en-US">
                <a:solidFill>
                  <a:schemeClr val="hlink"/>
                </a:solidFill>
              </a:rPr>
              <a:t>+ 10t</a:t>
            </a:r>
            <a:r>
              <a:rPr baseline="-25000" lang="en-US">
                <a:solidFill>
                  <a:schemeClr val="hlink"/>
                </a:solidFill>
              </a:rPr>
              <a:t>IM </a:t>
            </a:r>
            <a:r>
              <a:rPr lang="en-US"/>
              <a:t>.</a:t>
            </a:r>
            <a:endParaRPr/>
          </a:p>
          <a:p>
            <a:pPr indent="-342900" lvl="0" marL="342900" rtl="0" algn="l">
              <a:spcBef>
                <a:spcPts val="640"/>
              </a:spcBef>
              <a:spcAft>
                <a:spcPts val="0"/>
              </a:spcAft>
              <a:buSzPts val="3200"/>
              <a:buFont typeface="Times New Roman"/>
              <a:buChar char="•"/>
            </a:pPr>
            <a:r>
              <a:rPr lang="en-US"/>
              <a:t>Time to merge all </a:t>
            </a:r>
            <a:r>
              <a:rPr lang="en-US">
                <a:solidFill>
                  <a:schemeClr val="hlink"/>
                </a:solidFill>
              </a:rPr>
              <a:t>10</a:t>
            </a:r>
            <a:r>
              <a:rPr lang="en-US"/>
              <a:t> pairs of runs                    </a:t>
            </a:r>
            <a:r>
              <a:rPr lang="en-US">
                <a:solidFill>
                  <a:schemeClr val="hlink"/>
                </a:solidFill>
              </a:rPr>
              <a:t>=</a:t>
            </a:r>
            <a:r>
              <a:rPr lang="en-US"/>
              <a:t> </a:t>
            </a:r>
            <a:r>
              <a:rPr lang="en-US">
                <a:solidFill>
                  <a:schemeClr val="hlink"/>
                </a:solidFill>
              </a:rPr>
              <a:t>200t</a:t>
            </a:r>
            <a:r>
              <a:rPr baseline="-25000" lang="en-US">
                <a:solidFill>
                  <a:schemeClr val="hlink"/>
                </a:solidFill>
              </a:rPr>
              <a:t>IO </a:t>
            </a:r>
            <a:r>
              <a:rPr lang="en-US">
                <a:solidFill>
                  <a:schemeClr val="hlink"/>
                </a:solidFill>
              </a:rPr>
              <a:t>+ 100t</a:t>
            </a:r>
            <a:r>
              <a:rPr baseline="-25000" lang="en-US">
                <a:solidFill>
                  <a:schemeClr val="hlink"/>
                </a:solidFill>
              </a:rPr>
              <a:t>IM </a:t>
            </a:r>
            <a:r>
              <a:rPr lang="en-US"/>
              <a:t>.</a:t>
            </a:r>
            <a:endParaRPr/>
          </a:p>
        </p:txBody>
      </p:sp>
      <p:cxnSp>
        <p:nvCxnSpPr>
          <p:cNvPr id="664" name="Google Shape;664;p24"/>
          <p:cNvCxnSpPr/>
          <p:nvPr/>
        </p:nvCxnSpPr>
        <p:spPr>
          <a:xfrm>
            <a:off x="6248400" y="762000"/>
            <a:ext cx="457200" cy="0"/>
          </a:xfrm>
          <a:prstGeom prst="straightConnector1">
            <a:avLst/>
          </a:prstGeom>
          <a:noFill/>
          <a:ln cap="flat" cmpd="sng" w="28575">
            <a:solidFill>
              <a:schemeClr val="hlink"/>
            </a:solidFill>
            <a:prstDash val="solid"/>
            <a:round/>
            <a:headEnd len="sm" w="sm" type="none"/>
            <a:tailEnd len="med" w="med" type="triangle"/>
          </a:ln>
        </p:spPr>
      </p:cxnSp>
      <p:sp>
        <p:nvSpPr>
          <p:cNvPr id="665" name="Google Shape;665;p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 calcmode="lin" valueType="num">
                                      <p:cBhvr additive="base">
                                        <p:cTn dur="500"/>
                                        <p:tgtEl>
                                          <p:spTgt spid="6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anim calcmode="lin" valueType="num">
                                      <p:cBhvr additive="base">
                                        <p:cTn dur="500"/>
                                        <p:tgtEl>
                                          <p:spTgt spid="66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2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Time To Merge S1 and S2</a:t>
            </a:r>
            <a:endParaRPr/>
          </a:p>
        </p:txBody>
      </p:sp>
      <p:sp>
        <p:nvSpPr>
          <p:cNvPr id="671" name="Google Shape;671;p2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Each is </a:t>
            </a:r>
            <a:r>
              <a:rPr lang="en-US">
                <a:solidFill>
                  <a:schemeClr val="hlink"/>
                </a:solidFill>
              </a:rPr>
              <a:t>10</a:t>
            </a:r>
            <a:r>
              <a:rPr lang="en-US"/>
              <a:t> blocks long.</a:t>
            </a:r>
            <a:endParaRPr/>
          </a:p>
          <a:p>
            <a:pPr indent="-342900" lvl="0" marL="342900" rtl="0" algn="l">
              <a:spcBef>
                <a:spcPts val="640"/>
              </a:spcBef>
              <a:spcAft>
                <a:spcPts val="0"/>
              </a:spcAft>
              <a:buSzPts val="3200"/>
              <a:buFont typeface="Times New Roman"/>
              <a:buChar char="•"/>
            </a:pPr>
            <a:r>
              <a:rPr lang="en-US"/>
              <a:t>Input time </a:t>
            </a:r>
            <a:r>
              <a:rPr lang="en-US">
                <a:solidFill>
                  <a:schemeClr val="hlink"/>
                </a:solidFill>
              </a:rPr>
              <a:t>=</a:t>
            </a:r>
            <a:r>
              <a:rPr lang="en-US"/>
              <a:t> </a:t>
            </a:r>
            <a:r>
              <a:rPr lang="en-US">
                <a:solidFill>
                  <a:schemeClr val="hlink"/>
                </a:solidFill>
              </a:rPr>
              <a:t>20t</a:t>
            </a:r>
            <a:r>
              <a:rPr baseline="-25000" lang="en-US">
                <a:solidFill>
                  <a:schemeClr val="hlink"/>
                </a:solidFill>
              </a:rPr>
              <a:t>IO</a:t>
            </a:r>
            <a:r>
              <a:rPr lang="en-US"/>
              <a:t>.</a:t>
            </a:r>
            <a:endParaRPr/>
          </a:p>
          <a:p>
            <a:pPr indent="-342900" lvl="0" marL="342900" rtl="0" algn="l">
              <a:spcBef>
                <a:spcPts val="640"/>
              </a:spcBef>
              <a:spcAft>
                <a:spcPts val="0"/>
              </a:spcAft>
              <a:buSzPts val="3200"/>
              <a:buFont typeface="Times New Roman"/>
              <a:buChar char="•"/>
            </a:pPr>
            <a:r>
              <a:rPr lang="en-US"/>
              <a:t>Write/output time </a:t>
            </a:r>
            <a:r>
              <a:rPr lang="en-US">
                <a:solidFill>
                  <a:schemeClr val="hlink"/>
                </a:solidFill>
              </a:rPr>
              <a:t>=</a:t>
            </a:r>
            <a:r>
              <a:rPr lang="en-US"/>
              <a:t> </a:t>
            </a:r>
            <a:r>
              <a:rPr lang="en-US">
                <a:solidFill>
                  <a:schemeClr val="hlink"/>
                </a:solidFill>
              </a:rPr>
              <a:t>20t</a:t>
            </a:r>
            <a:r>
              <a:rPr baseline="-25000" lang="en-US">
                <a:solidFill>
                  <a:schemeClr val="hlink"/>
                </a:solidFill>
              </a:rPr>
              <a:t>IO</a:t>
            </a:r>
            <a:r>
              <a:rPr lang="en-US"/>
              <a:t>.</a:t>
            </a:r>
            <a:endParaRPr/>
          </a:p>
          <a:p>
            <a:pPr indent="-342900" lvl="0" marL="342900" rtl="0" algn="l">
              <a:spcBef>
                <a:spcPts val="640"/>
              </a:spcBef>
              <a:spcAft>
                <a:spcPts val="0"/>
              </a:spcAft>
              <a:buSzPts val="3200"/>
              <a:buFont typeface="Times New Roman"/>
              <a:buChar char="•"/>
            </a:pPr>
            <a:r>
              <a:rPr lang="en-US"/>
              <a:t>Merge time </a:t>
            </a:r>
            <a:r>
              <a:rPr lang="en-US">
                <a:solidFill>
                  <a:schemeClr val="hlink"/>
                </a:solidFill>
              </a:rPr>
              <a:t>=</a:t>
            </a:r>
            <a:r>
              <a:rPr lang="en-US"/>
              <a:t> </a:t>
            </a:r>
            <a:r>
              <a:rPr lang="en-US">
                <a:solidFill>
                  <a:schemeClr val="hlink"/>
                </a:solidFill>
              </a:rPr>
              <a:t>20t</a:t>
            </a:r>
            <a:r>
              <a:rPr baseline="-25000" lang="en-US">
                <a:solidFill>
                  <a:schemeClr val="hlink"/>
                </a:solidFill>
              </a:rPr>
              <a:t>IM</a:t>
            </a:r>
            <a:r>
              <a:rPr lang="en-US"/>
              <a:t>.</a:t>
            </a:r>
            <a:endParaRPr/>
          </a:p>
          <a:p>
            <a:pPr indent="-342900" lvl="0" marL="342900" rtl="0" algn="l">
              <a:spcBef>
                <a:spcPts val="640"/>
              </a:spcBef>
              <a:spcAft>
                <a:spcPts val="0"/>
              </a:spcAft>
              <a:buSzPts val="3200"/>
              <a:buFont typeface="Times New Roman"/>
              <a:buChar char="•"/>
            </a:pPr>
            <a:r>
              <a:rPr lang="en-US"/>
              <a:t>Total time </a:t>
            </a:r>
            <a:r>
              <a:rPr lang="en-US">
                <a:solidFill>
                  <a:schemeClr val="hlink"/>
                </a:solidFill>
              </a:rPr>
              <a:t>=</a:t>
            </a:r>
            <a:r>
              <a:rPr lang="en-US"/>
              <a:t> </a:t>
            </a:r>
            <a:r>
              <a:rPr lang="en-US">
                <a:solidFill>
                  <a:schemeClr val="hlink"/>
                </a:solidFill>
              </a:rPr>
              <a:t>40t</a:t>
            </a:r>
            <a:r>
              <a:rPr baseline="-25000" lang="en-US">
                <a:solidFill>
                  <a:schemeClr val="hlink"/>
                </a:solidFill>
              </a:rPr>
              <a:t>IO </a:t>
            </a:r>
            <a:r>
              <a:rPr lang="en-US">
                <a:solidFill>
                  <a:schemeClr val="hlink"/>
                </a:solidFill>
              </a:rPr>
              <a:t>+ 20t</a:t>
            </a:r>
            <a:r>
              <a:rPr baseline="-25000" lang="en-US">
                <a:solidFill>
                  <a:schemeClr val="hlink"/>
                </a:solidFill>
              </a:rPr>
              <a:t>IM </a:t>
            </a:r>
            <a:r>
              <a:rPr lang="en-US"/>
              <a:t>.</a:t>
            </a:r>
            <a:endParaRPr/>
          </a:p>
          <a:p>
            <a:pPr indent="-139700" lvl="0" marL="342900" rtl="0" algn="l">
              <a:spcBef>
                <a:spcPts val="640"/>
              </a:spcBef>
              <a:spcAft>
                <a:spcPts val="0"/>
              </a:spcAft>
              <a:buSzPts val="3200"/>
              <a:buFont typeface="Times New Roman"/>
              <a:buNone/>
            </a:pPr>
            <a:r>
              <a:t/>
            </a:r>
            <a:endParaRPr/>
          </a:p>
          <a:p>
            <a:pPr indent="-139700" lvl="0" marL="342900" rtl="0" algn="l">
              <a:spcBef>
                <a:spcPts val="640"/>
              </a:spcBef>
              <a:spcAft>
                <a:spcPts val="0"/>
              </a:spcAft>
              <a:buSzPts val="3200"/>
              <a:buFont typeface="Times New Roman"/>
              <a:buNone/>
            </a:pPr>
            <a:r>
              <a:t/>
            </a:r>
            <a:endParaRPr/>
          </a:p>
          <a:p>
            <a:pPr indent="-139700" lvl="0" marL="342900" rtl="0" algn="l">
              <a:spcBef>
                <a:spcPts val="640"/>
              </a:spcBef>
              <a:spcAft>
                <a:spcPts val="0"/>
              </a:spcAft>
              <a:buSzPts val="3200"/>
              <a:buFont typeface="Times New Roman"/>
              <a:buNone/>
            </a:pPr>
            <a:r>
              <a:t/>
            </a:r>
            <a:endParaRPr/>
          </a:p>
        </p:txBody>
      </p:sp>
      <p:sp>
        <p:nvSpPr>
          <p:cNvPr id="672" name="Google Shape;672;p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anim calcmode="lin" valueType="num">
                                      <p:cBhvr additive="base">
                                        <p:cTn dur="500"/>
                                        <p:tgtEl>
                                          <p:spTgt spid="67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1" st="1"/>
                                            </p:txEl>
                                          </p:spTgt>
                                        </p:tgtEl>
                                        <p:attrNameLst>
                                          <p:attrName>style.visibility</p:attrName>
                                        </p:attrNameLst>
                                      </p:cBhvr>
                                      <p:to>
                                        <p:strVal val="visible"/>
                                      </p:to>
                                    </p:set>
                                    <p:anim calcmode="lin" valueType="num">
                                      <p:cBhvr additive="base">
                                        <p:cTn dur="500"/>
                                        <p:tgtEl>
                                          <p:spTgt spid="67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2" st="2"/>
                                            </p:txEl>
                                          </p:spTgt>
                                        </p:tgtEl>
                                        <p:attrNameLst>
                                          <p:attrName>style.visibility</p:attrName>
                                        </p:attrNameLst>
                                      </p:cBhvr>
                                      <p:to>
                                        <p:strVal val="visible"/>
                                      </p:to>
                                    </p:set>
                                    <p:anim calcmode="lin" valueType="num">
                                      <p:cBhvr additive="base">
                                        <p:cTn dur="500"/>
                                        <p:tgtEl>
                                          <p:spTgt spid="67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3" st="3"/>
                                            </p:txEl>
                                          </p:spTgt>
                                        </p:tgtEl>
                                        <p:attrNameLst>
                                          <p:attrName>style.visibility</p:attrName>
                                        </p:attrNameLst>
                                      </p:cBhvr>
                                      <p:to>
                                        <p:strVal val="visible"/>
                                      </p:to>
                                    </p:set>
                                    <p:anim calcmode="lin" valueType="num">
                                      <p:cBhvr additive="base">
                                        <p:cTn dur="500"/>
                                        <p:tgtEl>
                                          <p:spTgt spid="67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4" st="4"/>
                                            </p:txEl>
                                          </p:spTgt>
                                        </p:tgtEl>
                                        <p:attrNameLst>
                                          <p:attrName>style.visibility</p:attrName>
                                        </p:attrNameLst>
                                      </p:cBhvr>
                                      <p:to>
                                        <p:strVal val="visible"/>
                                      </p:to>
                                    </p:set>
                                    <p:anim calcmode="lin" valueType="num">
                                      <p:cBhvr additive="base">
                                        <p:cTn dur="500"/>
                                        <p:tgtEl>
                                          <p:spTgt spid="67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5" st="5"/>
                                            </p:txEl>
                                          </p:spTgt>
                                        </p:tgtEl>
                                        <p:attrNameLst>
                                          <p:attrName>style.visibility</p:attrName>
                                        </p:attrNameLst>
                                      </p:cBhvr>
                                      <p:to>
                                        <p:strVal val="visible"/>
                                      </p:to>
                                    </p:set>
                                    <p:anim calcmode="lin" valueType="num">
                                      <p:cBhvr additive="base">
                                        <p:cTn dur="500"/>
                                        <p:tgtEl>
                                          <p:spTgt spid="67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6" st="6"/>
                                            </p:txEl>
                                          </p:spTgt>
                                        </p:tgtEl>
                                        <p:attrNameLst>
                                          <p:attrName>style.visibility</p:attrName>
                                        </p:attrNameLst>
                                      </p:cBhvr>
                                      <p:to>
                                        <p:strVal val="visible"/>
                                      </p:to>
                                    </p:set>
                                    <p:anim calcmode="lin" valueType="num">
                                      <p:cBhvr additive="base">
                                        <p:cTn dur="500"/>
                                        <p:tgtEl>
                                          <p:spTgt spid="67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1">
                                            <p:txEl>
                                              <p:pRg end="7" st="7"/>
                                            </p:txEl>
                                          </p:spTgt>
                                        </p:tgtEl>
                                        <p:attrNameLst>
                                          <p:attrName>style.visibility</p:attrName>
                                        </p:attrNameLst>
                                      </p:cBhvr>
                                      <p:to>
                                        <p:strVal val="visible"/>
                                      </p:to>
                                    </p:set>
                                    <p:anim calcmode="lin" valueType="num">
                                      <p:cBhvr additive="base">
                                        <p:cTn dur="500"/>
                                        <p:tgtEl>
                                          <p:spTgt spid="67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Time For Pass 2 (S    T)</a:t>
            </a:r>
            <a:endParaRPr/>
          </a:p>
        </p:txBody>
      </p:sp>
      <p:sp>
        <p:nvSpPr>
          <p:cNvPr id="678" name="Google Shape;678;p26"/>
          <p:cNvSpPr txBox="1"/>
          <p:nvPr>
            <p:ph idx="1" type="body"/>
          </p:nvPr>
        </p:nvSpPr>
        <p:spPr>
          <a:xfrm>
            <a:off x="685800" y="1981200"/>
            <a:ext cx="7772400" cy="25146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Time to merge one pair of runs                    </a:t>
            </a:r>
            <a:r>
              <a:rPr lang="en-US">
                <a:solidFill>
                  <a:schemeClr val="hlink"/>
                </a:solidFill>
              </a:rPr>
              <a:t>=</a:t>
            </a:r>
            <a:r>
              <a:rPr lang="en-US"/>
              <a:t> </a:t>
            </a:r>
            <a:r>
              <a:rPr lang="en-US">
                <a:solidFill>
                  <a:schemeClr val="hlink"/>
                </a:solidFill>
              </a:rPr>
              <a:t>40t</a:t>
            </a:r>
            <a:r>
              <a:rPr baseline="-25000" lang="en-US">
                <a:solidFill>
                  <a:schemeClr val="hlink"/>
                </a:solidFill>
              </a:rPr>
              <a:t>IO </a:t>
            </a:r>
            <a:r>
              <a:rPr lang="en-US">
                <a:solidFill>
                  <a:schemeClr val="hlink"/>
                </a:solidFill>
              </a:rPr>
              <a:t>+ 20t</a:t>
            </a:r>
            <a:r>
              <a:rPr baseline="-25000" lang="en-US">
                <a:solidFill>
                  <a:schemeClr val="hlink"/>
                </a:solidFill>
              </a:rPr>
              <a:t>IM </a:t>
            </a:r>
            <a:r>
              <a:rPr lang="en-US"/>
              <a:t>.</a:t>
            </a:r>
            <a:endParaRPr/>
          </a:p>
          <a:p>
            <a:pPr indent="-342900" lvl="0" marL="342900" rtl="0" algn="l">
              <a:spcBef>
                <a:spcPts val="640"/>
              </a:spcBef>
              <a:spcAft>
                <a:spcPts val="0"/>
              </a:spcAft>
              <a:buSzPts val="3200"/>
              <a:buFont typeface="Times New Roman"/>
              <a:buChar char="•"/>
            </a:pPr>
            <a:r>
              <a:rPr lang="en-US"/>
              <a:t>Time to merge all </a:t>
            </a:r>
            <a:r>
              <a:rPr lang="en-US">
                <a:solidFill>
                  <a:schemeClr val="hlink"/>
                </a:solidFill>
              </a:rPr>
              <a:t>5</a:t>
            </a:r>
            <a:r>
              <a:rPr lang="en-US"/>
              <a:t> pairs of runs                    </a:t>
            </a:r>
            <a:r>
              <a:rPr lang="en-US">
                <a:solidFill>
                  <a:schemeClr val="hlink"/>
                </a:solidFill>
              </a:rPr>
              <a:t>=</a:t>
            </a:r>
            <a:r>
              <a:rPr lang="en-US"/>
              <a:t> </a:t>
            </a:r>
            <a:r>
              <a:rPr lang="en-US">
                <a:solidFill>
                  <a:schemeClr val="hlink"/>
                </a:solidFill>
              </a:rPr>
              <a:t>200t</a:t>
            </a:r>
            <a:r>
              <a:rPr baseline="-25000" lang="en-US">
                <a:solidFill>
                  <a:schemeClr val="hlink"/>
                </a:solidFill>
              </a:rPr>
              <a:t>IO </a:t>
            </a:r>
            <a:r>
              <a:rPr lang="en-US">
                <a:solidFill>
                  <a:schemeClr val="hlink"/>
                </a:solidFill>
              </a:rPr>
              <a:t>+ 100t</a:t>
            </a:r>
            <a:r>
              <a:rPr baseline="-25000" lang="en-US">
                <a:solidFill>
                  <a:schemeClr val="hlink"/>
                </a:solidFill>
              </a:rPr>
              <a:t>IM </a:t>
            </a:r>
            <a:r>
              <a:rPr lang="en-US"/>
              <a:t>.</a:t>
            </a:r>
            <a:endParaRPr/>
          </a:p>
        </p:txBody>
      </p:sp>
      <p:cxnSp>
        <p:nvCxnSpPr>
          <p:cNvPr id="679" name="Google Shape;679;p26"/>
          <p:cNvCxnSpPr/>
          <p:nvPr/>
        </p:nvCxnSpPr>
        <p:spPr>
          <a:xfrm>
            <a:off x="6248400" y="762000"/>
            <a:ext cx="457200" cy="0"/>
          </a:xfrm>
          <a:prstGeom prst="straightConnector1">
            <a:avLst/>
          </a:prstGeom>
          <a:noFill/>
          <a:ln cap="flat" cmpd="sng" w="28575">
            <a:solidFill>
              <a:schemeClr val="hlink"/>
            </a:solidFill>
            <a:prstDash val="solid"/>
            <a:round/>
            <a:headEnd len="sm" w="sm" type="none"/>
            <a:tailEnd len="med" w="med" type="triangle"/>
          </a:ln>
        </p:spPr>
      </p:cxnSp>
      <p:sp>
        <p:nvSpPr>
          <p:cNvPr id="680" name="Google Shape;680;p2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8">
                                            <p:txEl>
                                              <p:pRg end="0" st="0"/>
                                            </p:txEl>
                                          </p:spTgt>
                                        </p:tgtEl>
                                        <p:attrNameLst>
                                          <p:attrName>style.visibility</p:attrName>
                                        </p:attrNameLst>
                                      </p:cBhvr>
                                      <p:to>
                                        <p:strVal val="visible"/>
                                      </p:to>
                                    </p:set>
                                    <p:anim calcmode="lin" valueType="num">
                                      <p:cBhvr additive="base">
                                        <p:cTn dur="500"/>
                                        <p:tgtEl>
                                          <p:spTgt spid="6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8">
                                            <p:txEl>
                                              <p:pRg end="1" st="1"/>
                                            </p:txEl>
                                          </p:spTgt>
                                        </p:tgtEl>
                                        <p:attrNameLst>
                                          <p:attrName>style.visibility</p:attrName>
                                        </p:attrNameLst>
                                      </p:cBhvr>
                                      <p:to>
                                        <p:strVal val="visible"/>
                                      </p:to>
                                    </p:set>
                                    <p:anim calcmode="lin" valueType="num">
                                      <p:cBhvr additive="base">
                                        <p:cTn dur="500"/>
                                        <p:tgtEl>
                                          <p:spTgt spid="67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7"/>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Time For One Merge Pass</a:t>
            </a:r>
            <a:endParaRPr/>
          </a:p>
        </p:txBody>
      </p:sp>
      <p:sp>
        <p:nvSpPr>
          <p:cNvPr id="687" name="Google Shape;687;p27"/>
          <p:cNvSpPr txBox="1"/>
          <p:nvPr>
            <p:ph idx="1" type="body"/>
          </p:nvPr>
        </p:nvSpPr>
        <p:spPr>
          <a:xfrm>
            <a:off x="685800" y="1981200"/>
            <a:ext cx="8077200" cy="25146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Time to input all blocks </a:t>
            </a:r>
            <a:r>
              <a:rPr lang="en-US">
                <a:solidFill>
                  <a:schemeClr val="hlink"/>
                </a:solidFill>
              </a:rPr>
              <a:t>=</a:t>
            </a:r>
            <a:r>
              <a:rPr lang="en-US"/>
              <a:t> </a:t>
            </a:r>
            <a:r>
              <a:rPr lang="en-US">
                <a:solidFill>
                  <a:schemeClr val="hlink"/>
                </a:solidFill>
              </a:rPr>
              <a:t>100t</a:t>
            </a:r>
            <a:r>
              <a:rPr baseline="-25000" lang="en-US">
                <a:solidFill>
                  <a:schemeClr val="hlink"/>
                </a:solidFill>
              </a:rPr>
              <a:t>IO</a:t>
            </a:r>
            <a:r>
              <a:rPr lang="en-US"/>
              <a:t>.</a:t>
            </a:r>
            <a:endParaRPr/>
          </a:p>
          <a:p>
            <a:pPr indent="-342900" lvl="0" marL="342900" rtl="0" algn="l">
              <a:spcBef>
                <a:spcPts val="640"/>
              </a:spcBef>
              <a:spcAft>
                <a:spcPts val="0"/>
              </a:spcAft>
              <a:buSzPts val="3200"/>
              <a:buFont typeface="Times New Roman"/>
              <a:buChar char="•"/>
            </a:pPr>
            <a:r>
              <a:rPr lang="en-US"/>
              <a:t>Time to output all blocks </a:t>
            </a:r>
            <a:r>
              <a:rPr lang="en-US">
                <a:solidFill>
                  <a:schemeClr val="hlink"/>
                </a:solidFill>
              </a:rPr>
              <a:t>=</a:t>
            </a:r>
            <a:r>
              <a:rPr lang="en-US"/>
              <a:t> </a:t>
            </a:r>
            <a:r>
              <a:rPr lang="en-US">
                <a:solidFill>
                  <a:schemeClr val="hlink"/>
                </a:solidFill>
              </a:rPr>
              <a:t>100t</a:t>
            </a:r>
            <a:r>
              <a:rPr baseline="-25000" lang="en-US">
                <a:solidFill>
                  <a:schemeClr val="hlink"/>
                </a:solidFill>
              </a:rPr>
              <a:t>IO</a:t>
            </a:r>
            <a:r>
              <a:rPr lang="en-US"/>
              <a:t>.</a:t>
            </a:r>
            <a:endParaRPr/>
          </a:p>
          <a:p>
            <a:pPr indent="-342900" lvl="0" marL="342900" rtl="0" algn="l">
              <a:spcBef>
                <a:spcPts val="640"/>
              </a:spcBef>
              <a:spcAft>
                <a:spcPts val="0"/>
              </a:spcAft>
              <a:buSzPts val="3200"/>
              <a:buFont typeface="Times New Roman"/>
              <a:buChar char="•"/>
            </a:pPr>
            <a:r>
              <a:rPr lang="en-US"/>
              <a:t>Time to merge all blocks </a:t>
            </a:r>
            <a:r>
              <a:rPr lang="en-US">
                <a:solidFill>
                  <a:schemeClr val="hlink"/>
                </a:solidFill>
              </a:rPr>
              <a:t>=</a:t>
            </a:r>
            <a:r>
              <a:rPr lang="en-US"/>
              <a:t> </a:t>
            </a:r>
            <a:r>
              <a:rPr lang="en-US">
                <a:solidFill>
                  <a:schemeClr val="hlink"/>
                </a:solidFill>
              </a:rPr>
              <a:t>100t</a:t>
            </a:r>
            <a:r>
              <a:rPr baseline="-25000" lang="en-US">
                <a:solidFill>
                  <a:schemeClr val="hlink"/>
                </a:solidFill>
              </a:rPr>
              <a:t>IM </a:t>
            </a:r>
            <a:r>
              <a:rPr lang="en-US"/>
              <a:t>.</a:t>
            </a:r>
            <a:endParaRPr/>
          </a:p>
          <a:p>
            <a:pPr indent="-342900" lvl="0" marL="342900" rtl="0" algn="l">
              <a:spcBef>
                <a:spcPts val="640"/>
              </a:spcBef>
              <a:spcAft>
                <a:spcPts val="0"/>
              </a:spcAft>
              <a:buSzPts val="3200"/>
              <a:buFont typeface="Times New Roman"/>
              <a:buChar char="•"/>
            </a:pPr>
            <a:r>
              <a:rPr lang="en-US"/>
              <a:t>Total time for a merge pass </a:t>
            </a:r>
            <a:r>
              <a:rPr lang="en-US">
                <a:solidFill>
                  <a:schemeClr val="hlink"/>
                </a:solidFill>
              </a:rPr>
              <a:t>=</a:t>
            </a:r>
            <a:r>
              <a:rPr lang="en-US"/>
              <a:t> </a:t>
            </a:r>
            <a:r>
              <a:rPr lang="en-US">
                <a:solidFill>
                  <a:schemeClr val="hlink"/>
                </a:solidFill>
              </a:rPr>
              <a:t>200t</a:t>
            </a:r>
            <a:r>
              <a:rPr baseline="-25000" lang="en-US">
                <a:solidFill>
                  <a:schemeClr val="hlink"/>
                </a:solidFill>
              </a:rPr>
              <a:t>IO </a:t>
            </a:r>
            <a:r>
              <a:rPr lang="en-US">
                <a:solidFill>
                  <a:schemeClr val="hlink"/>
                </a:solidFill>
              </a:rPr>
              <a:t>+ 100t</a:t>
            </a:r>
            <a:r>
              <a:rPr baseline="-25000" lang="en-US">
                <a:solidFill>
                  <a:schemeClr val="hlink"/>
                </a:solidFill>
              </a:rPr>
              <a:t>IM </a:t>
            </a:r>
            <a:r>
              <a:rPr lang="en-US"/>
              <a:t>.</a:t>
            </a:r>
            <a:endParaRPr/>
          </a:p>
        </p:txBody>
      </p:sp>
      <p:sp>
        <p:nvSpPr>
          <p:cNvPr id="688" name="Google Shape;688;p2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7">
                                            <p:txEl>
                                              <p:pRg end="0" st="0"/>
                                            </p:txEl>
                                          </p:spTgt>
                                        </p:tgtEl>
                                        <p:attrNameLst>
                                          <p:attrName>style.visibility</p:attrName>
                                        </p:attrNameLst>
                                      </p:cBhvr>
                                      <p:to>
                                        <p:strVal val="visible"/>
                                      </p:to>
                                    </p:set>
                                    <p:anim calcmode="lin" valueType="num">
                                      <p:cBhvr additive="base">
                                        <p:cTn dur="500"/>
                                        <p:tgtEl>
                                          <p:spTgt spid="6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7">
                                            <p:txEl>
                                              <p:pRg end="1" st="1"/>
                                            </p:txEl>
                                          </p:spTgt>
                                        </p:tgtEl>
                                        <p:attrNameLst>
                                          <p:attrName>style.visibility</p:attrName>
                                        </p:attrNameLst>
                                      </p:cBhvr>
                                      <p:to>
                                        <p:strVal val="visible"/>
                                      </p:to>
                                    </p:set>
                                    <p:anim calcmode="lin" valueType="num">
                                      <p:cBhvr additive="base">
                                        <p:cTn dur="500"/>
                                        <p:tgtEl>
                                          <p:spTgt spid="6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7">
                                            <p:txEl>
                                              <p:pRg end="2" st="2"/>
                                            </p:txEl>
                                          </p:spTgt>
                                        </p:tgtEl>
                                        <p:attrNameLst>
                                          <p:attrName>style.visibility</p:attrName>
                                        </p:attrNameLst>
                                      </p:cBhvr>
                                      <p:to>
                                        <p:strVal val="visible"/>
                                      </p:to>
                                    </p:set>
                                    <p:anim calcmode="lin" valueType="num">
                                      <p:cBhvr additive="base">
                                        <p:cTn dur="500"/>
                                        <p:tgtEl>
                                          <p:spTgt spid="6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7">
                                            <p:txEl>
                                              <p:pRg end="3" st="3"/>
                                            </p:txEl>
                                          </p:spTgt>
                                        </p:tgtEl>
                                        <p:attrNameLst>
                                          <p:attrName>style.visibility</p:attrName>
                                        </p:attrNameLst>
                                      </p:cBhvr>
                                      <p:to>
                                        <p:strVal val="visible"/>
                                      </p:to>
                                    </p:set>
                                    <p:anim calcmode="lin" valueType="num">
                                      <p:cBhvr additive="base">
                                        <p:cTn dur="500"/>
                                        <p:tgtEl>
                                          <p:spTgt spid="68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2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Total Run-Merging Time</a:t>
            </a:r>
            <a:endParaRPr/>
          </a:p>
        </p:txBody>
      </p:sp>
      <p:sp>
        <p:nvSpPr>
          <p:cNvPr id="694" name="Google Shape;694;p28"/>
          <p:cNvSpPr txBox="1"/>
          <p:nvPr>
            <p:ph idx="1" type="body"/>
          </p:nvPr>
        </p:nvSpPr>
        <p:spPr>
          <a:xfrm>
            <a:off x="228600" y="1981200"/>
            <a:ext cx="86106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solidFill>
                  <a:schemeClr val="hlink"/>
                </a:solidFill>
              </a:rPr>
              <a:t>(time for one merge pass) * (number of passes)</a:t>
            </a:r>
            <a:endParaRPr/>
          </a:p>
          <a:p>
            <a:pPr indent="-342900" lvl="0" marL="342900" rtl="0" algn="l">
              <a:spcBef>
                <a:spcPts val="640"/>
              </a:spcBef>
              <a:spcAft>
                <a:spcPts val="0"/>
              </a:spcAft>
              <a:buSzPts val="3200"/>
              <a:buFont typeface="Times New Roman"/>
              <a:buNone/>
            </a:pPr>
            <a:r>
              <a:rPr lang="en-US">
                <a:solidFill>
                  <a:schemeClr val="hlink"/>
                </a:solidFill>
              </a:rPr>
              <a:t>    = (time for one merge pass) </a:t>
            </a:r>
            <a:endParaRPr/>
          </a:p>
          <a:p>
            <a:pPr indent="-285750" lvl="1" marL="742950" rtl="0" algn="l">
              <a:spcBef>
                <a:spcPts val="640"/>
              </a:spcBef>
              <a:spcAft>
                <a:spcPts val="0"/>
              </a:spcAft>
              <a:buSzPts val="2800"/>
              <a:buFont typeface="Noto Sans Symbols"/>
              <a:buNone/>
            </a:pPr>
            <a:r>
              <a:rPr lang="en-US">
                <a:solidFill>
                  <a:schemeClr val="hlink"/>
                </a:solidFill>
              </a:rPr>
              <a:t>    </a:t>
            </a:r>
            <a:r>
              <a:rPr lang="en-US" sz="3200">
                <a:solidFill>
                  <a:schemeClr val="hlink"/>
                </a:solidFill>
              </a:rPr>
              <a:t>* ceil(log</a:t>
            </a:r>
            <a:r>
              <a:rPr baseline="-25000" lang="en-US" sz="3200">
                <a:solidFill>
                  <a:schemeClr val="hlink"/>
                </a:solidFill>
              </a:rPr>
              <a:t>2</a:t>
            </a:r>
            <a:r>
              <a:rPr lang="en-US" sz="3200">
                <a:solidFill>
                  <a:schemeClr val="hlink"/>
                </a:solidFill>
              </a:rPr>
              <a:t>(number of initial runs))</a:t>
            </a:r>
            <a:endParaRPr/>
          </a:p>
          <a:p>
            <a:pPr indent="-342900" lvl="0" marL="342900" rtl="0" algn="l">
              <a:spcBef>
                <a:spcPts val="640"/>
              </a:spcBef>
              <a:spcAft>
                <a:spcPts val="0"/>
              </a:spcAft>
              <a:buSzPts val="3200"/>
              <a:buFont typeface="Times New Roman"/>
              <a:buNone/>
            </a:pPr>
            <a:r>
              <a:rPr lang="en-US">
                <a:solidFill>
                  <a:schemeClr val="hlink"/>
                </a:solidFill>
              </a:rPr>
              <a:t>    = (200t</a:t>
            </a:r>
            <a:r>
              <a:rPr baseline="-25000" lang="en-US">
                <a:solidFill>
                  <a:schemeClr val="hlink"/>
                </a:solidFill>
              </a:rPr>
              <a:t>IO </a:t>
            </a:r>
            <a:r>
              <a:rPr lang="en-US">
                <a:solidFill>
                  <a:schemeClr val="hlink"/>
                </a:solidFill>
              </a:rPr>
              <a:t>+ 100t</a:t>
            </a:r>
            <a:r>
              <a:rPr baseline="-25000" lang="en-US">
                <a:solidFill>
                  <a:schemeClr val="hlink"/>
                </a:solidFill>
              </a:rPr>
              <a:t>IM</a:t>
            </a:r>
            <a:r>
              <a:rPr lang="en-US">
                <a:solidFill>
                  <a:schemeClr val="hlink"/>
                </a:solidFill>
              </a:rPr>
              <a:t>) * ceil(log</a:t>
            </a:r>
            <a:r>
              <a:rPr baseline="-25000" lang="en-US">
                <a:solidFill>
                  <a:schemeClr val="hlink"/>
                </a:solidFill>
              </a:rPr>
              <a:t>2</a:t>
            </a:r>
            <a:r>
              <a:rPr lang="en-US">
                <a:solidFill>
                  <a:schemeClr val="hlink"/>
                </a:solidFill>
              </a:rPr>
              <a:t>(20))</a:t>
            </a:r>
            <a:endParaRPr/>
          </a:p>
          <a:p>
            <a:pPr indent="-342900" lvl="0" marL="342900" rtl="0" algn="l">
              <a:spcBef>
                <a:spcPts val="640"/>
              </a:spcBef>
              <a:spcAft>
                <a:spcPts val="0"/>
              </a:spcAft>
              <a:buSzPts val="3200"/>
              <a:buFont typeface="Times New Roman"/>
              <a:buNone/>
            </a:pPr>
            <a:r>
              <a:rPr lang="en-US">
                <a:solidFill>
                  <a:schemeClr val="hlink"/>
                </a:solidFill>
              </a:rPr>
              <a:t>    = (200t</a:t>
            </a:r>
            <a:r>
              <a:rPr baseline="-25000" lang="en-US">
                <a:solidFill>
                  <a:schemeClr val="hlink"/>
                </a:solidFill>
              </a:rPr>
              <a:t>IO </a:t>
            </a:r>
            <a:r>
              <a:rPr lang="en-US">
                <a:solidFill>
                  <a:schemeClr val="hlink"/>
                </a:solidFill>
              </a:rPr>
              <a:t>+ 100t</a:t>
            </a:r>
            <a:r>
              <a:rPr baseline="-25000" lang="en-US">
                <a:solidFill>
                  <a:schemeClr val="hlink"/>
                </a:solidFill>
              </a:rPr>
              <a:t>IM</a:t>
            </a:r>
            <a:r>
              <a:rPr lang="en-US">
                <a:solidFill>
                  <a:schemeClr val="hlink"/>
                </a:solidFill>
              </a:rPr>
              <a:t>) * 5</a:t>
            </a:r>
            <a:endParaRPr/>
          </a:p>
        </p:txBody>
      </p:sp>
      <p:sp>
        <p:nvSpPr>
          <p:cNvPr id="695" name="Google Shape;695;p2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4">
                                            <p:txEl>
                                              <p:pRg end="0" st="0"/>
                                            </p:txEl>
                                          </p:spTgt>
                                        </p:tgtEl>
                                        <p:attrNameLst>
                                          <p:attrName>style.visibility</p:attrName>
                                        </p:attrNameLst>
                                      </p:cBhvr>
                                      <p:to>
                                        <p:strVal val="visible"/>
                                      </p:to>
                                    </p:set>
                                    <p:anim calcmode="lin" valueType="num">
                                      <p:cBhvr additive="base">
                                        <p:cTn dur="500"/>
                                        <p:tgtEl>
                                          <p:spTgt spid="6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4">
                                            <p:txEl>
                                              <p:pRg end="1" st="1"/>
                                            </p:txEl>
                                          </p:spTgt>
                                        </p:tgtEl>
                                        <p:attrNameLst>
                                          <p:attrName>style.visibility</p:attrName>
                                        </p:attrNameLst>
                                      </p:cBhvr>
                                      <p:to>
                                        <p:strVal val="visible"/>
                                      </p:to>
                                    </p:set>
                                    <p:anim calcmode="lin" valueType="num">
                                      <p:cBhvr additive="base">
                                        <p:cTn dur="500"/>
                                        <p:tgtEl>
                                          <p:spTgt spid="6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4">
                                            <p:txEl>
                                              <p:pRg end="2" st="2"/>
                                            </p:txEl>
                                          </p:spTgt>
                                        </p:tgtEl>
                                        <p:attrNameLst>
                                          <p:attrName>style.visibility</p:attrName>
                                        </p:attrNameLst>
                                      </p:cBhvr>
                                      <p:to>
                                        <p:strVal val="visible"/>
                                      </p:to>
                                    </p:set>
                                    <p:anim calcmode="lin" valueType="num">
                                      <p:cBhvr additive="base">
                                        <p:cTn dur="500"/>
                                        <p:tgtEl>
                                          <p:spTgt spid="69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4">
                                            <p:txEl>
                                              <p:pRg end="3" st="3"/>
                                            </p:txEl>
                                          </p:spTgt>
                                        </p:tgtEl>
                                        <p:attrNameLst>
                                          <p:attrName>style.visibility</p:attrName>
                                        </p:attrNameLst>
                                      </p:cBhvr>
                                      <p:to>
                                        <p:strVal val="visible"/>
                                      </p:to>
                                    </p:set>
                                    <p:anim calcmode="lin" valueType="num">
                                      <p:cBhvr additive="base">
                                        <p:cTn dur="500"/>
                                        <p:tgtEl>
                                          <p:spTgt spid="69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4">
                                            <p:txEl>
                                              <p:pRg end="4" st="4"/>
                                            </p:txEl>
                                          </p:spTgt>
                                        </p:tgtEl>
                                        <p:attrNameLst>
                                          <p:attrName>style.visibility</p:attrName>
                                        </p:attrNameLst>
                                      </p:cBhvr>
                                      <p:to>
                                        <p:strVal val="visible"/>
                                      </p:to>
                                    </p:set>
                                    <p:anim calcmode="lin" valueType="num">
                                      <p:cBhvr additive="base">
                                        <p:cTn dur="500"/>
                                        <p:tgtEl>
                                          <p:spTgt spid="69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Factors In Overall Run Time</a:t>
            </a:r>
            <a:endParaRPr/>
          </a:p>
        </p:txBody>
      </p:sp>
      <p:sp>
        <p:nvSpPr>
          <p:cNvPr id="701" name="Google Shape;701;p29"/>
          <p:cNvSpPr txBox="1"/>
          <p:nvPr>
            <p:ph idx="1" type="body"/>
          </p:nvPr>
        </p:nvSpPr>
        <p:spPr>
          <a:xfrm>
            <a:off x="762000" y="1447800"/>
            <a:ext cx="7772400" cy="51816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Run generation. </a:t>
            </a:r>
            <a:r>
              <a:rPr lang="en-US">
                <a:solidFill>
                  <a:schemeClr val="hlink"/>
                </a:solidFill>
              </a:rPr>
              <a:t>200t</a:t>
            </a:r>
            <a:r>
              <a:rPr baseline="-25000" lang="en-US">
                <a:solidFill>
                  <a:schemeClr val="hlink"/>
                </a:solidFill>
              </a:rPr>
              <a:t>IO </a:t>
            </a:r>
            <a:r>
              <a:rPr lang="en-US">
                <a:solidFill>
                  <a:schemeClr val="hlink"/>
                </a:solidFill>
              </a:rPr>
              <a:t>+ 20t</a:t>
            </a:r>
            <a:r>
              <a:rPr baseline="-25000" lang="en-US">
                <a:solidFill>
                  <a:schemeClr val="hlink"/>
                </a:solidFill>
              </a:rPr>
              <a:t>IS</a:t>
            </a:r>
            <a:endParaRPr/>
          </a:p>
          <a:p>
            <a:pPr indent="-285750" lvl="1" marL="742950" rtl="0" algn="l">
              <a:spcBef>
                <a:spcPts val="560"/>
              </a:spcBef>
              <a:spcAft>
                <a:spcPts val="0"/>
              </a:spcAft>
              <a:buSzPts val="2800"/>
              <a:buChar char="▪"/>
            </a:pPr>
            <a:r>
              <a:rPr lang="en-US"/>
              <a:t>Internal sort time.</a:t>
            </a:r>
            <a:endParaRPr/>
          </a:p>
          <a:p>
            <a:pPr indent="-285750" lvl="1" marL="742950" rtl="0" algn="l">
              <a:spcBef>
                <a:spcPts val="560"/>
              </a:spcBef>
              <a:spcAft>
                <a:spcPts val="0"/>
              </a:spcAft>
              <a:buSzPts val="2800"/>
              <a:buChar char="▪"/>
            </a:pPr>
            <a:r>
              <a:rPr lang="en-US"/>
              <a:t>Input and output time.</a:t>
            </a:r>
            <a:endParaRPr/>
          </a:p>
          <a:p>
            <a:pPr indent="-342900" lvl="0" marL="342900" rtl="0" algn="l">
              <a:spcBef>
                <a:spcPts val="640"/>
              </a:spcBef>
              <a:spcAft>
                <a:spcPts val="0"/>
              </a:spcAft>
              <a:buSzPts val="3200"/>
              <a:buFont typeface="Times New Roman"/>
              <a:buChar char="•"/>
            </a:pPr>
            <a:r>
              <a:rPr lang="en-US"/>
              <a:t>Run merging. </a:t>
            </a:r>
            <a:r>
              <a:rPr lang="en-US" sz="2800">
                <a:solidFill>
                  <a:schemeClr val="hlink"/>
                </a:solidFill>
              </a:rPr>
              <a:t>(200t</a:t>
            </a:r>
            <a:r>
              <a:rPr baseline="-25000" lang="en-US" sz="2800">
                <a:solidFill>
                  <a:schemeClr val="hlink"/>
                </a:solidFill>
              </a:rPr>
              <a:t>IO </a:t>
            </a:r>
            <a:r>
              <a:rPr lang="en-US" sz="2800">
                <a:solidFill>
                  <a:schemeClr val="hlink"/>
                </a:solidFill>
              </a:rPr>
              <a:t>+ 100t</a:t>
            </a:r>
            <a:r>
              <a:rPr baseline="-25000" lang="en-US" sz="2800">
                <a:solidFill>
                  <a:schemeClr val="hlink"/>
                </a:solidFill>
              </a:rPr>
              <a:t>IM</a:t>
            </a:r>
            <a:r>
              <a:rPr lang="en-US" sz="2800">
                <a:solidFill>
                  <a:schemeClr val="hlink"/>
                </a:solidFill>
              </a:rPr>
              <a:t>) * ceil(log</a:t>
            </a:r>
            <a:r>
              <a:rPr baseline="-25000" lang="en-US" sz="2800">
                <a:solidFill>
                  <a:schemeClr val="hlink"/>
                </a:solidFill>
              </a:rPr>
              <a:t>2</a:t>
            </a:r>
            <a:r>
              <a:rPr lang="en-US" sz="2800">
                <a:solidFill>
                  <a:schemeClr val="hlink"/>
                </a:solidFill>
              </a:rPr>
              <a:t>(20))</a:t>
            </a:r>
            <a:endParaRPr sz="2800"/>
          </a:p>
          <a:p>
            <a:pPr indent="-285750" lvl="1" marL="742950" rtl="0" algn="l">
              <a:spcBef>
                <a:spcPts val="560"/>
              </a:spcBef>
              <a:spcAft>
                <a:spcPts val="0"/>
              </a:spcAft>
              <a:buSzPts val="2800"/>
              <a:buChar char="▪"/>
            </a:pPr>
            <a:r>
              <a:rPr lang="en-US"/>
              <a:t>Internal merge time.</a:t>
            </a:r>
            <a:endParaRPr/>
          </a:p>
          <a:p>
            <a:pPr indent="-285750" lvl="1" marL="742950" rtl="0" algn="l">
              <a:spcBef>
                <a:spcPts val="560"/>
              </a:spcBef>
              <a:spcAft>
                <a:spcPts val="0"/>
              </a:spcAft>
              <a:buSzPts val="2800"/>
              <a:buChar char="▪"/>
            </a:pPr>
            <a:r>
              <a:rPr lang="en-US"/>
              <a:t>Input and output time.</a:t>
            </a:r>
            <a:endParaRPr/>
          </a:p>
          <a:p>
            <a:pPr indent="-285750" lvl="1" marL="742950" rtl="0" algn="l">
              <a:spcBef>
                <a:spcPts val="560"/>
              </a:spcBef>
              <a:spcAft>
                <a:spcPts val="0"/>
              </a:spcAft>
              <a:buSzPts val="2800"/>
              <a:buChar char="▪"/>
            </a:pPr>
            <a:r>
              <a:rPr lang="en-US"/>
              <a:t>Number of initial runs.</a:t>
            </a:r>
            <a:endParaRPr/>
          </a:p>
          <a:p>
            <a:pPr indent="-285750" lvl="1" marL="742950" rtl="0" algn="l">
              <a:spcBef>
                <a:spcPts val="560"/>
              </a:spcBef>
              <a:spcAft>
                <a:spcPts val="0"/>
              </a:spcAft>
              <a:buSzPts val="2800"/>
              <a:buChar char="▪"/>
            </a:pPr>
            <a:r>
              <a:rPr lang="en-US"/>
              <a:t>Merge order (number of merge passes is determined by number of runs and merge order)</a:t>
            </a:r>
            <a:endParaRPr/>
          </a:p>
        </p:txBody>
      </p:sp>
      <p:sp>
        <p:nvSpPr>
          <p:cNvPr id="702" name="Google Shape;702;p2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anim calcmode="lin" valueType="num">
                                      <p:cBhvr additive="base">
                                        <p:cTn dur="500"/>
                                        <p:tgtEl>
                                          <p:spTgt spid="7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anim calcmode="lin" valueType="num">
                                      <p:cBhvr additive="base">
                                        <p:cTn dur="500"/>
                                        <p:tgtEl>
                                          <p:spTgt spid="70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anim calcmode="lin" valueType="num">
                                      <p:cBhvr additive="base">
                                        <p:cTn dur="500"/>
                                        <p:tgtEl>
                                          <p:spTgt spid="70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anim calcmode="lin" valueType="num">
                                      <p:cBhvr additive="base">
                                        <p:cTn dur="500"/>
                                        <p:tgtEl>
                                          <p:spTgt spid="70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4" st="4"/>
                                            </p:txEl>
                                          </p:spTgt>
                                        </p:tgtEl>
                                        <p:attrNameLst>
                                          <p:attrName>style.visibility</p:attrName>
                                        </p:attrNameLst>
                                      </p:cBhvr>
                                      <p:to>
                                        <p:strVal val="visible"/>
                                      </p:to>
                                    </p:set>
                                    <p:anim calcmode="lin" valueType="num">
                                      <p:cBhvr additive="base">
                                        <p:cTn dur="500"/>
                                        <p:tgtEl>
                                          <p:spTgt spid="70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5" st="5"/>
                                            </p:txEl>
                                          </p:spTgt>
                                        </p:tgtEl>
                                        <p:attrNameLst>
                                          <p:attrName>style.visibility</p:attrName>
                                        </p:attrNameLst>
                                      </p:cBhvr>
                                      <p:to>
                                        <p:strVal val="visible"/>
                                      </p:to>
                                    </p:set>
                                    <p:anim calcmode="lin" valueType="num">
                                      <p:cBhvr additive="base">
                                        <p:cTn dur="500"/>
                                        <p:tgtEl>
                                          <p:spTgt spid="70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6" st="6"/>
                                            </p:txEl>
                                          </p:spTgt>
                                        </p:tgtEl>
                                        <p:attrNameLst>
                                          <p:attrName>style.visibility</p:attrName>
                                        </p:attrNameLst>
                                      </p:cBhvr>
                                      <p:to>
                                        <p:strVal val="visible"/>
                                      </p:to>
                                    </p:set>
                                    <p:anim calcmode="lin" valueType="num">
                                      <p:cBhvr additive="base">
                                        <p:cTn dur="500"/>
                                        <p:tgtEl>
                                          <p:spTgt spid="70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1">
                                            <p:txEl>
                                              <p:pRg end="7" st="7"/>
                                            </p:txEl>
                                          </p:spTgt>
                                        </p:tgtEl>
                                        <p:attrNameLst>
                                          <p:attrName>style.visibility</p:attrName>
                                        </p:attrNameLst>
                                      </p:cBhvr>
                                      <p:to>
                                        <p:strVal val="visible"/>
                                      </p:to>
                                    </p:set>
                                    <p:anim calcmode="lin" valueType="num">
                                      <p:cBhvr additive="base">
                                        <p:cTn dur="500"/>
                                        <p:tgtEl>
                                          <p:spTgt spid="70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Small n But Large File</a:t>
            </a:r>
            <a:endParaRPr/>
          </a:p>
        </p:txBody>
      </p:sp>
      <p:sp>
        <p:nvSpPr>
          <p:cNvPr id="255" name="Google Shape;255;p3"/>
          <p:cNvSpPr txBox="1"/>
          <p:nvPr>
            <p:ph idx="1" type="body"/>
          </p:nvPr>
        </p:nvSpPr>
        <p:spPr>
          <a:xfrm>
            <a:off x="685800" y="1981200"/>
            <a:ext cx="7772400" cy="40386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Input the record keys.</a:t>
            </a:r>
            <a:endParaRPr/>
          </a:p>
          <a:p>
            <a:pPr indent="-342900" lvl="0" marL="342900" rtl="0" algn="l">
              <a:spcBef>
                <a:spcPts val="640"/>
              </a:spcBef>
              <a:spcAft>
                <a:spcPts val="0"/>
              </a:spcAft>
              <a:buSzPts val="3200"/>
              <a:buFont typeface="Times New Roman"/>
              <a:buChar char="•"/>
            </a:pPr>
            <a:r>
              <a:rPr lang="en-US"/>
              <a:t>Sort the </a:t>
            </a:r>
            <a:r>
              <a:rPr lang="en-US">
                <a:solidFill>
                  <a:schemeClr val="hlink"/>
                </a:solidFill>
              </a:rPr>
              <a:t>n</a:t>
            </a:r>
            <a:r>
              <a:rPr lang="en-US"/>
              <a:t> keys to determine the sorted order for the </a:t>
            </a:r>
            <a:r>
              <a:rPr lang="en-US">
                <a:solidFill>
                  <a:schemeClr val="hlink"/>
                </a:solidFill>
              </a:rPr>
              <a:t>n</a:t>
            </a:r>
            <a:r>
              <a:rPr lang="en-US"/>
              <a:t> records.</a:t>
            </a:r>
            <a:endParaRPr/>
          </a:p>
          <a:p>
            <a:pPr indent="-342900" lvl="0" marL="342900" rtl="0" algn="l">
              <a:spcBef>
                <a:spcPts val="640"/>
              </a:spcBef>
              <a:spcAft>
                <a:spcPts val="0"/>
              </a:spcAft>
              <a:buSzPts val="3200"/>
              <a:buFont typeface="Times New Roman"/>
              <a:buChar char="•"/>
            </a:pPr>
            <a:r>
              <a:rPr lang="en-US"/>
              <a:t>Permute the records into the desired order (possibly several fields at a time).</a:t>
            </a:r>
            <a:endParaRPr/>
          </a:p>
          <a:p>
            <a:pPr indent="-342900" lvl="0" marL="342900" rtl="0" algn="l">
              <a:spcBef>
                <a:spcPts val="640"/>
              </a:spcBef>
              <a:spcAft>
                <a:spcPts val="0"/>
              </a:spcAft>
              <a:buSzPts val="3200"/>
              <a:buFont typeface="Times New Roman"/>
              <a:buChar char="•"/>
            </a:pPr>
            <a:r>
              <a:rPr lang="en-US"/>
              <a:t>We focus on the case: large </a:t>
            </a:r>
            <a:r>
              <a:rPr lang="en-US">
                <a:solidFill>
                  <a:schemeClr val="hlink"/>
                </a:solidFill>
              </a:rPr>
              <a:t>n</a:t>
            </a:r>
            <a:r>
              <a:rPr lang="en-US"/>
              <a:t>, large file.</a:t>
            </a:r>
            <a:endParaRPr/>
          </a:p>
        </p:txBody>
      </p:sp>
      <p:sp>
        <p:nvSpPr>
          <p:cNvPr id="256" name="Google Shape;256;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 calcmode="lin" valueType="num">
                                      <p:cBhvr additive="base">
                                        <p:cTn dur="500"/>
                                        <p:tgtEl>
                                          <p:spTgt spid="2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 calcmode="lin" valueType="num">
                                      <p:cBhvr additive="base">
                                        <p:cTn dur="500"/>
                                        <p:tgtEl>
                                          <p:spTgt spid="2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 calcmode="lin" valueType="num">
                                      <p:cBhvr additive="base">
                                        <p:cTn dur="500"/>
                                        <p:tgtEl>
                                          <p:spTgt spid="2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 calcmode="lin" valueType="num">
                                      <p:cBhvr additive="base">
                                        <p:cTn dur="500"/>
                                        <p:tgtEl>
                                          <p:spTgt spid="2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0"/>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Generation</a:t>
            </a:r>
            <a:endParaRPr/>
          </a:p>
        </p:txBody>
      </p:sp>
      <p:sp>
        <p:nvSpPr>
          <p:cNvPr id="708" name="Google Shape;708;p30"/>
          <p:cNvSpPr txBox="1"/>
          <p:nvPr>
            <p:ph idx="1" type="body"/>
          </p:nvPr>
        </p:nvSpPr>
        <p:spPr>
          <a:xfrm>
            <a:off x="609600" y="1295400"/>
            <a:ext cx="7772400" cy="609600"/>
          </a:xfrm>
          <a:prstGeom prst="rect">
            <a:avLst/>
          </a:prstGeom>
          <a:noFill/>
          <a:ln>
            <a:noFill/>
          </a:ln>
        </p:spPr>
        <p:txBody>
          <a:bodyPr anchorCtr="0" anchor="t" bIns="46025" lIns="92075" spcFirstLastPara="1" rIns="92075" wrap="square" tIns="46025">
            <a:noAutofit/>
          </a:bodyPr>
          <a:lstStyle/>
          <a:p>
            <a:pPr indent="-285750" lvl="1" marL="742950" rtl="0" algn="l">
              <a:spcBef>
                <a:spcPts val="0"/>
              </a:spcBef>
              <a:spcAft>
                <a:spcPts val="0"/>
              </a:spcAft>
              <a:buClr>
                <a:schemeClr val="dk2"/>
              </a:buClr>
              <a:buSzPts val="2800"/>
              <a:buFont typeface="Times New Roman"/>
              <a:buChar char="•"/>
            </a:pPr>
            <a:r>
              <a:rPr lang="en-US"/>
              <a:t>Overlap input, output, and internal sorting.</a:t>
            </a:r>
            <a:endParaRPr/>
          </a:p>
        </p:txBody>
      </p:sp>
      <p:grpSp>
        <p:nvGrpSpPr>
          <p:cNvPr id="709" name="Google Shape;709;p30"/>
          <p:cNvGrpSpPr/>
          <p:nvPr/>
        </p:nvGrpSpPr>
        <p:grpSpPr>
          <a:xfrm>
            <a:off x="990600" y="2514600"/>
            <a:ext cx="6400800" cy="3352800"/>
            <a:chOff x="672" y="1584"/>
            <a:chExt cx="4032" cy="2112"/>
          </a:xfrm>
        </p:grpSpPr>
        <p:sp>
          <p:nvSpPr>
            <p:cNvPr id="710" name="Google Shape;710;p30"/>
            <p:cNvSpPr/>
            <p:nvPr/>
          </p:nvSpPr>
          <p:spPr>
            <a:xfrm>
              <a:off x="672" y="1632"/>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711" name="Google Shape;711;p30"/>
            <p:cNvSpPr/>
            <p:nvPr/>
          </p:nvSpPr>
          <p:spPr>
            <a:xfrm>
              <a:off x="3744" y="2832"/>
              <a:ext cx="912" cy="864"/>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712" name="Google Shape;712;p30"/>
            <p:cNvSpPr txBox="1"/>
            <p:nvPr/>
          </p:nvSpPr>
          <p:spPr>
            <a:xfrm>
              <a:off x="3936" y="3120"/>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DISK</a:t>
              </a:r>
              <a:endParaRPr/>
            </a:p>
          </p:txBody>
        </p:sp>
        <p:cxnSp>
          <p:nvCxnSpPr>
            <p:cNvPr id="713" name="Google Shape;713;p30"/>
            <p:cNvCxnSpPr/>
            <p:nvPr/>
          </p:nvCxnSpPr>
          <p:spPr>
            <a:xfrm>
              <a:off x="2688" y="3360"/>
              <a:ext cx="1056" cy="0"/>
            </a:xfrm>
            <a:prstGeom prst="straightConnector1">
              <a:avLst/>
            </a:prstGeom>
            <a:noFill/>
            <a:ln cap="flat" cmpd="sng" w="57150">
              <a:solidFill>
                <a:schemeClr val="lt1"/>
              </a:solidFill>
              <a:prstDash val="solid"/>
              <a:round/>
              <a:headEnd len="med" w="med" type="none"/>
              <a:tailEnd len="med" w="med" type="triangle"/>
            </a:ln>
          </p:spPr>
        </p:cxnSp>
        <p:sp>
          <p:nvSpPr>
            <p:cNvPr id="714" name="Google Shape;714;p30"/>
            <p:cNvSpPr txBox="1"/>
            <p:nvPr/>
          </p:nvSpPr>
          <p:spPr>
            <a:xfrm>
              <a:off x="1248" y="2544"/>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MEMORY</a:t>
              </a:r>
              <a:endParaRPr/>
            </a:p>
          </p:txBody>
        </p:sp>
        <p:sp>
          <p:nvSpPr>
            <p:cNvPr id="715" name="Google Shape;715;p30"/>
            <p:cNvSpPr/>
            <p:nvPr/>
          </p:nvSpPr>
          <p:spPr>
            <a:xfrm>
              <a:off x="3744" y="158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716" name="Google Shape;716;p30"/>
            <p:cNvSpPr txBox="1"/>
            <p:nvPr/>
          </p:nvSpPr>
          <p:spPr>
            <a:xfrm>
              <a:off x="3936" y="187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DISK</a:t>
              </a:r>
              <a:endParaRPr/>
            </a:p>
          </p:txBody>
        </p:sp>
        <p:cxnSp>
          <p:nvCxnSpPr>
            <p:cNvPr id="717" name="Google Shape;717;p30"/>
            <p:cNvCxnSpPr/>
            <p:nvPr/>
          </p:nvCxnSpPr>
          <p:spPr>
            <a:xfrm>
              <a:off x="2688" y="2112"/>
              <a:ext cx="1056" cy="0"/>
            </a:xfrm>
            <a:prstGeom prst="straightConnector1">
              <a:avLst/>
            </a:prstGeom>
            <a:noFill/>
            <a:ln cap="flat" cmpd="sng" w="57150">
              <a:solidFill>
                <a:schemeClr val="hlink"/>
              </a:solidFill>
              <a:prstDash val="solid"/>
              <a:round/>
              <a:headEnd len="med" w="med" type="triangle"/>
              <a:tailEnd len="med" w="med" type="none"/>
            </a:ln>
          </p:spPr>
        </p:cxnSp>
      </p:grpSp>
      <p:sp>
        <p:nvSpPr>
          <p:cNvPr id="718" name="Google Shape;718;p3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 calcmode="lin" valueType="num">
                                      <p:cBhvr additive="base">
                                        <p:cTn dur="500"/>
                                        <p:tgtEl>
                                          <p:spTgt spid="70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9"/>
                                        </p:tgtEl>
                                        <p:attrNameLst>
                                          <p:attrName>style.visibility</p:attrName>
                                        </p:attrNameLst>
                                      </p:cBhvr>
                                      <p:to>
                                        <p:strVal val="visible"/>
                                      </p:to>
                                    </p:set>
                                    <p:anim calcmode="lin" valueType="num">
                                      <p:cBhvr additive="base">
                                        <p:cTn dur="500"/>
                                        <p:tgtEl>
                                          <p:spTgt spid="7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Generation</a:t>
            </a:r>
            <a:endParaRPr/>
          </a:p>
        </p:txBody>
      </p:sp>
      <p:sp>
        <p:nvSpPr>
          <p:cNvPr id="724" name="Google Shape;724;p3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Generate runs whose length (on average) exceeds memory size.</a:t>
            </a:r>
            <a:endParaRPr/>
          </a:p>
          <a:p>
            <a:pPr indent="-342900" lvl="0" marL="342900" rtl="0" algn="l">
              <a:spcBef>
                <a:spcPts val="640"/>
              </a:spcBef>
              <a:spcAft>
                <a:spcPts val="0"/>
              </a:spcAft>
              <a:buSzPts val="3200"/>
              <a:buFont typeface="Times New Roman"/>
              <a:buChar char="•"/>
            </a:pPr>
            <a:r>
              <a:rPr lang="en-US"/>
              <a:t>Equivalent to reducing number of runs generated.</a:t>
            </a:r>
            <a:endParaRPr/>
          </a:p>
        </p:txBody>
      </p:sp>
      <p:sp>
        <p:nvSpPr>
          <p:cNvPr id="725" name="Google Shape;725;p3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anim calcmode="lin" valueType="num">
                                      <p:cBhvr additive="base">
                                        <p:cTn dur="500"/>
                                        <p:tgtEl>
                                          <p:spTgt spid="7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anim calcmode="lin" valueType="num">
                                      <p:cBhvr additive="base">
                                        <p:cTn dur="500"/>
                                        <p:tgtEl>
                                          <p:spTgt spid="7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Merging</a:t>
            </a:r>
            <a:endParaRPr/>
          </a:p>
        </p:txBody>
      </p:sp>
      <p:sp>
        <p:nvSpPr>
          <p:cNvPr id="731" name="Google Shape;731;p32"/>
          <p:cNvSpPr txBox="1"/>
          <p:nvPr>
            <p:ph idx="1" type="body"/>
          </p:nvPr>
        </p:nvSpPr>
        <p:spPr>
          <a:xfrm>
            <a:off x="609600" y="1295400"/>
            <a:ext cx="7772400" cy="609600"/>
          </a:xfrm>
          <a:prstGeom prst="rect">
            <a:avLst/>
          </a:prstGeom>
          <a:noFill/>
          <a:ln>
            <a:noFill/>
          </a:ln>
        </p:spPr>
        <p:txBody>
          <a:bodyPr anchorCtr="0" anchor="t" bIns="46025" lIns="92075" spcFirstLastPara="1" rIns="92075" wrap="square" tIns="46025">
            <a:noAutofit/>
          </a:bodyPr>
          <a:lstStyle/>
          <a:p>
            <a:pPr indent="-285750" lvl="1" marL="742950" rtl="0" algn="l">
              <a:spcBef>
                <a:spcPts val="0"/>
              </a:spcBef>
              <a:spcAft>
                <a:spcPts val="0"/>
              </a:spcAft>
              <a:buClr>
                <a:schemeClr val="dk2"/>
              </a:buClr>
              <a:buSzPts val="2800"/>
              <a:buFont typeface="Times New Roman"/>
              <a:buChar char="•"/>
            </a:pPr>
            <a:r>
              <a:rPr lang="en-US"/>
              <a:t>Overlap input, output, and internal merging.</a:t>
            </a:r>
            <a:endParaRPr/>
          </a:p>
        </p:txBody>
      </p:sp>
      <p:grpSp>
        <p:nvGrpSpPr>
          <p:cNvPr id="732" name="Google Shape;732;p32"/>
          <p:cNvGrpSpPr/>
          <p:nvPr/>
        </p:nvGrpSpPr>
        <p:grpSpPr>
          <a:xfrm>
            <a:off x="990600" y="2514600"/>
            <a:ext cx="6400800" cy="3352800"/>
            <a:chOff x="672" y="1584"/>
            <a:chExt cx="4032" cy="2112"/>
          </a:xfrm>
        </p:grpSpPr>
        <p:sp>
          <p:nvSpPr>
            <p:cNvPr id="733" name="Google Shape;733;p32"/>
            <p:cNvSpPr/>
            <p:nvPr/>
          </p:nvSpPr>
          <p:spPr>
            <a:xfrm>
              <a:off x="672" y="1632"/>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734" name="Google Shape;734;p32"/>
            <p:cNvSpPr/>
            <p:nvPr/>
          </p:nvSpPr>
          <p:spPr>
            <a:xfrm>
              <a:off x="3744" y="2832"/>
              <a:ext cx="912" cy="864"/>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735" name="Google Shape;735;p32"/>
            <p:cNvSpPr txBox="1"/>
            <p:nvPr/>
          </p:nvSpPr>
          <p:spPr>
            <a:xfrm>
              <a:off x="3936" y="3120"/>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DISK</a:t>
              </a:r>
              <a:endParaRPr/>
            </a:p>
          </p:txBody>
        </p:sp>
        <p:cxnSp>
          <p:nvCxnSpPr>
            <p:cNvPr id="736" name="Google Shape;736;p32"/>
            <p:cNvCxnSpPr/>
            <p:nvPr/>
          </p:nvCxnSpPr>
          <p:spPr>
            <a:xfrm>
              <a:off x="2688" y="3360"/>
              <a:ext cx="1056" cy="0"/>
            </a:xfrm>
            <a:prstGeom prst="straightConnector1">
              <a:avLst/>
            </a:prstGeom>
            <a:noFill/>
            <a:ln cap="flat" cmpd="sng" w="57150">
              <a:solidFill>
                <a:schemeClr val="lt1"/>
              </a:solidFill>
              <a:prstDash val="solid"/>
              <a:round/>
              <a:headEnd len="med" w="med" type="none"/>
              <a:tailEnd len="med" w="med" type="triangle"/>
            </a:ln>
          </p:spPr>
        </p:cxnSp>
        <p:sp>
          <p:nvSpPr>
            <p:cNvPr id="737" name="Google Shape;737;p32"/>
            <p:cNvSpPr txBox="1"/>
            <p:nvPr/>
          </p:nvSpPr>
          <p:spPr>
            <a:xfrm>
              <a:off x="1248" y="2544"/>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MEMORY</a:t>
              </a:r>
              <a:endParaRPr/>
            </a:p>
          </p:txBody>
        </p:sp>
        <p:sp>
          <p:nvSpPr>
            <p:cNvPr id="738" name="Google Shape;738;p32"/>
            <p:cNvSpPr/>
            <p:nvPr/>
          </p:nvSpPr>
          <p:spPr>
            <a:xfrm>
              <a:off x="3744" y="158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739" name="Google Shape;739;p32"/>
            <p:cNvSpPr txBox="1"/>
            <p:nvPr/>
          </p:nvSpPr>
          <p:spPr>
            <a:xfrm>
              <a:off x="3936" y="187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99"/>
                  </a:solidFill>
                  <a:latin typeface="Times New Roman"/>
                  <a:ea typeface="Times New Roman"/>
                  <a:cs typeface="Times New Roman"/>
                  <a:sym typeface="Times New Roman"/>
                </a:rPr>
                <a:t>DISK</a:t>
              </a:r>
              <a:endParaRPr/>
            </a:p>
          </p:txBody>
        </p:sp>
        <p:cxnSp>
          <p:nvCxnSpPr>
            <p:cNvPr id="740" name="Google Shape;740;p32"/>
            <p:cNvCxnSpPr/>
            <p:nvPr/>
          </p:nvCxnSpPr>
          <p:spPr>
            <a:xfrm>
              <a:off x="2688" y="2112"/>
              <a:ext cx="1056" cy="0"/>
            </a:xfrm>
            <a:prstGeom prst="straightConnector1">
              <a:avLst/>
            </a:prstGeom>
            <a:noFill/>
            <a:ln cap="flat" cmpd="sng" w="57150">
              <a:solidFill>
                <a:schemeClr val="hlink"/>
              </a:solidFill>
              <a:prstDash val="solid"/>
              <a:round/>
              <a:headEnd len="med" w="med" type="triangle"/>
              <a:tailEnd len="med" w="med" type="none"/>
            </a:ln>
          </p:spPr>
        </p:cxnSp>
      </p:grpSp>
      <p:sp>
        <p:nvSpPr>
          <p:cNvPr id="741" name="Google Shape;741;p3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anim calcmode="lin" valueType="num">
                                      <p:cBhvr additive="base">
                                        <p:cTn dur="500"/>
                                        <p:tgtEl>
                                          <p:spTgt spid="7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500"/>
                                        <p:tgtEl>
                                          <p:spTgt spid="7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Merging</a:t>
            </a:r>
            <a:endParaRPr/>
          </a:p>
        </p:txBody>
      </p:sp>
      <p:sp>
        <p:nvSpPr>
          <p:cNvPr id="747" name="Google Shape;747;p3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Reduce number of merge passes.</a:t>
            </a:r>
            <a:endParaRPr/>
          </a:p>
          <a:p>
            <a:pPr indent="-285750" lvl="1" marL="742950" rtl="0" algn="l">
              <a:spcBef>
                <a:spcPts val="560"/>
              </a:spcBef>
              <a:spcAft>
                <a:spcPts val="0"/>
              </a:spcAft>
              <a:buSzPts val="2800"/>
              <a:buChar char="▪"/>
            </a:pPr>
            <a:r>
              <a:rPr lang="en-US"/>
              <a:t>Use higher-order merge.</a:t>
            </a:r>
            <a:endParaRPr/>
          </a:p>
          <a:p>
            <a:pPr indent="-285750" lvl="1" marL="742950" rtl="0" algn="l">
              <a:spcBef>
                <a:spcPts val="560"/>
              </a:spcBef>
              <a:spcAft>
                <a:spcPts val="0"/>
              </a:spcAft>
              <a:buSzPts val="2800"/>
              <a:buChar char="▪"/>
            </a:pPr>
            <a:r>
              <a:rPr lang="en-US"/>
              <a:t>Number of passes                                               </a:t>
            </a:r>
            <a:r>
              <a:rPr lang="en-US">
                <a:solidFill>
                  <a:schemeClr val="hlink"/>
                </a:solidFill>
              </a:rPr>
              <a:t>=</a:t>
            </a:r>
            <a:r>
              <a:rPr lang="en-US"/>
              <a:t> </a:t>
            </a:r>
            <a:r>
              <a:rPr lang="en-US">
                <a:solidFill>
                  <a:schemeClr val="hlink"/>
                </a:solidFill>
              </a:rPr>
              <a:t>ceil(log</a:t>
            </a:r>
            <a:r>
              <a:rPr baseline="-25000" lang="en-US">
                <a:solidFill>
                  <a:schemeClr val="hlink"/>
                </a:solidFill>
              </a:rPr>
              <a:t>k</a:t>
            </a:r>
            <a:r>
              <a:rPr lang="en-US">
                <a:solidFill>
                  <a:schemeClr val="hlink"/>
                </a:solidFill>
              </a:rPr>
              <a:t>(number of initial runs))             </a:t>
            </a:r>
            <a:r>
              <a:rPr lang="en-US">
                <a:solidFill>
                  <a:schemeClr val="lt2"/>
                </a:solidFill>
              </a:rPr>
              <a:t>where </a:t>
            </a:r>
            <a:r>
              <a:rPr lang="en-US">
                <a:solidFill>
                  <a:schemeClr val="hlink"/>
                </a:solidFill>
              </a:rPr>
              <a:t>k</a:t>
            </a:r>
            <a:r>
              <a:rPr lang="en-US">
                <a:solidFill>
                  <a:schemeClr val="lt2"/>
                </a:solidFill>
              </a:rPr>
              <a:t> is the merge order.</a:t>
            </a:r>
            <a:endParaRPr/>
          </a:p>
          <a:p>
            <a:pPr indent="-107950" lvl="1" marL="742950" rtl="0" algn="l">
              <a:spcBef>
                <a:spcPts val="560"/>
              </a:spcBef>
              <a:spcAft>
                <a:spcPts val="0"/>
              </a:spcAft>
              <a:buSzPts val="2800"/>
              <a:buNone/>
            </a:pPr>
            <a:r>
              <a:t/>
            </a:r>
            <a:endParaRPr/>
          </a:p>
        </p:txBody>
      </p:sp>
      <p:sp>
        <p:nvSpPr>
          <p:cNvPr id="748" name="Google Shape;748;p3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7">
                                            <p:txEl>
                                              <p:pRg end="0" st="0"/>
                                            </p:txEl>
                                          </p:spTgt>
                                        </p:tgtEl>
                                        <p:attrNameLst>
                                          <p:attrName>style.visibility</p:attrName>
                                        </p:attrNameLst>
                                      </p:cBhvr>
                                      <p:to>
                                        <p:strVal val="visible"/>
                                      </p:to>
                                    </p:set>
                                    <p:anim calcmode="lin" valueType="num">
                                      <p:cBhvr additive="base">
                                        <p:cTn dur="500"/>
                                        <p:tgtEl>
                                          <p:spTgt spid="74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7">
                                            <p:txEl>
                                              <p:pRg end="1" st="1"/>
                                            </p:txEl>
                                          </p:spTgt>
                                        </p:tgtEl>
                                        <p:attrNameLst>
                                          <p:attrName>style.visibility</p:attrName>
                                        </p:attrNameLst>
                                      </p:cBhvr>
                                      <p:to>
                                        <p:strVal val="visible"/>
                                      </p:to>
                                    </p:set>
                                    <p:anim calcmode="lin" valueType="num">
                                      <p:cBhvr additive="base">
                                        <p:cTn dur="500"/>
                                        <p:tgtEl>
                                          <p:spTgt spid="74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7">
                                            <p:txEl>
                                              <p:pRg end="2" st="2"/>
                                            </p:txEl>
                                          </p:spTgt>
                                        </p:tgtEl>
                                        <p:attrNameLst>
                                          <p:attrName>style.visibility</p:attrName>
                                        </p:attrNameLst>
                                      </p:cBhvr>
                                      <p:to>
                                        <p:strVal val="visible"/>
                                      </p:to>
                                    </p:set>
                                    <p:anim calcmode="lin" valueType="num">
                                      <p:cBhvr additive="base">
                                        <p:cTn dur="500"/>
                                        <p:tgtEl>
                                          <p:spTgt spid="74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7">
                                            <p:txEl>
                                              <p:pRg end="3" st="3"/>
                                            </p:txEl>
                                          </p:spTgt>
                                        </p:tgtEl>
                                        <p:attrNameLst>
                                          <p:attrName>style.visibility</p:attrName>
                                        </p:attrNameLst>
                                      </p:cBhvr>
                                      <p:to>
                                        <p:strVal val="visible"/>
                                      </p:to>
                                    </p:set>
                                    <p:anim calcmode="lin" valueType="num">
                                      <p:cBhvr additive="base">
                                        <p:cTn dur="500"/>
                                        <p:tgtEl>
                                          <p:spTgt spid="74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4"/>
          <p:cNvSpPr txBox="1"/>
          <p:nvPr>
            <p:ph type="title"/>
          </p:nvPr>
        </p:nvSpPr>
        <p:spPr>
          <a:xfrm>
            <a:off x="0" y="152400"/>
            <a:ext cx="91440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Merge 20 Runs Using 5-Way Merging</a:t>
            </a:r>
            <a:endParaRPr/>
          </a:p>
        </p:txBody>
      </p:sp>
      <p:grpSp>
        <p:nvGrpSpPr>
          <p:cNvPr id="754" name="Google Shape;754;p34"/>
          <p:cNvGrpSpPr/>
          <p:nvPr/>
        </p:nvGrpSpPr>
        <p:grpSpPr>
          <a:xfrm>
            <a:off x="0" y="1447800"/>
            <a:ext cx="9220200" cy="396875"/>
            <a:chOff x="0" y="912"/>
            <a:chExt cx="5808" cy="250"/>
          </a:xfrm>
        </p:grpSpPr>
        <p:sp>
          <p:nvSpPr>
            <p:cNvPr id="755" name="Google Shape;755;p34"/>
            <p:cNvSpPr txBox="1"/>
            <p:nvPr/>
          </p:nvSpPr>
          <p:spPr>
            <a:xfrm>
              <a:off x="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a:t>
              </a:r>
              <a:endParaRPr/>
            </a:p>
          </p:txBody>
        </p:sp>
        <p:sp>
          <p:nvSpPr>
            <p:cNvPr id="756" name="Google Shape;756;p34"/>
            <p:cNvSpPr txBox="1"/>
            <p:nvPr/>
          </p:nvSpPr>
          <p:spPr>
            <a:xfrm>
              <a:off x="24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R2</a:t>
              </a:r>
              <a:endParaRPr/>
            </a:p>
          </p:txBody>
        </p:sp>
        <p:sp>
          <p:nvSpPr>
            <p:cNvPr id="757" name="Google Shape;757;p34"/>
            <p:cNvSpPr txBox="1"/>
            <p:nvPr/>
          </p:nvSpPr>
          <p:spPr>
            <a:xfrm>
              <a:off x="48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R3</a:t>
              </a:r>
              <a:endParaRPr/>
            </a:p>
          </p:txBody>
        </p:sp>
        <p:sp>
          <p:nvSpPr>
            <p:cNvPr id="758" name="Google Shape;758;p34"/>
            <p:cNvSpPr txBox="1"/>
            <p:nvPr/>
          </p:nvSpPr>
          <p:spPr>
            <a:xfrm>
              <a:off x="72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R4</a:t>
              </a:r>
              <a:endParaRPr/>
            </a:p>
          </p:txBody>
        </p:sp>
        <p:sp>
          <p:nvSpPr>
            <p:cNvPr id="759" name="Google Shape;759;p34"/>
            <p:cNvSpPr txBox="1"/>
            <p:nvPr/>
          </p:nvSpPr>
          <p:spPr>
            <a:xfrm>
              <a:off x="96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R5</a:t>
              </a:r>
              <a:endParaRPr/>
            </a:p>
          </p:txBody>
        </p:sp>
        <p:sp>
          <p:nvSpPr>
            <p:cNvPr id="760" name="Google Shape;760;p34"/>
            <p:cNvSpPr txBox="1"/>
            <p:nvPr/>
          </p:nvSpPr>
          <p:spPr>
            <a:xfrm>
              <a:off x="120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R6</a:t>
              </a:r>
              <a:endParaRPr/>
            </a:p>
          </p:txBody>
        </p:sp>
        <p:sp>
          <p:nvSpPr>
            <p:cNvPr id="761" name="Google Shape;761;p34"/>
            <p:cNvSpPr txBox="1"/>
            <p:nvPr/>
          </p:nvSpPr>
          <p:spPr>
            <a:xfrm>
              <a:off x="144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R7</a:t>
              </a:r>
              <a:endParaRPr/>
            </a:p>
          </p:txBody>
        </p:sp>
        <p:sp>
          <p:nvSpPr>
            <p:cNvPr id="762" name="Google Shape;762;p34"/>
            <p:cNvSpPr txBox="1"/>
            <p:nvPr/>
          </p:nvSpPr>
          <p:spPr>
            <a:xfrm>
              <a:off x="168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R8</a:t>
              </a:r>
              <a:endParaRPr/>
            </a:p>
          </p:txBody>
        </p:sp>
        <p:sp>
          <p:nvSpPr>
            <p:cNvPr id="763" name="Google Shape;763;p34"/>
            <p:cNvSpPr txBox="1"/>
            <p:nvPr/>
          </p:nvSpPr>
          <p:spPr>
            <a:xfrm>
              <a:off x="192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R9</a:t>
              </a:r>
              <a:endParaRPr/>
            </a:p>
          </p:txBody>
        </p:sp>
        <p:sp>
          <p:nvSpPr>
            <p:cNvPr id="764" name="Google Shape;764;p34"/>
            <p:cNvSpPr txBox="1"/>
            <p:nvPr/>
          </p:nvSpPr>
          <p:spPr>
            <a:xfrm>
              <a:off x="216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R10</a:t>
              </a:r>
              <a:endParaRPr/>
            </a:p>
          </p:txBody>
        </p:sp>
        <p:sp>
          <p:nvSpPr>
            <p:cNvPr id="765" name="Google Shape;765;p34"/>
            <p:cNvSpPr txBox="1"/>
            <p:nvPr/>
          </p:nvSpPr>
          <p:spPr>
            <a:xfrm>
              <a:off x="2448"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R11</a:t>
              </a:r>
              <a:endParaRPr/>
            </a:p>
          </p:txBody>
        </p:sp>
        <p:sp>
          <p:nvSpPr>
            <p:cNvPr id="766" name="Google Shape;766;p34"/>
            <p:cNvSpPr txBox="1"/>
            <p:nvPr/>
          </p:nvSpPr>
          <p:spPr>
            <a:xfrm>
              <a:off x="2784"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R12</a:t>
              </a:r>
              <a:endParaRPr/>
            </a:p>
          </p:txBody>
        </p:sp>
        <p:sp>
          <p:nvSpPr>
            <p:cNvPr id="767" name="Google Shape;767;p34"/>
            <p:cNvSpPr txBox="1"/>
            <p:nvPr/>
          </p:nvSpPr>
          <p:spPr>
            <a:xfrm>
              <a:off x="3168"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R13</a:t>
              </a:r>
              <a:endParaRPr/>
            </a:p>
          </p:txBody>
        </p:sp>
        <p:sp>
          <p:nvSpPr>
            <p:cNvPr id="768" name="Google Shape;768;p34"/>
            <p:cNvSpPr txBox="1"/>
            <p:nvPr/>
          </p:nvSpPr>
          <p:spPr>
            <a:xfrm>
              <a:off x="3456"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R14</a:t>
              </a:r>
              <a:endParaRPr/>
            </a:p>
          </p:txBody>
        </p:sp>
        <p:sp>
          <p:nvSpPr>
            <p:cNvPr id="769" name="Google Shape;769;p34"/>
            <p:cNvSpPr txBox="1"/>
            <p:nvPr/>
          </p:nvSpPr>
          <p:spPr>
            <a:xfrm>
              <a:off x="384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R15</a:t>
              </a:r>
              <a:endParaRPr/>
            </a:p>
          </p:txBody>
        </p:sp>
        <p:sp>
          <p:nvSpPr>
            <p:cNvPr id="770" name="Google Shape;770;p34"/>
            <p:cNvSpPr txBox="1"/>
            <p:nvPr/>
          </p:nvSpPr>
          <p:spPr>
            <a:xfrm>
              <a:off x="4224"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R16</a:t>
              </a:r>
              <a:endParaRPr/>
            </a:p>
          </p:txBody>
        </p:sp>
        <p:sp>
          <p:nvSpPr>
            <p:cNvPr id="771" name="Google Shape;771;p34"/>
            <p:cNvSpPr txBox="1"/>
            <p:nvPr/>
          </p:nvSpPr>
          <p:spPr>
            <a:xfrm>
              <a:off x="4512"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R17</a:t>
              </a:r>
              <a:endParaRPr/>
            </a:p>
          </p:txBody>
        </p:sp>
        <p:sp>
          <p:nvSpPr>
            <p:cNvPr id="772" name="Google Shape;772;p34"/>
            <p:cNvSpPr txBox="1"/>
            <p:nvPr/>
          </p:nvSpPr>
          <p:spPr>
            <a:xfrm>
              <a:off x="4800"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R18</a:t>
              </a:r>
              <a:endParaRPr/>
            </a:p>
          </p:txBody>
        </p:sp>
        <p:sp>
          <p:nvSpPr>
            <p:cNvPr id="773" name="Google Shape;773;p34"/>
            <p:cNvSpPr txBox="1"/>
            <p:nvPr/>
          </p:nvSpPr>
          <p:spPr>
            <a:xfrm>
              <a:off x="5088"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R19</a:t>
              </a:r>
              <a:endParaRPr/>
            </a:p>
          </p:txBody>
        </p:sp>
        <p:sp>
          <p:nvSpPr>
            <p:cNvPr id="774" name="Google Shape;774;p34"/>
            <p:cNvSpPr txBox="1"/>
            <p:nvPr/>
          </p:nvSpPr>
          <p:spPr>
            <a:xfrm>
              <a:off x="5424" y="912"/>
              <a:ext cx="38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Times New Roman"/>
                  <a:ea typeface="Times New Roman"/>
                  <a:cs typeface="Times New Roman"/>
                  <a:sym typeface="Times New Roman"/>
                </a:rPr>
                <a:t>R20</a:t>
              </a:r>
              <a:endParaRPr/>
            </a:p>
          </p:txBody>
        </p:sp>
      </p:grpSp>
      <p:sp>
        <p:nvSpPr>
          <p:cNvPr id="775" name="Google Shape;775;p34"/>
          <p:cNvSpPr txBox="1"/>
          <p:nvPr/>
        </p:nvSpPr>
        <p:spPr>
          <a:xfrm>
            <a:off x="3962400" y="4038600"/>
            <a:ext cx="685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T1</a:t>
            </a:r>
            <a:endParaRPr/>
          </a:p>
        </p:txBody>
      </p:sp>
      <p:grpSp>
        <p:nvGrpSpPr>
          <p:cNvPr id="776" name="Google Shape;776;p34"/>
          <p:cNvGrpSpPr/>
          <p:nvPr/>
        </p:nvGrpSpPr>
        <p:grpSpPr>
          <a:xfrm>
            <a:off x="762000" y="2514600"/>
            <a:ext cx="7620000" cy="457200"/>
            <a:chOff x="480" y="1536"/>
            <a:chExt cx="4800" cy="288"/>
          </a:xfrm>
        </p:grpSpPr>
        <p:sp>
          <p:nvSpPr>
            <p:cNvPr id="777" name="Google Shape;777;p34"/>
            <p:cNvSpPr txBox="1"/>
            <p:nvPr/>
          </p:nvSpPr>
          <p:spPr>
            <a:xfrm>
              <a:off x="480" y="153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S1</a:t>
              </a:r>
              <a:endParaRPr/>
            </a:p>
          </p:txBody>
        </p:sp>
        <p:sp>
          <p:nvSpPr>
            <p:cNvPr id="778" name="Google Shape;778;p34"/>
            <p:cNvSpPr txBox="1"/>
            <p:nvPr/>
          </p:nvSpPr>
          <p:spPr>
            <a:xfrm>
              <a:off x="1632" y="153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S2</a:t>
              </a:r>
              <a:endParaRPr/>
            </a:p>
          </p:txBody>
        </p:sp>
        <p:sp>
          <p:nvSpPr>
            <p:cNvPr id="779" name="Google Shape;779;p34"/>
            <p:cNvSpPr txBox="1"/>
            <p:nvPr/>
          </p:nvSpPr>
          <p:spPr>
            <a:xfrm>
              <a:off x="3168" y="153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S3</a:t>
              </a:r>
              <a:endParaRPr/>
            </a:p>
          </p:txBody>
        </p:sp>
        <p:sp>
          <p:nvSpPr>
            <p:cNvPr id="780" name="Google Shape;780;p34"/>
            <p:cNvSpPr txBox="1"/>
            <p:nvPr/>
          </p:nvSpPr>
          <p:spPr>
            <a:xfrm>
              <a:off x="4896" y="1536"/>
              <a:ext cx="38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33"/>
                  </a:solidFill>
                  <a:latin typeface="Times New Roman"/>
                  <a:ea typeface="Times New Roman"/>
                  <a:cs typeface="Times New Roman"/>
                  <a:sym typeface="Times New Roman"/>
                </a:rPr>
                <a:t>S4</a:t>
              </a:r>
              <a:endParaRPr/>
            </a:p>
          </p:txBody>
        </p:sp>
      </p:grpSp>
      <p:grpSp>
        <p:nvGrpSpPr>
          <p:cNvPr id="781" name="Google Shape;781;p34"/>
          <p:cNvGrpSpPr/>
          <p:nvPr/>
        </p:nvGrpSpPr>
        <p:grpSpPr>
          <a:xfrm>
            <a:off x="304800" y="1752600"/>
            <a:ext cx="8839200" cy="838200"/>
            <a:chOff x="192" y="1104"/>
            <a:chExt cx="5568" cy="528"/>
          </a:xfrm>
        </p:grpSpPr>
        <p:cxnSp>
          <p:nvCxnSpPr>
            <p:cNvPr id="782" name="Google Shape;782;p34"/>
            <p:cNvCxnSpPr/>
            <p:nvPr/>
          </p:nvCxnSpPr>
          <p:spPr>
            <a:xfrm>
              <a:off x="192" y="1152"/>
              <a:ext cx="384" cy="432"/>
            </a:xfrm>
            <a:prstGeom prst="straightConnector1">
              <a:avLst/>
            </a:prstGeom>
            <a:noFill/>
            <a:ln cap="flat" cmpd="sng" w="12700">
              <a:solidFill>
                <a:schemeClr val="dk1"/>
              </a:solidFill>
              <a:prstDash val="solid"/>
              <a:round/>
              <a:headEnd len="sm" w="sm" type="none"/>
              <a:tailEnd len="sm" w="sm" type="none"/>
            </a:ln>
          </p:spPr>
        </p:cxnSp>
        <p:cxnSp>
          <p:nvCxnSpPr>
            <p:cNvPr id="783" name="Google Shape;783;p34"/>
            <p:cNvCxnSpPr/>
            <p:nvPr/>
          </p:nvCxnSpPr>
          <p:spPr>
            <a:xfrm>
              <a:off x="432" y="1104"/>
              <a:ext cx="144" cy="432"/>
            </a:xfrm>
            <a:prstGeom prst="straightConnector1">
              <a:avLst/>
            </a:prstGeom>
            <a:noFill/>
            <a:ln cap="flat" cmpd="sng" w="12700">
              <a:solidFill>
                <a:schemeClr val="dk1"/>
              </a:solidFill>
              <a:prstDash val="solid"/>
              <a:round/>
              <a:headEnd len="sm" w="sm" type="none"/>
              <a:tailEnd len="sm" w="sm" type="none"/>
            </a:ln>
          </p:spPr>
        </p:cxnSp>
        <p:cxnSp>
          <p:nvCxnSpPr>
            <p:cNvPr id="784" name="Google Shape;784;p34"/>
            <p:cNvCxnSpPr/>
            <p:nvPr/>
          </p:nvCxnSpPr>
          <p:spPr>
            <a:xfrm>
              <a:off x="624" y="1152"/>
              <a:ext cx="0" cy="432"/>
            </a:xfrm>
            <a:prstGeom prst="straightConnector1">
              <a:avLst/>
            </a:prstGeom>
            <a:noFill/>
            <a:ln cap="flat" cmpd="sng" w="12700">
              <a:solidFill>
                <a:schemeClr val="dk1"/>
              </a:solidFill>
              <a:prstDash val="solid"/>
              <a:round/>
              <a:headEnd len="sm" w="sm" type="none"/>
              <a:tailEnd len="sm" w="sm" type="none"/>
            </a:ln>
          </p:spPr>
        </p:cxnSp>
        <p:cxnSp>
          <p:nvCxnSpPr>
            <p:cNvPr id="785" name="Google Shape;785;p34"/>
            <p:cNvCxnSpPr/>
            <p:nvPr/>
          </p:nvCxnSpPr>
          <p:spPr>
            <a:xfrm flipH="1">
              <a:off x="624" y="1152"/>
              <a:ext cx="240" cy="432"/>
            </a:xfrm>
            <a:prstGeom prst="straightConnector1">
              <a:avLst/>
            </a:prstGeom>
            <a:noFill/>
            <a:ln cap="flat" cmpd="sng" w="12700">
              <a:solidFill>
                <a:schemeClr val="dk1"/>
              </a:solidFill>
              <a:prstDash val="solid"/>
              <a:round/>
              <a:headEnd len="sm" w="sm" type="none"/>
              <a:tailEnd len="sm" w="sm" type="none"/>
            </a:ln>
          </p:spPr>
        </p:cxnSp>
        <p:cxnSp>
          <p:nvCxnSpPr>
            <p:cNvPr id="786" name="Google Shape;786;p34"/>
            <p:cNvCxnSpPr/>
            <p:nvPr/>
          </p:nvCxnSpPr>
          <p:spPr>
            <a:xfrm flipH="1">
              <a:off x="672" y="1104"/>
              <a:ext cx="432" cy="480"/>
            </a:xfrm>
            <a:prstGeom prst="straightConnector1">
              <a:avLst/>
            </a:prstGeom>
            <a:noFill/>
            <a:ln cap="flat" cmpd="sng" w="12700">
              <a:solidFill>
                <a:schemeClr val="dk1"/>
              </a:solidFill>
              <a:prstDash val="solid"/>
              <a:round/>
              <a:headEnd len="sm" w="sm" type="none"/>
              <a:tailEnd len="sm" w="sm" type="none"/>
            </a:ln>
          </p:spPr>
        </p:cxnSp>
        <p:cxnSp>
          <p:nvCxnSpPr>
            <p:cNvPr id="787" name="Google Shape;787;p34"/>
            <p:cNvCxnSpPr/>
            <p:nvPr/>
          </p:nvCxnSpPr>
          <p:spPr>
            <a:xfrm>
              <a:off x="1392" y="1104"/>
              <a:ext cx="336" cy="432"/>
            </a:xfrm>
            <a:prstGeom prst="straightConnector1">
              <a:avLst/>
            </a:prstGeom>
            <a:noFill/>
            <a:ln cap="flat" cmpd="sng" w="12700">
              <a:solidFill>
                <a:schemeClr val="dk1"/>
              </a:solidFill>
              <a:prstDash val="solid"/>
              <a:round/>
              <a:headEnd len="sm" w="sm" type="none"/>
              <a:tailEnd len="sm" w="sm" type="none"/>
            </a:ln>
          </p:spPr>
        </p:cxnSp>
        <p:cxnSp>
          <p:nvCxnSpPr>
            <p:cNvPr id="788" name="Google Shape;788;p34"/>
            <p:cNvCxnSpPr/>
            <p:nvPr/>
          </p:nvCxnSpPr>
          <p:spPr>
            <a:xfrm>
              <a:off x="1680" y="1104"/>
              <a:ext cx="48" cy="432"/>
            </a:xfrm>
            <a:prstGeom prst="straightConnector1">
              <a:avLst/>
            </a:prstGeom>
            <a:noFill/>
            <a:ln cap="flat" cmpd="sng" w="12700">
              <a:solidFill>
                <a:schemeClr val="dk1"/>
              </a:solidFill>
              <a:prstDash val="solid"/>
              <a:round/>
              <a:headEnd len="sm" w="sm" type="none"/>
              <a:tailEnd len="sm" w="sm" type="none"/>
            </a:ln>
          </p:spPr>
        </p:cxnSp>
        <p:cxnSp>
          <p:nvCxnSpPr>
            <p:cNvPr id="789" name="Google Shape;789;p34"/>
            <p:cNvCxnSpPr/>
            <p:nvPr/>
          </p:nvCxnSpPr>
          <p:spPr>
            <a:xfrm flipH="1">
              <a:off x="1776" y="1104"/>
              <a:ext cx="240" cy="432"/>
            </a:xfrm>
            <a:prstGeom prst="straightConnector1">
              <a:avLst/>
            </a:prstGeom>
            <a:noFill/>
            <a:ln cap="flat" cmpd="sng" w="12700">
              <a:solidFill>
                <a:schemeClr val="dk1"/>
              </a:solidFill>
              <a:prstDash val="solid"/>
              <a:round/>
              <a:headEnd len="sm" w="sm" type="none"/>
              <a:tailEnd len="sm" w="sm" type="none"/>
            </a:ln>
          </p:spPr>
        </p:cxnSp>
        <p:cxnSp>
          <p:nvCxnSpPr>
            <p:cNvPr id="790" name="Google Shape;790;p34"/>
            <p:cNvCxnSpPr/>
            <p:nvPr/>
          </p:nvCxnSpPr>
          <p:spPr>
            <a:xfrm flipH="1">
              <a:off x="1776" y="1104"/>
              <a:ext cx="96" cy="384"/>
            </a:xfrm>
            <a:prstGeom prst="straightConnector1">
              <a:avLst/>
            </a:prstGeom>
            <a:noFill/>
            <a:ln cap="flat" cmpd="sng" w="12700">
              <a:solidFill>
                <a:schemeClr val="dk1"/>
              </a:solidFill>
              <a:prstDash val="solid"/>
              <a:round/>
              <a:headEnd len="sm" w="sm" type="none"/>
              <a:tailEnd len="sm" w="sm" type="none"/>
            </a:ln>
          </p:spPr>
        </p:cxnSp>
        <p:cxnSp>
          <p:nvCxnSpPr>
            <p:cNvPr id="791" name="Google Shape;791;p34"/>
            <p:cNvCxnSpPr/>
            <p:nvPr/>
          </p:nvCxnSpPr>
          <p:spPr>
            <a:xfrm flipH="1">
              <a:off x="1824" y="1104"/>
              <a:ext cx="576" cy="384"/>
            </a:xfrm>
            <a:prstGeom prst="straightConnector1">
              <a:avLst/>
            </a:prstGeom>
            <a:noFill/>
            <a:ln cap="flat" cmpd="sng" w="12700">
              <a:solidFill>
                <a:schemeClr val="dk1"/>
              </a:solidFill>
              <a:prstDash val="solid"/>
              <a:round/>
              <a:headEnd len="sm" w="sm" type="none"/>
              <a:tailEnd len="sm" w="sm" type="none"/>
            </a:ln>
          </p:spPr>
        </p:cxnSp>
        <p:cxnSp>
          <p:nvCxnSpPr>
            <p:cNvPr id="792" name="Google Shape;792;p34"/>
            <p:cNvCxnSpPr/>
            <p:nvPr/>
          </p:nvCxnSpPr>
          <p:spPr>
            <a:xfrm>
              <a:off x="2688" y="1104"/>
              <a:ext cx="576" cy="528"/>
            </a:xfrm>
            <a:prstGeom prst="straightConnector1">
              <a:avLst/>
            </a:prstGeom>
            <a:noFill/>
            <a:ln cap="flat" cmpd="sng" w="12700">
              <a:solidFill>
                <a:schemeClr val="dk1"/>
              </a:solidFill>
              <a:prstDash val="solid"/>
              <a:round/>
              <a:headEnd len="sm" w="sm" type="none"/>
              <a:tailEnd len="sm" w="sm" type="none"/>
            </a:ln>
          </p:spPr>
        </p:cxnSp>
        <p:cxnSp>
          <p:nvCxnSpPr>
            <p:cNvPr id="793" name="Google Shape;793;p34"/>
            <p:cNvCxnSpPr/>
            <p:nvPr/>
          </p:nvCxnSpPr>
          <p:spPr>
            <a:xfrm>
              <a:off x="3024" y="1104"/>
              <a:ext cx="240" cy="528"/>
            </a:xfrm>
            <a:prstGeom prst="straightConnector1">
              <a:avLst/>
            </a:prstGeom>
            <a:noFill/>
            <a:ln cap="flat" cmpd="sng" w="12700">
              <a:solidFill>
                <a:schemeClr val="dk1"/>
              </a:solidFill>
              <a:prstDash val="solid"/>
              <a:round/>
              <a:headEnd len="sm" w="sm" type="none"/>
              <a:tailEnd len="sm" w="sm" type="none"/>
            </a:ln>
          </p:spPr>
        </p:cxnSp>
        <p:cxnSp>
          <p:nvCxnSpPr>
            <p:cNvPr id="794" name="Google Shape;794;p34"/>
            <p:cNvCxnSpPr/>
            <p:nvPr/>
          </p:nvCxnSpPr>
          <p:spPr>
            <a:xfrm flipH="1">
              <a:off x="3264" y="1104"/>
              <a:ext cx="144" cy="528"/>
            </a:xfrm>
            <a:prstGeom prst="straightConnector1">
              <a:avLst/>
            </a:prstGeom>
            <a:noFill/>
            <a:ln cap="flat" cmpd="sng" w="12700">
              <a:solidFill>
                <a:schemeClr val="dk1"/>
              </a:solidFill>
              <a:prstDash val="solid"/>
              <a:round/>
              <a:headEnd len="sm" w="sm" type="none"/>
              <a:tailEnd len="sm" w="sm" type="none"/>
            </a:ln>
          </p:spPr>
        </p:cxnSp>
        <p:cxnSp>
          <p:nvCxnSpPr>
            <p:cNvPr id="795" name="Google Shape;795;p34"/>
            <p:cNvCxnSpPr/>
            <p:nvPr/>
          </p:nvCxnSpPr>
          <p:spPr>
            <a:xfrm flipH="1">
              <a:off x="3264" y="1104"/>
              <a:ext cx="384" cy="528"/>
            </a:xfrm>
            <a:prstGeom prst="straightConnector1">
              <a:avLst/>
            </a:prstGeom>
            <a:noFill/>
            <a:ln cap="flat" cmpd="sng" w="12700">
              <a:solidFill>
                <a:schemeClr val="dk1"/>
              </a:solidFill>
              <a:prstDash val="solid"/>
              <a:round/>
              <a:headEnd len="sm" w="sm" type="none"/>
              <a:tailEnd len="sm" w="sm" type="none"/>
            </a:ln>
          </p:spPr>
        </p:cxnSp>
        <p:cxnSp>
          <p:nvCxnSpPr>
            <p:cNvPr id="796" name="Google Shape;796;p34"/>
            <p:cNvCxnSpPr/>
            <p:nvPr/>
          </p:nvCxnSpPr>
          <p:spPr>
            <a:xfrm flipH="1">
              <a:off x="3312" y="1104"/>
              <a:ext cx="768" cy="480"/>
            </a:xfrm>
            <a:prstGeom prst="straightConnector1">
              <a:avLst/>
            </a:prstGeom>
            <a:noFill/>
            <a:ln cap="flat" cmpd="sng" w="12700">
              <a:solidFill>
                <a:schemeClr val="dk1"/>
              </a:solidFill>
              <a:prstDash val="solid"/>
              <a:round/>
              <a:headEnd len="sm" w="sm" type="none"/>
              <a:tailEnd len="sm" w="sm" type="none"/>
            </a:ln>
          </p:spPr>
        </p:cxnSp>
        <p:cxnSp>
          <p:nvCxnSpPr>
            <p:cNvPr id="797" name="Google Shape;797;p34"/>
            <p:cNvCxnSpPr/>
            <p:nvPr/>
          </p:nvCxnSpPr>
          <p:spPr>
            <a:xfrm>
              <a:off x="4416" y="1104"/>
              <a:ext cx="576" cy="432"/>
            </a:xfrm>
            <a:prstGeom prst="straightConnector1">
              <a:avLst/>
            </a:prstGeom>
            <a:noFill/>
            <a:ln cap="flat" cmpd="sng" w="12700">
              <a:solidFill>
                <a:schemeClr val="dk1"/>
              </a:solidFill>
              <a:prstDash val="solid"/>
              <a:round/>
              <a:headEnd len="sm" w="sm" type="none"/>
              <a:tailEnd len="sm" w="sm" type="none"/>
            </a:ln>
          </p:spPr>
        </p:cxnSp>
        <p:cxnSp>
          <p:nvCxnSpPr>
            <p:cNvPr id="798" name="Google Shape;798;p34"/>
            <p:cNvCxnSpPr/>
            <p:nvPr/>
          </p:nvCxnSpPr>
          <p:spPr>
            <a:xfrm>
              <a:off x="4800" y="1104"/>
              <a:ext cx="240" cy="480"/>
            </a:xfrm>
            <a:prstGeom prst="straightConnector1">
              <a:avLst/>
            </a:prstGeom>
            <a:noFill/>
            <a:ln cap="flat" cmpd="sng" w="12700">
              <a:solidFill>
                <a:schemeClr val="dk1"/>
              </a:solidFill>
              <a:prstDash val="solid"/>
              <a:round/>
              <a:headEnd len="sm" w="sm" type="none"/>
              <a:tailEnd len="sm" w="sm" type="none"/>
            </a:ln>
          </p:spPr>
        </p:cxnSp>
        <p:cxnSp>
          <p:nvCxnSpPr>
            <p:cNvPr id="799" name="Google Shape;799;p34"/>
            <p:cNvCxnSpPr/>
            <p:nvPr/>
          </p:nvCxnSpPr>
          <p:spPr>
            <a:xfrm>
              <a:off x="5040" y="1104"/>
              <a:ext cx="0" cy="432"/>
            </a:xfrm>
            <a:prstGeom prst="straightConnector1">
              <a:avLst/>
            </a:prstGeom>
            <a:noFill/>
            <a:ln cap="flat" cmpd="sng" w="12700">
              <a:solidFill>
                <a:schemeClr val="dk1"/>
              </a:solidFill>
              <a:prstDash val="solid"/>
              <a:round/>
              <a:headEnd len="sm" w="sm" type="none"/>
              <a:tailEnd len="sm" w="sm" type="none"/>
            </a:ln>
          </p:spPr>
        </p:cxnSp>
        <p:cxnSp>
          <p:nvCxnSpPr>
            <p:cNvPr id="800" name="Google Shape;800;p34"/>
            <p:cNvCxnSpPr/>
            <p:nvPr/>
          </p:nvCxnSpPr>
          <p:spPr>
            <a:xfrm flipH="1">
              <a:off x="5040" y="1104"/>
              <a:ext cx="240" cy="480"/>
            </a:xfrm>
            <a:prstGeom prst="straightConnector1">
              <a:avLst/>
            </a:prstGeom>
            <a:noFill/>
            <a:ln cap="flat" cmpd="sng" w="12700">
              <a:solidFill>
                <a:schemeClr val="dk1"/>
              </a:solidFill>
              <a:prstDash val="solid"/>
              <a:round/>
              <a:headEnd len="sm" w="sm" type="none"/>
              <a:tailEnd len="sm" w="sm" type="none"/>
            </a:ln>
          </p:spPr>
        </p:cxnSp>
        <p:cxnSp>
          <p:nvCxnSpPr>
            <p:cNvPr id="801" name="Google Shape;801;p34"/>
            <p:cNvCxnSpPr/>
            <p:nvPr/>
          </p:nvCxnSpPr>
          <p:spPr>
            <a:xfrm flipH="1">
              <a:off x="5088" y="1104"/>
              <a:ext cx="672" cy="480"/>
            </a:xfrm>
            <a:prstGeom prst="straightConnector1">
              <a:avLst/>
            </a:prstGeom>
            <a:noFill/>
            <a:ln cap="flat" cmpd="sng" w="12700">
              <a:solidFill>
                <a:schemeClr val="dk1"/>
              </a:solidFill>
              <a:prstDash val="solid"/>
              <a:round/>
              <a:headEnd len="sm" w="sm" type="none"/>
              <a:tailEnd len="sm" w="sm" type="none"/>
            </a:ln>
          </p:spPr>
        </p:cxnSp>
      </p:grpSp>
      <p:grpSp>
        <p:nvGrpSpPr>
          <p:cNvPr id="802" name="Google Shape;802;p34"/>
          <p:cNvGrpSpPr/>
          <p:nvPr/>
        </p:nvGrpSpPr>
        <p:grpSpPr>
          <a:xfrm>
            <a:off x="990600" y="2895600"/>
            <a:ext cx="6858000" cy="1143000"/>
            <a:chOff x="624" y="1824"/>
            <a:chExt cx="4320" cy="720"/>
          </a:xfrm>
        </p:grpSpPr>
        <p:cxnSp>
          <p:nvCxnSpPr>
            <p:cNvPr id="803" name="Google Shape;803;p34"/>
            <p:cNvCxnSpPr/>
            <p:nvPr/>
          </p:nvCxnSpPr>
          <p:spPr>
            <a:xfrm>
              <a:off x="624" y="1872"/>
              <a:ext cx="1968" cy="672"/>
            </a:xfrm>
            <a:prstGeom prst="straightConnector1">
              <a:avLst/>
            </a:prstGeom>
            <a:noFill/>
            <a:ln cap="flat" cmpd="sng" w="12700">
              <a:solidFill>
                <a:schemeClr val="dk1"/>
              </a:solidFill>
              <a:prstDash val="solid"/>
              <a:round/>
              <a:headEnd len="sm" w="sm" type="none"/>
              <a:tailEnd len="sm" w="sm" type="none"/>
            </a:ln>
          </p:spPr>
        </p:cxnSp>
        <p:cxnSp>
          <p:nvCxnSpPr>
            <p:cNvPr id="804" name="Google Shape;804;p34"/>
            <p:cNvCxnSpPr/>
            <p:nvPr/>
          </p:nvCxnSpPr>
          <p:spPr>
            <a:xfrm flipH="1">
              <a:off x="2640" y="1824"/>
              <a:ext cx="2304" cy="720"/>
            </a:xfrm>
            <a:prstGeom prst="straightConnector1">
              <a:avLst/>
            </a:prstGeom>
            <a:noFill/>
            <a:ln cap="flat" cmpd="sng" w="12700">
              <a:solidFill>
                <a:schemeClr val="dk1"/>
              </a:solidFill>
              <a:prstDash val="solid"/>
              <a:round/>
              <a:headEnd len="sm" w="sm" type="none"/>
              <a:tailEnd len="sm" w="sm" type="none"/>
            </a:ln>
          </p:spPr>
        </p:cxnSp>
        <p:cxnSp>
          <p:nvCxnSpPr>
            <p:cNvPr id="805" name="Google Shape;805;p34"/>
            <p:cNvCxnSpPr/>
            <p:nvPr/>
          </p:nvCxnSpPr>
          <p:spPr>
            <a:xfrm>
              <a:off x="1872" y="1824"/>
              <a:ext cx="768" cy="720"/>
            </a:xfrm>
            <a:prstGeom prst="straightConnector1">
              <a:avLst/>
            </a:prstGeom>
            <a:noFill/>
            <a:ln cap="flat" cmpd="sng" w="12700">
              <a:solidFill>
                <a:schemeClr val="dk1"/>
              </a:solidFill>
              <a:prstDash val="solid"/>
              <a:round/>
              <a:headEnd len="sm" w="sm" type="none"/>
              <a:tailEnd len="sm" w="sm" type="none"/>
            </a:ln>
          </p:spPr>
        </p:cxnSp>
        <p:cxnSp>
          <p:nvCxnSpPr>
            <p:cNvPr id="806" name="Google Shape;806;p34"/>
            <p:cNvCxnSpPr/>
            <p:nvPr/>
          </p:nvCxnSpPr>
          <p:spPr>
            <a:xfrm flipH="1">
              <a:off x="2640" y="1824"/>
              <a:ext cx="672" cy="720"/>
            </a:xfrm>
            <a:prstGeom prst="straightConnector1">
              <a:avLst/>
            </a:prstGeom>
            <a:noFill/>
            <a:ln cap="flat" cmpd="sng" w="12700">
              <a:solidFill>
                <a:schemeClr val="dk1"/>
              </a:solidFill>
              <a:prstDash val="solid"/>
              <a:round/>
              <a:headEnd len="sm" w="sm" type="none"/>
              <a:tailEnd len="sm" w="sm" type="none"/>
            </a:ln>
          </p:spPr>
        </p:cxnSp>
      </p:grpSp>
      <p:sp>
        <p:nvSpPr>
          <p:cNvPr id="807" name="Google Shape;807;p34"/>
          <p:cNvSpPr txBox="1"/>
          <p:nvPr/>
        </p:nvSpPr>
        <p:spPr>
          <a:xfrm>
            <a:off x="1905000" y="5638800"/>
            <a:ext cx="60198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Number of passes</a:t>
            </a:r>
            <a:r>
              <a:rPr lang="en-US" sz="3200">
                <a:solidFill>
                  <a:srgbClr val="FFFF00"/>
                </a:solidFill>
                <a:latin typeface="Times New Roman"/>
                <a:ea typeface="Times New Roman"/>
                <a:cs typeface="Times New Roman"/>
                <a:sym typeface="Times New Roman"/>
              </a:rPr>
              <a:t> </a:t>
            </a:r>
            <a:r>
              <a:rPr lang="en-US" sz="3200">
                <a:solidFill>
                  <a:srgbClr val="FF0033"/>
                </a:solidFill>
                <a:latin typeface="Times New Roman"/>
                <a:ea typeface="Times New Roman"/>
                <a:cs typeface="Times New Roman"/>
                <a:sym typeface="Times New Roman"/>
              </a:rPr>
              <a:t>= 2</a:t>
            </a:r>
            <a:endParaRPr/>
          </a:p>
        </p:txBody>
      </p:sp>
      <p:sp>
        <p:nvSpPr>
          <p:cNvPr id="808" name="Google Shape;808;p3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7"/>
                                        </p:tgtEl>
                                        <p:attrNameLst>
                                          <p:attrName>style.visibility</p:attrName>
                                        </p:attrNameLst>
                                      </p:cBhvr>
                                      <p:to>
                                        <p:strVal val="visible"/>
                                      </p:to>
                                    </p:set>
                                    <p:anim calcmode="lin" valueType="num">
                                      <p:cBhvr additive="base">
                                        <p:cTn dur="500"/>
                                        <p:tgtEl>
                                          <p:spTgt spid="8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I/O Time Per Merge Pass</a:t>
            </a:r>
            <a:endParaRPr/>
          </a:p>
        </p:txBody>
      </p:sp>
      <p:sp>
        <p:nvSpPr>
          <p:cNvPr id="814" name="Google Shape;814;p3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Number of input buffers needed is linear in merge order </a:t>
            </a:r>
            <a:r>
              <a:rPr lang="en-US">
                <a:solidFill>
                  <a:schemeClr val="hlink"/>
                </a:solidFill>
              </a:rPr>
              <a:t>k</a:t>
            </a:r>
            <a:r>
              <a:rPr lang="en-US"/>
              <a:t>.</a:t>
            </a:r>
            <a:endParaRPr/>
          </a:p>
          <a:p>
            <a:pPr indent="-342900" lvl="0" marL="342900" rtl="0" algn="l">
              <a:spcBef>
                <a:spcPts val="640"/>
              </a:spcBef>
              <a:spcAft>
                <a:spcPts val="0"/>
              </a:spcAft>
              <a:buSzPts val="3200"/>
              <a:buFont typeface="Times New Roman"/>
              <a:buChar char="•"/>
            </a:pPr>
            <a:r>
              <a:rPr lang="en-US"/>
              <a:t>Since memory size is fixed, block size decreases as </a:t>
            </a:r>
            <a:r>
              <a:rPr lang="en-US">
                <a:solidFill>
                  <a:schemeClr val="hlink"/>
                </a:solidFill>
              </a:rPr>
              <a:t>k</a:t>
            </a:r>
            <a:r>
              <a:rPr lang="en-US"/>
              <a:t> increases (after a certain </a:t>
            </a:r>
            <a:r>
              <a:rPr lang="en-US">
                <a:solidFill>
                  <a:schemeClr val="hlink"/>
                </a:solidFill>
              </a:rPr>
              <a:t>k</a:t>
            </a:r>
            <a:r>
              <a:rPr lang="en-US"/>
              <a:t>).</a:t>
            </a:r>
            <a:endParaRPr/>
          </a:p>
          <a:p>
            <a:pPr indent="-342900" lvl="0" marL="342900" rtl="0" algn="l">
              <a:spcBef>
                <a:spcPts val="640"/>
              </a:spcBef>
              <a:spcAft>
                <a:spcPts val="0"/>
              </a:spcAft>
              <a:buSzPts val="3200"/>
              <a:buFont typeface="Times New Roman"/>
              <a:buChar char="•"/>
            </a:pPr>
            <a:r>
              <a:rPr lang="en-US"/>
              <a:t>So, number of blocks increases.</a:t>
            </a:r>
            <a:endParaRPr/>
          </a:p>
          <a:p>
            <a:pPr indent="-342900" lvl="0" marL="342900" rtl="0" algn="l">
              <a:spcBef>
                <a:spcPts val="640"/>
              </a:spcBef>
              <a:spcAft>
                <a:spcPts val="0"/>
              </a:spcAft>
              <a:buSzPts val="3200"/>
              <a:buFont typeface="Times New Roman"/>
              <a:buChar char="•"/>
            </a:pPr>
            <a:r>
              <a:rPr lang="en-US"/>
              <a:t>So, number of seek and latency delays per pass increases.</a:t>
            </a:r>
            <a:endParaRPr/>
          </a:p>
        </p:txBody>
      </p:sp>
      <p:sp>
        <p:nvSpPr>
          <p:cNvPr id="815" name="Google Shape;815;p3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4">
                                            <p:txEl>
                                              <p:pRg end="0" st="0"/>
                                            </p:txEl>
                                          </p:spTgt>
                                        </p:tgtEl>
                                        <p:attrNameLst>
                                          <p:attrName>style.visibility</p:attrName>
                                        </p:attrNameLst>
                                      </p:cBhvr>
                                      <p:to>
                                        <p:strVal val="visible"/>
                                      </p:to>
                                    </p:set>
                                    <p:anim calcmode="lin" valueType="num">
                                      <p:cBhvr additive="base">
                                        <p:cTn dur="500"/>
                                        <p:tgtEl>
                                          <p:spTgt spid="8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4">
                                            <p:txEl>
                                              <p:pRg end="1" st="1"/>
                                            </p:txEl>
                                          </p:spTgt>
                                        </p:tgtEl>
                                        <p:attrNameLst>
                                          <p:attrName>style.visibility</p:attrName>
                                        </p:attrNameLst>
                                      </p:cBhvr>
                                      <p:to>
                                        <p:strVal val="visible"/>
                                      </p:to>
                                    </p:set>
                                    <p:anim calcmode="lin" valueType="num">
                                      <p:cBhvr additive="base">
                                        <p:cTn dur="500"/>
                                        <p:tgtEl>
                                          <p:spTgt spid="8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4">
                                            <p:txEl>
                                              <p:pRg end="2" st="2"/>
                                            </p:txEl>
                                          </p:spTgt>
                                        </p:tgtEl>
                                        <p:attrNameLst>
                                          <p:attrName>style.visibility</p:attrName>
                                        </p:attrNameLst>
                                      </p:cBhvr>
                                      <p:to>
                                        <p:strVal val="visible"/>
                                      </p:to>
                                    </p:set>
                                    <p:anim calcmode="lin" valueType="num">
                                      <p:cBhvr additive="base">
                                        <p:cTn dur="500"/>
                                        <p:tgtEl>
                                          <p:spTgt spid="8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4">
                                            <p:txEl>
                                              <p:pRg end="3" st="3"/>
                                            </p:txEl>
                                          </p:spTgt>
                                        </p:tgtEl>
                                        <p:attrNameLst>
                                          <p:attrName>style.visibility</p:attrName>
                                        </p:attrNameLst>
                                      </p:cBhvr>
                                      <p:to>
                                        <p:strVal val="visible"/>
                                      </p:to>
                                    </p:set>
                                    <p:anim calcmode="lin" valueType="num">
                                      <p:cBhvr additive="base">
                                        <p:cTn dur="500"/>
                                        <p:tgtEl>
                                          <p:spTgt spid="81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6"/>
          <p:cNvSpPr txBox="1"/>
          <p:nvPr>
            <p:ph type="title"/>
          </p:nvPr>
        </p:nvSpPr>
        <p:spPr>
          <a:xfrm>
            <a:off x="685800" y="0"/>
            <a:ext cx="7772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Internal Merge Time</a:t>
            </a:r>
            <a:endParaRPr/>
          </a:p>
        </p:txBody>
      </p:sp>
      <p:sp>
        <p:nvSpPr>
          <p:cNvPr id="821" name="Google Shape;821;p36"/>
          <p:cNvSpPr txBox="1"/>
          <p:nvPr>
            <p:ph idx="1" type="body"/>
          </p:nvPr>
        </p:nvSpPr>
        <p:spPr>
          <a:xfrm>
            <a:off x="152400" y="4114800"/>
            <a:ext cx="8991600" cy="2286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Naïve way </a:t>
            </a:r>
            <a:r>
              <a:rPr lang="en-US" sz="2800">
                <a:solidFill>
                  <a:schemeClr val="lt1"/>
                </a:solidFill>
              </a:rPr>
              <a:t>=&gt;</a:t>
            </a:r>
            <a:r>
              <a:rPr lang="en-US" sz="2800">
                <a:solidFill>
                  <a:schemeClr val="hlink"/>
                </a:solidFill>
              </a:rPr>
              <a:t> k – 1</a:t>
            </a:r>
            <a:r>
              <a:rPr lang="en-US" sz="2800"/>
              <a:t> compares to determine next record to move to the output buffer.</a:t>
            </a:r>
            <a:endParaRPr/>
          </a:p>
          <a:p>
            <a:pPr indent="-342900" lvl="0" marL="342900" rtl="0" algn="l">
              <a:lnSpc>
                <a:spcPct val="90000"/>
              </a:lnSpc>
              <a:spcBef>
                <a:spcPts val="560"/>
              </a:spcBef>
              <a:spcAft>
                <a:spcPts val="0"/>
              </a:spcAft>
              <a:buSzPts val="2800"/>
              <a:buFont typeface="Times New Roman"/>
              <a:buChar char="•"/>
            </a:pPr>
            <a:r>
              <a:rPr lang="en-US" sz="2800"/>
              <a:t>Time to merge </a:t>
            </a:r>
            <a:r>
              <a:rPr lang="en-US" sz="2800">
                <a:solidFill>
                  <a:schemeClr val="hlink"/>
                </a:solidFill>
              </a:rPr>
              <a:t>n</a:t>
            </a:r>
            <a:r>
              <a:rPr lang="en-US" sz="2800"/>
              <a:t> records is </a:t>
            </a:r>
            <a:r>
              <a:rPr lang="en-US" sz="2800">
                <a:solidFill>
                  <a:schemeClr val="hlink"/>
                </a:solidFill>
              </a:rPr>
              <a:t>c(k – 1)n</a:t>
            </a:r>
            <a:r>
              <a:rPr lang="en-US" sz="2800"/>
              <a:t>, where </a:t>
            </a:r>
            <a:r>
              <a:rPr lang="en-US" sz="2800">
                <a:solidFill>
                  <a:schemeClr val="hlink"/>
                </a:solidFill>
              </a:rPr>
              <a:t>c</a:t>
            </a:r>
            <a:r>
              <a:rPr lang="en-US" sz="2800"/>
              <a:t> is a constant.</a:t>
            </a:r>
            <a:endParaRPr/>
          </a:p>
          <a:p>
            <a:pPr indent="-342900" lvl="0" marL="342900" rtl="0" algn="l">
              <a:lnSpc>
                <a:spcPct val="90000"/>
              </a:lnSpc>
              <a:spcBef>
                <a:spcPts val="560"/>
              </a:spcBef>
              <a:spcAft>
                <a:spcPts val="0"/>
              </a:spcAft>
              <a:buSzPts val="2800"/>
              <a:buFont typeface="Times New Roman"/>
              <a:buChar char="•"/>
            </a:pPr>
            <a:r>
              <a:rPr lang="en-US" sz="2800"/>
              <a:t>Merge time per pass is </a:t>
            </a:r>
            <a:r>
              <a:rPr lang="en-US" sz="2800">
                <a:solidFill>
                  <a:schemeClr val="hlink"/>
                </a:solidFill>
              </a:rPr>
              <a:t>c(k – 1)n</a:t>
            </a:r>
            <a:r>
              <a:rPr lang="en-US" sz="2800"/>
              <a:t>.</a:t>
            </a:r>
            <a:endParaRPr/>
          </a:p>
          <a:p>
            <a:pPr indent="-342900" lvl="0" marL="342900" rtl="0" algn="l">
              <a:lnSpc>
                <a:spcPct val="90000"/>
              </a:lnSpc>
              <a:spcBef>
                <a:spcPts val="560"/>
              </a:spcBef>
              <a:spcAft>
                <a:spcPts val="0"/>
              </a:spcAft>
              <a:buSzPts val="2800"/>
              <a:buFont typeface="Times New Roman"/>
              <a:buChar char="•"/>
            </a:pPr>
            <a:r>
              <a:rPr lang="en-US" sz="2800"/>
              <a:t>Total merge time is </a:t>
            </a:r>
            <a:r>
              <a:rPr lang="en-US" sz="2800">
                <a:solidFill>
                  <a:schemeClr val="hlink"/>
                </a:solidFill>
              </a:rPr>
              <a:t>c(k – 1)nlog</a:t>
            </a:r>
            <a:r>
              <a:rPr baseline="-25000" lang="en-US" sz="2800">
                <a:solidFill>
                  <a:schemeClr val="hlink"/>
                </a:solidFill>
              </a:rPr>
              <a:t>k</a:t>
            </a:r>
            <a:r>
              <a:rPr lang="en-US" sz="2800">
                <a:solidFill>
                  <a:schemeClr val="hlink"/>
                </a:solidFill>
              </a:rPr>
              <a:t>r </a:t>
            </a:r>
            <a:r>
              <a:rPr lang="en-US" sz="2800">
                <a:solidFill>
                  <a:schemeClr val="hlink"/>
                </a:solidFill>
                <a:latin typeface="Noto Sans Symbols"/>
                <a:ea typeface="Noto Sans Symbols"/>
                <a:cs typeface="Noto Sans Symbols"/>
                <a:sym typeface="Noto Sans Symbols"/>
              </a:rPr>
              <a:t>~</a:t>
            </a:r>
            <a:r>
              <a:rPr lang="en-US" sz="2800">
                <a:solidFill>
                  <a:schemeClr val="hlink"/>
                </a:solidFill>
              </a:rPr>
              <a:t> cn(k/log</a:t>
            </a:r>
            <a:r>
              <a:rPr baseline="-25000" lang="en-US" sz="2800">
                <a:solidFill>
                  <a:schemeClr val="hlink"/>
                </a:solidFill>
              </a:rPr>
              <a:t>2</a:t>
            </a:r>
            <a:r>
              <a:rPr lang="en-US" sz="2800">
                <a:solidFill>
                  <a:schemeClr val="hlink"/>
                </a:solidFill>
              </a:rPr>
              <a:t>k) log</a:t>
            </a:r>
            <a:r>
              <a:rPr baseline="-25000" lang="en-US" sz="2800">
                <a:solidFill>
                  <a:schemeClr val="hlink"/>
                </a:solidFill>
              </a:rPr>
              <a:t>2</a:t>
            </a:r>
            <a:r>
              <a:rPr lang="en-US" sz="2800">
                <a:solidFill>
                  <a:schemeClr val="hlink"/>
                </a:solidFill>
              </a:rPr>
              <a:t>r</a:t>
            </a:r>
            <a:r>
              <a:rPr lang="en-US" sz="2800"/>
              <a:t>.</a:t>
            </a:r>
            <a:endParaRPr/>
          </a:p>
        </p:txBody>
      </p:sp>
      <p:grpSp>
        <p:nvGrpSpPr>
          <p:cNvPr id="822" name="Google Shape;822;p36"/>
          <p:cNvGrpSpPr/>
          <p:nvPr/>
        </p:nvGrpSpPr>
        <p:grpSpPr>
          <a:xfrm>
            <a:off x="1981200" y="1066800"/>
            <a:ext cx="5257800" cy="2971800"/>
            <a:chOff x="1248" y="672"/>
            <a:chExt cx="3312" cy="1872"/>
          </a:xfrm>
        </p:grpSpPr>
        <p:grpSp>
          <p:nvGrpSpPr>
            <p:cNvPr id="823" name="Google Shape;823;p36"/>
            <p:cNvGrpSpPr/>
            <p:nvPr/>
          </p:nvGrpSpPr>
          <p:grpSpPr>
            <a:xfrm>
              <a:off x="1248" y="1824"/>
              <a:ext cx="432" cy="720"/>
              <a:chOff x="1248" y="2208"/>
              <a:chExt cx="432" cy="720"/>
            </a:xfrm>
          </p:grpSpPr>
          <p:sp>
            <p:nvSpPr>
              <p:cNvPr id="824" name="Google Shape;824;p36"/>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25" name="Google Shape;825;p36"/>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R1</a:t>
                </a:r>
                <a:endParaRPr/>
              </a:p>
            </p:txBody>
          </p:sp>
        </p:grpSp>
        <p:grpSp>
          <p:nvGrpSpPr>
            <p:cNvPr id="826" name="Google Shape;826;p36"/>
            <p:cNvGrpSpPr/>
            <p:nvPr/>
          </p:nvGrpSpPr>
          <p:grpSpPr>
            <a:xfrm>
              <a:off x="1824" y="1824"/>
              <a:ext cx="432" cy="720"/>
              <a:chOff x="1248" y="2208"/>
              <a:chExt cx="432" cy="720"/>
            </a:xfrm>
          </p:grpSpPr>
          <p:sp>
            <p:nvSpPr>
              <p:cNvPr id="827" name="Google Shape;827;p36"/>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28" name="Google Shape;828;p36"/>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R2</a:t>
                </a:r>
                <a:endParaRPr/>
              </a:p>
            </p:txBody>
          </p:sp>
        </p:grpSp>
        <p:grpSp>
          <p:nvGrpSpPr>
            <p:cNvPr id="829" name="Google Shape;829;p36"/>
            <p:cNvGrpSpPr/>
            <p:nvPr/>
          </p:nvGrpSpPr>
          <p:grpSpPr>
            <a:xfrm>
              <a:off x="2400" y="1824"/>
              <a:ext cx="432" cy="720"/>
              <a:chOff x="1248" y="2208"/>
              <a:chExt cx="432" cy="720"/>
            </a:xfrm>
          </p:grpSpPr>
          <p:sp>
            <p:nvSpPr>
              <p:cNvPr id="830" name="Google Shape;830;p36"/>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31" name="Google Shape;831;p36"/>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R3</a:t>
                </a:r>
                <a:endParaRPr/>
              </a:p>
            </p:txBody>
          </p:sp>
        </p:grpSp>
        <p:grpSp>
          <p:nvGrpSpPr>
            <p:cNvPr id="832" name="Google Shape;832;p36"/>
            <p:cNvGrpSpPr/>
            <p:nvPr/>
          </p:nvGrpSpPr>
          <p:grpSpPr>
            <a:xfrm>
              <a:off x="2976" y="1824"/>
              <a:ext cx="432" cy="720"/>
              <a:chOff x="1248" y="2208"/>
              <a:chExt cx="432" cy="720"/>
            </a:xfrm>
          </p:grpSpPr>
          <p:sp>
            <p:nvSpPr>
              <p:cNvPr id="833" name="Google Shape;833;p36"/>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34" name="Google Shape;834;p36"/>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R4</a:t>
                </a:r>
                <a:endParaRPr/>
              </a:p>
            </p:txBody>
          </p:sp>
        </p:grpSp>
        <p:grpSp>
          <p:nvGrpSpPr>
            <p:cNvPr id="835" name="Google Shape;835;p36"/>
            <p:cNvGrpSpPr/>
            <p:nvPr/>
          </p:nvGrpSpPr>
          <p:grpSpPr>
            <a:xfrm>
              <a:off x="3552" y="1824"/>
              <a:ext cx="432" cy="720"/>
              <a:chOff x="1248" y="2208"/>
              <a:chExt cx="432" cy="720"/>
            </a:xfrm>
          </p:grpSpPr>
          <p:sp>
            <p:nvSpPr>
              <p:cNvPr id="836" name="Google Shape;836;p36"/>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37" name="Google Shape;837;p36"/>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R5</a:t>
                </a:r>
                <a:endParaRPr/>
              </a:p>
            </p:txBody>
          </p:sp>
        </p:grpSp>
        <p:grpSp>
          <p:nvGrpSpPr>
            <p:cNvPr id="838" name="Google Shape;838;p36"/>
            <p:cNvGrpSpPr/>
            <p:nvPr/>
          </p:nvGrpSpPr>
          <p:grpSpPr>
            <a:xfrm>
              <a:off x="4128" y="1824"/>
              <a:ext cx="432" cy="720"/>
              <a:chOff x="1248" y="2208"/>
              <a:chExt cx="432" cy="720"/>
            </a:xfrm>
          </p:grpSpPr>
          <p:sp>
            <p:nvSpPr>
              <p:cNvPr id="839" name="Google Shape;839;p36"/>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40" name="Google Shape;840;p36"/>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R6</a:t>
                </a:r>
                <a:endParaRPr/>
              </a:p>
            </p:txBody>
          </p:sp>
        </p:grpSp>
        <p:sp>
          <p:nvSpPr>
            <p:cNvPr id="841" name="Google Shape;841;p36"/>
            <p:cNvSpPr/>
            <p:nvPr/>
          </p:nvSpPr>
          <p:spPr>
            <a:xfrm>
              <a:off x="2688" y="672"/>
              <a:ext cx="240" cy="43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42" name="Google Shape;842;p36"/>
            <p:cNvSpPr txBox="1"/>
            <p:nvPr/>
          </p:nvSpPr>
          <p:spPr>
            <a:xfrm>
              <a:off x="3072" y="72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O</a:t>
              </a:r>
              <a:endParaRPr/>
            </a:p>
          </p:txBody>
        </p:sp>
      </p:grpSp>
      <p:sp>
        <p:nvSpPr>
          <p:cNvPr id="843" name="Google Shape;843;p3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5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1">
                                            <p:txEl>
                                              <p:pRg end="0" st="0"/>
                                            </p:txEl>
                                          </p:spTgt>
                                        </p:tgtEl>
                                        <p:attrNameLst>
                                          <p:attrName>style.visibility</p:attrName>
                                        </p:attrNameLst>
                                      </p:cBhvr>
                                      <p:to>
                                        <p:strVal val="visible"/>
                                      </p:to>
                                    </p:set>
                                    <p:anim calcmode="lin" valueType="num">
                                      <p:cBhvr additive="base">
                                        <p:cTn dur="500"/>
                                        <p:tgtEl>
                                          <p:spTgt spid="82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1">
                                            <p:txEl>
                                              <p:pRg end="1" st="1"/>
                                            </p:txEl>
                                          </p:spTgt>
                                        </p:tgtEl>
                                        <p:attrNameLst>
                                          <p:attrName>style.visibility</p:attrName>
                                        </p:attrNameLst>
                                      </p:cBhvr>
                                      <p:to>
                                        <p:strVal val="visible"/>
                                      </p:to>
                                    </p:set>
                                    <p:anim calcmode="lin" valueType="num">
                                      <p:cBhvr additive="base">
                                        <p:cTn dur="500"/>
                                        <p:tgtEl>
                                          <p:spTgt spid="82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1">
                                            <p:txEl>
                                              <p:pRg end="2" st="2"/>
                                            </p:txEl>
                                          </p:spTgt>
                                        </p:tgtEl>
                                        <p:attrNameLst>
                                          <p:attrName>style.visibility</p:attrName>
                                        </p:attrNameLst>
                                      </p:cBhvr>
                                      <p:to>
                                        <p:strVal val="visible"/>
                                      </p:to>
                                    </p:set>
                                    <p:anim calcmode="lin" valueType="num">
                                      <p:cBhvr additive="base">
                                        <p:cTn dur="500"/>
                                        <p:tgtEl>
                                          <p:spTgt spid="82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1">
                                            <p:txEl>
                                              <p:pRg end="3" st="3"/>
                                            </p:txEl>
                                          </p:spTgt>
                                        </p:tgtEl>
                                        <p:attrNameLst>
                                          <p:attrName>style.visibility</p:attrName>
                                        </p:attrNameLst>
                                      </p:cBhvr>
                                      <p:to>
                                        <p:strVal val="visible"/>
                                      </p:to>
                                    </p:set>
                                    <p:anim calcmode="lin" valueType="num">
                                      <p:cBhvr additive="base">
                                        <p:cTn dur="500"/>
                                        <p:tgtEl>
                                          <p:spTgt spid="82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7"/>
          <p:cNvSpPr txBox="1"/>
          <p:nvPr>
            <p:ph type="title"/>
          </p:nvPr>
        </p:nvSpPr>
        <p:spPr>
          <a:xfrm>
            <a:off x="152400" y="0"/>
            <a:ext cx="89916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sz="4000"/>
              <a:t>Merge Time Using A Tournament Tree</a:t>
            </a:r>
            <a:endParaRPr/>
          </a:p>
        </p:txBody>
      </p:sp>
      <p:sp>
        <p:nvSpPr>
          <p:cNvPr id="849" name="Google Shape;849;p37"/>
          <p:cNvSpPr txBox="1"/>
          <p:nvPr>
            <p:ph idx="1" type="body"/>
          </p:nvPr>
        </p:nvSpPr>
        <p:spPr>
          <a:xfrm>
            <a:off x="152400" y="4114800"/>
            <a:ext cx="8991600" cy="25146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Time to merge </a:t>
            </a:r>
            <a:r>
              <a:rPr lang="en-US">
                <a:solidFill>
                  <a:schemeClr val="hlink"/>
                </a:solidFill>
              </a:rPr>
              <a:t>n</a:t>
            </a:r>
            <a:r>
              <a:rPr lang="en-US"/>
              <a:t> records is </a:t>
            </a:r>
            <a:r>
              <a:rPr lang="en-US">
                <a:solidFill>
                  <a:schemeClr val="hlink"/>
                </a:solidFill>
              </a:rPr>
              <a:t>dnlog</a:t>
            </a:r>
            <a:r>
              <a:rPr baseline="-25000" lang="en-US">
                <a:solidFill>
                  <a:schemeClr val="hlink"/>
                </a:solidFill>
              </a:rPr>
              <a:t>2</a:t>
            </a:r>
            <a:r>
              <a:rPr lang="en-US">
                <a:solidFill>
                  <a:schemeClr val="hlink"/>
                </a:solidFill>
              </a:rPr>
              <a:t>k</a:t>
            </a:r>
            <a:r>
              <a:rPr lang="en-US"/>
              <a:t>, where </a:t>
            </a:r>
            <a:r>
              <a:rPr lang="en-US">
                <a:solidFill>
                  <a:schemeClr val="hlink"/>
                </a:solidFill>
              </a:rPr>
              <a:t>d</a:t>
            </a:r>
            <a:r>
              <a:rPr lang="en-US"/>
              <a:t> is a constant.</a:t>
            </a:r>
            <a:endParaRPr/>
          </a:p>
          <a:p>
            <a:pPr indent="-342900" lvl="0" marL="342900" rtl="0" algn="l">
              <a:spcBef>
                <a:spcPts val="640"/>
              </a:spcBef>
              <a:spcAft>
                <a:spcPts val="0"/>
              </a:spcAft>
              <a:buSzPts val="3200"/>
              <a:buFont typeface="Times New Roman"/>
              <a:buChar char="•"/>
            </a:pPr>
            <a:r>
              <a:rPr lang="en-US"/>
              <a:t>Merge time per pass is </a:t>
            </a:r>
            <a:r>
              <a:rPr lang="en-US">
                <a:solidFill>
                  <a:schemeClr val="hlink"/>
                </a:solidFill>
              </a:rPr>
              <a:t>dnlog</a:t>
            </a:r>
            <a:r>
              <a:rPr baseline="-25000" lang="en-US">
                <a:solidFill>
                  <a:schemeClr val="hlink"/>
                </a:solidFill>
              </a:rPr>
              <a:t>2</a:t>
            </a:r>
            <a:r>
              <a:rPr lang="en-US">
                <a:solidFill>
                  <a:schemeClr val="hlink"/>
                </a:solidFill>
              </a:rPr>
              <a:t>k</a:t>
            </a:r>
            <a:r>
              <a:rPr lang="en-US"/>
              <a:t>.</a:t>
            </a:r>
            <a:endParaRPr/>
          </a:p>
          <a:p>
            <a:pPr indent="-342900" lvl="0" marL="342900" rtl="0" algn="l">
              <a:spcBef>
                <a:spcPts val="640"/>
              </a:spcBef>
              <a:spcAft>
                <a:spcPts val="0"/>
              </a:spcAft>
              <a:buSzPts val="3200"/>
              <a:buFont typeface="Times New Roman"/>
              <a:buChar char="•"/>
            </a:pPr>
            <a:r>
              <a:rPr lang="en-US"/>
              <a:t>Total merge time is </a:t>
            </a:r>
            <a:r>
              <a:rPr lang="en-US">
                <a:solidFill>
                  <a:schemeClr val="hlink"/>
                </a:solidFill>
              </a:rPr>
              <a:t>(dnlog</a:t>
            </a:r>
            <a:r>
              <a:rPr baseline="-25000" lang="en-US">
                <a:solidFill>
                  <a:schemeClr val="hlink"/>
                </a:solidFill>
              </a:rPr>
              <a:t>2</a:t>
            </a:r>
            <a:r>
              <a:rPr lang="en-US">
                <a:solidFill>
                  <a:schemeClr val="hlink"/>
                </a:solidFill>
              </a:rPr>
              <a:t>k)</a:t>
            </a:r>
            <a:r>
              <a:rPr lang="en-US"/>
              <a:t> </a:t>
            </a:r>
            <a:r>
              <a:rPr lang="en-US">
                <a:solidFill>
                  <a:schemeClr val="hlink"/>
                </a:solidFill>
              </a:rPr>
              <a:t>log</a:t>
            </a:r>
            <a:r>
              <a:rPr baseline="-25000" lang="en-US">
                <a:solidFill>
                  <a:schemeClr val="hlink"/>
                </a:solidFill>
              </a:rPr>
              <a:t>k</a:t>
            </a:r>
            <a:r>
              <a:rPr lang="en-US">
                <a:solidFill>
                  <a:schemeClr val="hlink"/>
                </a:solidFill>
              </a:rPr>
              <a:t>r  = dnlog</a:t>
            </a:r>
            <a:r>
              <a:rPr baseline="-25000" lang="en-US">
                <a:solidFill>
                  <a:schemeClr val="hlink"/>
                </a:solidFill>
              </a:rPr>
              <a:t>2</a:t>
            </a:r>
            <a:r>
              <a:rPr lang="en-US">
                <a:solidFill>
                  <a:schemeClr val="hlink"/>
                </a:solidFill>
              </a:rPr>
              <a:t>r</a:t>
            </a:r>
            <a:r>
              <a:rPr lang="en-US"/>
              <a:t>.</a:t>
            </a:r>
            <a:endParaRPr/>
          </a:p>
        </p:txBody>
      </p:sp>
      <p:grpSp>
        <p:nvGrpSpPr>
          <p:cNvPr id="850" name="Google Shape;850;p37"/>
          <p:cNvGrpSpPr/>
          <p:nvPr/>
        </p:nvGrpSpPr>
        <p:grpSpPr>
          <a:xfrm>
            <a:off x="1981200" y="1066800"/>
            <a:ext cx="5257800" cy="2971800"/>
            <a:chOff x="1248" y="672"/>
            <a:chExt cx="3312" cy="1872"/>
          </a:xfrm>
        </p:grpSpPr>
        <p:grpSp>
          <p:nvGrpSpPr>
            <p:cNvPr id="851" name="Google Shape;851;p37"/>
            <p:cNvGrpSpPr/>
            <p:nvPr/>
          </p:nvGrpSpPr>
          <p:grpSpPr>
            <a:xfrm>
              <a:off x="1248" y="1824"/>
              <a:ext cx="432" cy="720"/>
              <a:chOff x="1248" y="2208"/>
              <a:chExt cx="432" cy="720"/>
            </a:xfrm>
          </p:grpSpPr>
          <p:sp>
            <p:nvSpPr>
              <p:cNvPr id="852" name="Google Shape;852;p37"/>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53" name="Google Shape;853;p37"/>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R1</a:t>
                </a:r>
                <a:endParaRPr/>
              </a:p>
            </p:txBody>
          </p:sp>
        </p:grpSp>
        <p:grpSp>
          <p:nvGrpSpPr>
            <p:cNvPr id="854" name="Google Shape;854;p37"/>
            <p:cNvGrpSpPr/>
            <p:nvPr/>
          </p:nvGrpSpPr>
          <p:grpSpPr>
            <a:xfrm>
              <a:off x="1824" y="1824"/>
              <a:ext cx="432" cy="720"/>
              <a:chOff x="1248" y="2208"/>
              <a:chExt cx="432" cy="720"/>
            </a:xfrm>
          </p:grpSpPr>
          <p:sp>
            <p:nvSpPr>
              <p:cNvPr id="855" name="Google Shape;855;p37"/>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56" name="Google Shape;856;p37"/>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R2</a:t>
                </a:r>
                <a:endParaRPr/>
              </a:p>
            </p:txBody>
          </p:sp>
        </p:grpSp>
        <p:grpSp>
          <p:nvGrpSpPr>
            <p:cNvPr id="857" name="Google Shape;857;p37"/>
            <p:cNvGrpSpPr/>
            <p:nvPr/>
          </p:nvGrpSpPr>
          <p:grpSpPr>
            <a:xfrm>
              <a:off x="2400" y="1824"/>
              <a:ext cx="432" cy="720"/>
              <a:chOff x="1248" y="2208"/>
              <a:chExt cx="432" cy="720"/>
            </a:xfrm>
          </p:grpSpPr>
          <p:sp>
            <p:nvSpPr>
              <p:cNvPr id="858" name="Google Shape;858;p37"/>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59" name="Google Shape;859;p37"/>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R3</a:t>
                </a:r>
                <a:endParaRPr/>
              </a:p>
            </p:txBody>
          </p:sp>
        </p:grpSp>
        <p:grpSp>
          <p:nvGrpSpPr>
            <p:cNvPr id="860" name="Google Shape;860;p37"/>
            <p:cNvGrpSpPr/>
            <p:nvPr/>
          </p:nvGrpSpPr>
          <p:grpSpPr>
            <a:xfrm>
              <a:off x="2976" y="1824"/>
              <a:ext cx="432" cy="720"/>
              <a:chOff x="1248" y="2208"/>
              <a:chExt cx="432" cy="720"/>
            </a:xfrm>
          </p:grpSpPr>
          <p:sp>
            <p:nvSpPr>
              <p:cNvPr id="861" name="Google Shape;861;p37"/>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62" name="Google Shape;862;p37"/>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R4</a:t>
                </a:r>
                <a:endParaRPr/>
              </a:p>
            </p:txBody>
          </p:sp>
        </p:grpSp>
        <p:grpSp>
          <p:nvGrpSpPr>
            <p:cNvPr id="863" name="Google Shape;863;p37"/>
            <p:cNvGrpSpPr/>
            <p:nvPr/>
          </p:nvGrpSpPr>
          <p:grpSpPr>
            <a:xfrm>
              <a:off x="3552" y="1824"/>
              <a:ext cx="432" cy="720"/>
              <a:chOff x="1248" y="2208"/>
              <a:chExt cx="432" cy="720"/>
            </a:xfrm>
          </p:grpSpPr>
          <p:sp>
            <p:nvSpPr>
              <p:cNvPr id="864" name="Google Shape;864;p37"/>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65" name="Google Shape;865;p37"/>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R5</a:t>
                </a:r>
                <a:endParaRPr/>
              </a:p>
            </p:txBody>
          </p:sp>
        </p:grpSp>
        <p:grpSp>
          <p:nvGrpSpPr>
            <p:cNvPr id="866" name="Google Shape;866;p37"/>
            <p:cNvGrpSpPr/>
            <p:nvPr/>
          </p:nvGrpSpPr>
          <p:grpSpPr>
            <a:xfrm>
              <a:off x="4128" y="1824"/>
              <a:ext cx="432" cy="720"/>
              <a:chOff x="1248" y="2208"/>
              <a:chExt cx="432" cy="720"/>
            </a:xfrm>
          </p:grpSpPr>
          <p:sp>
            <p:nvSpPr>
              <p:cNvPr id="867" name="Google Shape;867;p37"/>
              <p:cNvSpPr/>
              <p:nvPr/>
            </p:nvSpPr>
            <p:spPr>
              <a:xfrm>
                <a:off x="1248" y="2208"/>
                <a:ext cx="240" cy="4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68" name="Google Shape;868;p37"/>
              <p:cNvSpPr txBox="1"/>
              <p:nvPr/>
            </p:nvSpPr>
            <p:spPr>
              <a:xfrm>
                <a:off x="1248" y="264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R6</a:t>
                </a:r>
                <a:endParaRPr/>
              </a:p>
            </p:txBody>
          </p:sp>
        </p:grpSp>
        <p:sp>
          <p:nvSpPr>
            <p:cNvPr id="869" name="Google Shape;869;p37"/>
            <p:cNvSpPr/>
            <p:nvPr/>
          </p:nvSpPr>
          <p:spPr>
            <a:xfrm>
              <a:off x="2688" y="672"/>
              <a:ext cx="240" cy="43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870" name="Google Shape;870;p37"/>
            <p:cNvSpPr txBox="1"/>
            <p:nvPr/>
          </p:nvSpPr>
          <p:spPr>
            <a:xfrm>
              <a:off x="3024" y="720"/>
              <a:ext cx="43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F"/>
                  </a:solidFill>
                  <a:latin typeface="Times New Roman"/>
                  <a:ea typeface="Times New Roman"/>
                  <a:cs typeface="Times New Roman"/>
                  <a:sym typeface="Times New Roman"/>
                </a:rPr>
                <a:t>O</a:t>
              </a:r>
              <a:endParaRPr/>
            </a:p>
          </p:txBody>
        </p:sp>
        <p:sp>
          <p:nvSpPr>
            <p:cNvPr id="871" name="Google Shape;871;p37"/>
            <p:cNvSpPr/>
            <p:nvPr/>
          </p:nvSpPr>
          <p:spPr>
            <a:xfrm>
              <a:off x="1296" y="1200"/>
              <a:ext cx="3024" cy="576"/>
            </a:xfrm>
            <a:prstGeom prst="triangle">
              <a:avLst>
                <a:gd fmla="val 50000" name="adj"/>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sp>
        <p:nvSpPr>
          <p:cNvPr id="872" name="Google Shape;872;p3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0"/>
                                        </p:tgtEl>
                                        <p:attrNameLst>
                                          <p:attrName>style.visibility</p:attrName>
                                        </p:attrNameLst>
                                      </p:cBhvr>
                                      <p:to>
                                        <p:strVal val="visible"/>
                                      </p:to>
                                    </p:set>
                                    <p:anim calcmode="lin" valueType="num">
                                      <p:cBhvr additive="base">
                                        <p:cTn dur="500"/>
                                        <p:tgtEl>
                                          <p:spTgt spid="8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 calcmode="lin" valueType="num">
                                      <p:cBhvr additive="base">
                                        <p:cTn dur="500"/>
                                        <p:tgtEl>
                                          <p:spTgt spid="8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1" st="1"/>
                                            </p:txEl>
                                          </p:spTgt>
                                        </p:tgtEl>
                                        <p:attrNameLst>
                                          <p:attrName>style.visibility</p:attrName>
                                        </p:attrNameLst>
                                      </p:cBhvr>
                                      <p:to>
                                        <p:strVal val="visible"/>
                                      </p:to>
                                    </p:set>
                                    <p:anim calcmode="lin" valueType="num">
                                      <p:cBhvr additive="base">
                                        <p:cTn dur="500"/>
                                        <p:tgtEl>
                                          <p:spTgt spid="8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2" st="2"/>
                                            </p:txEl>
                                          </p:spTgt>
                                        </p:tgtEl>
                                        <p:attrNameLst>
                                          <p:attrName>style.visibility</p:attrName>
                                        </p:attrNameLst>
                                      </p:cBhvr>
                                      <p:to>
                                        <p:strVal val="visible"/>
                                      </p:to>
                                    </p:set>
                                    <p:anim calcmode="lin" valueType="num">
                                      <p:cBhvr additive="base">
                                        <p:cTn dur="500"/>
                                        <p:tgtEl>
                                          <p:spTgt spid="84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8"/>
          <p:cNvSpPr txBox="1"/>
          <p:nvPr>
            <p:ph type="ctrTitle"/>
          </p:nvPr>
        </p:nvSpPr>
        <p:spPr>
          <a:xfrm>
            <a:off x="685800" y="1143000"/>
            <a:ext cx="7772400" cy="3962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First</a:t>
            </a:r>
            <a:br>
              <a:rPr lang="en-US"/>
            </a:br>
            <a:r>
              <a:rPr lang="en-US"/>
              <a:t>Tournament Trees</a:t>
            </a:r>
            <a:br>
              <a:rPr lang="en-US"/>
            </a:br>
            <a:r>
              <a:rPr lang="en-US"/>
              <a:t>&amp; </a:t>
            </a:r>
            <a:br>
              <a:rPr lang="en-US"/>
            </a:br>
            <a:r>
              <a:rPr lang="en-US"/>
              <a:t>then the rest of sorting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9"/>
          <p:cNvSpPr txBox="1"/>
          <p:nvPr>
            <p:ph type="ctrTitle"/>
          </p:nvPr>
        </p:nvSpPr>
        <p:spPr>
          <a:xfrm>
            <a:off x="4572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Tournament Trees</a:t>
            </a:r>
            <a:endParaRPr/>
          </a:p>
        </p:txBody>
      </p:sp>
      <p:sp>
        <p:nvSpPr>
          <p:cNvPr id="883" name="Google Shape;883;p39"/>
          <p:cNvSpPr txBox="1"/>
          <p:nvPr>
            <p:ph idx="1" type="subTitle"/>
          </p:nvPr>
        </p:nvSpPr>
        <p:spPr>
          <a:xfrm>
            <a:off x="990600" y="3124201"/>
            <a:ext cx="6400800" cy="17526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None/>
            </a:pPr>
            <a:r>
              <a:rPr lang="en-US"/>
              <a:t>Winner trees.</a:t>
            </a:r>
            <a:endParaRPr/>
          </a:p>
          <a:p>
            <a:pPr indent="-342882" lvl="0" marL="342882" rtl="0" algn="l">
              <a:spcBef>
                <a:spcPts val="640"/>
              </a:spcBef>
              <a:spcAft>
                <a:spcPts val="0"/>
              </a:spcAft>
              <a:buSzPts val="3200"/>
              <a:buFont typeface="Times New Roman"/>
              <a:buNone/>
            </a:pPr>
            <a:r>
              <a:rPr lang="en-US"/>
              <a:t>Loser Trees.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Sorting</a:t>
            </a:r>
            <a:endParaRPr/>
          </a:p>
        </p:txBody>
      </p:sp>
      <p:sp>
        <p:nvSpPr>
          <p:cNvPr id="263" name="Google Shape;263;p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Adapt fastest internal-sort methods.</a:t>
            </a:r>
            <a:endParaRPr/>
          </a:p>
          <a:p>
            <a:pPr indent="-342900" lvl="0" marL="342900" rtl="0" algn="l">
              <a:spcBef>
                <a:spcPts val="640"/>
              </a:spcBef>
              <a:spcAft>
                <a:spcPts val="0"/>
              </a:spcAft>
              <a:buSzPts val="3200"/>
              <a:buFont typeface="Times New Roman"/>
              <a:buChar char="•"/>
            </a:pPr>
            <a:r>
              <a:rPr lang="en-US"/>
              <a:t>Quick sort …best average run time.</a:t>
            </a:r>
            <a:endParaRPr/>
          </a:p>
          <a:p>
            <a:pPr indent="-342900" lvl="0" marL="342900" rtl="0" algn="l">
              <a:spcBef>
                <a:spcPts val="640"/>
              </a:spcBef>
              <a:spcAft>
                <a:spcPts val="0"/>
              </a:spcAft>
              <a:buSzPts val="3200"/>
              <a:buFont typeface="Times New Roman"/>
              <a:buChar char="•"/>
            </a:pPr>
            <a:r>
              <a:rPr lang="en-US"/>
              <a:t>Merge sort … best worst-case run time.</a:t>
            </a:r>
            <a:endParaRPr/>
          </a:p>
        </p:txBody>
      </p:sp>
      <p:sp>
        <p:nvSpPr>
          <p:cNvPr id="264" name="Google Shape;264;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500"/>
                                        <p:tgtEl>
                                          <p:spTgt spid="26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500"/>
                                        <p:tgtEl>
                                          <p:spTgt spid="26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40"/>
          <p:cNvSpPr txBox="1"/>
          <p:nvPr>
            <p:ph type="ctrTitle"/>
          </p:nvPr>
        </p:nvSpPr>
        <p:spPr>
          <a:xfrm>
            <a:off x="6096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Winner Tree – Definition</a:t>
            </a:r>
            <a:endParaRPr/>
          </a:p>
        </p:txBody>
      </p:sp>
      <p:sp>
        <p:nvSpPr>
          <p:cNvPr id="889" name="Google Shape;889;p40"/>
          <p:cNvSpPr txBox="1"/>
          <p:nvPr>
            <p:ph idx="1" type="subTitle"/>
          </p:nvPr>
        </p:nvSpPr>
        <p:spPr>
          <a:xfrm>
            <a:off x="767953" y="1447800"/>
            <a:ext cx="8036719" cy="4724400"/>
          </a:xfrm>
          <a:prstGeom prst="rect">
            <a:avLst/>
          </a:prstGeom>
          <a:noFill/>
          <a:ln>
            <a:noFill/>
          </a:ln>
        </p:spPr>
        <p:txBody>
          <a:bodyPr anchorCtr="0" anchor="t" bIns="46025" lIns="92075" spcFirstLastPara="1" rIns="92075" wrap="square" tIns="46025">
            <a:noAutofit/>
          </a:bodyPr>
          <a:lstStyle/>
          <a:p>
            <a:pPr indent="-482186" lvl="0" marL="482186" rtl="0" algn="l">
              <a:spcBef>
                <a:spcPts val="0"/>
              </a:spcBef>
              <a:spcAft>
                <a:spcPts val="0"/>
              </a:spcAft>
              <a:buSzPts val="3200"/>
              <a:buFont typeface="Arial"/>
              <a:buChar char="•"/>
            </a:pPr>
            <a:r>
              <a:rPr lang="en-US"/>
              <a:t>Complete binary tree with </a:t>
            </a:r>
            <a:r>
              <a:rPr lang="en-US">
                <a:solidFill>
                  <a:srgbClr val="FF3300"/>
                </a:solidFill>
              </a:rPr>
              <a:t>n</a:t>
            </a:r>
            <a:r>
              <a:rPr lang="en-US"/>
              <a:t> external nodes and </a:t>
            </a:r>
            <a:r>
              <a:rPr lang="en-US">
                <a:solidFill>
                  <a:srgbClr val="FF3300"/>
                </a:solidFill>
              </a:rPr>
              <a:t>n – 1</a:t>
            </a:r>
            <a:r>
              <a:rPr lang="en-US"/>
              <a:t> internal nodes.</a:t>
            </a:r>
            <a:endParaRPr/>
          </a:p>
          <a:p>
            <a:pPr indent="-482186" lvl="0" marL="482186" rtl="0" algn="l">
              <a:spcBef>
                <a:spcPts val="640"/>
              </a:spcBef>
              <a:spcAft>
                <a:spcPts val="0"/>
              </a:spcAft>
              <a:buSzPts val="3200"/>
              <a:buFont typeface="Arial"/>
              <a:buChar char="•"/>
            </a:pPr>
            <a:r>
              <a:rPr lang="en-US"/>
              <a:t>External nodes represent tournament players.</a:t>
            </a:r>
            <a:endParaRPr/>
          </a:p>
          <a:p>
            <a:pPr indent="-482186" lvl="0" marL="482186" rtl="0" algn="l">
              <a:spcBef>
                <a:spcPts val="640"/>
              </a:spcBef>
              <a:spcAft>
                <a:spcPts val="0"/>
              </a:spcAft>
              <a:buSzPts val="3200"/>
              <a:buFont typeface="Arial"/>
              <a:buChar char="•"/>
            </a:pPr>
            <a:r>
              <a:rPr lang="en-US"/>
              <a:t>Each internal node represents a match played between its two children; the winner of the match is stored at the internal node.</a:t>
            </a:r>
            <a:endParaRPr/>
          </a:p>
          <a:p>
            <a:pPr indent="-482186" lvl="0" marL="482186" rtl="0" algn="l">
              <a:spcBef>
                <a:spcPts val="640"/>
              </a:spcBef>
              <a:spcAft>
                <a:spcPts val="0"/>
              </a:spcAft>
              <a:buSzPts val="3200"/>
              <a:buFont typeface="Arial"/>
              <a:buChar char="•"/>
            </a:pPr>
            <a:r>
              <a:rPr lang="en-US"/>
              <a:t>Root has overall winner.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9">
                                            <p:txEl>
                                              <p:pRg end="0" st="0"/>
                                            </p:txEl>
                                          </p:spTgt>
                                        </p:tgtEl>
                                        <p:attrNameLst>
                                          <p:attrName>style.visibility</p:attrName>
                                        </p:attrNameLst>
                                      </p:cBhvr>
                                      <p:to>
                                        <p:strVal val="visible"/>
                                      </p:to>
                                    </p:set>
                                    <p:anim calcmode="lin" valueType="num">
                                      <p:cBhvr additive="base">
                                        <p:cTn dur="500"/>
                                        <p:tgtEl>
                                          <p:spTgt spid="88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9">
                                            <p:txEl>
                                              <p:pRg end="1" st="1"/>
                                            </p:txEl>
                                          </p:spTgt>
                                        </p:tgtEl>
                                        <p:attrNameLst>
                                          <p:attrName>style.visibility</p:attrName>
                                        </p:attrNameLst>
                                      </p:cBhvr>
                                      <p:to>
                                        <p:strVal val="visible"/>
                                      </p:to>
                                    </p:set>
                                    <p:anim calcmode="lin" valueType="num">
                                      <p:cBhvr additive="base">
                                        <p:cTn dur="500"/>
                                        <p:tgtEl>
                                          <p:spTgt spid="88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9">
                                            <p:txEl>
                                              <p:pRg end="2" st="2"/>
                                            </p:txEl>
                                          </p:spTgt>
                                        </p:tgtEl>
                                        <p:attrNameLst>
                                          <p:attrName>style.visibility</p:attrName>
                                        </p:attrNameLst>
                                      </p:cBhvr>
                                      <p:to>
                                        <p:strVal val="visible"/>
                                      </p:to>
                                    </p:set>
                                    <p:anim calcmode="lin" valueType="num">
                                      <p:cBhvr additive="base">
                                        <p:cTn dur="500"/>
                                        <p:tgtEl>
                                          <p:spTgt spid="88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9">
                                            <p:txEl>
                                              <p:pRg end="3" st="3"/>
                                            </p:txEl>
                                          </p:spTgt>
                                        </p:tgtEl>
                                        <p:attrNameLst>
                                          <p:attrName>style.visibility</p:attrName>
                                        </p:attrNameLst>
                                      </p:cBhvr>
                                      <p:to>
                                        <p:strVal val="visible"/>
                                      </p:to>
                                    </p:set>
                                    <p:anim calcmode="lin" valueType="num">
                                      <p:cBhvr additive="base">
                                        <p:cTn dur="500"/>
                                        <p:tgtEl>
                                          <p:spTgt spid="88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41"/>
          <p:cNvSpPr txBox="1"/>
          <p:nvPr>
            <p:ph type="ctrTitle"/>
          </p:nvPr>
        </p:nvSpPr>
        <p:spPr>
          <a:xfrm>
            <a:off x="0" y="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Winner Tree For 16 Players</a:t>
            </a:r>
            <a:endParaRPr/>
          </a:p>
        </p:txBody>
      </p:sp>
      <p:grpSp>
        <p:nvGrpSpPr>
          <p:cNvPr id="896" name="Google Shape;896;p41"/>
          <p:cNvGrpSpPr/>
          <p:nvPr/>
        </p:nvGrpSpPr>
        <p:grpSpPr>
          <a:xfrm>
            <a:off x="312738" y="1301751"/>
            <a:ext cx="8293100" cy="5394325"/>
            <a:chOff x="197" y="820"/>
            <a:chExt cx="5224" cy="3398"/>
          </a:xfrm>
        </p:grpSpPr>
        <p:sp>
          <p:nvSpPr>
            <p:cNvPr id="897" name="Google Shape;897;p41"/>
            <p:cNvSpPr/>
            <p:nvPr/>
          </p:nvSpPr>
          <p:spPr>
            <a:xfrm>
              <a:off x="19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898" name="Google Shape;898;p41"/>
            <p:cNvSpPr/>
            <p:nvPr/>
          </p:nvSpPr>
          <p:spPr>
            <a:xfrm>
              <a:off x="533"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899" name="Google Shape;899;p41"/>
            <p:cNvSpPr/>
            <p:nvPr/>
          </p:nvSpPr>
          <p:spPr>
            <a:xfrm>
              <a:off x="869"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0" name="Google Shape;900;p41"/>
            <p:cNvSpPr/>
            <p:nvPr/>
          </p:nvSpPr>
          <p:spPr>
            <a:xfrm>
              <a:off x="1205"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1" name="Google Shape;901;p41"/>
            <p:cNvSpPr/>
            <p:nvPr/>
          </p:nvSpPr>
          <p:spPr>
            <a:xfrm>
              <a:off x="1541"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2" name="Google Shape;902;p41"/>
            <p:cNvSpPr/>
            <p:nvPr/>
          </p:nvSpPr>
          <p:spPr>
            <a:xfrm>
              <a:off x="187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3" name="Google Shape;903;p41"/>
            <p:cNvSpPr/>
            <p:nvPr/>
          </p:nvSpPr>
          <p:spPr>
            <a:xfrm>
              <a:off x="2213"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4" name="Google Shape;904;p41"/>
            <p:cNvSpPr/>
            <p:nvPr/>
          </p:nvSpPr>
          <p:spPr>
            <a:xfrm>
              <a:off x="2549"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5" name="Google Shape;905;p41"/>
            <p:cNvSpPr/>
            <p:nvPr/>
          </p:nvSpPr>
          <p:spPr>
            <a:xfrm>
              <a:off x="2885"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6" name="Google Shape;906;p41"/>
            <p:cNvSpPr/>
            <p:nvPr/>
          </p:nvSpPr>
          <p:spPr>
            <a:xfrm>
              <a:off x="3221"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7" name="Google Shape;907;p41"/>
            <p:cNvSpPr/>
            <p:nvPr/>
          </p:nvSpPr>
          <p:spPr>
            <a:xfrm>
              <a:off x="355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8" name="Google Shape;908;p41"/>
            <p:cNvSpPr/>
            <p:nvPr/>
          </p:nvSpPr>
          <p:spPr>
            <a:xfrm>
              <a:off x="3893"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09" name="Google Shape;909;p41"/>
            <p:cNvSpPr/>
            <p:nvPr/>
          </p:nvSpPr>
          <p:spPr>
            <a:xfrm>
              <a:off x="4229"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0" name="Google Shape;910;p41"/>
            <p:cNvSpPr/>
            <p:nvPr/>
          </p:nvSpPr>
          <p:spPr>
            <a:xfrm>
              <a:off x="4565"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1" name="Google Shape;911;p41"/>
            <p:cNvSpPr/>
            <p:nvPr/>
          </p:nvSpPr>
          <p:spPr>
            <a:xfrm>
              <a:off x="4901"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2" name="Google Shape;912;p41"/>
            <p:cNvSpPr/>
            <p:nvPr/>
          </p:nvSpPr>
          <p:spPr>
            <a:xfrm>
              <a:off x="523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3" name="Google Shape;913;p41"/>
            <p:cNvSpPr/>
            <p:nvPr/>
          </p:nvSpPr>
          <p:spPr>
            <a:xfrm>
              <a:off x="292"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4" name="Google Shape;914;p41"/>
            <p:cNvSpPr/>
            <p:nvPr/>
          </p:nvSpPr>
          <p:spPr>
            <a:xfrm>
              <a:off x="3460" y="389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5" name="Google Shape;915;p41"/>
            <p:cNvSpPr/>
            <p:nvPr/>
          </p:nvSpPr>
          <p:spPr>
            <a:xfrm>
              <a:off x="1636"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6" name="Google Shape;916;p41"/>
            <p:cNvSpPr/>
            <p:nvPr/>
          </p:nvSpPr>
          <p:spPr>
            <a:xfrm>
              <a:off x="2308"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7" name="Google Shape;917;p41"/>
            <p:cNvSpPr/>
            <p:nvPr/>
          </p:nvSpPr>
          <p:spPr>
            <a:xfrm>
              <a:off x="2980"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8" name="Google Shape;918;p41"/>
            <p:cNvSpPr/>
            <p:nvPr/>
          </p:nvSpPr>
          <p:spPr>
            <a:xfrm>
              <a:off x="3652"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19" name="Google Shape;919;p41"/>
            <p:cNvSpPr/>
            <p:nvPr/>
          </p:nvSpPr>
          <p:spPr>
            <a:xfrm>
              <a:off x="4324"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0" name="Google Shape;920;p41"/>
            <p:cNvSpPr/>
            <p:nvPr/>
          </p:nvSpPr>
          <p:spPr>
            <a:xfrm>
              <a:off x="4996"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1" name="Google Shape;921;p41"/>
            <p:cNvSpPr/>
            <p:nvPr/>
          </p:nvSpPr>
          <p:spPr>
            <a:xfrm>
              <a:off x="62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2" name="Google Shape;922;p41"/>
            <p:cNvSpPr/>
            <p:nvPr/>
          </p:nvSpPr>
          <p:spPr>
            <a:xfrm>
              <a:off x="1972"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3" name="Google Shape;923;p41"/>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4" name="Google Shape;924;p41"/>
            <p:cNvSpPr/>
            <p:nvPr/>
          </p:nvSpPr>
          <p:spPr>
            <a:xfrm>
              <a:off x="466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5" name="Google Shape;925;p41"/>
            <p:cNvSpPr/>
            <p:nvPr/>
          </p:nvSpPr>
          <p:spPr>
            <a:xfrm>
              <a:off x="1348"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6" name="Google Shape;926;p41"/>
            <p:cNvSpPr/>
            <p:nvPr/>
          </p:nvSpPr>
          <p:spPr>
            <a:xfrm>
              <a:off x="3988" y="154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27" name="Google Shape;927;p41"/>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928" name="Google Shape;928;p41"/>
            <p:cNvCxnSpPr/>
            <p:nvPr/>
          </p:nvCxnSpPr>
          <p:spPr>
            <a:xfrm flipH="1">
              <a:off x="1584" y="1008"/>
              <a:ext cx="1104" cy="480"/>
            </a:xfrm>
            <a:prstGeom prst="straightConnector1">
              <a:avLst/>
            </a:prstGeom>
            <a:noFill/>
            <a:ln cap="flat" cmpd="sng" w="12700">
              <a:solidFill>
                <a:schemeClr val="dk1"/>
              </a:solidFill>
              <a:prstDash val="solid"/>
              <a:round/>
              <a:headEnd len="sm" w="sm" type="none"/>
              <a:tailEnd len="sm" w="sm" type="none"/>
            </a:ln>
          </p:spPr>
        </p:cxnSp>
        <p:cxnSp>
          <p:nvCxnSpPr>
            <p:cNvPr id="929" name="Google Shape;929;p41"/>
            <p:cNvCxnSpPr/>
            <p:nvPr/>
          </p:nvCxnSpPr>
          <p:spPr>
            <a:xfrm>
              <a:off x="2976" y="1008"/>
              <a:ext cx="1104" cy="528"/>
            </a:xfrm>
            <a:prstGeom prst="straightConnector1">
              <a:avLst/>
            </a:prstGeom>
            <a:noFill/>
            <a:ln cap="flat" cmpd="sng" w="12700">
              <a:solidFill>
                <a:schemeClr val="dk1"/>
              </a:solidFill>
              <a:prstDash val="solid"/>
              <a:round/>
              <a:headEnd len="sm" w="sm" type="none"/>
              <a:tailEnd len="sm" w="sm" type="none"/>
            </a:ln>
          </p:spPr>
        </p:cxnSp>
        <p:cxnSp>
          <p:nvCxnSpPr>
            <p:cNvPr id="930" name="Google Shape;930;p41"/>
            <p:cNvCxnSpPr/>
            <p:nvPr/>
          </p:nvCxnSpPr>
          <p:spPr>
            <a:xfrm flipH="1">
              <a:off x="768" y="1680"/>
              <a:ext cx="624" cy="480"/>
            </a:xfrm>
            <a:prstGeom prst="straightConnector1">
              <a:avLst/>
            </a:prstGeom>
            <a:noFill/>
            <a:ln cap="flat" cmpd="sng" w="12700">
              <a:solidFill>
                <a:schemeClr val="dk1"/>
              </a:solidFill>
              <a:prstDash val="solid"/>
              <a:round/>
              <a:headEnd len="sm" w="sm" type="none"/>
              <a:tailEnd len="sm" w="sm" type="none"/>
            </a:ln>
          </p:spPr>
        </p:cxnSp>
        <p:cxnSp>
          <p:nvCxnSpPr>
            <p:cNvPr id="931" name="Google Shape;931;p41"/>
            <p:cNvCxnSpPr/>
            <p:nvPr/>
          </p:nvCxnSpPr>
          <p:spPr>
            <a:xfrm>
              <a:off x="1632" y="1680"/>
              <a:ext cx="432" cy="480"/>
            </a:xfrm>
            <a:prstGeom prst="straightConnector1">
              <a:avLst/>
            </a:prstGeom>
            <a:noFill/>
            <a:ln cap="flat" cmpd="sng" w="12700">
              <a:solidFill>
                <a:schemeClr val="dk1"/>
              </a:solidFill>
              <a:prstDash val="solid"/>
              <a:round/>
              <a:headEnd len="sm" w="sm" type="none"/>
              <a:tailEnd len="sm" w="sm" type="none"/>
            </a:ln>
          </p:spPr>
        </p:cxnSp>
        <p:cxnSp>
          <p:nvCxnSpPr>
            <p:cNvPr id="932" name="Google Shape;932;p41"/>
            <p:cNvCxnSpPr/>
            <p:nvPr/>
          </p:nvCxnSpPr>
          <p:spPr>
            <a:xfrm flipH="1">
              <a:off x="3552" y="1776"/>
              <a:ext cx="432" cy="432"/>
            </a:xfrm>
            <a:prstGeom prst="straightConnector1">
              <a:avLst/>
            </a:prstGeom>
            <a:noFill/>
            <a:ln cap="flat" cmpd="sng" w="12700">
              <a:solidFill>
                <a:schemeClr val="dk1"/>
              </a:solidFill>
              <a:prstDash val="solid"/>
              <a:round/>
              <a:headEnd len="sm" w="sm" type="none"/>
              <a:tailEnd len="sm" w="sm" type="none"/>
            </a:ln>
          </p:spPr>
        </p:cxnSp>
        <p:cxnSp>
          <p:nvCxnSpPr>
            <p:cNvPr id="933" name="Google Shape;933;p41"/>
            <p:cNvCxnSpPr/>
            <p:nvPr/>
          </p:nvCxnSpPr>
          <p:spPr>
            <a:xfrm>
              <a:off x="4272" y="1728"/>
              <a:ext cx="432" cy="432"/>
            </a:xfrm>
            <a:prstGeom prst="straightConnector1">
              <a:avLst/>
            </a:prstGeom>
            <a:noFill/>
            <a:ln cap="flat" cmpd="sng" w="12700">
              <a:solidFill>
                <a:schemeClr val="dk1"/>
              </a:solidFill>
              <a:prstDash val="solid"/>
              <a:round/>
              <a:headEnd len="sm" w="sm" type="none"/>
              <a:tailEnd len="sm" w="sm" type="none"/>
            </a:ln>
          </p:spPr>
        </p:cxnSp>
        <p:cxnSp>
          <p:nvCxnSpPr>
            <p:cNvPr id="934" name="Google Shape;934;p41"/>
            <p:cNvCxnSpPr/>
            <p:nvPr/>
          </p:nvCxnSpPr>
          <p:spPr>
            <a:xfrm flipH="1">
              <a:off x="432" y="2400"/>
              <a:ext cx="240" cy="384"/>
            </a:xfrm>
            <a:prstGeom prst="straightConnector1">
              <a:avLst/>
            </a:prstGeom>
            <a:noFill/>
            <a:ln cap="flat" cmpd="sng" w="12700">
              <a:solidFill>
                <a:schemeClr val="dk1"/>
              </a:solidFill>
              <a:prstDash val="solid"/>
              <a:round/>
              <a:headEnd len="sm" w="sm" type="none"/>
              <a:tailEnd len="sm" w="sm" type="none"/>
            </a:ln>
          </p:spPr>
        </p:cxnSp>
        <p:cxnSp>
          <p:nvCxnSpPr>
            <p:cNvPr id="935" name="Google Shape;935;p41"/>
            <p:cNvCxnSpPr/>
            <p:nvPr/>
          </p:nvCxnSpPr>
          <p:spPr>
            <a:xfrm>
              <a:off x="864" y="2400"/>
              <a:ext cx="192" cy="384"/>
            </a:xfrm>
            <a:prstGeom prst="straightConnector1">
              <a:avLst/>
            </a:prstGeom>
            <a:noFill/>
            <a:ln cap="flat" cmpd="sng" w="12700">
              <a:solidFill>
                <a:schemeClr val="dk1"/>
              </a:solidFill>
              <a:prstDash val="solid"/>
              <a:round/>
              <a:headEnd len="sm" w="sm" type="none"/>
              <a:tailEnd len="sm" w="sm" type="none"/>
            </a:ln>
          </p:spPr>
        </p:cxnSp>
        <p:cxnSp>
          <p:nvCxnSpPr>
            <p:cNvPr id="936" name="Google Shape;936;p41"/>
            <p:cNvCxnSpPr/>
            <p:nvPr/>
          </p:nvCxnSpPr>
          <p:spPr>
            <a:xfrm flipH="1">
              <a:off x="1872" y="2448"/>
              <a:ext cx="192" cy="384"/>
            </a:xfrm>
            <a:prstGeom prst="straightConnector1">
              <a:avLst/>
            </a:prstGeom>
            <a:noFill/>
            <a:ln cap="flat" cmpd="sng" w="12700">
              <a:solidFill>
                <a:schemeClr val="dk1"/>
              </a:solidFill>
              <a:prstDash val="solid"/>
              <a:round/>
              <a:headEnd len="sm" w="sm" type="none"/>
              <a:tailEnd len="sm" w="sm" type="none"/>
            </a:ln>
          </p:spPr>
        </p:cxnSp>
        <p:cxnSp>
          <p:nvCxnSpPr>
            <p:cNvPr id="937" name="Google Shape;937;p41"/>
            <p:cNvCxnSpPr/>
            <p:nvPr/>
          </p:nvCxnSpPr>
          <p:spPr>
            <a:xfrm>
              <a:off x="2256" y="2400"/>
              <a:ext cx="192" cy="432"/>
            </a:xfrm>
            <a:prstGeom prst="straightConnector1">
              <a:avLst/>
            </a:prstGeom>
            <a:noFill/>
            <a:ln cap="flat" cmpd="sng" w="12700">
              <a:solidFill>
                <a:schemeClr val="dk1"/>
              </a:solidFill>
              <a:prstDash val="solid"/>
              <a:round/>
              <a:headEnd len="sm" w="sm" type="none"/>
              <a:tailEnd len="sm" w="sm" type="none"/>
            </a:ln>
          </p:spPr>
        </p:cxnSp>
        <p:cxnSp>
          <p:nvCxnSpPr>
            <p:cNvPr id="938" name="Google Shape;938;p41"/>
            <p:cNvCxnSpPr/>
            <p:nvPr/>
          </p:nvCxnSpPr>
          <p:spPr>
            <a:xfrm flipH="1">
              <a:off x="3168" y="2448"/>
              <a:ext cx="192" cy="336"/>
            </a:xfrm>
            <a:prstGeom prst="straightConnector1">
              <a:avLst/>
            </a:prstGeom>
            <a:noFill/>
            <a:ln cap="flat" cmpd="sng" w="12700">
              <a:solidFill>
                <a:schemeClr val="dk1"/>
              </a:solidFill>
              <a:prstDash val="solid"/>
              <a:round/>
              <a:headEnd len="sm" w="sm" type="none"/>
              <a:tailEnd len="sm" w="sm" type="none"/>
            </a:ln>
          </p:spPr>
        </p:cxnSp>
        <p:cxnSp>
          <p:nvCxnSpPr>
            <p:cNvPr id="939" name="Google Shape;939;p41"/>
            <p:cNvCxnSpPr/>
            <p:nvPr/>
          </p:nvCxnSpPr>
          <p:spPr>
            <a:xfrm>
              <a:off x="3552" y="2448"/>
              <a:ext cx="192" cy="336"/>
            </a:xfrm>
            <a:prstGeom prst="straightConnector1">
              <a:avLst/>
            </a:prstGeom>
            <a:noFill/>
            <a:ln cap="flat" cmpd="sng" w="12700">
              <a:solidFill>
                <a:schemeClr val="dk1"/>
              </a:solidFill>
              <a:prstDash val="solid"/>
              <a:round/>
              <a:headEnd len="sm" w="sm" type="none"/>
              <a:tailEnd len="sm" w="sm" type="none"/>
            </a:ln>
          </p:spPr>
        </p:cxnSp>
        <p:cxnSp>
          <p:nvCxnSpPr>
            <p:cNvPr id="940" name="Google Shape;940;p41"/>
            <p:cNvCxnSpPr/>
            <p:nvPr/>
          </p:nvCxnSpPr>
          <p:spPr>
            <a:xfrm flipH="1">
              <a:off x="4416" y="2400"/>
              <a:ext cx="288" cy="384"/>
            </a:xfrm>
            <a:prstGeom prst="straightConnector1">
              <a:avLst/>
            </a:prstGeom>
            <a:noFill/>
            <a:ln cap="flat" cmpd="sng" w="12700">
              <a:solidFill>
                <a:schemeClr val="dk1"/>
              </a:solidFill>
              <a:prstDash val="solid"/>
              <a:round/>
              <a:headEnd len="sm" w="sm" type="none"/>
              <a:tailEnd len="sm" w="sm" type="none"/>
            </a:ln>
          </p:spPr>
        </p:cxnSp>
        <p:cxnSp>
          <p:nvCxnSpPr>
            <p:cNvPr id="941" name="Google Shape;941;p41"/>
            <p:cNvCxnSpPr/>
            <p:nvPr/>
          </p:nvCxnSpPr>
          <p:spPr>
            <a:xfrm>
              <a:off x="4896" y="2400"/>
              <a:ext cx="240" cy="384"/>
            </a:xfrm>
            <a:prstGeom prst="straightConnector1">
              <a:avLst/>
            </a:prstGeom>
            <a:noFill/>
            <a:ln cap="flat" cmpd="sng" w="12700">
              <a:solidFill>
                <a:schemeClr val="dk1"/>
              </a:solidFill>
              <a:prstDash val="solid"/>
              <a:round/>
              <a:headEnd len="sm" w="sm" type="none"/>
              <a:tailEnd len="sm" w="sm" type="none"/>
            </a:ln>
          </p:spPr>
        </p:cxnSp>
        <p:cxnSp>
          <p:nvCxnSpPr>
            <p:cNvPr id="942" name="Google Shape;942;p41"/>
            <p:cNvCxnSpPr/>
            <p:nvPr/>
          </p:nvCxnSpPr>
          <p:spPr>
            <a:xfrm flipH="1">
              <a:off x="24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3" name="Google Shape;943;p41"/>
            <p:cNvCxnSpPr/>
            <p:nvPr/>
          </p:nvCxnSpPr>
          <p:spPr>
            <a:xfrm flipH="1">
              <a:off x="91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4" name="Google Shape;944;p41"/>
            <p:cNvCxnSpPr/>
            <p:nvPr/>
          </p:nvCxnSpPr>
          <p:spPr>
            <a:xfrm flipH="1">
              <a:off x="158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5" name="Google Shape;945;p41"/>
            <p:cNvCxnSpPr/>
            <p:nvPr/>
          </p:nvCxnSpPr>
          <p:spPr>
            <a:xfrm flipH="1">
              <a:off x="2256"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6" name="Google Shape;946;p41"/>
            <p:cNvCxnSpPr/>
            <p:nvPr/>
          </p:nvCxnSpPr>
          <p:spPr>
            <a:xfrm flipH="1">
              <a:off x="2928"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7" name="Google Shape;947;p41"/>
            <p:cNvCxnSpPr/>
            <p:nvPr/>
          </p:nvCxnSpPr>
          <p:spPr>
            <a:xfrm flipH="1">
              <a:off x="360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8" name="Google Shape;948;p41"/>
            <p:cNvCxnSpPr/>
            <p:nvPr/>
          </p:nvCxnSpPr>
          <p:spPr>
            <a:xfrm flipH="1">
              <a:off x="427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49" name="Google Shape;949;p41"/>
            <p:cNvCxnSpPr/>
            <p:nvPr/>
          </p:nvCxnSpPr>
          <p:spPr>
            <a:xfrm>
              <a:off x="48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0" name="Google Shape;950;p41"/>
            <p:cNvCxnSpPr/>
            <p:nvPr/>
          </p:nvCxnSpPr>
          <p:spPr>
            <a:xfrm>
              <a:off x="1152" y="3024"/>
              <a:ext cx="192" cy="288"/>
            </a:xfrm>
            <a:prstGeom prst="straightConnector1">
              <a:avLst/>
            </a:prstGeom>
            <a:noFill/>
            <a:ln cap="flat" cmpd="sng" w="12700">
              <a:solidFill>
                <a:schemeClr val="dk1"/>
              </a:solidFill>
              <a:prstDash val="solid"/>
              <a:round/>
              <a:headEnd len="sm" w="sm" type="none"/>
              <a:tailEnd len="sm" w="sm" type="none"/>
            </a:ln>
          </p:spPr>
        </p:cxnSp>
        <p:cxnSp>
          <p:nvCxnSpPr>
            <p:cNvPr id="951" name="Google Shape;951;p41"/>
            <p:cNvCxnSpPr/>
            <p:nvPr/>
          </p:nvCxnSpPr>
          <p:spPr>
            <a:xfrm>
              <a:off x="182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2" name="Google Shape;952;p41"/>
            <p:cNvCxnSpPr/>
            <p:nvPr/>
          </p:nvCxnSpPr>
          <p:spPr>
            <a:xfrm>
              <a:off x="254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3" name="Google Shape;953;p41"/>
            <p:cNvCxnSpPr/>
            <p:nvPr/>
          </p:nvCxnSpPr>
          <p:spPr>
            <a:xfrm>
              <a:off x="3216"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4" name="Google Shape;954;p41"/>
            <p:cNvCxnSpPr/>
            <p:nvPr/>
          </p:nvCxnSpPr>
          <p:spPr>
            <a:xfrm>
              <a:off x="3888"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5" name="Google Shape;955;p41"/>
            <p:cNvCxnSpPr/>
            <p:nvPr/>
          </p:nvCxnSpPr>
          <p:spPr>
            <a:xfrm>
              <a:off x="456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6" name="Google Shape;956;p41"/>
            <p:cNvCxnSpPr/>
            <p:nvPr/>
          </p:nvCxnSpPr>
          <p:spPr>
            <a:xfrm>
              <a:off x="523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957" name="Google Shape;957;p41"/>
            <p:cNvCxnSpPr/>
            <p:nvPr/>
          </p:nvCxnSpPr>
          <p:spPr>
            <a:xfrm flipH="1">
              <a:off x="4944" y="3072"/>
              <a:ext cx="144" cy="240"/>
            </a:xfrm>
            <a:prstGeom prst="straightConnector1">
              <a:avLst/>
            </a:prstGeom>
            <a:noFill/>
            <a:ln cap="flat" cmpd="sng" w="12700">
              <a:solidFill>
                <a:schemeClr val="dk1"/>
              </a:solidFill>
              <a:prstDash val="solid"/>
              <a:round/>
              <a:headEnd len="sm" w="sm" type="none"/>
              <a:tailEnd len="sm" w="sm" type="none"/>
            </a:ln>
          </p:spPr>
        </p:cxnSp>
        <p:sp>
          <p:nvSpPr>
            <p:cNvPr id="958" name="Google Shape;958;p41"/>
            <p:cNvSpPr/>
            <p:nvPr/>
          </p:nvSpPr>
          <p:spPr>
            <a:xfrm>
              <a:off x="1013" y="3940"/>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59" name="Google Shape;959;p41"/>
            <p:cNvSpPr/>
            <p:nvPr/>
          </p:nvSpPr>
          <p:spPr>
            <a:xfrm>
              <a:off x="1344" y="3888"/>
              <a:ext cx="1296" cy="33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player</a:t>
              </a:r>
              <a:endParaRPr/>
            </a:p>
          </p:txBody>
        </p:sp>
        <p:sp>
          <p:nvSpPr>
            <p:cNvPr id="960" name="Google Shape;960;p41"/>
            <p:cNvSpPr/>
            <p:nvPr/>
          </p:nvSpPr>
          <p:spPr>
            <a:xfrm>
              <a:off x="3840" y="3888"/>
              <a:ext cx="1488" cy="33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match node</a:t>
              </a:r>
              <a:endParaRPr/>
            </a:p>
          </p:txBody>
        </p:sp>
        <p:sp>
          <p:nvSpPr>
            <p:cNvPr id="961" name="Google Shape;961;p41"/>
            <p:cNvSpPr/>
            <p:nvPr/>
          </p:nvSpPr>
          <p:spPr>
            <a:xfrm>
              <a:off x="964"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2"/>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Winner Tree For 16 Players</a:t>
            </a:r>
            <a:endParaRPr/>
          </a:p>
        </p:txBody>
      </p:sp>
      <p:sp>
        <p:nvSpPr>
          <p:cNvPr id="968" name="Google Shape;968;p42"/>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69" name="Google Shape;969;p42"/>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0" name="Google Shape;970;p42"/>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1" name="Google Shape;971;p42"/>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2" name="Google Shape;972;p42"/>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3" name="Google Shape;973;p42"/>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4" name="Google Shape;974;p42"/>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5" name="Google Shape;975;p42"/>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6" name="Google Shape;976;p42"/>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7" name="Google Shape;977;p42"/>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8" name="Google Shape;978;p42"/>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79" name="Google Shape;979;p42"/>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0" name="Google Shape;980;p42"/>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1" name="Google Shape;981;p42"/>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2" name="Google Shape;982;p42"/>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3" name="Google Shape;983;p42"/>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4" name="Google Shape;984;p42"/>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5" name="Google Shape;985;p42"/>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6" name="Google Shape;986;p42"/>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7" name="Google Shape;987;p42"/>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8" name="Google Shape;988;p42"/>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89" name="Google Shape;989;p42"/>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0" name="Google Shape;990;p42"/>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1" name="Google Shape;991;p42"/>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2" name="Google Shape;992;p42"/>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3" name="Google Shape;993;p42"/>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4" name="Google Shape;994;p42"/>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5" name="Google Shape;995;p42"/>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6" name="Google Shape;996;p42"/>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997" name="Google Shape;997;p42"/>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998" name="Google Shape;998;p42"/>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999" name="Google Shape;999;p42"/>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000" name="Google Shape;1000;p42"/>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001" name="Google Shape;1001;p42"/>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002" name="Google Shape;1002;p42"/>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003" name="Google Shape;1003;p42"/>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004" name="Google Shape;1004;p42"/>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005" name="Google Shape;1005;p42"/>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006" name="Google Shape;1006;p42"/>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007" name="Google Shape;1007;p42"/>
          <p:cNvCxnSpPr/>
          <p:nvPr/>
        </p:nvCxnSpPr>
        <p:spPr>
          <a:xfrm>
            <a:off x="3429000" y="3886200"/>
            <a:ext cx="381000" cy="533400"/>
          </a:xfrm>
          <a:prstGeom prst="straightConnector1">
            <a:avLst/>
          </a:prstGeom>
          <a:noFill/>
          <a:ln cap="flat" cmpd="sng" w="12700">
            <a:solidFill>
              <a:schemeClr val="dk1"/>
            </a:solidFill>
            <a:prstDash val="solid"/>
            <a:round/>
            <a:headEnd len="sm" w="sm" type="none"/>
            <a:tailEnd len="sm" w="sm" type="none"/>
          </a:ln>
        </p:spPr>
      </p:cxnSp>
      <p:cxnSp>
        <p:nvCxnSpPr>
          <p:cNvPr id="1008" name="Google Shape;1008;p42"/>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009" name="Google Shape;1009;p42"/>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010" name="Google Shape;1010;p42"/>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011" name="Google Shape;1011;p42"/>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012" name="Google Shape;1012;p42"/>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3" name="Google Shape;1013;p42"/>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4" name="Google Shape;1014;p42"/>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5" name="Google Shape;1015;p42"/>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6" name="Google Shape;1016;p42"/>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7" name="Google Shape;1017;p42"/>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8" name="Google Shape;1018;p42"/>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19" name="Google Shape;1019;p42"/>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0" name="Google Shape;1020;p42"/>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021" name="Google Shape;1021;p42"/>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2" name="Google Shape;1022;p42"/>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3" name="Google Shape;1023;p42"/>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4" name="Google Shape;1024;p42"/>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5" name="Google Shape;1025;p42"/>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6" name="Google Shape;1026;p42"/>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027" name="Google Shape;1027;p42"/>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028" name="Google Shape;1028;p42"/>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29" name="Google Shape;1029;p42"/>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030" name="Google Shape;1030;p42"/>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031" name="Google Shape;1031;p42"/>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032" name="Google Shape;1032;p42"/>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033" name="Google Shape;1033;p42"/>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034" name="Google Shape;1034;p42"/>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035" name="Google Shape;1035;p42"/>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036" name="Google Shape;1036;p42"/>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037" name="Google Shape;1037;p42"/>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38" name="Google Shape;1038;p42"/>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039" name="Google Shape;1039;p42"/>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040" name="Google Shape;1040;p42"/>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041" name="Google Shape;1041;p42"/>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042" name="Google Shape;1042;p42"/>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43" name="Google Shape;1043;p42"/>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044" name="Google Shape;1044;p42"/>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045" name="Google Shape;1045;p42"/>
          <p:cNvSpPr/>
          <p:nvPr/>
        </p:nvSpPr>
        <p:spPr>
          <a:xfrm>
            <a:off x="228600" y="6019801"/>
            <a:ext cx="84582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Smaller element wins </a:t>
            </a:r>
            <a:r>
              <a:rPr lang="en-US" sz="3200">
                <a:solidFill>
                  <a:srgbClr val="00FFFF"/>
                </a:solidFill>
                <a:latin typeface="Times New Roman"/>
                <a:ea typeface="Times New Roman"/>
                <a:cs typeface="Times New Roman"/>
                <a:sym typeface="Times New Roman"/>
              </a:rPr>
              <a:t>=&gt;</a:t>
            </a:r>
            <a:r>
              <a:rPr lang="en-US" sz="3200">
                <a:solidFill>
                  <a:srgbClr val="000000"/>
                </a:solidFill>
                <a:latin typeface="Times New Roman"/>
                <a:ea typeface="Times New Roman"/>
                <a:cs typeface="Times New Roman"/>
                <a:sym typeface="Times New Roman"/>
              </a:rPr>
              <a:t> </a:t>
            </a:r>
            <a:r>
              <a:rPr lang="en-US" sz="3200">
                <a:solidFill>
                  <a:srgbClr val="FF3300"/>
                </a:solidFill>
                <a:latin typeface="Times New Roman"/>
                <a:ea typeface="Times New Roman"/>
                <a:cs typeface="Times New Roman"/>
                <a:sym typeface="Times New Roman"/>
              </a:rPr>
              <a:t>min winner tree</a:t>
            </a:r>
            <a:r>
              <a:rPr lang="en-US" sz="3200">
                <a:solidFill>
                  <a:srgbClr val="000000"/>
                </a:solidFill>
                <a:latin typeface="Times New Roman"/>
                <a:ea typeface="Times New Roman"/>
                <a:cs typeface="Times New Roman"/>
                <a:sym typeface="Times New Roman"/>
              </a:rPr>
              <a:t>.</a:t>
            </a:r>
            <a:endParaRPr/>
          </a:p>
        </p:txBody>
      </p:sp>
      <p:sp>
        <p:nvSpPr>
          <p:cNvPr id="1046" name="Google Shape;1046;p42"/>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047" name="Google Shape;1047;p42"/>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048" name="Google Shape;1048;p42"/>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049" name="Google Shape;1049;p42"/>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050" name="Google Shape;1050;p42"/>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51" name="Google Shape;1051;p42"/>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052" name="Google Shape;1052;p42"/>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53" name="Google Shape;1053;p42"/>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054" name="Google Shape;1054;p42"/>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055" name="Google Shape;1055;p42"/>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056" name="Google Shape;1056;p42"/>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57" name="Google Shape;1057;p42"/>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58" name="Google Shape;1058;p42"/>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059" name="Google Shape;1059;p42"/>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060" name="Google Shape;1060;p42"/>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3"/>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Winner Tree For 16 Players</a:t>
            </a:r>
            <a:endParaRPr/>
          </a:p>
        </p:txBody>
      </p:sp>
      <p:sp>
        <p:nvSpPr>
          <p:cNvPr id="1067" name="Google Shape;1067;p43"/>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68" name="Google Shape;1068;p43"/>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69" name="Google Shape;1069;p43"/>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0" name="Google Shape;1070;p43"/>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1" name="Google Shape;1071;p43"/>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2" name="Google Shape;1072;p43"/>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3" name="Google Shape;1073;p43"/>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4" name="Google Shape;1074;p43"/>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5" name="Google Shape;1075;p43"/>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6" name="Google Shape;1076;p43"/>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7" name="Google Shape;1077;p43"/>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8" name="Google Shape;1078;p43"/>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79" name="Google Shape;1079;p43"/>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0" name="Google Shape;1080;p43"/>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1" name="Google Shape;1081;p43"/>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2" name="Google Shape;1082;p43"/>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3" name="Google Shape;1083;p43"/>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4" name="Google Shape;1084;p43"/>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5" name="Google Shape;1085;p43"/>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6" name="Google Shape;1086;p43"/>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7" name="Google Shape;1087;p43"/>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8" name="Google Shape;1088;p43"/>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89" name="Google Shape;1089;p43"/>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0" name="Google Shape;1090;p43"/>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1" name="Google Shape;1091;p43"/>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2" name="Google Shape;1092;p43"/>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3" name="Google Shape;1093;p43"/>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4" name="Google Shape;1094;p43"/>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5" name="Google Shape;1095;p43"/>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096" name="Google Shape;1096;p43"/>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097" name="Google Shape;1097;p43"/>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098" name="Google Shape;1098;p43"/>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099" name="Google Shape;1099;p43"/>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100" name="Google Shape;1100;p43"/>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101" name="Google Shape;1101;p43"/>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102" name="Google Shape;1102;p43"/>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103" name="Google Shape;1103;p43"/>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104" name="Google Shape;1104;p43"/>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105" name="Google Shape;1105;p43"/>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106" name="Google Shape;1106;p43"/>
          <p:cNvCxnSpPr/>
          <p:nvPr/>
        </p:nvCxnSpPr>
        <p:spPr>
          <a:xfrm>
            <a:off x="35052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107" name="Google Shape;1107;p43"/>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108" name="Google Shape;1108;p43"/>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109" name="Google Shape;1109;p43"/>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110" name="Google Shape;1110;p43"/>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111" name="Google Shape;1111;p43"/>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2" name="Google Shape;1112;p43"/>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3" name="Google Shape;1113;p43"/>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4" name="Google Shape;1114;p43"/>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5" name="Google Shape;1115;p43"/>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6" name="Google Shape;1116;p43"/>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7" name="Google Shape;1117;p43"/>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8" name="Google Shape;1118;p43"/>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19" name="Google Shape;1119;p43"/>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120" name="Google Shape;1120;p43"/>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21" name="Google Shape;1121;p43"/>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22" name="Google Shape;1122;p43"/>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23" name="Google Shape;1123;p43"/>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24" name="Google Shape;1124;p43"/>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25" name="Google Shape;1125;p43"/>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126" name="Google Shape;1126;p43"/>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127" name="Google Shape;1127;p43"/>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28" name="Google Shape;1128;p43"/>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129" name="Google Shape;1129;p43"/>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130" name="Google Shape;1130;p43"/>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131" name="Google Shape;1131;p43"/>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132" name="Google Shape;1132;p43"/>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133" name="Google Shape;1133;p43"/>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134" name="Google Shape;1134;p43"/>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135" name="Google Shape;1135;p43"/>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136" name="Google Shape;1136;p43"/>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37" name="Google Shape;1137;p43"/>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138" name="Google Shape;1138;p43"/>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139" name="Google Shape;1139;p43"/>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140" name="Google Shape;1140;p43"/>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141" name="Google Shape;1141;p43"/>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42" name="Google Shape;1142;p43"/>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143" name="Google Shape;1143;p43"/>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144" name="Google Shape;1144;p43"/>
          <p:cNvSpPr/>
          <p:nvPr/>
        </p:nvSpPr>
        <p:spPr>
          <a:xfrm>
            <a:off x="228600" y="6019801"/>
            <a:ext cx="84582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height is </a:t>
            </a:r>
            <a:r>
              <a:rPr lang="en-US" sz="3200">
                <a:solidFill>
                  <a:srgbClr val="FF3300"/>
                </a:solidFill>
                <a:latin typeface="Times New Roman"/>
                <a:ea typeface="Times New Roman"/>
                <a:cs typeface="Times New Roman"/>
                <a:sym typeface="Times New Roman"/>
              </a:rPr>
              <a:t>log</a:t>
            </a:r>
            <a:r>
              <a:rPr baseline="-25000" lang="en-US" sz="3200">
                <a:solidFill>
                  <a:srgbClr val="FF3300"/>
                </a:solidFill>
                <a:latin typeface="Times New Roman"/>
                <a:ea typeface="Times New Roman"/>
                <a:cs typeface="Times New Roman"/>
                <a:sym typeface="Times New Roman"/>
              </a:rPr>
              <a:t>2</a:t>
            </a:r>
            <a:r>
              <a:rPr lang="en-US" sz="3200">
                <a:solidFill>
                  <a:srgbClr val="FF3300"/>
                </a:solidFill>
                <a:latin typeface="Times New Roman"/>
                <a:ea typeface="Times New Roman"/>
                <a:cs typeface="Times New Roman"/>
                <a:sym typeface="Times New Roman"/>
              </a:rPr>
              <a:t> n</a:t>
            </a:r>
            <a:r>
              <a:rPr lang="en-US" sz="3200">
                <a:solidFill>
                  <a:srgbClr val="000000"/>
                </a:solidFill>
                <a:latin typeface="Times New Roman"/>
                <a:ea typeface="Times New Roman"/>
                <a:cs typeface="Times New Roman"/>
                <a:sym typeface="Times New Roman"/>
              </a:rPr>
              <a:t> (excludes player level)</a:t>
            </a:r>
            <a:endParaRPr/>
          </a:p>
        </p:txBody>
      </p:sp>
      <p:sp>
        <p:nvSpPr>
          <p:cNvPr id="1145" name="Google Shape;1145;p43"/>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146" name="Google Shape;1146;p43"/>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147" name="Google Shape;1147;p43"/>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148" name="Google Shape;1148;p43"/>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149" name="Google Shape;1149;p43"/>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50" name="Google Shape;1150;p43"/>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151" name="Google Shape;1151;p43"/>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52" name="Google Shape;1152;p43"/>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153" name="Google Shape;1153;p43"/>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154" name="Google Shape;1154;p43"/>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155" name="Google Shape;1155;p43"/>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56" name="Google Shape;1156;p43"/>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57" name="Google Shape;1157;p43"/>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158" name="Google Shape;1158;p43"/>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159" name="Google Shape;1159;p43"/>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4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Complexity Of Initialize</a:t>
            </a:r>
            <a:endParaRPr/>
          </a:p>
        </p:txBody>
      </p:sp>
      <p:sp>
        <p:nvSpPr>
          <p:cNvPr id="1165" name="Google Shape;1165;p4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Clr>
                <a:schemeClr val="dk2"/>
              </a:buClr>
              <a:buSzPts val="3200"/>
              <a:buFont typeface="Times New Roman"/>
              <a:buChar char="•"/>
            </a:pPr>
            <a:r>
              <a:rPr lang="en-US">
                <a:solidFill>
                  <a:srgbClr val="FF3300"/>
                </a:solidFill>
              </a:rPr>
              <a:t>O(1)</a:t>
            </a:r>
            <a:r>
              <a:rPr lang="en-US">
                <a:solidFill>
                  <a:schemeClr val="hlink"/>
                </a:solidFill>
              </a:rPr>
              <a:t> </a:t>
            </a:r>
            <a:r>
              <a:rPr lang="en-US"/>
              <a:t>time to play match at each match node.</a:t>
            </a:r>
            <a:endParaRPr/>
          </a:p>
          <a:p>
            <a:pPr indent="-342882" lvl="0" marL="342882" rtl="0" algn="l">
              <a:spcBef>
                <a:spcPts val="640"/>
              </a:spcBef>
              <a:spcAft>
                <a:spcPts val="0"/>
              </a:spcAft>
              <a:buClr>
                <a:schemeClr val="dk2"/>
              </a:buClr>
              <a:buSzPts val="3200"/>
              <a:buFont typeface="Times New Roman"/>
              <a:buChar char="•"/>
            </a:pPr>
            <a:r>
              <a:rPr lang="en-US">
                <a:solidFill>
                  <a:srgbClr val="FF3300"/>
                </a:solidFill>
              </a:rPr>
              <a:t>n – 1</a:t>
            </a:r>
            <a:r>
              <a:rPr lang="en-US"/>
              <a:t> match nodes.</a:t>
            </a:r>
            <a:endParaRPr/>
          </a:p>
          <a:p>
            <a:pPr indent="-342882" lvl="0" marL="342882" rtl="0" algn="l">
              <a:spcBef>
                <a:spcPts val="640"/>
              </a:spcBef>
              <a:spcAft>
                <a:spcPts val="0"/>
              </a:spcAft>
              <a:buClr>
                <a:schemeClr val="dk2"/>
              </a:buClr>
              <a:buSzPts val="3200"/>
              <a:buFont typeface="Times New Roman"/>
              <a:buChar char="•"/>
            </a:pPr>
            <a:r>
              <a:rPr lang="en-US">
                <a:solidFill>
                  <a:srgbClr val="FF3300"/>
                </a:solidFill>
              </a:rPr>
              <a:t>O(n)</a:t>
            </a:r>
            <a:r>
              <a:rPr lang="en-US"/>
              <a:t> time to initialize </a:t>
            </a:r>
            <a:r>
              <a:rPr lang="en-US">
                <a:solidFill>
                  <a:srgbClr val="FF3300"/>
                </a:solidFill>
              </a:rPr>
              <a:t>n</a:t>
            </a:r>
            <a:r>
              <a:rPr lang="en-US"/>
              <a:t>-player winner 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5">
                                            <p:txEl>
                                              <p:pRg end="0" st="0"/>
                                            </p:txEl>
                                          </p:spTgt>
                                        </p:tgtEl>
                                        <p:attrNameLst>
                                          <p:attrName>style.visibility</p:attrName>
                                        </p:attrNameLst>
                                      </p:cBhvr>
                                      <p:to>
                                        <p:strVal val="visible"/>
                                      </p:to>
                                    </p:set>
                                    <p:anim calcmode="lin" valueType="num">
                                      <p:cBhvr additive="base">
                                        <p:cTn dur="500"/>
                                        <p:tgtEl>
                                          <p:spTgt spid="11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5">
                                            <p:txEl>
                                              <p:pRg end="1" st="1"/>
                                            </p:txEl>
                                          </p:spTgt>
                                        </p:tgtEl>
                                        <p:attrNameLst>
                                          <p:attrName>style.visibility</p:attrName>
                                        </p:attrNameLst>
                                      </p:cBhvr>
                                      <p:to>
                                        <p:strVal val="visible"/>
                                      </p:to>
                                    </p:set>
                                    <p:anim calcmode="lin" valueType="num">
                                      <p:cBhvr additive="base">
                                        <p:cTn dur="500"/>
                                        <p:tgtEl>
                                          <p:spTgt spid="11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5">
                                            <p:txEl>
                                              <p:pRg end="2" st="2"/>
                                            </p:txEl>
                                          </p:spTgt>
                                        </p:tgtEl>
                                        <p:attrNameLst>
                                          <p:attrName>style.visibility</p:attrName>
                                        </p:attrNameLst>
                                      </p:cBhvr>
                                      <p:to>
                                        <p:strVal val="visible"/>
                                      </p:to>
                                    </p:set>
                                    <p:anim calcmode="lin" valueType="num">
                                      <p:cBhvr additive="base">
                                        <p:cTn dur="500"/>
                                        <p:tgtEl>
                                          <p:spTgt spid="116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4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Winner Tree Operations</a:t>
            </a:r>
            <a:endParaRPr/>
          </a:p>
        </p:txBody>
      </p:sp>
      <p:sp>
        <p:nvSpPr>
          <p:cNvPr id="1171" name="Google Shape;1171;p45"/>
          <p:cNvSpPr txBox="1"/>
          <p:nvPr>
            <p:ph idx="1" type="body"/>
          </p:nvPr>
        </p:nvSpPr>
        <p:spPr>
          <a:xfrm>
            <a:off x="228600" y="1752600"/>
            <a:ext cx="8610600" cy="46482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Clr>
                <a:schemeClr val="dk2"/>
              </a:buClr>
              <a:buSzPts val="3200"/>
              <a:buFont typeface="Times New Roman"/>
              <a:buChar char="•"/>
            </a:pPr>
            <a:r>
              <a:rPr lang="en-US"/>
              <a:t>Initialize</a:t>
            </a:r>
            <a:endParaRPr/>
          </a:p>
          <a:p>
            <a:pPr indent="-285736" lvl="1" marL="742912" rtl="0" algn="l">
              <a:spcBef>
                <a:spcPts val="560"/>
              </a:spcBef>
              <a:spcAft>
                <a:spcPts val="0"/>
              </a:spcAft>
              <a:buClr>
                <a:schemeClr val="accent2"/>
              </a:buClr>
              <a:buSzPts val="2800"/>
              <a:buChar char="▪"/>
            </a:pPr>
            <a:r>
              <a:rPr lang="en-US">
                <a:solidFill>
                  <a:srgbClr val="FF3300"/>
                </a:solidFill>
              </a:rPr>
              <a:t>O(n) time</a:t>
            </a:r>
            <a:endParaRPr/>
          </a:p>
          <a:p>
            <a:pPr indent="-342882" lvl="0" marL="342882" rtl="0" algn="l">
              <a:spcBef>
                <a:spcPts val="640"/>
              </a:spcBef>
              <a:spcAft>
                <a:spcPts val="0"/>
              </a:spcAft>
              <a:buClr>
                <a:schemeClr val="dk2"/>
              </a:buClr>
              <a:buSzPts val="3200"/>
              <a:buFont typeface="Times New Roman"/>
              <a:buChar char="•"/>
            </a:pPr>
            <a:r>
              <a:rPr lang="en-US"/>
              <a:t>Get winner</a:t>
            </a:r>
            <a:endParaRPr/>
          </a:p>
          <a:p>
            <a:pPr indent="-285736" lvl="1" marL="742912" rtl="0" algn="l">
              <a:spcBef>
                <a:spcPts val="560"/>
              </a:spcBef>
              <a:spcAft>
                <a:spcPts val="0"/>
              </a:spcAft>
              <a:buClr>
                <a:schemeClr val="accent2"/>
              </a:buClr>
              <a:buSzPts val="2800"/>
              <a:buChar char="▪"/>
            </a:pPr>
            <a:r>
              <a:rPr lang="en-US">
                <a:solidFill>
                  <a:srgbClr val="FF3300"/>
                </a:solidFill>
              </a:rPr>
              <a:t>O(1)</a:t>
            </a:r>
            <a:r>
              <a:rPr lang="en-US"/>
              <a:t> time</a:t>
            </a:r>
            <a:endParaRPr/>
          </a:p>
          <a:p>
            <a:pPr indent="-342882" lvl="0" marL="342882" rtl="0" algn="l">
              <a:spcBef>
                <a:spcPts val="640"/>
              </a:spcBef>
              <a:spcAft>
                <a:spcPts val="0"/>
              </a:spcAft>
              <a:buClr>
                <a:schemeClr val="dk2"/>
              </a:buClr>
              <a:buSzPts val="3200"/>
              <a:buFont typeface="Times New Roman"/>
              <a:buChar char="•"/>
            </a:pPr>
            <a:r>
              <a:rPr lang="en-US"/>
              <a:t>Replace winner and replay</a:t>
            </a:r>
            <a:endParaRPr/>
          </a:p>
          <a:p>
            <a:pPr indent="-285736" lvl="1" marL="742912" rtl="0" algn="l">
              <a:spcBef>
                <a:spcPts val="560"/>
              </a:spcBef>
              <a:spcAft>
                <a:spcPts val="0"/>
              </a:spcAft>
              <a:buClr>
                <a:schemeClr val="accent2"/>
              </a:buClr>
              <a:buSzPts val="2800"/>
              <a:buChar char="▪"/>
            </a:pPr>
            <a:r>
              <a:rPr lang="en-US">
                <a:solidFill>
                  <a:srgbClr val="FF3300"/>
                </a:solidFill>
              </a:rPr>
              <a:t>O(log n)</a:t>
            </a:r>
            <a:r>
              <a:rPr lang="en-US">
                <a:solidFill>
                  <a:schemeClr val="hlink"/>
                </a:solidFill>
              </a:rPr>
              <a:t> </a:t>
            </a:r>
            <a:r>
              <a:rPr lang="en-US"/>
              <a:t>time</a:t>
            </a:r>
            <a:endParaRPr/>
          </a:p>
          <a:p>
            <a:pPr indent="-342882" lvl="0" marL="342882" rtl="0" algn="l">
              <a:spcBef>
                <a:spcPts val="640"/>
              </a:spcBef>
              <a:spcAft>
                <a:spcPts val="0"/>
              </a:spcAft>
              <a:buClr>
                <a:schemeClr val="dk2"/>
              </a:buClr>
              <a:buSzPts val="3200"/>
              <a:buFont typeface="Times New Roman"/>
              <a:buChar char="•"/>
            </a:pPr>
            <a:r>
              <a:rPr lang="en-US"/>
              <a:t>Tie breaker (player on left wins in case of a tie).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46"/>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Replace Winner And Replay</a:t>
            </a:r>
            <a:endParaRPr/>
          </a:p>
        </p:txBody>
      </p:sp>
      <p:grpSp>
        <p:nvGrpSpPr>
          <p:cNvPr id="1178" name="Google Shape;1178;p46"/>
          <p:cNvGrpSpPr/>
          <p:nvPr/>
        </p:nvGrpSpPr>
        <p:grpSpPr>
          <a:xfrm>
            <a:off x="288926" y="1301751"/>
            <a:ext cx="8316913" cy="4310063"/>
            <a:chOff x="182" y="820"/>
            <a:chExt cx="5239" cy="2715"/>
          </a:xfrm>
        </p:grpSpPr>
        <p:sp>
          <p:nvSpPr>
            <p:cNvPr id="1179" name="Google Shape;1179;p46"/>
            <p:cNvSpPr/>
            <p:nvPr/>
          </p:nvSpPr>
          <p:spPr>
            <a:xfrm>
              <a:off x="19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0" name="Google Shape;1180;p46"/>
            <p:cNvSpPr/>
            <p:nvPr/>
          </p:nvSpPr>
          <p:spPr>
            <a:xfrm>
              <a:off x="533"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1" name="Google Shape;1181;p46"/>
            <p:cNvSpPr/>
            <p:nvPr/>
          </p:nvSpPr>
          <p:spPr>
            <a:xfrm>
              <a:off x="869"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2" name="Google Shape;1182;p46"/>
            <p:cNvSpPr/>
            <p:nvPr/>
          </p:nvSpPr>
          <p:spPr>
            <a:xfrm>
              <a:off x="1205"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3" name="Google Shape;1183;p46"/>
            <p:cNvSpPr/>
            <p:nvPr/>
          </p:nvSpPr>
          <p:spPr>
            <a:xfrm>
              <a:off x="1541" y="3316"/>
              <a:ext cx="184" cy="184"/>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4" name="Google Shape;1184;p46"/>
            <p:cNvSpPr/>
            <p:nvPr/>
          </p:nvSpPr>
          <p:spPr>
            <a:xfrm>
              <a:off x="187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5" name="Google Shape;1185;p46"/>
            <p:cNvSpPr/>
            <p:nvPr/>
          </p:nvSpPr>
          <p:spPr>
            <a:xfrm>
              <a:off x="2213"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6" name="Google Shape;1186;p46"/>
            <p:cNvSpPr/>
            <p:nvPr/>
          </p:nvSpPr>
          <p:spPr>
            <a:xfrm>
              <a:off x="2549"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7" name="Google Shape;1187;p46"/>
            <p:cNvSpPr/>
            <p:nvPr/>
          </p:nvSpPr>
          <p:spPr>
            <a:xfrm>
              <a:off x="2885"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8" name="Google Shape;1188;p46"/>
            <p:cNvSpPr/>
            <p:nvPr/>
          </p:nvSpPr>
          <p:spPr>
            <a:xfrm>
              <a:off x="3221"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89" name="Google Shape;1189;p46"/>
            <p:cNvSpPr/>
            <p:nvPr/>
          </p:nvSpPr>
          <p:spPr>
            <a:xfrm>
              <a:off x="355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0" name="Google Shape;1190;p46"/>
            <p:cNvSpPr/>
            <p:nvPr/>
          </p:nvSpPr>
          <p:spPr>
            <a:xfrm>
              <a:off x="3893"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1" name="Google Shape;1191;p46"/>
            <p:cNvSpPr/>
            <p:nvPr/>
          </p:nvSpPr>
          <p:spPr>
            <a:xfrm>
              <a:off x="4229"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2" name="Google Shape;1192;p46"/>
            <p:cNvSpPr/>
            <p:nvPr/>
          </p:nvSpPr>
          <p:spPr>
            <a:xfrm>
              <a:off x="4565"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3" name="Google Shape;1193;p46"/>
            <p:cNvSpPr/>
            <p:nvPr/>
          </p:nvSpPr>
          <p:spPr>
            <a:xfrm>
              <a:off x="4901"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4" name="Google Shape;1194;p46"/>
            <p:cNvSpPr/>
            <p:nvPr/>
          </p:nvSpPr>
          <p:spPr>
            <a:xfrm>
              <a:off x="5237" y="33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5" name="Google Shape;1195;p46"/>
            <p:cNvSpPr/>
            <p:nvPr/>
          </p:nvSpPr>
          <p:spPr>
            <a:xfrm>
              <a:off x="292"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6" name="Google Shape;1196;p46"/>
            <p:cNvSpPr/>
            <p:nvPr/>
          </p:nvSpPr>
          <p:spPr>
            <a:xfrm>
              <a:off x="1636"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7" name="Google Shape;1197;p46"/>
            <p:cNvSpPr/>
            <p:nvPr/>
          </p:nvSpPr>
          <p:spPr>
            <a:xfrm>
              <a:off x="2308"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8" name="Google Shape;1198;p46"/>
            <p:cNvSpPr/>
            <p:nvPr/>
          </p:nvSpPr>
          <p:spPr>
            <a:xfrm>
              <a:off x="2980"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199" name="Google Shape;1199;p46"/>
            <p:cNvSpPr/>
            <p:nvPr/>
          </p:nvSpPr>
          <p:spPr>
            <a:xfrm>
              <a:off x="3652"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0" name="Google Shape;1200;p46"/>
            <p:cNvSpPr/>
            <p:nvPr/>
          </p:nvSpPr>
          <p:spPr>
            <a:xfrm>
              <a:off x="4324"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1" name="Google Shape;1201;p46"/>
            <p:cNvSpPr/>
            <p:nvPr/>
          </p:nvSpPr>
          <p:spPr>
            <a:xfrm>
              <a:off x="4996"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2" name="Google Shape;1202;p46"/>
            <p:cNvSpPr/>
            <p:nvPr/>
          </p:nvSpPr>
          <p:spPr>
            <a:xfrm>
              <a:off x="62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3" name="Google Shape;1203;p46"/>
            <p:cNvSpPr/>
            <p:nvPr/>
          </p:nvSpPr>
          <p:spPr>
            <a:xfrm>
              <a:off x="1972"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4" name="Google Shape;1204;p46"/>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5" name="Google Shape;1205;p46"/>
            <p:cNvSpPr/>
            <p:nvPr/>
          </p:nvSpPr>
          <p:spPr>
            <a:xfrm>
              <a:off x="466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6" name="Google Shape;1206;p46"/>
            <p:cNvSpPr/>
            <p:nvPr/>
          </p:nvSpPr>
          <p:spPr>
            <a:xfrm>
              <a:off x="1348"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7" name="Google Shape;1207;p46"/>
            <p:cNvSpPr/>
            <p:nvPr/>
          </p:nvSpPr>
          <p:spPr>
            <a:xfrm>
              <a:off x="3988" y="154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08" name="Google Shape;1208;p46"/>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209" name="Google Shape;1209;p46"/>
            <p:cNvCxnSpPr/>
            <p:nvPr/>
          </p:nvCxnSpPr>
          <p:spPr>
            <a:xfrm flipH="1">
              <a:off x="1584" y="1008"/>
              <a:ext cx="1104" cy="480"/>
            </a:xfrm>
            <a:prstGeom prst="straightConnector1">
              <a:avLst/>
            </a:prstGeom>
            <a:noFill/>
            <a:ln cap="flat" cmpd="sng" w="12700">
              <a:solidFill>
                <a:schemeClr val="dk1"/>
              </a:solidFill>
              <a:prstDash val="solid"/>
              <a:round/>
              <a:headEnd len="sm" w="sm" type="none"/>
              <a:tailEnd len="sm" w="sm" type="none"/>
            </a:ln>
          </p:spPr>
        </p:cxnSp>
        <p:cxnSp>
          <p:nvCxnSpPr>
            <p:cNvPr id="1210" name="Google Shape;1210;p46"/>
            <p:cNvCxnSpPr/>
            <p:nvPr/>
          </p:nvCxnSpPr>
          <p:spPr>
            <a:xfrm>
              <a:off x="2976" y="1008"/>
              <a:ext cx="1104" cy="528"/>
            </a:xfrm>
            <a:prstGeom prst="straightConnector1">
              <a:avLst/>
            </a:prstGeom>
            <a:noFill/>
            <a:ln cap="flat" cmpd="sng" w="12700">
              <a:solidFill>
                <a:schemeClr val="dk1"/>
              </a:solidFill>
              <a:prstDash val="solid"/>
              <a:round/>
              <a:headEnd len="sm" w="sm" type="none"/>
              <a:tailEnd len="sm" w="sm" type="none"/>
            </a:ln>
          </p:spPr>
        </p:cxnSp>
        <p:cxnSp>
          <p:nvCxnSpPr>
            <p:cNvPr id="1211" name="Google Shape;1211;p46"/>
            <p:cNvCxnSpPr/>
            <p:nvPr/>
          </p:nvCxnSpPr>
          <p:spPr>
            <a:xfrm flipH="1">
              <a:off x="768" y="1680"/>
              <a:ext cx="624" cy="480"/>
            </a:xfrm>
            <a:prstGeom prst="straightConnector1">
              <a:avLst/>
            </a:prstGeom>
            <a:noFill/>
            <a:ln cap="flat" cmpd="sng" w="12700">
              <a:solidFill>
                <a:schemeClr val="dk1"/>
              </a:solidFill>
              <a:prstDash val="solid"/>
              <a:round/>
              <a:headEnd len="sm" w="sm" type="none"/>
              <a:tailEnd len="sm" w="sm" type="none"/>
            </a:ln>
          </p:spPr>
        </p:cxnSp>
        <p:cxnSp>
          <p:nvCxnSpPr>
            <p:cNvPr id="1212" name="Google Shape;1212;p46"/>
            <p:cNvCxnSpPr/>
            <p:nvPr/>
          </p:nvCxnSpPr>
          <p:spPr>
            <a:xfrm>
              <a:off x="1632" y="1680"/>
              <a:ext cx="432" cy="480"/>
            </a:xfrm>
            <a:prstGeom prst="straightConnector1">
              <a:avLst/>
            </a:prstGeom>
            <a:noFill/>
            <a:ln cap="flat" cmpd="sng" w="12700">
              <a:solidFill>
                <a:schemeClr val="dk1"/>
              </a:solidFill>
              <a:prstDash val="solid"/>
              <a:round/>
              <a:headEnd len="sm" w="sm" type="none"/>
              <a:tailEnd len="sm" w="sm" type="none"/>
            </a:ln>
          </p:spPr>
        </p:cxnSp>
        <p:cxnSp>
          <p:nvCxnSpPr>
            <p:cNvPr id="1213" name="Google Shape;1213;p46"/>
            <p:cNvCxnSpPr/>
            <p:nvPr/>
          </p:nvCxnSpPr>
          <p:spPr>
            <a:xfrm flipH="1">
              <a:off x="3552" y="1776"/>
              <a:ext cx="432" cy="432"/>
            </a:xfrm>
            <a:prstGeom prst="straightConnector1">
              <a:avLst/>
            </a:prstGeom>
            <a:noFill/>
            <a:ln cap="flat" cmpd="sng" w="12700">
              <a:solidFill>
                <a:schemeClr val="dk1"/>
              </a:solidFill>
              <a:prstDash val="solid"/>
              <a:round/>
              <a:headEnd len="sm" w="sm" type="none"/>
              <a:tailEnd len="sm" w="sm" type="none"/>
            </a:ln>
          </p:spPr>
        </p:cxnSp>
        <p:cxnSp>
          <p:nvCxnSpPr>
            <p:cNvPr id="1214" name="Google Shape;1214;p46"/>
            <p:cNvCxnSpPr/>
            <p:nvPr/>
          </p:nvCxnSpPr>
          <p:spPr>
            <a:xfrm>
              <a:off x="4272" y="1728"/>
              <a:ext cx="432" cy="432"/>
            </a:xfrm>
            <a:prstGeom prst="straightConnector1">
              <a:avLst/>
            </a:prstGeom>
            <a:noFill/>
            <a:ln cap="flat" cmpd="sng" w="12700">
              <a:solidFill>
                <a:schemeClr val="dk1"/>
              </a:solidFill>
              <a:prstDash val="solid"/>
              <a:round/>
              <a:headEnd len="sm" w="sm" type="none"/>
              <a:tailEnd len="sm" w="sm" type="none"/>
            </a:ln>
          </p:spPr>
        </p:cxnSp>
        <p:cxnSp>
          <p:nvCxnSpPr>
            <p:cNvPr id="1215" name="Google Shape;1215;p46"/>
            <p:cNvCxnSpPr/>
            <p:nvPr/>
          </p:nvCxnSpPr>
          <p:spPr>
            <a:xfrm flipH="1">
              <a:off x="432" y="2400"/>
              <a:ext cx="240" cy="384"/>
            </a:xfrm>
            <a:prstGeom prst="straightConnector1">
              <a:avLst/>
            </a:prstGeom>
            <a:noFill/>
            <a:ln cap="flat" cmpd="sng" w="12700">
              <a:solidFill>
                <a:schemeClr val="dk1"/>
              </a:solidFill>
              <a:prstDash val="solid"/>
              <a:round/>
              <a:headEnd len="sm" w="sm" type="none"/>
              <a:tailEnd len="sm" w="sm" type="none"/>
            </a:ln>
          </p:spPr>
        </p:cxnSp>
        <p:cxnSp>
          <p:nvCxnSpPr>
            <p:cNvPr id="1216" name="Google Shape;1216;p46"/>
            <p:cNvCxnSpPr/>
            <p:nvPr/>
          </p:nvCxnSpPr>
          <p:spPr>
            <a:xfrm>
              <a:off x="864" y="2400"/>
              <a:ext cx="192" cy="384"/>
            </a:xfrm>
            <a:prstGeom prst="straightConnector1">
              <a:avLst/>
            </a:prstGeom>
            <a:noFill/>
            <a:ln cap="flat" cmpd="sng" w="12700">
              <a:solidFill>
                <a:schemeClr val="dk1"/>
              </a:solidFill>
              <a:prstDash val="solid"/>
              <a:round/>
              <a:headEnd len="sm" w="sm" type="none"/>
              <a:tailEnd len="sm" w="sm" type="none"/>
            </a:ln>
          </p:spPr>
        </p:cxnSp>
        <p:cxnSp>
          <p:nvCxnSpPr>
            <p:cNvPr id="1217" name="Google Shape;1217;p46"/>
            <p:cNvCxnSpPr/>
            <p:nvPr/>
          </p:nvCxnSpPr>
          <p:spPr>
            <a:xfrm flipH="1">
              <a:off x="1872" y="2448"/>
              <a:ext cx="192" cy="384"/>
            </a:xfrm>
            <a:prstGeom prst="straightConnector1">
              <a:avLst/>
            </a:prstGeom>
            <a:noFill/>
            <a:ln cap="flat" cmpd="sng" w="12700">
              <a:solidFill>
                <a:schemeClr val="dk1"/>
              </a:solidFill>
              <a:prstDash val="solid"/>
              <a:round/>
              <a:headEnd len="sm" w="sm" type="none"/>
              <a:tailEnd len="sm" w="sm" type="none"/>
            </a:ln>
          </p:spPr>
        </p:cxnSp>
        <p:cxnSp>
          <p:nvCxnSpPr>
            <p:cNvPr id="1218" name="Google Shape;1218;p46"/>
            <p:cNvCxnSpPr/>
            <p:nvPr/>
          </p:nvCxnSpPr>
          <p:spPr>
            <a:xfrm>
              <a:off x="2256" y="2352"/>
              <a:ext cx="192" cy="480"/>
            </a:xfrm>
            <a:prstGeom prst="straightConnector1">
              <a:avLst/>
            </a:prstGeom>
            <a:noFill/>
            <a:ln cap="flat" cmpd="sng" w="12700">
              <a:solidFill>
                <a:schemeClr val="dk1"/>
              </a:solidFill>
              <a:prstDash val="solid"/>
              <a:round/>
              <a:headEnd len="sm" w="sm" type="none"/>
              <a:tailEnd len="sm" w="sm" type="none"/>
            </a:ln>
          </p:spPr>
        </p:cxnSp>
        <p:cxnSp>
          <p:nvCxnSpPr>
            <p:cNvPr id="1219" name="Google Shape;1219;p46"/>
            <p:cNvCxnSpPr/>
            <p:nvPr/>
          </p:nvCxnSpPr>
          <p:spPr>
            <a:xfrm flipH="1">
              <a:off x="3168" y="2448"/>
              <a:ext cx="192" cy="336"/>
            </a:xfrm>
            <a:prstGeom prst="straightConnector1">
              <a:avLst/>
            </a:prstGeom>
            <a:noFill/>
            <a:ln cap="flat" cmpd="sng" w="12700">
              <a:solidFill>
                <a:schemeClr val="dk1"/>
              </a:solidFill>
              <a:prstDash val="solid"/>
              <a:round/>
              <a:headEnd len="sm" w="sm" type="none"/>
              <a:tailEnd len="sm" w="sm" type="none"/>
            </a:ln>
          </p:spPr>
        </p:cxnSp>
        <p:cxnSp>
          <p:nvCxnSpPr>
            <p:cNvPr id="1220" name="Google Shape;1220;p46"/>
            <p:cNvCxnSpPr/>
            <p:nvPr/>
          </p:nvCxnSpPr>
          <p:spPr>
            <a:xfrm>
              <a:off x="3552" y="2448"/>
              <a:ext cx="192" cy="336"/>
            </a:xfrm>
            <a:prstGeom prst="straightConnector1">
              <a:avLst/>
            </a:prstGeom>
            <a:noFill/>
            <a:ln cap="flat" cmpd="sng" w="12700">
              <a:solidFill>
                <a:schemeClr val="dk1"/>
              </a:solidFill>
              <a:prstDash val="solid"/>
              <a:round/>
              <a:headEnd len="sm" w="sm" type="none"/>
              <a:tailEnd len="sm" w="sm" type="none"/>
            </a:ln>
          </p:spPr>
        </p:cxnSp>
        <p:cxnSp>
          <p:nvCxnSpPr>
            <p:cNvPr id="1221" name="Google Shape;1221;p46"/>
            <p:cNvCxnSpPr/>
            <p:nvPr/>
          </p:nvCxnSpPr>
          <p:spPr>
            <a:xfrm flipH="1">
              <a:off x="4416" y="2400"/>
              <a:ext cx="288" cy="384"/>
            </a:xfrm>
            <a:prstGeom prst="straightConnector1">
              <a:avLst/>
            </a:prstGeom>
            <a:noFill/>
            <a:ln cap="flat" cmpd="sng" w="12700">
              <a:solidFill>
                <a:schemeClr val="dk1"/>
              </a:solidFill>
              <a:prstDash val="solid"/>
              <a:round/>
              <a:headEnd len="sm" w="sm" type="none"/>
              <a:tailEnd len="sm" w="sm" type="none"/>
            </a:ln>
          </p:spPr>
        </p:cxnSp>
        <p:cxnSp>
          <p:nvCxnSpPr>
            <p:cNvPr id="1222" name="Google Shape;1222;p46"/>
            <p:cNvCxnSpPr/>
            <p:nvPr/>
          </p:nvCxnSpPr>
          <p:spPr>
            <a:xfrm>
              <a:off x="4896" y="2400"/>
              <a:ext cx="240" cy="384"/>
            </a:xfrm>
            <a:prstGeom prst="straightConnector1">
              <a:avLst/>
            </a:prstGeom>
            <a:noFill/>
            <a:ln cap="flat" cmpd="sng" w="12700">
              <a:solidFill>
                <a:schemeClr val="dk1"/>
              </a:solidFill>
              <a:prstDash val="solid"/>
              <a:round/>
              <a:headEnd len="sm" w="sm" type="none"/>
              <a:tailEnd len="sm" w="sm" type="none"/>
            </a:ln>
          </p:spPr>
        </p:cxnSp>
        <p:cxnSp>
          <p:nvCxnSpPr>
            <p:cNvPr id="1223" name="Google Shape;1223;p46"/>
            <p:cNvCxnSpPr/>
            <p:nvPr/>
          </p:nvCxnSpPr>
          <p:spPr>
            <a:xfrm flipH="1">
              <a:off x="24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24" name="Google Shape;1224;p46"/>
            <p:cNvCxnSpPr/>
            <p:nvPr/>
          </p:nvCxnSpPr>
          <p:spPr>
            <a:xfrm flipH="1">
              <a:off x="91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25" name="Google Shape;1225;p46"/>
            <p:cNvCxnSpPr/>
            <p:nvPr/>
          </p:nvCxnSpPr>
          <p:spPr>
            <a:xfrm flipH="1">
              <a:off x="158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26" name="Google Shape;1226;p46"/>
            <p:cNvCxnSpPr/>
            <p:nvPr/>
          </p:nvCxnSpPr>
          <p:spPr>
            <a:xfrm flipH="1">
              <a:off x="2256"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27" name="Google Shape;1227;p46"/>
            <p:cNvCxnSpPr/>
            <p:nvPr/>
          </p:nvCxnSpPr>
          <p:spPr>
            <a:xfrm flipH="1">
              <a:off x="2928"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28" name="Google Shape;1228;p46"/>
            <p:cNvCxnSpPr/>
            <p:nvPr/>
          </p:nvCxnSpPr>
          <p:spPr>
            <a:xfrm flipH="1">
              <a:off x="360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29" name="Google Shape;1229;p46"/>
            <p:cNvCxnSpPr/>
            <p:nvPr/>
          </p:nvCxnSpPr>
          <p:spPr>
            <a:xfrm flipH="1">
              <a:off x="427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0" name="Google Shape;1230;p46"/>
            <p:cNvCxnSpPr/>
            <p:nvPr/>
          </p:nvCxnSpPr>
          <p:spPr>
            <a:xfrm>
              <a:off x="48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1" name="Google Shape;1231;p46"/>
            <p:cNvCxnSpPr/>
            <p:nvPr/>
          </p:nvCxnSpPr>
          <p:spPr>
            <a:xfrm>
              <a:off x="1152" y="3024"/>
              <a:ext cx="192" cy="288"/>
            </a:xfrm>
            <a:prstGeom prst="straightConnector1">
              <a:avLst/>
            </a:prstGeom>
            <a:noFill/>
            <a:ln cap="flat" cmpd="sng" w="12700">
              <a:solidFill>
                <a:schemeClr val="dk1"/>
              </a:solidFill>
              <a:prstDash val="solid"/>
              <a:round/>
              <a:headEnd len="sm" w="sm" type="none"/>
              <a:tailEnd len="sm" w="sm" type="none"/>
            </a:ln>
          </p:spPr>
        </p:cxnSp>
        <p:cxnSp>
          <p:nvCxnSpPr>
            <p:cNvPr id="1232" name="Google Shape;1232;p46"/>
            <p:cNvCxnSpPr/>
            <p:nvPr/>
          </p:nvCxnSpPr>
          <p:spPr>
            <a:xfrm>
              <a:off x="182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3" name="Google Shape;1233;p46"/>
            <p:cNvCxnSpPr/>
            <p:nvPr/>
          </p:nvCxnSpPr>
          <p:spPr>
            <a:xfrm>
              <a:off x="254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4" name="Google Shape;1234;p46"/>
            <p:cNvCxnSpPr/>
            <p:nvPr/>
          </p:nvCxnSpPr>
          <p:spPr>
            <a:xfrm>
              <a:off x="3216"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5" name="Google Shape;1235;p46"/>
            <p:cNvCxnSpPr/>
            <p:nvPr/>
          </p:nvCxnSpPr>
          <p:spPr>
            <a:xfrm>
              <a:off x="3888"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6" name="Google Shape;1236;p46"/>
            <p:cNvCxnSpPr/>
            <p:nvPr/>
          </p:nvCxnSpPr>
          <p:spPr>
            <a:xfrm>
              <a:off x="456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7" name="Google Shape;1237;p46"/>
            <p:cNvCxnSpPr/>
            <p:nvPr/>
          </p:nvCxnSpPr>
          <p:spPr>
            <a:xfrm>
              <a:off x="523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1238" name="Google Shape;1238;p46"/>
            <p:cNvCxnSpPr/>
            <p:nvPr/>
          </p:nvCxnSpPr>
          <p:spPr>
            <a:xfrm flipH="1">
              <a:off x="4944" y="3072"/>
              <a:ext cx="144" cy="240"/>
            </a:xfrm>
            <a:prstGeom prst="straightConnector1">
              <a:avLst/>
            </a:prstGeom>
            <a:noFill/>
            <a:ln cap="flat" cmpd="sng" w="12700">
              <a:solidFill>
                <a:schemeClr val="dk1"/>
              </a:solidFill>
              <a:prstDash val="solid"/>
              <a:round/>
              <a:headEnd len="sm" w="sm" type="none"/>
              <a:tailEnd len="sm" w="sm" type="none"/>
            </a:ln>
          </p:spPr>
        </p:cxnSp>
        <p:sp>
          <p:nvSpPr>
            <p:cNvPr id="1239" name="Google Shape;1239;p46"/>
            <p:cNvSpPr/>
            <p:nvPr/>
          </p:nvSpPr>
          <p:spPr>
            <a:xfrm>
              <a:off x="964"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40" name="Google Shape;1240;p46"/>
            <p:cNvSpPr/>
            <p:nvPr/>
          </p:nvSpPr>
          <p:spPr>
            <a:xfrm>
              <a:off x="182"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241" name="Google Shape;1241;p46"/>
            <p:cNvSpPr/>
            <p:nvPr/>
          </p:nvSpPr>
          <p:spPr>
            <a:xfrm>
              <a:off x="518"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242" name="Google Shape;1242;p46"/>
            <p:cNvSpPr/>
            <p:nvPr/>
          </p:nvSpPr>
          <p:spPr>
            <a:xfrm>
              <a:off x="854"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243" name="Google Shape;1243;p46"/>
            <p:cNvSpPr/>
            <p:nvPr/>
          </p:nvSpPr>
          <p:spPr>
            <a:xfrm>
              <a:off x="1190"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244" name="Google Shape;1244;p46"/>
            <p:cNvSpPr/>
            <p:nvPr/>
          </p:nvSpPr>
          <p:spPr>
            <a:xfrm>
              <a:off x="1526" y="3283"/>
              <a:ext cx="198" cy="252"/>
            </a:xfrm>
            <a:prstGeom prst="rect">
              <a:avLst/>
            </a:prstGeom>
            <a:solidFill>
              <a:srgbClr val="CCECFF"/>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245" name="Google Shape;1245;p46"/>
            <p:cNvSpPr/>
            <p:nvPr/>
          </p:nvSpPr>
          <p:spPr>
            <a:xfrm>
              <a:off x="1862"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246" name="Google Shape;1246;p46"/>
            <p:cNvSpPr/>
            <p:nvPr/>
          </p:nvSpPr>
          <p:spPr>
            <a:xfrm>
              <a:off x="2198"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247" name="Google Shape;1247;p46"/>
            <p:cNvSpPr/>
            <p:nvPr/>
          </p:nvSpPr>
          <p:spPr>
            <a:xfrm>
              <a:off x="2534"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248" name="Google Shape;1248;p46"/>
            <p:cNvSpPr/>
            <p:nvPr/>
          </p:nvSpPr>
          <p:spPr>
            <a:xfrm>
              <a:off x="2870"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49" name="Google Shape;1249;p46"/>
            <p:cNvSpPr/>
            <p:nvPr/>
          </p:nvSpPr>
          <p:spPr>
            <a:xfrm>
              <a:off x="3206"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250" name="Google Shape;1250;p46"/>
            <p:cNvSpPr/>
            <p:nvPr/>
          </p:nvSpPr>
          <p:spPr>
            <a:xfrm>
              <a:off x="3542"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251" name="Google Shape;1251;p46"/>
            <p:cNvSpPr/>
            <p:nvPr/>
          </p:nvSpPr>
          <p:spPr>
            <a:xfrm>
              <a:off x="3878"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252" name="Google Shape;1252;p46"/>
            <p:cNvSpPr/>
            <p:nvPr/>
          </p:nvSpPr>
          <p:spPr>
            <a:xfrm>
              <a:off x="4214"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253" name="Google Shape;1253;p46"/>
            <p:cNvSpPr/>
            <p:nvPr/>
          </p:nvSpPr>
          <p:spPr>
            <a:xfrm>
              <a:off x="4550"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54" name="Google Shape;1254;p46"/>
            <p:cNvSpPr/>
            <p:nvPr/>
          </p:nvSpPr>
          <p:spPr>
            <a:xfrm>
              <a:off x="4886"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255" name="Google Shape;1255;p46"/>
            <p:cNvSpPr/>
            <p:nvPr/>
          </p:nvSpPr>
          <p:spPr>
            <a:xfrm>
              <a:off x="5222" y="3283"/>
              <a:ext cx="198" cy="2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256" name="Google Shape;1256;p46"/>
            <p:cNvSpPr/>
            <p:nvPr/>
          </p:nvSpPr>
          <p:spPr>
            <a:xfrm>
              <a:off x="326"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257" name="Google Shape;1257;p46"/>
            <p:cNvSpPr/>
            <p:nvPr/>
          </p:nvSpPr>
          <p:spPr>
            <a:xfrm>
              <a:off x="998"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258" name="Google Shape;1258;p46"/>
            <p:cNvSpPr/>
            <p:nvPr/>
          </p:nvSpPr>
          <p:spPr>
            <a:xfrm>
              <a:off x="1670"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259" name="Google Shape;1259;p46"/>
            <p:cNvSpPr/>
            <p:nvPr/>
          </p:nvSpPr>
          <p:spPr>
            <a:xfrm>
              <a:off x="2342"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260" name="Google Shape;1260;p46"/>
            <p:cNvSpPr/>
            <p:nvPr/>
          </p:nvSpPr>
          <p:spPr>
            <a:xfrm>
              <a:off x="3014"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61" name="Google Shape;1261;p46"/>
            <p:cNvSpPr/>
            <p:nvPr/>
          </p:nvSpPr>
          <p:spPr>
            <a:xfrm>
              <a:off x="3686"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262" name="Google Shape;1262;p46"/>
            <p:cNvSpPr/>
            <p:nvPr/>
          </p:nvSpPr>
          <p:spPr>
            <a:xfrm>
              <a:off x="4358"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63" name="Google Shape;1263;p46"/>
            <p:cNvSpPr/>
            <p:nvPr/>
          </p:nvSpPr>
          <p:spPr>
            <a:xfrm>
              <a:off x="5030"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264" name="Google Shape;1264;p46"/>
            <p:cNvSpPr/>
            <p:nvPr/>
          </p:nvSpPr>
          <p:spPr>
            <a:xfrm>
              <a:off x="662"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265" name="Google Shape;1265;p46"/>
            <p:cNvSpPr/>
            <p:nvPr/>
          </p:nvSpPr>
          <p:spPr>
            <a:xfrm>
              <a:off x="2006"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266" name="Google Shape;1266;p46"/>
            <p:cNvSpPr/>
            <p:nvPr/>
          </p:nvSpPr>
          <p:spPr>
            <a:xfrm>
              <a:off x="3350"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67" name="Google Shape;1267;p46"/>
            <p:cNvSpPr/>
            <p:nvPr/>
          </p:nvSpPr>
          <p:spPr>
            <a:xfrm>
              <a:off x="4694"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68" name="Google Shape;1268;p46"/>
            <p:cNvSpPr/>
            <p:nvPr/>
          </p:nvSpPr>
          <p:spPr>
            <a:xfrm>
              <a:off x="1382" y="14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269" name="Google Shape;1269;p46"/>
            <p:cNvSpPr/>
            <p:nvPr/>
          </p:nvSpPr>
          <p:spPr>
            <a:xfrm>
              <a:off x="4022" y="1555"/>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270" name="Google Shape;1270;p46"/>
            <p:cNvSpPr/>
            <p:nvPr/>
          </p:nvSpPr>
          <p:spPr>
            <a:xfrm>
              <a:off x="2726" y="835"/>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grpSp>
      <p:sp>
        <p:nvSpPr>
          <p:cNvPr id="1271" name="Google Shape;1271;p46"/>
          <p:cNvSpPr/>
          <p:nvPr/>
        </p:nvSpPr>
        <p:spPr>
          <a:xfrm>
            <a:off x="609601" y="6019801"/>
            <a:ext cx="72390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Replace winner with </a:t>
            </a:r>
            <a:r>
              <a:rPr lang="en-US" sz="3200">
                <a:solidFill>
                  <a:srgbClr val="FF3300"/>
                </a:solidFill>
                <a:latin typeface="Times New Roman"/>
                <a:ea typeface="Times New Roman"/>
                <a:cs typeface="Times New Roman"/>
                <a:sym typeface="Times New Roman"/>
              </a:rPr>
              <a:t>6</a:t>
            </a:r>
            <a:r>
              <a:rPr lang="en-US" sz="3200">
                <a:solidFill>
                  <a:srgbClr val="000000"/>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8"/>
                                        </p:tgtEl>
                                        <p:attrNameLst>
                                          <p:attrName>style.visibility</p:attrName>
                                        </p:attrNameLst>
                                      </p:cBhvr>
                                      <p:to>
                                        <p:strVal val="visible"/>
                                      </p:to>
                                    </p:set>
                                    <p:anim calcmode="lin" valueType="num">
                                      <p:cBhvr additive="base">
                                        <p:cTn dur="500"/>
                                        <p:tgtEl>
                                          <p:spTgt spid="11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47"/>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Replace Winner And Replay</a:t>
            </a:r>
            <a:endParaRPr/>
          </a:p>
        </p:txBody>
      </p:sp>
      <p:sp>
        <p:nvSpPr>
          <p:cNvPr id="1278" name="Google Shape;1278;p47"/>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79" name="Google Shape;1279;p47"/>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0" name="Google Shape;1280;p47"/>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1" name="Google Shape;1281;p47"/>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2" name="Google Shape;1282;p47"/>
          <p:cNvSpPr/>
          <p:nvPr/>
        </p:nvSpPr>
        <p:spPr>
          <a:xfrm>
            <a:off x="2446338" y="5264150"/>
            <a:ext cx="292100" cy="2921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3" name="Google Shape;1283;p47"/>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4" name="Google Shape;1284;p47"/>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5" name="Google Shape;1285;p47"/>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6" name="Google Shape;1286;p47"/>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7" name="Google Shape;1287;p47"/>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8" name="Google Shape;1288;p47"/>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89" name="Google Shape;1289;p47"/>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0" name="Google Shape;1290;p47"/>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1" name="Google Shape;1291;p47"/>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2" name="Google Shape;1292;p47"/>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3" name="Google Shape;1293;p47"/>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4" name="Google Shape;1294;p47"/>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5" name="Google Shape;1295;p47"/>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6" name="Google Shape;1296;p47"/>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7" name="Google Shape;1297;p47"/>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8" name="Google Shape;1298;p47"/>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299" name="Google Shape;1299;p47"/>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0" name="Google Shape;1300;p47"/>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1" name="Google Shape;1301;p47"/>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2" name="Google Shape;1302;p47"/>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3" name="Google Shape;1303;p47"/>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4" name="Google Shape;1304;p47"/>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5" name="Google Shape;1305;p47"/>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6" name="Google Shape;1306;p47"/>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07" name="Google Shape;1307;p47"/>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308" name="Google Shape;1308;p47"/>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309" name="Google Shape;1309;p47"/>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310" name="Google Shape;1310;p47"/>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311" name="Google Shape;1311;p47"/>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312" name="Google Shape;1312;p47"/>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313" name="Google Shape;1313;p47"/>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314" name="Google Shape;1314;p47"/>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315" name="Google Shape;1315;p47"/>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316" name="Google Shape;1316;p47"/>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317" name="Google Shape;1317;p47"/>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318" name="Google Shape;1318;p47"/>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319" name="Google Shape;1319;p47"/>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320" name="Google Shape;1320;p47"/>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321" name="Google Shape;1321;p47"/>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322" name="Google Shape;1322;p47"/>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3" name="Google Shape;1323;p47"/>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4" name="Google Shape;1324;p47"/>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5" name="Google Shape;1325;p47"/>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6" name="Google Shape;1326;p47"/>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7" name="Google Shape;1327;p47"/>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8" name="Google Shape;1328;p47"/>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29" name="Google Shape;1329;p47"/>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0" name="Google Shape;1330;p47"/>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331" name="Google Shape;1331;p47"/>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2" name="Google Shape;1332;p47"/>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3" name="Google Shape;1333;p47"/>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4" name="Google Shape;1334;p47"/>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5" name="Google Shape;1335;p47"/>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6" name="Google Shape;1336;p47"/>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337" name="Google Shape;1337;p47"/>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338" name="Google Shape;1338;p47"/>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39" name="Google Shape;1339;p47"/>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340" name="Google Shape;1340;p47"/>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341" name="Google Shape;1341;p47"/>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342" name="Google Shape;1342;p47"/>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343" name="Google Shape;1343;p47"/>
          <p:cNvSpPr/>
          <p:nvPr/>
        </p:nvSpPr>
        <p:spPr>
          <a:xfrm>
            <a:off x="2422525" y="5211764"/>
            <a:ext cx="314189" cy="400752"/>
          </a:xfrm>
          <a:prstGeom prst="rect">
            <a:avLst/>
          </a:prstGeom>
          <a:solidFill>
            <a:srgbClr val="CCECFF"/>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344" name="Google Shape;1344;p47"/>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345" name="Google Shape;1345;p47"/>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346" name="Google Shape;1346;p47"/>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347" name="Google Shape;1347;p47"/>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48" name="Google Shape;1348;p47"/>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349" name="Google Shape;1349;p47"/>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350" name="Google Shape;1350;p47"/>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351" name="Google Shape;1351;p47"/>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352" name="Google Shape;1352;p47"/>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53" name="Google Shape;1353;p47"/>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354" name="Google Shape;1354;p47"/>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355" name="Google Shape;1355;p47"/>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356" name="Google Shape;1356;p47"/>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357" name="Google Shape;1357;p47"/>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358" name="Google Shape;1358;p47"/>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359" name="Google Shape;1359;p47"/>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60" name="Google Shape;1360;p47"/>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361" name="Google Shape;1361;p47"/>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62" name="Google Shape;1362;p47"/>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363" name="Google Shape;1363;p47"/>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364" name="Google Shape;1364;p47"/>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365" name="Google Shape;1365;p47"/>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66" name="Google Shape;1366;p47"/>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67" name="Google Shape;1367;p47"/>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368" name="Google Shape;1368;p47"/>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369" name="Google Shape;1369;p47"/>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370" name="Google Shape;1370;p47"/>
          <p:cNvSpPr/>
          <p:nvPr/>
        </p:nvSpPr>
        <p:spPr>
          <a:xfrm>
            <a:off x="914400" y="6019801"/>
            <a:ext cx="76200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Replay matches on path to root.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8"/>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Replace Winner And Replay</a:t>
            </a:r>
            <a:endParaRPr/>
          </a:p>
        </p:txBody>
      </p:sp>
      <p:sp>
        <p:nvSpPr>
          <p:cNvPr id="1377" name="Google Shape;1377;p48"/>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78" name="Google Shape;1378;p48"/>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79" name="Google Shape;1379;p48"/>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0" name="Google Shape;1380;p48"/>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1" name="Google Shape;1381;p48"/>
          <p:cNvSpPr/>
          <p:nvPr/>
        </p:nvSpPr>
        <p:spPr>
          <a:xfrm>
            <a:off x="2446338" y="5264150"/>
            <a:ext cx="292100" cy="2921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2" name="Google Shape;1382;p48"/>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3" name="Google Shape;1383;p48"/>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4" name="Google Shape;1384;p48"/>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5" name="Google Shape;1385;p48"/>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6" name="Google Shape;1386;p48"/>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7" name="Google Shape;1387;p48"/>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8" name="Google Shape;1388;p48"/>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89" name="Google Shape;1389;p48"/>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0" name="Google Shape;1390;p48"/>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1" name="Google Shape;1391;p48"/>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2" name="Google Shape;1392;p48"/>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3" name="Google Shape;1393;p48"/>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4" name="Google Shape;1394;p48"/>
          <p:cNvSpPr/>
          <p:nvPr/>
        </p:nvSpPr>
        <p:spPr>
          <a:xfrm>
            <a:off x="2597150" y="44259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5" name="Google Shape;1395;p48"/>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6" name="Google Shape;1396;p48"/>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7" name="Google Shape;1397;p48"/>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8" name="Google Shape;1398;p48"/>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399" name="Google Shape;1399;p48"/>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0" name="Google Shape;1400;p48"/>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1" name="Google Shape;1401;p48"/>
          <p:cNvSpPr/>
          <p:nvPr/>
        </p:nvSpPr>
        <p:spPr>
          <a:xfrm>
            <a:off x="3130550" y="34353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2" name="Google Shape;1402;p48"/>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3" name="Google Shape;1403;p48"/>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4" name="Google Shape;1404;p48"/>
          <p:cNvSpPr/>
          <p:nvPr/>
        </p:nvSpPr>
        <p:spPr>
          <a:xfrm>
            <a:off x="2139950" y="22923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5" name="Google Shape;1405;p48"/>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06" name="Google Shape;1406;p48"/>
          <p:cNvSpPr/>
          <p:nvPr/>
        </p:nvSpPr>
        <p:spPr>
          <a:xfrm>
            <a:off x="4273550" y="13017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407" name="Google Shape;1407;p48"/>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408" name="Google Shape;1408;p48"/>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409" name="Google Shape;1409;p48"/>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410" name="Google Shape;1410;p48"/>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411" name="Google Shape;1411;p48"/>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412" name="Google Shape;1412;p48"/>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413" name="Google Shape;1413;p48"/>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414" name="Google Shape;1414;p48"/>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415" name="Google Shape;1415;p48"/>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416" name="Google Shape;1416;p48"/>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417" name="Google Shape;1417;p48"/>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418" name="Google Shape;1418;p48"/>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419" name="Google Shape;1419;p48"/>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420" name="Google Shape;1420;p48"/>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421" name="Google Shape;1421;p48"/>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2" name="Google Shape;1422;p48"/>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3" name="Google Shape;1423;p48"/>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4" name="Google Shape;1424;p48"/>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5" name="Google Shape;1425;p48"/>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6" name="Google Shape;1426;p48"/>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7" name="Google Shape;1427;p48"/>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8" name="Google Shape;1428;p48"/>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29" name="Google Shape;1429;p48"/>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430" name="Google Shape;1430;p48"/>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31" name="Google Shape;1431;p48"/>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32" name="Google Shape;1432;p48"/>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33" name="Google Shape;1433;p48"/>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34" name="Google Shape;1434;p48"/>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35" name="Google Shape;1435;p48"/>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436" name="Google Shape;1436;p48"/>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437" name="Google Shape;1437;p48"/>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38" name="Google Shape;1438;p48"/>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439" name="Google Shape;1439;p48"/>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440" name="Google Shape;1440;p48"/>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441" name="Google Shape;1441;p48"/>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442" name="Google Shape;1442;p48"/>
          <p:cNvSpPr/>
          <p:nvPr/>
        </p:nvSpPr>
        <p:spPr>
          <a:xfrm>
            <a:off x="2422525" y="5211764"/>
            <a:ext cx="314189" cy="400752"/>
          </a:xfrm>
          <a:prstGeom prst="rect">
            <a:avLst/>
          </a:prstGeom>
          <a:solidFill>
            <a:srgbClr val="CCECFF"/>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443" name="Google Shape;1443;p48"/>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444" name="Google Shape;1444;p48"/>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445" name="Google Shape;1445;p48"/>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446" name="Google Shape;1446;p48"/>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47" name="Google Shape;1447;p48"/>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448" name="Google Shape;1448;p48"/>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449" name="Google Shape;1449;p48"/>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450" name="Google Shape;1450;p48"/>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451" name="Google Shape;1451;p48"/>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52" name="Google Shape;1452;p48"/>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453" name="Google Shape;1453;p48"/>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454" name="Google Shape;1454;p48"/>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455" name="Google Shape;1455;p48"/>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456" name="Google Shape;1456;p48"/>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457" name="Google Shape;1457;p48"/>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458" name="Google Shape;1458;p48"/>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59" name="Google Shape;1459;p48"/>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460" name="Google Shape;1460;p48"/>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61" name="Google Shape;1461;p48"/>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462" name="Google Shape;1462;p48"/>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463" name="Google Shape;1463;p48"/>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464" name="Google Shape;1464;p48"/>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65" name="Google Shape;1465;p48"/>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66" name="Google Shape;1466;p48"/>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467" name="Google Shape;1467;p48"/>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468" name="Google Shape;1468;p48"/>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469" name="Google Shape;1469;p48"/>
          <p:cNvSpPr/>
          <p:nvPr/>
        </p:nvSpPr>
        <p:spPr>
          <a:xfrm>
            <a:off x="914400" y="6019801"/>
            <a:ext cx="76200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Replay matches on path to root.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sp>
        <p:nvSpPr>
          <p:cNvPr id="1475" name="Google Shape;1475;p49"/>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Replace Winner And Replay</a:t>
            </a:r>
            <a:endParaRPr/>
          </a:p>
        </p:txBody>
      </p:sp>
      <p:sp>
        <p:nvSpPr>
          <p:cNvPr id="1476" name="Google Shape;1476;p49"/>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77" name="Google Shape;1477;p49"/>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78" name="Google Shape;1478;p49"/>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79" name="Google Shape;1479;p49"/>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0" name="Google Shape;1480;p49"/>
          <p:cNvSpPr/>
          <p:nvPr/>
        </p:nvSpPr>
        <p:spPr>
          <a:xfrm>
            <a:off x="2446338" y="5264150"/>
            <a:ext cx="292100" cy="2921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1" name="Google Shape;1481;p49"/>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2" name="Google Shape;1482;p49"/>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3" name="Google Shape;1483;p49"/>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4" name="Google Shape;1484;p49"/>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5" name="Google Shape;1485;p49"/>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6" name="Google Shape;1486;p49"/>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7" name="Google Shape;1487;p49"/>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8" name="Google Shape;1488;p49"/>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89" name="Google Shape;1489;p49"/>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0" name="Google Shape;1490;p49"/>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1" name="Google Shape;1491;p49"/>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2" name="Google Shape;1492;p49"/>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3" name="Google Shape;1493;p49"/>
          <p:cNvSpPr/>
          <p:nvPr/>
        </p:nvSpPr>
        <p:spPr>
          <a:xfrm>
            <a:off x="2597150" y="44259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4" name="Google Shape;1494;p49"/>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5" name="Google Shape;1495;p49"/>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6" name="Google Shape;1496;p49"/>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7" name="Google Shape;1497;p49"/>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8" name="Google Shape;1498;p49"/>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499" name="Google Shape;1499;p49"/>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00" name="Google Shape;1500;p49"/>
          <p:cNvSpPr/>
          <p:nvPr/>
        </p:nvSpPr>
        <p:spPr>
          <a:xfrm>
            <a:off x="3130550" y="34353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01" name="Google Shape;1501;p49"/>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02" name="Google Shape;1502;p49"/>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03" name="Google Shape;1503;p49"/>
          <p:cNvSpPr/>
          <p:nvPr/>
        </p:nvSpPr>
        <p:spPr>
          <a:xfrm>
            <a:off x="2139950" y="22923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04" name="Google Shape;1504;p49"/>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05" name="Google Shape;1505;p49"/>
          <p:cNvSpPr/>
          <p:nvPr/>
        </p:nvSpPr>
        <p:spPr>
          <a:xfrm>
            <a:off x="4273550" y="13017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506" name="Google Shape;1506;p49"/>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507" name="Google Shape;1507;p49"/>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508" name="Google Shape;1508;p49"/>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509" name="Google Shape;1509;p49"/>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510" name="Google Shape;1510;p49"/>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511" name="Google Shape;1511;p49"/>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512" name="Google Shape;1512;p49"/>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513" name="Google Shape;1513;p49"/>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514" name="Google Shape;1514;p49"/>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515" name="Google Shape;1515;p49"/>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516" name="Google Shape;1516;p49"/>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517" name="Google Shape;1517;p49"/>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518" name="Google Shape;1518;p49"/>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519" name="Google Shape;1519;p49"/>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520" name="Google Shape;1520;p49"/>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1" name="Google Shape;1521;p49"/>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2" name="Google Shape;1522;p49"/>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3" name="Google Shape;1523;p49"/>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4" name="Google Shape;1524;p49"/>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5" name="Google Shape;1525;p49"/>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6" name="Google Shape;1526;p49"/>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7" name="Google Shape;1527;p49"/>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28" name="Google Shape;1528;p49"/>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529" name="Google Shape;1529;p49"/>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30" name="Google Shape;1530;p49"/>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31" name="Google Shape;1531;p49"/>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32" name="Google Shape;1532;p49"/>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33" name="Google Shape;1533;p49"/>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34" name="Google Shape;1534;p49"/>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535" name="Google Shape;1535;p49"/>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536" name="Google Shape;1536;p49"/>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37" name="Google Shape;1537;p49"/>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538" name="Google Shape;1538;p49"/>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539" name="Google Shape;1539;p49"/>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540" name="Google Shape;1540;p49"/>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541" name="Google Shape;1541;p49"/>
          <p:cNvSpPr/>
          <p:nvPr/>
        </p:nvSpPr>
        <p:spPr>
          <a:xfrm>
            <a:off x="2422525" y="5211764"/>
            <a:ext cx="314189" cy="400752"/>
          </a:xfrm>
          <a:prstGeom prst="rect">
            <a:avLst/>
          </a:prstGeom>
          <a:solidFill>
            <a:srgbClr val="CCECFF"/>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542" name="Google Shape;1542;p49"/>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543" name="Google Shape;1543;p49"/>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544" name="Google Shape;1544;p49"/>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545" name="Google Shape;1545;p49"/>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46" name="Google Shape;1546;p49"/>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547" name="Google Shape;1547;p49"/>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548" name="Google Shape;1548;p49"/>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549" name="Google Shape;1549;p49"/>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550" name="Google Shape;1550;p49"/>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51" name="Google Shape;1551;p49"/>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552" name="Google Shape;1552;p49"/>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553" name="Google Shape;1553;p49"/>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554" name="Google Shape;1554;p49"/>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555" name="Google Shape;1555;p49"/>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556" name="Google Shape;1556;p49"/>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557" name="Google Shape;1557;p49"/>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58" name="Google Shape;1558;p49"/>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559" name="Google Shape;1559;p49"/>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60" name="Google Shape;1560;p49"/>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561" name="Google Shape;1561;p49"/>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562" name="Google Shape;1562;p49"/>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563" name="Google Shape;1563;p49"/>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64" name="Google Shape;1564;p49"/>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65" name="Google Shape;1565;p49"/>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566" name="Google Shape;1566;p49"/>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567" name="Google Shape;1567;p49"/>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568" name="Google Shape;1568;p49"/>
          <p:cNvSpPr/>
          <p:nvPr/>
        </p:nvSpPr>
        <p:spPr>
          <a:xfrm>
            <a:off x="914400" y="6019801"/>
            <a:ext cx="7620000" cy="46230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Opponent is player who lost last match played at this node.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Using Data Structures/Concepts</a:t>
            </a:r>
            <a:endParaRPr/>
          </a:p>
        </p:txBody>
      </p:sp>
      <p:sp>
        <p:nvSpPr>
          <p:cNvPr id="270" name="Google Shape;270;p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Tournament trees.</a:t>
            </a:r>
            <a:endParaRPr/>
          </a:p>
          <a:p>
            <a:pPr indent="-342900" lvl="0" marL="342900" rtl="0" algn="l">
              <a:spcBef>
                <a:spcPts val="640"/>
              </a:spcBef>
              <a:spcAft>
                <a:spcPts val="0"/>
              </a:spcAft>
              <a:buSzPts val="3200"/>
              <a:buFont typeface="Times New Roman"/>
              <a:buChar char="•"/>
            </a:pPr>
            <a:r>
              <a:rPr lang="en-US"/>
              <a:t>Double-ended priority queues.</a:t>
            </a:r>
            <a:endParaRPr/>
          </a:p>
          <a:p>
            <a:pPr indent="-342900" lvl="0" marL="342900" rtl="0" algn="l">
              <a:spcBef>
                <a:spcPts val="640"/>
              </a:spcBef>
              <a:spcAft>
                <a:spcPts val="0"/>
              </a:spcAft>
              <a:buSzPts val="3200"/>
              <a:buFont typeface="Times New Roman"/>
              <a:buChar char="•"/>
            </a:pPr>
            <a:r>
              <a:rPr lang="en-US"/>
              <a:t>Buffering</a:t>
            </a:r>
            <a:endParaRPr/>
          </a:p>
        </p:txBody>
      </p:sp>
      <p:sp>
        <p:nvSpPr>
          <p:cNvPr id="271" name="Google Shape;271;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50"/>
          <p:cNvSpPr txBox="1"/>
          <p:nvPr>
            <p:ph type="ctrTitle"/>
          </p:nvPr>
        </p:nvSpPr>
        <p:spPr>
          <a:xfrm>
            <a:off x="685800" y="3810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Loser Tree</a:t>
            </a:r>
            <a:endParaRPr/>
          </a:p>
        </p:txBody>
      </p:sp>
      <p:sp>
        <p:nvSpPr>
          <p:cNvPr id="1574" name="Google Shape;1574;p50"/>
          <p:cNvSpPr txBox="1"/>
          <p:nvPr>
            <p:ph idx="1" type="subTitle"/>
          </p:nvPr>
        </p:nvSpPr>
        <p:spPr>
          <a:xfrm>
            <a:off x="1295400" y="2590800"/>
            <a:ext cx="6400800" cy="17526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None/>
            </a:pPr>
            <a:r>
              <a:rPr lang="en-US"/>
              <a:t>Each match node stores the match loser rather than the match winner.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51"/>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1581" name="Google Shape;1581;p51"/>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2" name="Google Shape;1582;p51"/>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3" name="Google Shape;1583;p51"/>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4" name="Google Shape;1584;p51"/>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5" name="Google Shape;1585;p51"/>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6" name="Google Shape;1586;p51"/>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7" name="Google Shape;1587;p51"/>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8" name="Google Shape;1588;p51"/>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89" name="Google Shape;1589;p51"/>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0" name="Google Shape;1590;p51"/>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1" name="Google Shape;1591;p51"/>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2" name="Google Shape;1592;p51"/>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3" name="Google Shape;1593;p51"/>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4" name="Google Shape;1594;p51"/>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5" name="Google Shape;1595;p51"/>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6" name="Google Shape;1596;p51"/>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7" name="Google Shape;1597;p51"/>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8" name="Google Shape;1598;p51"/>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599" name="Google Shape;1599;p51"/>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0" name="Google Shape;1600;p51"/>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1" name="Google Shape;1601;p51"/>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2" name="Google Shape;1602;p51"/>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3" name="Google Shape;1603;p51"/>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4" name="Google Shape;1604;p51"/>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5" name="Google Shape;1605;p51"/>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6" name="Google Shape;1606;p51"/>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7" name="Google Shape;1607;p51"/>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8" name="Google Shape;1608;p51"/>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09" name="Google Shape;1609;p51"/>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10" name="Google Shape;1610;p51"/>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611" name="Google Shape;1611;p51"/>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612" name="Google Shape;1612;p51"/>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613" name="Google Shape;1613;p51"/>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614" name="Google Shape;1614;p51"/>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615" name="Google Shape;1615;p51"/>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616" name="Google Shape;1616;p51"/>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617" name="Google Shape;1617;p51"/>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618" name="Google Shape;1618;p51"/>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619" name="Google Shape;1619;p51"/>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620" name="Google Shape;1620;p51"/>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621" name="Google Shape;1621;p51"/>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622" name="Google Shape;1622;p51"/>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623" name="Google Shape;1623;p51"/>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624" name="Google Shape;1624;p51"/>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625" name="Google Shape;1625;p51"/>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26" name="Google Shape;1626;p51"/>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27" name="Google Shape;1627;p51"/>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28" name="Google Shape;1628;p51"/>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29" name="Google Shape;1629;p51"/>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0" name="Google Shape;1630;p51"/>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1" name="Google Shape;1631;p51"/>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2" name="Google Shape;1632;p51"/>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3" name="Google Shape;1633;p51"/>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634" name="Google Shape;1634;p51"/>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5" name="Google Shape;1635;p51"/>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6" name="Google Shape;1636;p51"/>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7" name="Google Shape;1637;p51"/>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8" name="Google Shape;1638;p51"/>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39" name="Google Shape;1639;p51"/>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640" name="Google Shape;1640;p51"/>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641" name="Google Shape;1641;p51"/>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42" name="Google Shape;1642;p51"/>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643" name="Google Shape;1643;p51"/>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644" name="Google Shape;1644;p51"/>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645" name="Google Shape;1645;p51"/>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646" name="Google Shape;1646;p51"/>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647" name="Google Shape;1647;p51"/>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648" name="Google Shape;1648;p51"/>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649" name="Google Shape;1649;p51"/>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650" name="Google Shape;1650;p51"/>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651" name="Google Shape;1651;p51"/>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652" name="Google Shape;1652;p51"/>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653" name="Google Shape;1653;p51"/>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654" name="Google Shape;1654;p51"/>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655" name="Google Shape;1655;p51"/>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656" name="Google Shape;1656;p51"/>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657" name="Google Shape;1657;p51"/>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658" name="Google Shape;1658;p51"/>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659" name="Google Shape;1659;p51"/>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660" name="Google Shape;1660;p51"/>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g109ff31b7cd_0_7"/>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1667" name="Google Shape;1667;g109ff31b7cd_0_7"/>
          <p:cNvSpPr/>
          <p:nvPr/>
        </p:nvSpPr>
        <p:spPr>
          <a:xfrm>
            <a:off x="3127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68" name="Google Shape;1668;g109ff31b7cd_0_7"/>
          <p:cNvSpPr/>
          <p:nvPr/>
        </p:nvSpPr>
        <p:spPr>
          <a:xfrm>
            <a:off x="8461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69" name="Google Shape;1669;g109ff31b7cd_0_7"/>
          <p:cNvSpPr/>
          <p:nvPr/>
        </p:nvSpPr>
        <p:spPr>
          <a:xfrm>
            <a:off x="1379539"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0" name="Google Shape;1670;g109ff31b7cd_0_7"/>
          <p:cNvSpPr/>
          <p:nvPr/>
        </p:nvSpPr>
        <p:spPr>
          <a:xfrm>
            <a:off x="19129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1" name="Google Shape;1671;g109ff31b7cd_0_7"/>
          <p:cNvSpPr/>
          <p:nvPr/>
        </p:nvSpPr>
        <p:spPr>
          <a:xfrm>
            <a:off x="24463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2" name="Google Shape;1672;g109ff31b7cd_0_7"/>
          <p:cNvSpPr/>
          <p:nvPr/>
        </p:nvSpPr>
        <p:spPr>
          <a:xfrm>
            <a:off x="2979739"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3" name="Google Shape;1673;g109ff31b7cd_0_7"/>
          <p:cNvSpPr/>
          <p:nvPr/>
        </p:nvSpPr>
        <p:spPr>
          <a:xfrm>
            <a:off x="35131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4" name="Google Shape;1674;g109ff31b7cd_0_7"/>
          <p:cNvSpPr/>
          <p:nvPr/>
        </p:nvSpPr>
        <p:spPr>
          <a:xfrm>
            <a:off x="40465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5" name="Google Shape;1675;g109ff31b7cd_0_7"/>
          <p:cNvSpPr/>
          <p:nvPr/>
        </p:nvSpPr>
        <p:spPr>
          <a:xfrm>
            <a:off x="4579939"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6" name="Google Shape;1676;g109ff31b7cd_0_7"/>
          <p:cNvSpPr/>
          <p:nvPr/>
        </p:nvSpPr>
        <p:spPr>
          <a:xfrm>
            <a:off x="51133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7" name="Google Shape;1677;g109ff31b7cd_0_7"/>
          <p:cNvSpPr/>
          <p:nvPr/>
        </p:nvSpPr>
        <p:spPr>
          <a:xfrm>
            <a:off x="56467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8" name="Google Shape;1678;g109ff31b7cd_0_7"/>
          <p:cNvSpPr/>
          <p:nvPr/>
        </p:nvSpPr>
        <p:spPr>
          <a:xfrm>
            <a:off x="6180139"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79" name="Google Shape;1679;g109ff31b7cd_0_7"/>
          <p:cNvSpPr/>
          <p:nvPr/>
        </p:nvSpPr>
        <p:spPr>
          <a:xfrm>
            <a:off x="67135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0" name="Google Shape;1680;g109ff31b7cd_0_7"/>
          <p:cNvSpPr/>
          <p:nvPr/>
        </p:nvSpPr>
        <p:spPr>
          <a:xfrm>
            <a:off x="72469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1" name="Google Shape;1681;g109ff31b7cd_0_7"/>
          <p:cNvSpPr/>
          <p:nvPr/>
        </p:nvSpPr>
        <p:spPr>
          <a:xfrm>
            <a:off x="7780339"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2" name="Google Shape;1682;g109ff31b7cd_0_7"/>
          <p:cNvSpPr/>
          <p:nvPr/>
        </p:nvSpPr>
        <p:spPr>
          <a:xfrm>
            <a:off x="8313738" y="5264150"/>
            <a:ext cx="292200" cy="2922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3" name="Google Shape;1683;g109ff31b7cd_0_7"/>
          <p:cNvSpPr/>
          <p:nvPr/>
        </p:nvSpPr>
        <p:spPr>
          <a:xfrm>
            <a:off x="4635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4" name="Google Shape;1684;g109ff31b7cd_0_7"/>
          <p:cNvSpPr/>
          <p:nvPr/>
        </p:nvSpPr>
        <p:spPr>
          <a:xfrm>
            <a:off x="25971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5" name="Google Shape;1685;g109ff31b7cd_0_7"/>
          <p:cNvSpPr/>
          <p:nvPr/>
        </p:nvSpPr>
        <p:spPr>
          <a:xfrm>
            <a:off x="36639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6" name="Google Shape;1686;g109ff31b7cd_0_7"/>
          <p:cNvSpPr/>
          <p:nvPr/>
        </p:nvSpPr>
        <p:spPr>
          <a:xfrm>
            <a:off x="47307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7" name="Google Shape;1687;g109ff31b7cd_0_7"/>
          <p:cNvSpPr/>
          <p:nvPr/>
        </p:nvSpPr>
        <p:spPr>
          <a:xfrm>
            <a:off x="57975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8" name="Google Shape;1688;g109ff31b7cd_0_7"/>
          <p:cNvSpPr/>
          <p:nvPr/>
        </p:nvSpPr>
        <p:spPr>
          <a:xfrm>
            <a:off x="68643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89" name="Google Shape;1689;g109ff31b7cd_0_7"/>
          <p:cNvSpPr/>
          <p:nvPr/>
        </p:nvSpPr>
        <p:spPr>
          <a:xfrm>
            <a:off x="79311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0" name="Google Shape;1690;g109ff31b7cd_0_7"/>
          <p:cNvSpPr/>
          <p:nvPr/>
        </p:nvSpPr>
        <p:spPr>
          <a:xfrm>
            <a:off x="996950" y="34353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1" name="Google Shape;1691;g109ff31b7cd_0_7"/>
          <p:cNvSpPr/>
          <p:nvPr/>
        </p:nvSpPr>
        <p:spPr>
          <a:xfrm>
            <a:off x="3130550" y="34353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2" name="Google Shape;1692;g109ff31b7cd_0_7"/>
          <p:cNvSpPr/>
          <p:nvPr/>
        </p:nvSpPr>
        <p:spPr>
          <a:xfrm>
            <a:off x="5264150" y="34353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3" name="Google Shape;1693;g109ff31b7cd_0_7"/>
          <p:cNvSpPr/>
          <p:nvPr/>
        </p:nvSpPr>
        <p:spPr>
          <a:xfrm>
            <a:off x="7397750" y="34353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4" name="Google Shape;1694;g109ff31b7cd_0_7"/>
          <p:cNvSpPr/>
          <p:nvPr/>
        </p:nvSpPr>
        <p:spPr>
          <a:xfrm>
            <a:off x="2139950" y="22923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5" name="Google Shape;1695;g109ff31b7cd_0_7"/>
          <p:cNvSpPr/>
          <p:nvPr/>
        </p:nvSpPr>
        <p:spPr>
          <a:xfrm>
            <a:off x="6330950" y="24447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696" name="Google Shape;1696;g109ff31b7cd_0_7"/>
          <p:cNvSpPr/>
          <p:nvPr/>
        </p:nvSpPr>
        <p:spPr>
          <a:xfrm>
            <a:off x="4273550" y="13017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697" name="Google Shape;1697;g109ff31b7cd_0_7"/>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698" name="Google Shape;1698;g109ff31b7cd_0_7"/>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699" name="Google Shape;1699;g109ff31b7cd_0_7"/>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700" name="Google Shape;1700;g109ff31b7cd_0_7"/>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701" name="Google Shape;1701;g109ff31b7cd_0_7"/>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702" name="Google Shape;1702;g109ff31b7cd_0_7"/>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703" name="Google Shape;1703;g109ff31b7cd_0_7"/>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704" name="Google Shape;1704;g109ff31b7cd_0_7"/>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705" name="Google Shape;1705;g109ff31b7cd_0_7"/>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706" name="Google Shape;1706;g109ff31b7cd_0_7"/>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707" name="Google Shape;1707;g109ff31b7cd_0_7"/>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708" name="Google Shape;1708;g109ff31b7cd_0_7"/>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709" name="Google Shape;1709;g109ff31b7cd_0_7"/>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710" name="Google Shape;1710;g109ff31b7cd_0_7"/>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711" name="Google Shape;1711;g109ff31b7cd_0_7"/>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2" name="Google Shape;1712;g109ff31b7cd_0_7"/>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3" name="Google Shape;1713;g109ff31b7cd_0_7"/>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4" name="Google Shape;1714;g109ff31b7cd_0_7"/>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5" name="Google Shape;1715;g109ff31b7cd_0_7"/>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6" name="Google Shape;1716;g109ff31b7cd_0_7"/>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7" name="Google Shape;1717;g109ff31b7cd_0_7"/>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8" name="Google Shape;1718;g109ff31b7cd_0_7"/>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19" name="Google Shape;1719;g109ff31b7cd_0_7"/>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720" name="Google Shape;1720;g109ff31b7cd_0_7"/>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21" name="Google Shape;1721;g109ff31b7cd_0_7"/>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22" name="Google Shape;1722;g109ff31b7cd_0_7"/>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23" name="Google Shape;1723;g109ff31b7cd_0_7"/>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24" name="Google Shape;1724;g109ff31b7cd_0_7"/>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25" name="Google Shape;1725;g109ff31b7cd_0_7"/>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26" name="Google Shape;1726;g109ff31b7cd_0_7"/>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727" name="Google Shape;1727;g109ff31b7cd_0_7"/>
          <p:cNvSpPr/>
          <p:nvPr/>
        </p:nvSpPr>
        <p:spPr>
          <a:xfrm>
            <a:off x="1530350" y="4425950"/>
            <a:ext cx="444600" cy="4446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28" name="Google Shape;1728;g109ff31b7cd_0_7"/>
          <p:cNvSpPr/>
          <p:nvPr/>
        </p:nvSpPr>
        <p:spPr>
          <a:xfrm>
            <a:off x="2889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729" name="Google Shape;1729;g109ff31b7cd_0_7"/>
          <p:cNvSpPr/>
          <p:nvPr/>
        </p:nvSpPr>
        <p:spPr>
          <a:xfrm>
            <a:off x="8223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730" name="Google Shape;1730;g109ff31b7cd_0_7"/>
          <p:cNvSpPr/>
          <p:nvPr/>
        </p:nvSpPr>
        <p:spPr>
          <a:xfrm>
            <a:off x="1355726"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731" name="Google Shape;1731;g109ff31b7cd_0_7"/>
          <p:cNvSpPr/>
          <p:nvPr/>
        </p:nvSpPr>
        <p:spPr>
          <a:xfrm>
            <a:off x="18891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732" name="Google Shape;1732;g109ff31b7cd_0_7"/>
          <p:cNvSpPr/>
          <p:nvPr/>
        </p:nvSpPr>
        <p:spPr>
          <a:xfrm>
            <a:off x="24225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733" name="Google Shape;1733;g109ff31b7cd_0_7"/>
          <p:cNvSpPr/>
          <p:nvPr/>
        </p:nvSpPr>
        <p:spPr>
          <a:xfrm>
            <a:off x="2955926"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734" name="Google Shape;1734;g109ff31b7cd_0_7"/>
          <p:cNvSpPr/>
          <p:nvPr/>
        </p:nvSpPr>
        <p:spPr>
          <a:xfrm>
            <a:off x="34893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735" name="Google Shape;1735;g109ff31b7cd_0_7"/>
          <p:cNvSpPr/>
          <p:nvPr/>
        </p:nvSpPr>
        <p:spPr>
          <a:xfrm>
            <a:off x="40227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736" name="Google Shape;1736;g109ff31b7cd_0_7"/>
          <p:cNvSpPr/>
          <p:nvPr/>
        </p:nvSpPr>
        <p:spPr>
          <a:xfrm>
            <a:off x="4556126"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737" name="Google Shape;1737;g109ff31b7cd_0_7"/>
          <p:cNvSpPr/>
          <p:nvPr/>
        </p:nvSpPr>
        <p:spPr>
          <a:xfrm>
            <a:off x="50895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738" name="Google Shape;1738;g109ff31b7cd_0_7"/>
          <p:cNvSpPr/>
          <p:nvPr/>
        </p:nvSpPr>
        <p:spPr>
          <a:xfrm>
            <a:off x="56229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739" name="Google Shape;1739;g109ff31b7cd_0_7"/>
          <p:cNvSpPr/>
          <p:nvPr/>
        </p:nvSpPr>
        <p:spPr>
          <a:xfrm>
            <a:off x="6156326"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740" name="Google Shape;1740;g109ff31b7cd_0_7"/>
          <p:cNvSpPr/>
          <p:nvPr/>
        </p:nvSpPr>
        <p:spPr>
          <a:xfrm>
            <a:off x="66897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741" name="Google Shape;1741;g109ff31b7cd_0_7"/>
          <p:cNvSpPr/>
          <p:nvPr/>
        </p:nvSpPr>
        <p:spPr>
          <a:xfrm>
            <a:off x="72231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742" name="Google Shape;1742;g109ff31b7cd_0_7"/>
          <p:cNvSpPr/>
          <p:nvPr/>
        </p:nvSpPr>
        <p:spPr>
          <a:xfrm>
            <a:off x="7756526"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743" name="Google Shape;1743;g109ff31b7cd_0_7"/>
          <p:cNvSpPr/>
          <p:nvPr/>
        </p:nvSpPr>
        <p:spPr>
          <a:xfrm>
            <a:off x="8289925" y="5211764"/>
            <a:ext cx="314100" cy="400800"/>
          </a:xfrm>
          <a:prstGeom prst="rect">
            <a:avLst/>
          </a:prstGeom>
          <a:solidFill>
            <a:srgbClr val="FFFF66"/>
          </a:solid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744" name="Google Shape;1744;g109ff31b7cd_0_7"/>
          <p:cNvSpPr/>
          <p:nvPr/>
        </p:nvSpPr>
        <p:spPr>
          <a:xfrm>
            <a:off x="517525" y="4449764"/>
            <a:ext cx="314100" cy="4008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a:p>
        </p:txBody>
      </p:sp>
      <p:sp>
        <p:nvSpPr>
          <p:cNvPr id="1745" name="Google Shape;1745;g109ff31b7cd_0_7"/>
          <p:cNvSpPr/>
          <p:nvPr/>
        </p:nvSpPr>
        <p:spPr>
          <a:xfrm>
            <a:off x="1050925" y="3429001"/>
            <a:ext cx="184200" cy="4008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a:p>
        </p:txBody>
      </p:sp>
      <p:sp>
        <p:nvSpPr>
          <p:cNvPr id="1746" name="Google Shape;1746;g109ff31b7cd_0_7"/>
          <p:cNvSpPr/>
          <p:nvPr/>
        </p:nvSpPr>
        <p:spPr>
          <a:xfrm>
            <a:off x="1584326" y="4449764"/>
            <a:ext cx="314100" cy="4008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52"/>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1753" name="Google Shape;1753;p52"/>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54" name="Google Shape;1754;p52"/>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55" name="Google Shape;1755;p52"/>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56" name="Google Shape;1756;p52"/>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57" name="Google Shape;1757;p52"/>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58" name="Google Shape;1758;p52"/>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59" name="Google Shape;1759;p52"/>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0" name="Google Shape;1760;p52"/>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1" name="Google Shape;1761;p52"/>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2" name="Google Shape;1762;p52"/>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3" name="Google Shape;1763;p52"/>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4" name="Google Shape;1764;p52"/>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5" name="Google Shape;1765;p52"/>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6" name="Google Shape;1766;p52"/>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7" name="Google Shape;1767;p52"/>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8" name="Google Shape;1768;p52"/>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69" name="Google Shape;1769;p52"/>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0" name="Google Shape;1770;p52"/>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1" name="Google Shape;1771;p52"/>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2" name="Google Shape;1772;p52"/>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3" name="Google Shape;1773;p52"/>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4" name="Google Shape;1774;p52"/>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5" name="Google Shape;1775;p52"/>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6" name="Google Shape;1776;p52"/>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7" name="Google Shape;1777;p52"/>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8" name="Google Shape;1778;p52"/>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79" name="Google Shape;1779;p52"/>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80" name="Google Shape;1780;p52"/>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81" name="Google Shape;1781;p52"/>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782" name="Google Shape;1782;p52"/>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783" name="Google Shape;1783;p52"/>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784" name="Google Shape;1784;p52"/>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785" name="Google Shape;1785;p52"/>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786" name="Google Shape;1786;p52"/>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787" name="Google Shape;1787;p52"/>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788" name="Google Shape;1788;p52"/>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789" name="Google Shape;1789;p52"/>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790" name="Google Shape;1790;p52"/>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791" name="Google Shape;1791;p52"/>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792" name="Google Shape;1792;p52"/>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793" name="Google Shape;1793;p52"/>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794" name="Google Shape;1794;p52"/>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795" name="Google Shape;1795;p52"/>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796" name="Google Shape;1796;p52"/>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797" name="Google Shape;1797;p52"/>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98" name="Google Shape;1798;p52"/>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799" name="Google Shape;1799;p52"/>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0" name="Google Shape;1800;p52"/>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1" name="Google Shape;1801;p52"/>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2" name="Google Shape;1802;p52"/>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3" name="Google Shape;1803;p52"/>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4" name="Google Shape;1804;p52"/>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5" name="Google Shape;1805;p52"/>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806" name="Google Shape;1806;p52"/>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7" name="Google Shape;1807;p52"/>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8" name="Google Shape;1808;p52"/>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09" name="Google Shape;1809;p52"/>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10" name="Google Shape;1810;p52"/>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11" name="Google Shape;1811;p52"/>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12" name="Google Shape;1812;p52"/>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813" name="Google Shape;1813;p52"/>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14" name="Google Shape;1814;p52"/>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815" name="Google Shape;1815;p52"/>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816" name="Google Shape;1816;p52"/>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817" name="Google Shape;1817;p52"/>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818" name="Google Shape;1818;p52"/>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819" name="Google Shape;1819;p52"/>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820" name="Google Shape;1820;p52"/>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821" name="Google Shape;1821;p52"/>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822" name="Google Shape;1822;p52"/>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823" name="Google Shape;1823;p52"/>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824" name="Google Shape;1824;p52"/>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825" name="Google Shape;1825;p52"/>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826" name="Google Shape;1826;p52"/>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827" name="Google Shape;1827;p52"/>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828" name="Google Shape;1828;p52"/>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829" name="Google Shape;1829;p52"/>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830" name="Google Shape;1830;p52"/>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831" name="Google Shape;1831;p52"/>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832" name="Google Shape;1832;p52"/>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833" name="Google Shape;1833;p52"/>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834" name="Google Shape;1834;p52"/>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835" name="Google Shape;1835;p52"/>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836" name="Google Shape;1836;p52"/>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837" name="Google Shape;1837;p52"/>
          <p:cNvSpPr/>
          <p:nvPr/>
        </p:nvSpPr>
        <p:spPr>
          <a:xfrm>
            <a:off x="4327525" y="1325563"/>
            <a:ext cx="184150" cy="3968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53"/>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1844" name="Google Shape;1844;p53"/>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45" name="Google Shape;1845;p53"/>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46" name="Google Shape;1846;p53"/>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47" name="Google Shape;1847;p53"/>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48" name="Google Shape;1848;p53"/>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49" name="Google Shape;1849;p53"/>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0" name="Google Shape;1850;p53"/>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1" name="Google Shape;1851;p53"/>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2" name="Google Shape;1852;p53"/>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3" name="Google Shape;1853;p53"/>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4" name="Google Shape;1854;p53"/>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5" name="Google Shape;1855;p53"/>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6" name="Google Shape;1856;p53"/>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7" name="Google Shape;1857;p53"/>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8" name="Google Shape;1858;p53"/>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59" name="Google Shape;1859;p53"/>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0" name="Google Shape;1860;p53"/>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1" name="Google Shape;1861;p53"/>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2" name="Google Shape;1862;p53"/>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3" name="Google Shape;1863;p53"/>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4" name="Google Shape;1864;p53"/>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5" name="Google Shape;1865;p53"/>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6" name="Google Shape;1866;p53"/>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7" name="Google Shape;1867;p53"/>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8" name="Google Shape;1868;p53"/>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69" name="Google Shape;1869;p53"/>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70" name="Google Shape;1870;p53"/>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71" name="Google Shape;1871;p53"/>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72" name="Google Shape;1872;p53"/>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873" name="Google Shape;1873;p53"/>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874" name="Google Shape;1874;p53"/>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875" name="Google Shape;1875;p53"/>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876" name="Google Shape;1876;p53"/>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877" name="Google Shape;1877;p53"/>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878" name="Google Shape;1878;p53"/>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879" name="Google Shape;1879;p53"/>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880" name="Google Shape;1880;p53"/>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881" name="Google Shape;1881;p53"/>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882" name="Google Shape;1882;p53"/>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883" name="Google Shape;1883;p53"/>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884" name="Google Shape;1884;p53"/>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885" name="Google Shape;1885;p53"/>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886" name="Google Shape;1886;p53"/>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887" name="Google Shape;1887;p53"/>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888" name="Google Shape;1888;p53"/>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89" name="Google Shape;1889;p53"/>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0" name="Google Shape;1890;p53"/>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1" name="Google Shape;1891;p53"/>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2" name="Google Shape;1892;p53"/>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3" name="Google Shape;1893;p53"/>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4" name="Google Shape;1894;p53"/>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5" name="Google Shape;1895;p53"/>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6" name="Google Shape;1896;p53"/>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897" name="Google Shape;1897;p53"/>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8" name="Google Shape;1898;p53"/>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899" name="Google Shape;1899;p53"/>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00" name="Google Shape;1900;p53"/>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01" name="Google Shape;1901;p53"/>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02" name="Google Shape;1902;p53"/>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03" name="Google Shape;1903;p53"/>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904" name="Google Shape;1904;p53"/>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05" name="Google Shape;1905;p53"/>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906" name="Google Shape;1906;p53"/>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907" name="Google Shape;1907;p53"/>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908" name="Google Shape;1908;p53"/>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909" name="Google Shape;1909;p53"/>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910" name="Google Shape;1910;p53"/>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911" name="Google Shape;1911;p53"/>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912" name="Google Shape;1912;p53"/>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913" name="Google Shape;1913;p53"/>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914" name="Google Shape;1914;p53"/>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915" name="Google Shape;1915;p53"/>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1916" name="Google Shape;1916;p53"/>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917" name="Google Shape;1917;p53"/>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918" name="Google Shape;1918;p53"/>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919" name="Google Shape;1919;p53"/>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920" name="Google Shape;1920;p53"/>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921" name="Google Shape;1921;p53"/>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1922" name="Google Shape;1922;p53"/>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923" name="Google Shape;1923;p53"/>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1924" name="Google Shape;1924;p53"/>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925" name="Google Shape;1925;p53"/>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1926" name="Google Shape;1926;p53"/>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1927" name="Google Shape;1927;p53"/>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1928" name="Google Shape;1928;p53"/>
          <p:cNvSpPr/>
          <p:nvPr/>
        </p:nvSpPr>
        <p:spPr>
          <a:xfrm>
            <a:off x="6384925" y="2468563"/>
            <a:ext cx="184150" cy="3968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29" name="Google Shape;1929;p53"/>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1930" name="Google Shape;1930;p53"/>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1931" name="Google Shape;1931;p53"/>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1932" name="Google Shape;1932;p53"/>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54"/>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1939" name="Google Shape;1939;p54"/>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0" name="Google Shape;1940;p54"/>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1" name="Google Shape;1941;p54"/>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2" name="Google Shape;1942;p54"/>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3" name="Google Shape;1943;p54"/>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4" name="Google Shape;1944;p54"/>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5" name="Google Shape;1945;p54"/>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6" name="Google Shape;1946;p54"/>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7" name="Google Shape;1947;p54"/>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8" name="Google Shape;1948;p54"/>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49" name="Google Shape;1949;p54"/>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0" name="Google Shape;1950;p54"/>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1" name="Google Shape;1951;p54"/>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2" name="Google Shape;1952;p54"/>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3" name="Google Shape;1953;p54"/>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4" name="Google Shape;1954;p54"/>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5" name="Google Shape;1955;p54"/>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6" name="Google Shape;1956;p54"/>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7" name="Google Shape;1957;p54"/>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8" name="Google Shape;1958;p54"/>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59" name="Google Shape;1959;p54"/>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0" name="Google Shape;1960;p54"/>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1" name="Google Shape;1961;p54"/>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2" name="Google Shape;1962;p54"/>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3" name="Google Shape;1963;p54"/>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4" name="Google Shape;1964;p54"/>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5" name="Google Shape;1965;p54"/>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6" name="Google Shape;1966;p54"/>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7" name="Google Shape;1967;p54"/>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1968" name="Google Shape;1968;p54"/>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1969" name="Google Shape;1969;p54"/>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1970" name="Google Shape;1970;p54"/>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1971" name="Google Shape;1971;p54"/>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1972" name="Google Shape;1972;p54"/>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1973" name="Google Shape;1973;p54"/>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974" name="Google Shape;1974;p54"/>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1975" name="Google Shape;1975;p54"/>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976" name="Google Shape;1976;p54"/>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977" name="Google Shape;1977;p54"/>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1978" name="Google Shape;1978;p54"/>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1979" name="Google Shape;1979;p54"/>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980" name="Google Shape;1980;p54"/>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1981" name="Google Shape;1981;p54"/>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1982" name="Google Shape;1982;p54"/>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1983" name="Google Shape;1983;p54"/>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84" name="Google Shape;1984;p54"/>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85" name="Google Shape;1985;p54"/>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86" name="Google Shape;1986;p54"/>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87" name="Google Shape;1987;p54"/>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88" name="Google Shape;1988;p54"/>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89" name="Google Shape;1989;p54"/>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0" name="Google Shape;1990;p54"/>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1" name="Google Shape;1991;p54"/>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1992" name="Google Shape;1992;p54"/>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3" name="Google Shape;1993;p54"/>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4" name="Google Shape;1994;p54"/>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5" name="Google Shape;1995;p54"/>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6" name="Google Shape;1996;p54"/>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7" name="Google Shape;1997;p54"/>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1998" name="Google Shape;1998;p54"/>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1999" name="Google Shape;1999;p54"/>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00" name="Google Shape;2000;p54"/>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001" name="Google Shape;2001;p54"/>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002" name="Google Shape;2002;p54"/>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003" name="Google Shape;2003;p54"/>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004" name="Google Shape;2004;p54"/>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005" name="Google Shape;2005;p54"/>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006" name="Google Shape;2006;p54"/>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007" name="Google Shape;2007;p54"/>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008" name="Google Shape;2008;p54"/>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009" name="Google Shape;2009;p54"/>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010" name="Google Shape;2010;p54"/>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011" name="Google Shape;2011;p54"/>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012" name="Google Shape;2012;p54"/>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013" name="Google Shape;2013;p54"/>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014" name="Google Shape;2014;p54"/>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015" name="Google Shape;2015;p54"/>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016" name="Google Shape;2016;p54"/>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017" name="Google Shape;2017;p54"/>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018" name="Google Shape;2018;p54"/>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019" name="Google Shape;2019;p54"/>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020" name="Google Shape;2020;p54"/>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021" name="Google Shape;2021;p54"/>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022" name="Google Shape;2022;p54"/>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023" name="Google Shape;2023;p54"/>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024" name="Google Shape;2024;p54"/>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025" name="Google Shape;2025;p54"/>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026" name="Google Shape;2026;p54"/>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027" name="Google Shape;2027;p54"/>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028" name="Google Shape;2028;p54"/>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029" name="Google Shape;2029;p54"/>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030" name="Google Shape;2030;p54"/>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55"/>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2037" name="Google Shape;2037;p55"/>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38" name="Google Shape;2038;p55"/>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39" name="Google Shape;2039;p55"/>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0" name="Google Shape;2040;p55"/>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1" name="Google Shape;2041;p55"/>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2" name="Google Shape;2042;p55"/>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3" name="Google Shape;2043;p55"/>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4" name="Google Shape;2044;p55"/>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5" name="Google Shape;2045;p55"/>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6" name="Google Shape;2046;p55"/>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7" name="Google Shape;2047;p55"/>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8" name="Google Shape;2048;p55"/>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49" name="Google Shape;2049;p55"/>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0" name="Google Shape;2050;p55"/>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1" name="Google Shape;2051;p55"/>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2" name="Google Shape;2052;p55"/>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3" name="Google Shape;2053;p55"/>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4" name="Google Shape;2054;p55"/>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5" name="Google Shape;2055;p55"/>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6" name="Google Shape;2056;p55"/>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7" name="Google Shape;2057;p55"/>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8" name="Google Shape;2058;p55"/>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59" name="Google Shape;2059;p55"/>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0" name="Google Shape;2060;p55"/>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1" name="Google Shape;2061;p55"/>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2" name="Google Shape;2062;p55"/>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3" name="Google Shape;2063;p55"/>
          <p:cNvSpPr/>
          <p:nvPr/>
        </p:nvSpPr>
        <p:spPr>
          <a:xfrm>
            <a:off x="7397750" y="34353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4" name="Google Shape;2064;p55"/>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5" name="Google Shape;2065;p55"/>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66" name="Google Shape;2066;p55"/>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067" name="Google Shape;2067;p55"/>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068" name="Google Shape;2068;p55"/>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069" name="Google Shape;2069;p55"/>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070" name="Google Shape;2070;p55"/>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071" name="Google Shape;2071;p55"/>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072" name="Google Shape;2072;p55"/>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073" name="Google Shape;2073;p55"/>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074" name="Google Shape;2074;p55"/>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075" name="Google Shape;2075;p55"/>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076" name="Google Shape;2076;p55"/>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077" name="Google Shape;2077;p55"/>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078" name="Google Shape;2078;p55"/>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079" name="Google Shape;2079;p55"/>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080" name="Google Shape;2080;p55"/>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081" name="Google Shape;2081;p55"/>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2" name="Google Shape;2082;p55"/>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3" name="Google Shape;2083;p55"/>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4" name="Google Shape;2084;p55"/>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5" name="Google Shape;2085;p55"/>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6" name="Google Shape;2086;p55"/>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7" name="Google Shape;2087;p55"/>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8" name="Google Shape;2088;p55"/>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89" name="Google Shape;2089;p55"/>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090" name="Google Shape;2090;p55"/>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91" name="Google Shape;2091;p55"/>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92" name="Google Shape;2092;p55"/>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93" name="Google Shape;2093;p55"/>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94" name="Google Shape;2094;p55"/>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95" name="Google Shape;2095;p55"/>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096" name="Google Shape;2096;p55"/>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2097" name="Google Shape;2097;p55"/>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098" name="Google Shape;2098;p55"/>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099" name="Google Shape;2099;p55"/>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100" name="Google Shape;2100;p55"/>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101" name="Google Shape;2101;p55"/>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102" name="Google Shape;2102;p55"/>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103" name="Google Shape;2103;p55"/>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104" name="Google Shape;2104;p55"/>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105" name="Google Shape;2105;p55"/>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106" name="Google Shape;2106;p55"/>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107" name="Google Shape;2107;p55"/>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108" name="Google Shape;2108;p55"/>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109" name="Google Shape;2109;p55"/>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110" name="Google Shape;2110;p55"/>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111" name="Google Shape;2111;p55"/>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112" name="Google Shape;2112;p55"/>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113" name="Google Shape;2113;p55"/>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114" name="Google Shape;2114;p55"/>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115" name="Google Shape;2115;p55"/>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116" name="Google Shape;2116;p55"/>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117" name="Google Shape;2117;p55"/>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118" name="Google Shape;2118;p55"/>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119" name="Google Shape;2119;p55"/>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120" name="Google Shape;2120;p55"/>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121" name="Google Shape;2121;p55"/>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122" name="Google Shape;2122;p55"/>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123" name="Google Shape;2123;p55"/>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124" name="Google Shape;2124;p55"/>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125" name="Google Shape;2125;p55"/>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126" name="Google Shape;2126;p55"/>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127" name="Google Shape;2127;p55"/>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128" name="Google Shape;2128;p55"/>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56"/>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2135" name="Google Shape;2135;p56"/>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36" name="Google Shape;2136;p56"/>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37" name="Google Shape;2137;p56"/>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38" name="Google Shape;2138;p56"/>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39" name="Google Shape;2139;p56"/>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0" name="Google Shape;2140;p56"/>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1" name="Google Shape;2141;p56"/>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2" name="Google Shape;2142;p56"/>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3" name="Google Shape;2143;p56"/>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4" name="Google Shape;2144;p56"/>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5" name="Google Shape;2145;p56"/>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6" name="Google Shape;2146;p56"/>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7" name="Google Shape;2147;p56"/>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8" name="Google Shape;2148;p56"/>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49" name="Google Shape;2149;p56"/>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0" name="Google Shape;2150;p56"/>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1" name="Google Shape;2151;p56"/>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2" name="Google Shape;2152;p56"/>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3" name="Google Shape;2153;p56"/>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4" name="Google Shape;2154;p56"/>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5" name="Google Shape;2155;p56"/>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6" name="Google Shape;2156;p56"/>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7" name="Google Shape;2157;p56"/>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8" name="Google Shape;2158;p56"/>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59" name="Google Shape;2159;p56"/>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60" name="Google Shape;2160;p56"/>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61" name="Google Shape;2161;p56"/>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62" name="Google Shape;2162;p56"/>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63" name="Google Shape;2163;p56"/>
          <p:cNvSpPr/>
          <p:nvPr/>
        </p:nvSpPr>
        <p:spPr>
          <a:xfrm>
            <a:off x="6330950" y="24447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64" name="Google Shape;2164;p56"/>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165" name="Google Shape;2165;p56"/>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166" name="Google Shape;2166;p56"/>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167" name="Google Shape;2167;p56"/>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168" name="Google Shape;2168;p56"/>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169" name="Google Shape;2169;p56"/>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170" name="Google Shape;2170;p56"/>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171" name="Google Shape;2171;p56"/>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172" name="Google Shape;2172;p56"/>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173" name="Google Shape;2173;p56"/>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174" name="Google Shape;2174;p56"/>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175" name="Google Shape;2175;p56"/>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176" name="Google Shape;2176;p56"/>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177" name="Google Shape;2177;p56"/>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178" name="Google Shape;2178;p56"/>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179" name="Google Shape;2179;p56"/>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0" name="Google Shape;2180;p56"/>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1" name="Google Shape;2181;p56"/>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2" name="Google Shape;2182;p56"/>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3" name="Google Shape;2183;p56"/>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4" name="Google Shape;2184;p56"/>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5" name="Google Shape;2185;p56"/>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6" name="Google Shape;2186;p56"/>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7" name="Google Shape;2187;p56"/>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188" name="Google Shape;2188;p56"/>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89" name="Google Shape;2189;p56"/>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90" name="Google Shape;2190;p56"/>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91" name="Google Shape;2191;p56"/>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92" name="Google Shape;2192;p56"/>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93" name="Google Shape;2193;p56"/>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194" name="Google Shape;2194;p56"/>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2195" name="Google Shape;2195;p56"/>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196" name="Google Shape;2196;p56"/>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197" name="Google Shape;2197;p56"/>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198" name="Google Shape;2198;p56"/>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199" name="Google Shape;2199;p56"/>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200" name="Google Shape;2200;p56"/>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201" name="Google Shape;2201;p56"/>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202" name="Google Shape;2202;p56"/>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203" name="Google Shape;2203;p56"/>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204" name="Google Shape;2204;p56"/>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205" name="Google Shape;2205;p56"/>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206" name="Google Shape;2206;p56"/>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207" name="Google Shape;2207;p56"/>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208" name="Google Shape;2208;p56"/>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209" name="Google Shape;2209;p56"/>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210" name="Google Shape;2210;p56"/>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211" name="Google Shape;2211;p56"/>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212" name="Google Shape;2212;p56"/>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213" name="Google Shape;2213;p56"/>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214" name="Google Shape;2214;p56"/>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215" name="Google Shape;2215;p56"/>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216" name="Google Shape;2216;p56"/>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217" name="Google Shape;2217;p56"/>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218" name="Google Shape;2218;p56"/>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219" name="Google Shape;2219;p56"/>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220" name="Google Shape;2220;p56"/>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221" name="Google Shape;2221;p56"/>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222" name="Google Shape;2222;p56"/>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223" name="Google Shape;2223;p56"/>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224" name="Google Shape;2224;p56"/>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225" name="Google Shape;2225;p56"/>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226" name="Google Shape;2226;p56"/>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57"/>
          <p:cNvSpPr txBox="1"/>
          <p:nvPr>
            <p:ph type="ctrTitle"/>
          </p:nvPr>
        </p:nvSpPr>
        <p:spPr>
          <a:xfrm>
            <a:off x="76200" y="228600"/>
            <a:ext cx="8915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Min Loser Tree For 16 Players</a:t>
            </a:r>
            <a:endParaRPr/>
          </a:p>
        </p:txBody>
      </p:sp>
      <p:sp>
        <p:nvSpPr>
          <p:cNvPr id="2233" name="Google Shape;2233;p57"/>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34" name="Google Shape;2234;p57"/>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35" name="Google Shape;2235;p57"/>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36" name="Google Shape;2236;p57"/>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37" name="Google Shape;2237;p57"/>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38" name="Google Shape;2238;p57"/>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39" name="Google Shape;2239;p57"/>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0" name="Google Shape;2240;p57"/>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1" name="Google Shape;2241;p57"/>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2" name="Google Shape;2242;p57"/>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3" name="Google Shape;2243;p57"/>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4" name="Google Shape;2244;p57"/>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5" name="Google Shape;2245;p57"/>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6" name="Google Shape;2246;p57"/>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7" name="Google Shape;2247;p57"/>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8" name="Google Shape;2248;p57"/>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49" name="Google Shape;2249;p57"/>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0" name="Google Shape;2250;p57"/>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1" name="Google Shape;2251;p57"/>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2" name="Google Shape;2252;p57"/>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3" name="Google Shape;2253;p57"/>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4" name="Google Shape;2254;p57"/>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5" name="Google Shape;2255;p57"/>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6" name="Google Shape;2256;p57"/>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7" name="Google Shape;2257;p57"/>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8" name="Google Shape;2258;p57"/>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59" name="Google Shape;2259;p57"/>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60" name="Google Shape;2260;p57"/>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61" name="Google Shape;2261;p57"/>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62" name="Google Shape;2262;p57"/>
          <p:cNvSpPr/>
          <p:nvPr/>
        </p:nvSpPr>
        <p:spPr>
          <a:xfrm>
            <a:off x="4273550" y="13017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263" name="Google Shape;2263;p57"/>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264" name="Google Shape;2264;p57"/>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265" name="Google Shape;2265;p57"/>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266" name="Google Shape;2266;p57"/>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267" name="Google Shape;2267;p57"/>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268" name="Google Shape;2268;p57"/>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269" name="Google Shape;2269;p57"/>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270" name="Google Shape;2270;p57"/>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271" name="Google Shape;2271;p57"/>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272" name="Google Shape;2272;p57"/>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273" name="Google Shape;2273;p57"/>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274" name="Google Shape;2274;p57"/>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275" name="Google Shape;2275;p57"/>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276" name="Google Shape;2276;p57"/>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277" name="Google Shape;2277;p57"/>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78" name="Google Shape;2278;p57"/>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79" name="Google Shape;2279;p57"/>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0" name="Google Shape;2280;p57"/>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1" name="Google Shape;2281;p57"/>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2" name="Google Shape;2282;p57"/>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3" name="Google Shape;2283;p57"/>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4" name="Google Shape;2284;p57"/>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5" name="Google Shape;2285;p57"/>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286" name="Google Shape;2286;p57"/>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7" name="Google Shape;2287;p57"/>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8" name="Google Shape;2288;p57"/>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89" name="Google Shape;2289;p57"/>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90" name="Google Shape;2290;p57"/>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91" name="Google Shape;2291;p57"/>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292" name="Google Shape;2292;p57"/>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2293" name="Google Shape;2293;p57"/>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294" name="Google Shape;2294;p57"/>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295" name="Google Shape;2295;p57"/>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296" name="Google Shape;2296;p57"/>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297" name="Google Shape;2297;p57"/>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298" name="Google Shape;2298;p57"/>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299" name="Google Shape;2299;p57"/>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00" name="Google Shape;2300;p57"/>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301" name="Google Shape;2301;p57"/>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302" name="Google Shape;2302;p57"/>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303" name="Google Shape;2303;p57"/>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304" name="Google Shape;2304;p57"/>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305" name="Google Shape;2305;p57"/>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306" name="Google Shape;2306;p57"/>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07" name="Google Shape;2307;p57"/>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308" name="Google Shape;2308;p57"/>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09" name="Google Shape;2309;p57"/>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310" name="Google Shape;2310;p57"/>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311" name="Google Shape;2311;p57"/>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312" name="Google Shape;2312;p57"/>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313" name="Google Shape;2313;p57"/>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314" name="Google Shape;2314;p57"/>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15" name="Google Shape;2315;p57"/>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316" name="Google Shape;2316;p57"/>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317" name="Google Shape;2317;p57"/>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318" name="Google Shape;2318;p57"/>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19" name="Google Shape;2319;p57"/>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20" name="Google Shape;2320;p57"/>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321" name="Google Shape;2321;p57"/>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322" name="Google Shape;2322;p57"/>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323" name="Google Shape;2323;p57"/>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324" name="Google Shape;2324;p57"/>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58"/>
          <p:cNvSpPr/>
          <p:nvPr/>
        </p:nvSpPr>
        <p:spPr>
          <a:xfrm>
            <a:off x="312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1" name="Google Shape;2331;p58"/>
          <p:cNvSpPr/>
          <p:nvPr/>
        </p:nvSpPr>
        <p:spPr>
          <a:xfrm>
            <a:off x="846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2" name="Google Shape;2332;p58"/>
          <p:cNvSpPr/>
          <p:nvPr/>
        </p:nvSpPr>
        <p:spPr>
          <a:xfrm>
            <a:off x="13795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3" name="Google Shape;2333;p58"/>
          <p:cNvSpPr/>
          <p:nvPr/>
        </p:nvSpPr>
        <p:spPr>
          <a:xfrm>
            <a:off x="1912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4" name="Google Shape;2334;p58"/>
          <p:cNvSpPr/>
          <p:nvPr/>
        </p:nvSpPr>
        <p:spPr>
          <a:xfrm>
            <a:off x="2446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5" name="Google Shape;2335;p58"/>
          <p:cNvSpPr/>
          <p:nvPr/>
        </p:nvSpPr>
        <p:spPr>
          <a:xfrm>
            <a:off x="29797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6" name="Google Shape;2336;p58"/>
          <p:cNvSpPr/>
          <p:nvPr/>
        </p:nvSpPr>
        <p:spPr>
          <a:xfrm>
            <a:off x="35131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7" name="Google Shape;2337;p58"/>
          <p:cNvSpPr/>
          <p:nvPr/>
        </p:nvSpPr>
        <p:spPr>
          <a:xfrm>
            <a:off x="4046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8" name="Google Shape;2338;p58"/>
          <p:cNvSpPr/>
          <p:nvPr/>
        </p:nvSpPr>
        <p:spPr>
          <a:xfrm>
            <a:off x="45799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39" name="Google Shape;2339;p58"/>
          <p:cNvSpPr/>
          <p:nvPr/>
        </p:nvSpPr>
        <p:spPr>
          <a:xfrm>
            <a:off x="51133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0" name="Google Shape;2340;p58"/>
          <p:cNvSpPr/>
          <p:nvPr/>
        </p:nvSpPr>
        <p:spPr>
          <a:xfrm>
            <a:off x="5646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1" name="Google Shape;2341;p58"/>
          <p:cNvSpPr/>
          <p:nvPr/>
        </p:nvSpPr>
        <p:spPr>
          <a:xfrm>
            <a:off x="61801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2" name="Google Shape;2342;p58"/>
          <p:cNvSpPr/>
          <p:nvPr/>
        </p:nvSpPr>
        <p:spPr>
          <a:xfrm>
            <a:off x="67135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3" name="Google Shape;2343;p58"/>
          <p:cNvSpPr/>
          <p:nvPr/>
        </p:nvSpPr>
        <p:spPr>
          <a:xfrm>
            <a:off x="72469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4" name="Google Shape;2344;p58"/>
          <p:cNvSpPr/>
          <p:nvPr/>
        </p:nvSpPr>
        <p:spPr>
          <a:xfrm>
            <a:off x="7780339"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5" name="Google Shape;2345;p58"/>
          <p:cNvSpPr/>
          <p:nvPr/>
        </p:nvSpPr>
        <p:spPr>
          <a:xfrm>
            <a:off x="8313738" y="526415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6" name="Google Shape;2346;p58"/>
          <p:cNvSpPr/>
          <p:nvPr/>
        </p:nvSpPr>
        <p:spPr>
          <a:xfrm>
            <a:off x="463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7" name="Google Shape;2347;p58"/>
          <p:cNvSpPr/>
          <p:nvPr/>
        </p:nvSpPr>
        <p:spPr>
          <a:xfrm>
            <a:off x="2597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8" name="Google Shape;2348;p58"/>
          <p:cNvSpPr/>
          <p:nvPr/>
        </p:nvSpPr>
        <p:spPr>
          <a:xfrm>
            <a:off x="36639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49" name="Google Shape;2349;p58"/>
          <p:cNvSpPr/>
          <p:nvPr/>
        </p:nvSpPr>
        <p:spPr>
          <a:xfrm>
            <a:off x="47307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0" name="Google Shape;2350;p58"/>
          <p:cNvSpPr/>
          <p:nvPr/>
        </p:nvSpPr>
        <p:spPr>
          <a:xfrm>
            <a:off x="57975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1" name="Google Shape;2351;p58"/>
          <p:cNvSpPr/>
          <p:nvPr/>
        </p:nvSpPr>
        <p:spPr>
          <a:xfrm>
            <a:off x="6864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2" name="Google Shape;2352;p58"/>
          <p:cNvSpPr/>
          <p:nvPr/>
        </p:nvSpPr>
        <p:spPr>
          <a:xfrm>
            <a:off x="79311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3" name="Google Shape;2353;p58"/>
          <p:cNvSpPr/>
          <p:nvPr/>
        </p:nvSpPr>
        <p:spPr>
          <a:xfrm>
            <a:off x="9969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4" name="Google Shape;2354;p58"/>
          <p:cNvSpPr/>
          <p:nvPr/>
        </p:nvSpPr>
        <p:spPr>
          <a:xfrm>
            <a:off x="31305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5" name="Google Shape;2355;p58"/>
          <p:cNvSpPr/>
          <p:nvPr/>
        </p:nvSpPr>
        <p:spPr>
          <a:xfrm>
            <a:off x="52641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6" name="Google Shape;2356;p58"/>
          <p:cNvSpPr/>
          <p:nvPr/>
        </p:nvSpPr>
        <p:spPr>
          <a:xfrm>
            <a:off x="7397750" y="3435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7" name="Google Shape;2357;p58"/>
          <p:cNvSpPr/>
          <p:nvPr/>
        </p:nvSpPr>
        <p:spPr>
          <a:xfrm>
            <a:off x="2139950" y="2292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8" name="Google Shape;2358;p58"/>
          <p:cNvSpPr/>
          <p:nvPr/>
        </p:nvSpPr>
        <p:spPr>
          <a:xfrm>
            <a:off x="6330950" y="2444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59" name="Google Shape;2359;p58"/>
          <p:cNvSpPr/>
          <p:nvPr/>
        </p:nvSpPr>
        <p:spPr>
          <a:xfrm>
            <a:off x="4273550" y="13017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360" name="Google Shape;2360;p58"/>
          <p:cNvCxnSpPr/>
          <p:nvPr/>
        </p:nvCxnSpPr>
        <p:spPr>
          <a:xfrm flipH="1">
            <a:off x="2514600" y="16002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361" name="Google Shape;2361;p58"/>
          <p:cNvCxnSpPr/>
          <p:nvPr/>
        </p:nvCxnSpPr>
        <p:spPr>
          <a:xfrm>
            <a:off x="4724401" y="16002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362" name="Google Shape;2362;p58"/>
          <p:cNvCxnSpPr/>
          <p:nvPr/>
        </p:nvCxnSpPr>
        <p:spPr>
          <a:xfrm flipH="1">
            <a:off x="1219201" y="26670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363" name="Google Shape;2363;p58"/>
          <p:cNvCxnSpPr/>
          <p:nvPr/>
        </p:nvCxnSpPr>
        <p:spPr>
          <a:xfrm>
            <a:off x="2590800" y="26670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364" name="Google Shape;2364;p58"/>
          <p:cNvCxnSpPr/>
          <p:nvPr/>
        </p:nvCxnSpPr>
        <p:spPr>
          <a:xfrm flipH="1">
            <a:off x="5638800" y="28194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365" name="Google Shape;2365;p58"/>
          <p:cNvCxnSpPr/>
          <p:nvPr/>
        </p:nvCxnSpPr>
        <p:spPr>
          <a:xfrm>
            <a:off x="6781800" y="27432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366" name="Google Shape;2366;p58"/>
          <p:cNvCxnSpPr/>
          <p:nvPr/>
        </p:nvCxnSpPr>
        <p:spPr>
          <a:xfrm flipH="1">
            <a:off x="6858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367" name="Google Shape;2367;p58"/>
          <p:cNvCxnSpPr/>
          <p:nvPr/>
        </p:nvCxnSpPr>
        <p:spPr>
          <a:xfrm>
            <a:off x="1371600" y="3810001"/>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368" name="Google Shape;2368;p58"/>
          <p:cNvCxnSpPr/>
          <p:nvPr/>
        </p:nvCxnSpPr>
        <p:spPr>
          <a:xfrm flipH="1">
            <a:off x="2971800" y="38862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369" name="Google Shape;2369;p58"/>
          <p:cNvCxnSpPr/>
          <p:nvPr/>
        </p:nvCxnSpPr>
        <p:spPr>
          <a:xfrm>
            <a:off x="3581400" y="3733801"/>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370" name="Google Shape;2370;p58"/>
          <p:cNvCxnSpPr/>
          <p:nvPr/>
        </p:nvCxnSpPr>
        <p:spPr>
          <a:xfrm flipH="1">
            <a:off x="50292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371" name="Google Shape;2371;p58"/>
          <p:cNvCxnSpPr/>
          <p:nvPr/>
        </p:nvCxnSpPr>
        <p:spPr>
          <a:xfrm>
            <a:off x="5638800" y="38862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372" name="Google Shape;2372;p58"/>
          <p:cNvCxnSpPr/>
          <p:nvPr/>
        </p:nvCxnSpPr>
        <p:spPr>
          <a:xfrm flipH="1">
            <a:off x="7010400" y="3810001"/>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373" name="Google Shape;2373;p58"/>
          <p:cNvCxnSpPr/>
          <p:nvPr/>
        </p:nvCxnSpPr>
        <p:spPr>
          <a:xfrm>
            <a:off x="7772400" y="3810001"/>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374" name="Google Shape;2374;p58"/>
          <p:cNvCxnSpPr/>
          <p:nvPr/>
        </p:nvCxnSpPr>
        <p:spPr>
          <a:xfrm flipH="1">
            <a:off x="381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75" name="Google Shape;2375;p58"/>
          <p:cNvCxnSpPr/>
          <p:nvPr/>
        </p:nvCxnSpPr>
        <p:spPr>
          <a:xfrm flipH="1">
            <a:off x="1447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76" name="Google Shape;2376;p58"/>
          <p:cNvCxnSpPr/>
          <p:nvPr/>
        </p:nvCxnSpPr>
        <p:spPr>
          <a:xfrm flipH="1">
            <a:off x="2514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77" name="Google Shape;2377;p58"/>
          <p:cNvCxnSpPr/>
          <p:nvPr/>
        </p:nvCxnSpPr>
        <p:spPr>
          <a:xfrm flipH="1">
            <a:off x="3581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78" name="Google Shape;2378;p58"/>
          <p:cNvCxnSpPr/>
          <p:nvPr/>
        </p:nvCxnSpPr>
        <p:spPr>
          <a:xfrm flipH="1">
            <a:off x="4648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79" name="Google Shape;2379;p58"/>
          <p:cNvCxnSpPr/>
          <p:nvPr/>
        </p:nvCxnSpPr>
        <p:spPr>
          <a:xfrm flipH="1">
            <a:off x="5715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0" name="Google Shape;2380;p58"/>
          <p:cNvCxnSpPr/>
          <p:nvPr/>
        </p:nvCxnSpPr>
        <p:spPr>
          <a:xfrm flipH="1">
            <a:off x="6781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1" name="Google Shape;2381;p58"/>
          <p:cNvCxnSpPr/>
          <p:nvPr/>
        </p:nvCxnSpPr>
        <p:spPr>
          <a:xfrm>
            <a:off x="762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2" name="Google Shape;2382;p58"/>
          <p:cNvCxnSpPr/>
          <p:nvPr/>
        </p:nvCxnSpPr>
        <p:spPr>
          <a:xfrm>
            <a:off x="1828800" y="48006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383" name="Google Shape;2383;p58"/>
          <p:cNvCxnSpPr/>
          <p:nvPr/>
        </p:nvCxnSpPr>
        <p:spPr>
          <a:xfrm>
            <a:off x="2895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4" name="Google Shape;2384;p58"/>
          <p:cNvCxnSpPr/>
          <p:nvPr/>
        </p:nvCxnSpPr>
        <p:spPr>
          <a:xfrm>
            <a:off x="40386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5" name="Google Shape;2385;p58"/>
          <p:cNvCxnSpPr/>
          <p:nvPr/>
        </p:nvCxnSpPr>
        <p:spPr>
          <a:xfrm>
            <a:off x="51054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6" name="Google Shape;2386;p58"/>
          <p:cNvCxnSpPr/>
          <p:nvPr/>
        </p:nvCxnSpPr>
        <p:spPr>
          <a:xfrm>
            <a:off x="61722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7" name="Google Shape;2387;p58"/>
          <p:cNvCxnSpPr/>
          <p:nvPr/>
        </p:nvCxnSpPr>
        <p:spPr>
          <a:xfrm>
            <a:off x="72390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8" name="Google Shape;2388;p58"/>
          <p:cNvCxnSpPr/>
          <p:nvPr/>
        </p:nvCxnSpPr>
        <p:spPr>
          <a:xfrm>
            <a:off x="8305800" y="48768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389" name="Google Shape;2389;p58"/>
          <p:cNvCxnSpPr/>
          <p:nvPr/>
        </p:nvCxnSpPr>
        <p:spPr>
          <a:xfrm flipH="1">
            <a:off x="7848600" y="4876800"/>
            <a:ext cx="228600" cy="381000"/>
          </a:xfrm>
          <a:prstGeom prst="straightConnector1">
            <a:avLst/>
          </a:prstGeom>
          <a:noFill/>
          <a:ln cap="flat" cmpd="sng" w="12700">
            <a:solidFill>
              <a:schemeClr val="dk1"/>
            </a:solidFill>
            <a:prstDash val="solid"/>
            <a:round/>
            <a:headEnd len="sm" w="sm" type="none"/>
            <a:tailEnd len="sm" w="sm" type="none"/>
          </a:ln>
        </p:spPr>
      </p:cxnSp>
      <p:sp>
        <p:nvSpPr>
          <p:cNvPr id="2390" name="Google Shape;2390;p58"/>
          <p:cNvSpPr/>
          <p:nvPr/>
        </p:nvSpPr>
        <p:spPr>
          <a:xfrm>
            <a:off x="1530350" y="4425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391" name="Google Shape;2391;p58"/>
          <p:cNvSpPr/>
          <p:nvPr/>
        </p:nvSpPr>
        <p:spPr>
          <a:xfrm>
            <a:off x="288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392" name="Google Shape;2392;p58"/>
          <p:cNvSpPr/>
          <p:nvPr/>
        </p:nvSpPr>
        <p:spPr>
          <a:xfrm>
            <a:off x="822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393" name="Google Shape;2393;p58"/>
          <p:cNvSpPr/>
          <p:nvPr/>
        </p:nvSpPr>
        <p:spPr>
          <a:xfrm>
            <a:off x="13557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394" name="Google Shape;2394;p58"/>
          <p:cNvSpPr/>
          <p:nvPr/>
        </p:nvSpPr>
        <p:spPr>
          <a:xfrm>
            <a:off x="1889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395" name="Google Shape;2395;p58"/>
          <p:cNvSpPr/>
          <p:nvPr/>
        </p:nvSpPr>
        <p:spPr>
          <a:xfrm>
            <a:off x="2422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396" name="Google Shape;2396;p58"/>
          <p:cNvSpPr/>
          <p:nvPr/>
        </p:nvSpPr>
        <p:spPr>
          <a:xfrm>
            <a:off x="29559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397" name="Google Shape;2397;p58"/>
          <p:cNvSpPr/>
          <p:nvPr/>
        </p:nvSpPr>
        <p:spPr>
          <a:xfrm>
            <a:off x="34893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398" name="Google Shape;2398;p58"/>
          <p:cNvSpPr/>
          <p:nvPr/>
        </p:nvSpPr>
        <p:spPr>
          <a:xfrm>
            <a:off x="4022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399" name="Google Shape;2399;p58"/>
          <p:cNvSpPr/>
          <p:nvPr/>
        </p:nvSpPr>
        <p:spPr>
          <a:xfrm>
            <a:off x="45561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400" name="Google Shape;2400;p58"/>
          <p:cNvSpPr/>
          <p:nvPr/>
        </p:nvSpPr>
        <p:spPr>
          <a:xfrm>
            <a:off x="50895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401" name="Google Shape;2401;p58"/>
          <p:cNvSpPr/>
          <p:nvPr/>
        </p:nvSpPr>
        <p:spPr>
          <a:xfrm>
            <a:off x="5622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402" name="Google Shape;2402;p58"/>
          <p:cNvSpPr/>
          <p:nvPr/>
        </p:nvSpPr>
        <p:spPr>
          <a:xfrm>
            <a:off x="61563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403" name="Google Shape;2403;p58"/>
          <p:cNvSpPr/>
          <p:nvPr/>
        </p:nvSpPr>
        <p:spPr>
          <a:xfrm>
            <a:off x="66897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404" name="Google Shape;2404;p58"/>
          <p:cNvSpPr/>
          <p:nvPr/>
        </p:nvSpPr>
        <p:spPr>
          <a:xfrm>
            <a:off x="72231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405" name="Google Shape;2405;p58"/>
          <p:cNvSpPr/>
          <p:nvPr/>
        </p:nvSpPr>
        <p:spPr>
          <a:xfrm>
            <a:off x="7756526"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406" name="Google Shape;2406;p58"/>
          <p:cNvSpPr/>
          <p:nvPr/>
        </p:nvSpPr>
        <p:spPr>
          <a:xfrm>
            <a:off x="8289925" y="5211764"/>
            <a:ext cx="314189" cy="400752"/>
          </a:xfrm>
          <a:prstGeom prst="rect">
            <a:avLst/>
          </a:prstGeom>
          <a:solidFill>
            <a:srgbClr val="FFFF66"/>
          </a:solid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407" name="Google Shape;2407;p58"/>
          <p:cNvSpPr/>
          <p:nvPr/>
        </p:nvSpPr>
        <p:spPr>
          <a:xfrm>
            <a:off x="517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408" name="Google Shape;2408;p58"/>
          <p:cNvSpPr/>
          <p:nvPr/>
        </p:nvSpPr>
        <p:spPr>
          <a:xfrm>
            <a:off x="10509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409" name="Google Shape;2409;p58"/>
          <p:cNvSpPr/>
          <p:nvPr/>
        </p:nvSpPr>
        <p:spPr>
          <a:xfrm>
            <a:off x="15843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410" name="Google Shape;2410;p58"/>
          <p:cNvSpPr/>
          <p:nvPr/>
        </p:nvSpPr>
        <p:spPr>
          <a:xfrm>
            <a:off x="2193925" y="23161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411" name="Google Shape;2411;p58"/>
          <p:cNvSpPr/>
          <p:nvPr/>
        </p:nvSpPr>
        <p:spPr>
          <a:xfrm>
            <a:off x="26511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412" name="Google Shape;2412;p58"/>
          <p:cNvSpPr/>
          <p:nvPr/>
        </p:nvSpPr>
        <p:spPr>
          <a:xfrm>
            <a:off x="31845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413" name="Google Shape;2413;p58"/>
          <p:cNvSpPr/>
          <p:nvPr/>
        </p:nvSpPr>
        <p:spPr>
          <a:xfrm>
            <a:off x="37179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414" name="Google Shape;2414;p58"/>
          <p:cNvSpPr/>
          <p:nvPr/>
        </p:nvSpPr>
        <p:spPr>
          <a:xfrm>
            <a:off x="6384926" y="2468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415" name="Google Shape;2415;p58"/>
          <p:cNvSpPr/>
          <p:nvPr/>
        </p:nvSpPr>
        <p:spPr>
          <a:xfrm>
            <a:off x="69183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416" name="Google Shape;2416;p58"/>
          <p:cNvSpPr/>
          <p:nvPr/>
        </p:nvSpPr>
        <p:spPr>
          <a:xfrm>
            <a:off x="74517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417" name="Google Shape;2417;p58"/>
          <p:cNvSpPr/>
          <p:nvPr/>
        </p:nvSpPr>
        <p:spPr>
          <a:xfrm>
            <a:off x="79851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418" name="Google Shape;2418;p58"/>
          <p:cNvSpPr/>
          <p:nvPr/>
        </p:nvSpPr>
        <p:spPr>
          <a:xfrm>
            <a:off x="4327526" y="13255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419" name="Google Shape;2419;p58"/>
          <p:cNvSpPr/>
          <p:nvPr/>
        </p:nvSpPr>
        <p:spPr>
          <a:xfrm>
            <a:off x="4784726"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420" name="Google Shape;2420;p58"/>
          <p:cNvSpPr/>
          <p:nvPr/>
        </p:nvSpPr>
        <p:spPr>
          <a:xfrm>
            <a:off x="5318125" y="3429001"/>
            <a:ext cx="184150"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421" name="Google Shape;2421;p58"/>
          <p:cNvSpPr/>
          <p:nvPr/>
        </p:nvSpPr>
        <p:spPr>
          <a:xfrm>
            <a:off x="5851525" y="44497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422" name="Google Shape;2422;p58"/>
          <p:cNvSpPr/>
          <p:nvPr/>
        </p:nvSpPr>
        <p:spPr>
          <a:xfrm>
            <a:off x="4273550" y="463550"/>
            <a:ext cx="444500" cy="44450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23" name="Google Shape;2423;p58"/>
          <p:cNvSpPr/>
          <p:nvPr/>
        </p:nvSpPr>
        <p:spPr>
          <a:xfrm>
            <a:off x="4327526" y="487364"/>
            <a:ext cx="314189" cy="4007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cxnSp>
        <p:nvCxnSpPr>
          <p:cNvPr id="2424" name="Google Shape;2424;p58"/>
          <p:cNvCxnSpPr/>
          <p:nvPr/>
        </p:nvCxnSpPr>
        <p:spPr>
          <a:xfrm>
            <a:off x="4495800" y="914400"/>
            <a:ext cx="0" cy="381000"/>
          </a:xfrm>
          <a:prstGeom prst="straightConnector1">
            <a:avLst/>
          </a:prstGeom>
          <a:noFill/>
          <a:ln cap="flat" cmpd="sng" w="12700">
            <a:solidFill>
              <a:schemeClr val="dk1"/>
            </a:solidFill>
            <a:prstDash val="solid"/>
            <a:round/>
            <a:headEnd len="sm" w="sm" type="none"/>
            <a:tailEnd len="sm" w="sm" type="none"/>
          </a:ln>
        </p:spPr>
      </p:cxnSp>
      <p:sp>
        <p:nvSpPr>
          <p:cNvPr id="2425" name="Google Shape;2425;p58"/>
          <p:cNvSpPr/>
          <p:nvPr/>
        </p:nvSpPr>
        <p:spPr>
          <a:xfrm>
            <a:off x="5943600" y="304801"/>
            <a:ext cx="28956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FF3300"/>
                </a:solidFill>
                <a:latin typeface="Times New Roman"/>
                <a:ea typeface="Times New Roman"/>
                <a:cs typeface="Times New Roman"/>
                <a:sym typeface="Times New Roman"/>
              </a:rPr>
              <a:t>Winner</a:t>
            </a:r>
            <a:endParaRPr/>
          </a:p>
        </p:txBody>
      </p:sp>
      <p:cxnSp>
        <p:nvCxnSpPr>
          <p:cNvPr id="2426" name="Google Shape;2426;p58"/>
          <p:cNvCxnSpPr/>
          <p:nvPr/>
        </p:nvCxnSpPr>
        <p:spPr>
          <a:xfrm rot="10800000">
            <a:off x="4876800" y="609600"/>
            <a:ext cx="1066800" cy="0"/>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
          <p:cNvSpPr txBox="1"/>
          <p:nvPr>
            <p:ph type="title"/>
          </p:nvPr>
        </p:nvSpPr>
        <p:spPr>
          <a:xfrm>
            <a:off x="381000" y="152400"/>
            <a:ext cx="8534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Sort Computer Model</a:t>
            </a:r>
            <a:endParaRPr/>
          </a:p>
        </p:txBody>
      </p:sp>
      <p:grpSp>
        <p:nvGrpSpPr>
          <p:cNvPr id="277" name="Google Shape;277;p6"/>
          <p:cNvGrpSpPr/>
          <p:nvPr/>
        </p:nvGrpSpPr>
        <p:grpSpPr>
          <a:xfrm>
            <a:off x="1322388" y="2514600"/>
            <a:ext cx="6221413" cy="2806700"/>
            <a:chOff x="833" y="1584"/>
            <a:chExt cx="3919" cy="1768"/>
          </a:xfrm>
        </p:grpSpPr>
        <p:sp>
          <p:nvSpPr>
            <p:cNvPr id="278" name="Google Shape;278;p6"/>
            <p:cNvSpPr/>
            <p:nvPr/>
          </p:nvSpPr>
          <p:spPr>
            <a:xfrm>
              <a:off x="878" y="2880"/>
              <a:ext cx="898" cy="4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79" name="Google Shape;279;p6"/>
            <p:cNvSpPr/>
            <p:nvPr/>
          </p:nvSpPr>
          <p:spPr>
            <a:xfrm>
              <a:off x="2506" y="1584"/>
              <a:ext cx="424" cy="1768"/>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i="0" lang="en-US" sz="2400" u="none" cap="none" strike="noStrike">
                  <a:solidFill>
                    <a:schemeClr val="dk2"/>
                  </a:solidFill>
                  <a:latin typeface="Arial"/>
                  <a:ea typeface="Arial"/>
                  <a:cs typeface="Arial"/>
                  <a:sym typeface="Arial"/>
                </a:rPr>
                <a:t>RAM</a:t>
              </a:r>
              <a:endParaRPr/>
            </a:p>
          </p:txBody>
        </p:sp>
        <p:sp>
          <p:nvSpPr>
            <p:cNvPr id="280" name="Google Shape;280;p6"/>
            <p:cNvSpPr/>
            <p:nvPr/>
          </p:nvSpPr>
          <p:spPr>
            <a:xfrm>
              <a:off x="833" y="2928"/>
              <a:ext cx="991"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i="0" lang="en-US" sz="2400" u="none" cap="none" strike="noStrike">
                  <a:solidFill>
                    <a:schemeClr val="dk2"/>
                  </a:solidFill>
                  <a:latin typeface="Arial"/>
                  <a:ea typeface="Arial"/>
                  <a:cs typeface="Arial"/>
                  <a:sym typeface="Arial"/>
                </a:rPr>
                <a:t>Processor</a:t>
              </a:r>
              <a:endParaRPr b="0" i="0" sz="2400" u="none" cap="none" strike="noStrike">
                <a:solidFill>
                  <a:schemeClr val="dk2"/>
                </a:solidFill>
                <a:latin typeface="Arial"/>
                <a:ea typeface="Arial"/>
                <a:cs typeface="Arial"/>
                <a:sym typeface="Arial"/>
              </a:endParaRPr>
            </a:p>
          </p:txBody>
        </p:sp>
        <p:cxnSp>
          <p:nvCxnSpPr>
            <p:cNvPr id="281" name="Google Shape;281;p6"/>
            <p:cNvCxnSpPr/>
            <p:nvPr/>
          </p:nvCxnSpPr>
          <p:spPr>
            <a:xfrm flipH="1" rot="10800000">
              <a:off x="1776" y="3260"/>
              <a:ext cx="730" cy="4"/>
            </a:xfrm>
            <a:prstGeom prst="straightConnector1">
              <a:avLst/>
            </a:prstGeom>
            <a:noFill/>
            <a:ln cap="flat" cmpd="sng" w="57150">
              <a:solidFill>
                <a:schemeClr val="dk1"/>
              </a:solidFill>
              <a:prstDash val="solid"/>
              <a:round/>
              <a:headEnd len="med" w="med" type="stealth"/>
              <a:tailEnd len="med" w="med" type="stealth"/>
            </a:ln>
          </p:spPr>
        </p:cxnSp>
        <p:sp>
          <p:nvSpPr>
            <p:cNvPr id="282" name="Google Shape;282;p6"/>
            <p:cNvSpPr/>
            <p:nvPr/>
          </p:nvSpPr>
          <p:spPr>
            <a:xfrm>
              <a:off x="3888" y="2256"/>
              <a:ext cx="768" cy="72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83" name="Google Shape;283;p6"/>
            <p:cNvSpPr txBox="1"/>
            <p:nvPr/>
          </p:nvSpPr>
          <p:spPr>
            <a:xfrm>
              <a:off x="4032" y="2496"/>
              <a:ext cx="72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2"/>
                  </a:solidFill>
                  <a:latin typeface="Times New Roman"/>
                  <a:ea typeface="Times New Roman"/>
                  <a:cs typeface="Times New Roman"/>
                  <a:sym typeface="Times New Roman"/>
                </a:rPr>
                <a:t>DISK</a:t>
              </a:r>
              <a:endParaRPr/>
            </a:p>
          </p:txBody>
        </p:sp>
        <p:cxnSp>
          <p:nvCxnSpPr>
            <p:cNvPr id="284" name="Google Shape;284;p6"/>
            <p:cNvCxnSpPr/>
            <p:nvPr/>
          </p:nvCxnSpPr>
          <p:spPr>
            <a:xfrm>
              <a:off x="2928" y="2640"/>
              <a:ext cx="960" cy="0"/>
            </a:xfrm>
            <a:prstGeom prst="straightConnector1">
              <a:avLst/>
            </a:prstGeom>
            <a:noFill/>
            <a:ln cap="flat" cmpd="sng" w="57150">
              <a:solidFill>
                <a:schemeClr val="dk1"/>
              </a:solidFill>
              <a:prstDash val="solid"/>
              <a:round/>
              <a:headEnd len="med" w="med" type="triangle"/>
              <a:tailEnd len="med" w="med" type="triangle"/>
            </a:ln>
          </p:spPr>
        </p:cxnSp>
      </p:grpSp>
      <p:sp>
        <p:nvSpPr>
          <p:cNvPr id="285" name="Google Shape;285;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sp>
        <p:nvSpPr>
          <p:cNvPr id="2432" name="Google Shape;2432;p5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Complexity Of Loser Tree Initialize</a:t>
            </a:r>
            <a:endParaRPr/>
          </a:p>
        </p:txBody>
      </p:sp>
      <p:sp>
        <p:nvSpPr>
          <p:cNvPr id="2433" name="Google Shape;2433;p59"/>
          <p:cNvSpPr txBox="1"/>
          <p:nvPr>
            <p:ph idx="1" type="body"/>
          </p:nvPr>
        </p:nvSpPr>
        <p:spPr>
          <a:xfrm>
            <a:off x="315247" y="2341562"/>
            <a:ext cx="7772400" cy="693739"/>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Clr>
                <a:schemeClr val="dk2"/>
              </a:buClr>
              <a:buSzPts val="3200"/>
              <a:buFont typeface="Times New Roman"/>
              <a:buChar char="•"/>
            </a:pPr>
            <a:r>
              <a:rPr lang="en-US"/>
              <a:t>Total time is </a:t>
            </a:r>
            <a:r>
              <a:rPr lang="en-US">
                <a:solidFill>
                  <a:srgbClr val="FF3300"/>
                </a:solidFill>
              </a:rPr>
              <a:t>O(n).</a:t>
            </a:r>
            <a:endParaRPr/>
          </a:p>
        </p:txBody>
      </p:sp>
      <p:pic>
        <p:nvPicPr>
          <p:cNvPr descr="C:\sahni\clip\rad\CLOCK43.GIF" id="2434" name="Google Shape;2434;p59"/>
          <p:cNvPicPr preferRelativeResize="0"/>
          <p:nvPr/>
        </p:nvPicPr>
        <p:blipFill rotWithShape="1">
          <a:blip r:embed="rId3">
            <a:alphaModFix/>
          </a:blip>
          <a:srcRect b="0" l="0" r="0" t="0"/>
          <a:stretch/>
        </p:blipFill>
        <p:spPr>
          <a:xfrm>
            <a:off x="8001001" y="381000"/>
            <a:ext cx="468313" cy="960438"/>
          </a:xfrm>
          <a:prstGeom prst="rect">
            <a:avLst/>
          </a:prstGeom>
          <a:noFill/>
          <a:ln>
            <a:noFill/>
          </a:ln>
        </p:spPr>
      </p:pic>
      <p:grpSp>
        <p:nvGrpSpPr>
          <p:cNvPr id="2435" name="Google Shape;2435;p59"/>
          <p:cNvGrpSpPr/>
          <p:nvPr/>
        </p:nvGrpSpPr>
        <p:grpSpPr>
          <a:xfrm>
            <a:off x="4464844" y="2250281"/>
            <a:ext cx="4167188" cy="2684462"/>
            <a:chOff x="2880" y="2245"/>
            <a:chExt cx="2625" cy="1691"/>
          </a:xfrm>
        </p:grpSpPr>
        <p:sp>
          <p:nvSpPr>
            <p:cNvPr id="2436" name="Google Shape;2436;p59"/>
            <p:cNvSpPr/>
            <p:nvPr/>
          </p:nvSpPr>
          <p:spPr>
            <a:xfrm>
              <a:off x="2880"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37" name="Google Shape;2437;p59"/>
            <p:cNvSpPr/>
            <p:nvPr/>
          </p:nvSpPr>
          <p:spPr>
            <a:xfrm>
              <a:off x="3049"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38" name="Google Shape;2438;p59"/>
            <p:cNvSpPr/>
            <p:nvPr/>
          </p:nvSpPr>
          <p:spPr>
            <a:xfrm>
              <a:off x="3218" y="3839"/>
              <a:ext cx="92"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39" name="Google Shape;2439;p59"/>
            <p:cNvSpPr/>
            <p:nvPr/>
          </p:nvSpPr>
          <p:spPr>
            <a:xfrm>
              <a:off x="3386"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0" name="Google Shape;2440;p59"/>
            <p:cNvSpPr/>
            <p:nvPr/>
          </p:nvSpPr>
          <p:spPr>
            <a:xfrm>
              <a:off x="3555"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1" name="Google Shape;2441;p59"/>
            <p:cNvSpPr/>
            <p:nvPr/>
          </p:nvSpPr>
          <p:spPr>
            <a:xfrm>
              <a:off x="3724"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2" name="Google Shape;2442;p59"/>
            <p:cNvSpPr/>
            <p:nvPr/>
          </p:nvSpPr>
          <p:spPr>
            <a:xfrm>
              <a:off x="3894" y="3839"/>
              <a:ext cx="91"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3" name="Google Shape;2443;p59"/>
            <p:cNvSpPr/>
            <p:nvPr/>
          </p:nvSpPr>
          <p:spPr>
            <a:xfrm>
              <a:off x="4062" y="3839"/>
              <a:ext cx="92"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4" name="Google Shape;2444;p59"/>
            <p:cNvSpPr/>
            <p:nvPr/>
          </p:nvSpPr>
          <p:spPr>
            <a:xfrm>
              <a:off x="4231" y="3839"/>
              <a:ext cx="92"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5" name="Google Shape;2445;p59"/>
            <p:cNvSpPr/>
            <p:nvPr/>
          </p:nvSpPr>
          <p:spPr>
            <a:xfrm>
              <a:off x="4400"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6" name="Google Shape;2446;p59"/>
            <p:cNvSpPr/>
            <p:nvPr/>
          </p:nvSpPr>
          <p:spPr>
            <a:xfrm>
              <a:off x="4569" y="3839"/>
              <a:ext cx="92"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7" name="Google Shape;2447;p59"/>
            <p:cNvSpPr/>
            <p:nvPr/>
          </p:nvSpPr>
          <p:spPr>
            <a:xfrm>
              <a:off x="4737"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8" name="Google Shape;2448;p59"/>
            <p:cNvSpPr/>
            <p:nvPr/>
          </p:nvSpPr>
          <p:spPr>
            <a:xfrm>
              <a:off x="4906"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49" name="Google Shape;2449;p59"/>
            <p:cNvSpPr/>
            <p:nvPr/>
          </p:nvSpPr>
          <p:spPr>
            <a:xfrm>
              <a:off x="5075"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0" name="Google Shape;2450;p59"/>
            <p:cNvSpPr/>
            <p:nvPr/>
          </p:nvSpPr>
          <p:spPr>
            <a:xfrm>
              <a:off x="5244" y="3839"/>
              <a:ext cx="92"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1" name="Google Shape;2451;p59"/>
            <p:cNvSpPr/>
            <p:nvPr/>
          </p:nvSpPr>
          <p:spPr>
            <a:xfrm>
              <a:off x="5412" y="3839"/>
              <a:ext cx="93" cy="97"/>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2" name="Google Shape;2452;p59"/>
            <p:cNvSpPr/>
            <p:nvPr/>
          </p:nvSpPr>
          <p:spPr>
            <a:xfrm>
              <a:off x="2928"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3" name="Google Shape;2453;p59"/>
            <p:cNvSpPr/>
            <p:nvPr/>
          </p:nvSpPr>
          <p:spPr>
            <a:xfrm>
              <a:off x="3603"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4" name="Google Shape;2454;p59"/>
            <p:cNvSpPr/>
            <p:nvPr/>
          </p:nvSpPr>
          <p:spPr>
            <a:xfrm>
              <a:off x="3941"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5" name="Google Shape;2455;p59"/>
            <p:cNvSpPr/>
            <p:nvPr/>
          </p:nvSpPr>
          <p:spPr>
            <a:xfrm>
              <a:off x="4279"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6" name="Google Shape;2456;p59"/>
            <p:cNvSpPr/>
            <p:nvPr/>
          </p:nvSpPr>
          <p:spPr>
            <a:xfrm>
              <a:off x="4616"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7" name="Google Shape;2457;p59"/>
            <p:cNvSpPr/>
            <p:nvPr/>
          </p:nvSpPr>
          <p:spPr>
            <a:xfrm>
              <a:off x="4954"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8" name="Google Shape;2458;p59"/>
            <p:cNvSpPr/>
            <p:nvPr/>
          </p:nvSpPr>
          <p:spPr>
            <a:xfrm>
              <a:off x="5291"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59" name="Google Shape;2459;p59"/>
            <p:cNvSpPr/>
            <p:nvPr/>
          </p:nvSpPr>
          <p:spPr>
            <a:xfrm>
              <a:off x="3097" y="3232"/>
              <a:ext cx="140" cy="148"/>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60" name="Google Shape;2460;p59"/>
            <p:cNvSpPr/>
            <p:nvPr/>
          </p:nvSpPr>
          <p:spPr>
            <a:xfrm>
              <a:off x="3773" y="3232"/>
              <a:ext cx="139" cy="148"/>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61" name="Google Shape;2461;p59"/>
            <p:cNvSpPr/>
            <p:nvPr/>
          </p:nvSpPr>
          <p:spPr>
            <a:xfrm>
              <a:off x="4448" y="3232"/>
              <a:ext cx="140" cy="148"/>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62" name="Google Shape;2462;p59"/>
            <p:cNvSpPr/>
            <p:nvPr/>
          </p:nvSpPr>
          <p:spPr>
            <a:xfrm>
              <a:off x="5122" y="3232"/>
              <a:ext cx="141" cy="148"/>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63" name="Google Shape;2463;p59"/>
            <p:cNvSpPr/>
            <p:nvPr/>
          </p:nvSpPr>
          <p:spPr>
            <a:xfrm>
              <a:off x="3459" y="2852"/>
              <a:ext cx="140" cy="148"/>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64" name="Google Shape;2464;p59"/>
            <p:cNvSpPr/>
            <p:nvPr/>
          </p:nvSpPr>
          <p:spPr>
            <a:xfrm>
              <a:off x="4785" y="2903"/>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65" name="Google Shape;2465;p59"/>
            <p:cNvSpPr/>
            <p:nvPr/>
          </p:nvSpPr>
          <p:spPr>
            <a:xfrm>
              <a:off x="4134" y="2524"/>
              <a:ext cx="140" cy="146"/>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466" name="Google Shape;2466;p59"/>
            <p:cNvCxnSpPr/>
            <p:nvPr/>
          </p:nvCxnSpPr>
          <p:spPr>
            <a:xfrm flipH="1">
              <a:off x="3578" y="2622"/>
              <a:ext cx="554" cy="253"/>
            </a:xfrm>
            <a:prstGeom prst="straightConnector1">
              <a:avLst/>
            </a:prstGeom>
            <a:noFill/>
            <a:ln cap="flat" cmpd="sng" w="12700">
              <a:solidFill>
                <a:schemeClr val="dk1"/>
              </a:solidFill>
              <a:prstDash val="solid"/>
              <a:round/>
              <a:headEnd len="sm" w="sm" type="none"/>
              <a:tailEnd len="sm" w="sm" type="none"/>
            </a:ln>
          </p:spPr>
        </p:cxnSp>
        <p:cxnSp>
          <p:nvCxnSpPr>
            <p:cNvPr id="2467" name="Google Shape;2467;p59"/>
            <p:cNvCxnSpPr/>
            <p:nvPr/>
          </p:nvCxnSpPr>
          <p:spPr>
            <a:xfrm>
              <a:off x="4276" y="2622"/>
              <a:ext cx="555" cy="279"/>
            </a:xfrm>
            <a:prstGeom prst="straightConnector1">
              <a:avLst/>
            </a:prstGeom>
            <a:noFill/>
            <a:ln cap="flat" cmpd="sng" w="12700">
              <a:solidFill>
                <a:schemeClr val="dk1"/>
              </a:solidFill>
              <a:prstDash val="solid"/>
              <a:round/>
              <a:headEnd len="sm" w="sm" type="none"/>
              <a:tailEnd len="sm" w="sm" type="none"/>
            </a:ln>
          </p:spPr>
        </p:cxnSp>
        <p:cxnSp>
          <p:nvCxnSpPr>
            <p:cNvPr id="2468" name="Google Shape;2468;p59"/>
            <p:cNvCxnSpPr/>
            <p:nvPr/>
          </p:nvCxnSpPr>
          <p:spPr>
            <a:xfrm flipH="1">
              <a:off x="3168" y="2976"/>
              <a:ext cx="312" cy="253"/>
            </a:xfrm>
            <a:prstGeom prst="straightConnector1">
              <a:avLst/>
            </a:prstGeom>
            <a:noFill/>
            <a:ln cap="flat" cmpd="sng" w="12700">
              <a:solidFill>
                <a:schemeClr val="dk1"/>
              </a:solidFill>
              <a:prstDash val="solid"/>
              <a:round/>
              <a:headEnd len="sm" w="sm" type="none"/>
              <a:tailEnd len="sm" w="sm" type="none"/>
            </a:ln>
          </p:spPr>
        </p:cxnSp>
        <p:cxnSp>
          <p:nvCxnSpPr>
            <p:cNvPr id="2469" name="Google Shape;2469;p59"/>
            <p:cNvCxnSpPr/>
            <p:nvPr/>
          </p:nvCxnSpPr>
          <p:spPr>
            <a:xfrm>
              <a:off x="3601" y="2976"/>
              <a:ext cx="217" cy="253"/>
            </a:xfrm>
            <a:prstGeom prst="straightConnector1">
              <a:avLst/>
            </a:prstGeom>
            <a:noFill/>
            <a:ln cap="flat" cmpd="sng" w="12700">
              <a:solidFill>
                <a:schemeClr val="dk1"/>
              </a:solidFill>
              <a:prstDash val="solid"/>
              <a:round/>
              <a:headEnd len="sm" w="sm" type="none"/>
              <a:tailEnd len="sm" w="sm" type="none"/>
            </a:ln>
          </p:spPr>
        </p:cxnSp>
        <p:cxnSp>
          <p:nvCxnSpPr>
            <p:cNvPr id="2470" name="Google Shape;2470;p59"/>
            <p:cNvCxnSpPr/>
            <p:nvPr/>
          </p:nvCxnSpPr>
          <p:spPr>
            <a:xfrm flipH="1">
              <a:off x="4565" y="3027"/>
              <a:ext cx="218" cy="228"/>
            </a:xfrm>
            <a:prstGeom prst="straightConnector1">
              <a:avLst/>
            </a:prstGeom>
            <a:noFill/>
            <a:ln cap="flat" cmpd="sng" w="12700">
              <a:solidFill>
                <a:schemeClr val="dk1"/>
              </a:solidFill>
              <a:prstDash val="solid"/>
              <a:round/>
              <a:headEnd len="sm" w="sm" type="none"/>
              <a:tailEnd len="sm" w="sm" type="none"/>
            </a:ln>
          </p:spPr>
        </p:cxnSp>
        <p:cxnSp>
          <p:nvCxnSpPr>
            <p:cNvPr id="2471" name="Google Shape;2471;p59"/>
            <p:cNvCxnSpPr/>
            <p:nvPr/>
          </p:nvCxnSpPr>
          <p:spPr>
            <a:xfrm>
              <a:off x="4927" y="3002"/>
              <a:ext cx="217" cy="227"/>
            </a:xfrm>
            <a:prstGeom prst="straightConnector1">
              <a:avLst/>
            </a:prstGeom>
            <a:noFill/>
            <a:ln cap="flat" cmpd="sng" w="12700">
              <a:solidFill>
                <a:schemeClr val="dk1"/>
              </a:solidFill>
              <a:prstDash val="solid"/>
              <a:round/>
              <a:headEnd len="sm" w="sm" type="none"/>
              <a:tailEnd len="sm" w="sm" type="none"/>
            </a:ln>
          </p:spPr>
        </p:cxnSp>
        <p:cxnSp>
          <p:nvCxnSpPr>
            <p:cNvPr id="2472" name="Google Shape;2472;p59"/>
            <p:cNvCxnSpPr/>
            <p:nvPr/>
          </p:nvCxnSpPr>
          <p:spPr>
            <a:xfrm flipH="1">
              <a:off x="2999" y="3356"/>
              <a:ext cx="119" cy="203"/>
            </a:xfrm>
            <a:prstGeom prst="straightConnector1">
              <a:avLst/>
            </a:prstGeom>
            <a:noFill/>
            <a:ln cap="flat" cmpd="sng" w="12700">
              <a:solidFill>
                <a:schemeClr val="dk1"/>
              </a:solidFill>
              <a:prstDash val="solid"/>
              <a:round/>
              <a:headEnd len="sm" w="sm" type="none"/>
              <a:tailEnd len="sm" w="sm" type="none"/>
            </a:ln>
          </p:spPr>
        </p:cxnSp>
        <p:cxnSp>
          <p:nvCxnSpPr>
            <p:cNvPr id="2473" name="Google Shape;2473;p59"/>
            <p:cNvCxnSpPr/>
            <p:nvPr/>
          </p:nvCxnSpPr>
          <p:spPr>
            <a:xfrm>
              <a:off x="3216" y="3356"/>
              <a:ext cx="96" cy="203"/>
            </a:xfrm>
            <a:prstGeom prst="straightConnector1">
              <a:avLst/>
            </a:prstGeom>
            <a:noFill/>
            <a:ln cap="flat" cmpd="sng" w="12700">
              <a:solidFill>
                <a:schemeClr val="dk1"/>
              </a:solidFill>
              <a:prstDash val="solid"/>
              <a:round/>
              <a:headEnd len="sm" w="sm" type="none"/>
              <a:tailEnd len="sm" w="sm" type="none"/>
            </a:ln>
          </p:spPr>
        </p:cxnSp>
        <p:cxnSp>
          <p:nvCxnSpPr>
            <p:cNvPr id="2474" name="Google Shape;2474;p59"/>
            <p:cNvCxnSpPr/>
            <p:nvPr/>
          </p:nvCxnSpPr>
          <p:spPr>
            <a:xfrm flipH="1">
              <a:off x="3722" y="3381"/>
              <a:ext cx="96" cy="202"/>
            </a:xfrm>
            <a:prstGeom prst="straightConnector1">
              <a:avLst/>
            </a:prstGeom>
            <a:noFill/>
            <a:ln cap="flat" cmpd="sng" w="12700">
              <a:solidFill>
                <a:schemeClr val="dk1"/>
              </a:solidFill>
              <a:prstDash val="solid"/>
              <a:round/>
              <a:headEnd len="sm" w="sm" type="none"/>
              <a:tailEnd len="sm" w="sm" type="none"/>
            </a:ln>
          </p:spPr>
        </p:cxnSp>
        <p:cxnSp>
          <p:nvCxnSpPr>
            <p:cNvPr id="2475" name="Google Shape;2475;p59"/>
            <p:cNvCxnSpPr/>
            <p:nvPr/>
          </p:nvCxnSpPr>
          <p:spPr>
            <a:xfrm>
              <a:off x="3915" y="3330"/>
              <a:ext cx="96" cy="253"/>
            </a:xfrm>
            <a:prstGeom prst="straightConnector1">
              <a:avLst/>
            </a:prstGeom>
            <a:noFill/>
            <a:ln cap="flat" cmpd="sng" w="12700">
              <a:solidFill>
                <a:schemeClr val="dk1"/>
              </a:solidFill>
              <a:prstDash val="solid"/>
              <a:round/>
              <a:headEnd len="sm" w="sm" type="none"/>
              <a:tailEnd len="sm" w="sm" type="none"/>
            </a:ln>
          </p:spPr>
        </p:cxnSp>
        <p:cxnSp>
          <p:nvCxnSpPr>
            <p:cNvPr id="2476" name="Google Shape;2476;p59"/>
            <p:cNvCxnSpPr/>
            <p:nvPr/>
          </p:nvCxnSpPr>
          <p:spPr>
            <a:xfrm flipH="1">
              <a:off x="4373" y="3381"/>
              <a:ext cx="96" cy="178"/>
            </a:xfrm>
            <a:prstGeom prst="straightConnector1">
              <a:avLst/>
            </a:prstGeom>
            <a:noFill/>
            <a:ln cap="flat" cmpd="sng" w="12700">
              <a:solidFill>
                <a:schemeClr val="dk1"/>
              </a:solidFill>
              <a:prstDash val="solid"/>
              <a:round/>
              <a:headEnd len="sm" w="sm" type="none"/>
              <a:tailEnd len="sm" w="sm" type="none"/>
            </a:ln>
          </p:spPr>
        </p:cxnSp>
        <p:cxnSp>
          <p:nvCxnSpPr>
            <p:cNvPr id="2477" name="Google Shape;2477;p59"/>
            <p:cNvCxnSpPr/>
            <p:nvPr/>
          </p:nvCxnSpPr>
          <p:spPr>
            <a:xfrm>
              <a:off x="4565" y="3381"/>
              <a:ext cx="98" cy="178"/>
            </a:xfrm>
            <a:prstGeom prst="straightConnector1">
              <a:avLst/>
            </a:prstGeom>
            <a:noFill/>
            <a:ln cap="flat" cmpd="sng" w="12700">
              <a:solidFill>
                <a:schemeClr val="dk1"/>
              </a:solidFill>
              <a:prstDash val="solid"/>
              <a:round/>
              <a:headEnd len="sm" w="sm" type="none"/>
              <a:tailEnd len="sm" w="sm" type="none"/>
            </a:ln>
          </p:spPr>
        </p:cxnSp>
        <p:cxnSp>
          <p:nvCxnSpPr>
            <p:cNvPr id="2478" name="Google Shape;2478;p59"/>
            <p:cNvCxnSpPr/>
            <p:nvPr/>
          </p:nvCxnSpPr>
          <p:spPr>
            <a:xfrm flipH="1">
              <a:off x="5000" y="3356"/>
              <a:ext cx="144" cy="203"/>
            </a:xfrm>
            <a:prstGeom prst="straightConnector1">
              <a:avLst/>
            </a:prstGeom>
            <a:noFill/>
            <a:ln cap="flat" cmpd="sng" w="12700">
              <a:solidFill>
                <a:schemeClr val="dk1"/>
              </a:solidFill>
              <a:prstDash val="solid"/>
              <a:round/>
              <a:headEnd len="sm" w="sm" type="none"/>
              <a:tailEnd len="sm" w="sm" type="none"/>
            </a:ln>
          </p:spPr>
        </p:cxnSp>
        <p:cxnSp>
          <p:nvCxnSpPr>
            <p:cNvPr id="2479" name="Google Shape;2479;p59"/>
            <p:cNvCxnSpPr/>
            <p:nvPr/>
          </p:nvCxnSpPr>
          <p:spPr>
            <a:xfrm>
              <a:off x="5241" y="3356"/>
              <a:ext cx="121" cy="203"/>
            </a:xfrm>
            <a:prstGeom prst="straightConnector1">
              <a:avLst/>
            </a:prstGeom>
            <a:noFill/>
            <a:ln cap="flat" cmpd="sng" w="12700">
              <a:solidFill>
                <a:schemeClr val="dk1"/>
              </a:solidFill>
              <a:prstDash val="solid"/>
              <a:round/>
              <a:headEnd len="sm" w="sm" type="none"/>
              <a:tailEnd len="sm" w="sm" type="none"/>
            </a:ln>
          </p:spPr>
        </p:cxnSp>
        <p:cxnSp>
          <p:nvCxnSpPr>
            <p:cNvPr id="2480" name="Google Shape;2480;p59"/>
            <p:cNvCxnSpPr/>
            <p:nvPr/>
          </p:nvCxnSpPr>
          <p:spPr>
            <a:xfrm flipH="1">
              <a:off x="2902" y="3710"/>
              <a:ext cx="72" cy="126"/>
            </a:xfrm>
            <a:prstGeom prst="straightConnector1">
              <a:avLst/>
            </a:prstGeom>
            <a:noFill/>
            <a:ln cap="flat" cmpd="sng" w="12700">
              <a:solidFill>
                <a:schemeClr val="dk1"/>
              </a:solidFill>
              <a:prstDash val="solid"/>
              <a:round/>
              <a:headEnd len="sm" w="sm" type="none"/>
              <a:tailEnd len="sm" w="sm" type="none"/>
            </a:ln>
          </p:spPr>
        </p:cxnSp>
        <p:cxnSp>
          <p:nvCxnSpPr>
            <p:cNvPr id="2481" name="Google Shape;2481;p59"/>
            <p:cNvCxnSpPr/>
            <p:nvPr/>
          </p:nvCxnSpPr>
          <p:spPr>
            <a:xfrm flipH="1">
              <a:off x="3239"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82" name="Google Shape;2482;p59"/>
            <p:cNvCxnSpPr/>
            <p:nvPr/>
          </p:nvCxnSpPr>
          <p:spPr>
            <a:xfrm flipH="1">
              <a:off x="3578" y="3710"/>
              <a:ext cx="71" cy="126"/>
            </a:xfrm>
            <a:prstGeom prst="straightConnector1">
              <a:avLst/>
            </a:prstGeom>
            <a:noFill/>
            <a:ln cap="flat" cmpd="sng" w="12700">
              <a:solidFill>
                <a:schemeClr val="dk1"/>
              </a:solidFill>
              <a:prstDash val="solid"/>
              <a:round/>
              <a:headEnd len="sm" w="sm" type="none"/>
              <a:tailEnd len="sm" w="sm" type="none"/>
            </a:ln>
          </p:spPr>
        </p:cxnSp>
        <p:cxnSp>
          <p:nvCxnSpPr>
            <p:cNvPr id="2483" name="Google Shape;2483;p59"/>
            <p:cNvCxnSpPr/>
            <p:nvPr/>
          </p:nvCxnSpPr>
          <p:spPr>
            <a:xfrm flipH="1">
              <a:off x="3915"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84" name="Google Shape;2484;p59"/>
            <p:cNvCxnSpPr/>
            <p:nvPr/>
          </p:nvCxnSpPr>
          <p:spPr>
            <a:xfrm flipH="1">
              <a:off x="4253" y="3710"/>
              <a:ext cx="72" cy="126"/>
            </a:xfrm>
            <a:prstGeom prst="straightConnector1">
              <a:avLst/>
            </a:prstGeom>
            <a:noFill/>
            <a:ln cap="flat" cmpd="sng" w="12700">
              <a:solidFill>
                <a:schemeClr val="dk1"/>
              </a:solidFill>
              <a:prstDash val="solid"/>
              <a:round/>
              <a:headEnd len="sm" w="sm" type="none"/>
              <a:tailEnd len="sm" w="sm" type="none"/>
            </a:ln>
          </p:spPr>
        </p:cxnSp>
        <p:cxnSp>
          <p:nvCxnSpPr>
            <p:cNvPr id="2485" name="Google Shape;2485;p59"/>
            <p:cNvCxnSpPr/>
            <p:nvPr/>
          </p:nvCxnSpPr>
          <p:spPr>
            <a:xfrm flipH="1">
              <a:off x="4590"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86" name="Google Shape;2486;p59"/>
            <p:cNvCxnSpPr/>
            <p:nvPr/>
          </p:nvCxnSpPr>
          <p:spPr>
            <a:xfrm flipH="1">
              <a:off x="4927"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87" name="Google Shape;2487;p59"/>
            <p:cNvCxnSpPr/>
            <p:nvPr/>
          </p:nvCxnSpPr>
          <p:spPr>
            <a:xfrm>
              <a:off x="3022"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88" name="Google Shape;2488;p59"/>
            <p:cNvCxnSpPr/>
            <p:nvPr/>
          </p:nvCxnSpPr>
          <p:spPr>
            <a:xfrm>
              <a:off x="3360" y="3686"/>
              <a:ext cx="97" cy="150"/>
            </a:xfrm>
            <a:prstGeom prst="straightConnector1">
              <a:avLst/>
            </a:prstGeom>
            <a:noFill/>
            <a:ln cap="flat" cmpd="sng" w="12700">
              <a:solidFill>
                <a:schemeClr val="dk1"/>
              </a:solidFill>
              <a:prstDash val="solid"/>
              <a:round/>
              <a:headEnd len="sm" w="sm" type="none"/>
              <a:tailEnd len="sm" w="sm" type="none"/>
            </a:ln>
          </p:spPr>
        </p:cxnSp>
        <p:cxnSp>
          <p:nvCxnSpPr>
            <p:cNvPr id="2489" name="Google Shape;2489;p59"/>
            <p:cNvCxnSpPr/>
            <p:nvPr/>
          </p:nvCxnSpPr>
          <p:spPr>
            <a:xfrm>
              <a:off x="3697"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90" name="Google Shape;2490;p59"/>
            <p:cNvCxnSpPr/>
            <p:nvPr/>
          </p:nvCxnSpPr>
          <p:spPr>
            <a:xfrm>
              <a:off x="4059"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91" name="Google Shape;2491;p59"/>
            <p:cNvCxnSpPr/>
            <p:nvPr/>
          </p:nvCxnSpPr>
          <p:spPr>
            <a:xfrm>
              <a:off x="4397" y="3710"/>
              <a:ext cx="72" cy="126"/>
            </a:xfrm>
            <a:prstGeom prst="straightConnector1">
              <a:avLst/>
            </a:prstGeom>
            <a:noFill/>
            <a:ln cap="flat" cmpd="sng" w="12700">
              <a:solidFill>
                <a:schemeClr val="dk1"/>
              </a:solidFill>
              <a:prstDash val="solid"/>
              <a:round/>
              <a:headEnd len="sm" w="sm" type="none"/>
              <a:tailEnd len="sm" w="sm" type="none"/>
            </a:ln>
          </p:spPr>
        </p:cxnSp>
        <p:cxnSp>
          <p:nvCxnSpPr>
            <p:cNvPr id="2492" name="Google Shape;2492;p59"/>
            <p:cNvCxnSpPr/>
            <p:nvPr/>
          </p:nvCxnSpPr>
          <p:spPr>
            <a:xfrm>
              <a:off x="4733" y="3694"/>
              <a:ext cx="74" cy="142"/>
            </a:xfrm>
            <a:prstGeom prst="straightConnector1">
              <a:avLst/>
            </a:prstGeom>
            <a:noFill/>
            <a:ln cap="flat" cmpd="sng" w="12700">
              <a:solidFill>
                <a:schemeClr val="dk1"/>
              </a:solidFill>
              <a:prstDash val="solid"/>
              <a:round/>
              <a:headEnd len="sm" w="sm" type="none"/>
              <a:tailEnd len="sm" w="sm" type="none"/>
            </a:ln>
          </p:spPr>
        </p:cxnSp>
        <p:cxnSp>
          <p:nvCxnSpPr>
            <p:cNvPr id="2493" name="Google Shape;2493;p59"/>
            <p:cNvCxnSpPr/>
            <p:nvPr/>
          </p:nvCxnSpPr>
          <p:spPr>
            <a:xfrm>
              <a:off x="5073" y="3710"/>
              <a:ext cx="71" cy="126"/>
            </a:xfrm>
            <a:prstGeom prst="straightConnector1">
              <a:avLst/>
            </a:prstGeom>
            <a:noFill/>
            <a:ln cap="flat" cmpd="sng" w="12700">
              <a:solidFill>
                <a:schemeClr val="dk1"/>
              </a:solidFill>
              <a:prstDash val="solid"/>
              <a:round/>
              <a:headEnd len="sm" w="sm" type="none"/>
              <a:tailEnd len="sm" w="sm" type="none"/>
            </a:ln>
          </p:spPr>
        </p:cxnSp>
        <p:cxnSp>
          <p:nvCxnSpPr>
            <p:cNvPr id="2494" name="Google Shape;2494;p59"/>
            <p:cNvCxnSpPr/>
            <p:nvPr/>
          </p:nvCxnSpPr>
          <p:spPr>
            <a:xfrm>
              <a:off x="5410" y="3710"/>
              <a:ext cx="73" cy="126"/>
            </a:xfrm>
            <a:prstGeom prst="straightConnector1">
              <a:avLst/>
            </a:prstGeom>
            <a:noFill/>
            <a:ln cap="flat" cmpd="sng" w="12700">
              <a:solidFill>
                <a:schemeClr val="dk1"/>
              </a:solidFill>
              <a:prstDash val="solid"/>
              <a:round/>
              <a:headEnd len="sm" w="sm" type="none"/>
              <a:tailEnd len="sm" w="sm" type="none"/>
            </a:ln>
          </p:spPr>
        </p:cxnSp>
        <p:cxnSp>
          <p:nvCxnSpPr>
            <p:cNvPr id="2495" name="Google Shape;2495;p59"/>
            <p:cNvCxnSpPr/>
            <p:nvPr/>
          </p:nvCxnSpPr>
          <p:spPr>
            <a:xfrm flipH="1">
              <a:off x="5265" y="3710"/>
              <a:ext cx="73" cy="126"/>
            </a:xfrm>
            <a:prstGeom prst="straightConnector1">
              <a:avLst/>
            </a:prstGeom>
            <a:noFill/>
            <a:ln cap="flat" cmpd="sng" w="12700">
              <a:solidFill>
                <a:schemeClr val="dk1"/>
              </a:solidFill>
              <a:prstDash val="solid"/>
              <a:round/>
              <a:headEnd len="sm" w="sm" type="none"/>
              <a:tailEnd len="sm" w="sm" type="none"/>
            </a:ln>
          </p:spPr>
        </p:cxnSp>
        <p:sp>
          <p:nvSpPr>
            <p:cNvPr id="2496" name="Google Shape;2496;p59"/>
            <p:cNvSpPr/>
            <p:nvPr/>
          </p:nvSpPr>
          <p:spPr>
            <a:xfrm>
              <a:off x="3265" y="3561"/>
              <a:ext cx="141" cy="147"/>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497" name="Google Shape;2497;p59"/>
            <p:cNvSpPr/>
            <p:nvPr/>
          </p:nvSpPr>
          <p:spPr>
            <a:xfrm>
              <a:off x="4134" y="2245"/>
              <a:ext cx="140" cy="148"/>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498" name="Google Shape;2498;p59"/>
            <p:cNvCxnSpPr/>
            <p:nvPr/>
          </p:nvCxnSpPr>
          <p:spPr>
            <a:xfrm>
              <a:off x="4204" y="2394"/>
              <a:ext cx="0" cy="127"/>
            </a:xfrm>
            <a:prstGeom prst="straightConnector1">
              <a:avLst/>
            </a:prstGeom>
            <a:noFill/>
            <a:ln cap="flat" cmpd="sng" w="12700">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3" name="Shape 2503"/>
        <p:cNvGrpSpPr/>
        <p:nvPr/>
      </p:nvGrpSpPr>
      <p:grpSpPr>
        <a:xfrm>
          <a:off x="0" y="0"/>
          <a:ext cx="0" cy="0"/>
          <a:chOff x="0" y="0"/>
          <a:chExt cx="0" cy="0"/>
        </a:xfrm>
      </p:grpSpPr>
      <p:sp>
        <p:nvSpPr>
          <p:cNvPr id="2504" name="Google Shape;2504;p60"/>
          <p:cNvSpPr/>
          <p:nvPr/>
        </p:nvSpPr>
        <p:spPr>
          <a:xfrm>
            <a:off x="5943600" y="304801"/>
            <a:ext cx="28956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FF3300"/>
                </a:solidFill>
                <a:latin typeface="Times New Roman"/>
                <a:ea typeface="Times New Roman"/>
                <a:cs typeface="Times New Roman"/>
                <a:sym typeface="Times New Roman"/>
              </a:rPr>
              <a:t>Winner</a:t>
            </a:r>
            <a:endParaRPr/>
          </a:p>
        </p:txBody>
      </p:sp>
      <p:grpSp>
        <p:nvGrpSpPr>
          <p:cNvPr id="2505" name="Google Shape;2505;p60"/>
          <p:cNvGrpSpPr/>
          <p:nvPr/>
        </p:nvGrpSpPr>
        <p:grpSpPr>
          <a:xfrm>
            <a:off x="288926" y="463550"/>
            <a:ext cx="8316913" cy="5148264"/>
            <a:chOff x="182" y="292"/>
            <a:chExt cx="5239" cy="3243"/>
          </a:xfrm>
        </p:grpSpPr>
        <p:sp>
          <p:nvSpPr>
            <p:cNvPr id="2506" name="Google Shape;2506;p60"/>
            <p:cNvSpPr/>
            <p:nvPr/>
          </p:nvSpPr>
          <p:spPr>
            <a:xfrm>
              <a:off x="197"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07" name="Google Shape;2507;p60"/>
            <p:cNvSpPr/>
            <p:nvPr/>
          </p:nvSpPr>
          <p:spPr>
            <a:xfrm>
              <a:off x="533"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08" name="Google Shape;2508;p60"/>
            <p:cNvSpPr/>
            <p:nvPr/>
          </p:nvSpPr>
          <p:spPr>
            <a:xfrm>
              <a:off x="869"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09" name="Google Shape;2509;p60"/>
            <p:cNvSpPr/>
            <p:nvPr/>
          </p:nvSpPr>
          <p:spPr>
            <a:xfrm>
              <a:off x="1205"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0" name="Google Shape;2510;p60"/>
            <p:cNvSpPr/>
            <p:nvPr/>
          </p:nvSpPr>
          <p:spPr>
            <a:xfrm>
              <a:off x="1541" y="3316"/>
              <a:ext cx="184" cy="18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1" name="Google Shape;2511;p60"/>
            <p:cNvSpPr/>
            <p:nvPr/>
          </p:nvSpPr>
          <p:spPr>
            <a:xfrm>
              <a:off x="1877"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2" name="Google Shape;2512;p60"/>
            <p:cNvSpPr/>
            <p:nvPr/>
          </p:nvSpPr>
          <p:spPr>
            <a:xfrm>
              <a:off x="2213"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3" name="Google Shape;2513;p60"/>
            <p:cNvSpPr/>
            <p:nvPr/>
          </p:nvSpPr>
          <p:spPr>
            <a:xfrm>
              <a:off x="2549"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4" name="Google Shape;2514;p60"/>
            <p:cNvSpPr/>
            <p:nvPr/>
          </p:nvSpPr>
          <p:spPr>
            <a:xfrm>
              <a:off x="2885"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5" name="Google Shape;2515;p60"/>
            <p:cNvSpPr/>
            <p:nvPr/>
          </p:nvSpPr>
          <p:spPr>
            <a:xfrm>
              <a:off x="3221"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6" name="Google Shape;2516;p60"/>
            <p:cNvSpPr/>
            <p:nvPr/>
          </p:nvSpPr>
          <p:spPr>
            <a:xfrm>
              <a:off x="3557"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7" name="Google Shape;2517;p60"/>
            <p:cNvSpPr/>
            <p:nvPr/>
          </p:nvSpPr>
          <p:spPr>
            <a:xfrm>
              <a:off x="3893"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8" name="Google Shape;2518;p60"/>
            <p:cNvSpPr/>
            <p:nvPr/>
          </p:nvSpPr>
          <p:spPr>
            <a:xfrm>
              <a:off x="4229"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19" name="Google Shape;2519;p60"/>
            <p:cNvSpPr/>
            <p:nvPr/>
          </p:nvSpPr>
          <p:spPr>
            <a:xfrm>
              <a:off x="4565"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0" name="Google Shape;2520;p60"/>
            <p:cNvSpPr/>
            <p:nvPr/>
          </p:nvSpPr>
          <p:spPr>
            <a:xfrm>
              <a:off x="4901"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1" name="Google Shape;2521;p60"/>
            <p:cNvSpPr/>
            <p:nvPr/>
          </p:nvSpPr>
          <p:spPr>
            <a:xfrm>
              <a:off x="5237" y="3316"/>
              <a:ext cx="184" cy="184"/>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2" name="Google Shape;2522;p60"/>
            <p:cNvSpPr/>
            <p:nvPr/>
          </p:nvSpPr>
          <p:spPr>
            <a:xfrm>
              <a:off x="292"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3" name="Google Shape;2523;p60"/>
            <p:cNvSpPr/>
            <p:nvPr/>
          </p:nvSpPr>
          <p:spPr>
            <a:xfrm>
              <a:off x="1636"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4" name="Google Shape;2524;p60"/>
            <p:cNvSpPr/>
            <p:nvPr/>
          </p:nvSpPr>
          <p:spPr>
            <a:xfrm>
              <a:off x="2308"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5" name="Google Shape;2525;p60"/>
            <p:cNvSpPr/>
            <p:nvPr/>
          </p:nvSpPr>
          <p:spPr>
            <a:xfrm>
              <a:off x="2980"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6" name="Google Shape;2526;p60"/>
            <p:cNvSpPr/>
            <p:nvPr/>
          </p:nvSpPr>
          <p:spPr>
            <a:xfrm>
              <a:off x="3652"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7" name="Google Shape;2527;p60"/>
            <p:cNvSpPr/>
            <p:nvPr/>
          </p:nvSpPr>
          <p:spPr>
            <a:xfrm>
              <a:off x="4324"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8" name="Google Shape;2528;p60"/>
            <p:cNvSpPr/>
            <p:nvPr/>
          </p:nvSpPr>
          <p:spPr>
            <a:xfrm>
              <a:off x="4996"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29" name="Google Shape;2529;p60"/>
            <p:cNvSpPr/>
            <p:nvPr/>
          </p:nvSpPr>
          <p:spPr>
            <a:xfrm>
              <a:off x="628"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30" name="Google Shape;2530;p60"/>
            <p:cNvSpPr/>
            <p:nvPr/>
          </p:nvSpPr>
          <p:spPr>
            <a:xfrm>
              <a:off x="1972"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31" name="Google Shape;2531;p60"/>
            <p:cNvSpPr/>
            <p:nvPr/>
          </p:nvSpPr>
          <p:spPr>
            <a:xfrm>
              <a:off x="3316"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32" name="Google Shape;2532;p60"/>
            <p:cNvSpPr/>
            <p:nvPr/>
          </p:nvSpPr>
          <p:spPr>
            <a:xfrm>
              <a:off x="4660" y="21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33" name="Google Shape;2533;p60"/>
            <p:cNvSpPr/>
            <p:nvPr/>
          </p:nvSpPr>
          <p:spPr>
            <a:xfrm>
              <a:off x="1348" y="14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34" name="Google Shape;2534;p60"/>
            <p:cNvSpPr/>
            <p:nvPr/>
          </p:nvSpPr>
          <p:spPr>
            <a:xfrm>
              <a:off x="3988" y="154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35" name="Google Shape;2535;p60"/>
            <p:cNvSpPr/>
            <p:nvPr/>
          </p:nvSpPr>
          <p:spPr>
            <a:xfrm>
              <a:off x="2692" y="82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cxnSp>
          <p:nvCxnSpPr>
            <p:cNvPr id="2536" name="Google Shape;2536;p60"/>
            <p:cNvCxnSpPr/>
            <p:nvPr/>
          </p:nvCxnSpPr>
          <p:spPr>
            <a:xfrm flipH="1">
              <a:off x="1584" y="1008"/>
              <a:ext cx="1104" cy="480"/>
            </a:xfrm>
            <a:prstGeom prst="straightConnector1">
              <a:avLst/>
            </a:prstGeom>
            <a:noFill/>
            <a:ln cap="flat" cmpd="sng" w="12700">
              <a:solidFill>
                <a:schemeClr val="dk1"/>
              </a:solidFill>
              <a:prstDash val="solid"/>
              <a:round/>
              <a:headEnd len="sm" w="sm" type="none"/>
              <a:tailEnd len="sm" w="sm" type="none"/>
            </a:ln>
          </p:spPr>
        </p:cxnSp>
        <p:cxnSp>
          <p:nvCxnSpPr>
            <p:cNvPr id="2537" name="Google Shape;2537;p60"/>
            <p:cNvCxnSpPr/>
            <p:nvPr/>
          </p:nvCxnSpPr>
          <p:spPr>
            <a:xfrm>
              <a:off x="2976" y="1008"/>
              <a:ext cx="1104" cy="528"/>
            </a:xfrm>
            <a:prstGeom prst="straightConnector1">
              <a:avLst/>
            </a:prstGeom>
            <a:noFill/>
            <a:ln cap="flat" cmpd="sng" w="12700">
              <a:solidFill>
                <a:schemeClr val="dk1"/>
              </a:solidFill>
              <a:prstDash val="solid"/>
              <a:round/>
              <a:headEnd len="sm" w="sm" type="none"/>
              <a:tailEnd len="sm" w="sm" type="none"/>
            </a:ln>
          </p:spPr>
        </p:cxnSp>
        <p:cxnSp>
          <p:nvCxnSpPr>
            <p:cNvPr id="2538" name="Google Shape;2538;p60"/>
            <p:cNvCxnSpPr/>
            <p:nvPr/>
          </p:nvCxnSpPr>
          <p:spPr>
            <a:xfrm flipH="1">
              <a:off x="768" y="1680"/>
              <a:ext cx="624" cy="480"/>
            </a:xfrm>
            <a:prstGeom prst="straightConnector1">
              <a:avLst/>
            </a:prstGeom>
            <a:noFill/>
            <a:ln cap="flat" cmpd="sng" w="12700">
              <a:solidFill>
                <a:schemeClr val="dk1"/>
              </a:solidFill>
              <a:prstDash val="solid"/>
              <a:round/>
              <a:headEnd len="sm" w="sm" type="none"/>
              <a:tailEnd len="sm" w="sm" type="none"/>
            </a:ln>
          </p:spPr>
        </p:cxnSp>
        <p:cxnSp>
          <p:nvCxnSpPr>
            <p:cNvPr id="2539" name="Google Shape;2539;p60"/>
            <p:cNvCxnSpPr/>
            <p:nvPr/>
          </p:nvCxnSpPr>
          <p:spPr>
            <a:xfrm>
              <a:off x="1632" y="1680"/>
              <a:ext cx="432" cy="480"/>
            </a:xfrm>
            <a:prstGeom prst="straightConnector1">
              <a:avLst/>
            </a:prstGeom>
            <a:noFill/>
            <a:ln cap="flat" cmpd="sng" w="12700">
              <a:solidFill>
                <a:schemeClr val="dk1"/>
              </a:solidFill>
              <a:prstDash val="solid"/>
              <a:round/>
              <a:headEnd len="sm" w="sm" type="none"/>
              <a:tailEnd len="sm" w="sm" type="none"/>
            </a:ln>
          </p:spPr>
        </p:cxnSp>
        <p:cxnSp>
          <p:nvCxnSpPr>
            <p:cNvPr id="2540" name="Google Shape;2540;p60"/>
            <p:cNvCxnSpPr/>
            <p:nvPr/>
          </p:nvCxnSpPr>
          <p:spPr>
            <a:xfrm flipH="1">
              <a:off x="3552" y="1776"/>
              <a:ext cx="432" cy="432"/>
            </a:xfrm>
            <a:prstGeom prst="straightConnector1">
              <a:avLst/>
            </a:prstGeom>
            <a:noFill/>
            <a:ln cap="flat" cmpd="sng" w="12700">
              <a:solidFill>
                <a:schemeClr val="dk1"/>
              </a:solidFill>
              <a:prstDash val="solid"/>
              <a:round/>
              <a:headEnd len="sm" w="sm" type="none"/>
              <a:tailEnd len="sm" w="sm" type="none"/>
            </a:ln>
          </p:spPr>
        </p:cxnSp>
        <p:cxnSp>
          <p:nvCxnSpPr>
            <p:cNvPr id="2541" name="Google Shape;2541;p60"/>
            <p:cNvCxnSpPr/>
            <p:nvPr/>
          </p:nvCxnSpPr>
          <p:spPr>
            <a:xfrm>
              <a:off x="4272" y="1728"/>
              <a:ext cx="432" cy="432"/>
            </a:xfrm>
            <a:prstGeom prst="straightConnector1">
              <a:avLst/>
            </a:prstGeom>
            <a:noFill/>
            <a:ln cap="flat" cmpd="sng" w="12700">
              <a:solidFill>
                <a:schemeClr val="dk1"/>
              </a:solidFill>
              <a:prstDash val="solid"/>
              <a:round/>
              <a:headEnd len="sm" w="sm" type="none"/>
              <a:tailEnd len="sm" w="sm" type="none"/>
            </a:ln>
          </p:spPr>
        </p:cxnSp>
        <p:cxnSp>
          <p:nvCxnSpPr>
            <p:cNvPr id="2542" name="Google Shape;2542;p60"/>
            <p:cNvCxnSpPr/>
            <p:nvPr/>
          </p:nvCxnSpPr>
          <p:spPr>
            <a:xfrm flipH="1">
              <a:off x="432" y="2400"/>
              <a:ext cx="240" cy="384"/>
            </a:xfrm>
            <a:prstGeom prst="straightConnector1">
              <a:avLst/>
            </a:prstGeom>
            <a:noFill/>
            <a:ln cap="flat" cmpd="sng" w="12700">
              <a:solidFill>
                <a:schemeClr val="dk1"/>
              </a:solidFill>
              <a:prstDash val="solid"/>
              <a:round/>
              <a:headEnd len="sm" w="sm" type="none"/>
              <a:tailEnd len="sm" w="sm" type="none"/>
            </a:ln>
          </p:spPr>
        </p:cxnSp>
        <p:cxnSp>
          <p:nvCxnSpPr>
            <p:cNvPr id="2543" name="Google Shape;2543;p60"/>
            <p:cNvCxnSpPr/>
            <p:nvPr/>
          </p:nvCxnSpPr>
          <p:spPr>
            <a:xfrm>
              <a:off x="864" y="2400"/>
              <a:ext cx="192" cy="384"/>
            </a:xfrm>
            <a:prstGeom prst="straightConnector1">
              <a:avLst/>
            </a:prstGeom>
            <a:noFill/>
            <a:ln cap="flat" cmpd="sng" w="12700">
              <a:solidFill>
                <a:schemeClr val="dk1"/>
              </a:solidFill>
              <a:prstDash val="solid"/>
              <a:round/>
              <a:headEnd len="sm" w="sm" type="none"/>
              <a:tailEnd len="sm" w="sm" type="none"/>
            </a:ln>
          </p:spPr>
        </p:cxnSp>
        <p:cxnSp>
          <p:nvCxnSpPr>
            <p:cNvPr id="2544" name="Google Shape;2544;p60"/>
            <p:cNvCxnSpPr/>
            <p:nvPr/>
          </p:nvCxnSpPr>
          <p:spPr>
            <a:xfrm flipH="1">
              <a:off x="1872" y="2448"/>
              <a:ext cx="192" cy="384"/>
            </a:xfrm>
            <a:prstGeom prst="straightConnector1">
              <a:avLst/>
            </a:prstGeom>
            <a:noFill/>
            <a:ln cap="flat" cmpd="sng" w="12700">
              <a:solidFill>
                <a:schemeClr val="dk1"/>
              </a:solidFill>
              <a:prstDash val="solid"/>
              <a:round/>
              <a:headEnd len="sm" w="sm" type="none"/>
              <a:tailEnd len="sm" w="sm" type="none"/>
            </a:ln>
          </p:spPr>
        </p:cxnSp>
        <p:cxnSp>
          <p:nvCxnSpPr>
            <p:cNvPr id="2545" name="Google Shape;2545;p60"/>
            <p:cNvCxnSpPr/>
            <p:nvPr/>
          </p:nvCxnSpPr>
          <p:spPr>
            <a:xfrm>
              <a:off x="2256" y="2352"/>
              <a:ext cx="192" cy="480"/>
            </a:xfrm>
            <a:prstGeom prst="straightConnector1">
              <a:avLst/>
            </a:prstGeom>
            <a:noFill/>
            <a:ln cap="flat" cmpd="sng" w="12700">
              <a:solidFill>
                <a:schemeClr val="dk1"/>
              </a:solidFill>
              <a:prstDash val="solid"/>
              <a:round/>
              <a:headEnd len="sm" w="sm" type="none"/>
              <a:tailEnd len="sm" w="sm" type="none"/>
            </a:ln>
          </p:spPr>
        </p:cxnSp>
        <p:cxnSp>
          <p:nvCxnSpPr>
            <p:cNvPr id="2546" name="Google Shape;2546;p60"/>
            <p:cNvCxnSpPr/>
            <p:nvPr/>
          </p:nvCxnSpPr>
          <p:spPr>
            <a:xfrm flipH="1">
              <a:off x="3168" y="2448"/>
              <a:ext cx="192" cy="336"/>
            </a:xfrm>
            <a:prstGeom prst="straightConnector1">
              <a:avLst/>
            </a:prstGeom>
            <a:noFill/>
            <a:ln cap="flat" cmpd="sng" w="12700">
              <a:solidFill>
                <a:schemeClr val="dk1"/>
              </a:solidFill>
              <a:prstDash val="solid"/>
              <a:round/>
              <a:headEnd len="sm" w="sm" type="none"/>
              <a:tailEnd len="sm" w="sm" type="none"/>
            </a:ln>
          </p:spPr>
        </p:cxnSp>
        <p:cxnSp>
          <p:nvCxnSpPr>
            <p:cNvPr id="2547" name="Google Shape;2547;p60"/>
            <p:cNvCxnSpPr/>
            <p:nvPr/>
          </p:nvCxnSpPr>
          <p:spPr>
            <a:xfrm>
              <a:off x="3552" y="2448"/>
              <a:ext cx="192" cy="336"/>
            </a:xfrm>
            <a:prstGeom prst="straightConnector1">
              <a:avLst/>
            </a:prstGeom>
            <a:noFill/>
            <a:ln cap="flat" cmpd="sng" w="12700">
              <a:solidFill>
                <a:schemeClr val="dk1"/>
              </a:solidFill>
              <a:prstDash val="solid"/>
              <a:round/>
              <a:headEnd len="sm" w="sm" type="none"/>
              <a:tailEnd len="sm" w="sm" type="none"/>
            </a:ln>
          </p:spPr>
        </p:cxnSp>
        <p:cxnSp>
          <p:nvCxnSpPr>
            <p:cNvPr id="2548" name="Google Shape;2548;p60"/>
            <p:cNvCxnSpPr/>
            <p:nvPr/>
          </p:nvCxnSpPr>
          <p:spPr>
            <a:xfrm flipH="1">
              <a:off x="4416" y="2400"/>
              <a:ext cx="288" cy="384"/>
            </a:xfrm>
            <a:prstGeom prst="straightConnector1">
              <a:avLst/>
            </a:prstGeom>
            <a:noFill/>
            <a:ln cap="flat" cmpd="sng" w="12700">
              <a:solidFill>
                <a:schemeClr val="dk1"/>
              </a:solidFill>
              <a:prstDash val="solid"/>
              <a:round/>
              <a:headEnd len="sm" w="sm" type="none"/>
              <a:tailEnd len="sm" w="sm" type="none"/>
            </a:ln>
          </p:spPr>
        </p:cxnSp>
        <p:cxnSp>
          <p:nvCxnSpPr>
            <p:cNvPr id="2549" name="Google Shape;2549;p60"/>
            <p:cNvCxnSpPr/>
            <p:nvPr/>
          </p:nvCxnSpPr>
          <p:spPr>
            <a:xfrm>
              <a:off x="4896" y="2400"/>
              <a:ext cx="240" cy="384"/>
            </a:xfrm>
            <a:prstGeom prst="straightConnector1">
              <a:avLst/>
            </a:prstGeom>
            <a:noFill/>
            <a:ln cap="flat" cmpd="sng" w="12700">
              <a:solidFill>
                <a:schemeClr val="dk1"/>
              </a:solidFill>
              <a:prstDash val="solid"/>
              <a:round/>
              <a:headEnd len="sm" w="sm" type="none"/>
              <a:tailEnd len="sm" w="sm" type="none"/>
            </a:ln>
          </p:spPr>
        </p:cxnSp>
        <p:cxnSp>
          <p:nvCxnSpPr>
            <p:cNvPr id="2550" name="Google Shape;2550;p60"/>
            <p:cNvCxnSpPr/>
            <p:nvPr/>
          </p:nvCxnSpPr>
          <p:spPr>
            <a:xfrm flipH="1">
              <a:off x="24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1" name="Google Shape;2551;p60"/>
            <p:cNvCxnSpPr/>
            <p:nvPr/>
          </p:nvCxnSpPr>
          <p:spPr>
            <a:xfrm flipH="1">
              <a:off x="91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2" name="Google Shape;2552;p60"/>
            <p:cNvCxnSpPr/>
            <p:nvPr/>
          </p:nvCxnSpPr>
          <p:spPr>
            <a:xfrm flipH="1">
              <a:off x="158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3" name="Google Shape;2553;p60"/>
            <p:cNvCxnSpPr/>
            <p:nvPr/>
          </p:nvCxnSpPr>
          <p:spPr>
            <a:xfrm flipH="1">
              <a:off x="2256"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4" name="Google Shape;2554;p60"/>
            <p:cNvCxnSpPr/>
            <p:nvPr/>
          </p:nvCxnSpPr>
          <p:spPr>
            <a:xfrm flipH="1">
              <a:off x="2928"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5" name="Google Shape;2555;p60"/>
            <p:cNvCxnSpPr/>
            <p:nvPr/>
          </p:nvCxnSpPr>
          <p:spPr>
            <a:xfrm flipH="1">
              <a:off x="360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6" name="Google Shape;2556;p60"/>
            <p:cNvCxnSpPr/>
            <p:nvPr/>
          </p:nvCxnSpPr>
          <p:spPr>
            <a:xfrm flipH="1">
              <a:off x="427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7" name="Google Shape;2557;p60"/>
            <p:cNvCxnSpPr/>
            <p:nvPr/>
          </p:nvCxnSpPr>
          <p:spPr>
            <a:xfrm>
              <a:off x="48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58" name="Google Shape;2558;p60"/>
            <p:cNvCxnSpPr/>
            <p:nvPr/>
          </p:nvCxnSpPr>
          <p:spPr>
            <a:xfrm>
              <a:off x="1152" y="3024"/>
              <a:ext cx="192" cy="288"/>
            </a:xfrm>
            <a:prstGeom prst="straightConnector1">
              <a:avLst/>
            </a:prstGeom>
            <a:noFill/>
            <a:ln cap="flat" cmpd="sng" w="12700">
              <a:solidFill>
                <a:schemeClr val="dk1"/>
              </a:solidFill>
              <a:prstDash val="solid"/>
              <a:round/>
              <a:headEnd len="sm" w="sm" type="none"/>
              <a:tailEnd len="sm" w="sm" type="none"/>
            </a:ln>
          </p:spPr>
        </p:cxnSp>
        <p:cxnSp>
          <p:nvCxnSpPr>
            <p:cNvPr id="2559" name="Google Shape;2559;p60"/>
            <p:cNvCxnSpPr/>
            <p:nvPr/>
          </p:nvCxnSpPr>
          <p:spPr>
            <a:xfrm>
              <a:off x="182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60" name="Google Shape;2560;p60"/>
            <p:cNvCxnSpPr/>
            <p:nvPr/>
          </p:nvCxnSpPr>
          <p:spPr>
            <a:xfrm>
              <a:off x="2544"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61" name="Google Shape;2561;p60"/>
            <p:cNvCxnSpPr/>
            <p:nvPr/>
          </p:nvCxnSpPr>
          <p:spPr>
            <a:xfrm>
              <a:off x="3216"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62" name="Google Shape;2562;p60"/>
            <p:cNvCxnSpPr/>
            <p:nvPr/>
          </p:nvCxnSpPr>
          <p:spPr>
            <a:xfrm>
              <a:off x="3888"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63" name="Google Shape;2563;p60"/>
            <p:cNvCxnSpPr/>
            <p:nvPr/>
          </p:nvCxnSpPr>
          <p:spPr>
            <a:xfrm>
              <a:off x="4560"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64" name="Google Shape;2564;p60"/>
            <p:cNvCxnSpPr/>
            <p:nvPr/>
          </p:nvCxnSpPr>
          <p:spPr>
            <a:xfrm>
              <a:off x="5232" y="3072"/>
              <a:ext cx="144" cy="240"/>
            </a:xfrm>
            <a:prstGeom prst="straightConnector1">
              <a:avLst/>
            </a:prstGeom>
            <a:noFill/>
            <a:ln cap="flat" cmpd="sng" w="12700">
              <a:solidFill>
                <a:schemeClr val="dk1"/>
              </a:solidFill>
              <a:prstDash val="solid"/>
              <a:round/>
              <a:headEnd len="sm" w="sm" type="none"/>
              <a:tailEnd len="sm" w="sm" type="none"/>
            </a:ln>
          </p:spPr>
        </p:cxnSp>
        <p:cxnSp>
          <p:nvCxnSpPr>
            <p:cNvPr id="2565" name="Google Shape;2565;p60"/>
            <p:cNvCxnSpPr/>
            <p:nvPr/>
          </p:nvCxnSpPr>
          <p:spPr>
            <a:xfrm flipH="1">
              <a:off x="4944" y="3072"/>
              <a:ext cx="144" cy="240"/>
            </a:xfrm>
            <a:prstGeom prst="straightConnector1">
              <a:avLst/>
            </a:prstGeom>
            <a:noFill/>
            <a:ln cap="flat" cmpd="sng" w="12700">
              <a:solidFill>
                <a:schemeClr val="dk1"/>
              </a:solidFill>
              <a:prstDash val="solid"/>
              <a:round/>
              <a:headEnd len="sm" w="sm" type="none"/>
              <a:tailEnd len="sm" w="sm" type="none"/>
            </a:ln>
          </p:spPr>
        </p:cxnSp>
        <p:sp>
          <p:nvSpPr>
            <p:cNvPr id="2566" name="Google Shape;2566;p60"/>
            <p:cNvSpPr/>
            <p:nvPr/>
          </p:nvSpPr>
          <p:spPr>
            <a:xfrm>
              <a:off x="964" y="27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67" name="Google Shape;2567;p60"/>
            <p:cNvSpPr/>
            <p:nvPr/>
          </p:nvSpPr>
          <p:spPr>
            <a:xfrm>
              <a:off x="182"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568" name="Google Shape;2568;p60"/>
            <p:cNvSpPr/>
            <p:nvPr/>
          </p:nvSpPr>
          <p:spPr>
            <a:xfrm>
              <a:off x="518"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569" name="Google Shape;2569;p60"/>
            <p:cNvSpPr/>
            <p:nvPr/>
          </p:nvSpPr>
          <p:spPr>
            <a:xfrm>
              <a:off x="854"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570" name="Google Shape;2570;p60"/>
            <p:cNvSpPr/>
            <p:nvPr/>
          </p:nvSpPr>
          <p:spPr>
            <a:xfrm>
              <a:off x="1190"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571" name="Google Shape;2571;p60"/>
            <p:cNvSpPr/>
            <p:nvPr/>
          </p:nvSpPr>
          <p:spPr>
            <a:xfrm>
              <a:off x="1526"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sp>
          <p:nvSpPr>
            <p:cNvPr id="2572" name="Google Shape;2572;p60"/>
            <p:cNvSpPr/>
            <p:nvPr/>
          </p:nvSpPr>
          <p:spPr>
            <a:xfrm>
              <a:off x="1862"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573" name="Google Shape;2573;p60"/>
            <p:cNvSpPr/>
            <p:nvPr/>
          </p:nvSpPr>
          <p:spPr>
            <a:xfrm>
              <a:off x="2198"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574" name="Google Shape;2574;p60"/>
            <p:cNvSpPr/>
            <p:nvPr/>
          </p:nvSpPr>
          <p:spPr>
            <a:xfrm>
              <a:off x="2534"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575" name="Google Shape;2575;p60"/>
            <p:cNvSpPr/>
            <p:nvPr/>
          </p:nvSpPr>
          <p:spPr>
            <a:xfrm>
              <a:off x="2870"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576" name="Google Shape;2576;p60"/>
            <p:cNvSpPr/>
            <p:nvPr/>
          </p:nvSpPr>
          <p:spPr>
            <a:xfrm>
              <a:off x="3206"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577" name="Google Shape;2577;p60"/>
            <p:cNvSpPr/>
            <p:nvPr/>
          </p:nvSpPr>
          <p:spPr>
            <a:xfrm>
              <a:off x="3542"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578" name="Google Shape;2578;p60"/>
            <p:cNvSpPr/>
            <p:nvPr/>
          </p:nvSpPr>
          <p:spPr>
            <a:xfrm>
              <a:off x="3878"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579" name="Google Shape;2579;p60"/>
            <p:cNvSpPr/>
            <p:nvPr/>
          </p:nvSpPr>
          <p:spPr>
            <a:xfrm>
              <a:off x="4214"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580" name="Google Shape;2580;p60"/>
            <p:cNvSpPr/>
            <p:nvPr/>
          </p:nvSpPr>
          <p:spPr>
            <a:xfrm>
              <a:off x="4550"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581" name="Google Shape;2581;p60"/>
            <p:cNvSpPr/>
            <p:nvPr/>
          </p:nvSpPr>
          <p:spPr>
            <a:xfrm>
              <a:off x="4886"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582" name="Google Shape;2582;p60"/>
            <p:cNvSpPr/>
            <p:nvPr/>
          </p:nvSpPr>
          <p:spPr>
            <a:xfrm>
              <a:off x="5222" y="328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583" name="Google Shape;2583;p60"/>
            <p:cNvSpPr/>
            <p:nvPr/>
          </p:nvSpPr>
          <p:spPr>
            <a:xfrm>
              <a:off x="326"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584" name="Google Shape;2584;p60"/>
            <p:cNvSpPr/>
            <p:nvPr/>
          </p:nvSpPr>
          <p:spPr>
            <a:xfrm>
              <a:off x="662"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585" name="Google Shape;2585;p60"/>
            <p:cNvSpPr/>
            <p:nvPr/>
          </p:nvSpPr>
          <p:spPr>
            <a:xfrm>
              <a:off x="998"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586" name="Google Shape;2586;p60"/>
            <p:cNvSpPr/>
            <p:nvPr/>
          </p:nvSpPr>
          <p:spPr>
            <a:xfrm>
              <a:off x="1382" y="14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587" name="Google Shape;2587;p60"/>
            <p:cNvSpPr/>
            <p:nvPr/>
          </p:nvSpPr>
          <p:spPr>
            <a:xfrm>
              <a:off x="1670"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588" name="Google Shape;2588;p60"/>
            <p:cNvSpPr/>
            <p:nvPr/>
          </p:nvSpPr>
          <p:spPr>
            <a:xfrm>
              <a:off x="2006"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sp>
          <p:nvSpPr>
            <p:cNvPr id="2589" name="Google Shape;2589;p60"/>
            <p:cNvSpPr/>
            <p:nvPr/>
          </p:nvSpPr>
          <p:spPr>
            <a:xfrm>
              <a:off x="2342"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7</a:t>
              </a:r>
              <a:endParaRPr/>
            </a:p>
          </p:txBody>
        </p:sp>
        <p:sp>
          <p:nvSpPr>
            <p:cNvPr id="2590" name="Google Shape;2590;p60"/>
            <p:cNvSpPr/>
            <p:nvPr/>
          </p:nvSpPr>
          <p:spPr>
            <a:xfrm>
              <a:off x="4022" y="1555"/>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591" name="Google Shape;2591;p60"/>
            <p:cNvSpPr/>
            <p:nvPr/>
          </p:nvSpPr>
          <p:spPr>
            <a:xfrm>
              <a:off x="4358"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592" name="Google Shape;2592;p60"/>
            <p:cNvSpPr/>
            <p:nvPr/>
          </p:nvSpPr>
          <p:spPr>
            <a:xfrm>
              <a:off x="4694"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sp>
          <p:nvSpPr>
            <p:cNvPr id="2593" name="Google Shape;2593;p60"/>
            <p:cNvSpPr/>
            <p:nvPr/>
          </p:nvSpPr>
          <p:spPr>
            <a:xfrm>
              <a:off x="5030"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8</a:t>
              </a:r>
              <a:endParaRPr/>
            </a:p>
          </p:txBody>
        </p:sp>
        <p:sp>
          <p:nvSpPr>
            <p:cNvPr id="2594" name="Google Shape;2594;p60"/>
            <p:cNvSpPr/>
            <p:nvPr/>
          </p:nvSpPr>
          <p:spPr>
            <a:xfrm>
              <a:off x="2726" y="835"/>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sp>
          <p:nvSpPr>
            <p:cNvPr id="2595" name="Google Shape;2595;p60"/>
            <p:cNvSpPr/>
            <p:nvPr/>
          </p:nvSpPr>
          <p:spPr>
            <a:xfrm>
              <a:off x="3014"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6</a:t>
              </a:r>
              <a:endParaRPr/>
            </a:p>
          </p:txBody>
        </p:sp>
        <p:sp>
          <p:nvSpPr>
            <p:cNvPr id="2596" name="Google Shape;2596;p60"/>
            <p:cNvSpPr/>
            <p:nvPr/>
          </p:nvSpPr>
          <p:spPr>
            <a:xfrm>
              <a:off x="3350" y="2160"/>
              <a:ext cx="116"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4</a:t>
              </a:r>
              <a:endParaRPr/>
            </a:p>
          </p:txBody>
        </p:sp>
        <p:sp>
          <p:nvSpPr>
            <p:cNvPr id="2597" name="Google Shape;2597;p60"/>
            <p:cNvSpPr/>
            <p:nvPr/>
          </p:nvSpPr>
          <p:spPr>
            <a:xfrm>
              <a:off x="3686" y="2803"/>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sp>
          <p:nvSpPr>
            <p:cNvPr id="2598" name="Google Shape;2598;p60"/>
            <p:cNvSpPr/>
            <p:nvPr/>
          </p:nvSpPr>
          <p:spPr>
            <a:xfrm>
              <a:off x="2692" y="292"/>
              <a:ext cx="280" cy="280"/>
            </a:xfrm>
            <a:prstGeom prst="ellipse">
              <a:avLst/>
            </a:prstGeom>
            <a:solidFill>
              <a:srgbClr val="FF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599" name="Google Shape;2599;p60"/>
            <p:cNvSpPr/>
            <p:nvPr/>
          </p:nvSpPr>
          <p:spPr>
            <a:xfrm>
              <a:off x="2726" y="307"/>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1</a:t>
              </a:r>
              <a:endParaRPr/>
            </a:p>
          </p:txBody>
        </p:sp>
        <p:cxnSp>
          <p:nvCxnSpPr>
            <p:cNvPr id="2600" name="Google Shape;2600;p60"/>
            <p:cNvCxnSpPr/>
            <p:nvPr/>
          </p:nvCxnSpPr>
          <p:spPr>
            <a:xfrm>
              <a:off x="2832" y="576"/>
              <a:ext cx="0" cy="240"/>
            </a:xfrm>
            <a:prstGeom prst="straightConnector1">
              <a:avLst/>
            </a:prstGeom>
            <a:noFill/>
            <a:ln cap="flat" cmpd="sng" w="12700">
              <a:solidFill>
                <a:schemeClr val="dk1"/>
              </a:solidFill>
              <a:prstDash val="solid"/>
              <a:round/>
              <a:headEnd len="sm" w="sm" type="none"/>
              <a:tailEnd len="sm" w="sm" type="none"/>
            </a:ln>
          </p:spPr>
        </p:cxnSp>
        <p:cxnSp>
          <p:nvCxnSpPr>
            <p:cNvPr id="2601" name="Google Shape;2601;p60"/>
            <p:cNvCxnSpPr/>
            <p:nvPr/>
          </p:nvCxnSpPr>
          <p:spPr>
            <a:xfrm rot="10800000">
              <a:off x="3072" y="384"/>
              <a:ext cx="672" cy="0"/>
            </a:xfrm>
            <a:prstGeom prst="straightConnector1">
              <a:avLst/>
            </a:prstGeom>
            <a:noFill/>
            <a:ln cap="flat" cmpd="sng" w="25400">
              <a:solidFill>
                <a:schemeClr val="dk1"/>
              </a:solidFill>
              <a:prstDash val="solid"/>
              <a:round/>
              <a:headEnd len="sm" w="sm" type="none"/>
              <a:tailEnd len="med" w="med" type="stealth"/>
            </a:ln>
          </p:spPr>
        </p:cxnSp>
      </p:grpSp>
      <p:sp>
        <p:nvSpPr>
          <p:cNvPr id="2602" name="Google Shape;2602;p60"/>
          <p:cNvSpPr/>
          <p:nvPr/>
        </p:nvSpPr>
        <p:spPr>
          <a:xfrm>
            <a:off x="990600" y="5943601"/>
            <a:ext cx="7239000" cy="5854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3200">
                <a:solidFill>
                  <a:srgbClr val="000000"/>
                </a:solidFill>
                <a:latin typeface="Times New Roman"/>
                <a:ea typeface="Times New Roman"/>
                <a:cs typeface="Times New Roman"/>
                <a:sym typeface="Times New Roman"/>
              </a:rPr>
              <a:t>Replace winner with </a:t>
            </a:r>
            <a:r>
              <a:rPr lang="en-US" sz="3200">
                <a:solidFill>
                  <a:srgbClr val="FF3300"/>
                </a:solidFill>
                <a:latin typeface="Times New Roman"/>
                <a:ea typeface="Times New Roman"/>
                <a:cs typeface="Times New Roman"/>
                <a:sym typeface="Times New Roman"/>
              </a:rPr>
              <a:t>9</a:t>
            </a:r>
            <a:r>
              <a:rPr lang="en-US" sz="3200">
                <a:solidFill>
                  <a:srgbClr val="000000"/>
                </a:solidFill>
                <a:latin typeface="Times New Roman"/>
                <a:ea typeface="Times New Roman"/>
                <a:cs typeface="Times New Roman"/>
                <a:sym typeface="Times New Roman"/>
              </a:rPr>
              <a:t> and replay matches.</a:t>
            </a:r>
            <a:endParaRPr/>
          </a:p>
        </p:txBody>
      </p:sp>
      <p:grpSp>
        <p:nvGrpSpPr>
          <p:cNvPr id="2603" name="Google Shape;2603;p60"/>
          <p:cNvGrpSpPr/>
          <p:nvPr/>
        </p:nvGrpSpPr>
        <p:grpSpPr>
          <a:xfrm>
            <a:off x="2590800" y="4432300"/>
            <a:ext cx="458788" cy="444500"/>
            <a:chOff x="1056" y="144"/>
            <a:chExt cx="289" cy="280"/>
          </a:xfrm>
        </p:grpSpPr>
        <p:sp>
          <p:nvSpPr>
            <p:cNvPr id="2604" name="Google Shape;2604;p60"/>
            <p:cNvSpPr/>
            <p:nvPr/>
          </p:nvSpPr>
          <p:spPr>
            <a:xfrm>
              <a:off x="1056" y="144"/>
              <a:ext cx="289" cy="28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605" name="Google Shape;2605;p60"/>
            <p:cNvSpPr/>
            <p:nvPr/>
          </p:nvSpPr>
          <p:spPr>
            <a:xfrm>
              <a:off x="1090" y="1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grpSp>
      <p:grpSp>
        <p:nvGrpSpPr>
          <p:cNvPr id="2606" name="Google Shape;2606;p60"/>
          <p:cNvGrpSpPr/>
          <p:nvPr/>
        </p:nvGrpSpPr>
        <p:grpSpPr>
          <a:xfrm>
            <a:off x="3124200" y="3429000"/>
            <a:ext cx="458788" cy="444500"/>
            <a:chOff x="1056" y="144"/>
            <a:chExt cx="289" cy="280"/>
          </a:xfrm>
        </p:grpSpPr>
        <p:sp>
          <p:nvSpPr>
            <p:cNvPr id="2607" name="Google Shape;2607;p60"/>
            <p:cNvSpPr/>
            <p:nvPr/>
          </p:nvSpPr>
          <p:spPr>
            <a:xfrm>
              <a:off x="1056" y="144"/>
              <a:ext cx="289" cy="28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608" name="Google Shape;2608;p60"/>
            <p:cNvSpPr/>
            <p:nvPr/>
          </p:nvSpPr>
          <p:spPr>
            <a:xfrm>
              <a:off x="1090" y="1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5</a:t>
              </a:r>
              <a:endParaRPr/>
            </a:p>
          </p:txBody>
        </p:sp>
      </p:grpSp>
      <p:grpSp>
        <p:nvGrpSpPr>
          <p:cNvPr id="2609" name="Google Shape;2609;p60"/>
          <p:cNvGrpSpPr/>
          <p:nvPr/>
        </p:nvGrpSpPr>
        <p:grpSpPr>
          <a:xfrm>
            <a:off x="2362200" y="5181609"/>
            <a:ext cx="404813" cy="400533"/>
            <a:chOff x="177" y="4070"/>
            <a:chExt cx="199" cy="219"/>
          </a:xfrm>
        </p:grpSpPr>
        <p:sp>
          <p:nvSpPr>
            <p:cNvPr id="2610" name="Google Shape;2610;p60"/>
            <p:cNvSpPr/>
            <p:nvPr/>
          </p:nvSpPr>
          <p:spPr>
            <a:xfrm>
              <a:off x="192" y="4103"/>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611" name="Google Shape;2611;p60"/>
            <p:cNvSpPr/>
            <p:nvPr/>
          </p:nvSpPr>
          <p:spPr>
            <a:xfrm>
              <a:off x="177" y="4070"/>
              <a:ext cx="154" cy="219"/>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9</a:t>
              </a:r>
              <a:endParaRPr/>
            </a:p>
          </p:txBody>
        </p:sp>
      </p:grpSp>
      <p:grpSp>
        <p:nvGrpSpPr>
          <p:cNvPr id="2612" name="Google Shape;2612;p60"/>
          <p:cNvGrpSpPr/>
          <p:nvPr/>
        </p:nvGrpSpPr>
        <p:grpSpPr>
          <a:xfrm>
            <a:off x="2133600" y="2286000"/>
            <a:ext cx="458788" cy="444500"/>
            <a:chOff x="1056" y="144"/>
            <a:chExt cx="289" cy="280"/>
          </a:xfrm>
        </p:grpSpPr>
        <p:sp>
          <p:nvSpPr>
            <p:cNvPr id="2613" name="Google Shape;2613;p60"/>
            <p:cNvSpPr/>
            <p:nvPr/>
          </p:nvSpPr>
          <p:spPr>
            <a:xfrm>
              <a:off x="1056" y="144"/>
              <a:ext cx="289" cy="28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614" name="Google Shape;2614;p60"/>
            <p:cNvSpPr/>
            <p:nvPr/>
          </p:nvSpPr>
          <p:spPr>
            <a:xfrm>
              <a:off x="1090" y="1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grpSp>
      <p:grpSp>
        <p:nvGrpSpPr>
          <p:cNvPr id="2615" name="Google Shape;2615;p60"/>
          <p:cNvGrpSpPr/>
          <p:nvPr/>
        </p:nvGrpSpPr>
        <p:grpSpPr>
          <a:xfrm>
            <a:off x="4267200" y="1308100"/>
            <a:ext cx="458788" cy="444500"/>
            <a:chOff x="1056" y="144"/>
            <a:chExt cx="289" cy="280"/>
          </a:xfrm>
        </p:grpSpPr>
        <p:sp>
          <p:nvSpPr>
            <p:cNvPr id="2616" name="Google Shape;2616;p60"/>
            <p:cNvSpPr/>
            <p:nvPr/>
          </p:nvSpPr>
          <p:spPr>
            <a:xfrm>
              <a:off x="1056" y="144"/>
              <a:ext cx="289" cy="28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617" name="Google Shape;2617;p60"/>
            <p:cNvSpPr/>
            <p:nvPr/>
          </p:nvSpPr>
          <p:spPr>
            <a:xfrm>
              <a:off x="1090" y="1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3</a:t>
              </a:r>
              <a:endParaRPr/>
            </a:p>
          </p:txBody>
        </p:sp>
      </p:grpSp>
      <p:grpSp>
        <p:nvGrpSpPr>
          <p:cNvPr id="2618" name="Google Shape;2618;p60"/>
          <p:cNvGrpSpPr/>
          <p:nvPr/>
        </p:nvGrpSpPr>
        <p:grpSpPr>
          <a:xfrm>
            <a:off x="4267200" y="469900"/>
            <a:ext cx="458788" cy="444500"/>
            <a:chOff x="1056" y="144"/>
            <a:chExt cx="289" cy="280"/>
          </a:xfrm>
        </p:grpSpPr>
        <p:sp>
          <p:nvSpPr>
            <p:cNvPr id="2619" name="Google Shape;2619;p60"/>
            <p:cNvSpPr/>
            <p:nvPr/>
          </p:nvSpPr>
          <p:spPr>
            <a:xfrm>
              <a:off x="1056" y="144"/>
              <a:ext cx="289" cy="280"/>
            </a:xfrm>
            <a:prstGeom prst="ellipse">
              <a:avLst/>
            </a:prstGeom>
            <a:solidFill>
              <a:srgbClr val="FFFF66"/>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
          <p:nvSpPr>
            <p:cNvPr id="2620" name="Google Shape;2620;p60"/>
            <p:cNvSpPr/>
            <p:nvPr/>
          </p:nvSpPr>
          <p:spPr>
            <a:xfrm>
              <a:off x="1090" y="159"/>
              <a:ext cx="198" cy="25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6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Complexity Of Replay</a:t>
            </a:r>
            <a:endParaRPr/>
          </a:p>
        </p:txBody>
      </p:sp>
      <p:sp>
        <p:nvSpPr>
          <p:cNvPr id="2626" name="Google Shape;2626;p6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Clr>
                <a:schemeClr val="dk2"/>
              </a:buClr>
              <a:buSzPts val="3200"/>
              <a:buFont typeface="Times New Roman"/>
              <a:buChar char="•"/>
            </a:pPr>
            <a:r>
              <a:rPr lang="en-US"/>
              <a:t>One match at each level that has a match node.</a:t>
            </a:r>
            <a:endParaRPr/>
          </a:p>
          <a:p>
            <a:pPr indent="-342882" lvl="0" marL="342882" rtl="0" algn="l">
              <a:spcBef>
                <a:spcPts val="640"/>
              </a:spcBef>
              <a:spcAft>
                <a:spcPts val="0"/>
              </a:spcAft>
              <a:buClr>
                <a:schemeClr val="dk2"/>
              </a:buClr>
              <a:buSzPts val="3200"/>
              <a:buFont typeface="Times New Roman"/>
              <a:buChar char="•"/>
            </a:pPr>
            <a:r>
              <a:rPr lang="en-US">
                <a:solidFill>
                  <a:srgbClr val="FF3300"/>
                </a:solidFill>
              </a:rPr>
              <a:t>O(log n)</a:t>
            </a:r>
            <a:endParaRPr/>
          </a:p>
        </p:txBody>
      </p:sp>
      <p:pic>
        <p:nvPicPr>
          <p:cNvPr descr="C:\sahni\clip\rad\CLOCK43.GIF" id="2627" name="Google Shape;2627;p61"/>
          <p:cNvPicPr preferRelativeResize="0"/>
          <p:nvPr/>
        </p:nvPicPr>
        <p:blipFill rotWithShape="1">
          <a:blip r:embed="rId3">
            <a:alphaModFix/>
          </a:blip>
          <a:srcRect b="0" l="0" r="0" t="0"/>
          <a:stretch/>
        </p:blipFill>
        <p:spPr>
          <a:xfrm>
            <a:off x="8153401" y="381000"/>
            <a:ext cx="468313" cy="9604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sp>
        <p:nvSpPr>
          <p:cNvPr id="2632" name="Google Shape;2632;p6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Tournament Tree Applications</a:t>
            </a:r>
            <a:endParaRPr/>
          </a:p>
        </p:txBody>
      </p:sp>
      <p:sp>
        <p:nvSpPr>
          <p:cNvPr id="2633" name="Google Shape;2633;p6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Clr>
                <a:schemeClr val="dk2"/>
              </a:buClr>
              <a:buSzPts val="3200"/>
              <a:buFont typeface="Times New Roman"/>
              <a:buChar char="•"/>
            </a:pPr>
            <a:r>
              <a:rPr lang="en-US"/>
              <a:t>Run generation.</a:t>
            </a:r>
            <a:endParaRPr/>
          </a:p>
          <a:p>
            <a:pPr indent="-342882" lvl="0" marL="342882" rtl="0" algn="l">
              <a:spcBef>
                <a:spcPts val="640"/>
              </a:spcBef>
              <a:spcAft>
                <a:spcPts val="0"/>
              </a:spcAft>
              <a:buClr>
                <a:schemeClr val="dk2"/>
              </a:buClr>
              <a:buSzPts val="3200"/>
              <a:buFont typeface="Times New Roman"/>
              <a:buChar char="•"/>
            </a:pPr>
            <a:r>
              <a:rPr lang="en-US">
                <a:solidFill>
                  <a:srgbClr val="FF3300"/>
                </a:solidFill>
              </a:rPr>
              <a:t>k</a:t>
            </a:r>
            <a:r>
              <a:rPr lang="en-US"/>
              <a:t>-way merging of runs during an external merge sort.</a:t>
            </a:r>
            <a:endParaRPr/>
          </a:p>
          <a:p>
            <a:pPr indent="-285736" lvl="1" marL="742912" rtl="0" algn="l">
              <a:spcBef>
                <a:spcPts val="560"/>
              </a:spcBef>
              <a:spcAft>
                <a:spcPts val="0"/>
              </a:spcAft>
              <a:buClr>
                <a:schemeClr val="dk2"/>
              </a:buClr>
              <a:buSzPts val="2800"/>
              <a:buChar char="▪"/>
            </a:pPr>
            <a:r>
              <a:rPr lang="en-US"/>
              <a:t>We will use for external sorting</a:t>
            </a:r>
            <a:endParaRPr/>
          </a:p>
          <a:p>
            <a:pPr indent="-342882" lvl="0" marL="342882" rtl="0" algn="l">
              <a:spcBef>
                <a:spcPts val="640"/>
              </a:spcBef>
              <a:spcAft>
                <a:spcPts val="0"/>
              </a:spcAft>
              <a:buClr>
                <a:schemeClr val="dk2"/>
              </a:buClr>
              <a:buSzPts val="3200"/>
              <a:buFont typeface="Times New Roman"/>
              <a:buChar char="•"/>
            </a:pPr>
            <a:r>
              <a:rPr lang="en-US"/>
              <a:t>Truck loading.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7" name="Shape 2637"/>
        <p:cNvGrpSpPr/>
        <p:nvPr/>
      </p:nvGrpSpPr>
      <p:grpSpPr>
        <a:xfrm>
          <a:off x="0" y="0"/>
          <a:ext cx="0" cy="0"/>
          <a:chOff x="0" y="0"/>
          <a:chExt cx="0" cy="0"/>
        </a:xfrm>
      </p:grpSpPr>
      <p:sp>
        <p:nvSpPr>
          <p:cNvPr id="2638" name="Google Shape;2638;p63"/>
          <p:cNvSpPr txBox="1"/>
          <p:nvPr>
            <p:ph type="title"/>
          </p:nvPr>
        </p:nvSpPr>
        <p:spPr>
          <a:xfrm>
            <a:off x="838200" y="25908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Back To External Sorting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sp>
        <p:nvSpPr>
          <p:cNvPr id="2644" name="Google Shape;2644;p6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Generation</a:t>
            </a:r>
            <a:endParaRPr/>
          </a:p>
        </p:txBody>
      </p:sp>
      <p:sp>
        <p:nvSpPr>
          <p:cNvPr id="2645" name="Google Shape;2645;p64"/>
          <p:cNvSpPr txBox="1"/>
          <p:nvPr>
            <p:ph idx="1" type="body"/>
          </p:nvPr>
        </p:nvSpPr>
        <p:spPr>
          <a:xfrm>
            <a:off x="609600" y="1295400"/>
            <a:ext cx="8001000" cy="1066800"/>
          </a:xfrm>
          <a:prstGeom prst="rect">
            <a:avLst/>
          </a:prstGeom>
          <a:noFill/>
          <a:ln>
            <a:noFill/>
          </a:ln>
        </p:spPr>
        <p:txBody>
          <a:bodyPr anchorCtr="0" anchor="t" bIns="46025" lIns="92075" spcFirstLastPara="1" rIns="92075" wrap="square" tIns="46025">
            <a:noAutofit/>
          </a:bodyPr>
          <a:lstStyle/>
          <a:p>
            <a:pPr indent="-285736" lvl="1" marL="742912" rtl="0" algn="l">
              <a:lnSpc>
                <a:spcPct val="90000"/>
              </a:lnSpc>
              <a:spcBef>
                <a:spcPts val="0"/>
              </a:spcBef>
              <a:spcAft>
                <a:spcPts val="0"/>
              </a:spcAft>
              <a:buClr>
                <a:schemeClr val="dk2"/>
              </a:buClr>
              <a:buSzPts val="2400"/>
              <a:buFont typeface="Times New Roman"/>
              <a:buChar char="•"/>
            </a:pPr>
            <a:r>
              <a:rPr lang="en-US" sz="2400"/>
              <a:t>Overlap input,output, and internal CPU work.</a:t>
            </a:r>
            <a:endParaRPr/>
          </a:p>
          <a:p>
            <a:pPr indent="-285736" lvl="1" marL="742912" rtl="0" algn="l">
              <a:lnSpc>
                <a:spcPct val="90000"/>
              </a:lnSpc>
              <a:spcBef>
                <a:spcPts val="480"/>
              </a:spcBef>
              <a:spcAft>
                <a:spcPts val="0"/>
              </a:spcAft>
              <a:buClr>
                <a:schemeClr val="dk2"/>
              </a:buClr>
              <a:buSzPts val="2400"/>
              <a:buFont typeface="Times New Roman"/>
              <a:buChar char="•"/>
            </a:pPr>
            <a:r>
              <a:rPr lang="en-US" sz="2400"/>
              <a:t>Reduce the number of runs (equivalently, increase average run length).</a:t>
            </a:r>
            <a:endParaRPr/>
          </a:p>
        </p:txBody>
      </p:sp>
      <p:grpSp>
        <p:nvGrpSpPr>
          <p:cNvPr id="2646" name="Google Shape;2646;p64"/>
          <p:cNvGrpSpPr/>
          <p:nvPr/>
        </p:nvGrpSpPr>
        <p:grpSpPr>
          <a:xfrm>
            <a:off x="838200" y="3276600"/>
            <a:ext cx="6400800" cy="3352800"/>
            <a:chOff x="528" y="2064"/>
            <a:chExt cx="4032" cy="2112"/>
          </a:xfrm>
        </p:grpSpPr>
        <p:sp>
          <p:nvSpPr>
            <p:cNvPr id="2647" name="Google Shape;2647;p64"/>
            <p:cNvSpPr/>
            <p:nvPr/>
          </p:nvSpPr>
          <p:spPr>
            <a:xfrm>
              <a:off x="528" y="2112"/>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48" name="Google Shape;2648;p64"/>
            <p:cNvSpPr/>
            <p:nvPr/>
          </p:nvSpPr>
          <p:spPr>
            <a:xfrm>
              <a:off x="3600" y="3312"/>
              <a:ext cx="912" cy="864"/>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49" name="Google Shape;2649;p64"/>
            <p:cNvSpPr txBox="1"/>
            <p:nvPr/>
          </p:nvSpPr>
          <p:spPr>
            <a:xfrm>
              <a:off x="3792" y="3600"/>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2650" name="Google Shape;2650;p64"/>
            <p:cNvCxnSpPr/>
            <p:nvPr/>
          </p:nvCxnSpPr>
          <p:spPr>
            <a:xfrm>
              <a:off x="2544" y="3840"/>
              <a:ext cx="1056" cy="0"/>
            </a:xfrm>
            <a:prstGeom prst="straightConnector1">
              <a:avLst/>
            </a:prstGeom>
            <a:noFill/>
            <a:ln cap="flat" cmpd="sng" w="57150">
              <a:solidFill>
                <a:schemeClr val="lt1"/>
              </a:solidFill>
              <a:prstDash val="solid"/>
              <a:round/>
              <a:headEnd len="med" w="med" type="triangle"/>
              <a:tailEnd len="med" w="med" type="none"/>
            </a:ln>
          </p:spPr>
        </p:cxnSp>
        <p:sp>
          <p:nvSpPr>
            <p:cNvPr id="2651" name="Google Shape;2651;p64"/>
            <p:cNvSpPr txBox="1"/>
            <p:nvPr/>
          </p:nvSpPr>
          <p:spPr>
            <a:xfrm>
              <a:off x="1104" y="3024"/>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MEMORY</a:t>
              </a:r>
              <a:endParaRPr/>
            </a:p>
          </p:txBody>
        </p:sp>
        <p:sp>
          <p:nvSpPr>
            <p:cNvPr id="2652" name="Google Shape;2652;p64"/>
            <p:cNvSpPr/>
            <p:nvPr/>
          </p:nvSpPr>
          <p:spPr>
            <a:xfrm>
              <a:off x="3600" y="206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53" name="Google Shape;2653;p64"/>
            <p:cNvSpPr txBox="1"/>
            <p:nvPr/>
          </p:nvSpPr>
          <p:spPr>
            <a:xfrm>
              <a:off x="3792" y="235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2654" name="Google Shape;2654;p64"/>
            <p:cNvCxnSpPr/>
            <p:nvPr/>
          </p:nvCxnSpPr>
          <p:spPr>
            <a:xfrm>
              <a:off x="2544" y="2592"/>
              <a:ext cx="1056" cy="0"/>
            </a:xfrm>
            <a:prstGeom prst="straightConnector1">
              <a:avLst/>
            </a:prstGeom>
            <a:noFill/>
            <a:ln cap="flat" cmpd="sng" w="57150">
              <a:solidFill>
                <a:schemeClr val="hlink"/>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45">
                                            <p:txEl>
                                              <p:pRg end="0" st="0"/>
                                            </p:txEl>
                                          </p:spTgt>
                                        </p:tgtEl>
                                        <p:attrNameLst>
                                          <p:attrName>style.visibility</p:attrName>
                                        </p:attrNameLst>
                                      </p:cBhvr>
                                      <p:to>
                                        <p:strVal val="visible"/>
                                      </p:to>
                                    </p:set>
                                    <p:anim calcmode="lin" valueType="num">
                                      <p:cBhvr additive="base">
                                        <p:cTn dur="500"/>
                                        <p:tgtEl>
                                          <p:spTgt spid="26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45">
                                            <p:txEl>
                                              <p:pRg end="1" st="1"/>
                                            </p:txEl>
                                          </p:spTgt>
                                        </p:tgtEl>
                                        <p:attrNameLst>
                                          <p:attrName>style.visibility</p:attrName>
                                        </p:attrNameLst>
                                      </p:cBhvr>
                                      <p:to>
                                        <p:strVal val="visible"/>
                                      </p:to>
                                    </p:set>
                                    <p:anim calcmode="lin" valueType="num">
                                      <p:cBhvr additive="base">
                                        <p:cTn dur="500"/>
                                        <p:tgtEl>
                                          <p:spTgt spid="26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46"/>
                                        </p:tgtEl>
                                        <p:attrNameLst>
                                          <p:attrName>style.visibility</p:attrName>
                                        </p:attrNameLst>
                                      </p:cBhvr>
                                      <p:to>
                                        <p:strVal val="visible"/>
                                      </p:to>
                                    </p:set>
                                    <p:anim calcmode="lin" valueType="num">
                                      <p:cBhvr additive="base">
                                        <p:cTn dur="500"/>
                                        <p:tgtEl>
                                          <p:spTgt spid="26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9" name="Shape 2659"/>
        <p:cNvGrpSpPr/>
        <p:nvPr/>
      </p:nvGrpSpPr>
      <p:grpSpPr>
        <a:xfrm>
          <a:off x="0" y="0"/>
          <a:ext cx="0" cy="0"/>
          <a:chOff x="0" y="0"/>
          <a:chExt cx="0" cy="0"/>
        </a:xfrm>
      </p:grpSpPr>
      <p:grpSp>
        <p:nvGrpSpPr>
          <p:cNvPr id="2660" name="Google Shape;2660;p65"/>
          <p:cNvGrpSpPr/>
          <p:nvPr/>
        </p:nvGrpSpPr>
        <p:grpSpPr>
          <a:xfrm>
            <a:off x="1676400" y="1143000"/>
            <a:ext cx="6400800" cy="3352800"/>
            <a:chOff x="528" y="2064"/>
            <a:chExt cx="4032" cy="2112"/>
          </a:xfrm>
        </p:grpSpPr>
        <p:sp>
          <p:nvSpPr>
            <p:cNvPr id="2661" name="Google Shape;2661;p65"/>
            <p:cNvSpPr/>
            <p:nvPr/>
          </p:nvSpPr>
          <p:spPr>
            <a:xfrm>
              <a:off x="528" y="2112"/>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62" name="Google Shape;2662;p65"/>
            <p:cNvSpPr/>
            <p:nvPr/>
          </p:nvSpPr>
          <p:spPr>
            <a:xfrm>
              <a:off x="3600" y="3312"/>
              <a:ext cx="912" cy="864"/>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63" name="Google Shape;2663;p65"/>
            <p:cNvSpPr txBox="1"/>
            <p:nvPr/>
          </p:nvSpPr>
          <p:spPr>
            <a:xfrm>
              <a:off x="3792" y="3600"/>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2664" name="Google Shape;2664;p65"/>
            <p:cNvCxnSpPr/>
            <p:nvPr/>
          </p:nvCxnSpPr>
          <p:spPr>
            <a:xfrm>
              <a:off x="2544" y="3840"/>
              <a:ext cx="1056" cy="0"/>
            </a:xfrm>
            <a:prstGeom prst="straightConnector1">
              <a:avLst/>
            </a:prstGeom>
            <a:noFill/>
            <a:ln cap="flat" cmpd="sng" w="57150">
              <a:solidFill>
                <a:schemeClr val="lt1"/>
              </a:solidFill>
              <a:prstDash val="solid"/>
              <a:round/>
              <a:headEnd len="med" w="med" type="triangle"/>
              <a:tailEnd len="med" w="med" type="none"/>
            </a:ln>
          </p:spPr>
        </p:cxnSp>
        <p:sp>
          <p:nvSpPr>
            <p:cNvPr id="2665" name="Google Shape;2665;p65"/>
            <p:cNvSpPr txBox="1"/>
            <p:nvPr/>
          </p:nvSpPr>
          <p:spPr>
            <a:xfrm>
              <a:off x="1104" y="3024"/>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MEMORY</a:t>
              </a:r>
              <a:endParaRPr/>
            </a:p>
          </p:txBody>
        </p:sp>
        <p:sp>
          <p:nvSpPr>
            <p:cNvPr id="2666" name="Google Shape;2666;p65"/>
            <p:cNvSpPr/>
            <p:nvPr/>
          </p:nvSpPr>
          <p:spPr>
            <a:xfrm>
              <a:off x="3600" y="206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67" name="Google Shape;2667;p65"/>
            <p:cNvSpPr txBox="1"/>
            <p:nvPr/>
          </p:nvSpPr>
          <p:spPr>
            <a:xfrm>
              <a:off x="3792" y="235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2668" name="Google Shape;2668;p65"/>
            <p:cNvCxnSpPr/>
            <p:nvPr/>
          </p:nvCxnSpPr>
          <p:spPr>
            <a:xfrm>
              <a:off x="2544" y="2592"/>
              <a:ext cx="1056" cy="0"/>
            </a:xfrm>
            <a:prstGeom prst="straightConnector1">
              <a:avLst/>
            </a:prstGeom>
            <a:noFill/>
            <a:ln cap="flat" cmpd="sng" w="57150">
              <a:solidFill>
                <a:schemeClr val="hlink"/>
              </a:solidFill>
              <a:prstDash val="solid"/>
              <a:round/>
              <a:headEnd len="med" w="med" type="none"/>
              <a:tailEnd len="med" w="med" type="triangle"/>
            </a:ln>
          </p:spPr>
        </p:cxnSp>
      </p:grpSp>
      <p:sp>
        <p:nvSpPr>
          <p:cNvPr id="2669" name="Google Shape;2669;p6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Strategy</a:t>
            </a:r>
            <a:endParaRPr/>
          </a:p>
        </p:txBody>
      </p:sp>
      <p:sp>
        <p:nvSpPr>
          <p:cNvPr id="2670" name="Google Shape;2670;p65"/>
          <p:cNvSpPr txBox="1"/>
          <p:nvPr>
            <p:ph idx="1" type="body"/>
          </p:nvPr>
        </p:nvSpPr>
        <p:spPr>
          <a:xfrm>
            <a:off x="381000" y="4800600"/>
            <a:ext cx="8382000" cy="11430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SzPts val="3200"/>
              <a:buFont typeface="Times New Roman"/>
              <a:buChar char="•"/>
            </a:pPr>
            <a:r>
              <a:rPr lang="en-US" sz="3200"/>
              <a:t>Use </a:t>
            </a:r>
            <a:r>
              <a:rPr lang="en-US" sz="3200">
                <a:solidFill>
                  <a:schemeClr val="hlink"/>
                </a:solidFill>
              </a:rPr>
              <a:t>2</a:t>
            </a:r>
            <a:r>
              <a:rPr lang="en-US" sz="3200"/>
              <a:t> input and </a:t>
            </a:r>
            <a:r>
              <a:rPr lang="en-US" sz="3200">
                <a:solidFill>
                  <a:schemeClr val="hlink"/>
                </a:solidFill>
              </a:rPr>
              <a:t>2</a:t>
            </a:r>
            <a:r>
              <a:rPr lang="en-US" sz="3200"/>
              <a:t> output buffers.</a:t>
            </a:r>
            <a:endParaRPr/>
          </a:p>
          <a:p>
            <a:pPr indent="-342882" lvl="0" marL="342882" rtl="0" algn="l">
              <a:lnSpc>
                <a:spcPct val="90000"/>
              </a:lnSpc>
              <a:spcBef>
                <a:spcPts val="640"/>
              </a:spcBef>
              <a:spcAft>
                <a:spcPts val="0"/>
              </a:spcAft>
              <a:buSzPts val="3200"/>
              <a:buFont typeface="Times New Roman"/>
              <a:buChar char="•"/>
            </a:pPr>
            <a:r>
              <a:rPr lang="en-US" sz="3200"/>
              <a:t>Rest of memory is used for a min loser tree.</a:t>
            </a:r>
            <a:endParaRPr/>
          </a:p>
          <a:p>
            <a:pPr indent="-342882" lvl="0" marL="342882" rtl="0" algn="l">
              <a:lnSpc>
                <a:spcPct val="90000"/>
              </a:lnSpc>
              <a:spcBef>
                <a:spcPts val="640"/>
              </a:spcBef>
              <a:spcAft>
                <a:spcPts val="0"/>
              </a:spcAft>
              <a:buSzPts val="3200"/>
              <a:buFont typeface="Times New Roman"/>
              <a:buNone/>
            </a:pPr>
            <a:r>
              <a:t/>
            </a:r>
            <a:endParaRPr sz="3200"/>
          </a:p>
        </p:txBody>
      </p:sp>
      <p:grpSp>
        <p:nvGrpSpPr>
          <p:cNvPr id="2671" name="Google Shape;2671;p65"/>
          <p:cNvGrpSpPr/>
          <p:nvPr/>
        </p:nvGrpSpPr>
        <p:grpSpPr>
          <a:xfrm>
            <a:off x="3276600" y="3657600"/>
            <a:ext cx="1600200" cy="762000"/>
            <a:chOff x="1920" y="1536"/>
            <a:chExt cx="1008" cy="1248"/>
          </a:xfrm>
        </p:grpSpPr>
        <p:sp>
          <p:nvSpPr>
            <p:cNvPr id="2672" name="Google Shape;2672;p65"/>
            <p:cNvSpPr/>
            <p:nvPr/>
          </p:nvSpPr>
          <p:spPr>
            <a:xfrm>
              <a:off x="1920" y="1536"/>
              <a:ext cx="1008" cy="1248"/>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73" name="Google Shape;2673;p65"/>
            <p:cNvSpPr txBox="1"/>
            <p:nvPr/>
          </p:nvSpPr>
          <p:spPr>
            <a:xfrm>
              <a:off x="2064" y="1926"/>
              <a:ext cx="864" cy="749"/>
            </a:xfrm>
            <a:prstGeom prst="rect">
              <a:avLst/>
            </a:prstGeom>
            <a:solidFill>
              <a:srgbClr val="FFCC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 1</a:t>
              </a:r>
              <a:endParaRPr/>
            </a:p>
          </p:txBody>
        </p:sp>
      </p:grpSp>
      <p:grpSp>
        <p:nvGrpSpPr>
          <p:cNvPr id="2674" name="Google Shape;2674;p65"/>
          <p:cNvGrpSpPr/>
          <p:nvPr/>
        </p:nvGrpSpPr>
        <p:grpSpPr>
          <a:xfrm>
            <a:off x="1676400" y="3657600"/>
            <a:ext cx="1600200" cy="762000"/>
            <a:chOff x="912" y="1536"/>
            <a:chExt cx="1008" cy="1248"/>
          </a:xfrm>
        </p:grpSpPr>
        <p:sp>
          <p:nvSpPr>
            <p:cNvPr id="2675" name="Google Shape;2675;p65"/>
            <p:cNvSpPr/>
            <p:nvPr/>
          </p:nvSpPr>
          <p:spPr>
            <a:xfrm>
              <a:off x="912" y="1536"/>
              <a:ext cx="1008" cy="1248"/>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76" name="Google Shape;2676;p65"/>
            <p:cNvSpPr txBox="1"/>
            <p:nvPr/>
          </p:nvSpPr>
          <p:spPr>
            <a:xfrm>
              <a:off x="1056" y="1926"/>
              <a:ext cx="864" cy="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Input 0</a:t>
              </a:r>
              <a:endParaRPr/>
            </a:p>
          </p:txBody>
        </p:sp>
      </p:grpSp>
      <p:grpSp>
        <p:nvGrpSpPr>
          <p:cNvPr id="2677" name="Google Shape;2677;p65"/>
          <p:cNvGrpSpPr/>
          <p:nvPr/>
        </p:nvGrpSpPr>
        <p:grpSpPr>
          <a:xfrm>
            <a:off x="1676400" y="1219200"/>
            <a:ext cx="1600200" cy="762000"/>
            <a:chOff x="912" y="1536"/>
            <a:chExt cx="1008" cy="1248"/>
          </a:xfrm>
        </p:grpSpPr>
        <p:sp>
          <p:nvSpPr>
            <p:cNvPr id="2678" name="Google Shape;2678;p65"/>
            <p:cNvSpPr/>
            <p:nvPr/>
          </p:nvSpPr>
          <p:spPr>
            <a:xfrm>
              <a:off x="912" y="1536"/>
              <a:ext cx="1008" cy="1248"/>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79" name="Google Shape;2679;p65"/>
            <p:cNvSpPr txBox="1"/>
            <p:nvPr/>
          </p:nvSpPr>
          <p:spPr>
            <a:xfrm>
              <a:off x="1056" y="1926"/>
              <a:ext cx="864" cy="749"/>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Output 0</a:t>
              </a:r>
              <a:endParaRPr/>
            </a:p>
          </p:txBody>
        </p:sp>
      </p:grpSp>
      <p:grpSp>
        <p:nvGrpSpPr>
          <p:cNvPr id="2680" name="Google Shape;2680;p65"/>
          <p:cNvGrpSpPr/>
          <p:nvPr/>
        </p:nvGrpSpPr>
        <p:grpSpPr>
          <a:xfrm>
            <a:off x="3276600" y="1219200"/>
            <a:ext cx="1600200" cy="762000"/>
            <a:chOff x="912" y="1536"/>
            <a:chExt cx="1008" cy="1248"/>
          </a:xfrm>
        </p:grpSpPr>
        <p:sp>
          <p:nvSpPr>
            <p:cNvPr id="2681" name="Google Shape;2681;p65"/>
            <p:cNvSpPr/>
            <p:nvPr/>
          </p:nvSpPr>
          <p:spPr>
            <a:xfrm>
              <a:off x="912" y="1536"/>
              <a:ext cx="1008" cy="124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82" name="Google Shape;2682;p65"/>
            <p:cNvSpPr txBox="1"/>
            <p:nvPr/>
          </p:nvSpPr>
          <p:spPr>
            <a:xfrm>
              <a:off x="1056" y="1926"/>
              <a:ext cx="864" cy="74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Output 1</a:t>
              </a:r>
              <a:endParaRPr/>
            </a:p>
          </p:txBody>
        </p:sp>
      </p:grpSp>
      <p:grpSp>
        <p:nvGrpSpPr>
          <p:cNvPr id="2683" name="Google Shape;2683;p65"/>
          <p:cNvGrpSpPr/>
          <p:nvPr/>
        </p:nvGrpSpPr>
        <p:grpSpPr>
          <a:xfrm>
            <a:off x="1676400" y="1981200"/>
            <a:ext cx="3200400" cy="1676400"/>
            <a:chOff x="1056" y="1248"/>
            <a:chExt cx="2016" cy="1056"/>
          </a:xfrm>
        </p:grpSpPr>
        <p:sp>
          <p:nvSpPr>
            <p:cNvPr id="2684" name="Google Shape;2684;p65"/>
            <p:cNvSpPr/>
            <p:nvPr/>
          </p:nvSpPr>
          <p:spPr>
            <a:xfrm>
              <a:off x="1056" y="1248"/>
              <a:ext cx="2016" cy="1056"/>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85" name="Google Shape;2685;p65"/>
            <p:cNvSpPr txBox="1"/>
            <p:nvPr/>
          </p:nvSpPr>
          <p:spPr>
            <a:xfrm>
              <a:off x="1584" y="1632"/>
              <a:ext cx="105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Times New Roman"/>
                  <a:ea typeface="Times New Roman"/>
                  <a:cs typeface="Times New Roman"/>
                  <a:sym typeface="Times New Roman"/>
                </a:rPr>
                <a:t>Loser Tree</a:t>
              </a:r>
              <a:endParaRPr/>
            </a:p>
          </p:txBody>
        </p:sp>
      </p:grpSp>
      <p:sp>
        <p:nvSpPr>
          <p:cNvPr id="2686" name="Google Shape;2686;p65"/>
          <p:cNvSpPr/>
          <p:nvPr/>
        </p:nvSpPr>
        <p:spPr>
          <a:xfrm>
            <a:off x="457200" y="5824538"/>
            <a:ext cx="5194300" cy="530225"/>
          </a:xfrm>
          <a:prstGeom prst="rect">
            <a:avLst/>
          </a:prstGeom>
          <a:noFill/>
          <a:ln>
            <a:noFill/>
          </a:ln>
        </p:spPr>
        <p:txBody>
          <a:bodyPr anchorCtr="0" anchor="t" bIns="45700" lIns="91425" spcFirstLastPara="1" rIns="91425" wrap="square" tIns="45700">
            <a:spAutoFit/>
          </a:bodyPr>
          <a:lstStyle/>
          <a:p>
            <a:pPr indent="-177800" lvl="0" marL="0" marR="0" rtl="0" algn="l">
              <a:lnSpc>
                <a:spcPct val="90000"/>
              </a:lnSpc>
              <a:spcBef>
                <a:spcPts val="0"/>
              </a:spcBef>
              <a:spcAft>
                <a:spcPts val="0"/>
              </a:spcAft>
              <a:buClr>
                <a:schemeClr val="dk2"/>
              </a:buClr>
              <a:buSzPts val="2800"/>
              <a:buFont typeface="Times New Roman"/>
              <a:buChar char="•"/>
            </a:pPr>
            <a:r>
              <a:rPr lang="en-US" sz="28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Actually, 3 buffers adequate.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60"/>
                                        </p:tgtEl>
                                        <p:attrNameLst>
                                          <p:attrName>style.visibility</p:attrName>
                                        </p:attrNameLst>
                                      </p:cBhvr>
                                      <p:to>
                                        <p:strVal val="visible"/>
                                      </p:to>
                                    </p:set>
                                    <p:anim calcmode="lin" valueType="num">
                                      <p:cBhvr additive="base">
                                        <p:cTn dur="500"/>
                                        <p:tgtEl>
                                          <p:spTgt spid="26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0">
                                            <p:txEl>
                                              <p:pRg end="0" st="0"/>
                                            </p:txEl>
                                          </p:spTgt>
                                        </p:tgtEl>
                                        <p:attrNameLst>
                                          <p:attrName>style.visibility</p:attrName>
                                        </p:attrNameLst>
                                      </p:cBhvr>
                                      <p:to>
                                        <p:strVal val="visible"/>
                                      </p:to>
                                    </p:set>
                                    <p:anim calcmode="lin" valueType="num">
                                      <p:cBhvr additive="base">
                                        <p:cTn dur="500"/>
                                        <p:tgtEl>
                                          <p:spTgt spid="26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0">
                                            <p:txEl>
                                              <p:pRg end="1" st="1"/>
                                            </p:txEl>
                                          </p:spTgt>
                                        </p:tgtEl>
                                        <p:attrNameLst>
                                          <p:attrName>style.visibility</p:attrName>
                                        </p:attrNameLst>
                                      </p:cBhvr>
                                      <p:to>
                                        <p:strVal val="visible"/>
                                      </p:to>
                                    </p:set>
                                    <p:anim calcmode="lin" valueType="num">
                                      <p:cBhvr additive="base">
                                        <p:cTn dur="500"/>
                                        <p:tgtEl>
                                          <p:spTgt spid="26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0">
                                            <p:txEl>
                                              <p:pRg end="2" st="2"/>
                                            </p:txEl>
                                          </p:spTgt>
                                        </p:tgtEl>
                                        <p:attrNameLst>
                                          <p:attrName>style.visibility</p:attrName>
                                        </p:attrNameLst>
                                      </p:cBhvr>
                                      <p:to>
                                        <p:strVal val="visible"/>
                                      </p:to>
                                    </p:set>
                                    <p:anim calcmode="lin" valueType="num">
                                      <p:cBhvr additive="base">
                                        <p:cTn dur="500"/>
                                        <p:tgtEl>
                                          <p:spTgt spid="26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4"/>
                                        </p:tgtEl>
                                        <p:attrNameLst>
                                          <p:attrName>style.visibility</p:attrName>
                                        </p:attrNameLst>
                                      </p:cBhvr>
                                      <p:to>
                                        <p:strVal val="visible"/>
                                      </p:to>
                                    </p:set>
                                    <p:anim calcmode="lin" valueType="num">
                                      <p:cBhvr additive="base">
                                        <p:cTn dur="500"/>
                                        <p:tgtEl>
                                          <p:spTgt spid="26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1"/>
                                        </p:tgtEl>
                                        <p:attrNameLst>
                                          <p:attrName>style.visibility</p:attrName>
                                        </p:attrNameLst>
                                      </p:cBhvr>
                                      <p:to>
                                        <p:strVal val="visible"/>
                                      </p:to>
                                    </p:set>
                                    <p:anim calcmode="lin" valueType="num">
                                      <p:cBhvr additive="base">
                                        <p:cTn dur="500"/>
                                        <p:tgtEl>
                                          <p:spTgt spid="26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7"/>
                                        </p:tgtEl>
                                        <p:attrNameLst>
                                          <p:attrName>style.visibility</p:attrName>
                                        </p:attrNameLst>
                                      </p:cBhvr>
                                      <p:to>
                                        <p:strVal val="visible"/>
                                      </p:to>
                                    </p:set>
                                    <p:anim calcmode="lin" valueType="num">
                                      <p:cBhvr additive="base">
                                        <p:cTn dur="500"/>
                                        <p:tgtEl>
                                          <p:spTgt spid="26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0"/>
                                        </p:tgtEl>
                                        <p:attrNameLst>
                                          <p:attrName>style.visibility</p:attrName>
                                        </p:attrNameLst>
                                      </p:cBhvr>
                                      <p:to>
                                        <p:strVal val="visible"/>
                                      </p:to>
                                    </p:set>
                                    <p:anim calcmode="lin" valueType="num">
                                      <p:cBhvr additive="base">
                                        <p:cTn dur="500"/>
                                        <p:tgtEl>
                                          <p:spTgt spid="26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3"/>
                                        </p:tgtEl>
                                        <p:attrNameLst>
                                          <p:attrName>style.visibility</p:attrName>
                                        </p:attrNameLst>
                                      </p:cBhvr>
                                      <p:to>
                                        <p:strVal val="visible"/>
                                      </p:to>
                                    </p:set>
                                    <p:anim calcmode="lin" valueType="num">
                                      <p:cBhvr additive="base">
                                        <p:cTn dur="500"/>
                                        <p:tgtEl>
                                          <p:spTgt spid="26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6"/>
                                        </p:tgtEl>
                                        <p:attrNameLst>
                                          <p:attrName>style.visibility</p:attrName>
                                        </p:attrNameLst>
                                      </p:cBhvr>
                                      <p:to>
                                        <p:strVal val="visible"/>
                                      </p:to>
                                    </p:set>
                                    <p:anim calcmode="lin" valueType="num">
                                      <p:cBhvr additive="base">
                                        <p:cTn dur="500"/>
                                        <p:tgtEl>
                                          <p:spTgt spid="26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66"/>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Steady State Operation</a:t>
            </a:r>
            <a:endParaRPr/>
          </a:p>
        </p:txBody>
      </p:sp>
      <p:grpSp>
        <p:nvGrpSpPr>
          <p:cNvPr id="2693" name="Google Shape;2693;p66"/>
          <p:cNvGrpSpPr/>
          <p:nvPr/>
        </p:nvGrpSpPr>
        <p:grpSpPr>
          <a:xfrm>
            <a:off x="533400" y="1828800"/>
            <a:ext cx="8001000" cy="3505200"/>
            <a:chOff x="336" y="1152"/>
            <a:chExt cx="5040" cy="2208"/>
          </a:xfrm>
        </p:grpSpPr>
        <p:sp>
          <p:nvSpPr>
            <p:cNvPr id="2694" name="Google Shape;2694;p66"/>
            <p:cNvSpPr txBox="1"/>
            <p:nvPr/>
          </p:nvSpPr>
          <p:spPr>
            <a:xfrm>
              <a:off x="336" y="1968"/>
              <a:ext cx="960" cy="442"/>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Read from disk</a:t>
              </a:r>
              <a:endParaRPr/>
            </a:p>
          </p:txBody>
        </p:sp>
        <p:sp>
          <p:nvSpPr>
            <p:cNvPr id="2695" name="Google Shape;2695;p66"/>
            <p:cNvSpPr txBox="1"/>
            <p:nvPr/>
          </p:nvSpPr>
          <p:spPr>
            <a:xfrm>
              <a:off x="2160" y="1968"/>
              <a:ext cx="864" cy="442"/>
            </a:xfrm>
            <a:prstGeom prst="rect">
              <a:avLst/>
            </a:prstGeom>
            <a:solidFill>
              <a:srgbClr val="FFCC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Write to disk</a:t>
              </a:r>
              <a:endParaRPr/>
            </a:p>
          </p:txBody>
        </p:sp>
        <p:sp>
          <p:nvSpPr>
            <p:cNvPr id="2696" name="Google Shape;2696;p66"/>
            <p:cNvSpPr txBox="1"/>
            <p:nvPr/>
          </p:nvSpPr>
          <p:spPr>
            <a:xfrm>
              <a:off x="3600" y="1968"/>
              <a:ext cx="1008" cy="442"/>
            </a:xfrm>
            <a:prstGeom prst="rect">
              <a:avLst/>
            </a:prstGeom>
            <a:solidFill>
              <a:srgbClr val="FFBDC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Run generation</a:t>
              </a:r>
              <a:endParaRPr/>
            </a:p>
          </p:txBody>
        </p:sp>
        <p:sp>
          <p:nvSpPr>
            <p:cNvPr id="2697" name="Google Shape;2697;p66"/>
            <p:cNvSpPr/>
            <p:nvPr/>
          </p:nvSpPr>
          <p:spPr>
            <a:xfrm>
              <a:off x="2496" y="115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698" name="Google Shape;2698;p66"/>
            <p:cNvSpPr/>
            <p:nvPr/>
          </p:nvSpPr>
          <p:spPr>
            <a:xfrm>
              <a:off x="2544" y="3264"/>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2699" name="Google Shape;2699;p66"/>
            <p:cNvCxnSpPr/>
            <p:nvPr/>
          </p:nvCxnSpPr>
          <p:spPr>
            <a:xfrm>
              <a:off x="720" y="2400"/>
              <a:ext cx="1872" cy="864"/>
            </a:xfrm>
            <a:prstGeom prst="straightConnector1">
              <a:avLst/>
            </a:prstGeom>
            <a:noFill/>
            <a:ln cap="flat" cmpd="sng" w="38100">
              <a:solidFill>
                <a:schemeClr val="dk1"/>
              </a:solidFill>
              <a:prstDash val="solid"/>
              <a:round/>
              <a:headEnd len="sm" w="sm" type="none"/>
              <a:tailEnd len="sm" w="sm" type="triangle"/>
            </a:ln>
          </p:spPr>
        </p:cxnSp>
        <p:cxnSp>
          <p:nvCxnSpPr>
            <p:cNvPr id="2700" name="Google Shape;2700;p66"/>
            <p:cNvCxnSpPr/>
            <p:nvPr/>
          </p:nvCxnSpPr>
          <p:spPr>
            <a:xfrm flipH="1">
              <a:off x="2592" y="2400"/>
              <a:ext cx="1296" cy="864"/>
            </a:xfrm>
            <a:prstGeom prst="straightConnector1">
              <a:avLst/>
            </a:prstGeom>
            <a:noFill/>
            <a:ln cap="flat" cmpd="sng" w="38100">
              <a:solidFill>
                <a:schemeClr val="dk1"/>
              </a:solidFill>
              <a:prstDash val="solid"/>
              <a:round/>
              <a:headEnd len="sm" w="sm" type="none"/>
              <a:tailEnd len="sm" w="sm" type="triangle"/>
            </a:ln>
          </p:spPr>
        </p:cxnSp>
        <p:cxnSp>
          <p:nvCxnSpPr>
            <p:cNvPr id="2701" name="Google Shape;2701;p66"/>
            <p:cNvCxnSpPr/>
            <p:nvPr/>
          </p:nvCxnSpPr>
          <p:spPr>
            <a:xfrm>
              <a:off x="2592" y="2400"/>
              <a:ext cx="0" cy="864"/>
            </a:xfrm>
            <a:prstGeom prst="straightConnector1">
              <a:avLst/>
            </a:prstGeom>
            <a:noFill/>
            <a:ln cap="flat" cmpd="sng" w="38100">
              <a:solidFill>
                <a:schemeClr val="dk1"/>
              </a:solidFill>
              <a:prstDash val="solid"/>
              <a:round/>
              <a:headEnd len="sm" w="sm" type="none"/>
              <a:tailEnd len="sm" w="sm" type="triangle"/>
            </a:ln>
          </p:spPr>
        </p:cxnSp>
        <p:cxnSp>
          <p:nvCxnSpPr>
            <p:cNvPr id="2702" name="Google Shape;2702;p66"/>
            <p:cNvCxnSpPr/>
            <p:nvPr/>
          </p:nvCxnSpPr>
          <p:spPr>
            <a:xfrm flipH="1">
              <a:off x="864" y="1200"/>
              <a:ext cx="1632" cy="768"/>
            </a:xfrm>
            <a:prstGeom prst="straightConnector1">
              <a:avLst/>
            </a:prstGeom>
            <a:noFill/>
            <a:ln cap="flat" cmpd="sng" w="38100">
              <a:solidFill>
                <a:schemeClr val="dk1"/>
              </a:solidFill>
              <a:prstDash val="solid"/>
              <a:round/>
              <a:headEnd len="sm" w="sm" type="none"/>
              <a:tailEnd len="sm" w="sm" type="triangle"/>
            </a:ln>
          </p:spPr>
        </p:cxnSp>
        <p:cxnSp>
          <p:nvCxnSpPr>
            <p:cNvPr id="2703" name="Google Shape;2703;p66"/>
            <p:cNvCxnSpPr/>
            <p:nvPr/>
          </p:nvCxnSpPr>
          <p:spPr>
            <a:xfrm>
              <a:off x="2544" y="1248"/>
              <a:ext cx="0" cy="720"/>
            </a:xfrm>
            <a:prstGeom prst="straightConnector1">
              <a:avLst/>
            </a:prstGeom>
            <a:noFill/>
            <a:ln cap="flat" cmpd="sng" w="38100">
              <a:solidFill>
                <a:schemeClr val="dk1"/>
              </a:solidFill>
              <a:prstDash val="solid"/>
              <a:round/>
              <a:headEnd len="sm" w="sm" type="none"/>
              <a:tailEnd len="sm" w="sm" type="triangle"/>
            </a:ln>
          </p:spPr>
        </p:cxnSp>
        <p:cxnSp>
          <p:nvCxnSpPr>
            <p:cNvPr id="2704" name="Google Shape;2704;p66"/>
            <p:cNvCxnSpPr/>
            <p:nvPr/>
          </p:nvCxnSpPr>
          <p:spPr>
            <a:xfrm>
              <a:off x="2592" y="1200"/>
              <a:ext cx="1200" cy="768"/>
            </a:xfrm>
            <a:prstGeom prst="straightConnector1">
              <a:avLst/>
            </a:prstGeom>
            <a:noFill/>
            <a:ln cap="flat" cmpd="sng" w="38100">
              <a:solidFill>
                <a:schemeClr val="dk1"/>
              </a:solidFill>
              <a:prstDash val="solid"/>
              <a:round/>
              <a:headEnd len="sm" w="sm" type="none"/>
              <a:tailEnd len="sm" w="sm" type="triangle"/>
            </a:ln>
          </p:spPr>
        </p:cxnSp>
        <p:cxnSp>
          <p:nvCxnSpPr>
            <p:cNvPr id="2705" name="Google Shape;2705;p66"/>
            <p:cNvCxnSpPr/>
            <p:nvPr/>
          </p:nvCxnSpPr>
          <p:spPr>
            <a:xfrm>
              <a:off x="2640" y="3312"/>
              <a:ext cx="2736" cy="0"/>
            </a:xfrm>
            <a:prstGeom prst="straightConnector1">
              <a:avLst/>
            </a:prstGeom>
            <a:noFill/>
            <a:ln cap="flat" cmpd="sng" w="57150">
              <a:solidFill>
                <a:schemeClr val="lt1"/>
              </a:solidFill>
              <a:prstDash val="solid"/>
              <a:round/>
              <a:headEnd len="sm" w="sm" type="none"/>
              <a:tailEnd len="sm" w="sm" type="triangle"/>
            </a:ln>
          </p:spPr>
        </p:cxnSp>
        <p:cxnSp>
          <p:nvCxnSpPr>
            <p:cNvPr id="2706" name="Google Shape;2706;p66"/>
            <p:cNvCxnSpPr/>
            <p:nvPr/>
          </p:nvCxnSpPr>
          <p:spPr>
            <a:xfrm rot="10800000">
              <a:off x="5328" y="1152"/>
              <a:ext cx="0" cy="2160"/>
            </a:xfrm>
            <a:prstGeom prst="straightConnector1">
              <a:avLst/>
            </a:prstGeom>
            <a:noFill/>
            <a:ln cap="flat" cmpd="sng" w="57150">
              <a:solidFill>
                <a:schemeClr val="lt1"/>
              </a:solidFill>
              <a:prstDash val="solid"/>
              <a:round/>
              <a:headEnd len="sm" w="sm" type="none"/>
              <a:tailEnd len="sm" w="sm" type="triangle"/>
            </a:ln>
          </p:spPr>
        </p:cxnSp>
        <p:cxnSp>
          <p:nvCxnSpPr>
            <p:cNvPr id="2707" name="Google Shape;2707;p66"/>
            <p:cNvCxnSpPr/>
            <p:nvPr/>
          </p:nvCxnSpPr>
          <p:spPr>
            <a:xfrm rot="10800000">
              <a:off x="2544" y="1152"/>
              <a:ext cx="2784" cy="0"/>
            </a:xfrm>
            <a:prstGeom prst="straightConnector1">
              <a:avLst/>
            </a:prstGeom>
            <a:noFill/>
            <a:ln cap="flat" cmpd="sng" w="57150">
              <a:solidFill>
                <a:schemeClr val="lt1"/>
              </a:solidFill>
              <a:prstDash val="solid"/>
              <a:round/>
              <a:headEnd len="sm" w="sm" type="none"/>
              <a:tailEnd len="sm" w="sm" type="triangle"/>
            </a:ln>
          </p:spPr>
        </p:cxnSp>
      </p:grpSp>
      <p:sp>
        <p:nvSpPr>
          <p:cNvPr id="2708" name="Google Shape;2708;p66"/>
          <p:cNvSpPr txBox="1"/>
          <p:nvPr>
            <p:ph idx="1" type="body"/>
          </p:nvPr>
        </p:nvSpPr>
        <p:spPr>
          <a:xfrm>
            <a:off x="152400" y="5486400"/>
            <a:ext cx="8763000" cy="1219200"/>
          </a:xfrm>
          <a:prstGeom prst="rect">
            <a:avLst/>
          </a:prstGeom>
          <a:solidFill>
            <a:srgbClr val="FFFFFF"/>
          </a:solidFill>
          <a:ln>
            <a:noFill/>
          </a:ln>
        </p:spPr>
        <p:txBody>
          <a:bodyPr anchorCtr="0" anchor="t" bIns="46025" lIns="92075" spcFirstLastPara="1" rIns="92075" wrap="square" tIns="46025">
            <a:noAutofit/>
          </a:bodyPr>
          <a:lstStyle/>
          <a:p>
            <a:pPr indent="-342882" lvl="0" marL="342882" rtl="0" algn="l">
              <a:spcBef>
                <a:spcPts val="0"/>
              </a:spcBef>
              <a:spcAft>
                <a:spcPts val="0"/>
              </a:spcAft>
              <a:buSzPts val="2800"/>
              <a:buFont typeface="Times New Roman"/>
              <a:buChar char="•"/>
            </a:pPr>
            <a:r>
              <a:rPr lang="en-US" sz="2800"/>
              <a:t>Synchronization is done when the active input buffer gets empty (the active output buffer will be full at this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93"/>
                                        </p:tgtEl>
                                        <p:attrNameLst>
                                          <p:attrName>style.visibility</p:attrName>
                                        </p:attrNameLst>
                                      </p:cBhvr>
                                      <p:to>
                                        <p:strVal val="visible"/>
                                      </p:to>
                                    </p:set>
                                    <p:anim calcmode="lin" valueType="num">
                                      <p:cBhvr additive="base">
                                        <p:cTn dur="500"/>
                                        <p:tgtEl>
                                          <p:spTgt spid="26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08"/>
                                        </p:tgtEl>
                                        <p:attrNameLst>
                                          <p:attrName>style.visibility</p:attrName>
                                        </p:attrNameLst>
                                      </p:cBhvr>
                                      <p:to>
                                        <p:strVal val="visible"/>
                                      </p:to>
                                    </p:set>
                                    <p:anim calcmode="lin" valueType="num">
                                      <p:cBhvr additive="base">
                                        <p:cTn dur="500"/>
                                        <p:tgtEl>
                                          <p:spTgt spid="27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3" name="Shape 2713"/>
        <p:cNvGrpSpPr/>
        <p:nvPr/>
      </p:nvGrpSpPr>
      <p:grpSpPr>
        <a:xfrm>
          <a:off x="0" y="0"/>
          <a:ext cx="0" cy="0"/>
          <a:chOff x="0" y="0"/>
          <a:chExt cx="0" cy="0"/>
        </a:xfrm>
      </p:grpSpPr>
      <p:sp>
        <p:nvSpPr>
          <p:cNvPr id="2714" name="Google Shape;2714;p67"/>
          <p:cNvSpPr/>
          <p:nvPr/>
        </p:nvSpPr>
        <p:spPr>
          <a:xfrm>
            <a:off x="306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15" name="Google Shape;2715;p67"/>
          <p:cNvSpPr/>
          <p:nvPr/>
        </p:nvSpPr>
        <p:spPr>
          <a:xfrm>
            <a:off x="8397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16" name="Google Shape;2716;p67"/>
          <p:cNvSpPr/>
          <p:nvPr/>
        </p:nvSpPr>
        <p:spPr>
          <a:xfrm>
            <a:off x="13731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17" name="Google Shape;2717;p67"/>
          <p:cNvSpPr/>
          <p:nvPr/>
        </p:nvSpPr>
        <p:spPr>
          <a:xfrm>
            <a:off x="19065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18" name="Google Shape;2718;p67"/>
          <p:cNvSpPr/>
          <p:nvPr/>
        </p:nvSpPr>
        <p:spPr>
          <a:xfrm>
            <a:off x="24399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19" name="Google Shape;2719;p67"/>
          <p:cNvSpPr/>
          <p:nvPr/>
        </p:nvSpPr>
        <p:spPr>
          <a:xfrm>
            <a:off x="2973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0" name="Google Shape;2720;p67"/>
          <p:cNvSpPr/>
          <p:nvPr/>
        </p:nvSpPr>
        <p:spPr>
          <a:xfrm>
            <a:off x="35067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1" name="Google Shape;2721;p67"/>
          <p:cNvSpPr/>
          <p:nvPr/>
        </p:nvSpPr>
        <p:spPr>
          <a:xfrm>
            <a:off x="40401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2" name="Google Shape;2722;p67"/>
          <p:cNvSpPr/>
          <p:nvPr/>
        </p:nvSpPr>
        <p:spPr>
          <a:xfrm>
            <a:off x="45735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3" name="Google Shape;2723;p67"/>
          <p:cNvSpPr/>
          <p:nvPr/>
        </p:nvSpPr>
        <p:spPr>
          <a:xfrm>
            <a:off x="51069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4" name="Google Shape;2724;p67"/>
          <p:cNvSpPr/>
          <p:nvPr/>
        </p:nvSpPr>
        <p:spPr>
          <a:xfrm>
            <a:off x="5640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5" name="Google Shape;2725;p67"/>
          <p:cNvSpPr/>
          <p:nvPr/>
        </p:nvSpPr>
        <p:spPr>
          <a:xfrm>
            <a:off x="61737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6" name="Google Shape;2726;p67"/>
          <p:cNvSpPr/>
          <p:nvPr/>
        </p:nvSpPr>
        <p:spPr>
          <a:xfrm>
            <a:off x="67071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7" name="Google Shape;2727;p67"/>
          <p:cNvSpPr/>
          <p:nvPr/>
        </p:nvSpPr>
        <p:spPr>
          <a:xfrm>
            <a:off x="72405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8" name="Google Shape;2728;p67"/>
          <p:cNvSpPr/>
          <p:nvPr/>
        </p:nvSpPr>
        <p:spPr>
          <a:xfrm>
            <a:off x="77739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29" name="Google Shape;2729;p67"/>
          <p:cNvSpPr/>
          <p:nvPr/>
        </p:nvSpPr>
        <p:spPr>
          <a:xfrm>
            <a:off x="8307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0" name="Google Shape;2730;p67"/>
          <p:cNvSpPr/>
          <p:nvPr/>
        </p:nvSpPr>
        <p:spPr>
          <a:xfrm>
            <a:off x="4572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1" name="Google Shape;2731;p67"/>
          <p:cNvSpPr/>
          <p:nvPr/>
        </p:nvSpPr>
        <p:spPr>
          <a:xfrm>
            <a:off x="25908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2" name="Google Shape;2732;p67"/>
          <p:cNvSpPr/>
          <p:nvPr/>
        </p:nvSpPr>
        <p:spPr>
          <a:xfrm>
            <a:off x="36576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3" name="Google Shape;2733;p67"/>
          <p:cNvSpPr/>
          <p:nvPr/>
        </p:nvSpPr>
        <p:spPr>
          <a:xfrm>
            <a:off x="47244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4" name="Google Shape;2734;p67"/>
          <p:cNvSpPr/>
          <p:nvPr/>
        </p:nvSpPr>
        <p:spPr>
          <a:xfrm>
            <a:off x="57912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5" name="Google Shape;2735;p67"/>
          <p:cNvSpPr/>
          <p:nvPr/>
        </p:nvSpPr>
        <p:spPr>
          <a:xfrm>
            <a:off x="68580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6" name="Google Shape;2736;p67"/>
          <p:cNvSpPr/>
          <p:nvPr/>
        </p:nvSpPr>
        <p:spPr>
          <a:xfrm>
            <a:off x="79248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7" name="Google Shape;2737;p67"/>
          <p:cNvSpPr/>
          <p:nvPr/>
        </p:nvSpPr>
        <p:spPr>
          <a:xfrm>
            <a:off x="9906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8" name="Google Shape;2738;p67"/>
          <p:cNvSpPr/>
          <p:nvPr/>
        </p:nvSpPr>
        <p:spPr>
          <a:xfrm>
            <a:off x="31242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39" name="Google Shape;2739;p67"/>
          <p:cNvSpPr/>
          <p:nvPr/>
        </p:nvSpPr>
        <p:spPr>
          <a:xfrm>
            <a:off x="52578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40" name="Google Shape;2740;p67"/>
          <p:cNvSpPr/>
          <p:nvPr/>
        </p:nvSpPr>
        <p:spPr>
          <a:xfrm>
            <a:off x="73914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41" name="Google Shape;2741;p67"/>
          <p:cNvSpPr/>
          <p:nvPr/>
        </p:nvSpPr>
        <p:spPr>
          <a:xfrm>
            <a:off x="2133600" y="2209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42" name="Google Shape;2742;p67"/>
          <p:cNvSpPr/>
          <p:nvPr/>
        </p:nvSpPr>
        <p:spPr>
          <a:xfrm>
            <a:off x="63246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43" name="Google Shape;2743;p67"/>
          <p:cNvSpPr/>
          <p:nvPr/>
        </p:nvSpPr>
        <p:spPr>
          <a:xfrm>
            <a:off x="4267200" y="1219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2744" name="Google Shape;2744;p67"/>
          <p:cNvCxnSpPr/>
          <p:nvPr/>
        </p:nvCxnSpPr>
        <p:spPr>
          <a:xfrm flipH="1">
            <a:off x="2508250" y="15176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745" name="Google Shape;2745;p67"/>
          <p:cNvCxnSpPr/>
          <p:nvPr/>
        </p:nvCxnSpPr>
        <p:spPr>
          <a:xfrm>
            <a:off x="4718050" y="15176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746" name="Google Shape;2746;p67"/>
          <p:cNvCxnSpPr/>
          <p:nvPr/>
        </p:nvCxnSpPr>
        <p:spPr>
          <a:xfrm flipH="1">
            <a:off x="1212850" y="25844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747" name="Google Shape;2747;p67"/>
          <p:cNvCxnSpPr/>
          <p:nvPr/>
        </p:nvCxnSpPr>
        <p:spPr>
          <a:xfrm>
            <a:off x="2584450" y="25844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748" name="Google Shape;2748;p67"/>
          <p:cNvCxnSpPr/>
          <p:nvPr/>
        </p:nvCxnSpPr>
        <p:spPr>
          <a:xfrm flipH="1">
            <a:off x="5632450" y="27368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749" name="Google Shape;2749;p67"/>
          <p:cNvCxnSpPr/>
          <p:nvPr/>
        </p:nvCxnSpPr>
        <p:spPr>
          <a:xfrm>
            <a:off x="6775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750" name="Google Shape;2750;p67"/>
          <p:cNvCxnSpPr/>
          <p:nvPr/>
        </p:nvCxnSpPr>
        <p:spPr>
          <a:xfrm flipH="1">
            <a:off x="679450" y="37274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751" name="Google Shape;2751;p67"/>
          <p:cNvCxnSpPr/>
          <p:nvPr/>
        </p:nvCxnSpPr>
        <p:spPr>
          <a:xfrm>
            <a:off x="13652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752" name="Google Shape;2752;p67"/>
          <p:cNvCxnSpPr/>
          <p:nvPr/>
        </p:nvCxnSpPr>
        <p:spPr>
          <a:xfrm flipH="1">
            <a:off x="2965450" y="38036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753" name="Google Shape;2753;p67"/>
          <p:cNvCxnSpPr/>
          <p:nvPr/>
        </p:nvCxnSpPr>
        <p:spPr>
          <a:xfrm>
            <a:off x="3575050" y="36512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754" name="Google Shape;2754;p67"/>
          <p:cNvCxnSpPr/>
          <p:nvPr/>
        </p:nvCxnSpPr>
        <p:spPr>
          <a:xfrm flipH="1">
            <a:off x="5022850" y="38036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755" name="Google Shape;2755;p67"/>
          <p:cNvCxnSpPr/>
          <p:nvPr/>
        </p:nvCxnSpPr>
        <p:spPr>
          <a:xfrm>
            <a:off x="5632450" y="38036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756" name="Google Shape;2756;p67"/>
          <p:cNvCxnSpPr/>
          <p:nvPr/>
        </p:nvCxnSpPr>
        <p:spPr>
          <a:xfrm flipH="1">
            <a:off x="7004050" y="37274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757" name="Google Shape;2757;p67"/>
          <p:cNvCxnSpPr/>
          <p:nvPr/>
        </p:nvCxnSpPr>
        <p:spPr>
          <a:xfrm>
            <a:off x="7766050" y="37274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758" name="Google Shape;2758;p67"/>
          <p:cNvCxnSpPr/>
          <p:nvPr/>
        </p:nvCxnSpPr>
        <p:spPr>
          <a:xfrm flipH="1">
            <a:off x="374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59" name="Google Shape;2759;p67"/>
          <p:cNvCxnSpPr/>
          <p:nvPr/>
        </p:nvCxnSpPr>
        <p:spPr>
          <a:xfrm flipH="1">
            <a:off x="14414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0" name="Google Shape;2760;p67"/>
          <p:cNvCxnSpPr/>
          <p:nvPr/>
        </p:nvCxnSpPr>
        <p:spPr>
          <a:xfrm flipH="1">
            <a:off x="25082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1" name="Google Shape;2761;p67"/>
          <p:cNvCxnSpPr/>
          <p:nvPr/>
        </p:nvCxnSpPr>
        <p:spPr>
          <a:xfrm flipH="1">
            <a:off x="35750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2" name="Google Shape;2762;p67"/>
          <p:cNvCxnSpPr/>
          <p:nvPr/>
        </p:nvCxnSpPr>
        <p:spPr>
          <a:xfrm flipH="1">
            <a:off x="46418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3" name="Google Shape;2763;p67"/>
          <p:cNvCxnSpPr/>
          <p:nvPr/>
        </p:nvCxnSpPr>
        <p:spPr>
          <a:xfrm flipH="1">
            <a:off x="5708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4" name="Google Shape;2764;p67"/>
          <p:cNvCxnSpPr/>
          <p:nvPr/>
        </p:nvCxnSpPr>
        <p:spPr>
          <a:xfrm flipH="1">
            <a:off x="67754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5" name="Google Shape;2765;p67"/>
          <p:cNvCxnSpPr/>
          <p:nvPr/>
        </p:nvCxnSpPr>
        <p:spPr>
          <a:xfrm>
            <a:off x="755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6" name="Google Shape;2766;p67"/>
          <p:cNvCxnSpPr/>
          <p:nvPr/>
        </p:nvCxnSpPr>
        <p:spPr>
          <a:xfrm>
            <a:off x="1822450" y="47180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767" name="Google Shape;2767;p67"/>
          <p:cNvCxnSpPr/>
          <p:nvPr/>
        </p:nvCxnSpPr>
        <p:spPr>
          <a:xfrm>
            <a:off x="28892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8" name="Google Shape;2768;p67"/>
          <p:cNvCxnSpPr/>
          <p:nvPr/>
        </p:nvCxnSpPr>
        <p:spPr>
          <a:xfrm>
            <a:off x="40322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69" name="Google Shape;2769;p67"/>
          <p:cNvCxnSpPr/>
          <p:nvPr/>
        </p:nvCxnSpPr>
        <p:spPr>
          <a:xfrm>
            <a:off x="50990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70" name="Google Shape;2770;p67"/>
          <p:cNvCxnSpPr/>
          <p:nvPr/>
        </p:nvCxnSpPr>
        <p:spPr>
          <a:xfrm>
            <a:off x="61658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71" name="Google Shape;2771;p67"/>
          <p:cNvCxnSpPr/>
          <p:nvPr/>
        </p:nvCxnSpPr>
        <p:spPr>
          <a:xfrm>
            <a:off x="7232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72" name="Google Shape;2772;p67"/>
          <p:cNvCxnSpPr/>
          <p:nvPr/>
        </p:nvCxnSpPr>
        <p:spPr>
          <a:xfrm>
            <a:off x="82994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773" name="Google Shape;2773;p67"/>
          <p:cNvCxnSpPr/>
          <p:nvPr/>
        </p:nvCxnSpPr>
        <p:spPr>
          <a:xfrm flipH="1">
            <a:off x="7842250" y="4794250"/>
            <a:ext cx="228600" cy="381000"/>
          </a:xfrm>
          <a:prstGeom prst="straightConnector1">
            <a:avLst/>
          </a:prstGeom>
          <a:noFill/>
          <a:ln cap="flat" cmpd="sng" w="12700">
            <a:solidFill>
              <a:schemeClr val="dk1"/>
            </a:solidFill>
            <a:prstDash val="solid"/>
            <a:round/>
            <a:headEnd len="sm" w="sm" type="none"/>
            <a:tailEnd len="sm" w="sm" type="none"/>
          </a:ln>
        </p:spPr>
      </p:cxnSp>
      <p:sp>
        <p:nvSpPr>
          <p:cNvPr id="2774" name="Google Shape;2774;p67"/>
          <p:cNvSpPr/>
          <p:nvPr/>
        </p:nvSpPr>
        <p:spPr>
          <a:xfrm>
            <a:off x="15240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75" name="Google Shape;2775;p67"/>
          <p:cNvSpPr/>
          <p:nvPr/>
        </p:nvSpPr>
        <p:spPr>
          <a:xfrm>
            <a:off x="282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776" name="Google Shape;2776;p67"/>
          <p:cNvSpPr/>
          <p:nvPr/>
        </p:nvSpPr>
        <p:spPr>
          <a:xfrm>
            <a:off x="8159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777" name="Google Shape;2777;p67"/>
          <p:cNvSpPr/>
          <p:nvPr/>
        </p:nvSpPr>
        <p:spPr>
          <a:xfrm>
            <a:off x="13493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778" name="Google Shape;2778;p67"/>
          <p:cNvSpPr/>
          <p:nvPr/>
        </p:nvSpPr>
        <p:spPr>
          <a:xfrm>
            <a:off x="18827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779" name="Google Shape;2779;p67"/>
          <p:cNvSpPr/>
          <p:nvPr/>
        </p:nvSpPr>
        <p:spPr>
          <a:xfrm>
            <a:off x="24161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2780" name="Google Shape;2780;p67"/>
          <p:cNvSpPr/>
          <p:nvPr/>
        </p:nvSpPr>
        <p:spPr>
          <a:xfrm>
            <a:off x="2949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781" name="Google Shape;2781;p67"/>
          <p:cNvSpPr/>
          <p:nvPr/>
        </p:nvSpPr>
        <p:spPr>
          <a:xfrm>
            <a:off x="34829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2782" name="Google Shape;2782;p67"/>
          <p:cNvSpPr/>
          <p:nvPr/>
        </p:nvSpPr>
        <p:spPr>
          <a:xfrm>
            <a:off x="40163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783" name="Google Shape;2783;p67"/>
          <p:cNvSpPr/>
          <p:nvPr/>
        </p:nvSpPr>
        <p:spPr>
          <a:xfrm>
            <a:off x="45497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2784" name="Google Shape;2784;p67"/>
          <p:cNvSpPr/>
          <p:nvPr/>
        </p:nvSpPr>
        <p:spPr>
          <a:xfrm>
            <a:off x="50831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785" name="Google Shape;2785;p67"/>
          <p:cNvSpPr/>
          <p:nvPr/>
        </p:nvSpPr>
        <p:spPr>
          <a:xfrm>
            <a:off x="5616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2786" name="Google Shape;2786;p67"/>
          <p:cNvSpPr/>
          <p:nvPr/>
        </p:nvSpPr>
        <p:spPr>
          <a:xfrm>
            <a:off x="61499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787" name="Google Shape;2787;p67"/>
          <p:cNvSpPr/>
          <p:nvPr/>
        </p:nvSpPr>
        <p:spPr>
          <a:xfrm>
            <a:off x="66833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788" name="Google Shape;2788;p67"/>
          <p:cNvSpPr/>
          <p:nvPr/>
        </p:nvSpPr>
        <p:spPr>
          <a:xfrm>
            <a:off x="72167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2789" name="Google Shape;2789;p67"/>
          <p:cNvSpPr/>
          <p:nvPr/>
        </p:nvSpPr>
        <p:spPr>
          <a:xfrm>
            <a:off x="77501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790" name="Google Shape;2790;p67"/>
          <p:cNvSpPr/>
          <p:nvPr/>
        </p:nvSpPr>
        <p:spPr>
          <a:xfrm>
            <a:off x="8283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791" name="Google Shape;2791;p67"/>
          <p:cNvSpPr/>
          <p:nvPr/>
        </p:nvSpPr>
        <p:spPr>
          <a:xfrm>
            <a:off x="5111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792" name="Google Shape;2792;p67"/>
          <p:cNvSpPr/>
          <p:nvPr/>
        </p:nvSpPr>
        <p:spPr>
          <a:xfrm>
            <a:off x="1044575" y="33464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793" name="Google Shape;2793;p67"/>
          <p:cNvSpPr/>
          <p:nvPr/>
        </p:nvSpPr>
        <p:spPr>
          <a:xfrm>
            <a:off x="15779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grpSp>
        <p:nvGrpSpPr>
          <p:cNvPr id="2794" name="Google Shape;2794;p67"/>
          <p:cNvGrpSpPr/>
          <p:nvPr/>
        </p:nvGrpSpPr>
        <p:grpSpPr>
          <a:xfrm>
            <a:off x="685800" y="762000"/>
            <a:ext cx="533400" cy="1616075"/>
            <a:chOff x="432" y="480"/>
            <a:chExt cx="336" cy="1018"/>
          </a:xfrm>
        </p:grpSpPr>
        <p:sp>
          <p:nvSpPr>
            <p:cNvPr id="2795" name="Google Shape;2795;p67"/>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96" name="Google Shape;2796;p67"/>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2797" name="Google Shape;2797;p67"/>
          <p:cNvGrpSpPr/>
          <p:nvPr/>
        </p:nvGrpSpPr>
        <p:grpSpPr>
          <a:xfrm>
            <a:off x="7696200" y="762000"/>
            <a:ext cx="533400" cy="1616075"/>
            <a:chOff x="4848" y="480"/>
            <a:chExt cx="336" cy="1018"/>
          </a:xfrm>
        </p:grpSpPr>
        <p:sp>
          <p:nvSpPr>
            <p:cNvPr id="2798" name="Google Shape;2798;p67"/>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799" name="Google Shape;2799;p67"/>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2800" name="Google Shape;2800;p67"/>
          <p:cNvGrpSpPr/>
          <p:nvPr/>
        </p:nvGrpSpPr>
        <p:grpSpPr>
          <a:xfrm>
            <a:off x="685800" y="5638800"/>
            <a:ext cx="1295400" cy="1066800"/>
            <a:chOff x="432" y="3552"/>
            <a:chExt cx="816" cy="672"/>
          </a:xfrm>
        </p:grpSpPr>
        <p:sp>
          <p:nvSpPr>
            <p:cNvPr id="2801" name="Google Shape;2801;p67"/>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02" name="Google Shape;2802;p67"/>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2803" name="Google Shape;2803;p67"/>
          <p:cNvGrpSpPr/>
          <p:nvPr/>
        </p:nvGrpSpPr>
        <p:grpSpPr>
          <a:xfrm>
            <a:off x="6934200" y="5638800"/>
            <a:ext cx="1295400" cy="1066800"/>
            <a:chOff x="4368" y="3552"/>
            <a:chExt cx="816" cy="672"/>
          </a:xfrm>
        </p:grpSpPr>
        <p:sp>
          <p:nvSpPr>
            <p:cNvPr id="2804" name="Google Shape;2804;p67"/>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05" name="Google Shape;2805;p67"/>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2806" name="Google Shape;2806;p67"/>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sp>
        <p:nvSpPr>
          <p:cNvPr id="2807" name="Google Shape;2807;p67"/>
          <p:cNvSpPr/>
          <p:nvPr/>
        </p:nvSpPr>
        <p:spPr>
          <a:xfrm>
            <a:off x="6096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7"/>
                                        </p:tgtEl>
                                        <p:attrNameLst>
                                          <p:attrName>style.visibility</p:attrName>
                                        </p:attrNameLst>
                                      </p:cBhvr>
                                      <p:to>
                                        <p:strVal val="visible"/>
                                      </p:to>
                                    </p:set>
                                    <p:anim calcmode="lin" valueType="num">
                                      <p:cBhvr additive="base">
                                        <p:cTn dur="500"/>
                                        <p:tgtEl>
                                          <p:spTgt spid="28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68"/>
          <p:cNvSpPr/>
          <p:nvPr/>
        </p:nvSpPr>
        <p:spPr>
          <a:xfrm>
            <a:off x="3825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14" name="Google Shape;2814;p68"/>
          <p:cNvSpPr/>
          <p:nvPr/>
        </p:nvSpPr>
        <p:spPr>
          <a:xfrm>
            <a:off x="9159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15" name="Google Shape;2815;p68"/>
          <p:cNvSpPr/>
          <p:nvPr/>
        </p:nvSpPr>
        <p:spPr>
          <a:xfrm>
            <a:off x="14493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16" name="Google Shape;2816;p68"/>
          <p:cNvSpPr/>
          <p:nvPr/>
        </p:nvSpPr>
        <p:spPr>
          <a:xfrm>
            <a:off x="19827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17" name="Google Shape;2817;p68"/>
          <p:cNvSpPr/>
          <p:nvPr/>
        </p:nvSpPr>
        <p:spPr>
          <a:xfrm>
            <a:off x="25161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18" name="Google Shape;2818;p68"/>
          <p:cNvSpPr/>
          <p:nvPr/>
        </p:nvSpPr>
        <p:spPr>
          <a:xfrm>
            <a:off x="30495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19" name="Google Shape;2819;p68"/>
          <p:cNvSpPr/>
          <p:nvPr/>
        </p:nvSpPr>
        <p:spPr>
          <a:xfrm>
            <a:off x="35829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0" name="Google Shape;2820;p68"/>
          <p:cNvSpPr/>
          <p:nvPr/>
        </p:nvSpPr>
        <p:spPr>
          <a:xfrm>
            <a:off x="41163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1" name="Google Shape;2821;p68"/>
          <p:cNvSpPr/>
          <p:nvPr/>
        </p:nvSpPr>
        <p:spPr>
          <a:xfrm>
            <a:off x="46497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2" name="Google Shape;2822;p68"/>
          <p:cNvSpPr/>
          <p:nvPr/>
        </p:nvSpPr>
        <p:spPr>
          <a:xfrm>
            <a:off x="51831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3" name="Google Shape;2823;p68"/>
          <p:cNvSpPr/>
          <p:nvPr/>
        </p:nvSpPr>
        <p:spPr>
          <a:xfrm>
            <a:off x="57165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4" name="Google Shape;2824;p68"/>
          <p:cNvSpPr/>
          <p:nvPr/>
        </p:nvSpPr>
        <p:spPr>
          <a:xfrm>
            <a:off x="62499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5" name="Google Shape;2825;p68"/>
          <p:cNvSpPr/>
          <p:nvPr/>
        </p:nvSpPr>
        <p:spPr>
          <a:xfrm>
            <a:off x="67833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6" name="Google Shape;2826;p68"/>
          <p:cNvSpPr/>
          <p:nvPr/>
        </p:nvSpPr>
        <p:spPr>
          <a:xfrm>
            <a:off x="73167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7" name="Google Shape;2827;p68"/>
          <p:cNvSpPr/>
          <p:nvPr/>
        </p:nvSpPr>
        <p:spPr>
          <a:xfrm>
            <a:off x="78501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8" name="Google Shape;2828;p68"/>
          <p:cNvSpPr/>
          <p:nvPr/>
        </p:nvSpPr>
        <p:spPr>
          <a:xfrm>
            <a:off x="8383588" y="50292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29" name="Google Shape;2829;p68"/>
          <p:cNvSpPr/>
          <p:nvPr/>
        </p:nvSpPr>
        <p:spPr>
          <a:xfrm>
            <a:off x="5334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0" name="Google Shape;2830;p68"/>
          <p:cNvSpPr/>
          <p:nvPr/>
        </p:nvSpPr>
        <p:spPr>
          <a:xfrm>
            <a:off x="26670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1" name="Google Shape;2831;p68"/>
          <p:cNvSpPr/>
          <p:nvPr/>
        </p:nvSpPr>
        <p:spPr>
          <a:xfrm>
            <a:off x="37338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2" name="Google Shape;2832;p68"/>
          <p:cNvSpPr/>
          <p:nvPr/>
        </p:nvSpPr>
        <p:spPr>
          <a:xfrm>
            <a:off x="48006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3" name="Google Shape;2833;p68"/>
          <p:cNvSpPr/>
          <p:nvPr/>
        </p:nvSpPr>
        <p:spPr>
          <a:xfrm>
            <a:off x="58674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4" name="Google Shape;2834;p68"/>
          <p:cNvSpPr/>
          <p:nvPr/>
        </p:nvSpPr>
        <p:spPr>
          <a:xfrm>
            <a:off x="69342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5" name="Google Shape;2835;p68"/>
          <p:cNvSpPr/>
          <p:nvPr/>
        </p:nvSpPr>
        <p:spPr>
          <a:xfrm>
            <a:off x="80010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6" name="Google Shape;2836;p68"/>
          <p:cNvSpPr/>
          <p:nvPr/>
        </p:nvSpPr>
        <p:spPr>
          <a:xfrm>
            <a:off x="1066800" y="3200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7" name="Google Shape;2837;p68"/>
          <p:cNvSpPr/>
          <p:nvPr/>
        </p:nvSpPr>
        <p:spPr>
          <a:xfrm>
            <a:off x="3200400" y="3200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8" name="Google Shape;2838;p68"/>
          <p:cNvSpPr/>
          <p:nvPr/>
        </p:nvSpPr>
        <p:spPr>
          <a:xfrm>
            <a:off x="5334000" y="3200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39" name="Google Shape;2839;p68"/>
          <p:cNvSpPr/>
          <p:nvPr/>
        </p:nvSpPr>
        <p:spPr>
          <a:xfrm>
            <a:off x="7467600" y="3200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40" name="Google Shape;2840;p68"/>
          <p:cNvSpPr/>
          <p:nvPr/>
        </p:nvSpPr>
        <p:spPr>
          <a:xfrm>
            <a:off x="2209800" y="2057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41" name="Google Shape;2841;p68"/>
          <p:cNvSpPr/>
          <p:nvPr/>
        </p:nvSpPr>
        <p:spPr>
          <a:xfrm>
            <a:off x="6400800" y="2209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42" name="Google Shape;2842;p68"/>
          <p:cNvSpPr/>
          <p:nvPr/>
        </p:nvSpPr>
        <p:spPr>
          <a:xfrm>
            <a:off x="4343400" y="1066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2843" name="Google Shape;2843;p68"/>
          <p:cNvCxnSpPr/>
          <p:nvPr/>
        </p:nvCxnSpPr>
        <p:spPr>
          <a:xfrm flipH="1">
            <a:off x="2584450" y="13652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844" name="Google Shape;2844;p68"/>
          <p:cNvCxnSpPr/>
          <p:nvPr/>
        </p:nvCxnSpPr>
        <p:spPr>
          <a:xfrm>
            <a:off x="4794250" y="13652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845" name="Google Shape;2845;p68"/>
          <p:cNvCxnSpPr/>
          <p:nvPr/>
        </p:nvCxnSpPr>
        <p:spPr>
          <a:xfrm flipH="1">
            <a:off x="1289050" y="24320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846" name="Google Shape;2846;p68"/>
          <p:cNvCxnSpPr/>
          <p:nvPr/>
        </p:nvCxnSpPr>
        <p:spPr>
          <a:xfrm>
            <a:off x="2660650" y="24320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847" name="Google Shape;2847;p68"/>
          <p:cNvCxnSpPr/>
          <p:nvPr/>
        </p:nvCxnSpPr>
        <p:spPr>
          <a:xfrm flipH="1">
            <a:off x="57086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848" name="Google Shape;2848;p68"/>
          <p:cNvCxnSpPr/>
          <p:nvPr/>
        </p:nvCxnSpPr>
        <p:spPr>
          <a:xfrm>
            <a:off x="6851650" y="25082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849" name="Google Shape;2849;p68"/>
          <p:cNvCxnSpPr/>
          <p:nvPr/>
        </p:nvCxnSpPr>
        <p:spPr>
          <a:xfrm flipH="1">
            <a:off x="755650" y="35750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850" name="Google Shape;2850;p68"/>
          <p:cNvCxnSpPr/>
          <p:nvPr/>
        </p:nvCxnSpPr>
        <p:spPr>
          <a:xfrm>
            <a:off x="1441450" y="35750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851" name="Google Shape;2851;p68"/>
          <p:cNvCxnSpPr/>
          <p:nvPr/>
        </p:nvCxnSpPr>
        <p:spPr>
          <a:xfrm flipH="1">
            <a:off x="30416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852" name="Google Shape;2852;p68"/>
          <p:cNvCxnSpPr/>
          <p:nvPr/>
        </p:nvCxnSpPr>
        <p:spPr>
          <a:xfrm>
            <a:off x="3651250" y="34988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853" name="Google Shape;2853;p68"/>
          <p:cNvCxnSpPr/>
          <p:nvPr/>
        </p:nvCxnSpPr>
        <p:spPr>
          <a:xfrm flipH="1">
            <a:off x="5099050" y="36512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854" name="Google Shape;2854;p68"/>
          <p:cNvCxnSpPr/>
          <p:nvPr/>
        </p:nvCxnSpPr>
        <p:spPr>
          <a:xfrm>
            <a:off x="5708650" y="36512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855" name="Google Shape;2855;p68"/>
          <p:cNvCxnSpPr/>
          <p:nvPr/>
        </p:nvCxnSpPr>
        <p:spPr>
          <a:xfrm flipH="1">
            <a:off x="7080250" y="35750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856" name="Google Shape;2856;p68"/>
          <p:cNvCxnSpPr/>
          <p:nvPr/>
        </p:nvCxnSpPr>
        <p:spPr>
          <a:xfrm>
            <a:off x="7842250" y="35750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857" name="Google Shape;2857;p68"/>
          <p:cNvCxnSpPr/>
          <p:nvPr/>
        </p:nvCxnSpPr>
        <p:spPr>
          <a:xfrm flipH="1">
            <a:off x="4508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58" name="Google Shape;2858;p68"/>
          <p:cNvCxnSpPr/>
          <p:nvPr/>
        </p:nvCxnSpPr>
        <p:spPr>
          <a:xfrm flipH="1">
            <a:off x="15176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59" name="Google Shape;2859;p68"/>
          <p:cNvCxnSpPr/>
          <p:nvPr/>
        </p:nvCxnSpPr>
        <p:spPr>
          <a:xfrm flipH="1">
            <a:off x="25844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0" name="Google Shape;2860;p68"/>
          <p:cNvCxnSpPr/>
          <p:nvPr/>
        </p:nvCxnSpPr>
        <p:spPr>
          <a:xfrm flipH="1">
            <a:off x="36512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1" name="Google Shape;2861;p68"/>
          <p:cNvCxnSpPr/>
          <p:nvPr/>
        </p:nvCxnSpPr>
        <p:spPr>
          <a:xfrm flipH="1">
            <a:off x="47180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2" name="Google Shape;2862;p68"/>
          <p:cNvCxnSpPr/>
          <p:nvPr/>
        </p:nvCxnSpPr>
        <p:spPr>
          <a:xfrm flipH="1">
            <a:off x="57848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3" name="Google Shape;2863;p68"/>
          <p:cNvCxnSpPr/>
          <p:nvPr/>
        </p:nvCxnSpPr>
        <p:spPr>
          <a:xfrm flipH="1">
            <a:off x="68516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4" name="Google Shape;2864;p68"/>
          <p:cNvCxnSpPr/>
          <p:nvPr/>
        </p:nvCxnSpPr>
        <p:spPr>
          <a:xfrm>
            <a:off x="8318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5" name="Google Shape;2865;p68"/>
          <p:cNvCxnSpPr/>
          <p:nvPr/>
        </p:nvCxnSpPr>
        <p:spPr>
          <a:xfrm>
            <a:off x="1898650" y="45656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866" name="Google Shape;2866;p68"/>
          <p:cNvCxnSpPr/>
          <p:nvPr/>
        </p:nvCxnSpPr>
        <p:spPr>
          <a:xfrm>
            <a:off x="29654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7" name="Google Shape;2867;p68"/>
          <p:cNvCxnSpPr/>
          <p:nvPr/>
        </p:nvCxnSpPr>
        <p:spPr>
          <a:xfrm>
            <a:off x="41084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8" name="Google Shape;2868;p68"/>
          <p:cNvCxnSpPr/>
          <p:nvPr/>
        </p:nvCxnSpPr>
        <p:spPr>
          <a:xfrm>
            <a:off x="51752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69" name="Google Shape;2869;p68"/>
          <p:cNvCxnSpPr/>
          <p:nvPr/>
        </p:nvCxnSpPr>
        <p:spPr>
          <a:xfrm>
            <a:off x="62420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70" name="Google Shape;2870;p68"/>
          <p:cNvCxnSpPr/>
          <p:nvPr/>
        </p:nvCxnSpPr>
        <p:spPr>
          <a:xfrm>
            <a:off x="73088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71" name="Google Shape;2871;p68"/>
          <p:cNvCxnSpPr/>
          <p:nvPr/>
        </p:nvCxnSpPr>
        <p:spPr>
          <a:xfrm>
            <a:off x="8375650" y="46418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872" name="Google Shape;2872;p68"/>
          <p:cNvCxnSpPr/>
          <p:nvPr/>
        </p:nvCxnSpPr>
        <p:spPr>
          <a:xfrm flipH="1">
            <a:off x="7918450" y="4641850"/>
            <a:ext cx="228600" cy="381000"/>
          </a:xfrm>
          <a:prstGeom prst="straightConnector1">
            <a:avLst/>
          </a:prstGeom>
          <a:noFill/>
          <a:ln cap="flat" cmpd="sng" w="12700">
            <a:solidFill>
              <a:schemeClr val="dk1"/>
            </a:solidFill>
            <a:prstDash val="solid"/>
            <a:round/>
            <a:headEnd len="sm" w="sm" type="none"/>
            <a:tailEnd len="sm" w="sm" type="none"/>
          </a:ln>
        </p:spPr>
      </p:cxnSp>
      <p:sp>
        <p:nvSpPr>
          <p:cNvPr id="2873" name="Google Shape;2873;p68"/>
          <p:cNvSpPr/>
          <p:nvPr/>
        </p:nvSpPr>
        <p:spPr>
          <a:xfrm>
            <a:off x="1600200" y="4191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74" name="Google Shape;2874;p68"/>
          <p:cNvSpPr/>
          <p:nvPr/>
        </p:nvSpPr>
        <p:spPr>
          <a:xfrm>
            <a:off x="3587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875" name="Google Shape;2875;p68"/>
          <p:cNvSpPr/>
          <p:nvPr/>
        </p:nvSpPr>
        <p:spPr>
          <a:xfrm>
            <a:off x="8921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876" name="Google Shape;2876;p68"/>
          <p:cNvSpPr/>
          <p:nvPr/>
        </p:nvSpPr>
        <p:spPr>
          <a:xfrm>
            <a:off x="14255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877" name="Google Shape;2877;p68"/>
          <p:cNvSpPr/>
          <p:nvPr/>
        </p:nvSpPr>
        <p:spPr>
          <a:xfrm>
            <a:off x="19589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878" name="Google Shape;2878;p68"/>
          <p:cNvSpPr/>
          <p:nvPr/>
        </p:nvSpPr>
        <p:spPr>
          <a:xfrm>
            <a:off x="24923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2879" name="Google Shape;2879;p68"/>
          <p:cNvSpPr/>
          <p:nvPr/>
        </p:nvSpPr>
        <p:spPr>
          <a:xfrm>
            <a:off x="30257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880" name="Google Shape;2880;p68"/>
          <p:cNvSpPr/>
          <p:nvPr/>
        </p:nvSpPr>
        <p:spPr>
          <a:xfrm>
            <a:off x="35591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2881" name="Google Shape;2881;p68"/>
          <p:cNvSpPr/>
          <p:nvPr/>
        </p:nvSpPr>
        <p:spPr>
          <a:xfrm>
            <a:off x="40925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882" name="Google Shape;2882;p68"/>
          <p:cNvSpPr/>
          <p:nvPr/>
        </p:nvSpPr>
        <p:spPr>
          <a:xfrm>
            <a:off x="46259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2883" name="Google Shape;2883;p68"/>
          <p:cNvSpPr/>
          <p:nvPr/>
        </p:nvSpPr>
        <p:spPr>
          <a:xfrm>
            <a:off x="51593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884" name="Google Shape;2884;p68"/>
          <p:cNvSpPr/>
          <p:nvPr/>
        </p:nvSpPr>
        <p:spPr>
          <a:xfrm>
            <a:off x="56927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2885" name="Google Shape;2885;p68"/>
          <p:cNvSpPr/>
          <p:nvPr/>
        </p:nvSpPr>
        <p:spPr>
          <a:xfrm>
            <a:off x="62261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886" name="Google Shape;2886;p68"/>
          <p:cNvSpPr/>
          <p:nvPr/>
        </p:nvSpPr>
        <p:spPr>
          <a:xfrm>
            <a:off x="67595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887" name="Google Shape;2887;p68"/>
          <p:cNvSpPr/>
          <p:nvPr/>
        </p:nvSpPr>
        <p:spPr>
          <a:xfrm>
            <a:off x="72929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2888" name="Google Shape;2888;p68"/>
          <p:cNvSpPr/>
          <p:nvPr/>
        </p:nvSpPr>
        <p:spPr>
          <a:xfrm>
            <a:off x="78263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889" name="Google Shape;2889;p68"/>
          <p:cNvSpPr/>
          <p:nvPr/>
        </p:nvSpPr>
        <p:spPr>
          <a:xfrm>
            <a:off x="8359775" y="497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890" name="Google Shape;2890;p68"/>
          <p:cNvSpPr/>
          <p:nvPr/>
        </p:nvSpPr>
        <p:spPr>
          <a:xfrm>
            <a:off x="587375" y="4214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891" name="Google Shape;2891;p68"/>
          <p:cNvSpPr/>
          <p:nvPr/>
        </p:nvSpPr>
        <p:spPr>
          <a:xfrm>
            <a:off x="1120775" y="31940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892" name="Google Shape;2892;p68"/>
          <p:cNvSpPr/>
          <p:nvPr/>
        </p:nvSpPr>
        <p:spPr>
          <a:xfrm>
            <a:off x="1654175" y="4214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893" name="Google Shape;2893;p68"/>
          <p:cNvSpPr/>
          <p:nvPr/>
        </p:nvSpPr>
        <p:spPr>
          <a:xfrm>
            <a:off x="2263775" y="2081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894" name="Google Shape;2894;p68"/>
          <p:cNvSpPr/>
          <p:nvPr/>
        </p:nvSpPr>
        <p:spPr>
          <a:xfrm>
            <a:off x="2720975" y="4214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895" name="Google Shape;2895;p68"/>
          <p:cNvSpPr/>
          <p:nvPr/>
        </p:nvSpPr>
        <p:spPr>
          <a:xfrm>
            <a:off x="3254375" y="31940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2896" name="Google Shape;2896;p68"/>
          <p:cNvSpPr/>
          <p:nvPr/>
        </p:nvSpPr>
        <p:spPr>
          <a:xfrm>
            <a:off x="3787775" y="4214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2897" name="Google Shape;2897;p68"/>
          <p:cNvSpPr/>
          <p:nvPr/>
        </p:nvSpPr>
        <p:spPr>
          <a:xfrm>
            <a:off x="4397375" y="1090613"/>
            <a:ext cx="184150" cy="3968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898" name="Google Shape;2898;p68"/>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grpSp>
        <p:nvGrpSpPr>
          <p:cNvPr id="2899" name="Google Shape;2899;p68"/>
          <p:cNvGrpSpPr/>
          <p:nvPr/>
        </p:nvGrpSpPr>
        <p:grpSpPr>
          <a:xfrm>
            <a:off x="685800" y="762000"/>
            <a:ext cx="533400" cy="1616075"/>
            <a:chOff x="432" y="480"/>
            <a:chExt cx="336" cy="1018"/>
          </a:xfrm>
        </p:grpSpPr>
        <p:sp>
          <p:nvSpPr>
            <p:cNvPr id="2900" name="Google Shape;2900;p68"/>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01" name="Google Shape;2901;p68"/>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2902" name="Google Shape;2902;p68"/>
          <p:cNvGrpSpPr/>
          <p:nvPr/>
        </p:nvGrpSpPr>
        <p:grpSpPr>
          <a:xfrm>
            <a:off x="7696200" y="762000"/>
            <a:ext cx="533400" cy="1616075"/>
            <a:chOff x="4848" y="480"/>
            <a:chExt cx="336" cy="1018"/>
          </a:xfrm>
        </p:grpSpPr>
        <p:sp>
          <p:nvSpPr>
            <p:cNvPr id="2903" name="Google Shape;2903;p68"/>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04" name="Google Shape;2904;p68"/>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2905" name="Google Shape;2905;p68"/>
          <p:cNvGrpSpPr/>
          <p:nvPr/>
        </p:nvGrpSpPr>
        <p:grpSpPr>
          <a:xfrm>
            <a:off x="685800" y="5638800"/>
            <a:ext cx="1295400" cy="1066800"/>
            <a:chOff x="432" y="3552"/>
            <a:chExt cx="816" cy="672"/>
          </a:xfrm>
        </p:grpSpPr>
        <p:sp>
          <p:nvSpPr>
            <p:cNvPr id="2906" name="Google Shape;2906;p68"/>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07" name="Google Shape;2907;p68"/>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2908" name="Google Shape;2908;p68"/>
          <p:cNvGrpSpPr/>
          <p:nvPr/>
        </p:nvGrpSpPr>
        <p:grpSpPr>
          <a:xfrm>
            <a:off x="6934200" y="5638800"/>
            <a:ext cx="1295400" cy="1066800"/>
            <a:chOff x="4368" y="3552"/>
            <a:chExt cx="816" cy="672"/>
          </a:xfrm>
        </p:grpSpPr>
        <p:sp>
          <p:nvSpPr>
            <p:cNvPr id="2909" name="Google Shape;2909;p68"/>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10" name="Google Shape;2910;p68"/>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2911" name="Google Shape;2911;p68"/>
          <p:cNvSpPr/>
          <p:nvPr/>
        </p:nvSpPr>
        <p:spPr>
          <a:xfrm>
            <a:off x="6096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7"/>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Disk Characteristics</a:t>
            </a:r>
            <a:endParaRPr/>
          </a:p>
        </p:txBody>
      </p:sp>
      <p:sp>
        <p:nvSpPr>
          <p:cNvPr id="292" name="Google Shape;292;p7"/>
          <p:cNvSpPr txBox="1"/>
          <p:nvPr>
            <p:ph idx="1" type="body"/>
          </p:nvPr>
        </p:nvSpPr>
        <p:spPr>
          <a:xfrm>
            <a:off x="685800" y="4038600"/>
            <a:ext cx="7772400" cy="2667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2800"/>
              <a:buFont typeface="Times New Roman"/>
              <a:buChar char="•"/>
            </a:pPr>
            <a:r>
              <a:rPr lang="en-US" sz="2800"/>
              <a:t>Seek time</a:t>
            </a:r>
            <a:endParaRPr/>
          </a:p>
          <a:p>
            <a:pPr indent="-285750" lvl="1" marL="742950" rtl="0" algn="l">
              <a:lnSpc>
                <a:spcPct val="90000"/>
              </a:lnSpc>
              <a:spcBef>
                <a:spcPts val="480"/>
              </a:spcBef>
              <a:spcAft>
                <a:spcPts val="0"/>
              </a:spcAft>
              <a:buSzPts val="2400"/>
              <a:buChar char="▪"/>
            </a:pPr>
            <a:r>
              <a:rPr lang="en-US" sz="2400"/>
              <a:t>Approx. </a:t>
            </a:r>
            <a:r>
              <a:rPr lang="en-US" sz="2400">
                <a:solidFill>
                  <a:schemeClr val="hlink"/>
                </a:solidFill>
              </a:rPr>
              <a:t>100,000</a:t>
            </a:r>
            <a:r>
              <a:rPr lang="en-US" sz="2400"/>
              <a:t> arithmetics</a:t>
            </a:r>
            <a:endParaRPr sz="2400"/>
          </a:p>
          <a:p>
            <a:pPr indent="-342900" lvl="0" marL="342900" rtl="0" algn="l">
              <a:lnSpc>
                <a:spcPct val="90000"/>
              </a:lnSpc>
              <a:spcBef>
                <a:spcPts val="560"/>
              </a:spcBef>
              <a:spcAft>
                <a:spcPts val="0"/>
              </a:spcAft>
              <a:buSzPts val="2800"/>
              <a:buFont typeface="Times New Roman"/>
              <a:buChar char="•"/>
            </a:pPr>
            <a:r>
              <a:rPr lang="en-US" sz="2800"/>
              <a:t>Latency time</a:t>
            </a:r>
            <a:endParaRPr/>
          </a:p>
          <a:p>
            <a:pPr indent="-285750" lvl="1" marL="742950" rtl="0" algn="l">
              <a:lnSpc>
                <a:spcPct val="90000"/>
              </a:lnSpc>
              <a:spcBef>
                <a:spcPts val="480"/>
              </a:spcBef>
              <a:spcAft>
                <a:spcPts val="0"/>
              </a:spcAft>
              <a:buSzPts val="2400"/>
              <a:buChar char="▪"/>
            </a:pPr>
            <a:r>
              <a:rPr lang="en-US" sz="2400"/>
              <a:t>Approx. </a:t>
            </a:r>
            <a:r>
              <a:rPr lang="en-US" sz="2400">
                <a:solidFill>
                  <a:schemeClr val="hlink"/>
                </a:solidFill>
              </a:rPr>
              <a:t>25,000</a:t>
            </a:r>
            <a:r>
              <a:rPr lang="en-US" sz="2400"/>
              <a:t> arithmetics</a:t>
            </a:r>
            <a:endParaRPr sz="2400"/>
          </a:p>
          <a:p>
            <a:pPr indent="-342900" lvl="0" marL="342900" rtl="0" algn="l">
              <a:lnSpc>
                <a:spcPct val="90000"/>
              </a:lnSpc>
              <a:spcBef>
                <a:spcPts val="560"/>
              </a:spcBef>
              <a:spcAft>
                <a:spcPts val="0"/>
              </a:spcAft>
              <a:buSzPts val="2800"/>
              <a:buFont typeface="Times New Roman"/>
              <a:buChar char="•"/>
            </a:pPr>
            <a:r>
              <a:rPr lang="en-US" sz="2800"/>
              <a:t>Transfer time</a:t>
            </a:r>
            <a:endParaRPr/>
          </a:p>
          <a:p>
            <a:pPr indent="-342900" lvl="0" marL="342900" rtl="0" algn="l">
              <a:lnSpc>
                <a:spcPct val="90000"/>
              </a:lnSpc>
              <a:spcBef>
                <a:spcPts val="560"/>
              </a:spcBef>
              <a:spcAft>
                <a:spcPts val="0"/>
              </a:spcAft>
              <a:buSzPts val="2800"/>
              <a:buFont typeface="Times New Roman"/>
              <a:buChar char="•"/>
            </a:pPr>
            <a:r>
              <a:rPr lang="en-US" sz="2800"/>
              <a:t>Data access by block</a:t>
            </a:r>
            <a:endParaRPr/>
          </a:p>
        </p:txBody>
      </p:sp>
      <p:grpSp>
        <p:nvGrpSpPr>
          <p:cNvPr id="293" name="Google Shape;293;p7"/>
          <p:cNvGrpSpPr/>
          <p:nvPr/>
        </p:nvGrpSpPr>
        <p:grpSpPr>
          <a:xfrm>
            <a:off x="304800" y="1524000"/>
            <a:ext cx="8458200" cy="2438400"/>
            <a:chOff x="192" y="960"/>
            <a:chExt cx="5328" cy="1536"/>
          </a:xfrm>
        </p:grpSpPr>
        <p:sp>
          <p:nvSpPr>
            <p:cNvPr id="294" name="Google Shape;294;p7"/>
            <p:cNvSpPr/>
            <p:nvPr/>
          </p:nvSpPr>
          <p:spPr>
            <a:xfrm>
              <a:off x="2016" y="960"/>
              <a:ext cx="1632" cy="1536"/>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95" name="Google Shape;295;p7"/>
            <p:cNvSpPr/>
            <p:nvPr/>
          </p:nvSpPr>
          <p:spPr>
            <a:xfrm>
              <a:off x="2304" y="1200"/>
              <a:ext cx="1056" cy="1008"/>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96" name="Google Shape;296;p7"/>
            <p:cNvSpPr/>
            <p:nvPr/>
          </p:nvSpPr>
          <p:spPr>
            <a:xfrm>
              <a:off x="2544" y="1440"/>
              <a:ext cx="576" cy="576"/>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sp>
          <p:nvSpPr>
            <p:cNvPr id="297" name="Google Shape;297;p7"/>
            <p:cNvSpPr/>
            <p:nvPr/>
          </p:nvSpPr>
          <p:spPr>
            <a:xfrm>
              <a:off x="1584" y="1632"/>
              <a:ext cx="480" cy="24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3200" u="none" cap="none" strike="noStrike">
                <a:solidFill>
                  <a:srgbClr val="FFFF00"/>
                </a:solidFill>
                <a:latin typeface="Times New Roman"/>
                <a:ea typeface="Times New Roman"/>
                <a:cs typeface="Times New Roman"/>
                <a:sym typeface="Times New Roman"/>
              </a:endParaRPr>
            </a:p>
          </p:txBody>
        </p:sp>
        <p:cxnSp>
          <p:nvCxnSpPr>
            <p:cNvPr id="298" name="Google Shape;298;p7"/>
            <p:cNvCxnSpPr/>
            <p:nvPr/>
          </p:nvCxnSpPr>
          <p:spPr>
            <a:xfrm rot="10800000">
              <a:off x="672" y="1776"/>
              <a:ext cx="1056" cy="0"/>
            </a:xfrm>
            <a:prstGeom prst="straightConnector1">
              <a:avLst/>
            </a:prstGeom>
            <a:noFill/>
            <a:ln cap="flat" cmpd="sng" w="76200">
              <a:solidFill>
                <a:schemeClr val="dk1"/>
              </a:solidFill>
              <a:prstDash val="solid"/>
              <a:round/>
              <a:headEnd len="sm" w="sm" type="none"/>
              <a:tailEnd len="sm" w="sm" type="none"/>
            </a:ln>
          </p:spPr>
        </p:cxnSp>
        <p:sp>
          <p:nvSpPr>
            <p:cNvPr id="299" name="Google Shape;299;p7"/>
            <p:cNvSpPr txBox="1"/>
            <p:nvPr/>
          </p:nvSpPr>
          <p:spPr>
            <a:xfrm>
              <a:off x="4080" y="1104"/>
              <a:ext cx="144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hlink"/>
                  </a:solidFill>
                  <a:latin typeface="Times New Roman"/>
                  <a:ea typeface="Times New Roman"/>
                  <a:cs typeface="Times New Roman"/>
                  <a:sym typeface="Times New Roman"/>
                </a:rPr>
                <a:t>tracks</a:t>
              </a:r>
              <a:endParaRPr/>
            </a:p>
          </p:txBody>
        </p:sp>
        <p:sp>
          <p:nvSpPr>
            <p:cNvPr id="300" name="Google Shape;300;p7"/>
            <p:cNvSpPr txBox="1"/>
            <p:nvPr/>
          </p:nvSpPr>
          <p:spPr>
            <a:xfrm>
              <a:off x="192" y="960"/>
              <a:ext cx="1872"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hlink"/>
                  </a:solidFill>
                  <a:latin typeface="Times New Roman"/>
                  <a:ea typeface="Times New Roman"/>
                  <a:cs typeface="Times New Roman"/>
                  <a:sym typeface="Times New Roman"/>
                </a:rPr>
                <a:t>read/write head</a:t>
              </a:r>
              <a:endParaRPr/>
            </a:p>
          </p:txBody>
        </p:sp>
        <p:cxnSp>
          <p:nvCxnSpPr>
            <p:cNvPr id="301" name="Google Shape;301;p7"/>
            <p:cNvCxnSpPr/>
            <p:nvPr/>
          </p:nvCxnSpPr>
          <p:spPr>
            <a:xfrm>
              <a:off x="1584" y="1296"/>
              <a:ext cx="240" cy="336"/>
            </a:xfrm>
            <a:prstGeom prst="straightConnector1">
              <a:avLst/>
            </a:prstGeom>
            <a:noFill/>
            <a:ln cap="flat" cmpd="sng" w="57150">
              <a:solidFill>
                <a:srgbClr val="FF00FF"/>
              </a:solidFill>
              <a:prstDash val="solid"/>
              <a:round/>
              <a:headEnd len="sm" w="sm" type="none"/>
              <a:tailEnd len="med" w="med" type="triangle"/>
            </a:ln>
          </p:spPr>
        </p:cxnSp>
        <p:cxnSp>
          <p:nvCxnSpPr>
            <p:cNvPr id="302" name="Google Shape;302;p7"/>
            <p:cNvCxnSpPr/>
            <p:nvPr/>
          </p:nvCxnSpPr>
          <p:spPr>
            <a:xfrm flipH="1">
              <a:off x="3360" y="1344"/>
              <a:ext cx="768" cy="336"/>
            </a:xfrm>
            <a:prstGeom prst="straightConnector1">
              <a:avLst/>
            </a:prstGeom>
            <a:noFill/>
            <a:ln cap="flat" cmpd="sng" w="57150">
              <a:solidFill>
                <a:srgbClr val="FF00FF"/>
              </a:solidFill>
              <a:prstDash val="solid"/>
              <a:round/>
              <a:headEnd len="sm" w="sm" type="none"/>
              <a:tailEnd len="sm" w="sm" type="triangle"/>
            </a:ln>
          </p:spPr>
        </p:cxnSp>
        <p:cxnSp>
          <p:nvCxnSpPr>
            <p:cNvPr id="303" name="Google Shape;303;p7"/>
            <p:cNvCxnSpPr/>
            <p:nvPr/>
          </p:nvCxnSpPr>
          <p:spPr>
            <a:xfrm rot="10800000">
              <a:off x="3552" y="1344"/>
              <a:ext cx="576" cy="0"/>
            </a:xfrm>
            <a:prstGeom prst="straightConnector1">
              <a:avLst/>
            </a:prstGeom>
            <a:noFill/>
            <a:ln cap="flat" cmpd="sng" w="57150">
              <a:solidFill>
                <a:srgbClr val="FF00FF"/>
              </a:solidFill>
              <a:prstDash val="solid"/>
              <a:round/>
              <a:headEnd len="sm" w="sm" type="none"/>
              <a:tailEnd len="sm" w="sm" type="triangle"/>
            </a:ln>
          </p:spPr>
        </p:cxnSp>
        <p:sp>
          <p:nvSpPr>
            <p:cNvPr id="304" name="Google Shape;304;p7"/>
            <p:cNvSpPr/>
            <p:nvPr/>
          </p:nvSpPr>
          <p:spPr>
            <a:xfrm>
              <a:off x="2688" y="1632"/>
              <a:ext cx="288" cy="240"/>
            </a:xfrm>
            <a:custGeom>
              <a:rect b="b" l="l" r="r" t="t"/>
              <a:pathLst>
                <a:path extrusionOk="0" h="21600" w="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sp>
        <p:nvSpPr>
          <p:cNvPr id="305" name="Google Shape;305;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 calcmode="lin" valueType="num">
                                      <p:cBhvr additive="base">
                                        <p:cTn dur="500"/>
                                        <p:tgtEl>
                                          <p:spTgt spid="2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 calcmode="lin" valueType="num">
                                      <p:cBhvr additive="base">
                                        <p:cTn dur="500"/>
                                        <p:tgtEl>
                                          <p:spTgt spid="2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 calcmode="lin" valueType="num">
                                      <p:cBhvr additive="base">
                                        <p:cTn dur="500"/>
                                        <p:tgtEl>
                                          <p:spTgt spid="29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 calcmode="lin" valueType="num">
                                      <p:cBhvr additive="base">
                                        <p:cTn dur="500"/>
                                        <p:tgtEl>
                                          <p:spTgt spid="29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 calcmode="lin" valueType="num">
                                      <p:cBhvr additive="base">
                                        <p:cTn dur="500"/>
                                        <p:tgtEl>
                                          <p:spTgt spid="29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 calcmode="lin" valueType="num">
                                      <p:cBhvr additive="base">
                                        <p:cTn dur="500"/>
                                        <p:tgtEl>
                                          <p:spTgt spid="29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6" name="Shape 2916"/>
        <p:cNvGrpSpPr/>
        <p:nvPr/>
      </p:nvGrpSpPr>
      <p:grpSpPr>
        <a:xfrm>
          <a:off x="0" y="0"/>
          <a:ext cx="0" cy="0"/>
          <a:chOff x="0" y="0"/>
          <a:chExt cx="0" cy="0"/>
        </a:xfrm>
      </p:grpSpPr>
      <p:sp>
        <p:nvSpPr>
          <p:cNvPr id="2917" name="Google Shape;2917;p69"/>
          <p:cNvSpPr/>
          <p:nvPr/>
        </p:nvSpPr>
        <p:spPr>
          <a:xfrm>
            <a:off x="306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18" name="Google Shape;2918;p69"/>
          <p:cNvSpPr/>
          <p:nvPr/>
        </p:nvSpPr>
        <p:spPr>
          <a:xfrm>
            <a:off x="8397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19" name="Google Shape;2919;p69"/>
          <p:cNvSpPr/>
          <p:nvPr/>
        </p:nvSpPr>
        <p:spPr>
          <a:xfrm>
            <a:off x="13731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0" name="Google Shape;2920;p69"/>
          <p:cNvSpPr/>
          <p:nvPr/>
        </p:nvSpPr>
        <p:spPr>
          <a:xfrm>
            <a:off x="19065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1" name="Google Shape;2921;p69"/>
          <p:cNvSpPr/>
          <p:nvPr/>
        </p:nvSpPr>
        <p:spPr>
          <a:xfrm>
            <a:off x="24399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2" name="Google Shape;2922;p69"/>
          <p:cNvSpPr/>
          <p:nvPr/>
        </p:nvSpPr>
        <p:spPr>
          <a:xfrm>
            <a:off x="2973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3" name="Google Shape;2923;p69"/>
          <p:cNvSpPr/>
          <p:nvPr/>
        </p:nvSpPr>
        <p:spPr>
          <a:xfrm>
            <a:off x="35067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4" name="Google Shape;2924;p69"/>
          <p:cNvSpPr/>
          <p:nvPr/>
        </p:nvSpPr>
        <p:spPr>
          <a:xfrm>
            <a:off x="40401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5" name="Google Shape;2925;p69"/>
          <p:cNvSpPr/>
          <p:nvPr/>
        </p:nvSpPr>
        <p:spPr>
          <a:xfrm>
            <a:off x="45735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6" name="Google Shape;2926;p69"/>
          <p:cNvSpPr/>
          <p:nvPr/>
        </p:nvSpPr>
        <p:spPr>
          <a:xfrm>
            <a:off x="51069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7" name="Google Shape;2927;p69"/>
          <p:cNvSpPr/>
          <p:nvPr/>
        </p:nvSpPr>
        <p:spPr>
          <a:xfrm>
            <a:off x="5640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8" name="Google Shape;2928;p69"/>
          <p:cNvSpPr/>
          <p:nvPr/>
        </p:nvSpPr>
        <p:spPr>
          <a:xfrm>
            <a:off x="61737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29" name="Google Shape;2929;p69"/>
          <p:cNvSpPr/>
          <p:nvPr/>
        </p:nvSpPr>
        <p:spPr>
          <a:xfrm>
            <a:off x="67071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0" name="Google Shape;2930;p69"/>
          <p:cNvSpPr/>
          <p:nvPr/>
        </p:nvSpPr>
        <p:spPr>
          <a:xfrm>
            <a:off x="72405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1" name="Google Shape;2931;p69"/>
          <p:cNvSpPr/>
          <p:nvPr/>
        </p:nvSpPr>
        <p:spPr>
          <a:xfrm>
            <a:off x="77739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2" name="Google Shape;2932;p69"/>
          <p:cNvSpPr/>
          <p:nvPr/>
        </p:nvSpPr>
        <p:spPr>
          <a:xfrm>
            <a:off x="8307388" y="51816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3" name="Google Shape;2933;p69"/>
          <p:cNvSpPr/>
          <p:nvPr/>
        </p:nvSpPr>
        <p:spPr>
          <a:xfrm>
            <a:off x="4572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4" name="Google Shape;2934;p69"/>
          <p:cNvSpPr/>
          <p:nvPr/>
        </p:nvSpPr>
        <p:spPr>
          <a:xfrm>
            <a:off x="25908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5" name="Google Shape;2935;p69"/>
          <p:cNvSpPr/>
          <p:nvPr/>
        </p:nvSpPr>
        <p:spPr>
          <a:xfrm>
            <a:off x="36576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6" name="Google Shape;2936;p69"/>
          <p:cNvSpPr/>
          <p:nvPr/>
        </p:nvSpPr>
        <p:spPr>
          <a:xfrm>
            <a:off x="47244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7" name="Google Shape;2937;p69"/>
          <p:cNvSpPr/>
          <p:nvPr/>
        </p:nvSpPr>
        <p:spPr>
          <a:xfrm>
            <a:off x="57912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8" name="Google Shape;2938;p69"/>
          <p:cNvSpPr/>
          <p:nvPr/>
        </p:nvSpPr>
        <p:spPr>
          <a:xfrm>
            <a:off x="68580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39" name="Google Shape;2939;p69"/>
          <p:cNvSpPr/>
          <p:nvPr/>
        </p:nvSpPr>
        <p:spPr>
          <a:xfrm>
            <a:off x="79248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0" name="Google Shape;2940;p69"/>
          <p:cNvSpPr/>
          <p:nvPr/>
        </p:nvSpPr>
        <p:spPr>
          <a:xfrm>
            <a:off x="9906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1" name="Google Shape;2941;p69"/>
          <p:cNvSpPr/>
          <p:nvPr/>
        </p:nvSpPr>
        <p:spPr>
          <a:xfrm>
            <a:off x="31242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2" name="Google Shape;2942;p69"/>
          <p:cNvSpPr/>
          <p:nvPr/>
        </p:nvSpPr>
        <p:spPr>
          <a:xfrm>
            <a:off x="52578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3" name="Google Shape;2943;p69"/>
          <p:cNvSpPr/>
          <p:nvPr/>
        </p:nvSpPr>
        <p:spPr>
          <a:xfrm>
            <a:off x="7391400" y="3352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4" name="Google Shape;2944;p69"/>
          <p:cNvSpPr/>
          <p:nvPr/>
        </p:nvSpPr>
        <p:spPr>
          <a:xfrm>
            <a:off x="2133600" y="22098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5" name="Google Shape;2945;p69"/>
          <p:cNvSpPr/>
          <p:nvPr/>
        </p:nvSpPr>
        <p:spPr>
          <a:xfrm>
            <a:off x="6324600" y="2362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46" name="Google Shape;2946;p69"/>
          <p:cNvSpPr/>
          <p:nvPr/>
        </p:nvSpPr>
        <p:spPr>
          <a:xfrm>
            <a:off x="4267200" y="1219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2947" name="Google Shape;2947;p69"/>
          <p:cNvCxnSpPr/>
          <p:nvPr/>
        </p:nvCxnSpPr>
        <p:spPr>
          <a:xfrm flipH="1">
            <a:off x="2508250" y="15176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2948" name="Google Shape;2948;p69"/>
          <p:cNvCxnSpPr/>
          <p:nvPr/>
        </p:nvCxnSpPr>
        <p:spPr>
          <a:xfrm>
            <a:off x="4718050" y="15176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2949" name="Google Shape;2949;p69"/>
          <p:cNvCxnSpPr/>
          <p:nvPr/>
        </p:nvCxnSpPr>
        <p:spPr>
          <a:xfrm flipH="1">
            <a:off x="1212850" y="25844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2950" name="Google Shape;2950;p69"/>
          <p:cNvCxnSpPr/>
          <p:nvPr/>
        </p:nvCxnSpPr>
        <p:spPr>
          <a:xfrm>
            <a:off x="2584450" y="25844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2951" name="Google Shape;2951;p69"/>
          <p:cNvCxnSpPr/>
          <p:nvPr/>
        </p:nvCxnSpPr>
        <p:spPr>
          <a:xfrm flipH="1">
            <a:off x="5632450" y="27368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952" name="Google Shape;2952;p69"/>
          <p:cNvCxnSpPr/>
          <p:nvPr/>
        </p:nvCxnSpPr>
        <p:spPr>
          <a:xfrm>
            <a:off x="6775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2953" name="Google Shape;2953;p69"/>
          <p:cNvCxnSpPr/>
          <p:nvPr/>
        </p:nvCxnSpPr>
        <p:spPr>
          <a:xfrm flipH="1">
            <a:off x="679450" y="37274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954" name="Google Shape;2954;p69"/>
          <p:cNvCxnSpPr/>
          <p:nvPr/>
        </p:nvCxnSpPr>
        <p:spPr>
          <a:xfrm>
            <a:off x="13652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955" name="Google Shape;2955;p69"/>
          <p:cNvCxnSpPr/>
          <p:nvPr/>
        </p:nvCxnSpPr>
        <p:spPr>
          <a:xfrm flipH="1">
            <a:off x="2965450" y="38036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2956" name="Google Shape;2956;p69"/>
          <p:cNvCxnSpPr/>
          <p:nvPr/>
        </p:nvCxnSpPr>
        <p:spPr>
          <a:xfrm>
            <a:off x="3575050" y="36512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2957" name="Google Shape;2957;p69"/>
          <p:cNvCxnSpPr/>
          <p:nvPr/>
        </p:nvCxnSpPr>
        <p:spPr>
          <a:xfrm flipH="1">
            <a:off x="5022850" y="38036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958" name="Google Shape;2958;p69"/>
          <p:cNvCxnSpPr/>
          <p:nvPr/>
        </p:nvCxnSpPr>
        <p:spPr>
          <a:xfrm>
            <a:off x="5632450" y="38036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2959" name="Google Shape;2959;p69"/>
          <p:cNvCxnSpPr/>
          <p:nvPr/>
        </p:nvCxnSpPr>
        <p:spPr>
          <a:xfrm flipH="1">
            <a:off x="7004050" y="37274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2960" name="Google Shape;2960;p69"/>
          <p:cNvCxnSpPr/>
          <p:nvPr/>
        </p:nvCxnSpPr>
        <p:spPr>
          <a:xfrm>
            <a:off x="7766050" y="37274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2961" name="Google Shape;2961;p69"/>
          <p:cNvCxnSpPr/>
          <p:nvPr/>
        </p:nvCxnSpPr>
        <p:spPr>
          <a:xfrm flipH="1">
            <a:off x="374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2" name="Google Shape;2962;p69"/>
          <p:cNvCxnSpPr/>
          <p:nvPr/>
        </p:nvCxnSpPr>
        <p:spPr>
          <a:xfrm flipH="1">
            <a:off x="14414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3" name="Google Shape;2963;p69"/>
          <p:cNvCxnSpPr/>
          <p:nvPr/>
        </p:nvCxnSpPr>
        <p:spPr>
          <a:xfrm flipH="1">
            <a:off x="25082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4" name="Google Shape;2964;p69"/>
          <p:cNvCxnSpPr/>
          <p:nvPr/>
        </p:nvCxnSpPr>
        <p:spPr>
          <a:xfrm flipH="1">
            <a:off x="35750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5" name="Google Shape;2965;p69"/>
          <p:cNvCxnSpPr/>
          <p:nvPr/>
        </p:nvCxnSpPr>
        <p:spPr>
          <a:xfrm flipH="1">
            <a:off x="46418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6" name="Google Shape;2966;p69"/>
          <p:cNvCxnSpPr/>
          <p:nvPr/>
        </p:nvCxnSpPr>
        <p:spPr>
          <a:xfrm flipH="1">
            <a:off x="5708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7" name="Google Shape;2967;p69"/>
          <p:cNvCxnSpPr/>
          <p:nvPr/>
        </p:nvCxnSpPr>
        <p:spPr>
          <a:xfrm flipH="1">
            <a:off x="67754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8" name="Google Shape;2968;p69"/>
          <p:cNvCxnSpPr/>
          <p:nvPr/>
        </p:nvCxnSpPr>
        <p:spPr>
          <a:xfrm>
            <a:off x="755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69" name="Google Shape;2969;p69"/>
          <p:cNvCxnSpPr/>
          <p:nvPr/>
        </p:nvCxnSpPr>
        <p:spPr>
          <a:xfrm>
            <a:off x="1822450" y="47180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2970" name="Google Shape;2970;p69"/>
          <p:cNvCxnSpPr/>
          <p:nvPr/>
        </p:nvCxnSpPr>
        <p:spPr>
          <a:xfrm>
            <a:off x="28892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71" name="Google Shape;2971;p69"/>
          <p:cNvCxnSpPr/>
          <p:nvPr/>
        </p:nvCxnSpPr>
        <p:spPr>
          <a:xfrm>
            <a:off x="40322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72" name="Google Shape;2972;p69"/>
          <p:cNvCxnSpPr/>
          <p:nvPr/>
        </p:nvCxnSpPr>
        <p:spPr>
          <a:xfrm>
            <a:off x="50990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73" name="Google Shape;2973;p69"/>
          <p:cNvCxnSpPr/>
          <p:nvPr/>
        </p:nvCxnSpPr>
        <p:spPr>
          <a:xfrm>
            <a:off x="61658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74" name="Google Shape;2974;p69"/>
          <p:cNvCxnSpPr/>
          <p:nvPr/>
        </p:nvCxnSpPr>
        <p:spPr>
          <a:xfrm>
            <a:off x="72326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75" name="Google Shape;2975;p69"/>
          <p:cNvCxnSpPr/>
          <p:nvPr/>
        </p:nvCxnSpPr>
        <p:spPr>
          <a:xfrm>
            <a:off x="8299450" y="47942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2976" name="Google Shape;2976;p69"/>
          <p:cNvCxnSpPr/>
          <p:nvPr/>
        </p:nvCxnSpPr>
        <p:spPr>
          <a:xfrm flipH="1">
            <a:off x="7842250" y="4794250"/>
            <a:ext cx="228600" cy="381000"/>
          </a:xfrm>
          <a:prstGeom prst="straightConnector1">
            <a:avLst/>
          </a:prstGeom>
          <a:noFill/>
          <a:ln cap="flat" cmpd="sng" w="12700">
            <a:solidFill>
              <a:schemeClr val="dk1"/>
            </a:solidFill>
            <a:prstDash val="solid"/>
            <a:round/>
            <a:headEnd len="sm" w="sm" type="none"/>
            <a:tailEnd len="sm" w="sm" type="none"/>
          </a:ln>
        </p:spPr>
      </p:cxnSp>
      <p:sp>
        <p:nvSpPr>
          <p:cNvPr id="2977" name="Google Shape;2977;p69"/>
          <p:cNvSpPr/>
          <p:nvPr/>
        </p:nvSpPr>
        <p:spPr>
          <a:xfrm>
            <a:off x="1524000" y="43434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2978" name="Google Shape;2978;p69"/>
          <p:cNvSpPr/>
          <p:nvPr/>
        </p:nvSpPr>
        <p:spPr>
          <a:xfrm>
            <a:off x="282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979" name="Google Shape;2979;p69"/>
          <p:cNvSpPr/>
          <p:nvPr/>
        </p:nvSpPr>
        <p:spPr>
          <a:xfrm>
            <a:off x="8159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980" name="Google Shape;2980;p69"/>
          <p:cNvSpPr/>
          <p:nvPr/>
        </p:nvSpPr>
        <p:spPr>
          <a:xfrm>
            <a:off x="13493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981" name="Google Shape;2981;p69"/>
          <p:cNvSpPr/>
          <p:nvPr/>
        </p:nvSpPr>
        <p:spPr>
          <a:xfrm>
            <a:off x="18827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982" name="Google Shape;2982;p69"/>
          <p:cNvSpPr/>
          <p:nvPr/>
        </p:nvSpPr>
        <p:spPr>
          <a:xfrm>
            <a:off x="24161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2983" name="Google Shape;2983;p69"/>
          <p:cNvSpPr/>
          <p:nvPr/>
        </p:nvSpPr>
        <p:spPr>
          <a:xfrm>
            <a:off x="2949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984" name="Google Shape;2984;p69"/>
          <p:cNvSpPr/>
          <p:nvPr/>
        </p:nvSpPr>
        <p:spPr>
          <a:xfrm>
            <a:off x="34829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2985" name="Google Shape;2985;p69"/>
          <p:cNvSpPr/>
          <p:nvPr/>
        </p:nvSpPr>
        <p:spPr>
          <a:xfrm>
            <a:off x="40163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986" name="Google Shape;2986;p69"/>
          <p:cNvSpPr/>
          <p:nvPr/>
        </p:nvSpPr>
        <p:spPr>
          <a:xfrm>
            <a:off x="45497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2987" name="Google Shape;2987;p69"/>
          <p:cNvSpPr/>
          <p:nvPr/>
        </p:nvSpPr>
        <p:spPr>
          <a:xfrm>
            <a:off x="50831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988" name="Google Shape;2988;p69"/>
          <p:cNvSpPr/>
          <p:nvPr/>
        </p:nvSpPr>
        <p:spPr>
          <a:xfrm>
            <a:off x="5616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2989" name="Google Shape;2989;p69"/>
          <p:cNvSpPr/>
          <p:nvPr/>
        </p:nvSpPr>
        <p:spPr>
          <a:xfrm>
            <a:off x="61499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990" name="Google Shape;2990;p69"/>
          <p:cNvSpPr/>
          <p:nvPr/>
        </p:nvSpPr>
        <p:spPr>
          <a:xfrm>
            <a:off x="66833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991" name="Google Shape;2991;p69"/>
          <p:cNvSpPr/>
          <p:nvPr/>
        </p:nvSpPr>
        <p:spPr>
          <a:xfrm>
            <a:off x="72167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2992" name="Google Shape;2992;p69"/>
          <p:cNvSpPr/>
          <p:nvPr/>
        </p:nvSpPr>
        <p:spPr>
          <a:xfrm>
            <a:off x="77501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993" name="Google Shape;2993;p69"/>
          <p:cNvSpPr/>
          <p:nvPr/>
        </p:nvSpPr>
        <p:spPr>
          <a:xfrm>
            <a:off x="8283575" y="5129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994" name="Google Shape;2994;p69"/>
          <p:cNvSpPr/>
          <p:nvPr/>
        </p:nvSpPr>
        <p:spPr>
          <a:xfrm>
            <a:off x="5111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2995" name="Google Shape;2995;p69"/>
          <p:cNvSpPr/>
          <p:nvPr/>
        </p:nvSpPr>
        <p:spPr>
          <a:xfrm>
            <a:off x="1044575" y="33464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2996" name="Google Shape;2996;p69"/>
          <p:cNvSpPr/>
          <p:nvPr/>
        </p:nvSpPr>
        <p:spPr>
          <a:xfrm>
            <a:off x="15779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2997" name="Google Shape;2997;p69"/>
          <p:cNvSpPr/>
          <p:nvPr/>
        </p:nvSpPr>
        <p:spPr>
          <a:xfrm>
            <a:off x="2187575" y="22336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2998" name="Google Shape;2998;p69"/>
          <p:cNvSpPr/>
          <p:nvPr/>
        </p:nvSpPr>
        <p:spPr>
          <a:xfrm>
            <a:off x="26447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2999" name="Google Shape;2999;p69"/>
          <p:cNvSpPr/>
          <p:nvPr/>
        </p:nvSpPr>
        <p:spPr>
          <a:xfrm>
            <a:off x="3178175" y="33464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000" name="Google Shape;3000;p69"/>
          <p:cNvSpPr/>
          <p:nvPr/>
        </p:nvSpPr>
        <p:spPr>
          <a:xfrm>
            <a:off x="37115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001" name="Google Shape;3001;p69"/>
          <p:cNvSpPr/>
          <p:nvPr/>
        </p:nvSpPr>
        <p:spPr>
          <a:xfrm>
            <a:off x="6378575" y="2386013"/>
            <a:ext cx="184150" cy="3968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02" name="Google Shape;3002;p69"/>
          <p:cNvSpPr/>
          <p:nvPr/>
        </p:nvSpPr>
        <p:spPr>
          <a:xfrm>
            <a:off x="4321175" y="124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003" name="Google Shape;3003;p69"/>
          <p:cNvSpPr/>
          <p:nvPr/>
        </p:nvSpPr>
        <p:spPr>
          <a:xfrm>
            <a:off x="47783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004" name="Google Shape;3004;p69"/>
          <p:cNvSpPr/>
          <p:nvPr/>
        </p:nvSpPr>
        <p:spPr>
          <a:xfrm>
            <a:off x="5311775" y="33464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005" name="Google Shape;3005;p69"/>
          <p:cNvSpPr/>
          <p:nvPr/>
        </p:nvSpPr>
        <p:spPr>
          <a:xfrm>
            <a:off x="5845175" y="43672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006" name="Google Shape;3006;p69"/>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grpSp>
        <p:nvGrpSpPr>
          <p:cNvPr id="3007" name="Google Shape;3007;p69"/>
          <p:cNvGrpSpPr/>
          <p:nvPr/>
        </p:nvGrpSpPr>
        <p:grpSpPr>
          <a:xfrm>
            <a:off x="685800" y="762000"/>
            <a:ext cx="533400" cy="1616075"/>
            <a:chOff x="432" y="480"/>
            <a:chExt cx="336" cy="1018"/>
          </a:xfrm>
        </p:grpSpPr>
        <p:sp>
          <p:nvSpPr>
            <p:cNvPr id="3008" name="Google Shape;3008;p69"/>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09" name="Google Shape;3009;p69"/>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3010" name="Google Shape;3010;p69"/>
          <p:cNvGrpSpPr/>
          <p:nvPr/>
        </p:nvGrpSpPr>
        <p:grpSpPr>
          <a:xfrm>
            <a:off x="7696200" y="762000"/>
            <a:ext cx="533400" cy="1616075"/>
            <a:chOff x="4848" y="480"/>
            <a:chExt cx="336" cy="1018"/>
          </a:xfrm>
        </p:grpSpPr>
        <p:sp>
          <p:nvSpPr>
            <p:cNvPr id="3011" name="Google Shape;3011;p69"/>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12" name="Google Shape;3012;p69"/>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013" name="Google Shape;3013;p69"/>
          <p:cNvGrpSpPr/>
          <p:nvPr/>
        </p:nvGrpSpPr>
        <p:grpSpPr>
          <a:xfrm>
            <a:off x="685800" y="5638800"/>
            <a:ext cx="1295400" cy="1066800"/>
            <a:chOff x="432" y="3552"/>
            <a:chExt cx="816" cy="672"/>
          </a:xfrm>
        </p:grpSpPr>
        <p:sp>
          <p:nvSpPr>
            <p:cNvPr id="3014" name="Google Shape;3014;p69"/>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15" name="Google Shape;3015;p69"/>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016" name="Google Shape;3016;p69"/>
          <p:cNvGrpSpPr/>
          <p:nvPr/>
        </p:nvGrpSpPr>
        <p:grpSpPr>
          <a:xfrm>
            <a:off x="6934200" y="5638800"/>
            <a:ext cx="1295400" cy="1066800"/>
            <a:chOff x="4368" y="3552"/>
            <a:chExt cx="816" cy="672"/>
          </a:xfrm>
        </p:grpSpPr>
        <p:sp>
          <p:nvSpPr>
            <p:cNvPr id="3017" name="Google Shape;3017;p69"/>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18" name="Google Shape;3018;p69"/>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019" name="Google Shape;3019;p69"/>
          <p:cNvSpPr/>
          <p:nvPr/>
        </p:nvSpPr>
        <p:spPr>
          <a:xfrm>
            <a:off x="6096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
        <p:nvSpPr>
          <p:cNvPr id="3025" name="Google Shape;3025;p70"/>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26" name="Google Shape;3026;p70"/>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27" name="Google Shape;3027;p70"/>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28" name="Google Shape;3028;p70"/>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29" name="Google Shape;3029;p70"/>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0" name="Google Shape;3030;p70"/>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1" name="Google Shape;3031;p70"/>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2" name="Google Shape;3032;p70"/>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3" name="Google Shape;3033;p70"/>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4" name="Google Shape;3034;p70"/>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5" name="Google Shape;3035;p70"/>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6" name="Google Shape;3036;p70"/>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7" name="Google Shape;3037;p70"/>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8" name="Google Shape;3038;p70"/>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39" name="Google Shape;3039;p70"/>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0" name="Google Shape;3040;p70"/>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1" name="Google Shape;3041;p70"/>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2" name="Google Shape;3042;p70"/>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3" name="Google Shape;3043;p70"/>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4" name="Google Shape;3044;p70"/>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5" name="Google Shape;3045;p70"/>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6" name="Google Shape;3046;p70"/>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7" name="Google Shape;3047;p70"/>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8" name="Google Shape;3048;p70"/>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49" name="Google Shape;3049;p70"/>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50" name="Google Shape;3050;p70"/>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51" name="Google Shape;3051;p70"/>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52" name="Google Shape;3052;p70"/>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53" name="Google Shape;3053;p70"/>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54" name="Google Shape;3054;p70"/>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055" name="Google Shape;3055;p70"/>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056" name="Google Shape;3056;p70"/>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057" name="Google Shape;3057;p70"/>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058" name="Google Shape;3058;p70"/>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059" name="Google Shape;3059;p70"/>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060" name="Google Shape;3060;p70"/>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061" name="Google Shape;3061;p70"/>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062" name="Google Shape;3062;p70"/>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063" name="Google Shape;3063;p70"/>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064" name="Google Shape;3064;p70"/>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065" name="Google Shape;3065;p70"/>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066" name="Google Shape;3066;p70"/>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067" name="Google Shape;3067;p70"/>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068" name="Google Shape;3068;p70"/>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069" name="Google Shape;3069;p70"/>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0" name="Google Shape;3070;p70"/>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1" name="Google Shape;3071;p70"/>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2" name="Google Shape;3072;p70"/>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3" name="Google Shape;3073;p70"/>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4" name="Google Shape;3074;p70"/>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5" name="Google Shape;3075;p70"/>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6" name="Google Shape;3076;p70"/>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7" name="Google Shape;3077;p70"/>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078" name="Google Shape;3078;p70"/>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79" name="Google Shape;3079;p70"/>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80" name="Google Shape;3080;p70"/>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81" name="Google Shape;3081;p70"/>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82" name="Google Shape;3082;p70"/>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83" name="Google Shape;3083;p70"/>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084" name="Google Shape;3084;p70"/>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3085" name="Google Shape;3085;p70"/>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086" name="Google Shape;3086;p70"/>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087" name="Google Shape;3087;p70"/>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088" name="Google Shape;3088;p70"/>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089" name="Google Shape;3089;p70"/>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090" name="Google Shape;3090;p70"/>
          <p:cNvSpPr/>
          <p:nvPr/>
        </p:nvSpPr>
        <p:spPr>
          <a:xfrm>
            <a:off x="2416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091" name="Google Shape;3091;p70"/>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092" name="Google Shape;3092;p70"/>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093" name="Google Shape;3093;p70"/>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094" name="Google Shape;3094;p70"/>
          <p:cNvSpPr/>
          <p:nvPr/>
        </p:nvSpPr>
        <p:spPr>
          <a:xfrm>
            <a:off x="4549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095" name="Google Shape;3095;p70"/>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096" name="Google Shape;3096;p70"/>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097" name="Google Shape;3097;p70"/>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098" name="Google Shape;3098;p70"/>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099" name="Google Shape;3099;p70"/>
          <p:cNvSpPr/>
          <p:nvPr/>
        </p:nvSpPr>
        <p:spPr>
          <a:xfrm>
            <a:off x="7216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100" name="Google Shape;3100;p70"/>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101" name="Google Shape;3101;p70"/>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102" name="Google Shape;3102;p70"/>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103" name="Google Shape;3103;p70"/>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104" name="Google Shape;3104;p70"/>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105" name="Google Shape;3105;p70"/>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106" name="Google Shape;3106;p70"/>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107" name="Google Shape;3107;p70"/>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108" name="Google Shape;3108;p70"/>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109" name="Google Shape;3109;p70"/>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110" name="Google Shape;3110;p70"/>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111" name="Google Shape;3111;p70"/>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112" name="Google Shape;3112;p70"/>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113" name="Google Shape;3113;p70"/>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114" name="Google Shape;3114;p70"/>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115" name="Google Shape;3115;p70"/>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116" name="Google Shape;3116;p70"/>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117" name="Google Shape;3117;p70"/>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grpSp>
        <p:nvGrpSpPr>
          <p:cNvPr id="3118" name="Google Shape;3118;p70"/>
          <p:cNvGrpSpPr/>
          <p:nvPr/>
        </p:nvGrpSpPr>
        <p:grpSpPr>
          <a:xfrm>
            <a:off x="685800" y="762000"/>
            <a:ext cx="533400" cy="1616075"/>
            <a:chOff x="432" y="480"/>
            <a:chExt cx="336" cy="1018"/>
          </a:xfrm>
        </p:grpSpPr>
        <p:sp>
          <p:nvSpPr>
            <p:cNvPr id="3119" name="Google Shape;3119;p70"/>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20" name="Google Shape;3120;p70"/>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3121" name="Google Shape;3121;p70"/>
          <p:cNvGrpSpPr/>
          <p:nvPr/>
        </p:nvGrpSpPr>
        <p:grpSpPr>
          <a:xfrm>
            <a:off x="7696200" y="762000"/>
            <a:ext cx="533400" cy="1616075"/>
            <a:chOff x="4848" y="480"/>
            <a:chExt cx="336" cy="1018"/>
          </a:xfrm>
        </p:grpSpPr>
        <p:sp>
          <p:nvSpPr>
            <p:cNvPr id="3122" name="Google Shape;3122;p70"/>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23" name="Google Shape;3123;p70"/>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124" name="Google Shape;3124;p70"/>
          <p:cNvGrpSpPr/>
          <p:nvPr/>
        </p:nvGrpSpPr>
        <p:grpSpPr>
          <a:xfrm>
            <a:off x="685800" y="5638800"/>
            <a:ext cx="1295400" cy="1066800"/>
            <a:chOff x="432" y="3552"/>
            <a:chExt cx="816" cy="672"/>
          </a:xfrm>
        </p:grpSpPr>
        <p:sp>
          <p:nvSpPr>
            <p:cNvPr id="3125" name="Google Shape;3125;p70"/>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26" name="Google Shape;3126;p70"/>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127" name="Google Shape;3127;p70"/>
          <p:cNvGrpSpPr/>
          <p:nvPr/>
        </p:nvGrpSpPr>
        <p:grpSpPr>
          <a:xfrm>
            <a:off x="6934200" y="5638800"/>
            <a:ext cx="1295400" cy="1066800"/>
            <a:chOff x="4368" y="3552"/>
            <a:chExt cx="816" cy="672"/>
          </a:xfrm>
        </p:grpSpPr>
        <p:sp>
          <p:nvSpPr>
            <p:cNvPr id="3128" name="Google Shape;3128;p70"/>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29" name="Google Shape;3129;p70"/>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130" name="Google Shape;3130;p70"/>
          <p:cNvSpPr/>
          <p:nvPr/>
        </p:nvSpPr>
        <p:spPr>
          <a:xfrm>
            <a:off x="6096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5" name="Shape 3135"/>
        <p:cNvGrpSpPr/>
        <p:nvPr/>
      </p:nvGrpSpPr>
      <p:grpSpPr>
        <a:xfrm>
          <a:off x="0" y="0"/>
          <a:ext cx="0" cy="0"/>
          <a:chOff x="0" y="0"/>
          <a:chExt cx="0" cy="0"/>
        </a:xfrm>
      </p:grpSpPr>
      <p:sp>
        <p:nvSpPr>
          <p:cNvPr id="3136" name="Google Shape;3136;p71"/>
          <p:cNvSpPr/>
          <p:nvPr/>
        </p:nvSpPr>
        <p:spPr>
          <a:xfrm>
            <a:off x="3286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37" name="Google Shape;3137;p71"/>
          <p:cNvSpPr/>
          <p:nvPr/>
        </p:nvSpPr>
        <p:spPr>
          <a:xfrm>
            <a:off x="8620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38" name="Google Shape;3138;p71"/>
          <p:cNvSpPr/>
          <p:nvPr/>
        </p:nvSpPr>
        <p:spPr>
          <a:xfrm>
            <a:off x="13954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39" name="Google Shape;3139;p71"/>
          <p:cNvSpPr/>
          <p:nvPr/>
        </p:nvSpPr>
        <p:spPr>
          <a:xfrm>
            <a:off x="19288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0" name="Google Shape;3140;p71"/>
          <p:cNvSpPr/>
          <p:nvPr/>
        </p:nvSpPr>
        <p:spPr>
          <a:xfrm>
            <a:off x="24622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1" name="Google Shape;3141;p71"/>
          <p:cNvSpPr/>
          <p:nvPr/>
        </p:nvSpPr>
        <p:spPr>
          <a:xfrm>
            <a:off x="29956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2" name="Google Shape;3142;p71"/>
          <p:cNvSpPr/>
          <p:nvPr/>
        </p:nvSpPr>
        <p:spPr>
          <a:xfrm>
            <a:off x="35290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3" name="Google Shape;3143;p71"/>
          <p:cNvSpPr/>
          <p:nvPr/>
        </p:nvSpPr>
        <p:spPr>
          <a:xfrm>
            <a:off x="40624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4" name="Google Shape;3144;p71"/>
          <p:cNvSpPr/>
          <p:nvPr/>
        </p:nvSpPr>
        <p:spPr>
          <a:xfrm>
            <a:off x="45958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5" name="Google Shape;3145;p71"/>
          <p:cNvSpPr/>
          <p:nvPr/>
        </p:nvSpPr>
        <p:spPr>
          <a:xfrm>
            <a:off x="51292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6" name="Google Shape;3146;p71"/>
          <p:cNvSpPr/>
          <p:nvPr/>
        </p:nvSpPr>
        <p:spPr>
          <a:xfrm>
            <a:off x="56626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7" name="Google Shape;3147;p71"/>
          <p:cNvSpPr/>
          <p:nvPr/>
        </p:nvSpPr>
        <p:spPr>
          <a:xfrm>
            <a:off x="61960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8" name="Google Shape;3148;p71"/>
          <p:cNvSpPr/>
          <p:nvPr/>
        </p:nvSpPr>
        <p:spPr>
          <a:xfrm>
            <a:off x="67294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49" name="Google Shape;3149;p71"/>
          <p:cNvSpPr/>
          <p:nvPr/>
        </p:nvSpPr>
        <p:spPr>
          <a:xfrm>
            <a:off x="72628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0" name="Google Shape;3150;p71"/>
          <p:cNvSpPr/>
          <p:nvPr/>
        </p:nvSpPr>
        <p:spPr>
          <a:xfrm>
            <a:off x="77962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1" name="Google Shape;3151;p71"/>
          <p:cNvSpPr/>
          <p:nvPr/>
        </p:nvSpPr>
        <p:spPr>
          <a:xfrm>
            <a:off x="8329613" y="511175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2" name="Google Shape;3152;p71"/>
          <p:cNvSpPr/>
          <p:nvPr/>
        </p:nvSpPr>
        <p:spPr>
          <a:xfrm>
            <a:off x="4794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3" name="Google Shape;3153;p71"/>
          <p:cNvSpPr/>
          <p:nvPr/>
        </p:nvSpPr>
        <p:spPr>
          <a:xfrm>
            <a:off x="26130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4" name="Google Shape;3154;p71"/>
          <p:cNvSpPr/>
          <p:nvPr/>
        </p:nvSpPr>
        <p:spPr>
          <a:xfrm>
            <a:off x="36798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5" name="Google Shape;3155;p71"/>
          <p:cNvSpPr/>
          <p:nvPr/>
        </p:nvSpPr>
        <p:spPr>
          <a:xfrm>
            <a:off x="47466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6" name="Google Shape;3156;p71"/>
          <p:cNvSpPr/>
          <p:nvPr/>
        </p:nvSpPr>
        <p:spPr>
          <a:xfrm>
            <a:off x="58134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7" name="Google Shape;3157;p71"/>
          <p:cNvSpPr/>
          <p:nvPr/>
        </p:nvSpPr>
        <p:spPr>
          <a:xfrm>
            <a:off x="68802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8" name="Google Shape;3158;p71"/>
          <p:cNvSpPr/>
          <p:nvPr/>
        </p:nvSpPr>
        <p:spPr>
          <a:xfrm>
            <a:off x="79470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59" name="Google Shape;3159;p71"/>
          <p:cNvSpPr/>
          <p:nvPr/>
        </p:nvSpPr>
        <p:spPr>
          <a:xfrm>
            <a:off x="1012825" y="3282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60" name="Google Shape;3160;p71"/>
          <p:cNvSpPr/>
          <p:nvPr/>
        </p:nvSpPr>
        <p:spPr>
          <a:xfrm>
            <a:off x="3146425" y="3282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61" name="Google Shape;3161;p71"/>
          <p:cNvSpPr/>
          <p:nvPr/>
        </p:nvSpPr>
        <p:spPr>
          <a:xfrm>
            <a:off x="5280025" y="3282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62" name="Google Shape;3162;p71"/>
          <p:cNvSpPr/>
          <p:nvPr/>
        </p:nvSpPr>
        <p:spPr>
          <a:xfrm>
            <a:off x="7413625" y="3282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63" name="Google Shape;3163;p71"/>
          <p:cNvSpPr/>
          <p:nvPr/>
        </p:nvSpPr>
        <p:spPr>
          <a:xfrm>
            <a:off x="2155825" y="21399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64" name="Google Shape;3164;p71"/>
          <p:cNvSpPr/>
          <p:nvPr/>
        </p:nvSpPr>
        <p:spPr>
          <a:xfrm>
            <a:off x="6346825" y="2292350"/>
            <a:ext cx="444500" cy="444500"/>
          </a:xfrm>
          <a:prstGeom prst="ellipse">
            <a:avLst/>
          </a:prstGeom>
          <a:solidFill>
            <a:srgbClr val="FF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65" name="Google Shape;3165;p71"/>
          <p:cNvSpPr/>
          <p:nvPr/>
        </p:nvSpPr>
        <p:spPr>
          <a:xfrm>
            <a:off x="4289425" y="11493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166" name="Google Shape;3166;p71"/>
          <p:cNvCxnSpPr/>
          <p:nvPr/>
        </p:nvCxnSpPr>
        <p:spPr>
          <a:xfrm flipH="1">
            <a:off x="2530475" y="144780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167" name="Google Shape;3167;p71"/>
          <p:cNvCxnSpPr/>
          <p:nvPr/>
        </p:nvCxnSpPr>
        <p:spPr>
          <a:xfrm>
            <a:off x="4740275" y="144780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168" name="Google Shape;3168;p71"/>
          <p:cNvCxnSpPr/>
          <p:nvPr/>
        </p:nvCxnSpPr>
        <p:spPr>
          <a:xfrm flipH="1">
            <a:off x="1235075" y="251460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169" name="Google Shape;3169;p71"/>
          <p:cNvCxnSpPr/>
          <p:nvPr/>
        </p:nvCxnSpPr>
        <p:spPr>
          <a:xfrm>
            <a:off x="2606675" y="251460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170" name="Google Shape;3170;p71"/>
          <p:cNvCxnSpPr/>
          <p:nvPr/>
        </p:nvCxnSpPr>
        <p:spPr>
          <a:xfrm flipH="1">
            <a:off x="5654675" y="26670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171" name="Google Shape;3171;p71"/>
          <p:cNvCxnSpPr/>
          <p:nvPr/>
        </p:nvCxnSpPr>
        <p:spPr>
          <a:xfrm>
            <a:off x="6797675" y="259080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172" name="Google Shape;3172;p71"/>
          <p:cNvCxnSpPr/>
          <p:nvPr/>
        </p:nvCxnSpPr>
        <p:spPr>
          <a:xfrm flipH="1">
            <a:off x="701675" y="365760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173" name="Google Shape;3173;p71"/>
          <p:cNvCxnSpPr/>
          <p:nvPr/>
        </p:nvCxnSpPr>
        <p:spPr>
          <a:xfrm>
            <a:off x="1387475" y="36576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174" name="Google Shape;3174;p71"/>
          <p:cNvCxnSpPr/>
          <p:nvPr/>
        </p:nvCxnSpPr>
        <p:spPr>
          <a:xfrm flipH="1">
            <a:off x="2987675" y="373380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175" name="Google Shape;3175;p71"/>
          <p:cNvCxnSpPr/>
          <p:nvPr/>
        </p:nvCxnSpPr>
        <p:spPr>
          <a:xfrm>
            <a:off x="3597275" y="358140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176" name="Google Shape;3176;p71"/>
          <p:cNvCxnSpPr/>
          <p:nvPr/>
        </p:nvCxnSpPr>
        <p:spPr>
          <a:xfrm flipH="1">
            <a:off x="5045075" y="37338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177" name="Google Shape;3177;p71"/>
          <p:cNvCxnSpPr/>
          <p:nvPr/>
        </p:nvCxnSpPr>
        <p:spPr>
          <a:xfrm>
            <a:off x="5654675" y="373380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178" name="Google Shape;3178;p71"/>
          <p:cNvCxnSpPr/>
          <p:nvPr/>
        </p:nvCxnSpPr>
        <p:spPr>
          <a:xfrm flipH="1">
            <a:off x="7026275" y="365760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179" name="Google Shape;3179;p71"/>
          <p:cNvCxnSpPr/>
          <p:nvPr/>
        </p:nvCxnSpPr>
        <p:spPr>
          <a:xfrm>
            <a:off x="7788275" y="365760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180" name="Google Shape;3180;p71"/>
          <p:cNvCxnSpPr/>
          <p:nvPr/>
        </p:nvCxnSpPr>
        <p:spPr>
          <a:xfrm flipH="1">
            <a:off x="3968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1" name="Google Shape;3181;p71"/>
          <p:cNvCxnSpPr/>
          <p:nvPr/>
        </p:nvCxnSpPr>
        <p:spPr>
          <a:xfrm flipH="1">
            <a:off x="14636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2" name="Google Shape;3182;p71"/>
          <p:cNvCxnSpPr/>
          <p:nvPr/>
        </p:nvCxnSpPr>
        <p:spPr>
          <a:xfrm flipH="1">
            <a:off x="25304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3" name="Google Shape;3183;p71"/>
          <p:cNvCxnSpPr/>
          <p:nvPr/>
        </p:nvCxnSpPr>
        <p:spPr>
          <a:xfrm flipH="1">
            <a:off x="35972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4" name="Google Shape;3184;p71"/>
          <p:cNvCxnSpPr/>
          <p:nvPr/>
        </p:nvCxnSpPr>
        <p:spPr>
          <a:xfrm flipH="1">
            <a:off x="46640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5" name="Google Shape;3185;p71"/>
          <p:cNvCxnSpPr/>
          <p:nvPr/>
        </p:nvCxnSpPr>
        <p:spPr>
          <a:xfrm flipH="1">
            <a:off x="57308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6" name="Google Shape;3186;p71"/>
          <p:cNvCxnSpPr/>
          <p:nvPr/>
        </p:nvCxnSpPr>
        <p:spPr>
          <a:xfrm flipH="1">
            <a:off x="67976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7" name="Google Shape;3187;p71"/>
          <p:cNvCxnSpPr/>
          <p:nvPr/>
        </p:nvCxnSpPr>
        <p:spPr>
          <a:xfrm>
            <a:off x="7778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88" name="Google Shape;3188;p71"/>
          <p:cNvCxnSpPr/>
          <p:nvPr/>
        </p:nvCxnSpPr>
        <p:spPr>
          <a:xfrm>
            <a:off x="1844675" y="464820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189" name="Google Shape;3189;p71"/>
          <p:cNvCxnSpPr/>
          <p:nvPr/>
        </p:nvCxnSpPr>
        <p:spPr>
          <a:xfrm>
            <a:off x="29114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90" name="Google Shape;3190;p71"/>
          <p:cNvCxnSpPr/>
          <p:nvPr/>
        </p:nvCxnSpPr>
        <p:spPr>
          <a:xfrm>
            <a:off x="40544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91" name="Google Shape;3191;p71"/>
          <p:cNvCxnSpPr/>
          <p:nvPr/>
        </p:nvCxnSpPr>
        <p:spPr>
          <a:xfrm>
            <a:off x="51212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92" name="Google Shape;3192;p71"/>
          <p:cNvCxnSpPr/>
          <p:nvPr/>
        </p:nvCxnSpPr>
        <p:spPr>
          <a:xfrm>
            <a:off x="61880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93" name="Google Shape;3193;p71"/>
          <p:cNvCxnSpPr/>
          <p:nvPr/>
        </p:nvCxnSpPr>
        <p:spPr>
          <a:xfrm>
            <a:off x="72548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94" name="Google Shape;3194;p71"/>
          <p:cNvCxnSpPr/>
          <p:nvPr/>
        </p:nvCxnSpPr>
        <p:spPr>
          <a:xfrm>
            <a:off x="8321675" y="472440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195" name="Google Shape;3195;p71"/>
          <p:cNvCxnSpPr/>
          <p:nvPr/>
        </p:nvCxnSpPr>
        <p:spPr>
          <a:xfrm flipH="1">
            <a:off x="7864475" y="4724400"/>
            <a:ext cx="228600" cy="381000"/>
          </a:xfrm>
          <a:prstGeom prst="straightConnector1">
            <a:avLst/>
          </a:prstGeom>
          <a:noFill/>
          <a:ln cap="flat" cmpd="sng" w="12700">
            <a:solidFill>
              <a:schemeClr val="dk1"/>
            </a:solidFill>
            <a:prstDash val="solid"/>
            <a:round/>
            <a:headEnd len="sm" w="sm" type="none"/>
            <a:tailEnd len="sm" w="sm" type="none"/>
          </a:ln>
        </p:spPr>
      </p:cxnSp>
      <p:sp>
        <p:nvSpPr>
          <p:cNvPr id="3196" name="Google Shape;3196;p71"/>
          <p:cNvSpPr/>
          <p:nvPr/>
        </p:nvSpPr>
        <p:spPr>
          <a:xfrm>
            <a:off x="1546225" y="427355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197" name="Google Shape;3197;p71"/>
          <p:cNvSpPr/>
          <p:nvPr/>
        </p:nvSpPr>
        <p:spPr>
          <a:xfrm>
            <a:off x="3048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198" name="Google Shape;3198;p71"/>
          <p:cNvSpPr/>
          <p:nvPr/>
        </p:nvSpPr>
        <p:spPr>
          <a:xfrm>
            <a:off x="8382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199" name="Google Shape;3199;p71"/>
          <p:cNvSpPr/>
          <p:nvPr/>
        </p:nvSpPr>
        <p:spPr>
          <a:xfrm>
            <a:off x="13716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200" name="Google Shape;3200;p71"/>
          <p:cNvSpPr/>
          <p:nvPr/>
        </p:nvSpPr>
        <p:spPr>
          <a:xfrm>
            <a:off x="19050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201" name="Google Shape;3201;p71"/>
          <p:cNvSpPr/>
          <p:nvPr/>
        </p:nvSpPr>
        <p:spPr>
          <a:xfrm>
            <a:off x="24384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202" name="Google Shape;3202;p71"/>
          <p:cNvSpPr/>
          <p:nvPr/>
        </p:nvSpPr>
        <p:spPr>
          <a:xfrm>
            <a:off x="29718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203" name="Google Shape;3203;p71"/>
          <p:cNvSpPr/>
          <p:nvPr/>
        </p:nvSpPr>
        <p:spPr>
          <a:xfrm>
            <a:off x="35052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204" name="Google Shape;3204;p71"/>
          <p:cNvSpPr/>
          <p:nvPr/>
        </p:nvSpPr>
        <p:spPr>
          <a:xfrm>
            <a:off x="40386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205" name="Google Shape;3205;p71"/>
          <p:cNvSpPr/>
          <p:nvPr/>
        </p:nvSpPr>
        <p:spPr>
          <a:xfrm>
            <a:off x="45720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206" name="Google Shape;3206;p71"/>
          <p:cNvSpPr/>
          <p:nvPr/>
        </p:nvSpPr>
        <p:spPr>
          <a:xfrm>
            <a:off x="51054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207" name="Google Shape;3207;p71"/>
          <p:cNvSpPr/>
          <p:nvPr/>
        </p:nvSpPr>
        <p:spPr>
          <a:xfrm>
            <a:off x="56388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208" name="Google Shape;3208;p71"/>
          <p:cNvSpPr/>
          <p:nvPr/>
        </p:nvSpPr>
        <p:spPr>
          <a:xfrm>
            <a:off x="61722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209" name="Google Shape;3209;p71"/>
          <p:cNvSpPr/>
          <p:nvPr/>
        </p:nvSpPr>
        <p:spPr>
          <a:xfrm>
            <a:off x="67056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210" name="Google Shape;3210;p71"/>
          <p:cNvSpPr/>
          <p:nvPr/>
        </p:nvSpPr>
        <p:spPr>
          <a:xfrm>
            <a:off x="72390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211" name="Google Shape;3211;p71"/>
          <p:cNvSpPr/>
          <p:nvPr/>
        </p:nvSpPr>
        <p:spPr>
          <a:xfrm>
            <a:off x="77724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212" name="Google Shape;3212;p71"/>
          <p:cNvSpPr/>
          <p:nvPr/>
        </p:nvSpPr>
        <p:spPr>
          <a:xfrm>
            <a:off x="8305800" y="5059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213" name="Google Shape;3213;p71"/>
          <p:cNvSpPr/>
          <p:nvPr/>
        </p:nvSpPr>
        <p:spPr>
          <a:xfrm>
            <a:off x="5334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214" name="Google Shape;3214;p71"/>
          <p:cNvSpPr/>
          <p:nvPr/>
        </p:nvSpPr>
        <p:spPr>
          <a:xfrm>
            <a:off x="1066800" y="327660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215" name="Google Shape;3215;p71"/>
          <p:cNvSpPr/>
          <p:nvPr/>
        </p:nvSpPr>
        <p:spPr>
          <a:xfrm>
            <a:off x="16002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216" name="Google Shape;3216;p71"/>
          <p:cNvSpPr/>
          <p:nvPr/>
        </p:nvSpPr>
        <p:spPr>
          <a:xfrm>
            <a:off x="2209800" y="21637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217" name="Google Shape;3217;p71"/>
          <p:cNvSpPr/>
          <p:nvPr/>
        </p:nvSpPr>
        <p:spPr>
          <a:xfrm>
            <a:off x="26670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218" name="Google Shape;3218;p71"/>
          <p:cNvSpPr/>
          <p:nvPr/>
        </p:nvSpPr>
        <p:spPr>
          <a:xfrm>
            <a:off x="3200400" y="327660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219" name="Google Shape;3219;p71"/>
          <p:cNvSpPr/>
          <p:nvPr/>
        </p:nvSpPr>
        <p:spPr>
          <a:xfrm>
            <a:off x="37338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220" name="Google Shape;3220;p71"/>
          <p:cNvSpPr/>
          <p:nvPr/>
        </p:nvSpPr>
        <p:spPr>
          <a:xfrm>
            <a:off x="6400800" y="23161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221" name="Google Shape;3221;p71"/>
          <p:cNvSpPr/>
          <p:nvPr/>
        </p:nvSpPr>
        <p:spPr>
          <a:xfrm>
            <a:off x="69342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222" name="Google Shape;3222;p71"/>
          <p:cNvSpPr/>
          <p:nvPr/>
        </p:nvSpPr>
        <p:spPr>
          <a:xfrm>
            <a:off x="7467600" y="327660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223" name="Google Shape;3223;p71"/>
          <p:cNvSpPr/>
          <p:nvPr/>
        </p:nvSpPr>
        <p:spPr>
          <a:xfrm>
            <a:off x="80010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224" name="Google Shape;3224;p71"/>
          <p:cNvSpPr/>
          <p:nvPr/>
        </p:nvSpPr>
        <p:spPr>
          <a:xfrm>
            <a:off x="4343400" y="11731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225" name="Google Shape;3225;p71"/>
          <p:cNvSpPr/>
          <p:nvPr/>
        </p:nvSpPr>
        <p:spPr>
          <a:xfrm>
            <a:off x="48006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226" name="Google Shape;3226;p71"/>
          <p:cNvSpPr/>
          <p:nvPr/>
        </p:nvSpPr>
        <p:spPr>
          <a:xfrm>
            <a:off x="5334000" y="327660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227" name="Google Shape;3227;p71"/>
          <p:cNvSpPr/>
          <p:nvPr/>
        </p:nvSpPr>
        <p:spPr>
          <a:xfrm>
            <a:off x="5867400" y="429736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228" name="Google Shape;3228;p71"/>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grpSp>
        <p:nvGrpSpPr>
          <p:cNvPr id="3229" name="Google Shape;3229;p71"/>
          <p:cNvGrpSpPr/>
          <p:nvPr/>
        </p:nvGrpSpPr>
        <p:grpSpPr>
          <a:xfrm>
            <a:off x="685800" y="762000"/>
            <a:ext cx="533400" cy="1616075"/>
            <a:chOff x="432" y="480"/>
            <a:chExt cx="336" cy="1018"/>
          </a:xfrm>
        </p:grpSpPr>
        <p:sp>
          <p:nvSpPr>
            <p:cNvPr id="3230" name="Google Shape;3230;p71"/>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31" name="Google Shape;3231;p71"/>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3232" name="Google Shape;3232;p71"/>
          <p:cNvGrpSpPr/>
          <p:nvPr/>
        </p:nvGrpSpPr>
        <p:grpSpPr>
          <a:xfrm>
            <a:off x="7696200" y="762000"/>
            <a:ext cx="533400" cy="1616075"/>
            <a:chOff x="4848" y="480"/>
            <a:chExt cx="336" cy="1018"/>
          </a:xfrm>
        </p:grpSpPr>
        <p:sp>
          <p:nvSpPr>
            <p:cNvPr id="3233" name="Google Shape;3233;p71"/>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34" name="Google Shape;3234;p71"/>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235" name="Google Shape;3235;p71"/>
          <p:cNvGrpSpPr/>
          <p:nvPr/>
        </p:nvGrpSpPr>
        <p:grpSpPr>
          <a:xfrm>
            <a:off x="685800" y="5638800"/>
            <a:ext cx="1295400" cy="1066800"/>
            <a:chOff x="432" y="3552"/>
            <a:chExt cx="816" cy="672"/>
          </a:xfrm>
        </p:grpSpPr>
        <p:sp>
          <p:nvSpPr>
            <p:cNvPr id="3236" name="Google Shape;3236;p71"/>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37" name="Google Shape;3237;p71"/>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238" name="Google Shape;3238;p71"/>
          <p:cNvGrpSpPr/>
          <p:nvPr/>
        </p:nvGrpSpPr>
        <p:grpSpPr>
          <a:xfrm>
            <a:off x="6934200" y="5638800"/>
            <a:ext cx="1295400" cy="1066800"/>
            <a:chOff x="4368" y="3552"/>
            <a:chExt cx="816" cy="672"/>
          </a:xfrm>
        </p:grpSpPr>
        <p:sp>
          <p:nvSpPr>
            <p:cNvPr id="3239" name="Google Shape;3239;p71"/>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40" name="Google Shape;3240;p71"/>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241" name="Google Shape;3241;p71"/>
          <p:cNvSpPr/>
          <p:nvPr/>
        </p:nvSpPr>
        <p:spPr>
          <a:xfrm>
            <a:off x="6096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6" name="Shape 3246"/>
        <p:cNvGrpSpPr/>
        <p:nvPr/>
      </p:nvGrpSpPr>
      <p:grpSpPr>
        <a:xfrm>
          <a:off x="0" y="0"/>
          <a:ext cx="0" cy="0"/>
          <a:chOff x="0" y="0"/>
          <a:chExt cx="0" cy="0"/>
        </a:xfrm>
      </p:grpSpPr>
      <p:sp>
        <p:nvSpPr>
          <p:cNvPr id="3247" name="Google Shape;3247;p72"/>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48" name="Google Shape;3248;p72"/>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49" name="Google Shape;3249;p72"/>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0" name="Google Shape;3250;p72"/>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1" name="Google Shape;3251;p72"/>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2" name="Google Shape;3252;p72"/>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3" name="Google Shape;3253;p72"/>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4" name="Google Shape;3254;p72"/>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5" name="Google Shape;3255;p72"/>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6" name="Google Shape;3256;p72"/>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7" name="Google Shape;3257;p72"/>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8" name="Google Shape;3258;p72"/>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59" name="Google Shape;3259;p72"/>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0" name="Google Shape;3260;p72"/>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1" name="Google Shape;3261;p72"/>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2" name="Google Shape;3262;p72"/>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3" name="Google Shape;3263;p72"/>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4" name="Google Shape;3264;p72"/>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5" name="Google Shape;3265;p72"/>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6" name="Google Shape;3266;p72"/>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7" name="Google Shape;3267;p72"/>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8" name="Google Shape;3268;p72"/>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69" name="Google Shape;3269;p72"/>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0" name="Google Shape;3270;p72"/>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1" name="Google Shape;3271;p72"/>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2" name="Google Shape;3272;p72"/>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3" name="Google Shape;3273;p72"/>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4" name="Google Shape;3274;p72"/>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5" name="Google Shape;3275;p72"/>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276" name="Google Shape;3276;p72"/>
          <p:cNvSpPr/>
          <p:nvPr/>
        </p:nvSpPr>
        <p:spPr>
          <a:xfrm>
            <a:off x="4267200" y="1143000"/>
            <a:ext cx="444500" cy="444500"/>
          </a:xfrm>
          <a:prstGeom prst="ellipse">
            <a:avLst/>
          </a:prstGeom>
          <a:solidFill>
            <a:srgbClr val="FF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277" name="Google Shape;3277;p72"/>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278" name="Google Shape;3278;p72"/>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279" name="Google Shape;3279;p72"/>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280" name="Google Shape;3280;p72"/>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281" name="Google Shape;3281;p72"/>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282" name="Google Shape;3282;p72"/>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283" name="Google Shape;3283;p72"/>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284" name="Google Shape;3284;p72"/>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285" name="Google Shape;3285;p72"/>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286" name="Google Shape;3286;p72"/>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287" name="Google Shape;3287;p72"/>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288" name="Google Shape;3288;p72"/>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289" name="Google Shape;3289;p72"/>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290" name="Google Shape;3290;p72"/>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291" name="Google Shape;3291;p72"/>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2" name="Google Shape;3292;p72"/>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3" name="Google Shape;3293;p72"/>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4" name="Google Shape;3294;p72"/>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5" name="Google Shape;3295;p72"/>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6" name="Google Shape;3296;p72"/>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7" name="Google Shape;3297;p72"/>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8" name="Google Shape;3298;p72"/>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299" name="Google Shape;3299;p72"/>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300" name="Google Shape;3300;p72"/>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301" name="Google Shape;3301;p72"/>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302" name="Google Shape;3302;p72"/>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303" name="Google Shape;3303;p72"/>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304" name="Google Shape;3304;p72"/>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305" name="Google Shape;3305;p72"/>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306" name="Google Shape;3306;p72"/>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3307" name="Google Shape;3307;p72"/>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08" name="Google Shape;3308;p72"/>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309" name="Google Shape;3309;p72"/>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310" name="Google Shape;3310;p72"/>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311" name="Google Shape;3311;p72"/>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312" name="Google Shape;3312;p72"/>
          <p:cNvSpPr/>
          <p:nvPr/>
        </p:nvSpPr>
        <p:spPr>
          <a:xfrm>
            <a:off x="2416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313" name="Google Shape;3313;p72"/>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314" name="Google Shape;3314;p72"/>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315" name="Google Shape;3315;p72"/>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316" name="Google Shape;3316;p72"/>
          <p:cNvSpPr/>
          <p:nvPr/>
        </p:nvSpPr>
        <p:spPr>
          <a:xfrm>
            <a:off x="4549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317" name="Google Shape;3317;p72"/>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318" name="Google Shape;3318;p72"/>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319" name="Google Shape;3319;p72"/>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320" name="Google Shape;3320;p72"/>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321" name="Google Shape;3321;p72"/>
          <p:cNvSpPr/>
          <p:nvPr/>
        </p:nvSpPr>
        <p:spPr>
          <a:xfrm>
            <a:off x="7216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322" name="Google Shape;3322;p72"/>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323" name="Google Shape;3323;p72"/>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324" name="Google Shape;3324;p72"/>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325" name="Google Shape;3325;p72"/>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326" name="Google Shape;3326;p72"/>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327" name="Google Shape;3327;p72"/>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328" name="Google Shape;3328;p72"/>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329" name="Google Shape;3329;p72"/>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330" name="Google Shape;3330;p72"/>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331" name="Google Shape;3331;p72"/>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332" name="Google Shape;3332;p72"/>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333" name="Google Shape;3333;p72"/>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334" name="Google Shape;3334;p72"/>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335" name="Google Shape;3335;p72"/>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336" name="Google Shape;3336;p72"/>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337" name="Google Shape;3337;p72"/>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338" name="Google Shape;3338;p72"/>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339" name="Google Shape;3339;p72"/>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a:t>
            </a:r>
            <a:endParaRPr/>
          </a:p>
        </p:txBody>
      </p:sp>
      <p:grpSp>
        <p:nvGrpSpPr>
          <p:cNvPr id="3340" name="Google Shape;3340;p72"/>
          <p:cNvGrpSpPr/>
          <p:nvPr/>
        </p:nvGrpSpPr>
        <p:grpSpPr>
          <a:xfrm>
            <a:off x="685800" y="762000"/>
            <a:ext cx="533400" cy="1616075"/>
            <a:chOff x="432" y="480"/>
            <a:chExt cx="336" cy="1018"/>
          </a:xfrm>
        </p:grpSpPr>
        <p:sp>
          <p:nvSpPr>
            <p:cNvPr id="3341" name="Google Shape;3341;p72"/>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42" name="Google Shape;3342;p72"/>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3343" name="Google Shape;3343;p72"/>
          <p:cNvGrpSpPr/>
          <p:nvPr/>
        </p:nvGrpSpPr>
        <p:grpSpPr>
          <a:xfrm>
            <a:off x="7696200" y="762000"/>
            <a:ext cx="533400" cy="1616075"/>
            <a:chOff x="4848" y="480"/>
            <a:chExt cx="336" cy="1018"/>
          </a:xfrm>
        </p:grpSpPr>
        <p:sp>
          <p:nvSpPr>
            <p:cNvPr id="3344" name="Google Shape;3344;p72"/>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45" name="Google Shape;3345;p72"/>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346" name="Google Shape;3346;p72"/>
          <p:cNvGrpSpPr/>
          <p:nvPr/>
        </p:nvGrpSpPr>
        <p:grpSpPr>
          <a:xfrm>
            <a:off x="685800" y="5638800"/>
            <a:ext cx="1295400" cy="1066800"/>
            <a:chOff x="432" y="3552"/>
            <a:chExt cx="816" cy="672"/>
          </a:xfrm>
        </p:grpSpPr>
        <p:sp>
          <p:nvSpPr>
            <p:cNvPr id="3347" name="Google Shape;3347;p72"/>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48" name="Google Shape;3348;p72"/>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349" name="Google Shape;3349;p72"/>
          <p:cNvGrpSpPr/>
          <p:nvPr/>
        </p:nvGrpSpPr>
        <p:grpSpPr>
          <a:xfrm>
            <a:off x="6934200" y="5638800"/>
            <a:ext cx="1295400" cy="1066800"/>
            <a:chOff x="4368" y="3552"/>
            <a:chExt cx="816" cy="672"/>
          </a:xfrm>
        </p:grpSpPr>
        <p:sp>
          <p:nvSpPr>
            <p:cNvPr id="3350" name="Google Shape;3350;p72"/>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51" name="Google Shape;3351;p72"/>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352" name="Google Shape;3352;p72"/>
          <p:cNvSpPr/>
          <p:nvPr/>
        </p:nvSpPr>
        <p:spPr>
          <a:xfrm>
            <a:off x="6096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7" name="Shape 3357"/>
        <p:cNvGrpSpPr/>
        <p:nvPr/>
      </p:nvGrpSpPr>
      <p:grpSpPr>
        <a:xfrm>
          <a:off x="0" y="0"/>
          <a:ext cx="0" cy="0"/>
          <a:chOff x="0" y="0"/>
          <a:chExt cx="0" cy="0"/>
        </a:xfrm>
      </p:grpSpPr>
      <p:sp>
        <p:nvSpPr>
          <p:cNvPr id="3358" name="Google Shape;3358;p73"/>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Generate Run 1</a:t>
            </a:r>
            <a:endParaRPr/>
          </a:p>
        </p:txBody>
      </p:sp>
      <p:grpSp>
        <p:nvGrpSpPr>
          <p:cNvPr id="3359" name="Google Shape;3359;p73"/>
          <p:cNvGrpSpPr/>
          <p:nvPr/>
        </p:nvGrpSpPr>
        <p:grpSpPr>
          <a:xfrm>
            <a:off x="282575" y="762000"/>
            <a:ext cx="8316913" cy="5943600"/>
            <a:chOff x="178" y="480"/>
            <a:chExt cx="5239" cy="3744"/>
          </a:xfrm>
        </p:grpSpPr>
        <p:sp>
          <p:nvSpPr>
            <p:cNvPr id="3360" name="Google Shape;3360;p73"/>
            <p:cNvSpPr/>
            <p:nvPr/>
          </p:nvSpPr>
          <p:spPr>
            <a:xfrm>
              <a:off x="1537" y="3216"/>
              <a:ext cx="184" cy="184"/>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1" name="Google Shape;3361;p73"/>
            <p:cNvSpPr/>
            <p:nvPr/>
          </p:nvSpPr>
          <p:spPr>
            <a:xfrm>
              <a:off x="1522"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1</a:t>
              </a:r>
              <a:endParaRPr/>
            </a:p>
          </p:txBody>
        </p:sp>
        <p:sp>
          <p:nvSpPr>
            <p:cNvPr id="3362" name="Google Shape;3362;p73"/>
            <p:cNvSpPr/>
            <p:nvPr/>
          </p:nvSpPr>
          <p:spPr>
            <a:xfrm>
              <a:off x="193"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3" name="Google Shape;3363;p73"/>
            <p:cNvSpPr/>
            <p:nvPr/>
          </p:nvSpPr>
          <p:spPr>
            <a:xfrm>
              <a:off x="529"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4" name="Google Shape;3364;p73"/>
            <p:cNvSpPr/>
            <p:nvPr/>
          </p:nvSpPr>
          <p:spPr>
            <a:xfrm>
              <a:off x="865"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5" name="Google Shape;3365;p73"/>
            <p:cNvSpPr/>
            <p:nvPr/>
          </p:nvSpPr>
          <p:spPr>
            <a:xfrm>
              <a:off x="1201"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6" name="Google Shape;3366;p73"/>
            <p:cNvSpPr/>
            <p:nvPr/>
          </p:nvSpPr>
          <p:spPr>
            <a:xfrm>
              <a:off x="1873"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7" name="Google Shape;3367;p73"/>
            <p:cNvSpPr/>
            <p:nvPr/>
          </p:nvSpPr>
          <p:spPr>
            <a:xfrm>
              <a:off x="2209"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8" name="Google Shape;3368;p73"/>
            <p:cNvSpPr/>
            <p:nvPr/>
          </p:nvSpPr>
          <p:spPr>
            <a:xfrm>
              <a:off x="2545"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69" name="Google Shape;3369;p73"/>
            <p:cNvSpPr/>
            <p:nvPr/>
          </p:nvSpPr>
          <p:spPr>
            <a:xfrm>
              <a:off x="2881"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0" name="Google Shape;3370;p73"/>
            <p:cNvSpPr/>
            <p:nvPr/>
          </p:nvSpPr>
          <p:spPr>
            <a:xfrm>
              <a:off x="3217"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1" name="Google Shape;3371;p73"/>
            <p:cNvSpPr/>
            <p:nvPr/>
          </p:nvSpPr>
          <p:spPr>
            <a:xfrm>
              <a:off x="3553"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2" name="Google Shape;3372;p73"/>
            <p:cNvSpPr/>
            <p:nvPr/>
          </p:nvSpPr>
          <p:spPr>
            <a:xfrm>
              <a:off x="3889"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3" name="Google Shape;3373;p73"/>
            <p:cNvSpPr/>
            <p:nvPr/>
          </p:nvSpPr>
          <p:spPr>
            <a:xfrm>
              <a:off x="4225"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4" name="Google Shape;3374;p73"/>
            <p:cNvSpPr/>
            <p:nvPr/>
          </p:nvSpPr>
          <p:spPr>
            <a:xfrm>
              <a:off x="4561"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5" name="Google Shape;3375;p73"/>
            <p:cNvSpPr/>
            <p:nvPr/>
          </p:nvSpPr>
          <p:spPr>
            <a:xfrm>
              <a:off x="4897"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6" name="Google Shape;3376;p73"/>
            <p:cNvSpPr/>
            <p:nvPr/>
          </p:nvSpPr>
          <p:spPr>
            <a:xfrm>
              <a:off x="5233" y="3216"/>
              <a:ext cx="184" cy="184"/>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7" name="Google Shape;3377;p73"/>
            <p:cNvSpPr/>
            <p:nvPr/>
          </p:nvSpPr>
          <p:spPr>
            <a:xfrm>
              <a:off x="288"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8" name="Google Shape;3378;p73"/>
            <p:cNvSpPr/>
            <p:nvPr/>
          </p:nvSpPr>
          <p:spPr>
            <a:xfrm>
              <a:off x="1632"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79" name="Google Shape;3379;p73"/>
            <p:cNvSpPr/>
            <p:nvPr/>
          </p:nvSpPr>
          <p:spPr>
            <a:xfrm>
              <a:off x="2304"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0" name="Google Shape;3380;p73"/>
            <p:cNvSpPr/>
            <p:nvPr/>
          </p:nvSpPr>
          <p:spPr>
            <a:xfrm>
              <a:off x="2976"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1" name="Google Shape;3381;p73"/>
            <p:cNvSpPr/>
            <p:nvPr/>
          </p:nvSpPr>
          <p:spPr>
            <a:xfrm>
              <a:off x="3648"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2" name="Google Shape;3382;p73"/>
            <p:cNvSpPr/>
            <p:nvPr/>
          </p:nvSpPr>
          <p:spPr>
            <a:xfrm>
              <a:off x="4320"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3" name="Google Shape;3383;p73"/>
            <p:cNvSpPr/>
            <p:nvPr/>
          </p:nvSpPr>
          <p:spPr>
            <a:xfrm>
              <a:off x="4992"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4" name="Google Shape;3384;p73"/>
            <p:cNvSpPr/>
            <p:nvPr/>
          </p:nvSpPr>
          <p:spPr>
            <a:xfrm>
              <a:off x="624" y="20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5" name="Google Shape;3385;p73"/>
            <p:cNvSpPr/>
            <p:nvPr/>
          </p:nvSpPr>
          <p:spPr>
            <a:xfrm>
              <a:off x="1968" y="20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6" name="Google Shape;3386;p73"/>
            <p:cNvSpPr/>
            <p:nvPr/>
          </p:nvSpPr>
          <p:spPr>
            <a:xfrm>
              <a:off x="3312" y="20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7" name="Google Shape;3387;p73"/>
            <p:cNvSpPr/>
            <p:nvPr/>
          </p:nvSpPr>
          <p:spPr>
            <a:xfrm>
              <a:off x="4656" y="206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8" name="Google Shape;3388;p73"/>
            <p:cNvSpPr/>
            <p:nvPr/>
          </p:nvSpPr>
          <p:spPr>
            <a:xfrm>
              <a:off x="1344" y="1344"/>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89" name="Google Shape;3389;p73"/>
            <p:cNvSpPr/>
            <p:nvPr/>
          </p:nvSpPr>
          <p:spPr>
            <a:xfrm>
              <a:off x="3984" y="144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390" name="Google Shape;3390;p73"/>
            <p:cNvSpPr/>
            <p:nvPr/>
          </p:nvSpPr>
          <p:spPr>
            <a:xfrm>
              <a:off x="2688" y="720"/>
              <a:ext cx="280" cy="280"/>
            </a:xfrm>
            <a:prstGeom prst="ellipse">
              <a:avLst/>
            </a:prstGeom>
            <a:solidFill>
              <a:srgbClr val="FFCC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391" name="Google Shape;3391;p73"/>
            <p:cNvCxnSpPr/>
            <p:nvPr/>
          </p:nvCxnSpPr>
          <p:spPr>
            <a:xfrm flipH="1">
              <a:off x="1580" y="908"/>
              <a:ext cx="1104" cy="480"/>
            </a:xfrm>
            <a:prstGeom prst="straightConnector1">
              <a:avLst/>
            </a:prstGeom>
            <a:noFill/>
            <a:ln cap="flat" cmpd="sng" w="12700">
              <a:solidFill>
                <a:schemeClr val="dk1"/>
              </a:solidFill>
              <a:prstDash val="solid"/>
              <a:round/>
              <a:headEnd len="sm" w="sm" type="none"/>
              <a:tailEnd len="sm" w="sm" type="none"/>
            </a:ln>
          </p:spPr>
        </p:cxnSp>
        <p:cxnSp>
          <p:nvCxnSpPr>
            <p:cNvPr id="3392" name="Google Shape;3392;p73"/>
            <p:cNvCxnSpPr/>
            <p:nvPr/>
          </p:nvCxnSpPr>
          <p:spPr>
            <a:xfrm>
              <a:off x="2972" y="908"/>
              <a:ext cx="1104" cy="528"/>
            </a:xfrm>
            <a:prstGeom prst="straightConnector1">
              <a:avLst/>
            </a:prstGeom>
            <a:noFill/>
            <a:ln cap="flat" cmpd="sng" w="12700">
              <a:solidFill>
                <a:schemeClr val="dk1"/>
              </a:solidFill>
              <a:prstDash val="solid"/>
              <a:round/>
              <a:headEnd len="sm" w="sm" type="none"/>
              <a:tailEnd len="sm" w="sm" type="none"/>
            </a:ln>
          </p:spPr>
        </p:cxnSp>
        <p:cxnSp>
          <p:nvCxnSpPr>
            <p:cNvPr id="3393" name="Google Shape;3393;p73"/>
            <p:cNvCxnSpPr/>
            <p:nvPr/>
          </p:nvCxnSpPr>
          <p:spPr>
            <a:xfrm flipH="1">
              <a:off x="764" y="1580"/>
              <a:ext cx="624" cy="480"/>
            </a:xfrm>
            <a:prstGeom prst="straightConnector1">
              <a:avLst/>
            </a:prstGeom>
            <a:noFill/>
            <a:ln cap="flat" cmpd="sng" w="12700">
              <a:solidFill>
                <a:schemeClr val="dk1"/>
              </a:solidFill>
              <a:prstDash val="solid"/>
              <a:round/>
              <a:headEnd len="sm" w="sm" type="none"/>
              <a:tailEnd len="sm" w="sm" type="none"/>
            </a:ln>
          </p:spPr>
        </p:cxnSp>
        <p:cxnSp>
          <p:nvCxnSpPr>
            <p:cNvPr id="3394" name="Google Shape;3394;p73"/>
            <p:cNvCxnSpPr/>
            <p:nvPr/>
          </p:nvCxnSpPr>
          <p:spPr>
            <a:xfrm>
              <a:off x="1628" y="1580"/>
              <a:ext cx="432" cy="480"/>
            </a:xfrm>
            <a:prstGeom prst="straightConnector1">
              <a:avLst/>
            </a:prstGeom>
            <a:noFill/>
            <a:ln cap="flat" cmpd="sng" w="12700">
              <a:solidFill>
                <a:schemeClr val="dk1"/>
              </a:solidFill>
              <a:prstDash val="solid"/>
              <a:round/>
              <a:headEnd len="sm" w="sm" type="none"/>
              <a:tailEnd len="sm" w="sm" type="none"/>
            </a:ln>
          </p:spPr>
        </p:cxnSp>
        <p:cxnSp>
          <p:nvCxnSpPr>
            <p:cNvPr id="3395" name="Google Shape;3395;p73"/>
            <p:cNvCxnSpPr/>
            <p:nvPr/>
          </p:nvCxnSpPr>
          <p:spPr>
            <a:xfrm flipH="1">
              <a:off x="3548" y="1676"/>
              <a:ext cx="432" cy="432"/>
            </a:xfrm>
            <a:prstGeom prst="straightConnector1">
              <a:avLst/>
            </a:prstGeom>
            <a:noFill/>
            <a:ln cap="flat" cmpd="sng" w="12700">
              <a:solidFill>
                <a:schemeClr val="dk1"/>
              </a:solidFill>
              <a:prstDash val="solid"/>
              <a:round/>
              <a:headEnd len="sm" w="sm" type="none"/>
              <a:tailEnd len="sm" w="sm" type="none"/>
            </a:ln>
          </p:spPr>
        </p:cxnSp>
        <p:cxnSp>
          <p:nvCxnSpPr>
            <p:cNvPr id="3396" name="Google Shape;3396;p73"/>
            <p:cNvCxnSpPr/>
            <p:nvPr/>
          </p:nvCxnSpPr>
          <p:spPr>
            <a:xfrm>
              <a:off x="4268" y="1628"/>
              <a:ext cx="432" cy="432"/>
            </a:xfrm>
            <a:prstGeom prst="straightConnector1">
              <a:avLst/>
            </a:prstGeom>
            <a:noFill/>
            <a:ln cap="flat" cmpd="sng" w="12700">
              <a:solidFill>
                <a:schemeClr val="dk1"/>
              </a:solidFill>
              <a:prstDash val="solid"/>
              <a:round/>
              <a:headEnd len="sm" w="sm" type="none"/>
              <a:tailEnd len="sm" w="sm" type="none"/>
            </a:ln>
          </p:spPr>
        </p:cxnSp>
        <p:cxnSp>
          <p:nvCxnSpPr>
            <p:cNvPr id="3397" name="Google Shape;3397;p73"/>
            <p:cNvCxnSpPr/>
            <p:nvPr/>
          </p:nvCxnSpPr>
          <p:spPr>
            <a:xfrm flipH="1">
              <a:off x="428" y="2300"/>
              <a:ext cx="240" cy="384"/>
            </a:xfrm>
            <a:prstGeom prst="straightConnector1">
              <a:avLst/>
            </a:prstGeom>
            <a:noFill/>
            <a:ln cap="flat" cmpd="sng" w="12700">
              <a:solidFill>
                <a:schemeClr val="dk1"/>
              </a:solidFill>
              <a:prstDash val="solid"/>
              <a:round/>
              <a:headEnd len="sm" w="sm" type="none"/>
              <a:tailEnd len="sm" w="sm" type="none"/>
            </a:ln>
          </p:spPr>
        </p:cxnSp>
        <p:cxnSp>
          <p:nvCxnSpPr>
            <p:cNvPr id="3398" name="Google Shape;3398;p73"/>
            <p:cNvCxnSpPr/>
            <p:nvPr/>
          </p:nvCxnSpPr>
          <p:spPr>
            <a:xfrm>
              <a:off x="860" y="2300"/>
              <a:ext cx="192" cy="384"/>
            </a:xfrm>
            <a:prstGeom prst="straightConnector1">
              <a:avLst/>
            </a:prstGeom>
            <a:noFill/>
            <a:ln cap="flat" cmpd="sng" w="12700">
              <a:solidFill>
                <a:schemeClr val="dk1"/>
              </a:solidFill>
              <a:prstDash val="solid"/>
              <a:round/>
              <a:headEnd len="sm" w="sm" type="none"/>
              <a:tailEnd len="sm" w="sm" type="none"/>
            </a:ln>
          </p:spPr>
        </p:cxnSp>
        <p:cxnSp>
          <p:nvCxnSpPr>
            <p:cNvPr id="3399" name="Google Shape;3399;p73"/>
            <p:cNvCxnSpPr/>
            <p:nvPr/>
          </p:nvCxnSpPr>
          <p:spPr>
            <a:xfrm flipH="1">
              <a:off x="1868" y="2348"/>
              <a:ext cx="192" cy="384"/>
            </a:xfrm>
            <a:prstGeom prst="straightConnector1">
              <a:avLst/>
            </a:prstGeom>
            <a:noFill/>
            <a:ln cap="flat" cmpd="sng" w="12700">
              <a:solidFill>
                <a:schemeClr val="dk1"/>
              </a:solidFill>
              <a:prstDash val="solid"/>
              <a:round/>
              <a:headEnd len="sm" w="sm" type="none"/>
              <a:tailEnd len="sm" w="sm" type="none"/>
            </a:ln>
          </p:spPr>
        </p:cxnSp>
        <p:cxnSp>
          <p:nvCxnSpPr>
            <p:cNvPr id="3400" name="Google Shape;3400;p73"/>
            <p:cNvCxnSpPr/>
            <p:nvPr/>
          </p:nvCxnSpPr>
          <p:spPr>
            <a:xfrm>
              <a:off x="2252" y="2252"/>
              <a:ext cx="192" cy="480"/>
            </a:xfrm>
            <a:prstGeom prst="straightConnector1">
              <a:avLst/>
            </a:prstGeom>
            <a:noFill/>
            <a:ln cap="flat" cmpd="sng" w="12700">
              <a:solidFill>
                <a:schemeClr val="dk1"/>
              </a:solidFill>
              <a:prstDash val="solid"/>
              <a:round/>
              <a:headEnd len="sm" w="sm" type="none"/>
              <a:tailEnd len="sm" w="sm" type="none"/>
            </a:ln>
          </p:spPr>
        </p:cxnSp>
        <p:cxnSp>
          <p:nvCxnSpPr>
            <p:cNvPr id="3401" name="Google Shape;3401;p73"/>
            <p:cNvCxnSpPr/>
            <p:nvPr/>
          </p:nvCxnSpPr>
          <p:spPr>
            <a:xfrm flipH="1">
              <a:off x="3164" y="2348"/>
              <a:ext cx="192" cy="336"/>
            </a:xfrm>
            <a:prstGeom prst="straightConnector1">
              <a:avLst/>
            </a:prstGeom>
            <a:noFill/>
            <a:ln cap="flat" cmpd="sng" w="12700">
              <a:solidFill>
                <a:schemeClr val="dk1"/>
              </a:solidFill>
              <a:prstDash val="solid"/>
              <a:round/>
              <a:headEnd len="sm" w="sm" type="none"/>
              <a:tailEnd len="sm" w="sm" type="none"/>
            </a:ln>
          </p:spPr>
        </p:cxnSp>
        <p:cxnSp>
          <p:nvCxnSpPr>
            <p:cNvPr id="3402" name="Google Shape;3402;p73"/>
            <p:cNvCxnSpPr/>
            <p:nvPr/>
          </p:nvCxnSpPr>
          <p:spPr>
            <a:xfrm>
              <a:off x="3548" y="2348"/>
              <a:ext cx="192" cy="336"/>
            </a:xfrm>
            <a:prstGeom prst="straightConnector1">
              <a:avLst/>
            </a:prstGeom>
            <a:noFill/>
            <a:ln cap="flat" cmpd="sng" w="12700">
              <a:solidFill>
                <a:schemeClr val="dk1"/>
              </a:solidFill>
              <a:prstDash val="solid"/>
              <a:round/>
              <a:headEnd len="sm" w="sm" type="none"/>
              <a:tailEnd len="sm" w="sm" type="none"/>
            </a:ln>
          </p:spPr>
        </p:cxnSp>
        <p:cxnSp>
          <p:nvCxnSpPr>
            <p:cNvPr id="3403" name="Google Shape;3403;p73"/>
            <p:cNvCxnSpPr/>
            <p:nvPr/>
          </p:nvCxnSpPr>
          <p:spPr>
            <a:xfrm flipH="1">
              <a:off x="4412" y="2300"/>
              <a:ext cx="288" cy="384"/>
            </a:xfrm>
            <a:prstGeom prst="straightConnector1">
              <a:avLst/>
            </a:prstGeom>
            <a:noFill/>
            <a:ln cap="flat" cmpd="sng" w="12700">
              <a:solidFill>
                <a:schemeClr val="dk1"/>
              </a:solidFill>
              <a:prstDash val="solid"/>
              <a:round/>
              <a:headEnd len="sm" w="sm" type="none"/>
              <a:tailEnd len="sm" w="sm" type="none"/>
            </a:ln>
          </p:spPr>
        </p:cxnSp>
        <p:cxnSp>
          <p:nvCxnSpPr>
            <p:cNvPr id="3404" name="Google Shape;3404;p73"/>
            <p:cNvCxnSpPr/>
            <p:nvPr/>
          </p:nvCxnSpPr>
          <p:spPr>
            <a:xfrm>
              <a:off x="4892" y="2300"/>
              <a:ext cx="240" cy="384"/>
            </a:xfrm>
            <a:prstGeom prst="straightConnector1">
              <a:avLst/>
            </a:prstGeom>
            <a:noFill/>
            <a:ln cap="flat" cmpd="sng" w="12700">
              <a:solidFill>
                <a:schemeClr val="dk1"/>
              </a:solidFill>
              <a:prstDash val="solid"/>
              <a:round/>
              <a:headEnd len="sm" w="sm" type="none"/>
              <a:tailEnd len="sm" w="sm" type="none"/>
            </a:ln>
          </p:spPr>
        </p:cxnSp>
        <p:cxnSp>
          <p:nvCxnSpPr>
            <p:cNvPr id="3405" name="Google Shape;3405;p73"/>
            <p:cNvCxnSpPr/>
            <p:nvPr/>
          </p:nvCxnSpPr>
          <p:spPr>
            <a:xfrm flipH="1">
              <a:off x="236"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06" name="Google Shape;3406;p73"/>
            <p:cNvCxnSpPr/>
            <p:nvPr/>
          </p:nvCxnSpPr>
          <p:spPr>
            <a:xfrm flipH="1">
              <a:off x="908"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07" name="Google Shape;3407;p73"/>
            <p:cNvCxnSpPr/>
            <p:nvPr/>
          </p:nvCxnSpPr>
          <p:spPr>
            <a:xfrm flipH="1">
              <a:off x="1580"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08" name="Google Shape;3408;p73"/>
            <p:cNvCxnSpPr/>
            <p:nvPr/>
          </p:nvCxnSpPr>
          <p:spPr>
            <a:xfrm flipH="1">
              <a:off x="2252"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09" name="Google Shape;3409;p73"/>
            <p:cNvCxnSpPr/>
            <p:nvPr/>
          </p:nvCxnSpPr>
          <p:spPr>
            <a:xfrm flipH="1">
              <a:off x="2924"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0" name="Google Shape;3410;p73"/>
            <p:cNvCxnSpPr/>
            <p:nvPr/>
          </p:nvCxnSpPr>
          <p:spPr>
            <a:xfrm flipH="1">
              <a:off x="3596"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1" name="Google Shape;3411;p73"/>
            <p:cNvCxnSpPr/>
            <p:nvPr/>
          </p:nvCxnSpPr>
          <p:spPr>
            <a:xfrm flipH="1">
              <a:off x="4268"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2" name="Google Shape;3412;p73"/>
            <p:cNvCxnSpPr/>
            <p:nvPr/>
          </p:nvCxnSpPr>
          <p:spPr>
            <a:xfrm>
              <a:off x="476"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3" name="Google Shape;3413;p73"/>
            <p:cNvCxnSpPr/>
            <p:nvPr/>
          </p:nvCxnSpPr>
          <p:spPr>
            <a:xfrm>
              <a:off x="1148" y="2924"/>
              <a:ext cx="192" cy="288"/>
            </a:xfrm>
            <a:prstGeom prst="straightConnector1">
              <a:avLst/>
            </a:prstGeom>
            <a:noFill/>
            <a:ln cap="flat" cmpd="sng" w="12700">
              <a:solidFill>
                <a:schemeClr val="dk1"/>
              </a:solidFill>
              <a:prstDash val="solid"/>
              <a:round/>
              <a:headEnd len="sm" w="sm" type="none"/>
              <a:tailEnd len="sm" w="sm" type="none"/>
            </a:ln>
          </p:spPr>
        </p:cxnSp>
        <p:cxnSp>
          <p:nvCxnSpPr>
            <p:cNvPr id="3414" name="Google Shape;3414;p73"/>
            <p:cNvCxnSpPr/>
            <p:nvPr/>
          </p:nvCxnSpPr>
          <p:spPr>
            <a:xfrm>
              <a:off x="1820"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5" name="Google Shape;3415;p73"/>
            <p:cNvCxnSpPr/>
            <p:nvPr/>
          </p:nvCxnSpPr>
          <p:spPr>
            <a:xfrm>
              <a:off x="2540"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6" name="Google Shape;3416;p73"/>
            <p:cNvCxnSpPr/>
            <p:nvPr/>
          </p:nvCxnSpPr>
          <p:spPr>
            <a:xfrm>
              <a:off x="3212"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7" name="Google Shape;3417;p73"/>
            <p:cNvCxnSpPr/>
            <p:nvPr/>
          </p:nvCxnSpPr>
          <p:spPr>
            <a:xfrm>
              <a:off x="3884"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8" name="Google Shape;3418;p73"/>
            <p:cNvCxnSpPr/>
            <p:nvPr/>
          </p:nvCxnSpPr>
          <p:spPr>
            <a:xfrm>
              <a:off x="4556"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19" name="Google Shape;3419;p73"/>
            <p:cNvCxnSpPr/>
            <p:nvPr/>
          </p:nvCxnSpPr>
          <p:spPr>
            <a:xfrm>
              <a:off x="5228" y="2972"/>
              <a:ext cx="144" cy="240"/>
            </a:xfrm>
            <a:prstGeom prst="straightConnector1">
              <a:avLst/>
            </a:prstGeom>
            <a:noFill/>
            <a:ln cap="flat" cmpd="sng" w="12700">
              <a:solidFill>
                <a:schemeClr val="dk1"/>
              </a:solidFill>
              <a:prstDash val="solid"/>
              <a:round/>
              <a:headEnd len="sm" w="sm" type="none"/>
              <a:tailEnd len="sm" w="sm" type="none"/>
            </a:ln>
          </p:spPr>
        </p:cxnSp>
        <p:cxnSp>
          <p:nvCxnSpPr>
            <p:cNvPr id="3420" name="Google Shape;3420;p73"/>
            <p:cNvCxnSpPr/>
            <p:nvPr/>
          </p:nvCxnSpPr>
          <p:spPr>
            <a:xfrm flipH="1">
              <a:off x="4940" y="2972"/>
              <a:ext cx="144" cy="240"/>
            </a:xfrm>
            <a:prstGeom prst="straightConnector1">
              <a:avLst/>
            </a:prstGeom>
            <a:noFill/>
            <a:ln cap="flat" cmpd="sng" w="12700">
              <a:solidFill>
                <a:schemeClr val="dk1"/>
              </a:solidFill>
              <a:prstDash val="solid"/>
              <a:round/>
              <a:headEnd len="sm" w="sm" type="none"/>
              <a:tailEnd len="sm" w="sm" type="none"/>
            </a:ln>
          </p:spPr>
        </p:cxnSp>
        <p:sp>
          <p:nvSpPr>
            <p:cNvPr id="3421" name="Google Shape;3421;p73"/>
            <p:cNvSpPr/>
            <p:nvPr/>
          </p:nvSpPr>
          <p:spPr>
            <a:xfrm>
              <a:off x="960" y="268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22" name="Google Shape;3422;p73"/>
            <p:cNvSpPr/>
            <p:nvPr/>
          </p:nvSpPr>
          <p:spPr>
            <a:xfrm>
              <a:off x="178"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423" name="Google Shape;3423;p73"/>
            <p:cNvSpPr/>
            <p:nvPr/>
          </p:nvSpPr>
          <p:spPr>
            <a:xfrm>
              <a:off x="514"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424" name="Google Shape;3424;p73"/>
            <p:cNvSpPr/>
            <p:nvPr/>
          </p:nvSpPr>
          <p:spPr>
            <a:xfrm>
              <a:off x="850"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425" name="Google Shape;3425;p73"/>
            <p:cNvSpPr/>
            <p:nvPr/>
          </p:nvSpPr>
          <p:spPr>
            <a:xfrm>
              <a:off x="1186"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426" name="Google Shape;3426;p73"/>
            <p:cNvSpPr/>
            <p:nvPr/>
          </p:nvSpPr>
          <p:spPr>
            <a:xfrm>
              <a:off x="1858"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427" name="Google Shape;3427;p73"/>
            <p:cNvSpPr/>
            <p:nvPr/>
          </p:nvSpPr>
          <p:spPr>
            <a:xfrm>
              <a:off x="2194"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428" name="Google Shape;3428;p73"/>
            <p:cNvSpPr/>
            <p:nvPr/>
          </p:nvSpPr>
          <p:spPr>
            <a:xfrm>
              <a:off x="2530"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429" name="Google Shape;3429;p73"/>
            <p:cNvSpPr/>
            <p:nvPr/>
          </p:nvSpPr>
          <p:spPr>
            <a:xfrm>
              <a:off x="2866"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430" name="Google Shape;3430;p73"/>
            <p:cNvSpPr/>
            <p:nvPr/>
          </p:nvSpPr>
          <p:spPr>
            <a:xfrm>
              <a:off x="3202"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431" name="Google Shape;3431;p73"/>
            <p:cNvSpPr/>
            <p:nvPr/>
          </p:nvSpPr>
          <p:spPr>
            <a:xfrm>
              <a:off x="3538"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432" name="Google Shape;3432;p73"/>
            <p:cNvSpPr/>
            <p:nvPr/>
          </p:nvSpPr>
          <p:spPr>
            <a:xfrm>
              <a:off x="3874"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433" name="Google Shape;3433;p73"/>
            <p:cNvSpPr/>
            <p:nvPr/>
          </p:nvSpPr>
          <p:spPr>
            <a:xfrm>
              <a:off x="4210"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434" name="Google Shape;3434;p73"/>
            <p:cNvSpPr/>
            <p:nvPr/>
          </p:nvSpPr>
          <p:spPr>
            <a:xfrm>
              <a:off x="4546"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435" name="Google Shape;3435;p73"/>
            <p:cNvSpPr/>
            <p:nvPr/>
          </p:nvSpPr>
          <p:spPr>
            <a:xfrm>
              <a:off x="4882"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436" name="Google Shape;3436;p73"/>
            <p:cNvSpPr/>
            <p:nvPr/>
          </p:nvSpPr>
          <p:spPr>
            <a:xfrm>
              <a:off x="5218" y="31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437" name="Google Shape;3437;p73"/>
            <p:cNvSpPr/>
            <p:nvPr/>
          </p:nvSpPr>
          <p:spPr>
            <a:xfrm>
              <a:off x="322"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438" name="Google Shape;3438;p73"/>
            <p:cNvSpPr/>
            <p:nvPr/>
          </p:nvSpPr>
          <p:spPr>
            <a:xfrm>
              <a:off x="658" y="2060"/>
              <a:ext cx="11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439" name="Google Shape;3439;p73"/>
            <p:cNvSpPr/>
            <p:nvPr/>
          </p:nvSpPr>
          <p:spPr>
            <a:xfrm>
              <a:off x="994"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440" name="Google Shape;3440;p73"/>
            <p:cNvSpPr/>
            <p:nvPr/>
          </p:nvSpPr>
          <p:spPr>
            <a:xfrm>
              <a:off x="1378" y="1359"/>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441" name="Google Shape;3441;p73"/>
            <p:cNvSpPr/>
            <p:nvPr/>
          </p:nvSpPr>
          <p:spPr>
            <a:xfrm>
              <a:off x="1666"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442" name="Google Shape;3442;p73"/>
            <p:cNvSpPr/>
            <p:nvPr/>
          </p:nvSpPr>
          <p:spPr>
            <a:xfrm>
              <a:off x="2002" y="2060"/>
              <a:ext cx="11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443" name="Google Shape;3443;p73"/>
            <p:cNvSpPr/>
            <p:nvPr/>
          </p:nvSpPr>
          <p:spPr>
            <a:xfrm>
              <a:off x="2338"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444" name="Google Shape;3444;p73"/>
            <p:cNvSpPr/>
            <p:nvPr/>
          </p:nvSpPr>
          <p:spPr>
            <a:xfrm>
              <a:off x="4018" y="1455"/>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445" name="Google Shape;3445;p73"/>
            <p:cNvSpPr/>
            <p:nvPr/>
          </p:nvSpPr>
          <p:spPr>
            <a:xfrm>
              <a:off x="4354"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446" name="Google Shape;3446;p73"/>
            <p:cNvSpPr/>
            <p:nvPr/>
          </p:nvSpPr>
          <p:spPr>
            <a:xfrm>
              <a:off x="4690" y="2060"/>
              <a:ext cx="11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447" name="Google Shape;3447;p73"/>
            <p:cNvSpPr/>
            <p:nvPr/>
          </p:nvSpPr>
          <p:spPr>
            <a:xfrm>
              <a:off x="5026"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448" name="Google Shape;3448;p73"/>
            <p:cNvSpPr/>
            <p:nvPr/>
          </p:nvSpPr>
          <p:spPr>
            <a:xfrm>
              <a:off x="2722" y="735"/>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449" name="Google Shape;3449;p73"/>
            <p:cNvSpPr/>
            <p:nvPr/>
          </p:nvSpPr>
          <p:spPr>
            <a:xfrm>
              <a:off x="3010"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450" name="Google Shape;3450;p73"/>
            <p:cNvSpPr/>
            <p:nvPr/>
          </p:nvSpPr>
          <p:spPr>
            <a:xfrm>
              <a:off x="3346" y="2060"/>
              <a:ext cx="11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451" name="Google Shape;3451;p73"/>
            <p:cNvSpPr/>
            <p:nvPr/>
          </p:nvSpPr>
          <p:spPr>
            <a:xfrm>
              <a:off x="3682" y="270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3452" name="Google Shape;3452;p73"/>
            <p:cNvGrpSpPr/>
            <p:nvPr/>
          </p:nvGrpSpPr>
          <p:grpSpPr>
            <a:xfrm>
              <a:off x="432" y="480"/>
              <a:ext cx="336" cy="1018"/>
              <a:chOff x="432" y="480"/>
              <a:chExt cx="336" cy="1018"/>
            </a:xfrm>
          </p:grpSpPr>
          <p:sp>
            <p:nvSpPr>
              <p:cNvPr id="3453" name="Google Shape;3453;p73"/>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54" name="Google Shape;3454;p73"/>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3455" name="Google Shape;3455;p73"/>
            <p:cNvGrpSpPr/>
            <p:nvPr/>
          </p:nvGrpSpPr>
          <p:grpSpPr>
            <a:xfrm>
              <a:off x="4848" y="480"/>
              <a:ext cx="336" cy="1018"/>
              <a:chOff x="4848" y="480"/>
              <a:chExt cx="336" cy="1018"/>
            </a:xfrm>
          </p:grpSpPr>
          <p:sp>
            <p:nvSpPr>
              <p:cNvPr id="3456" name="Google Shape;3456;p73"/>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57" name="Google Shape;3457;p73"/>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458" name="Google Shape;3458;p73"/>
            <p:cNvGrpSpPr/>
            <p:nvPr/>
          </p:nvGrpSpPr>
          <p:grpSpPr>
            <a:xfrm>
              <a:off x="432" y="3552"/>
              <a:ext cx="816" cy="672"/>
              <a:chOff x="432" y="3552"/>
              <a:chExt cx="816" cy="672"/>
            </a:xfrm>
          </p:grpSpPr>
          <p:sp>
            <p:nvSpPr>
              <p:cNvPr id="3459" name="Google Shape;3459;p73"/>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60" name="Google Shape;3460;p73"/>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461" name="Google Shape;3461;p73"/>
            <p:cNvGrpSpPr/>
            <p:nvPr/>
          </p:nvGrpSpPr>
          <p:grpSpPr>
            <a:xfrm>
              <a:off x="4368" y="3552"/>
              <a:ext cx="816" cy="672"/>
              <a:chOff x="4368" y="3552"/>
              <a:chExt cx="816" cy="672"/>
            </a:xfrm>
          </p:grpSpPr>
          <p:sp>
            <p:nvSpPr>
              <p:cNvPr id="3462" name="Google Shape;3462;p73"/>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63" name="Google Shape;3463;p73"/>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grpSp>
      <p:sp>
        <p:nvSpPr>
          <p:cNvPr id="3464" name="Google Shape;3464;p73"/>
          <p:cNvSpPr txBox="1"/>
          <p:nvPr/>
        </p:nvSpPr>
        <p:spPr>
          <a:xfrm>
            <a:off x="838200" y="5589588"/>
            <a:ext cx="457200" cy="1192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5</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4</a:t>
            </a:r>
            <a:endParaRPr/>
          </a:p>
        </p:txBody>
      </p:sp>
      <p:sp>
        <p:nvSpPr>
          <p:cNvPr id="3465" name="Google Shape;3465;p73"/>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3466" name="Google Shape;3466;p73"/>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65"/>
                                        </p:tgtEl>
                                        <p:attrNameLst>
                                          <p:attrName>style.visibility</p:attrName>
                                        </p:attrNameLst>
                                      </p:cBhvr>
                                      <p:to>
                                        <p:strVal val="visible"/>
                                      </p:to>
                                    </p:set>
                                    <p:anim calcmode="lin" valueType="num">
                                      <p:cBhvr additive="base">
                                        <p:cTn dur="500"/>
                                        <p:tgtEl>
                                          <p:spTgt spid="34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66"/>
                                        </p:tgtEl>
                                        <p:attrNameLst>
                                          <p:attrName>style.visibility</p:attrName>
                                        </p:attrNameLst>
                                      </p:cBhvr>
                                      <p:to>
                                        <p:strVal val="visible"/>
                                      </p:to>
                                    </p:set>
                                    <p:anim calcmode="lin" valueType="num">
                                      <p:cBhvr additive="base">
                                        <p:cTn dur="500"/>
                                        <p:tgtEl>
                                          <p:spTgt spid="34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1" name="Shape 3471"/>
        <p:cNvGrpSpPr/>
        <p:nvPr/>
      </p:nvGrpSpPr>
      <p:grpSpPr>
        <a:xfrm>
          <a:off x="0" y="0"/>
          <a:ext cx="0" cy="0"/>
          <a:chOff x="0" y="0"/>
          <a:chExt cx="0" cy="0"/>
        </a:xfrm>
      </p:grpSpPr>
      <p:sp>
        <p:nvSpPr>
          <p:cNvPr id="3472" name="Google Shape;3472;p74"/>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Generate Run 1</a:t>
            </a:r>
            <a:endParaRPr/>
          </a:p>
        </p:txBody>
      </p:sp>
      <p:sp>
        <p:nvSpPr>
          <p:cNvPr id="3473" name="Google Shape;3473;p74"/>
          <p:cNvSpPr/>
          <p:nvPr/>
        </p:nvSpPr>
        <p:spPr>
          <a:xfrm>
            <a:off x="24399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74" name="Google Shape;3474;p74"/>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75" name="Google Shape;3475;p74"/>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76" name="Google Shape;3476;p74"/>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77" name="Google Shape;3477;p74"/>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78" name="Google Shape;3478;p74"/>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79" name="Google Shape;3479;p74"/>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0" name="Google Shape;3480;p74"/>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1" name="Google Shape;3481;p74"/>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2" name="Google Shape;3482;p74"/>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3" name="Google Shape;3483;p74"/>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4" name="Google Shape;3484;p74"/>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5" name="Google Shape;3485;p74"/>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6" name="Google Shape;3486;p74"/>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7" name="Google Shape;3487;p74"/>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8" name="Google Shape;3488;p74"/>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89" name="Google Shape;3489;p74"/>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0" name="Google Shape;3490;p74"/>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1" name="Google Shape;3491;p74"/>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2" name="Google Shape;3492;p74"/>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3" name="Google Shape;3493;p74"/>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4" name="Google Shape;3494;p74"/>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5" name="Google Shape;3495;p74"/>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6" name="Google Shape;3496;p74"/>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7" name="Google Shape;3497;p74"/>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8" name="Google Shape;3498;p74"/>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499" name="Google Shape;3499;p74"/>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00" name="Google Shape;3500;p74"/>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01" name="Google Shape;3501;p74"/>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02" name="Google Shape;3502;p74"/>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503" name="Google Shape;3503;p74"/>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504" name="Google Shape;3504;p74"/>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505" name="Google Shape;3505;p74"/>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506" name="Google Shape;3506;p74"/>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507" name="Google Shape;3507;p74"/>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508" name="Google Shape;3508;p74"/>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509" name="Google Shape;3509;p74"/>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510" name="Google Shape;3510;p74"/>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511" name="Google Shape;3511;p74"/>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512" name="Google Shape;3512;p74"/>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513" name="Google Shape;3513;p74"/>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514" name="Google Shape;3514;p74"/>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515" name="Google Shape;3515;p74"/>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516" name="Google Shape;3516;p74"/>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517" name="Google Shape;3517;p74"/>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18" name="Google Shape;3518;p74"/>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19" name="Google Shape;3519;p74"/>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0" name="Google Shape;3520;p74"/>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1" name="Google Shape;3521;p74"/>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2" name="Google Shape;3522;p74"/>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3" name="Google Shape;3523;p74"/>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4" name="Google Shape;3524;p74"/>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5" name="Google Shape;3525;p74"/>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526" name="Google Shape;3526;p74"/>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7" name="Google Shape;3527;p74"/>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8" name="Google Shape;3528;p74"/>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29" name="Google Shape;3529;p74"/>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30" name="Google Shape;3530;p74"/>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31" name="Google Shape;3531;p74"/>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532" name="Google Shape;3532;p74"/>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3533" name="Google Shape;3533;p74"/>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34" name="Google Shape;3534;p74"/>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535" name="Google Shape;3535;p74"/>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536" name="Google Shape;3536;p74"/>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537" name="Google Shape;3537;p74"/>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538" name="Google Shape;3538;p74"/>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539" name="Google Shape;3539;p74"/>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540" name="Google Shape;3540;p74"/>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541" name="Google Shape;3541;p74"/>
          <p:cNvSpPr/>
          <p:nvPr/>
        </p:nvSpPr>
        <p:spPr>
          <a:xfrm>
            <a:off x="4549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542" name="Google Shape;3542;p74"/>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543" name="Google Shape;3543;p74"/>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544" name="Google Shape;3544;p74"/>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545" name="Google Shape;3545;p74"/>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546" name="Google Shape;3546;p74"/>
          <p:cNvSpPr/>
          <p:nvPr/>
        </p:nvSpPr>
        <p:spPr>
          <a:xfrm>
            <a:off x="7216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547" name="Google Shape;3547;p74"/>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548" name="Google Shape;3548;p74"/>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549" name="Google Shape;3549;p74"/>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550" name="Google Shape;3550;p74"/>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551" name="Google Shape;3551;p74"/>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552" name="Google Shape;3552;p74"/>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553" name="Google Shape;3553;p74"/>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554" name="Google Shape;3554;p74"/>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555" name="Google Shape;3555;p74"/>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556" name="Google Shape;3556;p74"/>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557" name="Google Shape;3557;p74"/>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558" name="Google Shape;3558;p74"/>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559" name="Google Shape;3559;p74"/>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560" name="Google Shape;3560;p74"/>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561" name="Google Shape;3561;p74"/>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562" name="Google Shape;3562;p74"/>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563" name="Google Shape;3563;p74"/>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3564" name="Google Shape;3564;p74"/>
          <p:cNvGrpSpPr/>
          <p:nvPr/>
        </p:nvGrpSpPr>
        <p:grpSpPr>
          <a:xfrm>
            <a:off x="685800" y="762000"/>
            <a:ext cx="533400" cy="1616075"/>
            <a:chOff x="432" y="480"/>
            <a:chExt cx="336" cy="1018"/>
          </a:xfrm>
        </p:grpSpPr>
        <p:sp>
          <p:nvSpPr>
            <p:cNvPr id="3565" name="Google Shape;3565;p74"/>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66" name="Google Shape;3566;p74"/>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grpSp>
        <p:nvGrpSpPr>
          <p:cNvPr id="3567" name="Google Shape;3567;p74"/>
          <p:cNvGrpSpPr/>
          <p:nvPr/>
        </p:nvGrpSpPr>
        <p:grpSpPr>
          <a:xfrm>
            <a:off x="7696200" y="762000"/>
            <a:ext cx="533400" cy="1616075"/>
            <a:chOff x="4848" y="480"/>
            <a:chExt cx="336" cy="1018"/>
          </a:xfrm>
        </p:grpSpPr>
        <p:sp>
          <p:nvSpPr>
            <p:cNvPr id="3568" name="Google Shape;3568;p74"/>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69" name="Google Shape;3569;p74"/>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570" name="Google Shape;3570;p74"/>
          <p:cNvGrpSpPr/>
          <p:nvPr/>
        </p:nvGrpSpPr>
        <p:grpSpPr>
          <a:xfrm>
            <a:off x="685800" y="5638800"/>
            <a:ext cx="1295400" cy="1066800"/>
            <a:chOff x="432" y="3552"/>
            <a:chExt cx="816" cy="672"/>
          </a:xfrm>
        </p:grpSpPr>
        <p:sp>
          <p:nvSpPr>
            <p:cNvPr id="3571" name="Google Shape;3571;p74"/>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72" name="Google Shape;3572;p74"/>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573" name="Google Shape;3573;p74"/>
          <p:cNvGrpSpPr/>
          <p:nvPr/>
        </p:nvGrpSpPr>
        <p:grpSpPr>
          <a:xfrm>
            <a:off x="6934200" y="5638800"/>
            <a:ext cx="1295400" cy="1066800"/>
            <a:chOff x="4368" y="3552"/>
            <a:chExt cx="816" cy="672"/>
          </a:xfrm>
        </p:grpSpPr>
        <p:sp>
          <p:nvSpPr>
            <p:cNvPr id="3574" name="Google Shape;3574;p74"/>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75" name="Google Shape;3575;p74"/>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576" name="Google Shape;3576;p74"/>
          <p:cNvSpPr txBox="1"/>
          <p:nvPr/>
        </p:nvSpPr>
        <p:spPr>
          <a:xfrm>
            <a:off x="838200" y="5589588"/>
            <a:ext cx="457200" cy="1192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5</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4</a:t>
            </a:r>
            <a:endParaRPr/>
          </a:p>
        </p:txBody>
      </p:sp>
      <p:sp>
        <p:nvSpPr>
          <p:cNvPr id="3577" name="Google Shape;3577;p74"/>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3578" name="Google Shape;3578;p74"/>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3579" name="Google Shape;3579;p74"/>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cxnSp>
        <p:nvCxnSpPr>
          <p:cNvPr id="3580" name="Google Shape;3580;p74"/>
          <p:cNvCxnSpPr/>
          <p:nvPr/>
        </p:nvCxnSpPr>
        <p:spPr>
          <a:xfrm>
            <a:off x="762000" y="5791200"/>
            <a:ext cx="381000" cy="0"/>
          </a:xfrm>
          <a:prstGeom prst="straightConnector1">
            <a:avLst/>
          </a:prstGeom>
          <a:noFill/>
          <a:ln cap="flat" cmpd="sng" w="28575">
            <a:solidFill>
              <a:schemeClr val="hlink"/>
            </a:solidFill>
            <a:prstDash val="solid"/>
            <a:round/>
            <a:headEnd len="sm" w="sm" type="none"/>
            <a:tailEnd len="sm" w="sm" type="none"/>
          </a:ln>
        </p:spPr>
      </p:cxnSp>
      <p:sp>
        <p:nvSpPr>
          <p:cNvPr id="3581" name="Google Shape;3581;p74"/>
          <p:cNvSpPr/>
          <p:nvPr/>
        </p:nvSpPr>
        <p:spPr>
          <a:xfrm>
            <a:off x="24384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grpSp>
        <p:nvGrpSpPr>
          <p:cNvPr id="3582" name="Google Shape;3582;p74"/>
          <p:cNvGrpSpPr/>
          <p:nvPr/>
        </p:nvGrpSpPr>
        <p:grpSpPr>
          <a:xfrm>
            <a:off x="4267200" y="1143000"/>
            <a:ext cx="444500" cy="444500"/>
            <a:chOff x="2784" y="816"/>
            <a:chExt cx="280" cy="280"/>
          </a:xfrm>
        </p:grpSpPr>
        <p:sp>
          <p:nvSpPr>
            <p:cNvPr id="3583" name="Google Shape;3583;p74"/>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84" name="Google Shape;3584;p74"/>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9" name="Shape 3589"/>
        <p:cNvGrpSpPr/>
        <p:nvPr/>
      </p:nvGrpSpPr>
      <p:grpSpPr>
        <a:xfrm>
          <a:off x="0" y="0"/>
          <a:ext cx="0" cy="0"/>
          <a:chOff x="0" y="0"/>
          <a:chExt cx="0" cy="0"/>
        </a:xfrm>
      </p:grpSpPr>
      <p:sp>
        <p:nvSpPr>
          <p:cNvPr id="3590" name="Google Shape;3590;p75"/>
          <p:cNvSpPr/>
          <p:nvPr/>
        </p:nvSpPr>
        <p:spPr>
          <a:xfrm>
            <a:off x="45735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91" name="Google Shape;3591;p75"/>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3592" name="Google Shape;3592;p75"/>
          <p:cNvGrpSpPr/>
          <p:nvPr/>
        </p:nvGrpSpPr>
        <p:grpSpPr>
          <a:xfrm>
            <a:off x="685800" y="762000"/>
            <a:ext cx="533400" cy="1616075"/>
            <a:chOff x="432" y="480"/>
            <a:chExt cx="336" cy="1018"/>
          </a:xfrm>
        </p:grpSpPr>
        <p:sp>
          <p:nvSpPr>
            <p:cNvPr id="3593" name="Google Shape;3593;p75"/>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94" name="Google Shape;3594;p75"/>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3595" name="Google Shape;3595;p75"/>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596" name="Google Shape;3596;p75"/>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597" name="Google Shape;3597;p75"/>
          <p:cNvSpPr/>
          <p:nvPr/>
        </p:nvSpPr>
        <p:spPr>
          <a:xfrm>
            <a:off x="24384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598" name="Google Shape;3598;p75"/>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Generate Run 1</a:t>
            </a:r>
            <a:endParaRPr/>
          </a:p>
        </p:txBody>
      </p:sp>
      <p:sp>
        <p:nvSpPr>
          <p:cNvPr id="3599" name="Google Shape;3599;p75"/>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0" name="Google Shape;3600;p75"/>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1" name="Google Shape;3601;p75"/>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2" name="Google Shape;3602;p75"/>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3" name="Google Shape;3603;p75"/>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4" name="Google Shape;3604;p75"/>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5" name="Google Shape;3605;p75"/>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6" name="Google Shape;3606;p75"/>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7" name="Google Shape;3607;p75"/>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8" name="Google Shape;3608;p75"/>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09" name="Google Shape;3609;p75"/>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0" name="Google Shape;3610;p75"/>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1" name="Google Shape;3611;p75"/>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2" name="Google Shape;3612;p75"/>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3" name="Google Shape;3613;p75"/>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4" name="Google Shape;3614;p75"/>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5" name="Google Shape;3615;p75"/>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6" name="Google Shape;3616;p75"/>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7" name="Google Shape;3617;p75"/>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8" name="Google Shape;3618;p75"/>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19" name="Google Shape;3619;p75"/>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0" name="Google Shape;3620;p75"/>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1" name="Google Shape;3621;p75"/>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2" name="Google Shape;3622;p75"/>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3" name="Google Shape;3623;p75"/>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4" name="Google Shape;3624;p75"/>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5" name="Google Shape;3625;p75"/>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26" name="Google Shape;3626;p75"/>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627" name="Google Shape;3627;p75"/>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628" name="Google Shape;3628;p75"/>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629" name="Google Shape;3629;p75"/>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630" name="Google Shape;3630;p75"/>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631" name="Google Shape;3631;p75"/>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632" name="Google Shape;3632;p75"/>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633" name="Google Shape;3633;p75"/>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634" name="Google Shape;3634;p75"/>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635" name="Google Shape;3635;p75"/>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636" name="Google Shape;3636;p75"/>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637" name="Google Shape;3637;p75"/>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638" name="Google Shape;3638;p75"/>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639" name="Google Shape;3639;p75"/>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640" name="Google Shape;3640;p75"/>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641" name="Google Shape;3641;p75"/>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2" name="Google Shape;3642;p75"/>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3" name="Google Shape;3643;p75"/>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4" name="Google Shape;3644;p75"/>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5" name="Google Shape;3645;p75"/>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6" name="Google Shape;3646;p75"/>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7" name="Google Shape;3647;p75"/>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8" name="Google Shape;3648;p75"/>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49" name="Google Shape;3649;p75"/>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650" name="Google Shape;3650;p75"/>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51" name="Google Shape;3651;p75"/>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52" name="Google Shape;3652;p75"/>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53" name="Google Shape;3653;p75"/>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54" name="Google Shape;3654;p75"/>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55" name="Google Shape;3655;p75"/>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656" name="Google Shape;3656;p75"/>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3657" name="Google Shape;3657;p75"/>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58" name="Google Shape;3658;p75"/>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659" name="Google Shape;3659;p75"/>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660" name="Google Shape;3660;p75"/>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661" name="Google Shape;3661;p75"/>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662" name="Google Shape;3662;p75"/>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663" name="Google Shape;3663;p75"/>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664" name="Google Shape;3664;p75"/>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665" name="Google Shape;3665;p75"/>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666" name="Google Shape;3666;p75"/>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667" name="Google Shape;3667;p75"/>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668" name="Google Shape;3668;p75"/>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669" name="Google Shape;3669;p75"/>
          <p:cNvSpPr/>
          <p:nvPr/>
        </p:nvSpPr>
        <p:spPr>
          <a:xfrm>
            <a:off x="7216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670" name="Google Shape;3670;p75"/>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671" name="Google Shape;3671;p75"/>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672" name="Google Shape;3672;p75"/>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673" name="Google Shape;3673;p75"/>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674" name="Google Shape;3674;p75"/>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675" name="Google Shape;3675;p75"/>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676" name="Google Shape;3676;p75"/>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677" name="Google Shape;3677;p75"/>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678" name="Google Shape;3678;p75"/>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679" name="Google Shape;3679;p75"/>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680" name="Google Shape;3680;p75"/>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681" name="Google Shape;3681;p75"/>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682" name="Google Shape;3682;p75"/>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683" name="Google Shape;3683;p75"/>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684" name="Google Shape;3684;p75"/>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685" name="Google Shape;3685;p75"/>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686" name="Google Shape;3686;p75"/>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3687" name="Google Shape;3687;p75"/>
          <p:cNvGrpSpPr/>
          <p:nvPr/>
        </p:nvGrpSpPr>
        <p:grpSpPr>
          <a:xfrm>
            <a:off x="7696200" y="762000"/>
            <a:ext cx="533400" cy="1616075"/>
            <a:chOff x="4848" y="480"/>
            <a:chExt cx="336" cy="1018"/>
          </a:xfrm>
        </p:grpSpPr>
        <p:sp>
          <p:nvSpPr>
            <p:cNvPr id="3688" name="Google Shape;3688;p75"/>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89" name="Google Shape;3689;p75"/>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690" name="Google Shape;3690;p75"/>
          <p:cNvGrpSpPr/>
          <p:nvPr/>
        </p:nvGrpSpPr>
        <p:grpSpPr>
          <a:xfrm>
            <a:off x="685800" y="5638800"/>
            <a:ext cx="1295400" cy="1066800"/>
            <a:chOff x="432" y="3552"/>
            <a:chExt cx="816" cy="672"/>
          </a:xfrm>
        </p:grpSpPr>
        <p:sp>
          <p:nvSpPr>
            <p:cNvPr id="3691" name="Google Shape;3691;p75"/>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92" name="Google Shape;3692;p75"/>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693" name="Google Shape;3693;p75"/>
          <p:cNvGrpSpPr/>
          <p:nvPr/>
        </p:nvGrpSpPr>
        <p:grpSpPr>
          <a:xfrm>
            <a:off x="6934200" y="5638800"/>
            <a:ext cx="1295400" cy="1066800"/>
            <a:chOff x="4368" y="3552"/>
            <a:chExt cx="816" cy="672"/>
          </a:xfrm>
        </p:grpSpPr>
        <p:sp>
          <p:nvSpPr>
            <p:cNvPr id="3694" name="Google Shape;3694;p75"/>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695" name="Google Shape;3695;p75"/>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696" name="Google Shape;3696;p75"/>
          <p:cNvSpPr txBox="1"/>
          <p:nvPr/>
        </p:nvSpPr>
        <p:spPr>
          <a:xfrm>
            <a:off x="838200" y="5589588"/>
            <a:ext cx="457200" cy="1192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5</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4</a:t>
            </a:r>
            <a:endParaRPr/>
          </a:p>
        </p:txBody>
      </p:sp>
      <p:sp>
        <p:nvSpPr>
          <p:cNvPr id="3697" name="Google Shape;3697;p75"/>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3698" name="Google Shape;3698;p75"/>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3699" name="Google Shape;3699;p75"/>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cxnSp>
        <p:nvCxnSpPr>
          <p:cNvPr id="3700" name="Google Shape;3700;p75"/>
          <p:cNvCxnSpPr/>
          <p:nvPr/>
        </p:nvCxnSpPr>
        <p:spPr>
          <a:xfrm>
            <a:off x="762000" y="5791200"/>
            <a:ext cx="381000" cy="0"/>
          </a:xfrm>
          <a:prstGeom prst="straightConnector1">
            <a:avLst/>
          </a:prstGeom>
          <a:noFill/>
          <a:ln cap="flat" cmpd="sng" w="28575">
            <a:solidFill>
              <a:schemeClr val="hlink"/>
            </a:solidFill>
            <a:prstDash val="solid"/>
            <a:round/>
            <a:headEnd len="sm" w="sm" type="none"/>
            <a:tailEnd len="sm" w="sm" type="none"/>
          </a:ln>
        </p:spPr>
      </p:cxnSp>
      <p:cxnSp>
        <p:nvCxnSpPr>
          <p:cNvPr id="3701" name="Google Shape;3701;p75"/>
          <p:cNvCxnSpPr/>
          <p:nvPr/>
        </p:nvCxnSpPr>
        <p:spPr>
          <a:xfrm>
            <a:off x="762000" y="6172200"/>
            <a:ext cx="381000" cy="0"/>
          </a:xfrm>
          <a:prstGeom prst="straightConnector1">
            <a:avLst/>
          </a:prstGeom>
          <a:noFill/>
          <a:ln cap="flat" cmpd="sng" w="28575">
            <a:solidFill>
              <a:schemeClr val="hlink"/>
            </a:solidFill>
            <a:prstDash val="solid"/>
            <a:round/>
            <a:headEnd len="sm" w="sm" type="none"/>
            <a:tailEnd len="sm" w="sm" type="none"/>
          </a:ln>
        </p:spPr>
      </p:cxnSp>
      <p:grpSp>
        <p:nvGrpSpPr>
          <p:cNvPr id="3702" name="Google Shape;3702;p75"/>
          <p:cNvGrpSpPr/>
          <p:nvPr/>
        </p:nvGrpSpPr>
        <p:grpSpPr>
          <a:xfrm>
            <a:off x="5257800" y="3276600"/>
            <a:ext cx="444500" cy="444500"/>
            <a:chOff x="2784" y="816"/>
            <a:chExt cx="280" cy="280"/>
          </a:xfrm>
        </p:grpSpPr>
        <p:sp>
          <p:nvSpPr>
            <p:cNvPr id="3703" name="Google Shape;3703;p7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04" name="Google Shape;3704;p75"/>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3705" name="Google Shape;3705;p75"/>
          <p:cNvGrpSpPr/>
          <p:nvPr/>
        </p:nvGrpSpPr>
        <p:grpSpPr>
          <a:xfrm>
            <a:off x="6324600" y="2286000"/>
            <a:ext cx="444500" cy="444500"/>
            <a:chOff x="2784" y="816"/>
            <a:chExt cx="280" cy="280"/>
          </a:xfrm>
        </p:grpSpPr>
        <p:sp>
          <p:nvSpPr>
            <p:cNvPr id="3706" name="Google Shape;3706;p7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07" name="Google Shape;3707;p75"/>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2" name="Shape 3712"/>
        <p:cNvGrpSpPr/>
        <p:nvPr/>
      </p:nvGrpSpPr>
      <p:grpSpPr>
        <a:xfrm>
          <a:off x="0" y="0"/>
          <a:ext cx="0" cy="0"/>
          <a:chOff x="0" y="0"/>
          <a:chExt cx="0" cy="0"/>
        </a:xfrm>
      </p:grpSpPr>
      <p:sp>
        <p:nvSpPr>
          <p:cNvPr id="3713" name="Google Shape;3713;p76"/>
          <p:cNvSpPr/>
          <p:nvPr/>
        </p:nvSpPr>
        <p:spPr>
          <a:xfrm>
            <a:off x="72405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14" name="Google Shape;3714;p76"/>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715" name="Google Shape;3715;p76"/>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16" name="Google Shape;3716;p76"/>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3717" name="Google Shape;3717;p76"/>
          <p:cNvGrpSpPr/>
          <p:nvPr/>
        </p:nvGrpSpPr>
        <p:grpSpPr>
          <a:xfrm>
            <a:off x="685800" y="762000"/>
            <a:ext cx="533400" cy="1616075"/>
            <a:chOff x="432" y="480"/>
            <a:chExt cx="336" cy="1018"/>
          </a:xfrm>
        </p:grpSpPr>
        <p:sp>
          <p:nvSpPr>
            <p:cNvPr id="3718" name="Google Shape;3718;p76"/>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19" name="Google Shape;3719;p76"/>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3720" name="Google Shape;3720;p76"/>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1" name="Google Shape;3721;p76"/>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722" name="Google Shape;3722;p76"/>
          <p:cNvSpPr/>
          <p:nvPr/>
        </p:nvSpPr>
        <p:spPr>
          <a:xfrm>
            <a:off x="24384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723" name="Google Shape;3723;p76"/>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Generate Run 1</a:t>
            </a:r>
            <a:endParaRPr/>
          </a:p>
        </p:txBody>
      </p:sp>
      <p:sp>
        <p:nvSpPr>
          <p:cNvPr id="3724" name="Google Shape;3724;p76"/>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5" name="Google Shape;3725;p76"/>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6" name="Google Shape;3726;p76"/>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7" name="Google Shape;3727;p76"/>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8" name="Google Shape;3728;p76"/>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29" name="Google Shape;3729;p76"/>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0" name="Google Shape;3730;p76"/>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1" name="Google Shape;3731;p76"/>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2" name="Google Shape;3732;p76"/>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3" name="Google Shape;3733;p76"/>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4" name="Google Shape;3734;p76"/>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5" name="Google Shape;3735;p76"/>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6" name="Google Shape;3736;p76"/>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7" name="Google Shape;3737;p76"/>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8" name="Google Shape;3738;p76"/>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39" name="Google Shape;3739;p76"/>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0" name="Google Shape;3740;p76"/>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1" name="Google Shape;3741;p76"/>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2" name="Google Shape;3742;p76"/>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3" name="Google Shape;3743;p76"/>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4" name="Google Shape;3744;p76"/>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5" name="Google Shape;3745;p76"/>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6" name="Google Shape;3746;p76"/>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7" name="Google Shape;3747;p76"/>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8" name="Google Shape;3748;p76"/>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49" name="Google Shape;3749;p76"/>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50" name="Google Shape;3750;p76"/>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751" name="Google Shape;3751;p76"/>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752" name="Google Shape;3752;p76"/>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753" name="Google Shape;3753;p76"/>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754" name="Google Shape;3754;p76"/>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755" name="Google Shape;3755;p76"/>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756" name="Google Shape;3756;p76"/>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757" name="Google Shape;3757;p76"/>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758" name="Google Shape;3758;p76"/>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759" name="Google Shape;3759;p76"/>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760" name="Google Shape;3760;p76"/>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761" name="Google Shape;3761;p76"/>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762" name="Google Shape;3762;p76"/>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763" name="Google Shape;3763;p76"/>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764" name="Google Shape;3764;p76"/>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765" name="Google Shape;3765;p76"/>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66" name="Google Shape;3766;p76"/>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67" name="Google Shape;3767;p76"/>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68" name="Google Shape;3768;p76"/>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69" name="Google Shape;3769;p76"/>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0" name="Google Shape;3770;p76"/>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1" name="Google Shape;3771;p76"/>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2" name="Google Shape;3772;p76"/>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3" name="Google Shape;3773;p76"/>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774" name="Google Shape;3774;p76"/>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5" name="Google Shape;3775;p76"/>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6" name="Google Shape;3776;p76"/>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7" name="Google Shape;3777;p76"/>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8" name="Google Shape;3778;p76"/>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79" name="Google Shape;3779;p76"/>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780" name="Google Shape;3780;p76"/>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3781" name="Google Shape;3781;p76"/>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782" name="Google Shape;3782;p76"/>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783" name="Google Shape;3783;p76"/>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784" name="Google Shape;3784;p76"/>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785" name="Google Shape;3785;p76"/>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786" name="Google Shape;3786;p76"/>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787" name="Google Shape;3787;p76"/>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788" name="Google Shape;3788;p76"/>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789" name="Google Shape;3789;p76"/>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790" name="Google Shape;3790;p76"/>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791" name="Google Shape;3791;p76"/>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792" name="Google Shape;3792;p76"/>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793" name="Google Shape;3793;p76"/>
          <p:cNvSpPr/>
          <p:nvPr/>
        </p:nvSpPr>
        <p:spPr>
          <a:xfrm>
            <a:off x="7620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794" name="Google Shape;3794;p76"/>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795" name="Google Shape;3795;p76"/>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796" name="Google Shape;3796;p76"/>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797" name="Google Shape;3797;p76"/>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798" name="Google Shape;3798;p76"/>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799" name="Google Shape;3799;p76"/>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800" name="Google Shape;3800;p76"/>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801" name="Google Shape;3801;p76"/>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802" name="Google Shape;3802;p76"/>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803" name="Google Shape;3803;p76"/>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804" name="Google Shape;3804;p76"/>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805" name="Google Shape;3805;p76"/>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806" name="Google Shape;3806;p76"/>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807" name="Google Shape;3807;p76"/>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808" name="Google Shape;3808;p76"/>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809" name="Google Shape;3809;p76"/>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810" name="Google Shape;3810;p76"/>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3811" name="Google Shape;3811;p76"/>
          <p:cNvGrpSpPr/>
          <p:nvPr/>
        </p:nvGrpSpPr>
        <p:grpSpPr>
          <a:xfrm>
            <a:off x="7696200" y="762000"/>
            <a:ext cx="533400" cy="1616075"/>
            <a:chOff x="4848" y="480"/>
            <a:chExt cx="336" cy="1018"/>
          </a:xfrm>
        </p:grpSpPr>
        <p:sp>
          <p:nvSpPr>
            <p:cNvPr id="3812" name="Google Shape;3812;p76"/>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13" name="Google Shape;3813;p76"/>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814" name="Google Shape;3814;p76"/>
          <p:cNvGrpSpPr/>
          <p:nvPr/>
        </p:nvGrpSpPr>
        <p:grpSpPr>
          <a:xfrm>
            <a:off x="685800" y="5638800"/>
            <a:ext cx="1295400" cy="1066800"/>
            <a:chOff x="432" y="3552"/>
            <a:chExt cx="816" cy="672"/>
          </a:xfrm>
        </p:grpSpPr>
        <p:sp>
          <p:nvSpPr>
            <p:cNvPr id="3815" name="Google Shape;3815;p76"/>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16" name="Google Shape;3816;p76"/>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817" name="Google Shape;3817;p76"/>
          <p:cNvGrpSpPr/>
          <p:nvPr/>
        </p:nvGrpSpPr>
        <p:grpSpPr>
          <a:xfrm>
            <a:off x="6934200" y="5638800"/>
            <a:ext cx="1295400" cy="1066800"/>
            <a:chOff x="4368" y="3552"/>
            <a:chExt cx="816" cy="672"/>
          </a:xfrm>
        </p:grpSpPr>
        <p:sp>
          <p:nvSpPr>
            <p:cNvPr id="3818" name="Google Shape;3818;p76"/>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19" name="Google Shape;3819;p76"/>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820" name="Google Shape;3820;p76"/>
          <p:cNvSpPr txBox="1"/>
          <p:nvPr/>
        </p:nvSpPr>
        <p:spPr>
          <a:xfrm>
            <a:off x="838200" y="5589588"/>
            <a:ext cx="457200" cy="1192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5</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4</a:t>
            </a:r>
            <a:endParaRPr/>
          </a:p>
        </p:txBody>
      </p:sp>
      <p:sp>
        <p:nvSpPr>
          <p:cNvPr id="3821" name="Google Shape;3821;p76"/>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3822" name="Google Shape;3822;p76"/>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3823" name="Google Shape;3823;p76"/>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cxnSp>
        <p:nvCxnSpPr>
          <p:cNvPr id="3824" name="Google Shape;3824;p76"/>
          <p:cNvCxnSpPr/>
          <p:nvPr/>
        </p:nvCxnSpPr>
        <p:spPr>
          <a:xfrm>
            <a:off x="762000" y="5791200"/>
            <a:ext cx="381000" cy="0"/>
          </a:xfrm>
          <a:prstGeom prst="straightConnector1">
            <a:avLst/>
          </a:prstGeom>
          <a:noFill/>
          <a:ln cap="flat" cmpd="sng" w="28575">
            <a:solidFill>
              <a:schemeClr val="hlink"/>
            </a:solidFill>
            <a:prstDash val="solid"/>
            <a:round/>
            <a:headEnd len="sm" w="sm" type="none"/>
            <a:tailEnd len="sm" w="sm" type="none"/>
          </a:ln>
        </p:spPr>
      </p:cxnSp>
      <p:cxnSp>
        <p:nvCxnSpPr>
          <p:cNvPr id="3825" name="Google Shape;3825;p76"/>
          <p:cNvCxnSpPr/>
          <p:nvPr/>
        </p:nvCxnSpPr>
        <p:spPr>
          <a:xfrm>
            <a:off x="762000" y="6172200"/>
            <a:ext cx="381000" cy="0"/>
          </a:xfrm>
          <a:prstGeom prst="straightConnector1">
            <a:avLst/>
          </a:prstGeom>
          <a:noFill/>
          <a:ln cap="flat" cmpd="sng" w="28575">
            <a:solidFill>
              <a:schemeClr val="hlink"/>
            </a:solidFill>
            <a:prstDash val="solid"/>
            <a:round/>
            <a:headEnd len="sm" w="sm" type="none"/>
            <a:tailEnd len="sm" w="sm" type="none"/>
          </a:ln>
        </p:spPr>
      </p:cxnSp>
      <p:grpSp>
        <p:nvGrpSpPr>
          <p:cNvPr id="3826" name="Google Shape;3826;p76"/>
          <p:cNvGrpSpPr/>
          <p:nvPr/>
        </p:nvGrpSpPr>
        <p:grpSpPr>
          <a:xfrm>
            <a:off x="5257800" y="3276600"/>
            <a:ext cx="444500" cy="444500"/>
            <a:chOff x="2784" y="816"/>
            <a:chExt cx="280" cy="280"/>
          </a:xfrm>
        </p:grpSpPr>
        <p:sp>
          <p:nvSpPr>
            <p:cNvPr id="3827" name="Google Shape;3827;p76"/>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28" name="Google Shape;3828;p76"/>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3829" name="Google Shape;3829;p76"/>
          <p:cNvGrpSpPr/>
          <p:nvPr/>
        </p:nvGrpSpPr>
        <p:grpSpPr>
          <a:xfrm>
            <a:off x="6324600" y="2286000"/>
            <a:ext cx="444500" cy="444500"/>
            <a:chOff x="2784" y="816"/>
            <a:chExt cx="280" cy="280"/>
          </a:xfrm>
        </p:grpSpPr>
        <p:sp>
          <p:nvSpPr>
            <p:cNvPr id="3830" name="Google Shape;3830;p76"/>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31" name="Google Shape;3831;p76"/>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grpSp>
      <p:cxnSp>
        <p:nvCxnSpPr>
          <p:cNvPr id="3832" name="Google Shape;3832;p76"/>
          <p:cNvCxnSpPr/>
          <p:nvPr/>
        </p:nvCxnSpPr>
        <p:spPr>
          <a:xfrm>
            <a:off x="762000" y="6629400"/>
            <a:ext cx="381000" cy="0"/>
          </a:xfrm>
          <a:prstGeom prst="straightConnector1">
            <a:avLst/>
          </a:prstGeom>
          <a:noFill/>
          <a:ln cap="flat" cmpd="sng" w="28575">
            <a:solidFill>
              <a:schemeClr val="hlink"/>
            </a:solidFill>
            <a:prstDash val="solid"/>
            <a:round/>
            <a:headEnd len="sm" w="sm" type="none"/>
            <a:tailEnd len="sm" w="sm" type="none"/>
          </a:ln>
        </p:spPr>
      </p:cxnSp>
      <p:sp>
        <p:nvSpPr>
          <p:cNvPr id="3833" name="Google Shape;3833;p76"/>
          <p:cNvSpPr/>
          <p:nvPr/>
        </p:nvSpPr>
        <p:spPr>
          <a:xfrm>
            <a:off x="3505200" y="5715000"/>
            <a:ext cx="1724025" cy="857250"/>
          </a:xfrm>
          <a:prstGeom prst="rect">
            <a:avLst/>
          </a:prstGeom>
        </p:spPr>
        <p:txBody>
          <a:bodyPr>
            <a:prstTxWarp prst="textPlain"/>
          </a:bodyPr>
          <a:lstStyle/>
          <a:p>
            <a:pPr lvl="0" algn="ctr"/>
            <a:r>
              <a:rPr b="0" i="0">
                <a:ln cap="flat" cmpd="sng" w="9525">
                  <a:solidFill>
                    <a:srgbClr val="CC99FF"/>
                  </a:solidFill>
                  <a:prstDash val="solid"/>
                  <a:round/>
                  <a:headEnd len="sm" w="sm" type="none"/>
                  <a:tailEnd len="sm" w="sm" type="none"/>
                </a:ln>
                <a:solidFill>
                  <a:srgbClr val="FF0000"/>
                </a:solidFill>
                <a:latin typeface="Impact"/>
              </a:rPr>
              <a:t>Interchange Role Of Buffers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33"/>
                                        </p:tgtEl>
                                        <p:attrNameLst>
                                          <p:attrName>style.visibility</p:attrName>
                                        </p:attrNameLst>
                                      </p:cBhvr>
                                      <p:to>
                                        <p:strVal val="visible"/>
                                      </p:to>
                                    </p:set>
                                    <p:anim calcmode="lin" valueType="num">
                                      <p:cBhvr additive="base">
                                        <p:cTn dur="500"/>
                                        <p:tgtEl>
                                          <p:spTgt spid="383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8" name="Shape 3838"/>
        <p:cNvGrpSpPr/>
        <p:nvPr/>
      </p:nvGrpSpPr>
      <p:grpSpPr>
        <a:xfrm>
          <a:off x="0" y="0"/>
          <a:ext cx="0" cy="0"/>
          <a:chOff x="0" y="0"/>
          <a:chExt cx="0" cy="0"/>
        </a:xfrm>
      </p:grpSpPr>
      <p:sp>
        <p:nvSpPr>
          <p:cNvPr id="3839" name="Google Shape;3839;p77"/>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40" name="Google Shape;3840;p77"/>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3841" name="Google Shape;3841;p77"/>
          <p:cNvGrpSpPr/>
          <p:nvPr/>
        </p:nvGrpSpPr>
        <p:grpSpPr>
          <a:xfrm>
            <a:off x="685800" y="762000"/>
            <a:ext cx="533400" cy="1616075"/>
            <a:chOff x="432" y="480"/>
            <a:chExt cx="336" cy="1018"/>
          </a:xfrm>
        </p:grpSpPr>
        <p:sp>
          <p:nvSpPr>
            <p:cNvPr id="3842" name="Google Shape;3842;p77"/>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43" name="Google Shape;3843;p77"/>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3844" name="Google Shape;3844;p77"/>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45" name="Google Shape;3845;p77"/>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846" name="Google Shape;3846;p77"/>
          <p:cNvSpPr/>
          <p:nvPr/>
        </p:nvSpPr>
        <p:spPr>
          <a:xfrm>
            <a:off x="24384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847" name="Google Shape;3847;p77"/>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48" name="Google Shape;3848;p77"/>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49" name="Google Shape;3849;p77"/>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0" name="Google Shape;3850;p77"/>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1" name="Google Shape;3851;p77"/>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2" name="Google Shape;3852;p77"/>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3" name="Google Shape;3853;p77"/>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4" name="Google Shape;3854;p77"/>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5" name="Google Shape;3855;p77"/>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6" name="Google Shape;3856;p77"/>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7" name="Google Shape;3857;p77"/>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8" name="Google Shape;3858;p77"/>
          <p:cNvSpPr/>
          <p:nvPr/>
        </p:nvSpPr>
        <p:spPr>
          <a:xfrm>
            <a:off x="72405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59" name="Google Shape;3859;p77"/>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0" name="Google Shape;3860;p77"/>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1" name="Google Shape;3861;p77"/>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2" name="Google Shape;3862;p77"/>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3" name="Google Shape;3863;p77"/>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4" name="Google Shape;3864;p77"/>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5" name="Google Shape;3865;p77"/>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6" name="Google Shape;3866;p77"/>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7" name="Google Shape;3867;p77"/>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8" name="Google Shape;3868;p77"/>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69" name="Google Shape;3869;p77"/>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70" name="Google Shape;3870;p77"/>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71" name="Google Shape;3871;p77"/>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72" name="Google Shape;3872;p77"/>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73" name="Google Shape;3873;p77"/>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874" name="Google Shape;3874;p77"/>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875" name="Google Shape;3875;p77"/>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876" name="Google Shape;3876;p77"/>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3877" name="Google Shape;3877;p77"/>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3878" name="Google Shape;3878;p77"/>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3879" name="Google Shape;3879;p77"/>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880" name="Google Shape;3880;p77"/>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3881" name="Google Shape;3881;p77"/>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882" name="Google Shape;3882;p77"/>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883" name="Google Shape;3883;p77"/>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3884" name="Google Shape;3884;p77"/>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3885" name="Google Shape;3885;p77"/>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886" name="Google Shape;3886;p77"/>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3887" name="Google Shape;3887;p77"/>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3888" name="Google Shape;3888;p77"/>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3889" name="Google Shape;3889;p77"/>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0" name="Google Shape;3890;p77"/>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1" name="Google Shape;3891;p77"/>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2" name="Google Shape;3892;p77"/>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3" name="Google Shape;3893;p77"/>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4" name="Google Shape;3894;p77"/>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5" name="Google Shape;3895;p77"/>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6" name="Google Shape;3896;p77"/>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7" name="Google Shape;3897;p77"/>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3898" name="Google Shape;3898;p77"/>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899" name="Google Shape;3899;p77"/>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900" name="Google Shape;3900;p77"/>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901" name="Google Shape;3901;p77"/>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902" name="Google Shape;3902;p77"/>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903" name="Google Shape;3903;p77"/>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3904" name="Google Shape;3904;p77"/>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3905" name="Google Shape;3905;p77"/>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06" name="Google Shape;3906;p77"/>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907" name="Google Shape;3907;p77"/>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908" name="Google Shape;3908;p77"/>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909" name="Google Shape;3909;p77"/>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910" name="Google Shape;3910;p77"/>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911" name="Google Shape;3911;p77"/>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912" name="Google Shape;3912;p77"/>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913" name="Google Shape;3913;p77"/>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914" name="Google Shape;3914;p77"/>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3915" name="Google Shape;3915;p77"/>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916" name="Google Shape;3916;p77"/>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917" name="Google Shape;3917;p77"/>
          <p:cNvSpPr/>
          <p:nvPr/>
        </p:nvSpPr>
        <p:spPr>
          <a:xfrm>
            <a:off x="7620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918" name="Google Shape;3918;p77"/>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919" name="Google Shape;3919;p77"/>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920" name="Google Shape;3920;p77"/>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921" name="Google Shape;3921;p77"/>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922" name="Google Shape;3922;p77"/>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923" name="Google Shape;3923;p77"/>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924" name="Google Shape;3924;p77"/>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925" name="Google Shape;3925;p77"/>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926" name="Google Shape;3926;p77"/>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3927" name="Google Shape;3927;p77"/>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928" name="Google Shape;3928;p77"/>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929" name="Google Shape;3929;p77"/>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3930" name="Google Shape;3930;p77"/>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3931" name="Google Shape;3931;p77"/>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932" name="Google Shape;3932;p77"/>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3933" name="Google Shape;3933;p77"/>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934" name="Google Shape;3934;p77"/>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3935" name="Google Shape;3935;p77"/>
          <p:cNvGrpSpPr/>
          <p:nvPr/>
        </p:nvGrpSpPr>
        <p:grpSpPr>
          <a:xfrm>
            <a:off x="7696200" y="762000"/>
            <a:ext cx="533400" cy="1616075"/>
            <a:chOff x="4848" y="480"/>
            <a:chExt cx="336" cy="1018"/>
          </a:xfrm>
        </p:grpSpPr>
        <p:sp>
          <p:nvSpPr>
            <p:cNvPr id="3936" name="Google Shape;3936;p77"/>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37" name="Google Shape;3937;p77"/>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3938" name="Google Shape;3938;p77"/>
          <p:cNvGrpSpPr/>
          <p:nvPr/>
        </p:nvGrpSpPr>
        <p:grpSpPr>
          <a:xfrm>
            <a:off x="685800" y="5638800"/>
            <a:ext cx="1295400" cy="1066800"/>
            <a:chOff x="432" y="3552"/>
            <a:chExt cx="816" cy="672"/>
          </a:xfrm>
        </p:grpSpPr>
        <p:sp>
          <p:nvSpPr>
            <p:cNvPr id="3939" name="Google Shape;3939;p77"/>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40" name="Google Shape;3940;p77"/>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3941" name="Google Shape;3941;p77"/>
          <p:cNvGrpSpPr/>
          <p:nvPr/>
        </p:nvGrpSpPr>
        <p:grpSpPr>
          <a:xfrm>
            <a:off x="6934200" y="5638800"/>
            <a:ext cx="1295400" cy="1066800"/>
            <a:chOff x="4368" y="3552"/>
            <a:chExt cx="816" cy="672"/>
          </a:xfrm>
        </p:grpSpPr>
        <p:sp>
          <p:nvSpPr>
            <p:cNvPr id="3942" name="Google Shape;3942;p77"/>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43" name="Google Shape;3943;p77"/>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3944" name="Google Shape;3944;p77"/>
          <p:cNvSpPr/>
          <p:nvPr/>
        </p:nvSpPr>
        <p:spPr>
          <a:xfrm>
            <a:off x="5334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3945" name="Google Shape;3945;p77"/>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sp>
        <p:nvSpPr>
          <p:cNvPr id="3946" name="Google Shape;3946;p77"/>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grpSp>
        <p:nvGrpSpPr>
          <p:cNvPr id="3947" name="Google Shape;3947;p77"/>
          <p:cNvGrpSpPr/>
          <p:nvPr/>
        </p:nvGrpSpPr>
        <p:grpSpPr>
          <a:xfrm>
            <a:off x="5257800" y="3276600"/>
            <a:ext cx="444500" cy="444500"/>
            <a:chOff x="2784" y="816"/>
            <a:chExt cx="280" cy="280"/>
          </a:xfrm>
        </p:grpSpPr>
        <p:sp>
          <p:nvSpPr>
            <p:cNvPr id="3948" name="Google Shape;3948;p77"/>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49" name="Google Shape;3949;p77"/>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3950" name="Google Shape;3950;p77"/>
          <p:cNvGrpSpPr/>
          <p:nvPr/>
        </p:nvGrpSpPr>
        <p:grpSpPr>
          <a:xfrm>
            <a:off x="6324600" y="2286000"/>
            <a:ext cx="444500" cy="444500"/>
            <a:chOff x="2784" y="816"/>
            <a:chExt cx="280" cy="280"/>
          </a:xfrm>
        </p:grpSpPr>
        <p:sp>
          <p:nvSpPr>
            <p:cNvPr id="3951" name="Google Shape;3951;p77"/>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52" name="Google Shape;3952;p77"/>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grpSp>
      <p:sp>
        <p:nvSpPr>
          <p:cNvPr id="3953" name="Google Shape;3953;p77"/>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3954" name="Google Shape;3954;p77"/>
          <p:cNvSpPr/>
          <p:nvPr/>
        </p:nvSpPr>
        <p:spPr>
          <a:xfrm>
            <a:off x="3657600" y="228600"/>
            <a:ext cx="1724025" cy="857250"/>
          </a:xfrm>
          <a:prstGeom prst="rect">
            <a:avLst/>
          </a:prstGeom>
        </p:spPr>
        <p:txBody>
          <a:bodyPr>
            <a:prstTxWarp prst="textPlain"/>
          </a:bodyPr>
          <a:lstStyle/>
          <a:p>
            <a:pPr lvl="0" algn="ctr"/>
            <a:r>
              <a:rPr b="0" i="0">
                <a:ln cap="flat" cmpd="sng" w="9525">
                  <a:solidFill>
                    <a:srgbClr val="CC99FF"/>
                  </a:solidFill>
                  <a:prstDash val="solid"/>
                  <a:round/>
                  <a:headEnd len="sm" w="sm" type="none"/>
                  <a:tailEnd len="sm" w="sm" type="none"/>
                </a:ln>
                <a:solidFill>
                  <a:srgbClr val="FF0000"/>
                </a:solidFill>
                <a:latin typeface="Impact"/>
              </a:rPr>
              <a:t>Interchange Role Of Buffers</a:t>
            </a:r>
          </a:p>
        </p:txBody>
      </p:sp>
      <p:sp>
        <p:nvSpPr>
          <p:cNvPr id="3955" name="Google Shape;3955;p77"/>
          <p:cNvSpPr txBox="1"/>
          <p:nvPr/>
        </p:nvSpPr>
        <p:spPr>
          <a:xfrm>
            <a:off x="78486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9</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3956" name="Google Shape;3956;p77"/>
          <p:cNvSpPr/>
          <p:nvPr/>
        </p:nvSpPr>
        <p:spPr>
          <a:xfrm>
            <a:off x="75438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4"/>
                                        </p:tgtEl>
                                        <p:attrNameLst>
                                          <p:attrName>style.visibility</p:attrName>
                                        </p:attrNameLst>
                                      </p:cBhvr>
                                      <p:to>
                                        <p:strVal val="visible"/>
                                      </p:to>
                                    </p:set>
                                    <p:animEffect filter="fade" transition="in">
                                      <p:cBhvr>
                                        <p:cTn dur="1"/>
                                        <p:tgtEl>
                                          <p:spTgt spid="3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5"/>
                                        </p:tgtEl>
                                        <p:attrNameLst>
                                          <p:attrName>style.visibility</p:attrName>
                                        </p:attrNameLst>
                                      </p:cBhvr>
                                      <p:to>
                                        <p:strVal val="visible"/>
                                      </p:to>
                                    </p:set>
                                    <p:animEffect filter="fade" transition="in">
                                      <p:cBhvr>
                                        <p:cTn dur="1"/>
                                        <p:tgtEl>
                                          <p:spTgt spid="39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6"/>
                                        </p:tgtEl>
                                        <p:attrNameLst>
                                          <p:attrName>style.visibility</p:attrName>
                                        </p:attrNameLst>
                                      </p:cBhvr>
                                      <p:to>
                                        <p:strVal val="visible"/>
                                      </p:to>
                                    </p:set>
                                    <p:animEffect filter="fade" transition="in">
                                      <p:cBhvr>
                                        <p:cTn dur="1"/>
                                        <p:tgtEl>
                                          <p:spTgt spid="39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1" name="Shape 3961"/>
        <p:cNvGrpSpPr/>
        <p:nvPr/>
      </p:nvGrpSpPr>
      <p:grpSpPr>
        <a:xfrm>
          <a:off x="0" y="0"/>
          <a:ext cx="0" cy="0"/>
          <a:chOff x="0" y="0"/>
          <a:chExt cx="0" cy="0"/>
        </a:xfrm>
      </p:grpSpPr>
      <p:sp>
        <p:nvSpPr>
          <p:cNvPr id="3962" name="Google Shape;3962;p78"/>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63" name="Google Shape;3963;p78"/>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3964" name="Google Shape;3964;p78"/>
          <p:cNvGrpSpPr/>
          <p:nvPr/>
        </p:nvGrpSpPr>
        <p:grpSpPr>
          <a:xfrm>
            <a:off x="685800" y="762000"/>
            <a:ext cx="533400" cy="1616075"/>
            <a:chOff x="432" y="480"/>
            <a:chExt cx="336" cy="1018"/>
          </a:xfrm>
        </p:grpSpPr>
        <p:sp>
          <p:nvSpPr>
            <p:cNvPr id="3965" name="Google Shape;3965;p78"/>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66" name="Google Shape;3966;p78"/>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3967" name="Google Shape;3967;p78"/>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68" name="Google Shape;3968;p78"/>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3969" name="Google Shape;3969;p78"/>
          <p:cNvSpPr/>
          <p:nvPr/>
        </p:nvSpPr>
        <p:spPr>
          <a:xfrm>
            <a:off x="24384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3970" name="Google Shape;3970;p78"/>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1" name="Google Shape;3971;p78"/>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2" name="Google Shape;3972;p78"/>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3" name="Google Shape;3973;p78"/>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4" name="Google Shape;3974;p78"/>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5" name="Google Shape;3975;p78"/>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6" name="Google Shape;3976;p78"/>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7" name="Google Shape;3977;p78"/>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8" name="Google Shape;3978;p78"/>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79" name="Google Shape;3979;p78"/>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0" name="Google Shape;3980;p78"/>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1" name="Google Shape;3981;p78"/>
          <p:cNvSpPr/>
          <p:nvPr/>
        </p:nvSpPr>
        <p:spPr>
          <a:xfrm>
            <a:off x="72405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2" name="Google Shape;3982;p78"/>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3" name="Google Shape;3983;p78"/>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4" name="Google Shape;3984;p78"/>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5" name="Google Shape;3985;p78"/>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6" name="Google Shape;3986;p78"/>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7" name="Google Shape;3987;p78"/>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8" name="Google Shape;3988;p78"/>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89" name="Google Shape;3989;p78"/>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0" name="Google Shape;3990;p78"/>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1" name="Google Shape;3991;p78"/>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2" name="Google Shape;3992;p78"/>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3" name="Google Shape;3993;p78"/>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4" name="Google Shape;3994;p78"/>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5" name="Google Shape;3995;p78"/>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6" name="Google Shape;3996;p78"/>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3997" name="Google Shape;3997;p78"/>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3998" name="Google Shape;3998;p78"/>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3999" name="Google Shape;3999;p78"/>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000" name="Google Shape;4000;p78"/>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001" name="Google Shape;4001;p78"/>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002" name="Google Shape;4002;p78"/>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003" name="Google Shape;4003;p78"/>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004" name="Google Shape;4004;p78"/>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005" name="Google Shape;4005;p78"/>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006" name="Google Shape;4006;p78"/>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007" name="Google Shape;4007;p78"/>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008" name="Google Shape;4008;p78"/>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009" name="Google Shape;4009;p78"/>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010" name="Google Shape;4010;p78"/>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011" name="Google Shape;4011;p78"/>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012" name="Google Shape;4012;p78"/>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3" name="Google Shape;4013;p78"/>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4" name="Google Shape;4014;p78"/>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5" name="Google Shape;4015;p78"/>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6" name="Google Shape;4016;p78"/>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7" name="Google Shape;4017;p78"/>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8" name="Google Shape;4018;p78"/>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19" name="Google Shape;4019;p78"/>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0" name="Google Shape;4020;p78"/>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021" name="Google Shape;4021;p78"/>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2" name="Google Shape;4022;p78"/>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3" name="Google Shape;4023;p78"/>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4" name="Google Shape;4024;p78"/>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5" name="Google Shape;4025;p78"/>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6" name="Google Shape;4026;p78"/>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027" name="Google Shape;4027;p78"/>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028" name="Google Shape;4028;p78"/>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29" name="Google Shape;4029;p78"/>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30" name="Google Shape;4030;p78"/>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031" name="Google Shape;4031;p78"/>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032" name="Google Shape;4032;p78"/>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033" name="Google Shape;4033;p78"/>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034" name="Google Shape;4034;p78"/>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035" name="Google Shape;4035;p78"/>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036" name="Google Shape;4036;p78"/>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037" name="Google Shape;4037;p78"/>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038" name="Google Shape;4038;p78"/>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39" name="Google Shape;4039;p78"/>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040" name="Google Shape;4040;p78"/>
          <p:cNvSpPr/>
          <p:nvPr/>
        </p:nvSpPr>
        <p:spPr>
          <a:xfrm>
            <a:off x="7620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041" name="Google Shape;4041;p78"/>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042" name="Google Shape;4042;p78"/>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043" name="Google Shape;4043;p78"/>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44" name="Google Shape;4044;p78"/>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045" name="Google Shape;4045;p78"/>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046" name="Google Shape;4046;p78"/>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047" name="Google Shape;4047;p78"/>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048" name="Google Shape;4048;p78"/>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049" name="Google Shape;4049;p78"/>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050" name="Google Shape;4050;p78"/>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51" name="Google Shape;4051;p78"/>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052" name="Google Shape;4052;p78"/>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053" name="Google Shape;4053;p78"/>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054" name="Google Shape;4054;p78"/>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055" name="Google Shape;4055;p78"/>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056" name="Google Shape;4056;p78"/>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57" name="Google Shape;4057;p78"/>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058" name="Google Shape;4058;p78"/>
          <p:cNvGrpSpPr/>
          <p:nvPr/>
        </p:nvGrpSpPr>
        <p:grpSpPr>
          <a:xfrm>
            <a:off x="7696200" y="762000"/>
            <a:ext cx="533400" cy="1616075"/>
            <a:chOff x="4848" y="480"/>
            <a:chExt cx="336" cy="1018"/>
          </a:xfrm>
        </p:grpSpPr>
        <p:sp>
          <p:nvSpPr>
            <p:cNvPr id="4059" name="Google Shape;4059;p78"/>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60" name="Google Shape;4060;p78"/>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grpSp>
        <p:nvGrpSpPr>
          <p:cNvPr id="4061" name="Google Shape;4061;p78"/>
          <p:cNvGrpSpPr/>
          <p:nvPr/>
        </p:nvGrpSpPr>
        <p:grpSpPr>
          <a:xfrm>
            <a:off x="685800" y="5638800"/>
            <a:ext cx="1295400" cy="1066800"/>
            <a:chOff x="432" y="3552"/>
            <a:chExt cx="816" cy="672"/>
          </a:xfrm>
        </p:grpSpPr>
        <p:sp>
          <p:nvSpPr>
            <p:cNvPr id="4062" name="Google Shape;4062;p78"/>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63" name="Google Shape;4063;p78"/>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064" name="Google Shape;4064;p78"/>
          <p:cNvGrpSpPr/>
          <p:nvPr/>
        </p:nvGrpSpPr>
        <p:grpSpPr>
          <a:xfrm>
            <a:off x="6934200" y="5638800"/>
            <a:ext cx="1295400" cy="1066800"/>
            <a:chOff x="4368" y="3552"/>
            <a:chExt cx="816" cy="672"/>
          </a:xfrm>
        </p:grpSpPr>
        <p:sp>
          <p:nvSpPr>
            <p:cNvPr id="4065" name="Google Shape;4065;p78"/>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66" name="Google Shape;4066;p78"/>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067" name="Google Shape;4067;p78"/>
          <p:cNvSpPr/>
          <p:nvPr/>
        </p:nvSpPr>
        <p:spPr>
          <a:xfrm>
            <a:off x="5334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068" name="Google Shape;4068;p78"/>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sp>
        <p:nvSpPr>
          <p:cNvPr id="4069" name="Google Shape;4069;p78"/>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grpSp>
        <p:nvGrpSpPr>
          <p:cNvPr id="4070" name="Google Shape;4070;p78"/>
          <p:cNvGrpSpPr/>
          <p:nvPr/>
        </p:nvGrpSpPr>
        <p:grpSpPr>
          <a:xfrm>
            <a:off x="5257800" y="3276600"/>
            <a:ext cx="444500" cy="444500"/>
            <a:chOff x="2784" y="816"/>
            <a:chExt cx="280" cy="280"/>
          </a:xfrm>
        </p:grpSpPr>
        <p:sp>
          <p:nvSpPr>
            <p:cNvPr id="4071" name="Google Shape;4071;p78"/>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72" name="Google Shape;4072;p78"/>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073" name="Google Shape;4073;p78"/>
          <p:cNvGrpSpPr/>
          <p:nvPr/>
        </p:nvGrpSpPr>
        <p:grpSpPr>
          <a:xfrm>
            <a:off x="4267200" y="1143000"/>
            <a:ext cx="444500" cy="444500"/>
            <a:chOff x="2784" y="816"/>
            <a:chExt cx="280" cy="280"/>
          </a:xfrm>
        </p:grpSpPr>
        <p:sp>
          <p:nvSpPr>
            <p:cNvPr id="4074" name="Google Shape;4074;p78"/>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75" name="Google Shape;4075;p78"/>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grpSp>
      <p:sp>
        <p:nvSpPr>
          <p:cNvPr id="4076" name="Google Shape;4076;p78"/>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77" name="Google Shape;4077;p78"/>
          <p:cNvSpPr txBox="1"/>
          <p:nvPr/>
        </p:nvSpPr>
        <p:spPr>
          <a:xfrm>
            <a:off x="78486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9</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4078" name="Google Shape;4078;p78"/>
          <p:cNvSpPr/>
          <p:nvPr/>
        </p:nvSpPr>
        <p:spPr>
          <a:xfrm>
            <a:off x="75438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4079" name="Google Shape;4079;p78"/>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Faster Internal Sorting</a:t>
            </a:r>
            <a:endParaRPr/>
          </a:p>
        </p:txBody>
      </p:sp>
      <p:sp>
        <p:nvSpPr>
          <p:cNvPr id="311" name="Google Shape;311;p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May apply external sorting ideas to internal sorting.</a:t>
            </a:r>
            <a:endParaRPr/>
          </a:p>
          <a:p>
            <a:pPr indent="-342900" lvl="0" marL="342900" rtl="0" algn="l">
              <a:spcBef>
                <a:spcPts val="640"/>
              </a:spcBef>
              <a:spcAft>
                <a:spcPts val="0"/>
              </a:spcAft>
              <a:buSzPts val="3200"/>
              <a:buFont typeface="Times New Roman"/>
              <a:buChar char="•"/>
            </a:pPr>
            <a:r>
              <a:rPr lang="en-US"/>
              <a:t>Internal tiled merge sort gives </a:t>
            </a:r>
            <a:r>
              <a:rPr lang="en-US">
                <a:solidFill>
                  <a:schemeClr val="hlink"/>
                </a:solidFill>
              </a:rPr>
              <a:t>2</a:t>
            </a:r>
            <a:r>
              <a:rPr lang="en-US"/>
              <a:t>x (or more) speedup over traditional merge sort.</a:t>
            </a:r>
            <a:endParaRPr/>
          </a:p>
        </p:txBody>
      </p:sp>
      <p:sp>
        <p:nvSpPr>
          <p:cNvPr id="312" name="Google Shape;312;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 calcmode="lin" valueType="num">
                                      <p:cBhvr additive="base">
                                        <p:cTn dur="500"/>
                                        <p:tgtEl>
                                          <p:spTgt spid="3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 calcmode="lin" valueType="num">
                                      <p:cBhvr additive="base">
                                        <p:cTn dur="500"/>
                                        <p:tgtEl>
                                          <p:spTgt spid="31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4" name="Shape 4084"/>
        <p:cNvGrpSpPr/>
        <p:nvPr/>
      </p:nvGrpSpPr>
      <p:grpSpPr>
        <a:xfrm>
          <a:off x="0" y="0"/>
          <a:ext cx="0" cy="0"/>
          <a:chOff x="0" y="0"/>
          <a:chExt cx="0" cy="0"/>
        </a:xfrm>
      </p:grpSpPr>
      <p:grpSp>
        <p:nvGrpSpPr>
          <p:cNvPr id="4085" name="Google Shape;4085;p79"/>
          <p:cNvGrpSpPr/>
          <p:nvPr/>
        </p:nvGrpSpPr>
        <p:grpSpPr>
          <a:xfrm>
            <a:off x="7696200" y="762000"/>
            <a:ext cx="533400" cy="1616075"/>
            <a:chOff x="4848" y="480"/>
            <a:chExt cx="336" cy="1018"/>
          </a:xfrm>
        </p:grpSpPr>
        <p:sp>
          <p:nvSpPr>
            <p:cNvPr id="4086" name="Google Shape;4086;p79"/>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87" name="Google Shape;4087;p79"/>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088" name="Google Shape;4088;p79"/>
          <p:cNvSpPr/>
          <p:nvPr/>
        </p:nvSpPr>
        <p:spPr>
          <a:xfrm>
            <a:off x="24399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89" name="Google Shape;4089;p79"/>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090" name="Google Shape;4090;p79"/>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091" name="Google Shape;4091;p79"/>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092" name="Google Shape;4092;p79"/>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93" name="Google Shape;4093;p79"/>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094" name="Google Shape;4094;p79"/>
          <p:cNvGrpSpPr/>
          <p:nvPr/>
        </p:nvGrpSpPr>
        <p:grpSpPr>
          <a:xfrm>
            <a:off x="685800" y="762000"/>
            <a:ext cx="533400" cy="1616075"/>
            <a:chOff x="432" y="480"/>
            <a:chExt cx="336" cy="1018"/>
          </a:xfrm>
        </p:grpSpPr>
        <p:sp>
          <p:nvSpPr>
            <p:cNvPr id="4095" name="Google Shape;4095;p79"/>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96" name="Google Shape;4096;p79"/>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097" name="Google Shape;4097;p79"/>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098" name="Google Shape;4098;p79"/>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099" name="Google Shape;4099;p79"/>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0" name="Google Shape;4100;p79"/>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1" name="Google Shape;4101;p79"/>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2" name="Google Shape;4102;p79"/>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3" name="Google Shape;4103;p79"/>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4" name="Google Shape;4104;p79"/>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5" name="Google Shape;4105;p79"/>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6" name="Google Shape;4106;p79"/>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7" name="Google Shape;4107;p79"/>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8" name="Google Shape;4108;p79"/>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09" name="Google Shape;4109;p79"/>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0" name="Google Shape;4110;p79"/>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1" name="Google Shape;4111;p79"/>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2" name="Google Shape;4112;p79"/>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3" name="Google Shape;4113;p79"/>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4" name="Google Shape;4114;p79"/>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5" name="Google Shape;4115;p79"/>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6" name="Google Shape;4116;p79"/>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7" name="Google Shape;4117;p79"/>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8" name="Google Shape;4118;p79"/>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19" name="Google Shape;4119;p79"/>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20" name="Google Shape;4120;p79"/>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21" name="Google Shape;4121;p79"/>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22" name="Google Shape;4122;p79"/>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23" name="Google Shape;4123;p79"/>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24" name="Google Shape;4124;p79"/>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125" name="Google Shape;4125;p79"/>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126" name="Google Shape;4126;p79"/>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127" name="Google Shape;4127;p79"/>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128" name="Google Shape;4128;p79"/>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129" name="Google Shape;4129;p79"/>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130" name="Google Shape;4130;p79"/>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131" name="Google Shape;4131;p79"/>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132" name="Google Shape;4132;p79"/>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133" name="Google Shape;4133;p79"/>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134" name="Google Shape;4134;p79"/>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135" name="Google Shape;4135;p79"/>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136" name="Google Shape;4136;p79"/>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137" name="Google Shape;4137;p79"/>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138" name="Google Shape;4138;p79"/>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139" name="Google Shape;4139;p79"/>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0" name="Google Shape;4140;p79"/>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1" name="Google Shape;4141;p79"/>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2" name="Google Shape;4142;p79"/>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3" name="Google Shape;4143;p79"/>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4" name="Google Shape;4144;p79"/>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5" name="Google Shape;4145;p79"/>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6" name="Google Shape;4146;p79"/>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7" name="Google Shape;4147;p79"/>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148" name="Google Shape;4148;p79"/>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49" name="Google Shape;4149;p79"/>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50" name="Google Shape;4150;p79"/>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51" name="Google Shape;4151;p79"/>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52" name="Google Shape;4152;p79"/>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53" name="Google Shape;4153;p79"/>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154" name="Google Shape;4154;p79"/>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155" name="Google Shape;4155;p79"/>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56" name="Google Shape;4156;p79"/>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157" name="Google Shape;4157;p79"/>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158" name="Google Shape;4158;p79"/>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159" name="Google Shape;4159;p79"/>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160" name="Google Shape;4160;p79"/>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161" name="Google Shape;4161;p79"/>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162" name="Google Shape;4162;p79"/>
          <p:cNvSpPr/>
          <p:nvPr/>
        </p:nvSpPr>
        <p:spPr>
          <a:xfrm>
            <a:off x="4016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163" name="Google Shape;4163;p79"/>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164" name="Google Shape;4164;p79"/>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165" name="Google Shape;4165;p79"/>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166" name="Google Shape;4166;p79"/>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167" name="Google Shape;4167;p79"/>
          <p:cNvSpPr/>
          <p:nvPr/>
        </p:nvSpPr>
        <p:spPr>
          <a:xfrm>
            <a:off x="7620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168" name="Google Shape;4168;p79"/>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169" name="Google Shape;4169;p79"/>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170" name="Google Shape;4170;p79"/>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171" name="Google Shape;4171;p79"/>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172" name="Google Shape;4172;p79"/>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173" name="Google Shape;4173;p79"/>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174" name="Google Shape;4174;p79"/>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175" name="Google Shape;4175;p79"/>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176" name="Google Shape;4176;p79"/>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177" name="Google Shape;4177;p79"/>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178" name="Google Shape;4178;p79"/>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179" name="Google Shape;4179;p79"/>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180" name="Google Shape;4180;p79"/>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181" name="Google Shape;4181;p79"/>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182" name="Google Shape;4182;p79"/>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183" name="Google Shape;4183;p79"/>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184" name="Google Shape;4184;p79"/>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185" name="Google Shape;4185;p79"/>
          <p:cNvGrpSpPr/>
          <p:nvPr/>
        </p:nvGrpSpPr>
        <p:grpSpPr>
          <a:xfrm>
            <a:off x="685800" y="5638800"/>
            <a:ext cx="1295400" cy="1066800"/>
            <a:chOff x="432" y="3552"/>
            <a:chExt cx="816" cy="672"/>
          </a:xfrm>
        </p:grpSpPr>
        <p:sp>
          <p:nvSpPr>
            <p:cNvPr id="4186" name="Google Shape;4186;p79"/>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87" name="Google Shape;4187;p79"/>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188" name="Google Shape;4188;p79"/>
          <p:cNvGrpSpPr/>
          <p:nvPr/>
        </p:nvGrpSpPr>
        <p:grpSpPr>
          <a:xfrm>
            <a:off x="6934200" y="5638800"/>
            <a:ext cx="1295400" cy="1066800"/>
            <a:chOff x="4368" y="3552"/>
            <a:chExt cx="816" cy="672"/>
          </a:xfrm>
        </p:grpSpPr>
        <p:sp>
          <p:nvSpPr>
            <p:cNvPr id="4189" name="Google Shape;4189;p79"/>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90" name="Google Shape;4190;p79"/>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191" name="Google Shape;4191;p79"/>
          <p:cNvSpPr/>
          <p:nvPr/>
        </p:nvSpPr>
        <p:spPr>
          <a:xfrm>
            <a:off x="5334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192" name="Google Shape;4192;p79"/>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sp>
        <p:nvSpPr>
          <p:cNvPr id="4193" name="Google Shape;4193;p79"/>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grpSp>
        <p:nvGrpSpPr>
          <p:cNvPr id="4194" name="Google Shape;4194;p79"/>
          <p:cNvGrpSpPr/>
          <p:nvPr/>
        </p:nvGrpSpPr>
        <p:grpSpPr>
          <a:xfrm>
            <a:off x="5257800" y="3276600"/>
            <a:ext cx="444500" cy="444500"/>
            <a:chOff x="2784" y="816"/>
            <a:chExt cx="280" cy="280"/>
          </a:xfrm>
        </p:grpSpPr>
        <p:sp>
          <p:nvSpPr>
            <p:cNvPr id="4195" name="Google Shape;4195;p79"/>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96" name="Google Shape;4196;p79"/>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197" name="Google Shape;4197;p79"/>
          <p:cNvGrpSpPr/>
          <p:nvPr/>
        </p:nvGrpSpPr>
        <p:grpSpPr>
          <a:xfrm>
            <a:off x="2590800" y="4267200"/>
            <a:ext cx="444500" cy="444500"/>
            <a:chOff x="2784" y="816"/>
            <a:chExt cx="280" cy="280"/>
          </a:xfrm>
        </p:grpSpPr>
        <p:sp>
          <p:nvSpPr>
            <p:cNvPr id="4198" name="Google Shape;4198;p79"/>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199" name="Google Shape;4199;p79"/>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4200" name="Google Shape;4200;p79"/>
          <p:cNvSpPr txBox="1"/>
          <p:nvPr/>
        </p:nvSpPr>
        <p:spPr>
          <a:xfrm>
            <a:off x="78486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9</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4201" name="Google Shape;4201;p79"/>
          <p:cNvSpPr/>
          <p:nvPr/>
        </p:nvSpPr>
        <p:spPr>
          <a:xfrm>
            <a:off x="75438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4202" name="Google Shape;4202;p79"/>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cxnSp>
        <p:nvCxnSpPr>
          <p:cNvPr id="4203" name="Google Shape;4203;p79"/>
          <p:cNvCxnSpPr/>
          <p:nvPr/>
        </p:nvCxnSpPr>
        <p:spPr>
          <a:xfrm>
            <a:off x="7772400" y="5791200"/>
            <a:ext cx="381000" cy="0"/>
          </a:xfrm>
          <a:prstGeom prst="straightConnector1">
            <a:avLst/>
          </a:prstGeom>
          <a:noFill/>
          <a:ln cap="flat" cmpd="sng" w="28575">
            <a:solidFill>
              <a:schemeClr val="hlink"/>
            </a:solidFill>
            <a:prstDash val="solid"/>
            <a:round/>
            <a:headEnd len="sm" w="sm" type="none"/>
            <a:tailEnd len="sm" w="sm" type="none"/>
          </a:ln>
        </p:spPr>
      </p:cxnSp>
      <p:sp>
        <p:nvSpPr>
          <p:cNvPr id="4204" name="Google Shape;4204;p79"/>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205" name="Google Shape;4205;p79"/>
          <p:cNvGrpSpPr/>
          <p:nvPr/>
        </p:nvGrpSpPr>
        <p:grpSpPr>
          <a:xfrm>
            <a:off x="3124200" y="3276600"/>
            <a:ext cx="444500" cy="444500"/>
            <a:chOff x="3792" y="672"/>
            <a:chExt cx="280" cy="280"/>
          </a:xfrm>
        </p:grpSpPr>
        <p:sp>
          <p:nvSpPr>
            <p:cNvPr id="4206" name="Google Shape;4206;p79"/>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07" name="Google Shape;4207;p79"/>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2" name="Shape 4212"/>
        <p:cNvGrpSpPr/>
        <p:nvPr/>
      </p:nvGrpSpPr>
      <p:grpSpPr>
        <a:xfrm>
          <a:off x="0" y="0"/>
          <a:ext cx="0" cy="0"/>
          <a:chOff x="0" y="0"/>
          <a:chExt cx="0" cy="0"/>
        </a:xfrm>
      </p:grpSpPr>
      <p:sp>
        <p:nvSpPr>
          <p:cNvPr id="4213" name="Google Shape;4213;p80"/>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14" name="Google Shape;4214;p80"/>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215" name="Google Shape;4215;p80"/>
          <p:cNvGrpSpPr/>
          <p:nvPr/>
        </p:nvGrpSpPr>
        <p:grpSpPr>
          <a:xfrm>
            <a:off x="7696200" y="762000"/>
            <a:ext cx="533400" cy="1616075"/>
            <a:chOff x="4848" y="480"/>
            <a:chExt cx="336" cy="1018"/>
          </a:xfrm>
        </p:grpSpPr>
        <p:sp>
          <p:nvSpPr>
            <p:cNvPr id="4216" name="Google Shape;4216;p80"/>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17" name="Google Shape;4217;p80"/>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218" name="Google Shape;4218;p80"/>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219" name="Google Shape;4219;p80"/>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220" name="Google Shape;4220;p80"/>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221" name="Google Shape;4221;p80"/>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22" name="Google Shape;4222;p80"/>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223" name="Google Shape;4223;p80"/>
          <p:cNvGrpSpPr/>
          <p:nvPr/>
        </p:nvGrpSpPr>
        <p:grpSpPr>
          <a:xfrm>
            <a:off x="685800" y="762000"/>
            <a:ext cx="533400" cy="1616075"/>
            <a:chOff x="432" y="480"/>
            <a:chExt cx="336" cy="1018"/>
          </a:xfrm>
        </p:grpSpPr>
        <p:sp>
          <p:nvSpPr>
            <p:cNvPr id="4224" name="Google Shape;4224;p80"/>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25" name="Google Shape;4225;p80"/>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226" name="Google Shape;4226;p80"/>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227" name="Google Shape;4227;p80"/>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28" name="Google Shape;4228;p80"/>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29" name="Google Shape;4229;p80"/>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0" name="Google Shape;4230;p80"/>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1" name="Google Shape;4231;p80"/>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2" name="Google Shape;4232;p80"/>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3" name="Google Shape;4233;p80"/>
          <p:cNvSpPr/>
          <p:nvPr/>
        </p:nvSpPr>
        <p:spPr>
          <a:xfrm>
            <a:off x="40401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4" name="Google Shape;4234;p80"/>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5" name="Google Shape;4235;p80"/>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6" name="Google Shape;4236;p80"/>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7" name="Google Shape;4237;p80"/>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8" name="Google Shape;4238;p80"/>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39" name="Google Shape;4239;p80"/>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0" name="Google Shape;4240;p80"/>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1" name="Google Shape;4241;p80"/>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2" name="Google Shape;4242;p80"/>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3" name="Google Shape;4243;p80"/>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4" name="Google Shape;4244;p80"/>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5" name="Google Shape;4245;p80"/>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6" name="Google Shape;4246;p80"/>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7" name="Google Shape;4247;p80"/>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8" name="Google Shape;4248;p80"/>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49" name="Google Shape;4249;p80"/>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50" name="Google Shape;4250;p80"/>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51" name="Google Shape;4251;p80"/>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52" name="Google Shape;4252;p80"/>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53" name="Google Shape;4253;p80"/>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254" name="Google Shape;4254;p80"/>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255" name="Google Shape;4255;p80"/>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256" name="Google Shape;4256;p80"/>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257" name="Google Shape;4257;p80"/>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258" name="Google Shape;4258;p80"/>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259" name="Google Shape;4259;p80"/>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260" name="Google Shape;4260;p80"/>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261" name="Google Shape;4261;p80"/>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262" name="Google Shape;4262;p80"/>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263" name="Google Shape;4263;p80"/>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264" name="Google Shape;4264;p80"/>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265" name="Google Shape;4265;p80"/>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266" name="Google Shape;4266;p80"/>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267" name="Google Shape;4267;p80"/>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268" name="Google Shape;4268;p80"/>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69" name="Google Shape;4269;p80"/>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0" name="Google Shape;4270;p80"/>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1" name="Google Shape;4271;p80"/>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2" name="Google Shape;4272;p80"/>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3" name="Google Shape;4273;p80"/>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4" name="Google Shape;4274;p80"/>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5" name="Google Shape;4275;p80"/>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6" name="Google Shape;4276;p80"/>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277" name="Google Shape;4277;p80"/>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8" name="Google Shape;4278;p80"/>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79" name="Google Shape;4279;p80"/>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80" name="Google Shape;4280;p80"/>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81" name="Google Shape;4281;p80"/>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82" name="Google Shape;4282;p80"/>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283" name="Google Shape;4283;p80"/>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284" name="Google Shape;4284;p80"/>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285" name="Google Shape;4285;p80"/>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286" name="Google Shape;4286;p80"/>
          <p:cNvSpPr/>
          <p:nvPr/>
        </p:nvSpPr>
        <p:spPr>
          <a:xfrm>
            <a:off x="815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287" name="Google Shape;4287;p80"/>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288" name="Google Shape;4288;p80"/>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289" name="Google Shape;4289;p80"/>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290" name="Google Shape;4290;p80"/>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291" name="Google Shape;4291;p80"/>
          <p:cNvSpPr/>
          <p:nvPr/>
        </p:nvSpPr>
        <p:spPr>
          <a:xfrm>
            <a:off x="77724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292" name="Google Shape;4292;p80"/>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293" name="Google Shape;4293;p80"/>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294" name="Google Shape;4294;p80"/>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295" name="Google Shape;4295;p80"/>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296" name="Google Shape;4296;p80"/>
          <p:cNvSpPr/>
          <p:nvPr/>
        </p:nvSpPr>
        <p:spPr>
          <a:xfrm>
            <a:off x="7620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297" name="Google Shape;4297;p80"/>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298" name="Google Shape;4298;p80"/>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299" name="Google Shape;4299;p80"/>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300" name="Google Shape;4300;p80"/>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301" name="Google Shape;4301;p80"/>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302" name="Google Shape;4302;p80"/>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303" name="Google Shape;4303;p80"/>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304" name="Google Shape;4304;p80"/>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305" name="Google Shape;4305;p80"/>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306" name="Google Shape;4306;p80"/>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307" name="Google Shape;4307;p80"/>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308" name="Google Shape;4308;p80"/>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309" name="Google Shape;4309;p80"/>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310" name="Google Shape;4310;p80"/>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311" name="Google Shape;4311;p80"/>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312" name="Google Shape;4312;p80"/>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313" name="Google Shape;4313;p80"/>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314" name="Google Shape;4314;p80"/>
          <p:cNvGrpSpPr/>
          <p:nvPr/>
        </p:nvGrpSpPr>
        <p:grpSpPr>
          <a:xfrm>
            <a:off x="685800" y="5638800"/>
            <a:ext cx="1295400" cy="1066800"/>
            <a:chOff x="432" y="3552"/>
            <a:chExt cx="816" cy="672"/>
          </a:xfrm>
        </p:grpSpPr>
        <p:sp>
          <p:nvSpPr>
            <p:cNvPr id="4315" name="Google Shape;4315;p80"/>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16" name="Google Shape;4316;p80"/>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317" name="Google Shape;4317;p80"/>
          <p:cNvGrpSpPr/>
          <p:nvPr/>
        </p:nvGrpSpPr>
        <p:grpSpPr>
          <a:xfrm>
            <a:off x="6934200" y="5638800"/>
            <a:ext cx="1295400" cy="1066800"/>
            <a:chOff x="4368" y="3552"/>
            <a:chExt cx="816" cy="672"/>
          </a:xfrm>
        </p:grpSpPr>
        <p:sp>
          <p:nvSpPr>
            <p:cNvPr id="4318" name="Google Shape;4318;p80"/>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19" name="Google Shape;4319;p80"/>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320" name="Google Shape;4320;p80"/>
          <p:cNvSpPr/>
          <p:nvPr/>
        </p:nvSpPr>
        <p:spPr>
          <a:xfrm>
            <a:off x="5334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321" name="Google Shape;4321;p80"/>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sp>
        <p:nvSpPr>
          <p:cNvPr id="4322" name="Google Shape;4322;p80"/>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grpSp>
        <p:nvGrpSpPr>
          <p:cNvPr id="4323" name="Google Shape;4323;p80"/>
          <p:cNvGrpSpPr/>
          <p:nvPr/>
        </p:nvGrpSpPr>
        <p:grpSpPr>
          <a:xfrm>
            <a:off x="5257800" y="3276600"/>
            <a:ext cx="444500" cy="444500"/>
            <a:chOff x="2784" y="816"/>
            <a:chExt cx="280" cy="280"/>
          </a:xfrm>
        </p:grpSpPr>
        <p:sp>
          <p:nvSpPr>
            <p:cNvPr id="4324" name="Google Shape;4324;p80"/>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25" name="Google Shape;4325;p80"/>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326" name="Google Shape;4326;p80"/>
          <p:cNvGrpSpPr/>
          <p:nvPr/>
        </p:nvGrpSpPr>
        <p:grpSpPr>
          <a:xfrm>
            <a:off x="2590800" y="4267200"/>
            <a:ext cx="444500" cy="444500"/>
            <a:chOff x="2784" y="816"/>
            <a:chExt cx="280" cy="280"/>
          </a:xfrm>
        </p:grpSpPr>
        <p:sp>
          <p:nvSpPr>
            <p:cNvPr id="4327" name="Google Shape;4327;p80"/>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28" name="Google Shape;4328;p80"/>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4329" name="Google Shape;4329;p80"/>
          <p:cNvSpPr txBox="1"/>
          <p:nvPr/>
        </p:nvSpPr>
        <p:spPr>
          <a:xfrm>
            <a:off x="78486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9</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4330" name="Google Shape;4330;p80"/>
          <p:cNvSpPr/>
          <p:nvPr/>
        </p:nvSpPr>
        <p:spPr>
          <a:xfrm>
            <a:off x="75438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4331" name="Google Shape;4331;p80"/>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cxnSp>
        <p:nvCxnSpPr>
          <p:cNvPr id="4332" name="Google Shape;4332;p80"/>
          <p:cNvCxnSpPr/>
          <p:nvPr/>
        </p:nvCxnSpPr>
        <p:spPr>
          <a:xfrm>
            <a:off x="7772400" y="5791200"/>
            <a:ext cx="381000" cy="0"/>
          </a:xfrm>
          <a:prstGeom prst="straightConnector1">
            <a:avLst/>
          </a:prstGeom>
          <a:noFill/>
          <a:ln cap="flat" cmpd="sng" w="28575">
            <a:solidFill>
              <a:schemeClr val="hlink"/>
            </a:solidFill>
            <a:prstDash val="solid"/>
            <a:round/>
            <a:headEnd len="sm" w="sm" type="none"/>
            <a:tailEnd len="sm" w="sm" type="none"/>
          </a:ln>
        </p:spPr>
      </p:cxnSp>
      <p:grpSp>
        <p:nvGrpSpPr>
          <p:cNvPr id="4333" name="Google Shape;4333;p80"/>
          <p:cNvGrpSpPr/>
          <p:nvPr/>
        </p:nvGrpSpPr>
        <p:grpSpPr>
          <a:xfrm>
            <a:off x="3124200" y="3276600"/>
            <a:ext cx="444500" cy="444500"/>
            <a:chOff x="3792" y="672"/>
            <a:chExt cx="280" cy="280"/>
          </a:xfrm>
        </p:grpSpPr>
        <p:sp>
          <p:nvSpPr>
            <p:cNvPr id="4334" name="Google Shape;4334;p80"/>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35" name="Google Shape;4335;p80"/>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cxnSp>
        <p:nvCxnSpPr>
          <p:cNvPr id="4336" name="Google Shape;4336;p80"/>
          <p:cNvCxnSpPr/>
          <p:nvPr/>
        </p:nvCxnSpPr>
        <p:spPr>
          <a:xfrm>
            <a:off x="7772400" y="6172200"/>
            <a:ext cx="381000" cy="0"/>
          </a:xfrm>
          <a:prstGeom prst="straightConnector1">
            <a:avLst/>
          </a:prstGeom>
          <a:noFill/>
          <a:ln cap="flat" cmpd="sng" w="28575">
            <a:solidFill>
              <a:schemeClr val="hlink"/>
            </a:solidFill>
            <a:prstDash val="solid"/>
            <a:round/>
            <a:headEnd len="sm" w="sm" type="none"/>
            <a:tailEnd len="sm" w="sm" type="none"/>
          </a:ln>
        </p:spPr>
      </p:cxnSp>
      <p:sp>
        <p:nvSpPr>
          <p:cNvPr id="4337" name="Google Shape;4337;p80"/>
          <p:cNvSpPr/>
          <p:nvPr/>
        </p:nvSpPr>
        <p:spPr>
          <a:xfrm>
            <a:off x="40386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338" name="Google Shape;4338;p80"/>
          <p:cNvGrpSpPr/>
          <p:nvPr/>
        </p:nvGrpSpPr>
        <p:grpSpPr>
          <a:xfrm>
            <a:off x="3657600" y="4267200"/>
            <a:ext cx="444500" cy="444500"/>
            <a:chOff x="2592" y="1968"/>
            <a:chExt cx="280" cy="280"/>
          </a:xfrm>
        </p:grpSpPr>
        <p:sp>
          <p:nvSpPr>
            <p:cNvPr id="4339" name="Google Shape;4339;p80"/>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40" name="Google Shape;4340;p80"/>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4341" name="Google Shape;4341;p80"/>
          <p:cNvGrpSpPr/>
          <p:nvPr/>
        </p:nvGrpSpPr>
        <p:grpSpPr>
          <a:xfrm>
            <a:off x="2133600" y="2133600"/>
            <a:ext cx="444500" cy="444500"/>
            <a:chOff x="2592" y="1968"/>
            <a:chExt cx="280" cy="280"/>
          </a:xfrm>
        </p:grpSpPr>
        <p:sp>
          <p:nvSpPr>
            <p:cNvPr id="4342" name="Google Shape;4342;p80"/>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43" name="Google Shape;4343;p80"/>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344" name="Google Shape;4344;p80"/>
          <p:cNvGrpSpPr/>
          <p:nvPr/>
        </p:nvGrpSpPr>
        <p:grpSpPr>
          <a:xfrm>
            <a:off x="3124200" y="3276600"/>
            <a:ext cx="444500" cy="444500"/>
            <a:chOff x="2592" y="1968"/>
            <a:chExt cx="280" cy="280"/>
          </a:xfrm>
        </p:grpSpPr>
        <p:sp>
          <p:nvSpPr>
            <p:cNvPr id="4345" name="Google Shape;4345;p80"/>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46" name="Google Shape;4346;p80"/>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1" name="Shape 4351"/>
        <p:cNvGrpSpPr/>
        <p:nvPr/>
      </p:nvGrpSpPr>
      <p:grpSpPr>
        <a:xfrm>
          <a:off x="0" y="0"/>
          <a:ext cx="0" cy="0"/>
          <a:chOff x="0" y="0"/>
          <a:chExt cx="0" cy="0"/>
        </a:xfrm>
      </p:grpSpPr>
      <p:sp>
        <p:nvSpPr>
          <p:cNvPr id="4352" name="Google Shape;4352;p81"/>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53" name="Google Shape;4353;p81"/>
          <p:cNvSpPr/>
          <p:nvPr/>
        </p:nvSpPr>
        <p:spPr>
          <a:xfrm>
            <a:off x="40386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354" name="Google Shape;4354;p81"/>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55" name="Google Shape;4355;p81"/>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356" name="Google Shape;4356;p81"/>
          <p:cNvGrpSpPr/>
          <p:nvPr/>
        </p:nvGrpSpPr>
        <p:grpSpPr>
          <a:xfrm>
            <a:off x="7696200" y="762000"/>
            <a:ext cx="533400" cy="1616075"/>
            <a:chOff x="4848" y="480"/>
            <a:chExt cx="336" cy="1018"/>
          </a:xfrm>
        </p:grpSpPr>
        <p:sp>
          <p:nvSpPr>
            <p:cNvPr id="4357" name="Google Shape;4357;p81"/>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58" name="Google Shape;4358;p81"/>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359" name="Google Shape;4359;p81"/>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360" name="Google Shape;4360;p81"/>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361" name="Google Shape;4361;p81"/>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362" name="Google Shape;4362;p81"/>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63" name="Google Shape;4363;p81"/>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364" name="Google Shape;4364;p81"/>
          <p:cNvGrpSpPr/>
          <p:nvPr/>
        </p:nvGrpSpPr>
        <p:grpSpPr>
          <a:xfrm>
            <a:off x="685800" y="762000"/>
            <a:ext cx="533400" cy="1616075"/>
            <a:chOff x="432" y="480"/>
            <a:chExt cx="336" cy="1018"/>
          </a:xfrm>
        </p:grpSpPr>
        <p:sp>
          <p:nvSpPr>
            <p:cNvPr id="4365" name="Google Shape;4365;p81"/>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66" name="Google Shape;4366;p81"/>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367" name="Google Shape;4367;p81"/>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368" name="Google Shape;4368;p81"/>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69" name="Google Shape;4369;p81"/>
          <p:cNvSpPr/>
          <p:nvPr/>
        </p:nvSpPr>
        <p:spPr>
          <a:xfrm>
            <a:off x="8397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0" name="Google Shape;4370;p81"/>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1" name="Google Shape;4371;p81"/>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2" name="Google Shape;4372;p81"/>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3" name="Google Shape;4373;p81"/>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4" name="Google Shape;4374;p81"/>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5" name="Google Shape;4375;p81"/>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6" name="Google Shape;4376;p81"/>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7" name="Google Shape;4377;p81"/>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8" name="Google Shape;4378;p81"/>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79" name="Google Shape;4379;p81"/>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0" name="Google Shape;4380;p81"/>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1" name="Google Shape;4381;p81"/>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2" name="Google Shape;4382;p81"/>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3" name="Google Shape;4383;p81"/>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4" name="Google Shape;4384;p81"/>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5" name="Google Shape;4385;p81"/>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6" name="Google Shape;4386;p81"/>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7" name="Google Shape;4387;p81"/>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8" name="Google Shape;4388;p81"/>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89" name="Google Shape;4389;p81"/>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90" name="Google Shape;4390;p81"/>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91" name="Google Shape;4391;p81"/>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92" name="Google Shape;4392;p81"/>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393" name="Google Shape;4393;p81"/>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394" name="Google Shape;4394;p81"/>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395" name="Google Shape;4395;p81"/>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396" name="Google Shape;4396;p81"/>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397" name="Google Shape;4397;p81"/>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398" name="Google Shape;4398;p81"/>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399" name="Google Shape;4399;p81"/>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400" name="Google Shape;4400;p81"/>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401" name="Google Shape;4401;p81"/>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402" name="Google Shape;4402;p81"/>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403" name="Google Shape;4403;p81"/>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404" name="Google Shape;4404;p81"/>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405" name="Google Shape;4405;p81"/>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406" name="Google Shape;4406;p81"/>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407" name="Google Shape;4407;p81"/>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408" name="Google Shape;4408;p81"/>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09" name="Google Shape;4409;p81"/>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0" name="Google Shape;4410;p81"/>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1" name="Google Shape;4411;p81"/>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2" name="Google Shape;4412;p81"/>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3" name="Google Shape;4413;p81"/>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4" name="Google Shape;4414;p81"/>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5" name="Google Shape;4415;p81"/>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6" name="Google Shape;4416;p81"/>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417" name="Google Shape;4417;p81"/>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8" name="Google Shape;4418;p81"/>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19" name="Google Shape;4419;p81"/>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20" name="Google Shape;4420;p81"/>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21" name="Google Shape;4421;p81"/>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22" name="Google Shape;4422;p81"/>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423" name="Google Shape;4423;p81"/>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424" name="Google Shape;4424;p81"/>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25" name="Google Shape;4425;p81"/>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426" name="Google Shape;4426;p81"/>
          <p:cNvSpPr/>
          <p:nvPr/>
        </p:nvSpPr>
        <p:spPr>
          <a:xfrm>
            <a:off x="77724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427" name="Google Shape;4427;p81"/>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428" name="Google Shape;4428;p81"/>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429" name="Google Shape;4429;p81"/>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430" name="Google Shape;4430;p81"/>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431" name="Google Shape;4431;p81"/>
          <p:cNvSpPr/>
          <p:nvPr/>
        </p:nvSpPr>
        <p:spPr>
          <a:xfrm>
            <a:off x="77724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432" name="Google Shape;4432;p81"/>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433" name="Google Shape;4433;p81"/>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434" name="Google Shape;4434;p81"/>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435" name="Google Shape;4435;p81"/>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436" name="Google Shape;4436;p81"/>
          <p:cNvSpPr/>
          <p:nvPr/>
        </p:nvSpPr>
        <p:spPr>
          <a:xfrm>
            <a:off x="7620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2</a:t>
            </a:r>
            <a:endParaRPr/>
          </a:p>
        </p:txBody>
      </p:sp>
      <p:sp>
        <p:nvSpPr>
          <p:cNvPr id="4437" name="Google Shape;4437;p81"/>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438" name="Google Shape;4438;p81"/>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439" name="Google Shape;4439;p81"/>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440" name="Google Shape;4440;p81"/>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441" name="Google Shape;4441;p81"/>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442" name="Google Shape;4442;p81"/>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443" name="Google Shape;4443;p81"/>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444" name="Google Shape;4444;p81"/>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445" name="Google Shape;4445;p81"/>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446" name="Google Shape;4446;p81"/>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447" name="Google Shape;4447;p81"/>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448" name="Google Shape;4448;p81"/>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449" name="Google Shape;4449;p81"/>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450" name="Google Shape;4450;p81"/>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451" name="Google Shape;4451;p81"/>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452" name="Google Shape;4452;p81"/>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453" name="Google Shape;4453;p81"/>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454" name="Google Shape;4454;p81"/>
          <p:cNvGrpSpPr/>
          <p:nvPr/>
        </p:nvGrpSpPr>
        <p:grpSpPr>
          <a:xfrm>
            <a:off x="685800" y="5638800"/>
            <a:ext cx="1295400" cy="1066800"/>
            <a:chOff x="432" y="3552"/>
            <a:chExt cx="816" cy="672"/>
          </a:xfrm>
        </p:grpSpPr>
        <p:sp>
          <p:nvSpPr>
            <p:cNvPr id="4455" name="Google Shape;4455;p81"/>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56" name="Google Shape;4456;p81"/>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457" name="Google Shape;4457;p81"/>
          <p:cNvGrpSpPr/>
          <p:nvPr/>
        </p:nvGrpSpPr>
        <p:grpSpPr>
          <a:xfrm>
            <a:off x="6934200" y="5638800"/>
            <a:ext cx="1295400" cy="1066800"/>
            <a:chOff x="4368" y="3552"/>
            <a:chExt cx="816" cy="672"/>
          </a:xfrm>
        </p:grpSpPr>
        <p:sp>
          <p:nvSpPr>
            <p:cNvPr id="4458" name="Google Shape;4458;p81"/>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59" name="Google Shape;4459;p81"/>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460" name="Google Shape;4460;p81"/>
          <p:cNvSpPr/>
          <p:nvPr/>
        </p:nvSpPr>
        <p:spPr>
          <a:xfrm>
            <a:off x="5334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461" name="Google Shape;4461;p81"/>
          <p:cNvSpPr/>
          <p:nvPr/>
        </p:nvSpPr>
        <p:spPr>
          <a:xfrm>
            <a:off x="533400" y="3048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sp>
        <p:nvSpPr>
          <p:cNvPr id="4462" name="Google Shape;4462;p81"/>
          <p:cNvSpPr txBox="1"/>
          <p:nvPr/>
        </p:nvSpPr>
        <p:spPr>
          <a:xfrm>
            <a:off x="762000" y="762000"/>
            <a:ext cx="457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grpSp>
        <p:nvGrpSpPr>
          <p:cNvPr id="4463" name="Google Shape;4463;p81"/>
          <p:cNvGrpSpPr/>
          <p:nvPr/>
        </p:nvGrpSpPr>
        <p:grpSpPr>
          <a:xfrm>
            <a:off x="5257800" y="3276600"/>
            <a:ext cx="444500" cy="444500"/>
            <a:chOff x="2784" y="816"/>
            <a:chExt cx="280" cy="280"/>
          </a:xfrm>
        </p:grpSpPr>
        <p:sp>
          <p:nvSpPr>
            <p:cNvPr id="4464" name="Google Shape;4464;p81"/>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65" name="Google Shape;4465;p81"/>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466" name="Google Shape;4466;p81"/>
          <p:cNvGrpSpPr/>
          <p:nvPr/>
        </p:nvGrpSpPr>
        <p:grpSpPr>
          <a:xfrm>
            <a:off x="2590800" y="4267200"/>
            <a:ext cx="444500" cy="444500"/>
            <a:chOff x="2784" y="816"/>
            <a:chExt cx="280" cy="280"/>
          </a:xfrm>
        </p:grpSpPr>
        <p:sp>
          <p:nvSpPr>
            <p:cNvPr id="4467" name="Google Shape;4467;p81"/>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68" name="Google Shape;4468;p81"/>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4469" name="Google Shape;4469;p81"/>
          <p:cNvSpPr txBox="1"/>
          <p:nvPr/>
        </p:nvSpPr>
        <p:spPr>
          <a:xfrm>
            <a:off x="78486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9</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2</a:t>
            </a:r>
            <a:endParaRPr/>
          </a:p>
        </p:txBody>
      </p:sp>
      <p:sp>
        <p:nvSpPr>
          <p:cNvPr id="4470" name="Google Shape;4470;p81"/>
          <p:cNvSpPr/>
          <p:nvPr/>
        </p:nvSpPr>
        <p:spPr>
          <a:xfrm>
            <a:off x="7543800" y="3048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sp>
        <p:nvSpPr>
          <p:cNvPr id="4471" name="Google Shape;4471;p81"/>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cxnSp>
        <p:nvCxnSpPr>
          <p:cNvPr id="4472" name="Google Shape;4472;p81"/>
          <p:cNvCxnSpPr/>
          <p:nvPr/>
        </p:nvCxnSpPr>
        <p:spPr>
          <a:xfrm>
            <a:off x="7772400" y="5791200"/>
            <a:ext cx="381000" cy="0"/>
          </a:xfrm>
          <a:prstGeom prst="straightConnector1">
            <a:avLst/>
          </a:prstGeom>
          <a:noFill/>
          <a:ln cap="flat" cmpd="sng" w="28575">
            <a:solidFill>
              <a:schemeClr val="hlink"/>
            </a:solidFill>
            <a:prstDash val="solid"/>
            <a:round/>
            <a:headEnd len="sm" w="sm" type="none"/>
            <a:tailEnd len="sm" w="sm" type="none"/>
          </a:ln>
        </p:spPr>
      </p:cxnSp>
      <p:grpSp>
        <p:nvGrpSpPr>
          <p:cNvPr id="4473" name="Google Shape;4473;p81"/>
          <p:cNvGrpSpPr/>
          <p:nvPr/>
        </p:nvGrpSpPr>
        <p:grpSpPr>
          <a:xfrm>
            <a:off x="3124200" y="3276600"/>
            <a:ext cx="444500" cy="444500"/>
            <a:chOff x="3792" y="672"/>
            <a:chExt cx="280" cy="280"/>
          </a:xfrm>
        </p:grpSpPr>
        <p:sp>
          <p:nvSpPr>
            <p:cNvPr id="4474" name="Google Shape;4474;p81"/>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75" name="Google Shape;4475;p81"/>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cxnSp>
        <p:nvCxnSpPr>
          <p:cNvPr id="4476" name="Google Shape;4476;p81"/>
          <p:cNvCxnSpPr/>
          <p:nvPr/>
        </p:nvCxnSpPr>
        <p:spPr>
          <a:xfrm>
            <a:off x="7772400" y="6172200"/>
            <a:ext cx="381000" cy="0"/>
          </a:xfrm>
          <a:prstGeom prst="straightConnector1">
            <a:avLst/>
          </a:prstGeom>
          <a:noFill/>
          <a:ln cap="flat" cmpd="sng" w="28575">
            <a:solidFill>
              <a:schemeClr val="hlink"/>
            </a:solidFill>
            <a:prstDash val="solid"/>
            <a:round/>
            <a:headEnd len="sm" w="sm" type="none"/>
            <a:tailEnd len="sm" w="sm" type="none"/>
          </a:ln>
        </p:spPr>
      </p:cxnSp>
      <p:grpSp>
        <p:nvGrpSpPr>
          <p:cNvPr id="4477" name="Google Shape;4477;p81"/>
          <p:cNvGrpSpPr/>
          <p:nvPr/>
        </p:nvGrpSpPr>
        <p:grpSpPr>
          <a:xfrm>
            <a:off x="3657600" y="4267200"/>
            <a:ext cx="444500" cy="444500"/>
            <a:chOff x="2592" y="1968"/>
            <a:chExt cx="280" cy="280"/>
          </a:xfrm>
        </p:grpSpPr>
        <p:sp>
          <p:nvSpPr>
            <p:cNvPr id="4478" name="Google Shape;4478;p81"/>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79" name="Google Shape;4479;p81"/>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4480" name="Google Shape;4480;p81"/>
          <p:cNvGrpSpPr/>
          <p:nvPr/>
        </p:nvGrpSpPr>
        <p:grpSpPr>
          <a:xfrm>
            <a:off x="2133600" y="2133600"/>
            <a:ext cx="444500" cy="444500"/>
            <a:chOff x="2592" y="1968"/>
            <a:chExt cx="280" cy="280"/>
          </a:xfrm>
        </p:grpSpPr>
        <p:sp>
          <p:nvSpPr>
            <p:cNvPr id="4481" name="Google Shape;4481;p81"/>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82" name="Google Shape;4482;p81"/>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483" name="Google Shape;4483;p81"/>
          <p:cNvGrpSpPr/>
          <p:nvPr/>
        </p:nvGrpSpPr>
        <p:grpSpPr>
          <a:xfrm>
            <a:off x="3124200" y="3276600"/>
            <a:ext cx="444500" cy="444500"/>
            <a:chOff x="2592" y="1968"/>
            <a:chExt cx="280" cy="280"/>
          </a:xfrm>
        </p:grpSpPr>
        <p:sp>
          <p:nvSpPr>
            <p:cNvPr id="4484" name="Google Shape;4484;p81"/>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85" name="Google Shape;4485;p81"/>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cxnSp>
        <p:nvCxnSpPr>
          <p:cNvPr id="4486" name="Google Shape;4486;p81"/>
          <p:cNvCxnSpPr/>
          <p:nvPr/>
        </p:nvCxnSpPr>
        <p:spPr>
          <a:xfrm>
            <a:off x="7772400" y="6553200"/>
            <a:ext cx="381000" cy="0"/>
          </a:xfrm>
          <a:prstGeom prst="straightConnector1">
            <a:avLst/>
          </a:prstGeom>
          <a:noFill/>
          <a:ln cap="flat" cmpd="sng" w="28575">
            <a:solidFill>
              <a:schemeClr val="hlink"/>
            </a:solidFill>
            <a:prstDash val="solid"/>
            <a:round/>
            <a:headEnd len="sm" w="sm" type="none"/>
            <a:tailEnd len="sm" w="sm" type="none"/>
          </a:ln>
        </p:spPr>
      </p:cxnSp>
      <p:sp>
        <p:nvSpPr>
          <p:cNvPr id="4487" name="Google Shape;4487;p81"/>
          <p:cNvSpPr/>
          <p:nvPr/>
        </p:nvSpPr>
        <p:spPr>
          <a:xfrm>
            <a:off x="838200" y="5029200"/>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sp>
        <p:nvSpPr>
          <p:cNvPr id="4488" name="Google Shape;4488;p81"/>
          <p:cNvSpPr/>
          <p:nvPr/>
        </p:nvSpPr>
        <p:spPr>
          <a:xfrm>
            <a:off x="3505200" y="5715000"/>
            <a:ext cx="1724025" cy="857250"/>
          </a:xfrm>
          <a:prstGeom prst="rect">
            <a:avLst/>
          </a:prstGeom>
        </p:spPr>
        <p:txBody>
          <a:bodyPr>
            <a:prstTxWarp prst="textPlain"/>
          </a:bodyPr>
          <a:lstStyle/>
          <a:p>
            <a:pPr lvl="0" algn="ctr"/>
            <a:r>
              <a:rPr b="0" i="0">
                <a:ln cap="flat" cmpd="sng" w="9525">
                  <a:solidFill>
                    <a:srgbClr val="CC99FF"/>
                  </a:solidFill>
                  <a:prstDash val="solid"/>
                  <a:round/>
                  <a:headEnd len="sm" w="sm" type="none"/>
                  <a:tailEnd len="sm" w="sm" type="none"/>
                </a:ln>
                <a:solidFill>
                  <a:srgbClr val="FF0000"/>
                </a:solidFill>
                <a:latin typeface="Impact"/>
              </a:rPr>
              <a:t>Interchange Role Of Buffers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88"/>
                                        </p:tgtEl>
                                        <p:attrNameLst>
                                          <p:attrName>style.visibility</p:attrName>
                                        </p:attrNameLst>
                                      </p:cBhvr>
                                      <p:to>
                                        <p:strVal val="visible"/>
                                      </p:to>
                                    </p:set>
                                    <p:anim calcmode="lin" valueType="num">
                                      <p:cBhvr additive="base">
                                        <p:cTn dur="500"/>
                                        <p:tgtEl>
                                          <p:spTgt spid="44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3" name="Shape 4493"/>
        <p:cNvGrpSpPr/>
        <p:nvPr/>
      </p:nvGrpSpPr>
      <p:grpSpPr>
        <a:xfrm>
          <a:off x="0" y="0"/>
          <a:ext cx="0" cy="0"/>
          <a:chOff x="0" y="0"/>
          <a:chExt cx="0" cy="0"/>
        </a:xfrm>
      </p:grpSpPr>
      <p:sp>
        <p:nvSpPr>
          <p:cNvPr id="4494" name="Google Shape;4494;p82"/>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95" name="Google Shape;4495;p82"/>
          <p:cNvSpPr/>
          <p:nvPr/>
        </p:nvSpPr>
        <p:spPr>
          <a:xfrm>
            <a:off x="40386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496" name="Google Shape;4496;p82"/>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497" name="Google Shape;4497;p82"/>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498" name="Google Shape;4498;p82"/>
          <p:cNvGrpSpPr/>
          <p:nvPr/>
        </p:nvGrpSpPr>
        <p:grpSpPr>
          <a:xfrm>
            <a:off x="7696200" y="762000"/>
            <a:ext cx="533400" cy="1616075"/>
            <a:chOff x="4848" y="480"/>
            <a:chExt cx="336" cy="1018"/>
          </a:xfrm>
        </p:grpSpPr>
        <p:sp>
          <p:nvSpPr>
            <p:cNvPr id="4499" name="Google Shape;4499;p82"/>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00" name="Google Shape;4500;p82"/>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501" name="Google Shape;4501;p82"/>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502" name="Google Shape;4502;p82"/>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503" name="Google Shape;4503;p82"/>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04" name="Google Shape;4504;p82"/>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05" name="Google Shape;4505;p82"/>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506" name="Google Shape;4506;p82"/>
          <p:cNvGrpSpPr/>
          <p:nvPr/>
        </p:nvGrpSpPr>
        <p:grpSpPr>
          <a:xfrm>
            <a:off x="685800" y="762000"/>
            <a:ext cx="533400" cy="1616075"/>
            <a:chOff x="432" y="480"/>
            <a:chExt cx="336" cy="1018"/>
          </a:xfrm>
        </p:grpSpPr>
        <p:sp>
          <p:nvSpPr>
            <p:cNvPr id="4507" name="Google Shape;4507;p82"/>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08" name="Google Shape;4508;p82"/>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509" name="Google Shape;4509;p82"/>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0" name="Google Shape;4510;p82"/>
          <p:cNvSpPr/>
          <p:nvPr/>
        </p:nvSpPr>
        <p:spPr>
          <a:xfrm>
            <a:off x="8397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1" name="Google Shape;4511;p82"/>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2" name="Google Shape;4512;p82"/>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3" name="Google Shape;4513;p82"/>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4" name="Google Shape;4514;p82"/>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5" name="Google Shape;4515;p82"/>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6" name="Google Shape;4516;p82"/>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7" name="Google Shape;4517;p82"/>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8" name="Google Shape;4518;p82"/>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19" name="Google Shape;4519;p82"/>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0" name="Google Shape;4520;p82"/>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1" name="Google Shape;4521;p82"/>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2" name="Google Shape;4522;p82"/>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3" name="Google Shape;4523;p82"/>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4" name="Google Shape;4524;p82"/>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5" name="Google Shape;4525;p82"/>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6" name="Google Shape;4526;p82"/>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7" name="Google Shape;4527;p82"/>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8" name="Google Shape;4528;p82"/>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29" name="Google Shape;4529;p82"/>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30" name="Google Shape;4530;p82"/>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31" name="Google Shape;4531;p82"/>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32" name="Google Shape;4532;p82"/>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33" name="Google Shape;4533;p82"/>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34" name="Google Shape;4534;p82"/>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535" name="Google Shape;4535;p82"/>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536" name="Google Shape;4536;p82"/>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537" name="Google Shape;4537;p82"/>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538" name="Google Shape;4538;p82"/>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539" name="Google Shape;4539;p82"/>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540" name="Google Shape;4540;p82"/>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541" name="Google Shape;4541;p82"/>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542" name="Google Shape;4542;p82"/>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543" name="Google Shape;4543;p82"/>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544" name="Google Shape;4544;p82"/>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545" name="Google Shape;4545;p82"/>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546" name="Google Shape;4546;p82"/>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547" name="Google Shape;4547;p82"/>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548" name="Google Shape;4548;p82"/>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549" name="Google Shape;4549;p82"/>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0" name="Google Shape;4550;p82"/>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1" name="Google Shape;4551;p82"/>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2" name="Google Shape;4552;p82"/>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3" name="Google Shape;4553;p82"/>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4" name="Google Shape;4554;p82"/>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5" name="Google Shape;4555;p82"/>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6" name="Google Shape;4556;p82"/>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7" name="Google Shape;4557;p82"/>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558" name="Google Shape;4558;p82"/>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59" name="Google Shape;4559;p82"/>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60" name="Google Shape;4560;p82"/>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61" name="Google Shape;4561;p82"/>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62" name="Google Shape;4562;p82"/>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63" name="Google Shape;4563;p82"/>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564" name="Google Shape;4564;p82"/>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565" name="Google Shape;4565;p82"/>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66" name="Google Shape;4566;p82"/>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67" name="Google Shape;4567;p82"/>
          <p:cNvSpPr/>
          <p:nvPr/>
        </p:nvSpPr>
        <p:spPr>
          <a:xfrm>
            <a:off x="77724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568" name="Google Shape;4568;p82"/>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569" name="Google Shape;4569;p82"/>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570" name="Google Shape;4570;p82"/>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571" name="Google Shape;4571;p82"/>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572" name="Google Shape;4572;p82"/>
          <p:cNvSpPr/>
          <p:nvPr/>
        </p:nvSpPr>
        <p:spPr>
          <a:xfrm>
            <a:off x="77724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573" name="Google Shape;4573;p82"/>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574" name="Google Shape;4574;p82"/>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575" name="Google Shape;4575;p82"/>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76" name="Google Shape;4576;p82"/>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577" name="Google Shape;4577;p82"/>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578" name="Google Shape;4578;p82"/>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579" name="Google Shape;4579;p82"/>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80" name="Google Shape;4580;p82"/>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581" name="Google Shape;4581;p82"/>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582" name="Google Shape;4582;p82"/>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583" name="Google Shape;4583;p82"/>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584" name="Google Shape;4584;p82"/>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585" name="Google Shape;4585;p82"/>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586" name="Google Shape;4586;p82"/>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87" name="Google Shape;4587;p82"/>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588" name="Google Shape;4588;p82"/>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589" name="Google Shape;4589;p82"/>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590" name="Google Shape;4590;p82"/>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91" name="Google Shape;4591;p82"/>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592" name="Google Shape;4592;p82"/>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593" name="Google Shape;4593;p82"/>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594" name="Google Shape;4594;p82"/>
          <p:cNvGrpSpPr/>
          <p:nvPr/>
        </p:nvGrpSpPr>
        <p:grpSpPr>
          <a:xfrm>
            <a:off x="685800" y="5638800"/>
            <a:ext cx="1295400" cy="1066800"/>
            <a:chOff x="432" y="3552"/>
            <a:chExt cx="816" cy="672"/>
          </a:xfrm>
        </p:grpSpPr>
        <p:sp>
          <p:nvSpPr>
            <p:cNvPr id="4595" name="Google Shape;4595;p82"/>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96" name="Google Shape;4596;p82"/>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597" name="Google Shape;4597;p82"/>
          <p:cNvGrpSpPr/>
          <p:nvPr/>
        </p:nvGrpSpPr>
        <p:grpSpPr>
          <a:xfrm>
            <a:off x="6934200" y="5638800"/>
            <a:ext cx="1295400" cy="1066800"/>
            <a:chOff x="4368" y="3552"/>
            <a:chExt cx="816" cy="672"/>
          </a:xfrm>
        </p:grpSpPr>
        <p:sp>
          <p:nvSpPr>
            <p:cNvPr id="4598" name="Google Shape;4598;p82"/>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599" name="Google Shape;4599;p82"/>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600" name="Google Shape;4600;p82"/>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601" name="Google Shape;4601;p82"/>
          <p:cNvSpPr/>
          <p:nvPr/>
        </p:nvSpPr>
        <p:spPr>
          <a:xfrm>
            <a:off x="7467600" y="2286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grpSp>
        <p:nvGrpSpPr>
          <p:cNvPr id="4602" name="Google Shape;4602;p82"/>
          <p:cNvGrpSpPr/>
          <p:nvPr/>
        </p:nvGrpSpPr>
        <p:grpSpPr>
          <a:xfrm>
            <a:off x="5257800" y="3276600"/>
            <a:ext cx="444500" cy="444500"/>
            <a:chOff x="2784" y="816"/>
            <a:chExt cx="280" cy="280"/>
          </a:xfrm>
        </p:grpSpPr>
        <p:sp>
          <p:nvSpPr>
            <p:cNvPr id="4603" name="Google Shape;4603;p82"/>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04" name="Google Shape;4604;p82"/>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605" name="Google Shape;4605;p82"/>
          <p:cNvGrpSpPr/>
          <p:nvPr/>
        </p:nvGrpSpPr>
        <p:grpSpPr>
          <a:xfrm>
            <a:off x="2590800" y="4267200"/>
            <a:ext cx="444500" cy="444500"/>
            <a:chOff x="2784" y="816"/>
            <a:chExt cx="280" cy="280"/>
          </a:xfrm>
        </p:grpSpPr>
        <p:sp>
          <p:nvSpPr>
            <p:cNvPr id="4606" name="Google Shape;4606;p82"/>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07" name="Google Shape;4607;p82"/>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4608" name="Google Shape;4608;p82"/>
          <p:cNvSpPr txBox="1"/>
          <p:nvPr/>
        </p:nvSpPr>
        <p:spPr>
          <a:xfrm>
            <a:off x="7620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4609" name="Google Shape;4609;p82"/>
          <p:cNvSpPr/>
          <p:nvPr/>
        </p:nvSpPr>
        <p:spPr>
          <a:xfrm>
            <a:off x="609600" y="2286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grpSp>
        <p:nvGrpSpPr>
          <p:cNvPr id="4610" name="Google Shape;4610;p82"/>
          <p:cNvGrpSpPr/>
          <p:nvPr/>
        </p:nvGrpSpPr>
        <p:grpSpPr>
          <a:xfrm>
            <a:off x="3124200" y="3276600"/>
            <a:ext cx="444500" cy="444500"/>
            <a:chOff x="3792" y="672"/>
            <a:chExt cx="280" cy="280"/>
          </a:xfrm>
        </p:grpSpPr>
        <p:sp>
          <p:nvSpPr>
            <p:cNvPr id="4611" name="Google Shape;4611;p82"/>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12" name="Google Shape;4612;p82"/>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613" name="Google Shape;4613;p82"/>
          <p:cNvGrpSpPr/>
          <p:nvPr/>
        </p:nvGrpSpPr>
        <p:grpSpPr>
          <a:xfrm>
            <a:off x="3657600" y="4267200"/>
            <a:ext cx="444500" cy="444500"/>
            <a:chOff x="2592" y="1968"/>
            <a:chExt cx="280" cy="280"/>
          </a:xfrm>
        </p:grpSpPr>
        <p:sp>
          <p:nvSpPr>
            <p:cNvPr id="4614" name="Google Shape;4614;p82"/>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15" name="Google Shape;4615;p82"/>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4616" name="Google Shape;4616;p82"/>
          <p:cNvGrpSpPr/>
          <p:nvPr/>
        </p:nvGrpSpPr>
        <p:grpSpPr>
          <a:xfrm>
            <a:off x="2133600" y="2133600"/>
            <a:ext cx="444500" cy="444500"/>
            <a:chOff x="2592" y="1968"/>
            <a:chExt cx="280" cy="280"/>
          </a:xfrm>
        </p:grpSpPr>
        <p:sp>
          <p:nvSpPr>
            <p:cNvPr id="4617" name="Google Shape;4617;p82"/>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18" name="Google Shape;4618;p82"/>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619" name="Google Shape;4619;p82"/>
          <p:cNvGrpSpPr/>
          <p:nvPr/>
        </p:nvGrpSpPr>
        <p:grpSpPr>
          <a:xfrm>
            <a:off x="3124200" y="3276600"/>
            <a:ext cx="444500" cy="444500"/>
            <a:chOff x="2592" y="1968"/>
            <a:chExt cx="280" cy="280"/>
          </a:xfrm>
        </p:grpSpPr>
        <p:sp>
          <p:nvSpPr>
            <p:cNvPr id="4620" name="Google Shape;4620;p82"/>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21" name="Google Shape;4621;p82"/>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sp>
        <p:nvSpPr>
          <p:cNvPr id="4622" name="Google Shape;4622;p82"/>
          <p:cNvSpPr/>
          <p:nvPr/>
        </p:nvSpPr>
        <p:spPr>
          <a:xfrm>
            <a:off x="838200" y="5029200"/>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sp>
        <p:nvSpPr>
          <p:cNvPr id="4623" name="Google Shape;4623;p82"/>
          <p:cNvSpPr/>
          <p:nvPr/>
        </p:nvSpPr>
        <p:spPr>
          <a:xfrm>
            <a:off x="3657600" y="228600"/>
            <a:ext cx="1724025" cy="857250"/>
          </a:xfrm>
          <a:prstGeom prst="rect">
            <a:avLst/>
          </a:prstGeom>
        </p:spPr>
        <p:txBody>
          <a:bodyPr>
            <a:prstTxWarp prst="textPlain"/>
          </a:bodyPr>
          <a:lstStyle/>
          <a:p>
            <a:pPr lvl="0" algn="ctr"/>
            <a:r>
              <a:rPr b="0" i="0">
                <a:ln cap="flat" cmpd="sng" w="9525">
                  <a:solidFill>
                    <a:srgbClr val="CC99FF"/>
                  </a:solidFill>
                  <a:prstDash val="solid"/>
                  <a:round/>
                  <a:headEnd len="sm" w="sm" type="none"/>
                  <a:tailEnd len="sm" w="sm" type="none"/>
                </a:ln>
                <a:solidFill>
                  <a:srgbClr val="FF0000"/>
                </a:solidFill>
                <a:latin typeface="Impact"/>
              </a:rPr>
              <a:t>Interchange Role Of Buffers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00"/>
                                        </p:tgtEl>
                                        <p:attrNameLst>
                                          <p:attrName>style.visibility</p:attrName>
                                        </p:attrNameLst>
                                      </p:cBhvr>
                                      <p:to>
                                        <p:strVal val="visible"/>
                                      </p:to>
                                    </p:set>
                                    <p:anim calcmode="lin" valueType="num">
                                      <p:cBhvr additive="base">
                                        <p:cTn dur="500"/>
                                        <p:tgtEl>
                                          <p:spTgt spid="46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09"/>
                                        </p:tgtEl>
                                        <p:attrNameLst>
                                          <p:attrName>style.visibility</p:attrName>
                                        </p:attrNameLst>
                                      </p:cBhvr>
                                      <p:to>
                                        <p:strVal val="visible"/>
                                      </p:to>
                                    </p:set>
                                    <p:anim calcmode="lin" valueType="num">
                                      <p:cBhvr additive="base">
                                        <p:cTn dur="500"/>
                                        <p:tgtEl>
                                          <p:spTgt spid="46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01"/>
                                        </p:tgtEl>
                                        <p:attrNameLst>
                                          <p:attrName>style.visibility</p:attrName>
                                        </p:attrNameLst>
                                      </p:cBhvr>
                                      <p:to>
                                        <p:strVal val="visible"/>
                                      </p:to>
                                    </p:set>
                                    <p:anim calcmode="lin" valueType="num">
                                      <p:cBhvr additive="base">
                                        <p:cTn dur="500"/>
                                        <p:tgtEl>
                                          <p:spTgt spid="46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8" name="Shape 4628"/>
        <p:cNvGrpSpPr/>
        <p:nvPr/>
      </p:nvGrpSpPr>
      <p:grpSpPr>
        <a:xfrm>
          <a:off x="0" y="0"/>
          <a:ext cx="0" cy="0"/>
          <a:chOff x="0" y="0"/>
          <a:chExt cx="0" cy="0"/>
        </a:xfrm>
      </p:grpSpPr>
      <p:sp>
        <p:nvSpPr>
          <p:cNvPr id="4629" name="Google Shape;4629;p83"/>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30" name="Google Shape;4630;p83"/>
          <p:cNvSpPr/>
          <p:nvPr/>
        </p:nvSpPr>
        <p:spPr>
          <a:xfrm>
            <a:off x="40386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631" name="Google Shape;4631;p83"/>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32" name="Google Shape;4632;p83"/>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633" name="Google Shape;4633;p83"/>
          <p:cNvGrpSpPr/>
          <p:nvPr/>
        </p:nvGrpSpPr>
        <p:grpSpPr>
          <a:xfrm>
            <a:off x="7696200" y="762000"/>
            <a:ext cx="533400" cy="1616075"/>
            <a:chOff x="4848" y="480"/>
            <a:chExt cx="336" cy="1018"/>
          </a:xfrm>
        </p:grpSpPr>
        <p:sp>
          <p:nvSpPr>
            <p:cNvPr id="4634" name="Google Shape;4634;p83"/>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35" name="Google Shape;4635;p83"/>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636" name="Google Shape;4636;p83"/>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637" name="Google Shape;4637;p83"/>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638" name="Google Shape;4638;p83"/>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639" name="Google Shape;4639;p83"/>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0" name="Google Shape;4640;p83"/>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641" name="Google Shape;4641;p83"/>
          <p:cNvGrpSpPr/>
          <p:nvPr/>
        </p:nvGrpSpPr>
        <p:grpSpPr>
          <a:xfrm>
            <a:off x="685800" y="762000"/>
            <a:ext cx="533400" cy="1616075"/>
            <a:chOff x="432" y="480"/>
            <a:chExt cx="336" cy="1018"/>
          </a:xfrm>
        </p:grpSpPr>
        <p:sp>
          <p:nvSpPr>
            <p:cNvPr id="4642" name="Google Shape;4642;p83"/>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3" name="Google Shape;4643;p83"/>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644" name="Google Shape;4644;p83"/>
          <p:cNvSpPr/>
          <p:nvPr/>
        </p:nvSpPr>
        <p:spPr>
          <a:xfrm>
            <a:off x="306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5" name="Google Shape;4645;p83"/>
          <p:cNvSpPr/>
          <p:nvPr/>
        </p:nvSpPr>
        <p:spPr>
          <a:xfrm>
            <a:off x="8397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6" name="Google Shape;4646;p83"/>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7" name="Google Shape;4647;p83"/>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8" name="Google Shape;4648;p83"/>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49" name="Google Shape;4649;p83"/>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0" name="Google Shape;4650;p83"/>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1" name="Google Shape;4651;p83"/>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2" name="Google Shape;4652;p83"/>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3" name="Google Shape;4653;p83"/>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4" name="Google Shape;4654;p83"/>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5" name="Google Shape;4655;p83"/>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6" name="Google Shape;4656;p83"/>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7" name="Google Shape;4657;p83"/>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8" name="Google Shape;4658;p83"/>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59" name="Google Shape;4659;p83"/>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0" name="Google Shape;4660;p83"/>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1" name="Google Shape;4661;p83"/>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2" name="Google Shape;4662;p83"/>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3" name="Google Shape;4663;p83"/>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4" name="Google Shape;4664;p83"/>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5" name="Google Shape;4665;p83"/>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6" name="Google Shape;4666;p83"/>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7" name="Google Shape;4667;p83"/>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8" name="Google Shape;4668;p83"/>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669" name="Google Shape;4669;p83"/>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670" name="Google Shape;4670;p83"/>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671" name="Google Shape;4671;p83"/>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672" name="Google Shape;4672;p83"/>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673" name="Google Shape;4673;p83"/>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674" name="Google Shape;4674;p83"/>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675" name="Google Shape;4675;p83"/>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676" name="Google Shape;4676;p83"/>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677" name="Google Shape;4677;p83"/>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678" name="Google Shape;4678;p83"/>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679" name="Google Shape;4679;p83"/>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680" name="Google Shape;4680;p83"/>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681" name="Google Shape;4681;p83"/>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682" name="Google Shape;4682;p83"/>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683" name="Google Shape;4683;p83"/>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684" name="Google Shape;4684;p83"/>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85" name="Google Shape;4685;p83"/>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86" name="Google Shape;4686;p83"/>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87" name="Google Shape;4687;p83"/>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88" name="Google Shape;4688;p83"/>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89" name="Google Shape;4689;p83"/>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0" name="Google Shape;4690;p83"/>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1" name="Google Shape;4691;p83"/>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2" name="Google Shape;4692;p83"/>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693" name="Google Shape;4693;p83"/>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4" name="Google Shape;4694;p83"/>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5" name="Google Shape;4695;p83"/>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6" name="Google Shape;4696;p83"/>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7" name="Google Shape;4697;p83"/>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8" name="Google Shape;4698;p83"/>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699" name="Google Shape;4699;p83"/>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700" name="Google Shape;4700;p83"/>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01" name="Google Shape;4701;p83"/>
          <p:cNvSpPr/>
          <p:nvPr/>
        </p:nvSpPr>
        <p:spPr>
          <a:xfrm>
            <a:off x="282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02" name="Google Shape;4702;p83"/>
          <p:cNvSpPr/>
          <p:nvPr/>
        </p:nvSpPr>
        <p:spPr>
          <a:xfrm>
            <a:off x="77724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703" name="Google Shape;4703;p83"/>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704" name="Google Shape;4704;p83"/>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705" name="Google Shape;4705;p83"/>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706" name="Google Shape;4706;p83"/>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707" name="Google Shape;4707;p83"/>
          <p:cNvSpPr/>
          <p:nvPr/>
        </p:nvSpPr>
        <p:spPr>
          <a:xfrm>
            <a:off x="77724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708" name="Google Shape;4708;p83"/>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709" name="Google Shape;4709;p83"/>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710" name="Google Shape;4710;p83"/>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11" name="Google Shape;4711;p83"/>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712" name="Google Shape;4712;p83"/>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713" name="Google Shape;4713;p83"/>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714" name="Google Shape;4714;p83"/>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15" name="Google Shape;4715;p83"/>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716" name="Google Shape;4716;p83"/>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717" name="Google Shape;4717;p83"/>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718" name="Google Shape;4718;p83"/>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719" name="Google Shape;4719;p83"/>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720" name="Google Shape;4720;p83"/>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721" name="Google Shape;4721;p83"/>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22" name="Google Shape;4722;p83"/>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723" name="Google Shape;4723;p83"/>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724" name="Google Shape;4724;p83"/>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725" name="Google Shape;4725;p83"/>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26" name="Google Shape;4726;p83"/>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727" name="Google Shape;4727;p83"/>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28" name="Google Shape;4728;p83"/>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729" name="Google Shape;4729;p83"/>
          <p:cNvGrpSpPr/>
          <p:nvPr/>
        </p:nvGrpSpPr>
        <p:grpSpPr>
          <a:xfrm>
            <a:off x="685800" y="5638800"/>
            <a:ext cx="1295400" cy="1066800"/>
            <a:chOff x="432" y="3552"/>
            <a:chExt cx="816" cy="672"/>
          </a:xfrm>
        </p:grpSpPr>
        <p:sp>
          <p:nvSpPr>
            <p:cNvPr id="4730" name="Google Shape;4730;p83"/>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31" name="Google Shape;4731;p83"/>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732" name="Google Shape;4732;p83"/>
          <p:cNvGrpSpPr/>
          <p:nvPr/>
        </p:nvGrpSpPr>
        <p:grpSpPr>
          <a:xfrm>
            <a:off x="6934200" y="5638800"/>
            <a:ext cx="1295400" cy="1066800"/>
            <a:chOff x="4368" y="3552"/>
            <a:chExt cx="816" cy="672"/>
          </a:xfrm>
        </p:grpSpPr>
        <p:sp>
          <p:nvSpPr>
            <p:cNvPr id="4733" name="Google Shape;4733;p83"/>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34" name="Google Shape;4734;p83"/>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735" name="Google Shape;4735;p83"/>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736" name="Google Shape;4736;p83"/>
          <p:cNvSpPr/>
          <p:nvPr/>
        </p:nvSpPr>
        <p:spPr>
          <a:xfrm>
            <a:off x="7467600" y="2286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grpSp>
        <p:nvGrpSpPr>
          <p:cNvPr id="4737" name="Google Shape;4737;p83"/>
          <p:cNvGrpSpPr/>
          <p:nvPr/>
        </p:nvGrpSpPr>
        <p:grpSpPr>
          <a:xfrm>
            <a:off x="5257800" y="3276600"/>
            <a:ext cx="444500" cy="444500"/>
            <a:chOff x="2784" y="816"/>
            <a:chExt cx="280" cy="280"/>
          </a:xfrm>
        </p:grpSpPr>
        <p:sp>
          <p:nvSpPr>
            <p:cNvPr id="4738" name="Google Shape;4738;p83"/>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39" name="Google Shape;4739;p83"/>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740" name="Google Shape;4740;p83"/>
          <p:cNvGrpSpPr/>
          <p:nvPr/>
        </p:nvGrpSpPr>
        <p:grpSpPr>
          <a:xfrm>
            <a:off x="2590800" y="4267200"/>
            <a:ext cx="444500" cy="444500"/>
            <a:chOff x="2784" y="816"/>
            <a:chExt cx="280" cy="280"/>
          </a:xfrm>
        </p:grpSpPr>
        <p:sp>
          <p:nvSpPr>
            <p:cNvPr id="4741" name="Google Shape;4741;p83"/>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42" name="Google Shape;4742;p83"/>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4743" name="Google Shape;4743;p83"/>
          <p:cNvSpPr txBox="1"/>
          <p:nvPr/>
        </p:nvSpPr>
        <p:spPr>
          <a:xfrm>
            <a:off x="7620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4744" name="Google Shape;4744;p83"/>
          <p:cNvSpPr/>
          <p:nvPr/>
        </p:nvSpPr>
        <p:spPr>
          <a:xfrm>
            <a:off x="609600" y="2286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grpSp>
        <p:nvGrpSpPr>
          <p:cNvPr id="4745" name="Google Shape;4745;p83"/>
          <p:cNvGrpSpPr/>
          <p:nvPr/>
        </p:nvGrpSpPr>
        <p:grpSpPr>
          <a:xfrm>
            <a:off x="3124200" y="3276600"/>
            <a:ext cx="444500" cy="444500"/>
            <a:chOff x="3792" y="672"/>
            <a:chExt cx="280" cy="280"/>
          </a:xfrm>
        </p:grpSpPr>
        <p:sp>
          <p:nvSpPr>
            <p:cNvPr id="4746" name="Google Shape;4746;p83"/>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47" name="Google Shape;4747;p83"/>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748" name="Google Shape;4748;p83"/>
          <p:cNvGrpSpPr/>
          <p:nvPr/>
        </p:nvGrpSpPr>
        <p:grpSpPr>
          <a:xfrm>
            <a:off x="3657600" y="4267200"/>
            <a:ext cx="444500" cy="444500"/>
            <a:chOff x="2592" y="1968"/>
            <a:chExt cx="280" cy="280"/>
          </a:xfrm>
        </p:grpSpPr>
        <p:sp>
          <p:nvSpPr>
            <p:cNvPr id="4749" name="Google Shape;4749;p83"/>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50" name="Google Shape;4750;p83"/>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4751" name="Google Shape;4751;p83"/>
          <p:cNvGrpSpPr/>
          <p:nvPr/>
        </p:nvGrpSpPr>
        <p:grpSpPr>
          <a:xfrm>
            <a:off x="2133600" y="2133600"/>
            <a:ext cx="444500" cy="444500"/>
            <a:chOff x="2592" y="1968"/>
            <a:chExt cx="280" cy="280"/>
          </a:xfrm>
        </p:grpSpPr>
        <p:sp>
          <p:nvSpPr>
            <p:cNvPr id="4752" name="Google Shape;4752;p83"/>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53" name="Google Shape;4753;p83"/>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754" name="Google Shape;4754;p83"/>
          <p:cNvGrpSpPr/>
          <p:nvPr/>
        </p:nvGrpSpPr>
        <p:grpSpPr>
          <a:xfrm>
            <a:off x="3124200" y="3276600"/>
            <a:ext cx="444500" cy="444500"/>
            <a:chOff x="2592" y="1968"/>
            <a:chExt cx="280" cy="280"/>
          </a:xfrm>
        </p:grpSpPr>
        <p:sp>
          <p:nvSpPr>
            <p:cNvPr id="4755" name="Google Shape;4755;p83"/>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56" name="Google Shape;4756;p83"/>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sp>
        <p:nvSpPr>
          <p:cNvPr id="4757" name="Google Shape;4757;p83"/>
          <p:cNvSpPr/>
          <p:nvPr/>
        </p:nvSpPr>
        <p:spPr>
          <a:xfrm>
            <a:off x="838200" y="5029200"/>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sp>
        <p:nvSpPr>
          <p:cNvPr id="4758" name="Google Shape;4758;p83"/>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grpSp>
        <p:nvGrpSpPr>
          <p:cNvPr id="4759" name="Google Shape;4759;p83"/>
          <p:cNvGrpSpPr/>
          <p:nvPr/>
        </p:nvGrpSpPr>
        <p:grpSpPr>
          <a:xfrm>
            <a:off x="457200" y="4267200"/>
            <a:ext cx="444500" cy="444500"/>
            <a:chOff x="2784" y="816"/>
            <a:chExt cx="280" cy="280"/>
          </a:xfrm>
        </p:grpSpPr>
        <p:sp>
          <p:nvSpPr>
            <p:cNvPr id="4760" name="Google Shape;4760;p83"/>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61" name="Google Shape;4761;p83"/>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6" name="Shape 4766"/>
        <p:cNvGrpSpPr/>
        <p:nvPr/>
      </p:nvGrpSpPr>
      <p:grpSpPr>
        <a:xfrm>
          <a:off x="0" y="0"/>
          <a:ext cx="0" cy="0"/>
          <a:chOff x="0" y="0"/>
          <a:chExt cx="0" cy="0"/>
        </a:xfrm>
      </p:grpSpPr>
      <p:sp>
        <p:nvSpPr>
          <p:cNvPr id="4767" name="Google Shape;4767;p84"/>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68" name="Google Shape;4768;p84"/>
          <p:cNvSpPr/>
          <p:nvPr/>
        </p:nvSpPr>
        <p:spPr>
          <a:xfrm>
            <a:off x="838200" y="5029200"/>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sp>
        <p:nvSpPr>
          <p:cNvPr id="4769" name="Google Shape;4769;p84"/>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70" name="Google Shape;4770;p84"/>
          <p:cNvSpPr/>
          <p:nvPr/>
        </p:nvSpPr>
        <p:spPr>
          <a:xfrm>
            <a:off x="40386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771" name="Google Shape;4771;p84"/>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72" name="Google Shape;4772;p84"/>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773" name="Google Shape;4773;p84"/>
          <p:cNvGrpSpPr/>
          <p:nvPr/>
        </p:nvGrpSpPr>
        <p:grpSpPr>
          <a:xfrm>
            <a:off x="7696200" y="762000"/>
            <a:ext cx="533400" cy="1616075"/>
            <a:chOff x="4848" y="480"/>
            <a:chExt cx="336" cy="1018"/>
          </a:xfrm>
        </p:grpSpPr>
        <p:sp>
          <p:nvSpPr>
            <p:cNvPr id="4774" name="Google Shape;4774;p84"/>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75" name="Google Shape;4775;p84"/>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776" name="Google Shape;4776;p84"/>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777" name="Google Shape;4777;p84"/>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778" name="Google Shape;4778;p84"/>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779" name="Google Shape;4779;p84"/>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0" name="Google Shape;4780;p84"/>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781" name="Google Shape;4781;p84"/>
          <p:cNvGrpSpPr/>
          <p:nvPr/>
        </p:nvGrpSpPr>
        <p:grpSpPr>
          <a:xfrm>
            <a:off x="685800" y="762000"/>
            <a:ext cx="533400" cy="1616075"/>
            <a:chOff x="432" y="480"/>
            <a:chExt cx="336" cy="1018"/>
          </a:xfrm>
        </p:grpSpPr>
        <p:sp>
          <p:nvSpPr>
            <p:cNvPr id="4782" name="Google Shape;4782;p84"/>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3" name="Google Shape;4783;p84"/>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784" name="Google Shape;4784;p84"/>
          <p:cNvSpPr/>
          <p:nvPr/>
        </p:nvSpPr>
        <p:spPr>
          <a:xfrm>
            <a:off x="3063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5" name="Google Shape;4785;p84"/>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6" name="Google Shape;4786;p84"/>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7" name="Google Shape;4787;p84"/>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8" name="Google Shape;4788;p84"/>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89" name="Google Shape;4789;p84"/>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0" name="Google Shape;4790;p84"/>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1" name="Google Shape;4791;p84"/>
          <p:cNvSpPr/>
          <p:nvPr/>
        </p:nvSpPr>
        <p:spPr>
          <a:xfrm>
            <a:off x="6173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2" name="Google Shape;4792;p84"/>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3" name="Google Shape;4793;p84"/>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4" name="Google Shape;4794;p84"/>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5" name="Google Shape;4795;p84"/>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6" name="Google Shape;4796;p84"/>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7" name="Google Shape;4797;p84"/>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8" name="Google Shape;4798;p84"/>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799" name="Google Shape;4799;p84"/>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0" name="Google Shape;4800;p84"/>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1" name="Google Shape;4801;p84"/>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2" name="Google Shape;4802;p84"/>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3" name="Google Shape;4803;p84"/>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4" name="Google Shape;4804;p84"/>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5" name="Google Shape;4805;p84"/>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6" name="Google Shape;4806;p84"/>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7" name="Google Shape;4807;p84"/>
          <p:cNvSpPr/>
          <p:nvPr/>
        </p:nvSpPr>
        <p:spPr>
          <a:xfrm>
            <a:off x="6324600" y="2286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08" name="Google Shape;4808;p84"/>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809" name="Google Shape;4809;p84"/>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810" name="Google Shape;4810;p84"/>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811" name="Google Shape;4811;p84"/>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812" name="Google Shape;4812;p84"/>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813" name="Google Shape;4813;p84"/>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814" name="Google Shape;4814;p84"/>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815" name="Google Shape;4815;p84"/>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816" name="Google Shape;4816;p84"/>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817" name="Google Shape;4817;p84"/>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818" name="Google Shape;4818;p84"/>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819" name="Google Shape;4819;p84"/>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820" name="Google Shape;4820;p84"/>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821" name="Google Shape;4821;p84"/>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822" name="Google Shape;4822;p84"/>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823" name="Google Shape;4823;p84"/>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24" name="Google Shape;4824;p84"/>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25" name="Google Shape;4825;p84"/>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26" name="Google Shape;4826;p84"/>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27" name="Google Shape;4827;p84"/>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28" name="Google Shape;4828;p84"/>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29" name="Google Shape;4829;p84"/>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0" name="Google Shape;4830;p84"/>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1" name="Google Shape;4831;p84"/>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832" name="Google Shape;4832;p84"/>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3" name="Google Shape;4833;p84"/>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4" name="Google Shape;4834;p84"/>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5" name="Google Shape;4835;p84"/>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6" name="Google Shape;4836;p84"/>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7" name="Google Shape;4837;p84"/>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838" name="Google Shape;4838;p84"/>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839" name="Google Shape;4839;p84"/>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40" name="Google Shape;4840;p84"/>
          <p:cNvSpPr/>
          <p:nvPr/>
        </p:nvSpPr>
        <p:spPr>
          <a:xfrm>
            <a:off x="7620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841" name="Google Shape;4841;p84"/>
          <p:cNvSpPr/>
          <p:nvPr/>
        </p:nvSpPr>
        <p:spPr>
          <a:xfrm>
            <a:off x="77724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842" name="Google Shape;4842;p84"/>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843" name="Google Shape;4843;p84"/>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844" name="Google Shape;4844;p84"/>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845" name="Google Shape;4845;p84"/>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846" name="Google Shape;4846;p84"/>
          <p:cNvSpPr/>
          <p:nvPr/>
        </p:nvSpPr>
        <p:spPr>
          <a:xfrm>
            <a:off x="77724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847" name="Google Shape;4847;p84"/>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848" name="Google Shape;4848;p84"/>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849" name="Google Shape;4849;p84"/>
          <p:cNvSpPr/>
          <p:nvPr/>
        </p:nvSpPr>
        <p:spPr>
          <a:xfrm>
            <a:off x="6149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850" name="Google Shape;4850;p84"/>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851" name="Google Shape;4851;p84"/>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852" name="Google Shape;4852;p84"/>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853" name="Google Shape;4853;p84"/>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854" name="Google Shape;4854;p84"/>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855" name="Google Shape;4855;p84"/>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856" name="Google Shape;4856;p84"/>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857" name="Google Shape;4857;p84"/>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858" name="Google Shape;4858;p84"/>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859" name="Google Shape;4859;p84"/>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860" name="Google Shape;4860;p84"/>
          <p:cNvSpPr/>
          <p:nvPr/>
        </p:nvSpPr>
        <p:spPr>
          <a:xfrm>
            <a:off x="6378575" y="2309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861" name="Google Shape;4861;p84"/>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862" name="Google Shape;4862;p84"/>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863" name="Google Shape;4863;p84"/>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864" name="Google Shape;4864;p84"/>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865" name="Google Shape;4865;p84"/>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866" name="Google Shape;4866;p84"/>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867" name="Google Shape;4867;p84"/>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4868" name="Google Shape;4868;p84"/>
          <p:cNvGrpSpPr/>
          <p:nvPr/>
        </p:nvGrpSpPr>
        <p:grpSpPr>
          <a:xfrm>
            <a:off x="685800" y="5638800"/>
            <a:ext cx="1295400" cy="1066800"/>
            <a:chOff x="432" y="3552"/>
            <a:chExt cx="816" cy="672"/>
          </a:xfrm>
        </p:grpSpPr>
        <p:sp>
          <p:nvSpPr>
            <p:cNvPr id="4869" name="Google Shape;4869;p84"/>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70" name="Google Shape;4870;p84"/>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4871" name="Google Shape;4871;p84"/>
          <p:cNvGrpSpPr/>
          <p:nvPr/>
        </p:nvGrpSpPr>
        <p:grpSpPr>
          <a:xfrm>
            <a:off x="6934200" y="5638800"/>
            <a:ext cx="1295400" cy="1066800"/>
            <a:chOff x="4368" y="3552"/>
            <a:chExt cx="816" cy="672"/>
          </a:xfrm>
        </p:grpSpPr>
        <p:sp>
          <p:nvSpPr>
            <p:cNvPr id="4872" name="Google Shape;4872;p84"/>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73" name="Google Shape;4873;p84"/>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4874" name="Google Shape;4874;p84"/>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4875" name="Google Shape;4875;p84"/>
          <p:cNvSpPr/>
          <p:nvPr/>
        </p:nvSpPr>
        <p:spPr>
          <a:xfrm>
            <a:off x="7467600" y="2286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grpSp>
        <p:nvGrpSpPr>
          <p:cNvPr id="4876" name="Google Shape;4876;p84"/>
          <p:cNvGrpSpPr/>
          <p:nvPr/>
        </p:nvGrpSpPr>
        <p:grpSpPr>
          <a:xfrm>
            <a:off x="5257800" y="3276600"/>
            <a:ext cx="444500" cy="444500"/>
            <a:chOff x="2784" y="816"/>
            <a:chExt cx="280" cy="280"/>
          </a:xfrm>
        </p:grpSpPr>
        <p:sp>
          <p:nvSpPr>
            <p:cNvPr id="4877" name="Google Shape;4877;p84"/>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78" name="Google Shape;4878;p84"/>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879" name="Google Shape;4879;p84"/>
          <p:cNvGrpSpPr/>
          <p:nvPr/>
        </p:nvGrpSpPr>
        <p:grpSpPr>
          <a:xfrm>
            <a:off x="2590800" y="4267200"/>
            <a:ext cx="444500" cy="444500"/>
            <a:chOff x="2784" y="816"/>
            <a:chExt cx="280" cy="280"/>
          </a:xfrm>
        </p:grpSpPr>
        <p:sp>
          <p:nvSpPr>
            <p:cNvPr id="4880" name="Google Shape;4880;p84"/>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81" name="Google Shape;4881;p84"/>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4882" name="Google Shape;4882;p84"/>
          <p:cNvSpPr txBox="1"/>
          <p:nvPr/>
        </p:nvSpPr>
        <p:spPr>
          <a:xfrm>
            <a:off x="7620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4883" name="Google Shape;4883;p84"/>
          <p:cNvSpPr/>
          <p:nvPr/>
        </p:nvSpPr>
        <p:spPr>
          <a:xfrm>
            <a:off x="609600" y="2286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grpSp>
        <p:nvGrpSpPr>
          <p:cNvPr id="4884" name="Google Shape;4884;p84"/>
          <p:cNvGrpSpPr/>
          <p:nvPr/>
        </p:nvGrpSpPr>
        <p:grpSpPr>
          <a:xfrm>
            <a:off x="3124200" y="3276600"/>
            <a:ext cx="444500" cy="444500"/>
            <a:chOff x="3792" y="672"/>
            <a:chExt cx="280" cy="280"/>
          </a:xfrm>
        </p:grpSpPr>
        <p:sp>
          <p:nvSpPr>
            <p:cNvPr id="4885" name="Google Shape;4885;p84"/>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86" name="Google Shape;4886;p84"/>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887" name="Google Shape;4887;p84"/>
          <p:cNvGrpSpPr/>
          <p:nvPr/>
        </p:nvGrpSpPr>
        <p:grpSpPr>
          <a:xfrm>
            <a:off x="3657600" y="4267200"/>
            <a:ext cx="444500" cy="444500"/>
            <a:chOff x="2592" y="1968"/>
            <a:chExt cx="280" cy="280"/>
          </a:xfrm>
        </p:grpSpPr>
        <p:sp>
          <p:nvSpPr>
            <p:cNvPr id="4888" name="Google Shape;4888;p84"/>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89" name="Google Shape;4889;p84"/>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4890" name="Google Shape;4890;p84"/>
          <p:cNvGrpSpPr/>
          <p:nvPr/>
        </p:nvGrpSpPr>
        <p:grpSpPr>
          <a:xfrm>
            <a:off x="2133600" y="2133600"/>
            <a:ext cx="444500" cy="444500"/>
            <a:chOff x="2592" y="1968"/>
            <a:chExt cx="280" cy="280"/>
          </a:xfrm>
        </p:grpSpPr>
        <p:sp>
          <p:nvSpPr>
            <p:cNvPr id="4891" name="Google Shape;4891;p84"/>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92" name="Google Shape;4892;p84"/>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4893" name="Google Shape;4893;p84"/>
          <p:cNvGrpSpPr/>
          <p:nvPr/>
        </p:nvGrpSpPr>
        <p:grpSpPr>
          <a:xfrm>
            <a:off x="3124200" y="3276600"/>
            <a:ext cx="444500" cy="444500"/>
            <a:chOff x="2592" y="1968"/>
            <a:chExt cx="280" cy="280"/>
          </a:xfrm>
        </p:grpSpPr>
        <p:sp>
          <p:nvSpPr>
            <p:cNvPr id="4894" name="Google Shape;4894;p84"/>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95" name="Google Shape;4895;p84"/>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sp>
        <p:nvSpPr>
          <p:cNvPr id="4896" name="Google Shape;4896;p84"/>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grpSp>
        <p:nvGrpSpPr>
          <p:cNvPr id="4897" name="Google Shape;4897;p84"/>
          <p:cNvGrpSpPr/>
          <p:nvPr/>
        </p:nvGrpSpPr>
        <p:grpSpPr>
          <a:xfrm>
            <a:off x="457200" y="4267200"/>
            <a:ext cx="444500" cy="444500"/>
            <a:chOff x="2784" y="816"/>
            <a:chExt cx="280" cy="280"/>
          </a:xfrm>
        </p:grpSpPr>
        <p:sp>
          <p:nvSpPr>
            <p:cNvPr id="4898" name="Google Shape;4898;p84"/>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899" name="Google Shape;4899;p84"/>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grpSp>
      <p:cxnSp>
        <p:nvCxnSpPr>
          <p:cNvPr id="4900" name="Google Shape;4900;p84"/>
          <p:cNvCxnSpPr/>
          <p:nvPr/>
        </p:nvCxnSpPr>
        <p:spPr>
          <a:xfrm>
            <a:off x="762000" y="5791200"/>
            <a:ext cx="381000" cy="0"/>
          </a:xfrm>
          <a:prstGeom prst="straightConnector1">
            <a:avLst/>
          </a:prstGeom>
          <a:noFill/>
          <a:ln cap="flat" cmpd="sng" w="28575">
            <a:solidFill>
              <a:schemeClr val="hlink"/>
            </a:solidFill>
            <a:prstDash val="solid"/>
            <a:round/>
            <a:headEnd len="sm" w="sm" type="none"/>
            <a:tailEnd len="sm" w="sm" type="none"/>
          </a:ln>
        </p:spPr>
      </p:cxnSp>
      <p:sp>
        <p:nvSpPr>
          <p:cNvPr id="4901" name="Google Shape;4901;p84"/>
          <p:cNvSpPr/>
          <p:nvPr/>
        </p:nvSpPr>
        <p:spPr>
          <a:xfrm>
            <a:off x="3048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grpSp>
        <p:nvGrpSpPr>
          <p:cNvPr id="4902" name="Google Shape;4902;p84"/>
          <p:cNvGrpSpPr/>
          <p:nvPr/>
        </p:nvGrpSpPr>
        <p:grpSpPr>
          <a:xfrm>
            <a:off x="2133600" y="2133600"/>
            <a:ext cx="444500" cy="444500"/>
            <a:chOff x="2592" y="1968"/>
            <a:chExt cx="280" cy="280"/>
          </a:xfrm>
        </p:grpSpPr>
        <p:sp>
          <p:nvSpPr>
            <p:cNvPr id="4903" name="Google Shape;4903;p84"/>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04" name="Google Shape;4904;p84"/>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grpSp>
      <p:grpSp>
        <p:nvGrpSpPr>
          <p:cNvPr id="4905" name="Google Shape;4905;p84"/>
          <p:cNvGrpSpPr/>
          <p:nvPr/>
        </p:nvGrpSpPr>
        <p:grpSpPr>
          <a:xfrm>
            <a:off x="4267200" y="1143000"/>
            <a:ext cx="444500" cy="444500"/>
            <a:chOff x="2592" y="1968"/>
            <a:chExt cx="280" cy="280"/>
          </a:xfrm>
        </p:grpSpPr>
        <p:sp>
          <p:nvSpPr>
            <p:cNvPr id="4906" name="Google Shape;4906;p84"/>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07" name="Google Shape;4907;p84"/>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2" name="Shape 4912"/>
        <p:cNvGrpSpPr/>
        <p:nvPr/>
      </p:nvGrpSpPr>
      <p:grpSpPr>
        <a:xfrm>
          <a:off x="0" y="0"/>
          <a:ext cx="0" cy="0"/>
          <a:chOff x="0" y="0"/>
          <a:chExt cx="0" cy="0"/>
        </a:xfrm>
      </p:grpSpPr>
      <p:sp>
        <p:nvSpPr>
          <p:cNvPr id="4913" name="Google Shape;4913;p85"/>
          <p:cNvSpPr/>
          <p:nvPr/>
        </p:nvSpPr>
        <p:spPr>
          <a:xfrm>
            <a:off x="839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14" name="Google Shape;4914;p85"/>
          <p:cNvSpPr/>
          <p:nvPr/>
        </p:nvSpPr>
        <p:spPr>
          <a:xfrm>
            <a:off x="838200" y="5029200"/>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sp>
        <p:nvSpPr>
          <p:cNvPr id="4915" name="Google Shape;4915;p85"/>
          <p:cNvSpPr/>
          <p:nvPr/>
        </p:nvSpPr>
        <p:spPr>
          <a:xfrm>
            <a:off x="4040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16" name="Google Shape;4916;p85"/>
          <p:cNvSpPr/>
          <p:nvPr/>
        </p:nvSpPr>
        <p:spPr>
          <a:xfrm>
            <a:off x="40386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917" name="Google Shape;4917;p85"/>
          <p:cNvSpPr/>
          <p:nvPr/>
        </p:nvSpPr>
        <p:spPr>
          <a:xfrm>
            <a:off x="2439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18" name="Google Shape;4918;p85"/>
          <p:cNvSpPr/>
          <p:nvPr/>
        </p:nvSpPr>
        <p:spPr>
          <a:xfrm>
            <a:off x="2384425" y="5089525"/>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4919" name="Google Shape;4919;p85"/>
          <p:cNvGrpSpPr/>
          <p:nvPr/>
        </p:nvGrpSpPr>
        <p:grpSpPr>
          <a:xfrm>
            <a:off x="7696200" y="762000"/>
            <a:ext cx="533400" cy="1616075"/>
            <a:chOff x="4848" y="480"/>
            <a:chExt cx="336" cy="1018"/>
          </a:xfrm>
        </p:grpSpPr>
        <p:sp>
          <p:nvSpPr>
            <p:cNvPr id="4920" name="Google Shape;4920;p85"/>
            <p:cNvSpPr/>
            <p:nvPr/>
          </p:nvSpPr>
          <p:spPr>
            <a:xfrm>
              <a:off x="4848" y="480"/>
              <a:ext cx="336" cy="67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21" name="Google Shape;4921;p85"/>
            <p:cNvSpPr txBox="1"/>
            <p:nvPr/>
          </p:nvSpPr>
          <p:spPr>
            <a:xfrm>
              <a:off x="4848"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O1</a:t>
              </a:r>
              <a:endParaRPr/>
            </a:p>
          </p:txBody>
        </p:sp>
      </p:grpSp>
      <p:sp>
        <p:nvSpPr>
          <p:cNvPr id="4922" name="Google Shape;4922;p85"/>
          <p:cNvSpPr/>
          <p:nvPr/>
        </p:nvSpPr>
        <p:spPr>
          <a:xfrm>
            <a:off x="77724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923" name="Google Shape;4923;p85"/>
          <p:cNvSpPr/>
          <p:nvPr/>
        </p:nvSpPr>
        <p:spPr>
          <a:xfrm>
            <a:off x="7240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Times New Roman"/>
              <a:ea typeface="Times New Roman"/>
              <a:cs typeface="Times New Roman"/>
              <a:sym typeface="Times New Roman"/>
            </a:endParaRPr>
          </a:p>
        </p:txBody>
      </p:sp>
      <p:sp>
        <p:nvSpPr>
          <p:cNvPr id="4924" name="Google Shape;4924;p85"/>
          <p:cNvSpPr/>
          <p:nvPr/>
        </p:nvSpPr>
        <p:spPr>
          <a:xfrm>
            <a:off x="7239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925" name="Google Shape;4925;p85"/>
          <p:cNvSpPr/>
          <p:nvPr/>
        </p:nvSpPr>
        <p:spPr>
          <a:xfrm>
            <a:off x="4573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26" name="Google Shape;4926;p85"/>
          <p:cNvSpPr/>
          <p:nvPr/>
        </p:nvSpPr>
        <p:spPr>
          <a:xfrm>
            <a:off x="45720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nvGrpSpPr>
          <p:cNvPr id="4927" name="Google Shape;4927;p85"/>
          <p:cNvGrpSpPr/>
          <p:nvPr/>
        </p:nvGrpSpPr>
        <p:grpSpPr>
          <a:xfrm>
            <a:off x="685800" y="762000"/>
            <a:ext cx="533400" cy="1616075"/>
            <a:chOff x="432" y="480"/>
            <a:chExt cx="336" cy="1018"/>
          </a:xfrm>
        </p:grpSpPr>
        <p:sp>
          <p:nvSpPr>
            <p:cNvPr id="4928" name="Google Shape;4928;p85"/>
            <p:cNvSpPr/>
            <p:nvPr/>
          </p:nvSpPr>
          <p:spPr>
            <a:xfrm>
              <a:off x="432" y="480"/>
              <a:ext cx="336" cy="672"/>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29" name="Google Shape;4929;p85"/>
            <p:cNvSpPr txBox="1"/>
            <p:nvPr/>
          </p:nvSpPr>
          <p:spPr>
            <a:xfrm>
              <a:off x="432" y="1248"/>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O0</a:t>
              </a:r>
              <a:endParaRPr/>
            </a:p>
          </p:txBody>
        </p:sp>
      </p:grpSp>
      <p:sp>
        <p:nvSpPr>
          <p:cNvPr id="4930" name="Google Shape;4930;p85"/>
          <p:cNvSpPr/>
          <p:nvPr/>
        </p:nvSpPr>
        <p:spPr>
          <a:xfrm>
            <a:off x="3063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1" name="Google Shape;4931;p85"/>
          <p:cNvSpPr/>
          <p:nvPr/>
        </p:nvSpPr>
        <p:spPr>
          <a:xfrm>
            <a:off x="1373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2" name="Google Shape;4932;p85"/>
          <p:cNvSpPr/>
          <p:nvPr/>
        </p:nvSpPr>
        <p:spPr>
          <a:xfrm>
            <a:off x="19065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3" name="Google Shape;4933;p85"/>
          <p:cNvSpPr/>
          <p:nvPr/>
        </p:nvSpPr>
        <p:spPr>
          <a:xfrm>
            <a:off x="2973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4" name="Google Shape;4934;p85"/>
          <p:cNvSpPr/>
          <p:nvPr/>
        </p:nvSpPr>
        <p:spPr>
          <a:xfrm>
            <a:off x="35067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5" name="Google Shape;4935;p85"/>
          <p:cNvSpPr/>
          <p:nvPr/>
        </p:nvSpPr>
        <p:spPr>
          <a:xfrm>
            <a:off x="5106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6" name="Google Shape;4936;p85"/>
          <p:cNvSpPr/>
          <p:nvPr/>
        </p:nvSpPr>
        <p:spPr>
          <a:xfrm>
            <a:off x="5640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7" name="Google Shape;4937;p85"/>
          <p:cNvSpPr/>
          <p:nvPr/>
        </p:nvSpPr>
        <p:spPr>
          <a:xfrm>
            <a:off x="6173788" y="5105400"/>
            <a:ext cx="292100" cy="29210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8" name="Google Shape;4938;p85"/>
          <p:cNvSpPr/>
          <p:nvPr/>
        </p:nvSpPr>
        <p:spPr>
          <a:xfrm>
            <a:off x="67071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39" name="Google Shape;4939;p85"/>
          <p:cNvSpPr/>
          <p:nvPr/>
        </p:nvSpPr>
        <p:spPr>
          <a:xfrm>
            <a:off x="77739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0" name="Google Shape;4940;p85"/>
          <p:cNvSpPr/>
          <p:nvPr/>
        </p:nvSpPr>
        <p:spPr>
          <a:xfrm>
            <a:off x="8307388" y="5105400"/>
            <a:ext cx="292100" cy="292100"/>
          </a:xfrm>
          <a:prstGeom prst="rect">
            <a:avLst/>
          </a:prstGeom>
          <a:solidFill>
            <a:srgbClr val="FFBDCA"/>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1" name="Google Shape;4941;p85"/>
          <p:cNvSpPr/>
          <p:nvPr/>
        </p:nvSpPr>
        <p:spPr>
          <a:xfrm>
            <a:off x="457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2" name="Google Shape;4942;p85"/>
          <p:cNvSpPr/>
          <p:nvPr/>
        </p:nvSpPr>
        <p:spPr>
          <a:xfrm>
            <a:off x="2590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3" name="Google Shape;4943;p85"/>
          <p:cNvSpPr/>
          <p:nvPr/>
        </p:nvSpPr>
        <p:spPr>
          <a:xfrm>
            <a:off x="36576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4" name="Google Shape;4944;p85"/>
          <p:cNvSpPr/>
          <p:nvPr/>
        </p:nvSpPr>
        <p:spPr>
          <a:xfrm>
            <a:off x="47244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5" name="Google Shape;4945;p85"/>
          <p:cNvSpPr/>
          <p:nvPr/>
        </p:nvSpPr>
        <p:spPr>
          <a:xfrm>
            <a:off x="57912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6" name="Google Shape;4946;p85"/>
          <p:cNvSpPr/>
          <p:nvPr/>
        </p:nvSpPr>
        <p:spPr>
          <a:xfrm>
            <a:off x="6858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7" name="Google Shape;4947;p85"/>
          <p:cNvSpPr/>
          <p:nvPr/>
        </p:nvSpPr>
        <p:spPr>
          <a:xfrm>
            <a:off x="79248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8" name="Google Shape;4948;p85"/>
          <p:cNvSpPr/>
          <p:nvPr/>
        </p:nvSpPr>
        <p:spPr>
          <a:xfrm>
            <a:off x="9906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49" name="Google Shape;4949;p85"/>
          <p:cNvSpPr/>
          <p:nvPr/>
        </p:nvSpPr>
        <p:spPr>
          <a:xfrm>
            <a:off x="31242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50" name="Google Shape;4950;p85"/>
          <p:cNvSpPr/>
          <p:nvPr/>
        </p:nvSpPr>
        <p:spPr>
          <a:xfrm>
            <a:off x="52578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51" name="Google Shape;4951;p85"/>
          <p:cNvSpPr/>
          <p:nvPr/>
        </p:nvSpPr>
        <p:spPr>
          <a:xfrm>
            <a:off x="7391400" y="3276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52" name="Google Shape;4952;p85"/>
          <p:cNvSpPr/>
          <p:nvPr/>
        </p:nvSpPr>
        <p:spPr>
          <a:xfrm>
            <a:off x="2133600" y="21336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53" name="Google Shape;4953;p85"/>
          <p:cNvSpPr/>
          <p:nvPr/>
        </p:nvSpPr>
        <p:spPr>
          <a:xfrm>
            <a:off x="4267200" y="11430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4954" name="Google Shape;4954;p85"/>
          <p:cNvCxnSpPr/>
          <p:nvPr/>
        </p:nvCxnSpPr>
        <p:spPr>
          <a:xfrm flipH="1">
            <a:off x="2508250" y="1441450"/>
            <a:ext cx="1752600" cy="762000"/>
          </a:xfrm>
          <a:prstGeom prst="straightConnector1">
            <a:avLst/>
          </a:prstGeom>
          <a:noFill/>
          <a:ln cap="flat" cmpd="sng" w="12700">
            <a:solidFill>
              <a:schemeClr val="dk1"/>
            </a:solidFill>
            <a:prstDash val="solid"/>
            <a:round/>
            <a:headEnd len="sm" w="sm" type="none"/>
            <a:tailEnd len="sm" w="sm" type="none"/>
          </a:ln>
        </p:spPr>
      </p:cxnSp>
      <p:cxnSp>
        <p:nvCxnSpPr>
          <p:cNvPr id="4955" name="Google Shape;4955;p85"/>
          <p:cNvCxnSpPr/>
          <p:nvPr/>
        </p:nvCxnSpPr>
        <p:spPr>
          <a:xfrm>
            <a:off x="4718050" y="1441450"/>
            <a:ext cx="1752600" cy="838200"/>
          </a:xfrm>
          <a:prstGeom prst="straightConnector1">
            <a:avLst/>
          </a:prstGeom>
          <a:noFill/>
          <a:ln cap="flat" cmpd="sng" w="12700">
            <a:solidFill>
              <a:schemeClr val="dk1"/>
            </a:solidFill>
            <a:prstDash val="solid"/>
            <a:round/>
            <a:headEnd len="sm" w="sm" type="none"/>
            <a:tailEnd len="sm" w="sm" type="none"/>
          </a:ln>
        </p:spPr>
      </p:cxnSp>
      <p:cxnSp>
        <p:nvCxnSpPr>
          <p:cNvPr id="4956" name="Google Shape;4956;p85"/>
          <p:cNvCxnSpPr/>
          <p:nvPr/>
        </p:nvCxnSpPr>
        <p:spPr>
          <a:xfrm flipH="1">
            <a:off x="1212850" y="2508250"/>
            <a:ext cx="990600" cy="762000"/>
          </a:xfrm>
          <a:prstGeom prst="straightConnector1">
            <a:avLst/>
          </a:prstGeom>
          <a:noFill/>
          <a:ln cap="flat" cmpd="sng" w="12700">
            <a:solidFill>
              <a:schemeClr val="dk1"/>
            </a:solidFill>
            <a:prstDash val="solid"/>
            <a:round/>
            <a:headEnd len="sm" w="sm" type="none"/>
            <a:tailEnd len="sm" w="sm" type="none"/>
          </a:ln>
        </p:spPr>
      </p:cxnSp>
      <p:cxnSp>
        <p:nvCxnSpPr>
          <p:cNvPr id="4957" name="Google Shape;4957;p85"/>
          <p:cNvCxnSpPr/>
          <p:nvPr/>
        </p:nvCxnSpPr>
        <p:spPr>
          <a:xfrm>
            <a:off x="2584450" y="2508250"/>
            <a:ext cx="685800" cy="762000"/>
          </a:xfrm>
          <a:prstGeom prst="straightConnector1">
            <a:avLst/>
          </a:prstGeom>
          <a:noFill/>
          <a:ln cap="flat" cmpd="sng" w="12700">
            <a:solidFill>
              <a:schemeClr val="dk1"/>
            </a:solidFill>
            <a:prstDash val="solid"/>
            <a:round/>
            <a:headEnd len="sm" w="sm" type="none"/>
            <a:tailEnd len="sm" w="sm" type="none"/>
          </a:ln>
        </p:spPr>
      </p:cxnSp>
      <p:cxnSp>
        <p:nvCxnSpPr>
          <p:cNvPr id="4958" name="Google Shape;4958;p85"/>
          <p:cNvCxnSpPr/>
          <p:nvPr/>
        </p:nvCxnSpPr>
        <p:spPr>
          <a:xfrm flipH="1">
            <a:off x="5632450" y="26606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959" name="Google Shape;4959;p85"/>
          <p:cNvCxnSpPr/>
          <p:nvPr/>
        </p:nvCxnSpPr>
        <p:spPr>
          <a:xfrm>
            <a:off x="6775450" y="2584450"/>
            <a:ext cx="685800" cy="685800"/>
          </a:xfrm>
          <a:prstGeom prst="straightConnector1">
            <a:avLst/>
          </a:prstGeom>
          <a:noFill/>
          <a:ln cap="flat" cmpd="sng" w="12700">
            <a:solidFill>
              <a:schemeClr val="dk1"/>
            </a:solidFill>
            <a:prstDash val="solid"/>
            <a:round/>
            <a:headEnd len="sm" w="sm" type="none"/>
            <a:tailEnd len="sm" w="sm" type="none"/>
          </a:ln>
        </p:spPr>
      </p:cxnSp>
      <p:cxnSp>
        <p:nvCxnSpPr>
          <p:cNvPr id="4960" name="Google Shape;4960;p85"/>
          <p:cNvCxnSpPr/>
          <p:nvPr/>
        </p:nvCxnSpPr>
        <p:spPr>
          <a:xfrm flipH="1">
            <a:off x="6794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961" name="Google Shape;4961;p85"/>
          <p:cNvCxnSpPr/>
          <p:nvPr/>
        </p:nvCxnSpPr>
        <p:spPr>
          <a:xfrm>
            <a:off x="1365250" y="36512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962" name="Google Shape;4962;p85"/>
          <p:cNvCxnSpPr/>
          <p:nvPr/>
        </p:nvCxnSpPr>
        <p:spPr>
          <a:xfrm flipH="1">
            <a:off x="2965450" y="3727450"/>
            <a:ext cx="304800" cy="609600"/>
          </a:xfrm>
          <a:prstGeom prst="straightConnector1">
            <a:avLst/>
          </a:prstGeom>
          <a:noFill/>
          <a:ln cap="flat" cmpd="sng" w="12700">
            <a:solidFill>
              <a:schemeClr val="dk1"/>
            </a:solidFill>
            <a:prstDash val="solid"/>
            <a:round/>
            <a:headEnd len="sm" w="sm" type="none"/>
            <a:tailEnd len="sm" w="sm" type="none"/>
          </a:ln>
        </p:spPr>
      </p:cxnSp>
      <p:cxnSp>
        <p:nvCxnSpPr>
          <p:cNvPr id="4963" name="Google Shape;4963;p85"/>
          <p:cNvCxnSpPr/>
          <p:nvPr/>
        </p:nvCxnSpPr>
        <p:spPr>
          <a:xfrm>
            <a:off x="3575050" y="3575050"/>
            <a:ext cx="304800" cy="762000"/>
          </a:xfrm>
          <a:prstGeom prst="straightConnector1">
            <a:avLst/>
          </a:prstGeom>
          <a:noFill/>
          <a:ln cap="flat" cmpd="sng" w="12700">
            <a:solidFill>
              <a:schemeClr val="dk1"/>
            </a:solidFill>
            <a:prstDash val="solid"/>
            <a:round/>
            <a:headEnd len="sm" w="sm" type="none"/>
            <a:tailEnd len="sm" w="sm" type="none"/>
          </a:ln>
        </p:spPr>
      </p:cxnSp>
      <p:cxnSp>
        <p:nvCxnSpPr>
          <p:cNvPr id="4964" name="Google Shape;4964;p85"/>
          <p:cNvCxnSpPr/>
          <p:nvPr/>
        </p:nvCxnSpPr>
        <p:spPr>
          <a:xfrm flipH="1">
            <a:off x="50228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965" name="Google Shape;4965;p85"/>
          <p:cNvCxnSpPr/>
          <p:nvPr/>
        </p:nvCxnSpPr>
        <p:spPr>
          <a:xfrm>
            <a:off x="5632450" y="3727450"/>
            <a:ext cx="304800" cy="533400"/>
          </a:xfrm>
          <a:prstGeom prst="straightConnector1">
            <a:avLst/>
          </a:prstGeom>
          <a:noFill/>
          <a:ln cap="flat" cmpd="sng" w="12700">
            <a:solidFill>
              <a:schemeClr val="dk1"/>
            </a:solidFill>
            <a:prstDash val="solid"/>
            <a:round/>
            <a:headEnd len="sm" w="sm" type="none"/>
            <a:tailEnd len="sm" w="sm" type="none"/>
          </a:ln>
        </p:spPr>
      </p:cxnSp>
      <p:cxnSp>
        <p:nvCxnSpPr>
          <p:cNvPr id="4966" name="Google Shape;4966;p85"/>
          <p:cNvCxnSpPr/>
          <p:nvPr/>
        </p:nvCxnSpPr>
        <p:spPr>
          <a:xfrm flipH="1">
            <a:off x="7004050" y="3651250"/>
            <a:ext cx="457200" cy="609600"/>
          </a:xfrm>
          <a:prstGeom prst="straightConnector1">
            <a:avLst/>
          </a:prstGeom>
          <a:noFill/>
          <a:ln cap="flat" cmpd="sng" w="12700">
            <a:solidFill>
              <a:schemeClr val="dk1"/>
            </a:solidFill>
            <a:prstDash val="solid"/>
            <a:round/>
            <a:headEnd len="sm" w="sm" type="none"/>
            <a:tailEnd len="sm" w="sm" type="none"/>
          </a:ln>
        </p:spPr>
      </p:cxnSp>
      <p:cxnSp>
        <p:nvCxnSpPr>
          <p:cNvPr id="4967" name="Google Shape;4967;p85"/>
          <p:cNvCxnSpPr/>
          <p:nvPr/>
        </p:nvCxnSpPr>
        <p:spPr>
          <a:xfrm>
            <a:off x="7766050" y="3651250"/>
            <a:ext cx="381000" cy="609600"/>
          </a:xfrm>
          <a:prstGeom prst="straightConnector1">
            <a:avLst/>
          </a:prstGeom>
          <a:noFill/>
          <a:ln cap="flat" cmpd="sng" w="12700">
            <a:solidFill>
              <a:schemeClr val="dk1"/>
            </a:solidFill>
            <a:prstDash val="solid"/>
            <a:round/>
            <a:headEnd len="sm" w="sm" type="none"/>
            <a:tailEnd len="sm" w="sm" type="none"/>
          </a:ln>
        </p:spPr>
      </p:cxnSp>
      <p:cxnSp>
        <p:nvCxnSpPr>
          <p:cNvPr id="4968" name="Google Shape;4968;p85"/>
          <p:cNvCxnSpPr/>
          <p:nvPr/>
        </p:nvCxnSpPr>
        <p:spPr>
          <a:xfrm flipH="1">
            <a:off x="374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69" name="Google Shape;4969;p85"/>
          <p:cNvCxnSpPr/>
          <p:nvPr/>
        </p:nvCxnSpPr>
        <p:spPr>
          <a:xfrm flipH="1">
            <a:off x="1441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0" name="Google Shape;4970;p85"/>
          <p:cNvCxnSpPr/>
          <p:nvPr/>
        </p:nvCxnSpPr>
        <p:spPr>
          <a:xfrm flipH="1">
            <a:off x="2508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1" name="Google Shape;4971;p85"/>
          <p:cNvCxnSpPr/>
          <p:nvPr/>
        </p:nvCxnSpPr>
        <p:spPr>
          <a:xfrm flipH="1">
            <a:off x="3575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2" name="Google Shape;4972;p85"/>
          <p:cNvCxnSpPr/>
          <p:nvPr/>
        </p:nvCxnSpPr>
        <p:spPr>
          <a:xfrm flipH="1">
            <a:off x="4641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3" name="Google Shape;4973;p85"/>
          <p:cNvCxnSpPr/>
          <p:nvPr/>
        </p:nvCxnSpPr>
        <p:spPr>
          <a:xfrm flipH="1">
            <a:off x="5708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4" name="Google Shape;4974;p85"/>
          <p:cNvCxnSpPr/>
          <p:nvPr/>
        </p:nvCxnSpPr>
        <p:spPr>
          <a:xfrm flipH="1">
            <a:off x="6775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5" name="Google Shape;4975;p85"/>
          <p:cNvCxnSpPr/>
          <p:nvPr/>
        </p:nvCxnSpPr>
        <p:spPr>
          <a:xfrm>
            <a:off x="755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6" name="Google Shape;4976;p85"/>
          <p:cNvCxnSpPr/>
          <p:nvPr/>
        </p:nvCxnSpPr>
        <p:spPr>
          <a:xfrm>
            <a:off x="1822450" y="4641850"/>
            <a:ext cx="304800" cy="457200"/>
          </a:xfrm>
          <a:prstGeom prst="straightConnector1">
            <a:avLst/>
          </a:prstGeom>
          <a:noFill/>
          <a:ln cap="flat" cmpd="sng" w="12700">
            <a:solidFill>
              <a:schemeClr val="dk1"/>
            </a:solidFill>
            <a:prstDash val="solid"/>
            <a:round/>
            <a:headEnd len="sm" w="sm" type="none"/>
            <a:tailEnd len="sm" w="sm" type="none"/>
          </a:ln>
        </p:spPr>
      </p:cxnSp>
      <p:cxnSp>
        <p:nvCxnSpPr>
          <p:cNvPr id="4977" name="Google Shape;4977;p85"/>
          <p:cNvCxnSpPr/>
          <p:nvPr/>
        </p:nvCxnSpPr>
        <p:spPr>
          <a:xfrm>
            <a:off x="2889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8" name="Google Shape;4978;p85"/>
          <p:cNvCxnSpPr/>
          <p:nvPr/>
        </p:nvCxnSpPr>
        <p:spPr>
          <a:xfrm>
            <a:off x="40322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79" name="Google Shape;4979;p85"/>
          <p:cNvCxnSpPr/>
          <p:nvPr/>
        </p:nvCxnSpPr>
        <p:spPr>
          <a:xfrm>
            <a:off x="50990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80" name="Google Shape;4980;p85"/>
          <p:cNvCxnSpPr/>
          <p:nvPr/>
        </p:nvCxnSpPr>
        <p:spPr>
          <a:xfrm>
            <a:off x="61658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81" name="Google Shape;4981;p85"/>
          <p:cNvCxnSpPr/>
          <p:nvPr/>
        </p:nvCxnSpPr>
        <p:spPr>
          <a:xfrm>
            <a:off x="72326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82" name="Google Shape;4982;p85"/>
          <p:cNvCxnSpPr/>
          <p:nvPr/>
        </p:nvCxnSpPr>
        <p:spPr>
          <a:xfrm>
            <a:off x="8299450" y="4718050"/>
            <a:ext cx="228600" cy="381000"/>
          </a:xfrm>
          <a:prstGeom prst="straightConnector1">
            <a:avLst/>
          </a:prstGeom>
          <a:noFill/>
          <a:ln cap="flat" cmpd="sng" w="12700">
            <a:solidFill>
              <a:schemeClr val="dk1"/>
            </a:solidFill>
            <a:prstDash val="solid"/>
            <a:round/>
            <a:headEnd len="sm" w="sm" type="none"/>
            <a:tailEnd len="sm" w="sm" type="none"/>
          </a:ln>
        </p:spPr>
      </p:cxnSp>
      <p:cxnSp>
        <p:nvCxnSpPr>
          <p:cNvPr id="4983" name="Google Shape;4983;p85"/>
          <p:cNvCxnSpPr/>
          <p:nvPr/>
        </p:nvCxnSpPr>
        <p:spPr>
          <a:xfrm flipH="1">
            <a:off x="7842250" y="4718050"/>
            <a:ext cx="228600" cy="381000"/>
          </a:xfrm>
          <a:prstGeom prst="straightConnector1">
            <a:avLst/>
          </a:prstGeom>
          <a:noFill/>
          <a:ln cap="flat" cmpd="sng" w="12700">
            <a:solidFill>
              <a:schemeClr val="dk1"/>
            </a:solidFill>
            <a:prstDash val="solid"/>
            <a:round/>
            <a:headEnd len="sm" w="sm" type="none"/>
            <a:tailEnd len="sm" w="sm" type="none"/>
          </a:ln>
        </p:spPr>
      </p:cxnSp>
      <p:sp>
        <p:nvSpPr>
          <p:cNvPr id="4984" name="Google Shape;4984;p85"/>
          <p:cNvSpPr/>
          <p:nvPr/>
        </p:nvSpPr>
        <p:spPr>
          <a:xfrm>
            <a:off x="1524000" y="4267200"/>
            <a:ext cx="444500" cy="44450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4985" name="Google Shape;4985;p85"/>
          <p:cNvSpPr/>
          <p:nvPr/>
        </p:nvSpPr>
        <p:spPr>
          <a:xfrm>
            <a:off x="762000" y="7620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986" name="Google Shape;4986;p85"/>
          <p:cNvSpPr/>
          <p:nvPr/>
        </p:nvSpPr>
        <p:spPr>
          <a:xfrm>
            <a:off x="7772400" y="1447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987" name="Google Shape;4987;p85"/>
          <p:cNvSpPr/>
          <p:nvPr/>
        </p:nvSpPr>
        <p:spPr>
          <a:xfrm>
            <a:off x="1349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988" name="Google Shape;4988;p85"/>
          <p:cNvSpPr/>
          <p:nvPr/>
        </p:nvSpPr>
        <p:spPr>
          <a:xfrm>
            <a:off x="18827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989" name="Google Shape;4989;p85"/>
          <p:cNvSpPr/>
          <p:nvPr/>
        </p:nvSpPr>
        <p:spPr>
          <a:xfrm>
            <a:off x="2949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990" name="Google Shape;4990;p85"/>
          <p:cNvSpPr/>
          <p:nvPr/>
        </p:nvSpPr>
        <p:spPr>
          <a:xfrm>
            <a:off x="34829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sp>
        <p:nvSpPr>
          <p:cNvPr id="4991" name="Google Shape;4991;p85"/>
          <p:cNvSpPr/>
          <p:nvPr/>
        </p:nvSpPr>
        <p:spPr>
          <a:xfrm>
            <a:off x="77724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4992" name="Google Shape;4992;p85"/>
          <p:cNvSpPr/>
          <p:nvPr/>
        </p:nvSpPr>
        <p:spPr>
          <a:xfrm>
            <a:off x="5083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4993" name="Google Shape;4993;p85"/>
          <p:cNvSpPr/>
          <p:nvPr/>
        </p:nvSpPr>
        <p:spPr>
          <a:xfrm>
            <a:off x="5616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sp>
        <p:nvSpPr>
          <p:cNvPr id="4994" name="Google Shape;4994;p85"/>
          <p:cNvSpPr/>
          <p:nvPr/>
        </p:nvSpPr>
        <p:spPr>
          <a:xfrm>
            <a:off x="762000" y="10668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995" name="Google Shape;4995;p85"/>
          <p:cNvSpPr/>
          <p:nvPr/>
        </p:nvSpPr>
        <p:spPr>
          <a:xfrm>
            <a:off x="66833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996" name="Google Shape;4996;p85"/>
          <p:cNvSpPr/>
          <p:nvPr/>
        </p:nvSpPr>
        <p:spPr>
          <a:xfrm>
            <a:off x="77501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4997" name="Google Shape;4997;p85"/>
          <p:cNvSpPr/>
          <p:nvPr/>
        </p:nvSpPr>
        <p:spPr>
          <a:xfrm>
            <a:off x="8283575" y="5053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4998" name="Google Shape;4998;p85"/>
          <p:cNvSpPr/>
          <p:nvPr/>
        </p:nvSpPr>
        <p:spPr>
          <a:xfrm>
            <a:off x="511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4999" name="Google Shape;4999;p85"/>
          <p:cNvSpPr/>
          <p:nvPr/>
        </p:nvSpPr>
        <p:spPr>
          <a:xfrm>
            <a:off x="10445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5000" name="Google Shape;5000;p85"/>
          <p:cNvSpPr/>
          <p:nvPr/>
        </p:nvSpPr>
        <p:spPr>
          <a:xfrm>
            <a:off x="1577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5001" name="Google Shape;5001;p85"/>
          <p:cNvSpPr/>
          <p:nvPr/>
        </p:nvSpPr>
        <p:spPr>
          <a:xfrm>
            <a:off x="2187575" y="21574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5002" name="Google Shape;5002;p85"/>
          <p:cNvSpPr/>
          <p:nvPr/>
        </p:nvSpPr>
        <p:spPr>
          <a:xfrm>
            <a:off x="2644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5003" name="Google Shape;5003;p85"/>
          <p:cNvSpPr/>
          <p:nvPr/>
        </p:nvSpPr>
        <p:spPr>
          <a:xfrm>
            <a:off x="31781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3</a:t>
            </a:r>
            <a:endParaRPr/>
          </a:p>
        </p:txBody>
      </p:sp>
      <p:sp>
        <p:nvSpPr>
          <p:cNvPr id="5004" name="Google Shape;5004;p85"/>
          <p:cNvSpPr/>
          <p:nvPr/>
        </p:nvSpPr>
        <p:spPr>
          <a:xfrm>
            <a:off x="37115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nvGrpSpPr>
          <p:cNvPr id="5005" name="Google Shape;5005;p85"/>
          <p:cNvGrpSpPr/>
          <p:nvPr/>
        </p:nvGrpSpPr>
        <p:grpSpPr>
          <a:xfrm>
            <a:off x="6324600" y="2286000"/>
            <a:ext cx="444500" cy="444500"/>
            <a:chOff x="3984" y="1440"/>
            <a:chExt cx="280" cy="280"/>
          </a:xfrm>
        </p:grpSpPr>
        <p:sp>
          <p:nvSpPr>
            <p:cNvPr id="5006" name="Google Shape;5006;p85"/>
            <p:cNvSpPr/>
            <p:nvPr/>
          </p:nvSpPr>
          <p:spPr>
            <a:xfrm>
              <a:off x="3984" y="144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07" name="Google Shape;5007;p85"/>
            <p:cNvSpPr/>
            <p:nvPr/>
          </p:nvSpPr>
          <p:spPr>
            <a:xfrm>
              <a:off x="4018" y="1455"/>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grpSp>
      <p:sp>
        <p:nvSpPr>
          <p:cNvPr id="5008" name="Google Shape;5008;p85"/>
          <p:cNvSpPr/>
          <p:nvPr/>
        </p:nvSpPr>
        <p:spPr>
          <a:xfrm>
            <a:off x="69119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5009" name="Google Shape;5009;p85"/>
          <p:cNvSpPr/>
          <p:nvPr/>
        </p:nvSpPr>
        <p:spPr>
          <a:xfrm>
            <a:off x="74453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sp>
        <p:nvSpPr>
          <p:cNvPr id="5010" name="Google Shape;5010;p85"/>
          <p:cNvSpPr/>
          <p:nvPr/>
        </p:nvSpPr>
        <p:spPr>
          <a:xfrm>
            <a:off x="79787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8</a:t>
            </a:r>
            <a:endParaRPr/>
          </a:p>
        </p:txBody>
      </p:sp>
      <p:sp>
        <p:nvSpPr>
          <p:cNvPr id="5011" name="Google Shape;5011;p85"/>
          <p:cNvSpPr/>
          <p:nvPr/>
        </p:nvSpPr>
        <p:spPr>
          <a:xfrm>
            <a:off x="4321175" y="11668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5012" name="Google Shape;5012;p85"/>
          <p:cNvSpPr/>
          <p:nvPr/>
        </p:nvSpPr>
        <p:spPr>
          <a:xfrm>
            <a:off x="47783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sp>
        <p:nvSpPr>
          <p:cNvPr id="5013" name="Google Shape;5013;p85"/>
          <p:cNvSpPr/>
          <p:nvPr/>
        </p:nvSpPr>
        <p:spPr>
          <a:xfrm>
            <a:off x="5311775" y="3270250"/>
            <a:ext cx="184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4</a:t>
            </a:r>
            <a:endParaRPr/>
          </a:p>
        </p:txBody>
      </p:sp>
      <p:sp>
        <p:nvSpPr>
          <p:cNvPr id="5014" name="Google Shape;5014;p85"/>
          <p:cNvSpPr/>
          <p:nvPr/>
        </p:nvSpPr>
        <p:spPr>
          <a:xfrm>
            <a:off x="5845175" y="4291013"/>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nvGrpSpPr>
          <p:cNvPr id="5015" name="Google Shape;5015;p85"/>
          <p:cNvGrpSpPr/>
          <p:nvPr/>
        </p:nvGrpSpPr>
        <p:grpSpPr>
          <a:xfrm>
            <a:off x="685800" y="5638800"/>
            <a:ext cx="1295400" cy="1066800"/>
            <a:chOff x="432" y="3552"/>
            <a:chExt cx="816" cy="672"/>
          </a:xfrm>
        </p:grpSpPr>
        <p:sp>
          <p:nvSpPr>
            <p:cNvPr id="5016" name="Google Shape;5016;p85"/>
            <p:cNvSpPr/>
            <p:nvPr/>
          </p:nvSpPr>
          <p:spPr>
            <a:xfrm>
              <a:off x="432" y="3552"/>
              <a:ext cx="336" cy="672"/>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17" name="Google Shape;5017;p85"/>
            <p:cNvSpPr txBox="1"/>
            <p:nvPr/>
          </p:nvSpPr>
          <p:spPr>
            <a:xfrm>
              <a:off x="912" y="3840"/>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I0</a:t>
              </a:r>
              <a:endParaRPr/>
            </a:p>
          </p:txBody>
        </p:sp>
      </p:grpSp>
      <p:grpSp>
        <p:nvGrpSpPr>
          <p:cNvPr id="5018" name="Google Shape;5018;p85"/>
          <p:cNvGrpSpPr/>
          <p:nvPr/>
        </p:nvGrpSpPr>
        <p:grpSpPr>
          <a:xfrm>
            <a:off x="6934200" y="5638800"/>
            <a:ext cx="1295400" cy="1066800"/>
            <a:chOff x="4368" y="3552"/>
            <a:chExt cx="816" cy="672"/>
          </a:xfrm>
        </p:grpSpPr>
        <p:sp>
          <p:nvSpPr>
            <p:cNvPr id="5019" name="Google Shape;5019;p85"/>
            <p:cNvSpPr/>
            <p:nvPr/>
          </p:nvSpPr>
          <p:spPr>
            <a:xfrm>
              <a:off x="4848" y="3552"/>
              <a:ext cx="336" cy="672"/>
            </a:xfrm>
            <a:prstGeom prst="rect">
              <a:avLst/>
            </a:prstGeom>
            <a:solidFill>
              <a:srgbClr val="FF99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20" name="Google Shape;5020;p85"/>
            <p:cNvSpPr txBox="1"/>
            <p:nvPr/>
          </p:nvSpPr>
          <p:spPr>
            <a:xfrm>
              <a:off x="4368" y="3792"/>
              <a:ext cx="33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I1</a:t>
              </a:r>
              <a:endParaRPr/>
            </a:p>
          </p:txBody>
        </p:sp>
      </p:grpSp>
      <p:sp>
        <p:nvSpPr>
          <p:cNvPr id="5021" name="Google Shape;5021;p85"/>
          <p:cNvSpPr/>
          <p:nvPr/>
        </p:nvSpPr>
        <p:spPr>
          <a:xfrm>
            <a:off x="7543800" y="6248400"/>
            <a:ext cx="809625" cy="381000"/>
          </a:xfrm>
          <a:prstGeom prst="rect">
            <a:avLst/>
          </a:prstGeom>
        </p:spPr>
        <p:txBody>
          <a:bodyPr>
            <a:prstTxWarp prst="textPlain"/>
          </a:bodyPr>
          <a:lstStyle/>
          <a:p>
            <a:pPr lvl="0" algn="ctr"/>
            <a:r>
              <a:rPr b="0" i="0">
                <a:ln>
                  <a:noFill/>
                </a:ln>
                <a:solidFill>
                  <a:schemeClr val="lt1"/>
                </a:solidFill>
                <a:latin typeface="Impact"/>
              </a:rPr>
              <a:t>Fill From Disk</a:t>
            </a:r>
          </a:p>
        </p:txBody>
      </p:sp>
      <p:sp>
        <p:nvSpPr>
          <p:cNvPr id="5022" name="Google Shape;5022;p85"/>
          <p:cNvSpPr/>
          <p:nvPr/>
        </p:nvSpPr>
        <p:spPr>
          <a:xfrm>
            <a:off x="7467600" y="228600"/>
            <a:ext cx="809625" cy="381000"/>
          </a:xfrm>
          <a:prstGeom prst="rect">
            <a:avLst/>
          </a:prstGeom>
        </p:spPr>
        <p:txBody>
          <a:bodyPr>
            <a:prstTxWarp prst="textPlain"/>
          </a:bodyPr>
          <a:lstStyle/>
          <a:p>
            <a:pPr lvl="0" algn="ctr"/>
            <a:r>
              <a:rPr b="0" i="0">
                <a:ln>
                  <a:noFill/>
                </a:ln>
                <a:solidFill>
                  <a:schemeClr val="lt1"/>
                </a:solidFill>
                <a:latin typeface="Impact"/>
              </a:rPr>
              <a:t>Write To Disk</a:t>
            </a:r>
          </a:p>
        </p:txBody>
      </p:sp>
      <p:grpSp>
        <p:nvGrpSpPr>
          <p:cNvPr id="5023" name="Google Shape;5023;p85"/>
          <p:cNvGrpSpPr/>
          <p:nvPr/>
        </p:nvGrpSpPr>
        <p:grpSpPr>
          <a:xfrm>
            <a:off x="5257800" y="3276600"/>
            <a:ext cx="444500" cy="444500"/>
            <a:chOff x="2784" y="816"/>
            <a:chExt cx="280" cy="280"/>
          </a:xfrm>
        </p:grpSpPr>
        <p:sp>
          <p:nvSpPr>
            <p:cNvPr id="5024" name="Google Shape;5024;p8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25" name="Google Shape;5025;p85"/>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5026" name="Google Shape;5026;p85"/>
          <p:cNvGrpSpPr/>
          <p:nvPr/>
        </p:nvGrpSpPr>
        <p:grpSpPr>
          <a:xfrm>
            <a:off x="2590800" y="4267200"/>
            <a:ext cx="444500" cy="444500"/>
            <a:chOff x="2784" y="816"/>
            <a:chExt cx="280" cy="280"/>
          </a:xfrm>
        </p:grpSpPr>
        <p:sp>
          <p:nvSpPr>
            <p:cNvPr id="5027" name="Google Shape;5027;p8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28" name="Google Shape;5028;p85"/>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sp>
        <p:nvSpPr>
          <p:cNvPr id="5029" name="Google Shape;5029;p85"/>
          <p:cNvSpPr txBox="1"/>
          <p:nvPr/>
        </p:nvSpPr>
        <p:spPr>
          <a:xfrm>
            <a:off x="762000" y="5562600"/>
            <a:ext cx="457200" cy="119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1</a:t>
            </a:r>
            <a:endParaRPr/>
          </a:p>
          <a:p>
            <a:pPr indent="0" lvl="0" marL="0" marR="0" rtl="0" algn="l">
              <a:spcBef>
                <a:spcPts val="900"/>
              </a:spcBef>
              <a:spcAft>
                <a:spcPts val="0"/>
              </a:spcAft>
              <a:buNone/>
            </a:pPr>
            <a:r>
              <a:rPr lang="en-US" sz="1800">
                <a:solidFill>
                  <a:schemeClr val="dk1"/>
                </a:solidFill>
                <a:latin typeface="Times New Roman"/>
                <a:ea typeface="Times New Roman"/>
                <a:cs typeface="Times New Roman"/>
                <a:sym typeface="Times New Roman"/>
              </a:rPr>
              <a:t>3</a:t>
            </a:r>
            <a:endParaRPr/>
          </a:p>
        </p:txBody>
      </p:sp>
      <p:sp>
        <p:nvSpPr>
          <p:cNvPr id="5030" name="Google Shape;5030;p85"/>
          <p:cNvSpPr/>
          <p:nvPr/>
        </p:nvSpPr>
        <p:spPr>
          <a:xfrm>
            <a:off x="609600" y="228600"/>
            <a:ext cx="809625" cy="381000"/>
          </a:xfrm>
          <a:prstGeom prst="rect">
            <a:avLst/>
          </a:prstGeom>
        </p:spPr>
        <p:txBody>
          <a:bodyPr>
            <a:prstTxWarp prst="textPlain"/>
          </a:bodyPr>
          <a:lstStyle/>
          <a:p>
            <a:pPr lvl="0" algn="ctr"/>
            <a:r>
              <a:rPr b="0" i="0">
                <a:ln>
                  <a:noFill/>
                </a:ln>
                <a:solidFill>
                  <a:schemeClr val="lt1"/>
                </a:solidFill>
                <a:latin typeface="Impact"/>
              </a:rPr>
              <a:t>Fill From Tree</a:t>
            </a:r>
          </a:p>
        </p:txBody>
      </p:sp>
      <p:grpSp>
        <p:nvGrpSpPr>
          <p:cNvPr id="5031" name="Google Shape;5031;p85"/>
          <p:cNvGrpSpPr/>
          <p:nvPr/>
        </p:nvGrpSpPr>
        <p:grpSpPr>
          <a:xfrm>
            <a:off x="3124200" y="3276600"/>
            <a:ext cx="444500" cy="444500"/>
            <a:chOff x="3792" y="672"/>
            <a:chExt cx="280" cy="280"/>
          </a:xfrm>
        </p:grpSpPr>
        <p:sp>
          <p:nvSpPr>
            <p:cNvPr id="5032" name="Google Shape;5032;p85"/>
            <p:cNvSpPr/>
            <p:nvPr/>
          </p:nvSpPr>
          <p:spPr>
            <a:xfrm>
              <a:off x="3792" y="672"/>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33" name="Google Shape;5033;p85"/>
            <p:cNvSpPr/>
            <p:nvPr/>
          </p:nvSpPr>
          <p:spPr>
            <a:xfrm>
              <a:off x="3826" y="687"/>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5034" name="Google Shape;5034;p85"/>
          <p:cNvGrpSpPr/>
          <p:nvPr/>
        </p:nvGrpSpPr>
        <p:grpSpPr>
          <a:xfrm>
            <a:off x="3657600" y="4267200"/>
            <a:ext cx="444500" cy="444500"/>
            <a:chOff x="2592" y="1968"/>
            <a:chExt cx="280" cy="280"/>
          </a:xfrm>
        </p:grpSpPr>
        <p:sp>
          <p:nvSpPr>
            <p:cNvPr id="5035" name="Google Shape;5035;p85"/>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36" name="Google Shape;5036;p85"/>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5037" name="Google Shape;5037;p85"/>
          <p:cNvGrpSpPr/>
          <p:nvPr/>
        </p:nvGrpSpPr>
        <p:grpSpPr>
          <a:xfrm>
            <a:off x="2133600" y="2133600"/>
            <a:ext cx="444500" cy="444500"/>
            <a:chOff x="2592" y="1968"/>
            <a:chExt cx="280" cy="280"/>
          </a:xfrm>
        </p:grpSpPr>
        <p:sp>
          <p:nvSpPr>
            <p:cNvPr id="5038" name="Google Shape;5038;p85"/>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39" name="Google Shape;5039;p85"/>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grpSp>
        <p:nvGrpSpPr>
          <p:cNvPr id="5040" name="Google Shape;5040;p85"/>
          <p:cNvGrpSpPr/>
          <p:nvPr/>
        </p:nvGrpSpPr>
        <p:grpSpPr>
          <a:xfrm>
            <a:off x="3124200" y="3276600"/>
            <a:ext cx="444500" cy="444500"/>
            <a:chOff x="2592" y="1968"/>
            <a:chExt cx="280" cy="280"/>
          </a:xfrm>
        </p:grpSpPr>
        <p:sp>
          <p:nvSpPr>
            <p:cNvPr id="5041" name="Google Shape;5041;p85"/>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42" name="Google Shape;5042;p85"/>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7</a:t>
              </a:r>
              <a:endParaRPr/>
            </a:p>
          </p:txBody>
        </p:sp>
      </p:grpSp>
      <p:sp>
        <p:nvSpPr>
          <p:cNvPr id="5043" name="Google Shape;5043;p85"/>
          <p:cNvSpPr txBox="1"/>
          <p:nvPr>
            <p:ph type="ctrTitle"/>
          </p:nvPr>
        </p:nvSpPr>
        <p:spPr>
          <a:xfrm>
            <a:off x="0" y="0"/>
            <a:ext cx="8915400" cy="9144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Continue With Run 1</a:t>
            </a:r>
            <a:endParaRPr/>
          </a:p>
        </p:txBody>
      </p:sp>
      <p:grpSp>
        <p:nvGrpSpPr>
          <p:cNvPr id="5044" name="Google Shape;5044;p85"/>
          <p:cNvGrpSpPr/>
          <p:nvPr/>
        </p:nvGrpSpPr>
        <p:grpSpPr>
          <a:xfrm>
            <a:off x="457200" y="4267200"/>
            <a:ext cx="444500" cy="444500"/>
            <a:chOff x="2784" y="816"/>
            <a:chExt cx="280" cy="280"/>
          </a:xfrm>
        </p:grpSpPr>
        <p:sp>
          <p:nvSpPr>
            <p:cNvPr id="5045" name="Google Shape;5045;p8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46" name="Google Shape;5046;p85"/>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2</a:t>
              </a:r>
              <a:endParaRPr/>
            </a:p>
          </p:txBody>
        </p:sp>
      </p:grpSp>
      <p:cxnSp>
        <p:nvCxnSpPr>
          <p:cNvPr id="5047" name="Google Shape;5047;p85"/>
          <p:cNvCxnSpPr/>
          <p:nvPr/>
        </p:nvCxnSpPr>
        <p:spPr>
          <a:xfrm>
            <a:off x="762000" y="5791200"/>
            <a:ext cx="381000" cy="0"/>
          </a:xfrm>
          <a:prstGeom prst="straightConnector1">
            <a:avLst/>
          </a:prstGeom>
          <a:noFill/>
          <a:ln cap="flat" cmpd="sng" w="28575">
            <a:solidFill>
              <a:schemeClr val="hlink"/>
            </a:solidFill>
            <a:prstDash val="solid"/>
            <a:round/>
            <a:headEnd len="sm" w="sm" type="none"/>
            <a:tailEnd len="sm" w="sm" type="none"/>
          </a:ln>
        </p:spPr>
      </p:cxnSp>
      <p:sp>
        <p:nvSpPr>
          <p:cNvPr id="5048" name="Google Shape;5048;p85"/>
          <p:cNvSpPr/>
          <p:nvPr/>
        </p:nvSpPr>
        <p:spPr>
          <a:xfrm>
            <a:off x="304800" y="5029200"/>
            <a:ext cx="311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grpSp>
        <p:nvGrpSpPr>
          <p:cNvPr id="5049" name="Google Shape;5049;p85"/>
          <p:cNvGrpSpPr/>
          <p:nvPr/>
        </p:nvGrpSpPr>
        <p:grpSpPr>
          <a:xfrm>
            <a:off x="2133600" y="2133600"/>
            <a:ext cx="444500" cy="444500"/>
            <a:chOff x="2592" y="1968"/>
            <a:chExt cx="280" cy="280"/>
          </a:xfrm>
        </p:grpSpPr>
        <p:sp>
          <p:nvSpPr>
            <p:cNvPr id="5050" name="Google Shape;5050;p85"/>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51" name="Google Shape;5051;p85"/>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6</a:t>
              </a:r>
              <a:endParaRPr/>
            </a:p>
          </p:txBody>
        </p:sp>
      </p:grpSp>
      <p:grpSp>
        <p:nvGrpSpPr>
          <p:cNvPr id="5052" name="Google Shape;5052;p85"/>
          <p:cNvGrpSpPr/>
          <p:nvPr/>
        </p:nvGrpSpPr>
        <p:grpSpPr>
          <a:xfrm>
            <a:off x="4267200" y="1143000"/>
            <a:ext cx="444500" cy="444500"/>
            <a:chOff x="2592" y="1968"/>
            <a:chExt cx="280" cy="280"/>
          </a:xfrm>
        </p:grpSpPr>
        <p:sp>
          <p:nvSpPr>
            <p:cNvPr id="5053" name="Google Shape;5053;p85"/>
            <p:cNvSpPr/>
            <p:nvPr/>
          </p:nvSpPr>
          <p:spPr>
            <a:xfrm>
              <a:off x="2592" y="1968"/>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54" name="Google Shape;5054;p85"/>
            <p:cNvSpPr/>
            <p:nvPr/>
          </p:nvSpPr>
          <p:spPr>
            <a:xfrm>
              <a:off x="2626" y="1983"/>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cxnSp>
        <p:nvCxnSpPr>
          <p:cNvPr id="5055" name="Google Shape;5055;p85"/>
          <p:cNvCxnSpPr/>
          <p:nvPr/>
        </p:nvCxnSpPr>
        <p:spPr>
          <a:xfrm>
            <a:off x="762000" y="6172200"/>
            <a:ext cx="381000" cy="0"/>
          </a:xfrm>
          <a:prstGeom prst="straightConnector1">
            <a:avLst/>
          </a:prstGeom>
          <a:noFill/>
          <a:ln cap="flat" cmpd="sng" w="28575">
            <a:solidFill>
              <a:schemeClr val="hlink"/>
            </a:solidFill>
            <a:prstDash val="solid"/>
            <a:round/>
            <a:headEnd len="sm" w="sm" type="none"/>
            <a:tailEnd len="sm" w="sm" type="none"/>
          </a:ln>
        </p:spPr>
      </p:cxnSp>
      <p:sp>
        <p:nvSpPr>
          <p:cNvPr id="5056" name="Google Shape;5056;p85"/>
          <p:cNvSpPr/>
          <p:nvPr/>
        </p:nvSpPr>
        <p:spPr>
          <a:xfrm>
            <a:off x="6172200" y="5029200"/>
            <a:ext cx="35877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nvGrpSpPr>
          <p:cNvPr id="5057" name="Google Shape;5057;p85"/>
          <p:cNvGrpSpPr/>
          <p:nvPr/>
        </p:nvGrpSpPr>
        <p:grpSpPr>
          <a:xfrm>
            <a:off x="5791200" y="4267200"/>
            <a:ext cx="444500" cy="444500"/>
            <a:chOff x="2784" y="816"/>
            <a:chExt cx="280" cy="280"/>
          </a:xfrm>
        </p:grpSpPr>
        <p:sp>
          <p:nvSpPr>
            <p:cNvPr id="5058" name="Google Shape;5058;p8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59" name="Google Shape;5059;p85"/>
            <p:cNvSpPr/>
            <p:nvPr/>
          </p:nvSpPr>
          <p:spPr>
            <a:xfrm>
              <a:off x="2818" y="831"/>
              <a:ext cx="22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Rockwell"/>
                  <a:ea typeface="Rockwell"/>
                  <a:cs typeface="Rockwell"/>
                  <a:sym typeface="Rockwell"/>
                </a:rPr>
                <a:t>1</a:t>
              </a:r>
              <a:endParaRPr/>
            </a:p>
          </p:txBody>
        </p:sp>
      </p:grpSp>
      <p:grpSp>
        <p:nvGrpSpPr>
          <p:cNvPr id="5060" name="Google Shape;5060;p85"/>
          <p:cNvGrpSpPr/>
          <p:nvPr/>
        </p:nvGrpSpPr>
        <p:grpSpPr>
          <a:xfrm>
            <a:off x="5257800" y="3276600"/>
            <a:ext cx="444500" cy="444500"/>
            <a:chOff x="2784" y="816"/>
            <a:chExt cx="280" cy="280"/>
          </a:xfrm>
        </p:grpSpPr>
        <p:sp>
          <p:nvSpPr>
            <p:cNvPr id="5061" name="Google Shape;5061;p85"/>
            <p:cNvSpPr/>
            <p:nvPr/>
          </p:nvSpPr>
          <p:spPr>
            <a:xfrm>
              <a:off x="2784" y="816"/>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62" name="Google Shape;5062;p85"/>
            <p:cNvSpPr/>
            <p:nvPr/>
          </p:nvSpPr>
          <p:spPr>
            <a:xfrm>
              <a:off x="2818" y="831"/>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9</a:t>
              </a:r>
              <a:endParaRPr/>
            </a:p>
          </p:txBody>
        </p:sp>
      </p:grpSp>
      <p:grpSp>
        <p:nvGrpSpPr>
          <p:cNvPr id="5063" name="Google Shape;5063;p85"/>
          <p:cNvGrpSpPr/>
          <p:nvPr/>
        </p:nvGrpSpPr>
        <p:grpSpPr>
          <a:xfrm>
            <a:off x="6324600" y="2286000"/>
            <a:ext cx="444500" cy="444500"/>
            <a:chOff x="3984" y="1440"/>
            <a:chExt cx="280" cy="280"/>
          </a:xfrm>
        </p:grpSpPr>
        <p:sp>
          <p:nvSpPr>
            <p:cNvPr id="5064" name="Google Shape;5064;p85"/>
            <p:cNvSpPr/>
            <p:nvPr/>
          </p:nvSpPr>
          <p:spPr>
            <a:xfrm>
              <a:off x="3984" y="1440"/>
              <a:ext cx="280" cy="28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065" name="Google Shape;5065;p85"/>
            <p:cNvSpPr/>
            <p:nvPr/>
          </p:nvSpPr>
          <p:spPr>
            <a:xfrm>
              <a:off x="4018" y="1455"/>
              <a:ext cx="19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000">
                  <a:solidFill>
                    <a:schemeClr val="lt2"/>
                  </a:solidFill>
                  <a:latin typeface="Times New Roman"/>
                  <a:ea typeface="Times New Roman"/>
                  <a:cs typeface="Times New Roman"/>
                  <a:sym typeface="Times New Roman"/>
                </a:rPr>
                <a:t>5</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9" name="Shape 5069"/>
        <p:cNvGrpSpPr/>
        <p:nvPr/>
      </p:nvGrpSpPr>
      <p:grpSpPr>
        <a:xfrm>
          <a:off x="0" y="0"/>
          <a:ext cx="0" cy="0"/>
          <a:chOff x="0" y="0"/>
          <a:chExt cx="0" cy="0"/>
        </a:xfrm>
      </p:grpSpPr>
      <p:sp>
        <p:nvSpPr>
          <p:cNvPr id="5070" name="Google Shape;5070;p8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Char char="•"/>
            </a:pPr>
            <a:r>
              <a:rPr lang="en-US"/>
              <a:t>Let </a:t>
            </a:r>
            <a:r>
              <a:rPr lang="en-US">
                <a:solidFill>
                  <a:schemeClr val="hlink"/>
                </a:solidFill>
              </a:rPr>
              <a:t>k</a:t>
            </a:r>
            <a:r>
              <a:rPr lang="en-US"/>
              <a:t> be number of external nodes in loser tree.</a:t>
            </a:r>
            <a:endParaRPr/>
          </a:p>
          <a:p>
            <a:pPr indent="-342882" lvl="0" marL="342882" rtl="0" algn="l">
              <a:spcBef>
                <a:spcPts val="640"/>
              </a:spcBef>
              <a:spcAft>
                <a:spcPts val="0"/>
              </a:spcAft>
              <a:buSzPts val="3200"/>
              <a:buFont typeface="Times New Roman"/>
              <a:buChar char="•"/>
            </a:pPr>
            <a:r>
              <a:rPr lang="en-US"/>
              <a:t>Run size </a:t>
            </a:r>
            <a:r>
              <a:rPr lang="en-US">
                <a:solidFill>
                  <a:schemeClr val="hlink"/>
                </a:solidFill>
              </a:rPr>
              <a:t>&gt;= k</a:t>
            </a:r>
            <a:r>
              <a:rPr lang="en-US"/>
              <a:t>.</a:t>
            </a:r>
            <a:endParaRPr/>
          </a:p>
          <a:p>
            <a:pPr indent="-342882" lvl="0" marL="342882" rtl="0" algn="l">
              <a:spcBef>
                <a:spcPts val="640"/>
              </a:spcBef>
              <a:spcAft>
                <a:spcPts val="0"/>
              </a:spcAft>
              <a:buSzPts val="3200"/>
              <a:buFont typeface="Times New Roman"/>
              <a:buChar char="•"/>
            </a:pPr>
            <a:r>
              <a:rPr lang="en-US"/>
              <a:t>Sorted input </a:t>
            </a:r>
            <a:r>
              <a:rPr lang="en-US">
                <a:solidFill>
                  <a:schemeClr val="hlink"/>
                </a:solidFill>
              </a:rPr>
              <a:t>=&gt; 1</a:t>
            </a:r>
            <a:r>
              <a:rPr lang="en-US"/>
              <a:t> run.</a:t>
            </a:r>
            <a:endParaRPr/>
          </a:p>
          <a:p>
            <a:pPr indent="-342882" lvl="0" marL="342882" rtl="0" algn="l">
              <a:spcBef>
                <a:spcPts val="640"/>
              </a:spcBef>
              <a:spcAft>
                <a:spcPts val="0"/>
              </a:spcAft>
              <a:buSzPts val="3200"/>
              <a:buFont typeface="Times New Roman"/>
              <a:buChar char="•"/>
            </a:pPr>
            <a:r>
              <a:rPr lang="en-US"/>
              <a:t>Reverse of sorted input </a:t>
            </a:r>
            <a:r>
              <a:rPr lang="en-US">
                <a:solidFill>
                  <a:schemeClr val="hlink"/>
                </a:solidFill>
              </a:rPr>
              <a:t>=&gt; n/k</a:t>
            </a:r>
            <a:r>
              <a:rPr lang="en-US"/>
              <a:t> runs.</a:t>
            </a:r>
            <a:endParaRPr/>
          </a:p>
          <a:p>
            <a:pPr indent="-342882" lvl="0" marL="342882" rtl="0" algn="l">
              <a:spcBef>
                <a:spcPts val="640"/>
              </a:spcBef>
              <a:spcAft>
                <a:spcPts val="0"/>
              </a:spcAft>
              <a:buSzPts val="3200"/>
              <a:buFont typeface="Times New Roman"/>
              <a:buChar char="•"/>
            </a:pPr>
            <a:r>
              <a:rPr lang="en-US"/>
              <a:t>Average run size is </a:t>
            </a:r>
            <a:r>
              <a:rPr lang="en-US">
                <a:solidFill>
                  <a:schemeClr val="hlink"/>
                </a:solidFill>
              </a:rPr>
              <a:t>~2k</a:t>
            </a:r>
            <a:r>
              <a:rPr lang="en-US"/>
              <a:t>.</a:t>
            </a:r>
            <a:endParaRPr/>
          </a:p>
        </p:txBody>
      </p:sp>
      <p:sp>
        <p:nvSpPr>
          <p:cNvPr id="5071" name="Google Shape;5071;p86"/>
          <p:cNvSpPr/>
          <p:nvPr/>
        </p:nvSpPr>
        <p:spPr>
          <a:xfrm>
            <a:off x="2743200" y="533400"/>
            <a:ext cx="3009900" cy="7905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2"/>
                </a:solidFill>
                <a:latin typeface="Arial Black"/>
              </a:rPr>
              <a:t>RUN SIZE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0">
                                            <p:txEl>
                                              <p:pRg end="0" st="0"/>
                                            </p:txEl>
                                          </p:spTgt>
                                        </p:tgtEl>
                                        <p:attrNameLst>
                                          <p:attrName>style.visibility</p:attrName>
                                        </p:attrNameLst>
                                      </p:cBhvr>
                                      <p:to>
                                        <p:strVal val="visible"/>
                                      </p:to>
                                    </p:set>
                                    <p:anim calcmode="lin" valueType="num">
                                      <p:cBhvr additive="base">
                                        <p:cTn dur="500"/>
                                        <p:tgtEl>
                                          <p:spTgt spid="50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0">
                                            <p:txEl>
                                              <p:pRg end="1" st="1"/>
                                            </p:txEl>
                                          </p:spTgt>
                                        </p:tgtEl>
                                        <p:attrNameLst>
                                          <p:attrName>style.visibility</p:attrName>
                                        </p:attrNameLst>
                                      </p:cBhvr>
                                      <p:to>
                                        <p:strVal val="visible"/>
                                      </p:to>
                                    </p:set>
                                    <p:anim calcmode="lin" valueType="num">
                                      <p:cBhvr additive="base">
                                        <p:cTn dur="500"/>
                                        <p:tgtEl>
                                          <p:spTgt spid="507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0">
                                            <p:txEl>
                                              <p:pRg end="2" st="2"/>
                                            </p:txEl>
                                          </p:spTgt>
                                        </p:tgtEl>
                                        <p:attrNameLst>
                                          <p:attrName>style.visibility</p:attrName>
                                        </p:attrNameLst>
                                      </p:cBhvr>
                                      <p:to>
                                        <p:strVal val="visible"/>
                                      </p:to>
                                    </p:set>
                                    <p:anim calcmode="lin" valueType="num">
                                      <p:cBhvr additive="base">
                                        <p:cTn dur="500"/>
                                        <p:tgtEl>
                                          <p:spTgt spid="507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0">
                                            <p:txEl>
                                              <p:pRg end="3" st="3"/>
                                            </p:txEl>
                                          </p:spTgt>
                                        </p:tgtEl>
                                        <p:attrNameLst>
                                          <p:attrName>style.visibility</p:attrName>
                                        </p:attrNameLst>
                                      </p:cBhvr>
                                      <p:to>
                                        <p:strVal val="visible"/>
                                      </p:to>
                                    </p:set>
                                    <p:anim calcmode="lin" valueType="num">
                                      <p:cBhvr additive="base">
                                        <p:cTn dur="500"/>
                                        <p:tgtEl>
                                          <p:spTgt spid="507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0">
                                            <p:txEl>
                                              <p:pRg end="4" st="4"/>
                                            </p:txEl>
                                          </p:spTgt>
                                        </p:tgtEl>
                                        <p:attrNameLst>
                                          <p:attrName>style.visibility</p:attrName>
                                        </p:attrNameLst>
                                      </p:cBhvr>
                                      <p:to>
                                        <p:strVal val="visible"/>
                                      </p:to>
                                    </p:set>
                                    <p:anim calcmode="lin" valueType="num">
                                      <p:cBhvr additive="base">
                                        <p:cTn dur="500"/>
                                        <p:tgtEl>
                                          <p:spTgt spid="507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6" name="Shape 5076"/>
        <p:cNvGrpSpPr/>
        <p:nvPr/>
      </p:nvGrpSpPr>
      <p:grpSpPr>
        <a:xfrm>
          <a:off x="0" y="0"/>
          <a:ext cx="0" cy="0"/>
          <a:chOff x="0" y="0"/>
          <a:chExt cx="0" cy="0"/>
        </a:xfrm>
      </p:grpSpPr>
      <p:sp>
        <p:nvSpPr>
          <p:cNvPr id="5077" name="Google Shape;5077;p87"/>
          <p:cNvSpPr txBox="1"/>
          <p:nvPr>
            <p:ph idx="1" type="body"/>
          </p:nvPr>
        </p:nvSpPr>
        <p:spPr>
          <a:xfrm>
            <a:off x="685800" y="1447800"/>
            <a:ext cx="7772400" cy="50292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Char char="•"/>
            </a:pPr>
            <a:r>
              <a:rPr lang="en-US"/>
              <a:t>Memory capacity </a:t>
            </a:r>
            <a:r>
              <a:rPr lang="en-US">
                <a:solidFill>
                  <a:schemeClr val="hlink"/>
                </a:solidFill>
              </a:rPr>
              <a:t>= m</a:t>
            </a:r>
            <a:r>
              <a:rPr lang="en-US"/>
              <a:t> records.</a:t>
            </a:r>
            <a:endParaRPr/>
          </a:p>
          <a:p>
            <a:pPr indent="-342882" lvl="0" marL="342882" rtl="0" algn="l">
              <a:spcBef>
                <a:spcPts val="640"/>
              </a:spcBef>
              <a:spcAft>
                <a:spcPts val="0"/>
              </a:spcAft>
              <a:buSzPts val="3200"/>
              <a:buFont typeface="Times New Roman"/>
              <a:buChar char="•"/>
            </a:pPr>
            <a:r>
              <a:rPr lang="en-US"/>
              <a:t>Run size using fill memory, sort, and output run scheme </a:t>
            </a:r>
            <a:r>
              <a:rPr lang="en-US">
                <a:solidFill>
                  <a:schemeClr val="hlink"/>
                </a:solidFill>
              </a:rPr>
              <a:t>= m</a:t>
            </a:r>
            <a:r>
              <a:rPr lang="en-US"/>
              <a:t>.</a:t>
            </a:r>
            <a:endParaRPr/>
          </a:p>
          <a:p>
            <a:pPr indent="-342882" lvl="0" marL="342882" rtl="0" algn="l">
              <a:spcBef>
                <a:spcPts val="640"/>
              </a:spcBef>
              <a:spcAft>
                <a:spcPts val="0"/>
              </a:spcAft>
              <a:buSzPts val="3200"/>
              <a:buFont typeface="Times New Roman"/>
              <a:buChar char="•"/>
            </a:pPr>
            <a:r>
              <a:rPr lang="en-US"/>
              <a:t>Use loser tree scheme.</a:t>
            </a:r>
            <a:endParaRPr/>
          </a:p>
          <a:p>
            <a:pPr indent="-285736" lvl="1" marL="742912" rtl="0" algn="l">
              <a:spcBef>
                <a:spcPts val="560"/>
              </a:spcBef>
              <a:spcAft>
                <a:spcPts val="0"/>
              </a:spcAft>
              <a:buSzPts val="2800"/>
              <a:buChar char="▪"/>
            </a:pPr>
            <a:r>
              <a:rPr lang="en-US"/>
              <a:t>Assume block size is </a:t>
            </a:r>
            <a:r>
              <a:rPr lang="en-US">
                <a:solidFill>
                  <a:schemeClr val="hlink"/>
                </a:solidFill>
              </a:rPr>
              <a:t>b</a:t>
            </a:r>
            <a:r>
              <a:rPr lang="en-US"/>
              <a:t> records.</a:t>
            </a:r>
            <a:endParaRPr/>
          </a:p>
          <a:p>
            <a:pPr indent="-285736" lvl="1" marL="742912" rtl="0" algn="l">
              <a:spcBef>
                <a:spcPts val="560"/>
              </a:spcBef>
              <a:spcAft>
                <a:spcPts val="0"/>
              </a:spcAft>
              <a:buSzPts val="2800"/>
              <a:buChar char="▪"/>
            </a:pPr>
            <a:r>
              <a:rPr lang="en-US"/>
              <a:t>Need memory for </a:t>
            </a:r>
            <a:r>
              <a:rPr lang="en-US">
                <a:solidFill>
                  <a:schemeClr val="hlink"/>
                </a:solidFill>
              </a:rPr>
              <a:t>4</a:t>
            </a:r>
            <a:r>
              <a:rPr lang="en-US"/>
              <a:t> buffers (</a:t>
            </a:r>
            <a:r>
              <a:rPr lang="en-US">
                <a:solidFill>
                  <a:schemeClr val="hlink"/>
                </a:solidFill>
              </a:rPr>
              <a:t>4b</a:t>
            </a:r>
            <a:r>
              <a:rPr lang="en-US"/>
              <a:t> records).</a:t>
            </a:r>
            <a:endParaRPr/>
          </a:p>
          <a:p>
            <a:pPr indent="-285736" lvl="1" marL="742912" rtl="0" algn="l">
              <a:spcBef>
                <a:spcPts val="560"/>
              </a:spcBef>
              <a:spcAft>
                <a:spcPts val="0"/>
              </a:spcAft>
              <a:buSzPts val="2800"/>
              <a:buChar char="▪"/>
            </a:pPr>
            <a:r>
              <a:rPr lang="en-US"/>
              <a:t>Loser tree </a:t>
            </a:r>
            <a:r>
              <a:rPr lang="en-US">
                <a:solidFill>
                  <a:schemeClr val="hlink"/>
                </a:solidFill>
              </a:rPr>
              <a:t>k = m – 4b</a:t>
            </a:r>
            <a:r>
              <a:rPr lang="en-US"/>
              <a:t>.</a:t>
            </a:r>
            <a:endParaRPr/>
          </a:p>
          <a:p>
            <a:pPr indent="-285736" lvl="1" marL="742912" rtl="0" algn="l">
              <a:spcBef>
                <a:spcPts val="560"/>
              </a:spcBef>
              <a:spcAft>
                <a:spcPts val="0"/>
              </a:spcAft>
              <a:buSzPts val="2800"/>
              <a:buChar char="▪"/>
            </a:pPr>
            <a:r>
              <a:rPr lang="en-US"/>
              <a:t>Average run size </a:t>
            </a:r>
            <a:r>
              <a:rPr lang="en-US">
                <a:solidFill>
                  <a:schemeClr val="hlink"/>
                </a:solidFill>
              </a:rPr>
              <a:t>= 2k = 2(m – 4b)</a:t>
            </a:r>
            <a:r>
              <a:rPr lang="en-US"/>
              <a:t>.</a:t>
            </a:r>
            <a:endParaRPr/>
          </a:p>
          <a:p>
            <a:pPr indent="-285736" lvl="1" marL="742912" rtl="0" algn="l">
              <a:spcBef>
                <a:spcPts val="560"/>
              </a:spcBef>
              <a:spcAft>
                <a:spcPts val="0"/>
              </a:spcAft>
              <a:buSzPts val="2800"/>
              <a:buChar char="▪"/>
            </a:pPr>
            <a:r>
              <a:rPr lang="en-US">
                <a:solidFill>
                  <a:schemeClr val="hlink"/>
                </a:solidFill>
              </a:rPr>
              <a:t>2k &gt;= m</a:t>
            </a:r>
            <a:r>
              <a:rPr lang="en-US"/>
              <a:t> when </a:t>
            </a:r>
            <a:r>
              <a:rPr lang="en-US">
                <a:solidFill>
                  <a:schemeClr val="hlink"/>
                </a:solidFill>
              </a:rPr>
              <a:t>m &gt;= 8b</a:t>
            </a:r>
            <a:r>
              <a:rPr lang="en-US"/>
              <a:t>.</a:t>
            </a:r>
            <a:endParaRPr/>
          </a:p>
          <a:p>
            <a:pPr indent="-139682" lvl="0" marL="342882" rtl="0" algn="l">
              <a:spcBef>
                <a:spcPts val="640"/>
              </a:spcBef>
              <a:spcAft>
                <a:spcPts val="0"/>
              </a:spcAft>
              <a:buClr>
                <a:schemeClr val="hlink"/>
              </a:buClr>
              <a:buSzPts val="3200"/>
              <a:buFont typeface="Noto Sans Symbols"/>
              <a:buNone/>
            </a:pPr>
            <a:r>
              <a:t/>
            </a:r>
            <a:endParaRPr>
              <a:solidFill>
                <a:schemeClr val="hlink"/>
              </a:solidFill>
            </a:endParaRPr>
          </a:p>
        </p:txBody>
      </p:sp>
      <p:sp>
        <p:nvSpPr>
          <p:cNvPr id="5078" name="Google Shape;5078;p87"/>
          <p:cNvSpPr/>
          <p:nvPr/>
        </p:nvSpPr>
        <p:spPr>
          <a:xfrm>
            <a:off x="3505200" y="381000"/>
            <a:ext cx="2295525" cy="571500"/>
          </a:xfrm>
          <a:prstGeom prst="rect">
            <a:avLst/>
          </a:prstGeom>
        </p:spPr>
        <p:txBody>
          <a:bodyPr>
            <a:prstTxWarp prst="textPlain"/>
          </a:bodyPr>
          <a:lstStyle/>
          <a:p>
            <a:pPr lvl="0" algn="ctr"/>
            <a:r>
              <a:rPr b="0" i="0">
                <a:ln cap="flat" cmpd="sng" w="19050">
                  <a:solidFill>
                    <a:srgbClr val="99CCFF"/>
                  </a:solidFill>
                  <a:prstDash val="solid"/>
                  <a:round/>
                  <a:headEnd len="sm" w="sm" type="none"/>
                  <a:tailEnd len="sm" w="sm" type="none"/>
                </a:ln>
                <a:solidFill>
                  <a:srgbClr val="0066CC"/>
                </a:solidFill>
                <a:latin typeface="Impact"/>
              </a:rPr>
              <a:t>Comparison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0" st="0"/>
                                            </p:txEl>
                                          </p:spTgt>
                                        </p:tgtEl>
                                        <p:attrNameLst>
                                          <p:attrName>style.visibility</p:attrName>
                                        </p:attrNameLst>
                                      </p:cBhvr>
                                      <p:to>
                                        <p:strVal val="visible"/>
                                      </p:to>
                                    </p:set>
                                    <p:anim calcmode="lin" valueType="num">
                                      <p:cBhvr additive="base">
                                        <p:cTn dur="500"/>
                                        <p:tgtEl>
                                          <p:spTgt spid="507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1" st="1"/>
                                            </p:txEl>
                                          </p:spTgt>
                                        </p:tgtEl>
                                        <p:attrNameLst>
                                          <p:attrName>style.visibility</p:attrName>
                                        </p:attrNameLst>
                                      </p:cBhvr>
                                      <p:to>
                                        <p:strVal val="visible"/>
                                      </p:to>
                                    </p:set>
                                    <p:anim calcmode="lin" valueType="num">
                                      <p:cBhvr additive="base">
                                        <p:cTn dur="500"/>
                                        <p:tgtEl>
                                          <p:spTgt spid="507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2" st="2"/>
                                            </p:txEl>
                                          </p:spTgt>
                                        </p:tgtEl>
                                        <p:attrNameLst>
                                          <p:attrName>style.visibility</p:attrName>
                                        </p:attrNameLst>
                                      </p:cBhvr>
                                      <p:to>
                                        <p:strVal val="visible"/>
                                      </p:to>
                                    </p:set>
                                    <p:anim calcmode="lin" valueType="num">
                                      <p:cBhvr additive="base">
                                        <p:cTn dur="500"/>
                                        <p:tgtEl>
                                          <p:spTgt spid="507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3" st="3"/>
                                            </p:txEl>
                                          </p:spTgt>
                                        </p:tgtEl>
                                        <p:attrNameLst>
                                          <p:attrName>style.visibility</p:attrName>
                                        </p:attrNameLst>
                                      </p:cBhvr>
                                      <p:to>
                                        <p:strVal val="visible"/>
                                      </p:to>
                                    </p:set>
                                    <p:anim calcmode="lin" valueType="num">
                                      <p:cBhvr additive="base">
                                        <p:cTn dur="500"/>
                                        <p:tgtEl>
                                          <p:spTgt spid="507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4" st="4"/>
                                            </p:txEl>
                                          </p:spTgt>
                                        </p:tgtEl>
                                        <p:attrNameLst>
                                          <p:attrName>style.visibility</p:attrName>
                                        </p:attrNameLst>
                                      </p:cBhvr>
                                      <p:to>
                                        <p:strVal val="visible"/>
                                      </p:to>
                                    </p:set>
                                    <p:anim calcmode="lin" valueType="num">
                                      <p:cBhvr additive="base">
                                        <p:cTn dur="500"/>
                                        <p:tgtEl>
                                          <p:spTgt spid="507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5" st="5"/>
                                            </p:txEl>
                                          </p:spTgt>
                                        </p:tgtEl>
                                        <p:attrNameLst>
                                          <p:attrName>style.visibility</p:attrName>
                                        </p:attrNameLst>
                                      </p:cBhvr>
                                      <p:to>
                                        <p:strVal val="visible"/>
                                      </p:to>
                                    </p:set>
                                    <p:anim calcmode="lin" valueType="num">
                                      <p:cBhvr additive="base">
                                        <p:cTn dur="500"/>
                                        <p:tgtEl>
                                          <p:spTgt spid="507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6" st="6"/>
                                            </p:txEl>
                                          </p:spTgt>
                                        </p:tgtEl>
                                        <p:attrNameLst>
                                          <p:attrName>style.visibility</p:attrName>
                                        </p:attrNameLst>
                                      </p:cBhvr>
                                      <p:to>
                                        <p:strVal val="visible"/>
                                      </p:to>
                                    </p:set>
                                    <p:anim calcmode="lin" valueType="num">
                                      <p:cBhvr additive="base">
                                        <p:cTn dur="500"/>
                                        <p:tgtEl>
                                          <p:spTgt spid="507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7" st="7"/>
                                            </p:txEl>
                                          </p:spTgt>
                                        </p:tgtEl>
                                        <p:attrNameLst>
                                          <p:attrName>style.visibility</p:attrName>
                                        </p:attrNameLst>
                                      </p:cBhvr>
                                      <p:to>
                                        <p:strVal val="visible"/>
                                      </p:to>
                                    </p:set>
                                    <p:anim calcmode="lin" valueType="num">
                                      <p:cBhvr additive="base">
                                        <p:cTn dur="500"/>
                                        <p:tgtEl>
                                          <p:spTgt spid="507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77">
                                            <p:txEl>
                                              <p:pRg end="8" st="8"/>
                                            </p:txEl>
                                          </p:spTgt>
                                        </p:tgtEl>
                                        <p:attrNameLst>
                                          <p:attrName>style.visibility</p:attrName>
                                        </p:attrNameLst>
                                      </p:cBhvr>
                                      <p:to>
                                        <p:strVal val="visible"/>
                                      </p:to>
                                    </p:set>
                                    <p:anim calcmode="lin" valueType="num">
                                      <p:cBhvr additive="base">
                                        <p:cTn dur="500"/>
                                        <p:tgtEl>
                                          <p:spTgt spid="507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3" name="Shape 5083"/>
        <p:cNvGrpSpPr/>
        <p:nvPr/>
      </p:nvGrpSpPr>
      <p:grpSpPr>
        <a:xfrm>
          <a:off x="0" y="0"/>
          <a:ext cx="0" cy="0"/>
          <a:chOff x="0" y="0"/>
          <a:chExt cx="0" cy="0"/>
        </a:xfrm>
      </p:grpSpPr>
      <p:sp>
        <p:nvSpPr>
          <p:cNvPr id="5084" name="Google Shape;5084;p88"/>
          <p:cNvSpPr txBox="1"/>
          <p:nvPr>
            <p:ph idx="1" type="body"/>
          </p:nvPr>
        </p:nvSpPr>
        <p:spPr>
          <a:xfrm>
            <a:off x="685800" y="1447800"/>
            <a:ext cx="7772400" cy="39624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Char char="•"/>
            </a:pPr>
            <a:r>
              <a:rPr lang="en-US"/>
              <a:t>Total internal processing time using fill memory, sort, and output run scheme          </a:t>
            </a:r>
            <a:r>
              <a:rPr lang="en-US">
                <a:solidFill>
                  <a:schemeClr val="hlink"/>
                </a:solidFill>
              </a:rPr>
              <a:t>= O((n/m) m log m) = O(n log m)</a:t>
            </a:r>
            <a:r>
              <a:rPr lang="en-US"/>
              <a:t>.</a:t>
            </a:r>
            <a:endParaRPr/>
          </a:p>
          <a:p>
            <a:pPr indent="-342882" lvl="0" marL="342882" rtl="0" algn="l">
              <a:spcBef>
                <a:spcPts val="640"/>
              </a:spcBef>
              <a:spcAft>
                <a:spcPts val="0"/>
              </a:spcAft>
              <a:buSzPts val="3200"/>
              <a:buFont typeface="Times New Roman"/>
              <a:buChar char="•"/>
            </a:pPr>
            <a:r>
              <a:rPr lang="en-US"/>
              <a:t>Total internal processing time using loser tree </a:t>
            </a:r>
            <a:r>
              <a:rPr lang="en-US">
                <a:solidFill>
                  <a:schemeClr val="hlink"/>
                </a:solidFill>
              </a:rPr>
              <a:t>= O(n log k)</a:t>
            </a:r>
            <a:r>
              <a:rPr lang="en-US"/>
              <a:t>.</a:t>
            </a:r>
            <a:endParaRPr/>
          </a:p>
          <a:p>
            <a:pPr indent="-342882" lvl="0" marL="342882" rtl="0" algn="l">
              <a:spcBef>
                <a:spcPts val="640"/>
              </a:spcBef>
              <a:spcAft>
                <a:spcPts val="0"/>
              </a:spcAft>
              <a:buSzPts val="3200"/>
              <a:buFont typeface="Times New Roman"/>
              <a:buChar char="•"/>
            </a:pPr>
            <a:r>
              <a:rPr lang="en-US"/>
              <a:t>Loser tree scheme generates runs that differ in their lengths.</a:t>
            </a:r>
            <a:endParaRPr>
              <a:solidFill>
                <a:schemeClr val="hlink"/>
              </a:solidFill>
            </a:endParaRPr>
          </a:p>
        </p:txBody>
      </p:sp>
      <p:sp>
        <p:nvSpPr>
          <p:cNvPr id="5085" name="Google Shape;5085;p88"/>
          <p:cNvSpPr/>
          <p:nvPr/>
        </p:nvSpPr>
        <p:spPr>
          <a:xfrm>
            <a:off x="3505200" y="381000"/>
            <a:ext cx="2295525" cy="571500"/>
          </a:xfrm>
          <a:prstGeom prst="rect">
            <a:avLst/>
          </a:prstGeom>
        </p:spPr>
        <p:txBody>
          <a:bodyPr>
            <a:prstTxWarp prst="textPlain"/>
          </a:bodyPr>
          <a:lstStyle/>
          <a:p>
            <a:pPr lvl="0" algn="ctr"/>
            <a:r>
              <a:rPr b="0" i="0">
                <a:ln cap="flat" cmpd="sng" w="19050">
                  <a:solidFill>
                    <a:srgbClr val="99CCFF"/>
                  </a:solidFill>
                  <a:prstDash val="solid"/>
                  <a:round/>
                  <a:headEnd len="sm" w="sm" type="none"/>
                  <a:tailEnd len="sm" w="sm" type="none"/>
                </a:ln>
                <a:solidFill>
                  <a:srgbClr val="0066CC"/>
                </a:solidFill>
                <a:latin typeface="Impact"/>
              </a:rPr>
              <a:t>Comparison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4">
                                            <p:txEl>
                                              <p:pRg end="0" st="0"/>
                                            </p:txEl>
                                          </p:spTgt>
                                        </p:tgtEl>
                                        <p:attrNameLst>
                                          <p:attrName>style.visibility</p:attrName>
                                        </p:attrNameLst>
                                      </p:cBhvr>
                                      <p:to>
                                        <p:strVal val="visible"/>
                                      </p:to>
                                    </p:set>
                                    <p:anim calcmode="lin" valueType="num">
                                      <p:cBhvr additive="base">
                                        <p:cTn dur="500"/>
                                        <p:tgtEl>
                                          <p:spTgt spid="508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4">
                                            <p:txEl>
                                              <p:pRg end="1" st="1"/>
                                            </p:txEl>
                                          </p:spTgt>
                                        </p:tgtEl>
                                        <p:attrNameLst>
                                          <p:attrName>style.visibility</p:attrName>
                                        </p:attrNameLst>
                                      </p:cBhvr>
                                      <p:to>
                                        <p:strVal val="visible"/>
                                      </p:to>
                                    </p:set>
                                    <p:anim calcmode="lin" valueType="num">
                                      <p:cBhvr additive="base">
                                        <p:cTn dur="500"/>
                                        <p:tgtEl>
                                          <p:spTgt spid="508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4">
                                            <p:txEl>
                                              <p:pRg end="2" st="2"/>
                                            </p:txEl>
                                          </p:spTgt>
                                        </p:tgtEl>
                                        <p:attrNameLst>
                                          <p:attrName>style.visibility</p:attrName>
                                        </p:attrNameLst>
                                      </p:cBhvr>
                                      <p:to>
                                        <p:strVal val="visible"/>
                                      </p:to>
                                    </p:set>
                                    <p:anim calcmode="lin" valueType="num">
                                      <p:cBhvr additive="base">
                                        <p:cTn dur="500"/>
                                        <p:tgtEl>
                                          <p:spTgt spid="508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9"/>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External Sort Methods</a:t>
            </a:r>
            <a:endParaRPr/>
          </a:p>
        </p:txBody>
      </p:sp>
      <p:sp>
        <p:nvSpPr>
          <p:cNvPr id="318" name="Google Shape;318;p9"/>
          <p:cNvSpPr txBox="1"/>
          <p:nvPr>
            <p:ph idx="1" type="body"/>
          </p:nvPr>
        </p:nvSpPr>
        <p:spPr>
          <a:xfrm>
            <a:off x="685800" y="1981200"/>
            <a:ext cx="8229600" cy="41148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SzPts val="3200"/>
              <a:buFont typeface="Times New Roman"/>
              <a:buChar char="•"/>
            </a:pPr>
            <a:r>
              <a:rPr lang="en-US"/>
              <a:t>The external sort method using a fast internal sort method.</a:t>
            </a:r>
            <a:endParaRPr/>
          </a:p>
          <a:p>
            <a:pPr indent="-342900" lvl="0" marL="342900" rtl="0" algn="l">
              <a:spcBef>
                <a:spcPts val="640"/>
              </a:spcBef>
              <a:spcAft>
                <a:spcPts val="0"/>
              </a:spcAft>
              <a:buSzPts val="3200"/>
              <a:buFont typeface="Times New Roman"/>
              <a:buChar char="•"/>
            </a:pPr>
            <a:r>
              <a:rPr lang="en-US"/>
              <a:t>Average run time</a:t>
            </a:r>
            <a:endParaRPr/>
          </a:p>
          <a:p>
            <a:pPr indent="-285750" lvl="1" marL="742950" rtl="0" algn="l">
              <a:spcBef>
                <a:spcPts val="560"/>
              </a:spcBef>
              <a:spcAft>
                <a:spcPts val="0"/>
              </a:spcAft>
              <a:buSzPts val="2800"/>
              <a:buChar char="▪"/>
            </a:pPr>
            <a:r>
              <a:rPr lang="en-US"/>
              <a:t>Quick sort</a:t>
            </a:r>
            <a:endParaRPr/>
          </a:p>
          <a:p>
            <a:pPr indent="-342900" lvl="0" marL="342900" rtl="0" algn="l">
              <a:spcBef>
                <a:spcPts val="640"/>
              </a:spcBef>
              <a:spcAft>
                <a:spcPts val="0"/>
              </a:spcAft>
              <a:buSzPts val="3200"/>
              <a:buFont typeface="Times New Roman"/>
              <a:buChar char="•"/>
            </a:pPr>
            <a:r>
              <a:rPr lang="en-US"/>
              <a:t>Worst-case run time</a:t>
            </a:r>
            <a:endParaRPr/>
          </a:p>
          <a:p>
            <a:pPr indent="-285750" lvl="1" marL="742950" rtl="0" algn="l">
              <a:spcBef>
                <a:spcPts val="560"/>
              </a:spcBef>
              <a:spcAft>
                <a:spcPts val="0"/>
              </a:spcAft>
              <a:buSzPts val="2800"/>
              <a:buChar char="▪"/>
            </a:pPr>
            <a:r>
              <a:rPr lang="en-US"/>
              <a:t>Merge sort</a:t>
            </a:r>
            <a:endParaRPr/>
          </a:p>
        </p:txBody>
      </p:sp>
      <p:sp>
        <p:nvSpPr>
          <p:cNvPr id="319" name="Google Shape;319;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 calcmode="lin" valueType="num">
                                      <p:cBhvr additive="base">
                                        <p:cTn dur="500"/>
                                        <p:tgtEl>
                                          <p:spTgt spid="3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 calcmode="lin" valueType="num">
                                      <p:cBhvr additive="base">
                                        <p:cTn dur="500"/>
                                        <p:tgtEl>
                                          <p:spTgt spid="3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 calcmode="lin" valueType="num">
                                      <p:cBhvr additive="base">
                                        <p:cTn dur="500"/>
                                        <p:tgtEl>
                                          <p:spTgt spid="3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 calcmode="lin" valueType="num">
                                      <p:cBhvr additive="base">
                                        <p:cTn dur="500"/>
                                        <p:tgtEl>
                                          <p:spTgt spid="3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anim calcmode="lin" valueType="num">
                                      <p:cBhvr additive="base">
                                        <p:cTn dur="500"/>
                                        <p:tgtEl>
                                          <p:spTgt spid="31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9" name="Shape 5089"/>
        <p:cNvGrpSpPr/>
        <p:nvPr/>
      </p:nvGrpSpPr>
      <p:grpSpPr>
        <a:xfrm>
          <a:off x="0" y="0"/>
          <a:ext cx="0" cy="0"/>
          <a:chOff x="0" y="0"/>
          <a:chExt cx="0" cy="0"/>
        </a:xfrm>
      </p:grpSpPr>
      <p:sp>
        <p:nvSpPr>
          <p:cNvPr id="5090" name="Google Shape;5090;p89"/>
          <p:cNvSpPr txBox="1"/>
          <p:nvPr>
            <p:ph type="title"/>
          </p:nvPr>
        </p:nvSpPr>
        <p:spPr>
          <a:xfrm>
            <a:off x="838200" y="25908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Even Better Run Merging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4" name="Shape 5094"/>
        <p:cNvGrpSpPr/>
        <p:nvPr/>
      </p:nvGrpSpPr>
      <p:grpSpPr>
        <a:xfrm>
          <a:off x="0" y="0"/>
          <a:ext cx="0" cy="0"/>
          <a:chOff x="0" y="0"/>
          <a:chExt cx="0" cy="0"/>
        </a:xfrm>
      </p:grpSpPr>
      <p:sp>
        <p:nvSpPr>
          <p:cNvPr id="5095" name="Google Shape;5095;p90"/>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Merging</a:t>
            </a:r>
            <a:endParaRPr/>
          </a:p>
        </p:txBody>
      </p:sp>
      <p:sp>
        <p:nvSpPr>
          <p:cNvPr id="5096" name="Google Shape;5096;p9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Char char="•"/>
            </a:pPr>
            <a:r>
              <a:rPr lang="en-US"/>
              <a:t>Reduce number of merge passes.</a:t>
            </a:r>
            <a:endParaRPr/>
          </a:p>
          <a:p>
            <a:pPr indent="-285736" lvl="1" marL="742912" rtl="0" algn="l">
              <a:spcBef>
                <a:spcPts val="560"/>
              </a:spcBef>
              <a:spcAft>
                <a:spcPts val="0"/>
              </a:spcAft>
              <a:buSzPts val="2800"/>
              <a:buChar char="▪"/>
            </a:pPr>
            <a:r>
              <a:rPr lang="en-US"/>
              <a:t>Use higher order merge.</a:t>
            </a:r>
            <a:endParaRPr/>
          </a:p>
          <a:p>
            <a:pPr indent="-285736" lvl="1" marL="742912" rtl="0" algn="l">
              <a:spcBef>
                <a:spcPts val="560"/>
              </a:spcBef>
              <a:spcAft>
                <a:spcPts val="0"/>
              </a:spcAft>
              <a:buSzPts val="2800"/>
              <a:buChar char="▪"/>
            </a:pPr>
            <a:r>
              <a:rPr lang="en-US"/>
              <a:t>Number of passes                                               </a:t>
            </a:r>
            <a:r>
              <a:rPr lang="en-US">
                <a:solidFill>
                  <a:schemeClr val="hlink"/>
                </a:solidFill>
              </a:rPr>
              <a:t>=</a:t>
            </a:r>
            <a:r>
              <a:rPr lang="en-US"/>
              <a:t> </a:t>
            </a:r>
            <a:r>
              <a:rPr lang="en-US">
                <a:solidFill>
                  <a:schemeClr val="hlink"/>
                </a:solidFill>
              </a:rPr>
              <a:t>ceil(log</a:t>
            </a:r>
            <a:r>
              <a:rPr baseline="-25000" lang="en-US">
                <a:solidFill>
                  <a:schemeClr val="hlink"/>
                </a:solidFill>
              </a:rPr>
              <a:t>k</a:t>
            </a:r>
            <a:r>
              <a:rPr lang="en-US">
                <a:solidFill>
                  <a:schemeClr val="hlink"/>
                </a:solidFill>
              </a:rPr>
              <a:t>(number of initial runs))             </a:t>
            </a:r>
            <a:r>
              <a:rPr lang="en-US">
                <a:solidFill>
                  <a:schemeClr val="lt2"/>
                </a:solidFill>
              </a:rPr>
              <a:t>where </a:t>
            </a:r>
            <a:r>
              <a:rPr lang="en-US">
                <a:solidFill>
                  <a:schemeClr val="hlink"/>
                </a:solidFill>
              </a:rPr>
              <a:t>k</a:t>
            </a:r>
            <a:r>
              <a:rPr lang="en-US">
                <a:solidFill>
                  <a:schemeClr val="lt2"/>
                </a:solidFill>
              </a:rPr>
              <a:t> is the merge order.</a:t>
            </a:r>
            <a:endParaRPr/>
          </a:p>
          <a:p>
            <a:pPr indent="-342882" lvl="0" marL="342882" rtl="0" algn="l">
              <a:spcBef>
                <a:spcPts val="640"/>
              </a:spcBef>
              <a:spcAft>
                <a:spcPts val="0"/>
              </a:spcAft>
              <a:buSzPts val="3200"/>
              <a:buFont typeface="Times New Roman"/>
              <a:buChar char="•"/>
            </a:pPr>
            <a:r>
              <a:rPr lang="en-US">
                <a:solidFill>
                  <a:schemeClr val="lt2"/>
                </a:solidFill>
              </a:rPr>
              <a:t>More generally, a higher-order merge reduces the cost of the optimal merge tree.</a:t>
            </a:r>
            <a:endParaRPr/>
          </a:p>
          <a:p>
            <a:pPr indent="-107936" lvl="1" marL="742912" rtl="0" algn="l">
              <a:spcBef>
                <a:spcPts val="560"/>
              </a:spcBef>
              <a:spcAft>
                <a:spcPts val="0"/>
              </a:spcAft>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6">
                                            <p:txEl>
                                              <p:pRg end="0" st="0"/>
                                            </p:txEl>
                                          </p:spTgt>
                                        </p:tgtEl>
                                        <p:attrNameLst>
                                          <p:attrName>style.visibility</p:attrName>
                                        </p:attrNameLst>
                                      </p:cBhvr>
                                      <p:to>
                                        <p:strVal val="visible"/>
                                      </p:to>
                                    </p:set>
                                    <p:anim calcmode="lin" valueType="num">
                                      <p:cBhvr additive="base">
                                        <p:cTn dur="500"/>
                                        <p:tgtEl>
                                          <p:spTgt spid="509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6">
                                            <p:txEl>
                                              <p:pRg end="1" st="1"/>
                                            </p:txEl>
                                          </p:spTgt>
                                        </p:tgtEl>
                                        <p:attrNameLst>
                                          <p:attrName>style.visibility</p:attrName>
                                        </p:attrNameLst>
                                      </p:cBhvr>
                                      <p:to>
                                        <p:strVal val="visible"/>
                                      </p:to>
                                    </p:set>
                                    <p:anim calcmode="lin" valueType="num">
                                      <p:cBhvr additive="base">
                                        <p:cTn dur="500"/>
                                        <p:tgtEl>
                                          <p:spTgt spid="509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6">
                                            <p:txEl>
                                              <p:pRg end="2" st="2"/>
                                            </p:txEl>
                                          </p:spTgt>
                                        </p:tgtEl>
                                        <p:attrNameLst>
                                          <p:attrName>style.visibility</p:attrName>
                                        </p:attrNameLst>
                                      </p:cBhvr>
                                      <p:to>
                                        <p:strVal val="visible"/>
                                      </p:to>
                                    </p:set>
                                    <p:anim calcmode="lin" valueType="num">
                                      <p:cBhvr additive="base">
                                        <p:cTn dur="500"/>
                                        <p:tgtEl>
                                          <p:spTgt spid="509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6">
                                            <p:txEl>
                                              <p:pRg end="3" st="3"/>
                                            </p:txEl>
                                          </p:spTgt>
                                        </p:tgtEl>
                                        <p:attrNameLst>
                                          <p:attrName>style.visibility</p:attrName>
                                        </p:attrNameLst>
                                      </p:cBhvr>
                                      <p:to>
                                        <p:strVal val="visible"/>
                                      </p:to>
                                    </p:set>
                                    <p:anim calcmode="lin" valueType="num">
                                      <p:cBhvr additive="base">
                                        <p:cTn dur="500"/>
                                        <p:tgtEl>
                                          <p:spTgt spid="509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6">
                                            <p:txEl>
                                              <p:pRg end="4" st="4"/>
                                            </p:txEl>
                                          </p:spTgt>
                                        </p:tgtEl>
                                        <p:attrNameLst>
                                          <p:attrName>style.visibility</p:attrName>
                                        </p:attrNameLst>
                                      </p:cBhvr>
                                      <p:to>
                                        <p:strVal val="visible"/>
                                      </p:to>
                                    </p:set>
                                    <p:anim calcmode="lin" valueType="num">
                                      <p:cBhvr additive="base">
                                        <p:cTn dur="500"/>
                                        <p:tgtEl>
                                          <p:spTgt spid="509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0" name="Shape 5100"/>
        <p:cNvGrpSpPr/>
        <p:nvPr/>
      </p:nvGrpSpPr>
      <p:grpSpPr>
        <a:xfrm>
          <a:off x="0" y="0"/>
          <a:ext cx="0" cy="0"/>
          <a:chOff x="0" y="0"/>
          <a:chExt cx="0" cy="0"/>
        </a:xfrm>
      </p:grpSpPr>
      <p:sp>
        <p:nvSpPr>
          <p:cNvPr id="5101" name="Google Shape;5101;p91"/>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Improve Run Merging</a:t>
            </a:r>
            <a:endParaRPr/>
          </a:p>
        </p:txBody>
      </p:sp>
      <p:sp>
        <p:nvSpPr>
          <p:cNvPr id="5102" name="Google Shape;5102;p91"/>
          <p:cNvSpPr txBox="1"/>
          <p:nvPr>
            <p:ph idx="1" type="body"/>
          </p:nvPr>
        </p:nvSpPr>
        <p:spPr>
          <a:xfrm>
            <a:off x="609600" y="1295400"/>
            <a:ext cx="7772400" cy="609600"/>
          </a:xfrm>
          <a:prstGeom prst="rect">
            <a:avLst/>
          </a:prstGeom>
          <a:noFill/>
          <a:ln>
            <a:noFill/>
          </a:ln>
        </p:spPr>
        <p:txBody>
          <a:bodyPr anchorCtr="0" anchor="t" bIns="46025" lIns="92075" spcFirstLastPara="1" rIns="92075" wrap="square" tIns="46025">
            <a:noAutofit/>
          </a:bodyPr>
          <a:lstStyle/>
          <a:p>
            <a:pPr indent="-285736" lvl="1" marL="742912" rtl="0" algn="l">
              <a:spcBef>
                <a:spcPts val="0"/>
              </a:spcBef>
              <a:spcAft>
                <a:spcPts val="0"/>
              </a:spcAft>
              <a:buClr>
                <a:schemeClr val="dk2"/>
              </a:buClr>
              <a:buSzPts val="2800"/>
              <a:buFont typeface="Times New Roman"/>
              <a:buChar char="•"/>
            </a:pPr>
            <a:r>
              <a:rPr lang="en-US"/>
              <a:t>Overlap input, output, and internal merging.</a:t>
            </a:r>
            <a:endParaRPr/>
          </a:p>
        </p:txBody>
      </p:sp>
      <p:grpSp>
        <p:nvGrpSpPr>
          <p:cNvPr id="5103" name="Google Shape;5103;p91"/>
          <p:cNvGrpSpPr/>
          <p:nvPr/>
        </p:nvGrpSpPr>
        <p:grpSpPr>
          <a:xfrm>
            <a:off x="990600" y="2514600"/>
            <a:ext cx="6400800" cy="3352800"/>
            <a:chOff x="672" y="1584"/>
            <a:chExt cx="4032" cy="2112"/>
          </a:xfrm>
        </p:grpSpPr>
        <p:sp>
          <p:nvSpPr>
            <p:cNvPr id="5104" name="Google Shape;5104;p91"/>
            <p:cNvSpPr/>
            <p:nvPr/>
          </p:nvSpPr>
          <p:spPr>
            <a:xfrm>
              <a:off x="672" y="1632"/>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05" name="Google Shape;5105;p91"/>
            <p:cNvSpPr/>
            <p:nvPr/>
          </p:nvSpPr>
          <p:spPr>
            <a:xfrm>
              <a:off x="3744" y="2832"/>
              <a:ext cx="912" cy="864"/>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06" name="Google Shape;5106;p91"/>
            <p:cNvSpPr txBox="1"/>
            <p:nvPr/>
          </p:nvSpPr>
          <p:spPr>
            <a:xfrm>
              <a:off x="3936" y="3120"/>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5107" name="Google Shape;5107;p91"/>
            <p:cNvCxnSpPr/>
            <p:nvPr/>
          </p:nvCxnSpPr>
          <p:spPr>
            <a:xfrm>
              <a:off x="2688" y="3360"/>
              <a:ext cx="1056" cy="0"/>
            </a:xfrm>
            <a:prstGeom prst="straightConnector1">
              <a:avLst/>
            </a:prstGeom>
            <a:noFill/>
            <a:ln cap="flat" cmpd="sng" w="57150">
              <a:solidFill>
                <a:schemeClr val="lt1"/>
              </a:solidFill>
              <a:prstDash val="solid"/>
              <a:round/>
              <a:headEnd len="med" w="med" type="none"/>
              <a:tailEnd len="med" w="med" type="triangle"/>
            </a:ln>
          </p:spPr>
        </p:cxnSp>
        <p:sp>
          <p:nvSpPr>
            <p:cNvPr id="5108" name="Google Shape;5108;p91"/>
            <p:cNvSpPr txBox="1"/>
            <p:nvPr/>
          </p:nvSpPr>
          <p:spPr>
            <a:xfrm>
              <a:off x="1248" y="2544"/>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MEMORY</a:t>
              </a:r>
              <a:endParaRPr/>
            </a:p>
          </p:txBody>
        </p:sp>
        <p:sp>
          <p:nvSpPr>
            <p:cNvPr id="5109" name="Google Shape;5109;p91"/>
            <p:cNvSpPr/>
            <p:nvPr/>
          </p:nvSpPr>
          <p:spPr>
            <a:xfrm>
              <a:off x="3744" y="158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10" name="Google Shape;5110;p91"/>
            <p:cNvSpPr txBox="1"/>
            <p:nvPr/>
          </p:nvSpPr>
          <p:spPr>
            <a:xfrm>
              <a:off x="3936" y="187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5111" name="Google Shape;5111;p91"/>
            <p:cNvCxnSpPr/>
            <p:nvPr/>
          </p:nvCxnSpPr>
          <p:spPr>
            <a:xfrm>
              <a:off x="2688" y="2112"/>
              <a:ext cx="1056" cy="0"/>
            </a:xfrm>
            <a:prstGeom prst="straightConnector1">
              <a:avLst/>
            </a:prstGeom>
            <a:noFill/>
            <a:ln cap="flat" cmpd="sng" w="57150">
              <a:solidFill>
                <a:schemeClr val="hlink"/>
              </a:solidFill>
              <a:prstDash val="solid"/>
              <a:round/>
              <a:headEnd len="med" w="med" type="triangl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02">
                                            <p:txEl>
                                              <p:pRg end="0" st="0"/>
                                            </p:txEl>
                                          </p:spTgt>
                                        </p:tgtEl>
                                        <p:attrNameLst>
                                          <p:attrName>style.visibility</p:attrName>
                                        </p:attrNameLst>
                                      </p:cBhvr>
                                      <p:to>
                                        <p:strVal val="visible"/>
                                      </p:to>
                                    </p:set>
                                    <p:anim calcmode="lin" valueType="num">
                                      <p:cBhvr additive="base">
                                        <p:cTn dur="500"/>
                                        <p:tgtEl>
                                          <p:spTgt spid="510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03"/>
                                        </p:tgtEl>
                                        <p:attrNameLst>
                                          <p:attrName>style.visibility</p:attrName>
                                        </p:attrNameLst>
                                      </p:cBhvr>
                                      <p:to>
                                        <p:strVal val="visible"/>
                                      </p:to>
                                    </p:set>
                                    <p:anim calcmode="lin" valueType="num">
                                      <p:cBhvr additive="base">
                                        <p:cTn dur="500"/>
                                        <p:tgtEl>
                                          <p:spTgt spid="51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5" name="Shape 5115"/>
        <p:cNvGrpSpPr/>
        <p:nvPr/>
      </p:nvGrpSpPr>
      <p:grpSpPr>
        <a:xfrm>
          <a:off x="0" y="0"/>
          <a:ext cx="0" cy="0"/>
          <a:chOff x="0" y="0"/>
          <a:chExt cx="0" cy="0"/>
        </a:xfrm>
      </p:grpSpPr>
      <p:sp>
        <p:nvSpPr>
          <p:cNvPr id="5116" name="Google Shape;5116;p92"/>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Steady State Operation</a:t>
            </a:r>
            <a:endParaRPr/>
          </a:p>
        </p:txBody>
      </p:sp>
      <p:sp>
        <p:nvSpPr>
          <p:cNvPr id="5117" name="Google Shape;5117;p92"/>
          <p:cNvSpPr txBox="1"/>
          <p:nvPr/>
        </p:nvSpPr>
        <p:spPr>
          <a:xfrm>
            <a:off x="533400" y="3124200"/>
            <a:ext cx="1524000" cy="701675"/>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Read from disk</a:t>
            </a:r>
            <a:endParaRPr/>
          </a:p>
        </p:txBody>
      </p:sp>
      <p:sp>
        <p:nvSpPr>
          <p:cNvPr id="5118" name="Google Shape;5118;p92"/>
          <p:cNvSpPr txBox="1"/>
          <p:nvPr/>
        </p:nvSpPr>
        <p:spPr>
          <a:xfrm>
            <a:off x="3429000" y="3124200"/>
            <a:ext cx="1371600" cy="701675"/>
          </a:xfrm>
          <a:prstGeom prst="rect">
            <a:avLst/>
          </a:prstGeom>
          <a:solidFill>
            <a:srgbClr val="FFCC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Write to disk</a:t>
            </a:r>
            <a:endParaRPr/>
          </a:p>
        </p:txBody>
      </p:sp>
      <p:sp>
        <p:nvSpPr>
          <p:cNvPr id="5119" name="Google Shape;5119;p92"/>
          <p:cNvSpPr txBox="1"/>
          <p:nvPr/>
        </p:nvSpPr>
        <p:spPr>
          <a:xfrm>
            <a:off x="5715000" y="3124200"/>
            <a:ext cx="1371600" cy="396875"/>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Merge</a:t>
            </a:r>
            <a:endParaRPr/>
          </a:p>
        </p:txBody>
      </p:sp>
      <p:sp>
        <p:nvSpPr>
          <p:cNvPr id="5120" name="Google Shape;5120;p92"/>
          <p:cNvSpPr/>
          <p:nvPr/>
        </p:nvSpPr>
        <p:spPr>
          <a:xfrm>
            <a:off x="3962400" y="18288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21" name="Google Shape;5121;p92"/>
          <p:cNvSpPr/>
          <p:nvPr/>
        </p:nvSpPr>
        <p:spPr>
          <a:xfrm>
            <a:off x="4038600" y="51816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5122" name="Google Shape;5122;p92"/>
          <p:cNvCxnSpPr/>
          <p:nvPr/>
        </p:nvCxnSpPr>
        <p:spPr>
          <a:xfrm>
            <a:off x="1143000" y="3810000"/>
            <a:ext cx="2971800" cy="1371600"/>
          </a:xfrm>
          <a:prstGeom prst="straightConnector1">
            <a:avLst/>
          </a:prstGeom>
          <a:noFill/>
          <a:ln cap="flat" cmpd="sng" w="38100">
            <a:solidFill>
              <a:schemeClr val="dk1"/>
            </a:solidFill>
            <a:prstDash val="solid"/>
            <a:round/>
            <a:headEnd len="sm" w="sm" type="none"/>
            <a:tailEnd len="sm" w="sm" type="triangle"/>
          </a:ln>
        </p:spPr>
      </p:cxnSp>
      <p:cxnSp>
        <p:nvCxnSpPr>
          <p:cNvPr id="5123" name="Google Shape;5123;p92"/>
          <p:cNvCxnSpPr/>
          <p:nvPr/>
        </p:nvCxnSpPr>
        <p:spPr>
          <a:xfrm flipH="1">
            <a:off x="4114800" y="3505200"/>
            <a:ext cx="2057400" cy="1752600"/>
          </a:xfrm>
          <a:prstGeom prst="straightConnector1">
            <a:avLst/>
          </a:prstGeom>
          <a:noFill/>
          <a:ln cap="flat" cmpd="sng" w="38100">
            <a:solidFill>
              <a:schemeClr val="dk1"/>
            </a:solidFill>
            <a:prstDash val="solid"/>
            <a:round/>
            <a:headEnd len="sm" w="sm" type="none"/>
            <a:tailEnd len="sm" w="sm" type="triangle"/>
          </a:ln>
        </p:spPr>
      </p:cxnSp>
      <p:cxnSp>
        <p:nvCxnSpPr>
          <p:cNvPr id="5124" name="Google Shape;5124;p92"/>
          <p:cNvCxnSpPr/>
          <p:nvPr/>
        </p:nvCxnSpPr>
        <p:spPr>
          <a:xfrm>
            <a:off x="4114800" y="3810000"/>
            <a:ext cx="0" cy="1371600"/>
          </a:xfrm>
          <a:prstGeom prst="straightConnector1">
            <a:avLst/>
          </a:prstGeom>
          <a:noFill/>
          <a:ln cap="flat" cmpd="sng" w="38100">
            <a:solidFill>
              <a:schemeClr val="dk1"/>
            </a:solidFill>
            <a:prstDash val="solid"/>
            <a:round/>
            <a:headEnd len="sm" w="sm" type="none"/>
            <a:tailEnd len="sm" w="sm" type="triangle"/>
          </a:ln>
        </p:spPr>
      </p:cxnSp>
      <p:cxnSp>
        <p:nvCxnSpPr>
          <p:cNvPr id="5125" name="Google Shape;5125;p92"/>
          <p:cNvCxnSpPr/>
          <p:nvPr/>
        </p:nvCxnSpPr>
        <p:spPr>
          <a:xfrm flipH="1">
            <a:off x="1371600" y="1905000"/>
            <a:ext cx="2590800" cy="1219200"/>
          </a:xfrm>
          <a:prstGeom prst="straightConnector1">
            <a:avLst/>
          </a:prstGeom>
          <a:noFill/>
          <a:ln cap="flat" cmpd="sng" w="38100">
            <a:solidFill>
              <a:schemeClr val="dk1"/>
            </a:solidFill>
            <a:prstDash val="solid"/>
            <a:round/>
            <a:headEnd len="sm" w="sm" type="none"/>
            <a:tailEnd len="sm" w="sm" type="triangle"/>
          </a:ln>
        </p:spPr>
      </p:cxnSp>
      <p:cxnSp>
        <p:nvCxnSpPr>
          <p:cNvPr id="5126" name="Google Shape;5126;p92"/>
          <p:cNvCxnSpPr/>
          <p:nvPr/>
        </p:nvCxnSpPr>
        <p:spPr>
          <a:xfrm>
            <a:off x="4038600" y="1981200"/>
            <a:ext cx="0" cy="1143000"/>
          </a:xfrm>
          <a:prstGeom prst="straightConnector1">
            <a:avLst/>
          </a:prstGeom>
          <a:noFill/>
          <a:ln cap="flat" cmpd="sng" w="38100">
            <a:solidFill>
              <a:schemeClr val="dk1"/>
            </a:solidFill>
            <a:prstDash val="solid"/>
            <a:round/>
            <a:headEnd len="sm" w="sm" type="none"/>
            <a:tailEnd len="sm" w="sm" type="triangle"/>
          </a:ln>
        </p:spPr>
      </p:cxnSp>
      <p:cxnSp>
        <p:nvCxnSpPr>
          <p:cNvPr id="5127" name="Google Shape;5127;p92"/>
          <p:cNvCxnSpPr/>
          <p:nvPr/>
        </p:nvCxnSpPr>
        <p:spPr>
          <a:xfrm>
            <a:off x="4114800" y="1905000"/>
            <a:ext cx="1905000" cy="1219200"/>
          </a:xfrm>
          <a:prstGeom prst="straightConnector1">
            <a:avLst/>
          </a:prstGeom>
          <a:noFill/>
          <a:ln cap="flat" cmpd="sng" w="38100">
            <a:solidFill>
              <a:schemeClr val="dk1"/>
            </a:solidFill>
            <a:prstDash val="solid"/>
            <a:round/>
            <a:headEnd len="sm" w="sm" type="none"/>
            <a:tailEnd len="sm" w="sm" type="triangle"/>
          </a:ln>
        </p:spPr>
      </p:cxnSp>
      <p:cxnSp>
        <p:nvCxnSpPr>
          <p:cNvPr id="5128" name="Google Shape;5128;p92"/>
          <p:cNvCxnSpPr/>
          <p:nvPr/>
        </p:nvCxnSpPr>
        <p:spPr>
          <a:xfrm>
            <a:off x="4191000" y="5257800"/>
            <a:ext cx="4343400" cy="0"/>
          </a:xfrm>
          <a:prstGeom prst="straightConnector1">
            <a:avLst/>
          </a:prstGeom>
          <a:noFill/>
          <a:ln cap="flat" cmpd="sng" w="57150">
            <a:solidFill>
              <a:schemeClr val="lt1"/>
            </a:solidFill>
            <a:prstDash val="solid"/>
            <a:round/>
            <a:headEnd len="sm" w="sm" type="none"/>
            <a:tailEnd len="sm" w="sm" type="triangle"/>
          </a:ln>
        </p:spPr>
      </p:cxnSp>
      <p:cxnSp>
        <p:nvCxnSpPr>
          <p:cNvPr id="5129" name="Google Shape;5129;p92"/>
          <p:cNvCxnSpPr/>
          <p:nvPr/>
        </p:nvCxnSpPr>
        <p:spPr>
          <a:xfrm rot="10800000">
            <a:off x="8458200" y="1828800"/>
            <a:ext cx="0" cy="3429000"/>
          </a:xfrm>
          <a:prstGeom prst="straightConnector1">
            <a:avLst/>
          </a:prstGeom>
          <a:noFill/>
          <a:ln cap="flat" cmpd="sng" w="57150">
            <a:solidFill>
              <a:schemeClr val="lt1"/>
            </a:solidFill>
            <a:prstDash val="solid"/>
            <a:round/>
            <a:headEnd len="sm" w="sm" type="none"/>
            <a:tailEnd len="sm" w="sm" type="triangle"/>
          </a:ln>
        </p:spPr>
      </p:cxnSp>
      <p:cxnSp>
        <p:nvCxnSpPr>
          <p:cNvPr id="5130" name="Google Shape;5130;p92"/>
          <p:cNvCxnSpPr/>
          <p:nvPr/>
        </p:nvCxnSpPr>
        <p:spPr>
          <a:xfrm rot="10800000">
            <a:off x="4038600" y="1828800"/>
            <a:ext cx="4419600" cy="0"/>
          </a:xfrm>
          <a:prstGeom prst="straightConnector1">
            <a:avLst/>
          </a:prstGeom>
          <a:noFill/>
          <a:ln cap="flat" cmpd="sng" w="57150">
            <a:solidFill>
              <a:schemeClr val="lt1"/>
            </a:solidFill>
            <a:prstDash val="solid"/>
            <a:round/>
            <a:headEnd len="sm" w="sm" type="none"/>
            <a:tailEnd len="sm" w="sm"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5" name="Shape 5135"/>
        <p:cNvGrpSpPr/>
        <p:nvPr/>
      </p:nvGrpSpPr>
      <p:grpSpPr>
        <a:xfrm>
          <a:off x="0" y="0"/>
          <a:ext cx="0" cy="0"/>
          <a:chOff x="0" y="0"/>
          <a:chExt cx="0" cy="0"/>
        </a:xfrm>
      </p:grpSpPr>
      <p:grpSp>
        <p:nvGrpSpPr>
          <p:cNvPr id="5136" name="Google Shape;5136;p93"/>
          <p:cNvGrpSpPr/>
          <p:nvPr/>
        </p:nvGrpSpPr>
        <p:grpSpPr>
          <a:xfrm>
            <a:off x="1676400" y="1143000"/>
            <a:ext cx="6400800" cy="3352800"/>
            <a:chOff x="528" y="2064"/>
            <a:chExt cx="4032" cy="2112"/>
          </a:xfrm>
        </p:grpSpPr>
        <p:sp>
          <p:nvSpPr>
            <p:cNvPr id="5137" name="Google Shape;5137;p93"/>
            <p:cNvSpPr/>
            <p:nvPr/>
          </p:nvSpPr>
          <p:spPr>
            <a:xfrm>
              <a:off x="528" y="2112"/>
              <a:ext cx="2016" cy="2016"/>
            </a:xfrm>
            <a:prstGeom prst="rect">
              <a:avLst/>
            </a:prstGeom>
            <a:solidFill>
              <a:srgbClr val="99FF3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38" name="Google Shape;5138;p93"/>
            <p:cNvSpPr/>
            <p:nvPr/>
          </p:nvSpPr>
          <p:spPr>
            <a:xfrm>
              <a:off x="3600" y="3312"/>
              <a:ext cx="912" cy="864"/>
            </a:xfrm>
            <a:prstGeom prst="ellipse">
              <a:avLst/>
            </a:prstGeom>
            <a:solidFill>
              <a:schemeClr val="accen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39" name="Google Shape;5139;p93"/>
            <p:cNvSpPr txBox="1"/>
            <p:nvPr/>
          </p:nvSpPr>
          <p:spPr>
            <a:xfrm>
              <a:off x="3792" y="3600"/>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5140" name="Google Shape;5140;p93"/>
            <p:cNvCxnSpPr/>
            <p:nvPr/>
          </p:nvCxnSpPr>
          <p:spPr>
            <a:xfrm>
              <a:off x="2544" y="3840"/>
              <a:ext cx="1056" cy="0"/>
            </a:xfrm>
            <a:prstGeom prst="straightConnector1">
              <a:avLst/>
            </a:prstGeom>
            <a:noFill/>
            <a:ln cap="flat" cmpd="sng" w="57150">
              <a:solidFill>
                <a:schemeClr val="lt1"/>
              </a:solidFill>
              <a:prstDash val="solid"/>
              <a:round/>
              <a:headEnd len="med" w="med" type="triangle"/>
              <a:tailEnd len="med" w="med" type="none"/>
            </a:ln>
          </p:spPr>
        </p:cxnSp>
        <p:sp>
          <p:nvSpPr>
            <p:cNvPr id="5141" name="Google Shape;5141;p93"/>
            <p:cNvSpPr txBox="1"/>
            <p:nvPr/>
          </p:nvSpPr>
          <p:spPr>
            <a:xfrm>
              <a:off x="1104" y="3024"/>
              <a:ext cx="10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MEMORY</a:t>
              </a:r>
              <a:endParaRPr/>
            </a:p>
          </p:txBody>
        </p:sp>
        <p:sp>
          <p:nvSpPr>
            <p:cNvPr id="5142" name="Google Shape;5142;p93"/>
            <p:cNvSpPr/>
            <p:nvPr/>
          </p:nvSpPr>
          <p:spPr>
            <a:xfrm>
              <a:off x="3600" y="2064"/>
              <a:ext cx="912" cy="86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43" name="Google Shape;5143;p93"/>
            <p:cNvSpPr txBox="1"/>
            <p:nvPr/>
          </p:nvSpPr>
          <p:spPr>
            <a:xfrm>
              <a:off x="3792" y="2352"/>
              <a:ext cx="76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imes New Roman"/>
                  <a:ea typeface="Times New Roman"/>
                  <a:cs typeface="Times New Roman"/>
                  <a:sym typeface="Times New Roman"/>
                </a:rPr>
                <a:t>DISK</a:t>
              </a:r>
              <a:endParaRPr/>
            </a:p>
          </p:txBody>
        </p:sp>
        <p:cxnSp>
          <p:nvCxnSpPr>
            <p:cNvPr id="5144" name="Google Shape;5144;p93"/>
            <p:cNvCxnSpPr/>
            <p:nvPr/>
          </p:nvCxnSpPr>
          <p:spPr>
            <a:xfrm>
              <a:off x="2544" y="2592"/>
              <a:ext cx="1056" cy="0"/>
            </a:xfrm>
            <a:prstGeom prst="straightConnector1">
              <a:avLst/>
            </a:prstGeom>
            <a:noFill/>
            <a:ln cap="flat" cmpd="sng" w="57150">
              <a:solidFill>
                <a:schemeClr val="hlink"/>
              </a:solidFill>
              <a:prstDash val="solid"/>
              <a:round/>
              <a:headEnd len="med" w="med" type="none"/>
              <a:tailEnd len="med" w="med" type="triangle"/>
            </a:ln>
          </p:spPr>
        </p:cxnSp>
      </p:grpSp>
      <p:sp>
        <p:nvSpPr>
          <p:cNvPr id="5145" name="Google Shape;5145;p93"/>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Partitioning Of Memory</a:t>
            </a:r>
            <a:endParaRPr/>
          </a:p>
        </p:txBody>
      </p:sp>
      <p:sp>
        <p:nvSpPr>
          <p:cNvPr id="5146" name="Google Shape;5146;p93"/>
          <p:cNvSpPr txBox="1"/>
          <p:nvPr>
            <p:ph idx="1" type="body"/>
          </p:nvPr>
        </p:nvSpPr>
        <p:spPr>
          <a:xfrm>
            <a:off x="228600" y="4724400"/>
            <a:ext cx="8686800" cy="6096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Char char="•"/>
            </a:pPr>
            <a:r>
              <a:rPr lang="en-US" sz="3200"/>
              <a:t>Need exactly </a:t>
            </a:r>
            <a:r>
              <a:rPr lang="en-US" sz="3200">
                <a:solidFill>
                  <a:schemeClr val="hlink"/>
                </a:solidFill>
              </a:rPr>
              <a:t>2</a:t>
            </a:r>
            <a:r>
              <a:rPr lang="en-US" sz="3200"/>
              <a:t> output buffers.</a:t>
            </a:r>
            <a:endParaRPr/>
          </a:p>
        </p:txBody>
      </p:sp>
      <p:grpSp>
        <p:nvGrpSpPr>
          <p:cNvPr id="5147" name="Google Shape;5147;p93"/>
          <p:cNvGrpSpPr/>
          <p:nvPr/>
        </p:nvGrpSpPr>
        <p:grpSpPr>
          <a:xfrm>
            <a:off x="2362200" y="3657600"/>
            <a:ext cx="685800" cy="762000"/>
            <a:chOff x="1488" y="2304"/>
            <a:chExt cx="432" cy="480"/>
          </a:xfrm>
        </p:grpSpPr>
        <p:sp>
          <p:nvSpPr>
            <p:cNvPr id="5148" name="Google Shape;5148;p93"/>
            <p:cNvSpPr/>
            <p:nvPr/>
          </p:nvSpPr>
          <p:spPr>
            <a:xfrm>
              <a:off x="1488" y="2304"/>
              <a:ext cx="432" cy="48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49" name="Google Shape;5149;p93"/>
            <p:cNvSpPr txBox="1"/>
            <p:nvPr/>
          </p:nvSpPr>
          <p:spPr>
            <a:xfrm>
              <a:off x="1550" y="2454"/>
              <a:ext cx="37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I1</a:t>
              </a:r>
              <a:endParaRPr/>
            </a:p>
          </p:txBody>
        </p:sp>
      </p:grpSp>
      <p:grpSp>
        <p:nvGrpSpPr>
          <p:cNvPr id="5150" name="Google Shape;5150;p93"/>
          <p:cNvGrpSpPr/>
          <p:nvPr/>
        </p:nvGrpSpPr>
        <p:grpSpPr>
          <a:xfrm>
            <a:off x="1676400" y="3657600"/>
            <a:ext cx="685800" cy="762000"/>
            <a:chOff x="912" y="1536"/>
            <a:chExt cx="1008" cy="1248"/>
          </a:xfrm>
        </p:grpSpPr>
        <p:sp>
          <p:nvSpPr>
            <p:cNvPr id="5151" name="Google Shape;5151;p93"/>
            <p:cNvSpPr/>
            <p:nvPr/>
          </p:nvSpPr>
          <p:spPr>
            <a:xfrm>
              <a:off x="912" y="1536"/>
              <a:ext cx="1008" cy="1248"/>
            </a:xfrm>
            <a:prstGeom prst="rect">
              <a:avLst/>
            </a:prstGeom>
            <a:solidFill>
              <a:srgbClr val="FF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52" name="Google Shape;5152;p93"/>
            <p:cNvSpPr txBox="1"/>
            <p:nvPr/>
          </p:nvSpPr>
          <p:spPr>
            <a:xfrm>
              <a:off x="1056" y="1926"/>
              <a:ext cx="864" cy="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I0</a:t>
              </a:r>
              <a:endParaRPr/>
            </a:p>
          </p:txBody>
        </p:sp>
      </p:grpSp>
      <p:grpSp>
        <p:nvGrpSpPr>
          <p:cNvPr id="5153" name="Google Shape;5153;p93"/>
          <p:cNvGrpSpPr/>
          <p:nvPr/>
        </p:nvGrpSpPr>
        <p:grpSpPr>
          <a:xfrm>
            <a:off x="1676400" y="1219200"/>
            <a:ext cx="838200" cy="762000"/>
            <a:chOff x="912" y="1536"/>
            <a:chExt cx="1008" cy="1248"/>
          </a:xfrm>
        </p:grpSpPr>
        <p:sp>
          <p:nvSpPr>
            <p:cNvPr id="5154" name="Google Shape;5154;p93"/>
            <p:cNvSpPr/>
            <p:nvPr/>
          </p:nvSpPr>
          <p:spPr>
            <a:xfrm>
              <a:off x="912" y="1536"/>
              <a:ext cx="1008" cy="1248"/>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55" name="Google Shape;5155;p93"/>
            <p:cNvSpPr txBox="1"/>
            <p:nvPr/>
          </p:nvSpPr>
          <p:spPr>
            <a:xfrm>
              <a:off x="1055" y="1926"/>
              <a:ext cx="865" cy="749"/>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O0</a:t>
              </a:r>
              <a:endParaRPr/>
            </a:p>
          </p:txBody>
        </p:sp>
      </p:grpSp>
      <p:grpSp>
        <p:nvGrpSpPr>
          <p:cNvPr id="5156" name="Google Shape;5156;p93"/>
          <p:cNvGrpSpPr/>
          <p:nvPr/>
        </p:nvGrpSpPr>
        <p:grpSpPr>
          <a:xfrm>
            <a:off x="2514600" y="1219200"/>
            <a:ext cx="838200" cy="762000"/>
            <a:chOff x="912" y="1536"/>
            <a:chExt cx="1008" cy="1248"/>
          </a:xfrm>
        </p:grpSpPr>
        <p:sp>
          <p:nvSpPr>
            <p:cNvPr id="5157" name="Google Shape;5157;p93"/>
            <p:cNvSpPr/>
            <p:nvPr/>
          </p:nvSpPr>
          <p:spPr>
            <a:xfrm>
              <a:off x="912" y="1536"/>
              <a:ext cx="1008" cy="124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58" name="Google Shape;5158;p93"/>
            <p:cNvSpPr txBox="1"/>
            <p:nvPr/>
          </p:nvSpPr>
          <p:spPr>
            <a:xfrm>
              <a:off x="1056" y="1926"/>
              <a:ext cx="864" cy="74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O1</a:t>
              </a:r>
              <a:endParaRPr/>
            </a:p>
          </p:txBody>
        </p:sp>
      </p:grpSp>
      <p:grpSp>
        <p:nvGrpSpPr>
          <p:cNvPr id="5159" name="Google Shape;5159;p93"/>
          <p:cNvGrpSpPr/>
          <p:nvPr/>
        </p:nvGrpSpPr>
        <p:grpSpPr>
          <a:xfrm>
            <a:off x="1676400" y="1981200"/>
            <a:ext cx="3200400" cy="1676400"/>
            <a:chOff x="1056" y="1248"/>
            <a:chExt cx="2016" cy="1056"/>
          </a:xfrm>
        </p:grpSpPr>
        <p:sp>
          <p:nvSpPr>
            <p:cNvPr id="5160" name="Google Shape;5160;p93"/>
            <p:cNvSpPr/>
            <p:nvPr/>
          </p:nvSpPr>
          <p:spPr>
            <a:xfrm>
              <a:off x="1056" y="1248"/>
              <a:ext cx="2016" cy="1056"/>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61" name="Google Shape;5161;p93"/>
            <p:cNvSpPr txBox="1"/>
            <p:nvPr/>
          </p:nvSpPr>
          <p:spPr>
            <a:xfrm>
              <a:off x="1584" y="1632"/>
              <a:ext cx="105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FF"/>
                  </a:solidFill>
                  <a:latin typeface="Times New Roman"/>
                  <a:ea typeface="Times New Roman"/>
                  <a:cs typeface="Times New Roman"/>
                  <a:sym typeface="Times New Roman"/>
                </a:rPr>
                <a:t>Loser Tree</a:t>
              </a:r>
              <a:endParaRPr/>
            </a:p>
          </p:txBody>
        </p:sp>
      </p:grpSp>
      <p:grpSp>
        <p:nvGrpSpPr>
          <p:cNvPr id="5162" name="Google Shape;5162;p93"/>
          <p:cNvGrpSpPr/>
          <p:nvPr/>
        </p:nvGrpSpPr>
        <p:grpSpPr>
          <a:xfrm>
            <a:off x="3048000" y="3657600"/>
            <a:ext cx="1143000" cy="762000"/>
            <a:chOff x="1920" y="1536"/>
            <a:chExt cx="1008" cy="1248"/>
          </a:xfrm>
        </p:grpSpPr>
        <p:sp>
          <p:nvSpPr>
            <p:cNvPr id="5163" name="Google Shape;5163;p93"/>
            <p:cNvSpPr/>
            <p:nvPr/>
          </p:nvSpPr>
          <p:spPr>
            <a:xfrm>
              <a:off x="1920" y="1536"/>
              <a:ext cx="1008" cy="1248"/>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64" name="Google Shape;5164;p93"/>
            <p:cNvSpPr txBox="1"/>
            <p:nvPr/>
          </p:nvSpPr>
          <p:spPr>
            <a:xfrm>
              <a:off x="2064" y="1926"/>
              <a:ext cx="864" cy="749"/>
            </a:xfrm>
            <a:prstGeom prst="rect">
              <a:avLst/>
            </a:prstGeom>
            <a:solidFill>
              <a:srgbClr val="FFCC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a:t>
              </a:r>
              <a:endParaRPr/>
            </a:p>
          </p:txBody>
        </p:sp>
      </p:grpSp>
      <p:grpSp>
        <p:nvGrpSpPr>
          <p:cNvPr id="5165" name="Google Shape;5165;p93"/>
          <p:cNvGrpSpPr/>
          <p:nvPr/>
        </p:nvGrpSpPr>
        <p:grpSpPr>
          <a:xfrm>
            <a:off x="4191000" y="3657600"/>
            <a:ext cx="685800" cy="762000"/>
            <a:chOff x="2640" y="2304"/>
            <a:chExt cx="432" cy="480"/>
          </a:xfrm>
        </p:grpSpPr>
        <p:sp>
          <p:nvSpPr>
            <p:cNvPr id="5166" name="Google Shape;5166;p93"/>
            <p:cNvSpPr/>
            <p:nvPr/>
          </p:nvSpPr>
          <p:spPr>
            <a:xfrm>
              <a:off x="2640" y="2304"/>
              <a:ext cx="432" cy="480"/>
            </a:xfrm>
            <a:prstGeom prst="rect">
              <a:avLst/>
            </a:prstGeom>
            <a:solidFill>
              <a:srgbClr val="3366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67" name="Google Shape;5167;p93"/>
            <p:cNvSpPr txBox="1"/>
            <p:nvPr/>
          </p:nvSpPr>
          <p:spPr>
            <a:xfrm>
              <a:off x="2702" y="2454"/>
              <a:ext cx="370"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Times New Roman"/>
                  <a:ea typeface="Times New Roman"/>
                  <a:cs typeface="Times New Roman"/>
                  <a:sym typeface="Times New Roman"/>
                </a:rPr>
                <a:t>Ib</a:t>
              </a:r>
              <a:endParaRPr/>
            </a:p>
          </p:txBody>
        </p:sp>
      </p:grpSp>
      <p:sp>
        <p:nvSpPr>
          <p:cNvPr id="5168" name="Google Shape;5168;p93"/>
          <p:cNvSpPr/>
          <p:nvPr/>
        </p:nvSpPr>
        <p:spPr>
          <a:xfrm>
            <a:off x="228600" y="5486400"/>
            <a:ext cx="8686800" cy="533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2"/>
              </a:buClr>
              <a:buSzPts val="3200"/>
              <a:buFont typeface="Times New Roman"/>
              <a:buChar char="•"/>
            </a:pPr>
            <a:r>
              <a:rPr lang="en-US" sz="3200">
                <a:solidFill>
                  <a:schemeClr val="dk1"/>
                </a:solidFill>
                <a:latin typeface="Times New Roman"/>
                <a:ea typeface="Times New Roman"/>
                <a:cs typeface="Times New Roman"/>
                <a:sym typeface="Times New Roman"/>
              </a:rPr>
              <a:t>Need at least </a:t>
            </a:r>
            <a:r>
              <a:rPr lang="en-US" sz="3200">
                <a:solidFill>
                  <a:schemeClr val="hlink"/>
                </a:solidFill>
                <a:latin typeface="Times New Roman"/>
                <a:ea typeface="Times New Roman"/>
                <a:cs typeface="Times New Roman"/>
                <a:sym typeface="Times New Roman"/>
              </a:rPr>
              <a:t>k+1</a:t>
            </a:r>
            <a:r>
              <a:rPr lang="en-US" sz="3200">
                <a:solidFill>
                  <a:schemeClr val="dk1"/>
                </a:solidFill>
                <a:latin typeface="Times New Roman"/>
                <a:ea typeface="Times New Roman"/>
                <a:cs typeface="Times New Roman"/>
                <a:sym typeface="Times New Roman"/>
              </a:rPr>
              <a:t> (</a:t>
            </a:r>
            <a:r>
              <a:rPr lang="en-US" sz="3200">
                <a:solidFill>
                  <a:schemeClr val="hlink"/>
                </a:solidFill>
                <a:latin typeface="Times New Roman"/>
                <a:ea typeface="Times New Roman"/>
                <a:cs typeface="Times New Roman"/>
                <a:sym typeface="Times New Roman"/>
              </a:rPr>
              <a:t>k</a:t>
            </a:r>
            <a:r>
              <a:rPr lang="en-US" sz="3200">
                <a:solidFill>
                  <a:schemeClr val="dk1"/>
                </a:solidFill>
                <a:latin typeface="Times New Roman"/>
                <a:ea typeface="Times New Roman"/>
                <a:cs typeface="Times New Roman"/>
                <a:sym typeface="Times New Roman"/>
              </a:rPr>
              <a:t> is merge order) input buffers.</a:t>
            </a:r>
            <a:endParaRPr/>
          </a:p>
        </p:txBody>
      </p:sp>
      <p:sp>
        <p:nvSpPr>
          <p:cNvPr id="5169" name="Google Shape;5169;p93"/>
          <p:cNvSpPr/>
          <p:nvPr/>
        </p:nvSpPr>
        <p:spPr>
          <a:xfrm>
            <a:off x="228600" y="6019800"/>
            <a:ext cx="8686800" cy="6858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3200"/>
              <a:buFont typeface="Times New Roman"/>
              <a:buChar char="•"/>
            </a:pPr>
            <a:r>
              <a:rPr lang="en-US" sz="3200">
                <a:solidFill>
                  <a:schemeClr val="hlink"/>
                </a:solidFill>
                <a:latin typeface="Times New Roman"/>
                <a:ea typeface="Times New Roman"/>
                <a:cs typeface="Times New Roman"/>
                <a:sym typeface="Times New Roman"/>
              </a:rPr>
              <a:t>2k</a:t>
            </a:r>
            <a:r>
              <a:rPr lang="en-US" sz="3200">
                <a:solidFill>
                  <a:schemeClr val="dk1"/>
                </a:solidFill>
                <a:latin typeface="Times New Roman"/>
                <a:ea typeface="Times New Roman"/>
                <a:cs typeface="Times New Roman"/>
                <a:sym typeface="Times New Roman"/>
              </a:rPr>
              <a:t> input buffers suffice.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36"/>
                                        </p:tgtEl>
                                        <p:attrNameLst>
                                          <p:attrName>style.visibility</p:attrName>
                                        </p:attrNameLst>
                                      </p:cBhvr>
                                      <p:to>
                                        <p:strVal val="visible"/>
                                      </p:to>
                                    </p:set>
                                    <p:anim calcmode="lin" valueType="num">
                                      <p:cBhvr additive="base">
                                        <p:cTn dur="500"/>
                                        <p:tgtEl>
                                          <p:spTgt spid="5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46">
                                            <p:txEl>
                                              <p:pRg end="0" st="0"/>
                                            </p:txEl>
                                          </p:spTgt>
                                        </p:tgtEl>
                                        <p:attrNameLst>
                                          <p:attrName>style.visibility</p:attrName>
                                        </p:attrNameLst>
                                      </p:cBhvr>
                                      <p:to>
                                        <p:strVal val="visible"/>
                                      </p:to>
                                    </p:set>
                                    <p:anim calcmode="lin" valueType="num">
                                      <p:cBhvr additive="base">
                                        <p:cTn dur="500"/>
                                        <p:tgtEl>
                                          <p:spTgt spid="514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68">
                                            <p:txEl>
                                              <p:pRg end="0" st="0"/>
                                            </p:txEl>
                                          </p:spTgt>
                                        </p:tgtEl>
                                        <p:attrNameLst>
                                          <p:attrName>style.visibility</p:attrName>
                                        </p:attrNameLst>
                                      </p:cBhvr>
                                      <p:to>
                                        <p:strVal val="visible"/>
                                      </p:to>
                                    </p:set>
                                    <p:anim calcmode="lin" valueType="num">
                                      <p:cBhvr additive="base">
                                        <p:cTn dur="500"/>
                                        <p:tgtEl>
                                          <p:spTgt spid="516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69">
                                            <p:txEl>
                                              <p:pRg end="0" st="0"/>
                                            </p:txEl>
                                          </p:spTgt>
                                        </p:tgtEl>
                                        <p:attrNameLst>
                                          <p:attrName>style.visibility</p:attrName>
                                        </p:attrNameLst>
                                      </p:cBhvr>
                                      <p:to>
                                        <p:strVal val="visible"/>
                                      </p:to>
                                    </p:set>
                                    <p:anim calcmode="lin" valueType="num">
                                      <p:cBhvr additive="base">
                                        <p:cTn dur="500"/>
                                        <p:tgtEl>
                                          <p:spTgt spid="516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3" name="Shape 5173"/>
        <p:cNvGrpSpPr/>
        <p:nvPr/>
      </p:nvGrpSpPr>
      <p:grpSpPr>
        <a:xfrm>
          <a:off x="0" y="0"/>
          <a:ext cx="0" cy="0"/>
          <a:chOff x="0" y="0"/>
          <a:chExt cx="0" cy="0"/>
        </a:xfrm>
      </p:grpSpPr>
      <p:sp>
        <p:nvSpPr>
          <p:cNvPr id="5174" name="Google Shape;5174;p94"/>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Number Of Input Buffers</a:t>
            </a:r>
            <a:endParaRPr/>
          </a:p>
        </p:txBody>
      </p:sp>
      <p:sp>
        <p:nvSpPr>
          <p:cNvPr id="5175" name="Google Shape;5175;p9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SzPts val="3200"/>
              <a:buFont typeface="Times New Roman"/>
              <a:buChar char="•"/>
            </a:pPr>
            <a:r>
              <a:rPr lang="en-US"/>
              <a:t>When </a:t>
            </a:r>
            <a:r>
              <a:rPr lang="en-US">
                <a:solidFill>
                  <a:schemeClr val="hlink"/>
                </a:solidFill>
              </a:rPr>
              <a:t>2</a:t>
            </a:r>
            <a:r>
              <a:rPr lang="en-US"/>
              <a:t> input buffers are dedicated to each of the </a:t>
            </a:r>
            <a:r>
              <a:rPr lang="en-US">
                <a:solidFill>
                  <a:schemeClr val="hlink"/>
                </a:solidFill>
              </a:rPr>
              <a:t>k</a:t>
            </a:r>
            <a:r>
              <a:rPr lang="en-US"/>
              <a:t> runs being merged, </a:t>
            </a:r>
            <a:r>
              <a:rPr lang="en-US">
                <a:solidFill>
                  <a:schemeClr val="hlink"/>
                </a:solidFill>
              </a:rPr>
              <a:t>2k</a:t>
            </a:r>
            <a:r>
              <a:rPr lang="en-US"/>
              <a:t> buffers are not enough!</a:t>
            </a:r>
            <a:endParaRPr/>
          </a:p>
          <a:p>
            <a:pPr indent="-342882" lvl="0" marL="342882" rtl="0" algn="l">
              <a:lnSpc>
                <a:spcPct val="90000"/>
              </a:lnSpc>
              <a:spcBef>
                <a:spcPts val="640"/>
              </a:spcBef>
              <a:spcAft>
                <a:spcPts val="0"/>
              </a:spcAft>
              <a:buSzPts val="3200"/>
              <a:buFont typeface="Times New Roman"/>
              <a:buChar char="•"/>
            </a:pPr>
            <a:r>
              <a:rPr lang="en-US"/>
              <a:t>Input buffers must be allocated to runs on an as needed basis.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75">
                                            <p:txEl>
                                              <p:pRg end="0" st="0"/>
                                            </p:txEl>
                                          </p:spTgt>
                                        </p:tgtEl>
                                        <p:attrNameLst>
                                          <p:attrName>style.visibility</p:attrName>
                                        </p:attrNameLst>
                                      </p:cBhvr>
                                      <p:to>
                                        <p:strVal val="visible"/>
                                      </p:to>
                                    </p:set>
                                    <p:anim calcmode="lin" valueType="num">
                                      <p:cBhvr additive="base">
                                        <p:cTn dur="500"/>
                                        <p:tgtEl>
                                          <p:spTgt spid="51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75">
                                            <p:txEl>
                                              <p:pRg end="1" st="1"/>
                                            </p:txEl>
                                          </p:spTgt>
                                        </p:tgtEl>
                                        <p:attrNameLst>
                                          <p:attrName>style.visibility</p:attrName>
                                        </p:attrNameLst>
                                      </p:cBhvr>
                                      <p:to>
                                        <p:strVal val="visible"/>
                                      </p:to>
                                    </p:set>
                                    <p:anim calcmode="lin" valueType="num">
                                      <p:cBhvr additive="base">
                                        <p:cTn dur="500"/>
                                        <p:tgtEl>
                                          <p:spTgt spid="517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9" name="Shape 5179"/>
        <p:cNvGrpSpPr/>
        <p:nvPr/>
      </p:nvGrpSpPr>
      <p:grpSpPr>
        <a:xfrm>
          <a:off x="0" y="0"/>
          <a:ext cx="0" cy="0"/>
          <a:chOff x="0" y="0"/>
          <a:chExt cx="0" cy="0"/>
        </a:xfrm>
      </p:grpSpPr>
      <p:sp>
        <p:nvSpPr>
          <p:cNvPr id="5180" name="Google Shape;5180;p95"/>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Buffer Allocation</a:t>
            </a:r>
            <a:endParaRPr/>
          </a:p>
        </p:txBody>
      </p:sp>
      <p:sp>
        <p:nvSpPr>
          <p:cNvPr id="5181" name="Google Shape;5181;p95"/>
          <p:cNvSpPr txBox="1"/>
          <p:nvPr>
            <p:ph idx="1" type="body"/>
          </p:nvPr>
        </p:nvSpPr>
        <p:spPr>
          <a:xfrm>
            <a:off x="457200" y="1447800"/>
            <a:ext cx="8305800" cy="49530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3200"/>
              <a:buFont typeface="Times New Roman"/>
              <a:buChar char="•"/>
            </a:pPr>
            <a:r>
              <a:rPr lang="en-US"/>
              <a:t>When ready to read a buffer load, determine which run will exhaust first.</a:t>
            </a:r>
            <a:endParaRPr/>
          </a:p>
          <a:p>
            <a:pPr indent="-285736" lvl="1" marL="742912" rtl="0" algn="l">
              <a:spcBef>
                <a:spcPts val="560"/>
              </a:spcBef>
              <a:spcAft>
                <a:spcPts val="0"/>
              </a:spcAft>
              <a:buSzPts val="2800"/>
              <a:buChar char="▪"/>
            </a:pPr>
            <a:r>
              <a:rPr lang="en-US"/>
              <a:t>Examine key of the last record read from each of the </a:t>
            </a:r>
            <a:r>
              <a:rPr lang="en-US">
                <a:solidFill>
                  <a:schemeClr val="hlink"/>
                </a:solidFill>
              </a:rPr>
              <a:t>k </a:t>
            </a:r>
            <a:r>
              <a:rPr lang="en-US"/>
              <a:t>runs.</a:t>
            </a:r>
            <a:endParaRPr/>
          </a:p>
          <a:p>
            <a:pPr indent="-285736" lvl="1" marL="742912" rtl="0" algn="l">
              <a:spcBef>
                <a:spcPts val="560"/>
              </a:spcBef>
              <a:spcAft>
                <a:spcPts val="0"/>
              </a:spcAft>
              <a:buSzPts val="2800"/>
              <a:buChar char="▪"/>
            </a:pPr>
            <a:r>
              <a:rPr lang="en-US"/>
              <a:t>Run with smallest last key read will exhaust first.</a:t>
            </a:r>
            <a:endParaRPr/>
          </a:p>
          <a:p>
            <a:pPr indent="-285736" lvl="1" marL="742912" rtl="0" algn="l">
              <a:spcBef>
                <a:spcPts val="560"/>
              </a:spcBef>
              <a:spcAft>
                <a:spcPts val="0"/>
              </a:spcAft>
              <a:buSzPts val="2800"/>
              <a:buChar char="▪"/>
            </a:pPr>
            <a:r>
              <a:rPr lang="en-US"/>
              <a:t>Use an enforceable tie breaker.</a:t>
            </a:r>
            <a:endParaRPr/>
          </a:p>
          <a:p>
            <a:pPr indent="-342882" lvl="0" marL="342882" rtl="0" algn="l">
              <a:spcBef>
                <a:spcPts val="640"/>
              </a:spcBef>
              <a:spcAft>
                <a:spcPts val="0"/>
              </a:spcAft>
              <a:buSzPts val="3200"/>
              <a:buFont typeface="Times New Roman"/>
              <a:buChar char="•"/>
            </a:pPr>
            <a:r>
              <a:rPr lang="en-US"/>
              <a:t>Next buffer load of input is to come from run that will exhaust first, allocate an input buffer to this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1">
                                            <p:txEl>
                                              <p:pRg end="0" st="0"/>
                                            </p:txEl>
                                          </p:spTgt>
                                        </p:tgtEl>
                                        <p:attrNameLst>
                                          <p:attrName>style.visibility</p:attrName>
                                        </p:attrNameLst>
                                      </p:cBhvr>
                                      <p:to>
                                        <p:strVal val="visible"/>
                                      </p:to>
                                    </p:set>
                                    <p:anim calcmode="lin" valueType="num">
                                      <p:cBhvr additive="base">
                                        <p:cTn dur="500"/>
                                        <p:tgtEl>
                                          <p:spTgt spid="518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1">
                                            <p:txEl>
                                              <p:pRg end="1" st="1"/>
                                            </p:txEl>
                                          </p:spTgt>
                                        </p:tgtEl>
                                        <p:attrNameLst>
                                          <p:attrName>style.visibility</p:attrName>
                                        </p:attrNameLst>
                                      </p:cBhvr>
                                      <p:to>
                                        <p:strVal val="visible"/>
                                      </p:to>
                                    </p:set>
                                    <p:anim calcmode="lin" valueType="num">
                                      <p:cBhvr additive="base">
                                        <p:cTn dur="500"/>
                                        <p:tgtEl>
                                          <p:spTgt spid="518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1">
                                            <p:txEl>
                                              <p:pRg end="2" st="2"/>
                                            </p:txEl>
                                          </p:spTgt>
                                        </p:tgtEl>
                                        <p:attrNameLst>
                                          <p:attrName>style.visibility</p:attrName>
                                        </p:attrNameLst>
                                      </p:cBhvr>
                                      <p:to>
                                        <p:strVal val="visible"/>
                                      </p:to>
                                    </p:set>
                                    <p:anim calcmode="lin" valueType="num">
                                      <p:cBhvr additive="base">
                                        <p:cTn dur="500"/>
                                        <p:tgtEl>
                                          <p:spTgt spid="518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1">
                                            <p:txEl>
                                              <p:pRg end="3" st="3"/>
                                            </p:txEl>
                                          </p:spTgt>
                                        </p:tgtEl>
                                        <p:attrNameLst>
                                          <p:attrName>style.visibility</p:attrName>
                                        </p:attrNameLst>
                                      </p:cBhvr>
                                      <p:to>
                                        <p:strVal val="visible"/>
                                      </p:to>
                                    </p:set>
                                    <p:anim calcmode="lin" valueType="num">
                                      <p:cBhvr additive="base">
                                        <p:cTn dur="500"/>
                                        <p:tgtEl>
                                          <p:spTgt spid="518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1">
                                            <p:txEl>
                                              <p:pRg end="4" st="4"/>
                                            </p:txEl>
                                          </p:spTgt>
                                        </p:tgtEl>
                                        <p:attrNameLst>
                                          <p:attrName>style.visibility</p:attrName>
                                        </p:attrNameLst>
                                      </p:cBhvr>
                                      <p:to>
                                        <p:strVal val="visible"/>
                                      </p:to>
                                    </p:set>
                                    <p:anim calcmode="lin" valueType="num">
                                      <p:cBhvr additive="base">
                                        <p:cTn dur="500"/>
                                        <p:tgtEl>
                                          <p:spTgt spid="518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5" name="Shape 5185"/>
        <p:cNvGrpSpPr/>
        <p:nvPr/>
      </p:nvGrpSpPr>
      <p:grpSpPr>
        <a:xfrm>
          <a:off x="0" y="0"/>
          <a:ext cx="0" cy="0"/>
          <a:chOff x="0" y="0"/>
          <a:chExt cx="0" cy="0"/>
        </a:xfrm>
      </p:grpSpPr>
      <p:sp>
        <p:nvSpPr>
          <p:cNvPr id="5186" name="Google Shape;5186;p96"/>
          <p:cNvSpPr txBox="1"/>
          <p:nvPr>
            <p:ph type="title"/>
          </p:nvPr>
        </p:nvSpPr>
        <p:spPr>
          <a:xfrm>
            <a:off x="685800" y="0"/>
            <a:ext cx="7772400" cy="838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Buffer Layout</a:t>
            </a:r>
            <a:endParaRPr/>
          </a:p>
        </p:txBody>
      </p:sp>
      <p:grpSp>
        <p:nvGrpSpPr>
          <p:cNvPr id="5187" name="Google Shape;5187;p96"/>
          <p:cNvGrpSpPr/>
          <p:nvPr/>
        </p:nvGrpSpPr>
        <p:grpSpPr>
          <a:xfrm>
            <a:off x="1981200" y="990600"/>
            <a:ext cx="6400800" cy="762000"/>
            <a:chOff x="1248" y="864"/>
            <a:chExt cx="4032" cy="480"/>
          </a:xfrm>
        </p:grpSpPr>
        <p:sp>
          <p:nvSpPr>
            <p:cNvPr id="5188" name="Google Shape;5188;p96"/>
            <p:cNvSpPr/>
            <p:nvPr/>
          </p:nvSpPr>
          <p:spPr>
            <a:xfrm>
              <a:off x="1248" y="864"/>
              <a:ext cx="2832" cy="480"/>
            </a:xfrm>
            <a:prstGeom prst="rect">
              <a:avLst/>
            </a:prstGeom>
            <a:solidFill>
              <a:srgbClr val="FFFF6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89" name="Google Shape;5189;p96"/>
            <p:cNvSpPr/>
            <p:nvPr/>
          </p:nvSpPr>
          <p:spPr>
            <a:xfrm>
              <a:off x="1536" y="960"/>
              <a:ext cx="240"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90" name="Google Shape;5190;p96"/>
            <p:cNvSpPr txBox="1"/>
            <p:nvPr/>
          </p:nvSpPr>
          <p:spPr>
            <a:xfrm>
              <a:off x="4320" y="864"/>
              <a:ext cx="960"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Output buffers</a:t>
              </a:r>
              <a:endParaRPr/>
            </a:p>
          </p:txBody>
        </p:sp>
        <p:sp>
          <p:nvSpPr>
            <p:cNvPr id="5191" name="Google Shape;5191;p96"/>
            <p:cNvSpPr/>
            <p:nvPr/>
          </p:nvSpPr>
          <p:spPr>
            <a:xfrm>
              <a:off x="3408" y="960"/>
              <a:ext cx="240" cy="33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grpSp>
      <p:grpSp>
        <p:nvGrpSpPr>
          <p:cNvPr id="5192" name="Google Shape;5192;p96"/>
          <p:cNvGrpSpPr/>
          <p:nvPr/>
        </p:nvGrpSpPr>
        <p:grpSpPr>
          <a:xfrm>
            <a:off x="381000" y="2133600"/>
            <a:ext cx="8610600" cy="3216275"/>
            <a:chOff x="240" y="1344"/>
            <a:chExt cx="5424" cy="2026"/>
          </a:xfrm>
        </p:grpSpPr>
        <p:sp>
          <p:nvSpPr>
            <p:cNvPr id="5193" name="Google Shape;5193;p96"/>
            <p:cNvSpPr txBox="1"/>
            <p:nvPr/>
          </p:nvSpPr>
          <p:spPr>
            <a:xfrm>
              <a:off x="4704" y="2304"/>
              <a:ext cx="960" cy="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Input buffer queues k=9</a:t>
              </a:r>
              <a:endParaRPr/>
            </a:p>
          </p:txBody>
        </p:sp>
        <p:grpSp>
          <p:nvGrpSpPr>
            <p:cNvPr id="5194" name="Google Shape;5194;p96"/>
            <p:cNvGrpSpPr/>
            <p:nvPr/>
          </p:nvGrpSpPr>
          <p:grpSpPr>
            <a:xfrm>
              <a:off x="240" y="1344"/>
              <a:ext cx="4368" cy="2026"/>
              <a:chOff x="240" y="1680"/>
              <a:chExt cx="4368" cy="2026"/>
            </a:xfrm>
          </p:grpSpPr>
          <p:sp>
            <p:nvSpPr>
              <p:cNvPr id="5195" name="Google Shape;5195;p96"/>
              <p:cNvSpPr/>
              <p:nvPr/>
            </p:nvSpPr>
            <p:spPr>
              <a:xfrm>
                <a:off x="240" y="1920"/>
                <a:ext cx="4368" cy="139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196" name="Google Shape;5196;p96"/>
              <p:cNvSpPr txBox="1"/>
              <p:nvPr/>
            </p:nvSpPr>
            <p:spPr>
              <a:xfrm>
                <a:off x="480"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F0</a:t>
                </a:r>
                <a:endParaRPr/>
              </a:p>
            </p:txBody>
          </p:sp>
          <p:sp>
            <p:nvSpPr>
              <p:cNvPr id="5197" name="Google Shape;5197;p96"/>
              <p:cNvSpPr txBox="1"/>
              <p:nvPr/>
            </p:nvSpPr>
            <p:spPr>
              <a:xfrm>
                <a:off x="960"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F1</a:t>
                </a:r>
                <a:endParaRPr/>
              </a:p>
            </p:txBody>
          </p:sp>
          <p:sp>
            <p:nvSpPr>
              <p:cNvPr id="5198" name="Google Shape;5198;p96"/>
              <p:cNvSpPr txBox="1"/>
              <p:nvPr/>
            </p:nvSpPr>
            <p:spPr>
              <a:xfrm>
                <a:off x="1392"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F2</a:t>
                </a:r>
                <a:endParaRPr/>
              </a:p>
            </p:txBody>
          </p:sp>
          <p:sp>
            <p:nvSpPr>
              <p:cNvPr id="5199" name="Google Shape;5199;p96"/>
              <p:cNvSpPr txBox="1"/>
              <p:nvPr/>
            </p:nvSpPr>
            <p:spPr>
              <a:xfrm>
                <a:off x="1824"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F3</a:t>
                </a:r>
                <a:endParaRPr/>
              </a:p>
            </p:txBody>
          </p:sp>
          <p:sp>
            <p:nvSpPr>
              <p:cNvPr id="5200" name="Google Shape;5200;p96"/>
              <p:cNvSpPr txBox="1"/>
              <p:nvPr/>
            </p:nvSpPr>
            <p:spPr>
              <a:xfrm>
                <a:off x="2256"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F4</a:t>
                </a:r>
                <a:endParaRPr/>
              </a:p>
            </p:txBody>
          </p:sp>
          <p:sp>
            <p:nvSpPr>
              <p:cNvPr id="5201" name="Google Shape;5201;p96"/>
              <p:cNvSpPr txBox="1"/>
              <p:nvPr/>
            </p:nvSpPr>
            <p:spPr>
              <a:xfrm>
                <a:off x="2688"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F5</a:t>
                </a:r>
                <a:endParaRPr/>
              </a:p>
            </p:txBody>
          </p:sp>
          <p:sp>
            <p:nvSpPr>
              <p:cNvPr id="5202" name="Google Shape;5202;p96"/>
              <p:cNvSpPr txBox="1"/>
              <p:nvPr/>
            </p:nvSpPr>
            <p:spPr>
              <a:xfrm>
                <a:off x="3120"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F6</a:t>
                </a:r>
                <a:endParaRPr/>
              </a:p>
            </p:txBody>
          </p:sp>
          <p:sp>
            <p:nvSpPr>
              <p:cNvPr id="5203" name="Google Shape;5203;p96"/>
              <p:cNvSpPr txBox="1"/>
              <p:nvPr/>
            </p:nvSpPr>
            <p:spPr>
              <a:xfrm>
                <a:off x="3552"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F7</a:t>
                </a:r>
                <a:endParaRPr/>
              </a:p>
            </p:txBody>
          </p:sp>
          <p:sp>
            <p:nvSpPr>
              <p:cNvPr id="5204" name="Google Shape;5204;p96"/>
              <p:cNvSpPr txBox="1"/>
              <p:nvPr/>
            </p:nvSpPr>
            <p:spPr>
              <a:xfrm>
                <a:off x="3984" y="1680"/>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F8</a:t>
                </a:r>
                <a:endParaRPr/>
              </a:p>
            </p:txBody>
          </p:sp>
          <p:sp>
            <p:nvSpPr>
              <p:cNvPr id="5205" name="Google Shape;5205;p96"/>
              <p:cNvSpPr txBox="1"/>
              <p:nvPr/>
            </p:nvSpPr>
            <p:spPr>
              <a:xfrm>
                <a:off x="480"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R0</a:t>
                </a:r>
                <a:endParaRPr/>
              </a:p>
            </p:txBody>
          </p:sp>
          <p:sp>
            <p:nvSpPr>
              <p:cNvPr id="5206" name="Google Shape;5206;p96"/>
              <p:cNvSpPr txBox="1"/>
              <p:nvPr/>
            </p:nvSpPr>
            <p:spPr>
              <a:xfrm>
                <a:off x="960"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R1</a:t>
                </a:r>
                <a:endParaRPr/>
              </a:p>
            </p:txBody>
          </p:sp>
          <p:sp>
            <p:nvSpPr>
              <p:cNvPr id="5207" name="Google Shape;5207;p96"/>
              <p:cNvSpPr txBox="1"/>
              <p:nvPr/>
            </p:nvSpPr>
            <p:spPr>
              <a:xfrm>
                <a:off x="1392"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R2</a:t>
                </a:r>
                <a:endParaRPr/>
              </a:p>
            </p:txBody>
          </p:sp>
          <p:sp>
            <p:nvSpPr>
              <p:cNvPr id="5208" name="Google Shape;5208;p96"/>
              <p:cNvSpPr txBox="1"/>
              <p:nvPr/>
            </p:nvSpPr>
            <p:spPr>
              <a:xfrm>
                <a:off x="1824"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R3</a:t>
                </a:r>
                <a:endParaRPr/>
              </a:p>
            </p:txBody>
          </p:sp>
          <p:sp>
            <p:nvSpPr>
              <p:cNvPr id="5209" name="Google Shape;5209;p96"/>
              <p:cNvSpPr txBox="1"/>
              <p:nvPr/>
            </p:nvSpPr>
            <p:spPr>
              <a:xfrm>
                <a:off x="2256"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R4</a:t>
                </a:r>
                <a:endParaRPr/>
              </a:p>
            </p:txBody>
          </p:sp>
          <p:sp>
            <p:nvSpPr>
              <p:cNvPr id="5210" name="Google Shape;5210;p96"/>
              <p:cNvSpPr txBox="1"/>
              <p:nvPr/>
            </p:nvSpPr>
            <p:spPr>
              <a:xfrm>
                <a:off x="2688"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R5</a:t>
                </a:r>
                <a:endParaRPr/>
              </a:p>
            </p:txBody>
          </p:sp>
          <p:sp>
            <p:nvSpPr>
              <p:cNvPr id="5211" name="Google Shape;5211;p96"/>
              <p:cNvSpPr txBox="1"/>
              <p:nvPr/>
            </p:nvSpPr>
            <p:spPr>
              <a:xfrm>
                <a:off x="3120"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R6</a:t>
                </a:r>
                <a:endParaRPr/>
              </a:p>
            </p:txBody>
          </p:sp>
          <p:sp>
            <p:nvSpPr>
              <p:cNvPr id="5212" name="Google Shape;5212;p96"/>
              <p:cNvSpPr txBox="1"/>
              <p:nvPr/>
            </p:nvSpPr>
            <p:spPr>
              <a:xfrm>
                <a:off x="3552"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R7</a:t>
                </a:r>
                <a:endParaRPr/>
              </a:p>
            </p:txBody>
          </p:sp>
          <p:sp>
            <p:nvSpPr>
              <p:cNvPr id="5213" name="Google Shape;5213;p96"/>
              <p:cNvSpPr txBox="1"/>
              <p:nvPr/>
            </p:nvSpPr>
            <p:spPr>
              <a:xfrm>
                <a:off x="3984" y="3456"/>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R8</a:t>
                </a:r>
                <a:endParaRPr/>
              </a:p>
            </p:txBody>
          </p:sp>
          <p:sp>
            <p:nvSpPr>
              <p:cNvPr id="5214" name="Google Shape;5214;p96"/>
              <p:cNvSpPr/>
              <p:nvPr/>
            </p:nvSpPr>
            <p:spPr>
              <a:xfrm>
                <a:off x="528"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15" name="Google Shape;5215;p96"/>
              <p:cNvSpPr/>
              <p:nvPr/>
            </p:nvSpPr>
            <p:spPr>
              <a:xfrm>
                <a:off x="1008"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16" name="Google Shape;5216;p96"/>
              <p:cNvSpPr/>
              <p:nvPr/>
            </p:nvSpPr>
            <p:spPr>
              <a:xfrm>
                <a:off x="1440"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17" name="Google Shape;5217;p96"/>
              <p:cNvSpPr/>
              <p:nvPr/>
            </p:nvSpPr>
            <p:spPr>
              <a:xfrm>
                <a:off x="1872"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18" name="Google Shape;5218;p96"/>
              <p:cNvSpPr/>
              <p:nvPr/>
            </p:nvSpPr>
            <p:spPr>
              <a:xfrm>
                <a:off x="2304"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19" name="Google Shape;5219;p96"/>
              <p:cNvSpPr/>
              <p:nvPr/>
            </p:nvSpPr>
            <p:spPr>
              <a:xfrm>
                <a:off x="2736"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20" name="Google Shape;5220;p96"/>
              <p:cNvSpPr/>
              <p:nvPr/>
            </p:nvSpPr>
            <p:spPr>
              <a:xfrm>
                <a:off x="3168"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21" name="Google Shape;5221;p96"/>
              <p:cNvSpPr/>
              <p:nvPr/>
            </p:nvSpPr>
            <p:spPr>
              <a:xfrm>
                <a:off x="3600"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22" name="Google Shape;5222;p96"/>
              <p:cNvSpPr/>
              <p:nvPr/>
            </p:nvSpPr>
            <p:spPr>
              <a:xfrm>
                <a:off x="4032" y="2016"/>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5223" name="Google Shape;5223;p96"/>
              <p:cNvCxnSpPr/>
              <p:nvPr/>
            </p:nvCxnSpPr>
            <p:spPr>
              <a:xfrm>
                <a:off x="624"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24" name="Google Shape;5224;p96"/>
              <p:cNvCxnSpPr/>
              <p:nvPr/>
            </p:nvCxnSpPr>
            <p:spPr>
              <a:xfrm>
                <a:off x="1104"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25" name="Google Shape;5225;p96"/>
              <p:cNvCxnSpPr/>
              <p:nvPr/>
            </p:nvCxnSpPr>
            <p:spPr>
              <a:xfrm>
                <a:off x="1584"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26" name="Google Shape;5226;p96"/>
              <p:cNvCxnSpPr/>
              <p:nvPr/>
            </p:nvCxnSpPr>
            <p:spPr>
              <a:xfrm>
                <a:off x="1968"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27" name="Google Shape;5227;p96"/>
              <p:cNvCxnSpPr/>
              <p:nvPr/>
            </p:nvCxnSpPr>
            <p:spPr>
              <a:xfrm>
                <a:off x="2400"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28" name="Google Shape;5228;p96"/>
              <p:cNvCxnSpPr/>
              <p:nvPr/>
            </p:nvCxnSpPr>
            <p:spPr>
              <a:xfrm>
                <a:off x="2832"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29" name="Google Shape;5229;p96"/>
              <p:cNvCxnSpPr/>
              <p:nvPr/>
            </p:nvCxnSpPr>
            <p:spPr>
              <a:xfrm>
                <a:off x="3264"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30" name="Google Shape;5230;p96"/>
              <p:cNvCxnSpPr/>
              <p:nvPr/>
            </p:nvCxnSpPr>
            <p:spPr>
              <a:xfrm>
                <a:off x="3696" y="1872"/>
                <a:ext cx="0" cy="144"/>
              </a:xfrm>
              <a:prstGeom prst="straightConnector1">
                <a:avLst/>
              </a:prstGeom>
              <a:noFill/>
              <a:ln cap="flat" cmpd="sng" w="38100">
                <a:solidFill>
                  <a:schemeClr val="dk1"/>
                </a:solidFill>
                <a:prstDash val="solid"/>
                <a:round/>
                <a:headEnd len="sm" w="sm" type="none"/>
                <a:tailEnd len="sm" w="sm" type="triangle"/>
              </a:ln>
            </p:spPr>
          </p:cxnSp>
          <p:cxnSp>
            <p:nvCxnSpPr>
              <p:cNvPr id="5231" name="Google Shape;5231;p96"/>
              <p:cNvCxnSpPr/>
              <p:nvPr/>
            </p:nvCxnSpPr>
            <p:spPr>
              <a:xfrm>
                <a:off x="4128" y="1872"/>
                <a:ext cx="0" cy="144"/>
              </a:xfrm>
              <a:prstGeom prst="straightConnector1">
                <a:avLst/>
              </a:prstGeom>
              <a:noFill/>
              <a:ln cap="flat" cmpd="sng" w="38100">
                <a:solidFill>
                  <a:schemeClr val="dk1"/>
                </a:solidFill>
                <a:prstDash val="solid"/>
                <a:round/>
                <a:headEnd len="sm" w="sm" type="none"/>
                <a:tailEnd len="sm" w="sm" type="triangle"/>
              </a:ln>
            </p:spPr>
          </p:cxnSp>
          <p:sp>
            <p:nvSpPr>
              <p:cNvPr id="5232" name="Google Shape;5232;p96"/>
              <p:cNvSpPr/>
              <p:nvPr/>
            </p:nvSpPr>
            <p:spPr>
              <a:xfrm>
                <a:off x="528" y="2448"/>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33" name="Google Shape;5233;p96"/>
              <p:cNvSpPr/>
              <p:nvPr/>
            </p:nvSpPr>
            <p:spPr>
              <a:xfrm>
                <a:off x="528" y="2880"/>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34" name="Google Shape;5234;p96"/>
              <p:cNvSpPr/>
              <p:nvPr/>
            </p:nvSpPr>
            <p:spPr>
              <a:xfrm>
                <a:off x="2304" y="2448"/>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35" name="Google Shape;5235;p96"/>
              <p:cNvSpPr/>
              <p:nvPr/>
            </p:nvSpPr>
            <p:spPr>
              <a:xfrm>
                <a:off x="3168" y="2448"/>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36" name="Google Shape;5236;p96"/>
              <p:cNvSpPr/>
              <p:nvPr/>
            </p:nvSpPr>
            <p:spPr>
              <a:xfrm>
                <a:off x="3168" y="2880"/>
                <a:ext cx="240" cy="336"/>
              </a:xfrm>
              <a:prstGeom prst="rect">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cxnSp>
            <p:nvCxnSpPr>
              <p:cNvPr id="5237" name="Google Shape;5237;p96"/>
              <p:cNvCxnSpPr/>
              <p:nvPr/>
            </p:nvCxnSpPr>
            <p:spPr>
              <a:xfrm>
                <a:off x="624" y="2304"/>
                <a:ext cx="0" cy="144"/>
              </a:xfrm>
              <a:prstGeom prst="straightConnector1">
                <a:avLst/>
              </a:prstGeom>
              <a:noFill/>
              <a:ln cap="flat" cmpd="sng" w="38100">
                <a:solidFill>
                  <a:schemeClr val="dk1"/>
                </a:solidFill>
                <a:prstDash val="solid"/>
                <a:round/>
                <a:headEnd len="sm" w="sm" type="none"/>
                <a:tailEnd len="sm" w="sm" type="triangle"/>
              </a:ln>
            </p:spPr>
          </p:cxnSp>
          <p:cxnSp>
            <p:nvCxnSpPr>
              <p:cNvPr id="5238" name="Google Shape;5238;p96"/>
              <p:cNvCxnSpPr/>
              <p:nvPr/>
            </p:nvCxnSpPr>
            <p:spPr>
              <a:xfrm>
                <a:off x="624" y="2736"/>
                <a:ext cx="0" cy="144"/>
              </a:xfrm>
              <a:prstGeom prst="straightConnector1">
                <a:avLst/>
              </a:prstGeom>
              <a:noFill/>
              <a:ln cap="flat" cmpd="sng" w="38100">
                <a:solidFill>
                  <a:schemeClr val="dk1"/>
                </a:solidFill>
                <a:prstDash val="solid"/>
                <a:round/>
                <a:headEnd len="sm" w="sm" type="none"/>
                <a:tailEnd len="sm" w="sm" type="triangle"/>
              </a:ln>
            </p:spPr>
          </p:cxnSp>
          <p:cxnSp>
            <p:nvCxnSpPr>
              <p:cNvPr id="5239" name="Google Shape;5239;p96"/>
              <p:cNvCxnSpPr/>
              <p:nvPr/>
            </p:nvCxnSpPr>
            <p:spPr>
              <a:xfrm>
                <a:off x="2400" y="2304"/>
                <a:ext cx="0" cy="144"/>
              </a:xfrm>
              <a:prstGeom prst="straightConnector1">
                <a:avLst/>
              </a:prstGeom>
              <a:noFill/>
              <a:ln cap="flat" cmpd="sng" w="38100">
                <a:solidFill>
                  <a:schemeClr val="dk1"/>
                </a:solidFill>
                <a:prstDash val="solid"/>
                <a:round/>
                <a:headEnd len="sm" w="sm" type="none"/>
                <a:tailEnd len="sm" w="sm" type="triangle"/>
              </a:ln>
            </p:spPr>
          </p:cxnSp>
          <p:cxnSp>
            <p:nvCxnSpPr>
              <p:cNvPr id="5240" name="Google Shape;5240;p96"/>
              <p:cNvCxnSpPr/>
              <p:nvPr/>
            </p:nvCxnSpPr>
            <p:spPr>
              <a:xfrm>
                <a:off x="3264" y="2304"/>
                <a:ext cx="0" cy="144"/>
              </a:xfrm>
              <a:prstGeom prst="straightConnector1">
                <a:avLst/>
              </a:prstGeom>
              <a:noFill/>
              <a:ln cap="flat" cmpd="sng" w="38100">
                <a:solidFill>
                  <a:schemeClr val="dk1"/>
                </a:solidFill>
                <a:prstDash val="solid"/>
                <a:round/>
                <a:headEnd len="sm" w="sm" type="none"/>
                <a:tailEnd len="sm" w="sm" type="triangle"/>
              </a:ln>
            </p:spPr>
          </p:cxnSp>
          <p:cxnSp>
            <p:nvCxnSpPr>
              <p:cNvPr id="5241" name="Google Shape;5241;p96"/>
              <p:cNvCxnSpPr/>
              <p:nvPr/>
            </p:nvCxnSpPr>
            <p:spPr>
              <a:xfrm>
                <a:off x="3264" y="2736"/>
                <a:ext cx="0" cy="144"/>
              </a:xfrm>
              <a:prstGeom prst="straightConnector1">
                <a:avLst/>
              </a:prstGeom>
              <a:noFill/>
              <a:ln cap="flat" cmpd="sng" w="38100">
                <a:solidFill>
                  <a:schemeClr val="dk1"/>
                </a:solidFill>
                <a:prstDash val="solid"/>
                <a:round/>
                <a:headEnd len="sm" w="sm" type="none"/>
                <a:tailEnd len="sm" w="sm" type="triangle"/>
              </a:ln>
            </p:spPr>
          </p:cxnSp>
          <p:cxnSp>
            <p:nvCxnSpPr>
              <p:cNvPr id="5242" name="Google Shape;5242;p96"/>
              <p:cNvCxnSpPr/>
              <p:nvPr/>
            </p:nvCxnSpPr>
            <p:spPr>
              <a:xfrm rot="10800000">
                <a:off x="672" y="3216"/>
                <a:ext cx="0" cy="288"/>
              </a:xfrm>
              <a:prstGeom prst="straightConnector1">
                <a:avLst/>
              </a:prstGeom>
              <a:noFill/>
              <a:ln cap="flat" cmpd="sng" w="38100">
                <a:solidFill>
                  <a:schemeClr val="dk1"/>
                </a:solidFill>
                <a:prstDash val="solid"/>
                <a:round/>
                <a:headEnd len="sm" w="sm" type="none"/>
                <a:tailEnd len="sm" w="sm" type="triangle"/>
              </a:ln>
            </p:spPr>
          </p:cxnSp>
          <p:cxnSp>
            <p:nvCxnSpPr>
              <p:cNvPr id="5243" name="Google Shape;5243;p96"/>
              <p:cNvCxnSpPr/>
              <p:nvPr/>
            </p:nvCxnSpPr>
            <p:spPr>
              <a:xfrm rot="10800000">
                <a:off x="1152" y="2352"/>
                <a:ext cx="0" cy="1152"/>
              </a:xfrm>
              <a:prstGeom prst="straightConnector1">
                <a:avLst/>
              </a:prstGeom>
              <a:noFill/>
              <a:ln cap="flat" cmpd="sng" w="38100">
                <a:solidFill>
                  <a:schemeClr val="dk1"/>
                </a:solidFill>
                <a:prstDash val="solid"/>
                <a:round/>
                <a:headEnd len="sm" w="sm" type="none"/>
                <a:tailEnd len="sm" w="sm" type="triangle"/>
              </a:ln>
            </p:spPr>
          </p:cxnSp>
          <p:cxnSp>
            <p:nvCxnSpPr>
              <p:cNvPr id="5244" name="Google Shape;5244;p96"/>
              <p:cNvCxnSpPr/>
              <p:nvPr/>
            </p:nvCxnSpPr>
            <p:spPr>
              <a:xfrm rot="10800000">
                <a:off x="1584" y="2352"/>
                <a:ext cx="0" cy="1152"/>
              </a:xfrm>
              <a:prstGeom prst="straightConnector1">
                <a:avLst/>
              </a:prstGeom>
              <a:noFill/>
              <a:ln cap="flat" cmpd="sng" w="38100">
                <a:solidFill>
                  <a:schemeClr val="dk1"/>
                </a:solidFill>
                <a:prstDash val="solid"/>
                <a:round/>
                <a:headEnd len="sm" w="sm" type="none"/>
                <a:tailEnd len="sm" w="sm" type="triangle"/>
              </a:ln>
            </p:spPr>
          </p:cxnSp>
          <p:cxnSp>
            <p:nvCxnSpPr>
              <p:cNvPr id="5245" name="Google Shape;5245;p96"/>
              <p:cNvCxnSpPr/>
              <p:nvPr/>
            </p:nvCxnSpPr>
            <p:spPr>
              <a:xfrm rot="10800000">
                <a:off x="2016" y="2352"/>
                <a:ext cx="0" cy="1152"/>
              </a:xfrm>
              <a:prstGeom prst="straightConnector1">
                <a:avLst/>
              </a:prstGeom>
              <a:noFill/>
              <a:ln cap="flat" cmpd="sng" w="38100">
                <a:solidFill>
                  <a:schemeClr val="dk1"/>
                </a:solidFill>
                <a:prstDash val="solid"/>
                <a:round/>
                <a:headEnd len="sm" w="sm" type="none"/>
                <a:tailEnd len="sm" w="sm" type="triangle"/>
              </a:ln>
            </p:spPr>
          </p:cxnSp>
          <p:cxnSp>
            <p:nvCxnSpPr>
              <p:cNvPr id="5246" name="Google Shape;5246;p96"/>
              <p:cNvCxnSpPr/>
              <p:nvPr/>
            </p:nvCxnSpPr>
            <p:spPr>
              <a:xfrm rot="10800000">
                <a:off x="2448" y="2784"/>
                <a:ext cx="0" cy="720"/>
              </a:xfrm>
              <a:prstGeom prst="straightConnector1">
                <a:avLst/>
              </a:prstGeom>
              <a:noFill/>
              <a:ln cap="flat" cmpd="sng" w="38100">
                <a:solidFill>
                  <a:schemeClr val="dk1"/>
                </a:solidFill>
                <a:prstDash val="solid"/>
                <a:round/>
                <a:headEnd len="sm" w="sm" type="none"/>
                <a:tailEnd len="sm" w="sm" type="triangle"/>
              </a:ln>
            </p:spPr>
          </p:cxnSp>
          <p:cxnSp>
            <p:nvCxnSpPr>
              <p:cNvPr id="5247" name="Google Shape;5247;p96"/>
              <p:cNvCxnSpPr/>
              <p:nvPr/>
            </p:nvCxnSpPr>
            <p:spPr>
              <a:xfrm rot="10800000">
                <a:off x="2832" y="2352"/>
                <a:ext cx="0" cy="1152"/>
              </a:xfrm>
              <a:prstGeom prst="straightConnector1">
                <a:avLst/>
              </a:prstGeom>
              <a:noFill/>
              <a:ln cap="flat" cmpd="sng" w="38100">
                <a:solidFill>
                  <a:schemeClr val="dk1"/>
                </a:solidFill>
                <a:prstDash val="solid"/>
                <a:round/>
                <a:headEnd len="sm" w="sm" type="none"/>
                <a:tailEnd len="sm" w="sm" type="triangle"/>
              </a:ln>
            </p:spPr>
          </p:cxnSp>
          <p:cxnSp>
            <p:nvCxnSpPr>
              <p:cNvPr id="5248" name="Google Shape;5248;p96"/>
              <p:cNvCxnSpPr/>
              <p:nvPr/>
            </p:nvCxnSpPr>
            <p:spPr>
              <a:xfrm rot="10800000">
                <a:off x="3312" y="3216"/>
                <a:ext cx="0" cy="288"/>
              </a:xfrm>
              <a:prstGeom prst="straightConnector1">
                <a:avLst/>
              </a:prstGeom>
              <a:noFill/>
              <a:ln cap="flat" cmpd="sng" w="38100">
                <a:solidFill>
                  <a:schemeClr val="dk1"/>
                </a:solidFill>
                <a:prstDash val="solid"/>
                <a:round/>
                <a:headEnd len="sm" w="sm" type="none"/>
                <a:tailEnd len="sm" w="sm" type="triangle"/>
              </a:ln>
            </p:spPr>
          </p:cxnSp>
          <p:cxnSp>
            <p:nvCxnSpPr>
              <p:cNvPr id="5249" name="Google Shape;5249;p96"/>
              <p:cNvCxnSpPr/>
              <p:nvPr/>
            </p:nvCxnSpPr>
            <p:spPr>
              <a:xfrm rot="10800000">
                <a:off x="3744" y="2352"/>
                <a:ext cx="0" cy="1152"/>
              </a:xfrm>
              <a:prstGeom prst="straightConnector1">
                <a:avLst/>
              </a:prstGeom>
              <a:noFill/>
              <a:ln cap="flat" cmpd="sng" w="38100">
                <a:solidFill>
                  <a:schemeClr val="dk1"/>
                </a:solidFill>
                <a:prstDash val="solid"/>
                <a:round/>
                <a:headEnd len="sm" w="sm" type="none"/>
                <a:tailEnd len="sm" w="sm" type="triangle"/>
              </a:ln>
            </p:spPr>
          </p:cxnSp>
          <p:cxnSp>
            <p:nvCxnSpPr>
              <p:cNvPr id="5250" name="Google Shape;5250;p96"/>
              <p:cNvCxnSpPr/>
              <p:nvPr/>
            </p:nvCxnSpPr>
            <p:spPr>
              <a:xfrm rot="10800000">
                <a:off x="4176" y="2352"/>
                <a:ext cx="0" cy="1152"/>
              </a:xfrm>
              <a:prstGeom prst="straightConnector1">
                <a:avLst/>
              </a:prstGeom>
              <a:noFill/>
              <a:ln cap="flat" cmpd="sng" w="38100">
                <a:solidFill>
                  <a:schemeClr val="dk1"/>
                </a:solidFill>
                <a:prstDash val="solid"/>
                <a:round/>
                <a:headEnd len="sm" w="sm" type="none"/>
                <a:tailEnd len="sm" w="sm" type="triangle"/>
              </a:ln>
            </p:spPr>
          </p:cxnSp>
        </p:grpSp>
      </p:grpSp>
      <p:grpSp>
        <p:nvGrpSpPr>
          <p:cNvPr id="5251" name="Google Shape;5251;p96"/>
          <p:cNvGrpSpPr/>
          <p:nvPr/>
        </p:nvGrpSpPr>
        <p:grpSpPr>
          <a:xfrm>
            <a:off x="1273175" y="5535613"/>
            <a:ext cx="6583363" cy="1216025"/>
            <a:chOff x="802" y="3487"/>
            <a:chExt cx="4147" cy="766"/>
          </a:xfrm>
        </p:grpSpPr>
        <p:sp>
          <p:nvSpPr>
            <p:cNvPr id="5252" name="Google Shape;5252;p96"/>
            <p:cNvSpPr/>
            <p:nvPr/>
          </p:nvSpPr>
          <p:spPr>
            <a:xfrm>
              <a:off x="802" y="3487"/>
              <a:ext cx="4147" cy="766"/>
            </a:xfrm>
            <a:custGeom>
              <a:rect b="b" l="l" r="r" t="t"/>
              <a:pathLst>
                <a:path extrusionOk="0" h="766" w="4147">
                  <a:moveTo>
                    <a:pt x="2475" y="70"/>
                  </a:moveTo>
                  <a:cubicBezTo>
                    <a:pt x="2110" y="84"/>
                    <a:pt x="1752" y="108"/>
                    <a:pt x="1385" y="117"/>
                  </a:cubicBezTo>
                  <a:cubicBezTo>
                    <a:pt x="1003" y="109"/>
                    <a:pt x="623" y="105"/>
                    <a:pt x="241" y="125"/>
                  </a:cubicBezTo>
                  <a:cubicBezTo>
                    <a:pt x="215" y="131"/>
                    <a:pt x="178" y="139"/>
                    <a:pt x="155" y="148"/>
                  </a:cubicBezTo>
                  <a:cubicBezTo>
                    <a:pt x="146" y="152"/>
                    <a:pt x="140" y="160"/>
                    <a:pt x="132" y="164"/>
                  </a:cubicBezTo>
                  <a:cubicBezTo>
                    <a:pt x="125" y="168"/>
                    <a:pt x="117" y="169"/>
                    <a:pt x="109" y="171"/>
                  </a:cubicBezTo>
                  <a:cubicBezTo>
                    <a:pt x="91" y="189"/>
                    <a:pt x="72" y="208"/>
                    <a:pt x="54" y="226"/>
                  </a:cubicBezTo>
                  <a:cubicBezTo>
                    <a:pt x="46" y="234"/>
                    <a:pt x="31" y="249"/>
                    <a:pt x="31" y="249"/>
                  </a:cubicBezTo>
                  <a:cubicBezTo>
                    <a:pt x="22" y="285"/>
                    <a:pt x="12" y="323"/>
                    <a:pt x="0" y="358"/>
                  </a:cubicBezTo>
                  <a:cubicBezTo>
                    <a:pt x="3" y="405"/>
                    <a:pt x="4" y="451"/>
                    <a:pt x="8" y="498"/>
                  </a:cubicBezTo>
                  <a:cubicBezTo>
                    <a:pt x="9" y="515"/>
                    <a:pt x="13" y="549"/>
                    <a:pt x="31" y="561"/>
                  </a:cubicBezTo>
                  <a:cubicBezTo>
                    <a:pt x="47" y="571"/>
                    <a:pt x="67" y="570"/>
                    <a:pt x="85" y="576"/>
                  </a:cubicBezTo>
                  <a:cubicBezTo>
                    <a:pt x="177" y="649"/>
                    <a:pt x="341" y="640"/>
                    <a:pt x="451" y="670"/>
                  </a:cubicBezTo>
                  <a:cubicBezTo>
                    <a:pt x="802" y="766"/>
                    <a:pt x="1221" y="740"/>
                    <a:pt x="1564" y="747"/>
                  </a:cubicBezTo>
                  <a:cubicBezTo>
                    <a:pt x="1896" y="745"/>
                    <a:pt x="2229" y="747"/>
                    <a:pt x="2561" y="740"/>
                  </a:cubicBezTo>
                  <a:cubicBezTo>
                    <a:pt x="2767" y="736"/>
                    <a:pt x="2992" y="687"/>
                    <a:pt x="3199" y="670"/>
                  </a:cubicBezTo>
                  <a:cubicBezTo>
                    <a:pt x="3239" y="662"/>
                    <a:pt x="3285" y="637"/>
                    <a:pt x="3323" y="631"/>
                  </a:cubicBezTo>
                  <a:cubicBezTo>
                    <a:pt x="3387" y="621"/>
                    <a:pt x="3453" y="620"/>
                    <a:pt x="3518" y="615"/>
                  </a:cubicBezTo>
                  <a:cubicBezTo>
                    <a:pt x="3674" y="553"/>
                    <a:pt x="3842" y="537"/>
                    <a:pt x="4001" y="491"/>
                  </a:cubicBezTo>
                  <a:cubicBezTo>
                    <a:pt x="4079" y="435"/>
                    <a:pt x="4104" y="379"/>
                    <a:pt x="4141" y="288"/>
                  </a:cubicBezTo>
                  <a:cubicBezTo>
                    <a:pt x="4138" y="267"/>
                    <a:pt x="4147" y="241"/>
                    <a:pt x="4133" y="226"/>
                  </a:cubicBezTo>
                  <a:cubicBezTo>
                    <a:pt x="4121" y="212"/>
                    <a:pt x="4096" y="222"/>
                    <a:pt x="4078" y="218"/>
                  </a:cubicBezTo>
                  <a:cubicBezTo>
                    <a:pt x="4036" y="209"/>
                    <a:pt x="3996" y="196"/>
                    <a:pt x="3954" y="187"/>
                  </a:cubicBezTo>
                  <a:cubicBezTo>
                    <a:pt x="3823" y="197"/>
                    <a:pt x="3700" y="214"/>
                    <a:pt x="3572" y="249"/>
                  </a:cubicBezTo>
                  <a:cubicBezTo>
                    <a:pt x="3459" y="244"/>
                    <a:pt x="3356" y="241"/>
                    <a:pt x="3246" y="218"/>
                  </a:cubicBezTo>
                  <a:cubicBezTo>
                    <a:pt x="3199" y="161"/>
                    <a:pt x="3222" y="194"/>
                    <a:pt x="3183" y="117"/>
                  </a:cubicBezTo>
                  <a:cubicBezTo>
                    <a:pt x="3174" y="100"/>
                    <a:pt x="3146" y="104"/>
                    <a:pt x="3129" y="94"/>
                  </a:cubicBezTo>
                  <a:cubicBezTo>
                    <a:pt x="3052" y="46"/>
                    <a:pt x="2981" y="25"/>
                    <a:pt x="2895" y="0"/>
                  </a:cubicBezTo>
                  <a:cubicBezTo>
                    <a:pt x="2775" y="7"/>
                    <a:pt x="2657" y="17"/>
                    <a:pt x="2537" y="23"/>
                  </a:cubicBezTo>
                  <a:cubicBezTo>
                    <a:pt x="2492" y="35"/>
                    <a:pt x="2507" y="38"/>
                    <a:pt x="2475" y="70"/>
                  </a:cubicBezTo>
                  <a:close/>
                </a:path>
              </a:pathLst>
            </a:custGeom>
            <a:solidFill>
              <a:srgbClr val="99FF66"/>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rgbClr val="FFFF00"/>
                </a:solidFill>
                <a:latin typeface="Times New Roman"/>
                <a:ea typeface="Times New Roman"/>
                <a:cs typeface="Times New Roman"/>
                <a:sym typeface="Times New Roman"/>
              </a:endParaRPr>
            </a:p>
          </p:txBody>
        </p:sp>
        <p:sp>
          <p:nvSpPr>
            <p:cNvPr id="5253" name="Google Shape;5253;p96"/>
            <p:cNvSpPr txBox="1"/>
            <p:nvPr/>
          </p:nvSpPr>
          <p:spPr>
            <a:xfrm>
              <a:off x="1488" y="3792"/>
              <a:ext cx="235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Pool of free input buffers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7"/>
                                        </p:tgtEl>
                                        <p:attrNameLst>
                                          <p:attrName>style.visibility</p:attrName>
                                        </p:attrNameLst>
                                      </p:cBhvr>
                                      <p:to>
                                        <p:strVal val="visible"/>
                                      </p:to>
                                    </p:set>
                                    <p:anim calcmode="lin" valueType="num">
                                      <p:cBhvr additive="base">
                                        <p:cTn dur="500"/>
                                        <p:tgtEl>
                                          <p:spTgt spid="51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92"/>
                                        </p:tgtEl>
                                        <p:attrNameLst>
                                          <p:attrName>style.visibility</p:attrName>
                                        </p:attrNameLst>
                                      </p:cBhvr>
                                      <p:to>
                                        <p:strVal val="visible"/>
                                      </p:to>
                                    </p:set>
                                    <p:anim calcmode="lin" valueType="num">
                                      <p:cBhvr additive="base">
                                        <p:cTn dur="500"/>
                                        <p:tgtEl>
                                          <p:spTgt spid="51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1"/>
                                        </p:tgtEl>
                                        <p:attrNameLst>
                                          <p:attrName>style.visibility</p:attrName>
                                        </p:attrNameLst>
                                      </p:cBhvr>
                                      <p:to>
                                        <p:strVal val="visible"/>
                                      </p:to>
                                    </p:set>
                                    <p:anim calcmode="lin" valueType="num">
                                      <p:cBhvr additive="base">
                                        <p:cTn dur="500"/>
                                        <p:tgtEl>
                                          <p:spTgt spid="52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7" name="Shape 5257"/>
        <p:cNvGrpSpPr/>
        <p:nvPr/>
      </p:nvGrpSpPr>
      <p:grpSpPr>
        <a:xfrm>
          <a:off x="0" y="0"/>
          <a:ext cx="0" cy="0"/>
          <a:chOff x="0" y="0"/>
          <a:chExt cx="0" cy="0"/>
        </a:xfrm>
      </p:grpSpPr>
      <p:sp>
        <p:nvSpPr>
          <p:cNvPr id="5258" name="Google Shape;5258;p97"/>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Initialize To Merge k Runs</a:t>
            </a:r>
            <a:endParaRPr/>
          </a:p>
        </p:txBody>
      </p:sp>
      <p:sp>
        <p:nvSpPr>
          <p:cNvPr id="5259" name="Google Shape;5259;p97"/>
          <p:cNvSpPr txBox="1"/>
          <p:nvPr>
            <p:ph idx="1" type="body"/>
          </p:nvPr>
        </p:nvSpPr>
        <p:spPr>
          <a:xfrm>
            <a:off x="304800" y="1295400"/>
            <a:ext cx="8686800" cy="4800600"/>
          </a:xfrm>
          <a:prstGeom prst="rect">
            <a:avLst/>
          </a:prstGeom>
          <a:noFill/>
          <a:ln>
            <a:noFill/>
          </a:ln>
        </p:spPr>
        <p:txBody>
          <a:bodyPr anchorCtr="0" anchor="t" bIns="46025" lIns="92075" spcFirstLastPara="1" rIns="92075" wrap="square" tIns="46025">
            <a:noAutofit/>
          </a:bodyPr>
          <a:lstStyle/>
          <a:p>
            <a:pPr indent="-342882" lvl="0" marL="342882" rtl="0" algn="l">
              <a:lnSpc>
                <a:spcPct val="90000"/>
              </a:lnSpc>
              <a:spcBef>
                <a:spcPts val="0"/>
              </a:spcBef>
              <a:spcAft>
                <a:spcPts val="0"/>
              </a:spcAft>
              <a:buSzPts val="3200"/>
              <a:buFont typeface="Times New Roman"/>
              <a:buChar char="•"/>
            </a:pPr>
            <a:r>
              <a:rPr lang="en-US"/>
              <a:t>Initialize </a:t>
            </a:r>
            <a:r>
              <a:rPr lang="en-US">
                <a:solidFill>
                  <a:schemeClr val="hlink"/>
                </a:solidFill>
              </a:rPr>
              <a:t>k</a:t>
            </a:r>
            <a:r>
              <a:rPr lang="en-US"/>
              <a:t> queues of input buffers, </a:t>
            </a:r>
            <a:r>
              <a:rPr lang="en-US">
                <a:solidFill>
                  <a:schemeClr val="hlink"/>
                </a:solidFill>
              </a:rPr>
              <a:t>1</a:t>
            </a:r>
            <a:r>
              <a:rPr lang="en-US"/>
              <a:t> queue per run, </a:t>
            </a:r>
            <a:r>
              <a:rPr lang="en-US">
                <a:solidFill>
                  <a:schemeClr val="hlink"/>
                </a:solidFill>
              </a:rPr>
              <a:t>1</a:t>
            </a:r>
            <a:r>
              <a:rPr lang="en-US"/>
              <a:t> buffer per run.</a:t>
            </a:r>
            <a:endParaRPr/>
          </a:p>
          <a:p>
            <a:pPr indent="-342882" lvl="0" marL="342882" rtl="0" algn="l">
              <a:lnSpc>
                <a:spcPct val="90000"/>
              </a:lnSpc>
              <a:spcBef>
                <a:spcPts val="640"/>
              </a:spcBef>
              <a:spcAft>
                <a:spcPts val="0"/>
              </a:spcAft>
              <a:buSzPts val="3200"/>
              <a:buFont typeface="Times New Roman"/>
              <a:buChar char="•"/>
            </a:pPr>
            <a:r>
              <a:rPr lang="en-US"/>
              <a:t>Input one buffer load from each of the </a:t>
            </a:r>
            <a:r>
              <a:rPr lang="en-US">
                <a:solidFill>
                  <a:schemeClr val="hlink"/>
                </a:solidFill>
              </a:rPr>
              <a:t>k</a:t>
            </a:r>
            <a:r>
              <a:rPr lang="en-US"/>
              <a:t> runs.</a:t>
            </a:r>
            <a:endParaRPr/>
          </a:p>
          <a:p>
            <a:pPr indent="-342882" lvl="0" marL="342882" rtl="0" algn="l">
              <a:lnSpc>
                <a:spcPct val="90000"/>
              </a:lnSpc>
              <a:spcBef>
                <a:spcPts val="640"/>
              </a:spcBef>
              <a:spcAft>
                <a:spcPts val="0"/>
              </a:spcAft>
              <a:buSzPts val="3200"/>
              <a:buFont typeface="Times New Roman"/>
              <a:buChar char="•"/>
            </a:pPr>
            <a:r>
              <a:rPr lang="en-US"/>
              <a:t>Put </a:t>
            </a:r>
            <a:r>
              <a:rPr lang="en-US">
                <a:solidFill>
                  <a:schemeClr val="hlink"/>
                </a:solidFill>
              </a:rPr>
              <a:t>k – 1</a:t>
            </a:r>
            <a:r>
              <a:rPr lang="en-US"/>
              <a:t> unused input buffers into pool of free buffers.</a:t>
            </a:r>
            <a:endParaRPr/>
          </a:p>
          <a:p>
            <a:pPr indent="-342882" lvl="0" marL="342882" rtl="0" algn="l">
              <a:lnSpc>
                <a:spcPct val="90000"/>
              </a:lnSpc>
              <a:spcBef>
                <a:spcPts val="640"/>
              </a:spcBef>
              <a:spcAft>
                <a:spcPts val="0"/>
              </a:spcAft>
              <a:buSzPts val="3200"/>
              <a:buFont typeface="Times New Roman"/>
              <a:buChar char="•"/>
            </a:pPr>
            <a:r>
              <a:rPr lang="en-US"/>
              <a:t>Set </a:t>
            </a:r>
            <a:r>
              <a:rPr lang="en-US">
                <a:solidFill>
                  <a:schemeClr val="hlink"/>
                </a:solidFill>
              </a:rPr>
              <a:t>activeOutputBuffer = 0</a:t>
            </a:r>
            <a:r>
              <a:rPr lang="en-US"/>
              <a:t>.</a:t>
            </a:r>
            <a:endParaRPr/>
          </a:p>
          <a:p>
            <a:pPr indent="-342882" lvl="0" marL="342882" rtl="0" algn="l">
              <a:lnSpc>
                <a:spcPct val="90000"/>
              </a:lnSpc>
              <a:spcBef>
                <a:spcPts val="640"/>
              </a:spcBef>
              <a:spcAft>
                <a:spcPts val="0"/>
              </a:spcAft>
              <a:buSzPts val="3200"/>
              <a:buFont typeface="Times New Roman"/>
              <a:buChar char="•"/>
            </a:pPr>
            <a:r>
              <a:rPr lang="en-US"/>
              <a:t>Initiate input of next buffer load from first run to exhaust. Use remaining unused input buffer for this input.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9">
                                            <p:txEl>
                                              <p:pRg end="0" st="0"/>
                                            </p:txEl>
                                          </p:spTgt>
                                        </p:tgtEl>
                                        <p:attrNameLst>
                                          <p:attrName>style.visibility</p:attrName>
                                        </p:attrNameLst>
                                      </p:cBhvr>
                                      <p:to>
                                        <p:strVal val="visible"/>
                                      </p:to>
                                    </p:set>
                                    <p:anim calcmode="lin" valueType="num">
                                      <p:cBhvr additive="base">
                                        <p:cTn dur="500"/>
                                        <p:tgtEl>
                                          <p:spTgt spid="52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9">
                                            <p:txEl>
                                              <p:pRg end="1" st="1"/>
                                            </p:txEl>
                                          </p:spTgt>
                                        </p:tgtEl>
                                        <p:attrNameLst>
                                          <p:attrName>style.visibility</p:attrName>
                                        </p:attrNameLst>
                                      </p:cBhvr>
                                      <p:to>
                                        <p:strVal val="visible"/>
                                      </p:to>
                                    </p:set>
                                    <p:anim calcmode="lin" valueType="num">
                                      <p:cBhvr additive="base">
                                        <p:cTn dur="500"/>
                                        <p:tgtEl>
                                          <p:spTgt spid="525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9">
                                            <p:txEl>
                                              <p:pRg end="2" st="2"/>
                                            </p:txEl>
                                          </p:spTgt>
                                        </p:tgtEl>
                                        <p:attrNameLst>
                                          <p:attrName>style.visibility</p:attrName>
                                        </p:attrNameLst>
                                      </p:cBhvr>
                                      <p:to>
                                        <p:strVal val="visible"/>
                                      </p:to>
                                    </p:set>
                                    <p:anim calcmode="lin" valueType="num">
                                      <p:cBhvr additive="base">
                                        <p:cTn dur="500"/>
                                        <p:tgtEl>
                                          <p:spTgt spid="525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9">
                                            <p:txEl>
                                              <p:pRg end="3" st="3"/>
                                            </p:txEl>
                                          </p:spTgt>
                                        </p:tgtEl>
                                        <p:attrNameLst>
                                          <p:attrName>style.visibility</p:attrName>
                                        </p:attrNameLst>
                                      </p:cBhvr>
                                      <p:to>
                                        <p:strVal val="visible"/>
                                      </p:to>
                                    </p:set>
                                    <p:anim calcmode="lin" valueType="num">
                                      <p:cBhvr additive="base">
                                        <p:cTn dur="500"/>
                                        <p:tgtEl>
                                          <p:spTgt spid="525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9">
                                            <p:txEl>
                                              <p:pRg end="4" st="4"/>
                                            </p:txEl>
                                          </p:spTgt>
                                        </p:tgtEl>
                                        <p:attrNameLst>
                                          <p:attrName>style.visibility</p:attrName>
                                        </p:attrNameLst>
                                      </p:cBhvr>
                                      <p:to>
                                        <p:strVal val="visible"/>
                                      </p:to>
                                    </p:set>
                                    <p:anim calcmode="lin" valueType="num">
                                      <p:cBhvr additive="base">
                                        <p:cTn dur="500"/>
                                        <p:tgtEl>
                                          <p:spTgt spid="525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3" name="Shape 5263"/>
        <p:cNvGrpSpPr/>
        <p:nvPr/>
      </p:nvGrpSpPr>
      <p:grpSpPr>
        <a:xfrm>
          <a:off x="0" y="0"/>
          <a:ext cx="0" cy="0"/>
          <a:chOff x="0" y="0"/>
          <a:chExt cx="0" cy="0"/>
        </a:xfrm>
      </p:grpSpPr>
      <p:sp>
        <p:nvSpPr>
          <p:cNvPr id="5264" name="Google Shape;5264;p98"/>
          <p:cNvSpPr txBox="1"/>
          <p:nvPr>
            <p:ph type="title"/>
          </p:nvPr>
        </p:nvSpPr>
        <p:spPr>
          <a:xfrm>
            <a:off x="685800"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n-US"/>
              <a:t>The Method kWayMerge</a:t>
            </a:r>
            <a:endParaRPr/>
          </a:p>
        </p:txBody>
      </p:sp>
      <p:sp>
        <p:nvSpPr>
          <p:cNvPr id="5265" name="Google Shape;5265;p98"/>
          <p:cNvSpPr txBox="1"/>
          <p:nvPr>
            <p:ph idx="1" type="body"/>
          </p:nvPr>
        </p:nvSpPr>
        <p:spPr>
          <a:xfrm>
            <a:off x="228600" y="2133600"/>
            <a:ext cx="8382000" cy="3733800"/>
          </a:xfrm>
          <a:prstGeom prst="rect">
            <a:avLst/>
          </a:prstGeom>
          <a:noFill/>
          <a:ln>
            <a:noFill/>
          </a:ln>
        </p:spPr>
        <p:txBody>
          <a:bodyPr anchorCtr="0" anchor="t" bIns="46025" lIns="92075" spcFirstLastPara="1" rIns="92075" wrap="square" tIns="46025">
            <a:noAutofit/>
          </a:bodyPr>
          <a:lstStyle/>
          <a:p>
            <a:pPr indent="-342882" lvl="0" marL="342882" rtl="0" algn="l">
              <a:spcBef>
                <a:spcPts val="0"/>
              </a:spcBef>
              <a:spcAft>
                <a:spcPts val="0"/>
              </a:spcAft>
              <a:buSzPts val="2800"/>
              <a:buFont typeface="Times New Roman"/>
              <a:buChar char="•"/>
            </a:pPr>
            <a:r>
              <a:rPr lang="en-US" sz="2800"/>
              <a:t>k-way merge from input queues to the active output buffer.</a:t>
            </a:r>
            <a:endParaRPr/>
          </a:p>
          <a:p>
            <a:pPr indent="-342882" lvl="0" marL="342882" rtl="0" algn="l">
              <a:spcBef>
                <a:spcPts val="560"/>
              </a:spcBef>
              <a:spcAft>
                <a:spcPts val="0"/>
              </a:spcAft>
              <a:buSzPts val="2800"/>
              <a:buFont typeface="Times New Roman"/>
              <a:buChar char="•"/>
            </a:pPr>
            <a:r>
              <a:rPr lang="en-US" sz="2800"/>
              <a:t>Merge stops when either the output buffer gets full or when an end-of-run key is merged into the output buffer.</a:t>
            </a:r>
            <a:endParaRPr/>
          </a:p>
          <a:p>
            <a:pPr indent="-342882" lvl="0" marL="342882" rtl="0" algn="l">
              <a:spcBef>
                <a:spcPts val="560"/>
              </a:spcBef>
              <a:spcAft>
                <a:spcPts val="0"/>
              </a:spcAft>
              <a:buSzPts val="2800"/>
              <a:buFont typeface="Times New Roman"/>
              <a:buChar char="•"/>
            </a:pPr>
            <a:r>
              <a:rPr lang="en-US" sz="2800"/>
              <a:t>If merge hasn’t stopped and an input buffer gets empty, advance to next buffer in queue and free empty buffer.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65">
                                            <p:txEl>
                                              <p:pRg end="0" st="0"/>
                                            </p:txEl>
                                          </p:spTgt>
                                        </p:tgtEl>
                                        <p:attrNameLst>
                                          <p:attrName>style.visibility</p:attrName>
                                        </p:attrNameLst>
                                      </p:cBhvr>
                                      <p:to>
                                        <p:strVal val="visible"/>
                                      </p:to>
                                    </p:set>
                                    <p:anim calcmode="lin" valueType="num">
                                      <p:cBhvr additive="base">
                                        <p:cTn dur="500"/>
                                        <p:tgtEl>
                                          <p:spTgt spid="52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65">
                                            <p:txEl>
                                              <p:pRg end="1" st="1"/>
                                            </p:txEl>
                                          </p:spTgt>
                                        </p:tgtEl>
                                        <p:attrNameLst>
                                          <p:attrName>style.visibility</p:attrName>
                                        </p:attrNameLst>
                                      </p:cBhvr>
                                      <p:to>
                                        <p:strVal val="visible"/>
                                      </p:to>
                                    </p:set>
                                    <p:anim calcmode="lin" valueType="num">
                                      <p:cBhvr additive="base">
                                        <p:cTn dur="500"/>
                                        <p:tgtEl>
                                          <p:spTgt spid="52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65">
                                            <p:txEl>
                                              <p:pRg end="2" st="2"/>
                                            </p:txEl>
                                          </p:spTgt>
                                        </p:tgtEl>
                                        <p:attrNameLst>
                                          <p:attrName>style.visibility</p:attrName>
                                        </p:attrNameLst>
                                      </p:cBhvr>
                                      <p:to>
                                        <p:strVal val="visible"/>
                                      </p:to>
                                    </p:set>
                                    <p:anim calcmode="lin" valueType="num">
                                      <p:cBhvr additive="base">
                                        <p:cTn dur="500"/>
                                        <p:tgtEl>
                                          <p:spTgt spid="526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Preferred Customer</dc:creator>
</cp:coreProperties>
</file>