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5" r:id="rId5"/>
    <p:sldId id="259" r:id="rId6"/>
    <p:sldId id="261" r:id="rId7"/>
    <p:sldId id="260" r:id="rId8"/>
    <p:sldId id="262" r:id="rId9"/>
    <p:sldId id="263" r:id="rId10"/>
    <p:sldId id="266" r:id="rId11"/>
    <p:sldId id="267"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66"/>
    <p:restoredTop sz="94651"/>
  </p:normalViewPr>
  <p:slideViewPr>
    <p:cSldViewPr snapToGrid="0" snapToObjects="1">
      <p:cViewPr varScale="1">
        <p:scale>
          <a:sx n="144" d="100"/>
          <a:sy n="144" d="100"/>
        </p:scale>
        <p:origin x="216"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7:16:56.984"/>
    </inkml:context>
    <inkml:brush xml:id="br0">
      <inkml:brushProperty name="width" value="0.05" units="cm"/>
      <inkml:brushProperty name="height" value="0.05" units="cm"/>
      <inkml:brushProperty name="color" value="#4472C5"/>
    </inkml:brush>
  </inkml:definitions>
  <inkml:trace contextRef="#ctx0" brushRef="#br0">42 24 24575,'-7'0'0,"0"-4"0,-7 3 0,9-6 0,-4 3 0,12 0 0,-2 0 0,7 4 0,1 0 0,2 0 0,-2 0 0,-5 0 0,2 0 0,-6 0 0,6 0 0,-5 0 0,2 3 0,-3-2 0,0 4 0,0-2 0,0 1 0,0 1 0,0-3 0,0 0 0,0-1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7:16:59.984"/>
    </inkml:context>
    <inkml:brush xml:id="br0">
      <inkml:brushProperty name="width" value="0.05" units="cm"/>
      <inkml:brushProperty name="height" value="0.05" units="cm"/>
      <inkml:brushProperty name="color" value="#4472C5"/>
    </inkml:brush>
  </inkml:definitions>
  <inkml:trace contextRef="#ctx0" brushRef="#br0">28 1 24575,'0'6'0,"0"1"0,0 0 0,0-2 0,0 1 0,-2-5 0,0 2 0,-2-3 0,1 0 0,-2 0 0,3 0 0,-3 0 0,3 0 0,0-2 0,1 1 0,1-5 0,0 2 0,0-1 0,3 3 0,0 1 0,4 1 0,-3 0 0,-1 3 0,-2-3 0,5 0 0,-5 0 0,5-3 0,-6 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7:17:03.567"/>
    </inkml:context>
    <inkml:brush xml:id="br0">
      <inkml:brushProperty name="width" value="0.05" units="cm"/>
      <inkml:brushProperty name="height" value="0.05" units="cm"/>
      <inkml:brushProperty name="color" value="#4472C5"/>
    </inkml:brush>
  </inkml:definitions>
  <inkml:trace contextRef="#ctx0" brushRef="#br0">40 38 24575,'-6'0'0,"-3"0"0,2 0 0,1-4 0,-1 3 0,6-4 0,-2 3 0,3-3 0,0 1 0,0-3 0,0 3 0,2 0 0,0 2 0,3 2 0,0 0 0,-2 0 0,0 2 0,-3 0 0,0 3 0,0-4 0,0 4 0,0-3 0,0 0 0,0-1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7:17:06.851"/>
    </inkml:context>
    <inkml:brush xml:id="br0">
      <inkml:brushProperty name="width" value="0.05" units="cm"/>
      <inkml:brushProperty name="height" value="0.05" units="cm"/>
      <inkml:brushProperty name="color" value="#4472C5"/>
    </inkml:brush>
  </inkml:definitions>
  <inkml:trace contextRef="#ctx0" brushRef="#br0">22 57 24575,'-5'0'0,"0"0"0,0 0 0,2-5 0,0 0 0,3-8 0,0 6 0,0-3 0,0 5 0,0 0 0,0 2 0,1 0 0,2 3 0,1 0 0,1 0 0,-1 0 0,2 0 0,-5 0 0,-1 4 0,0-3 0,-5 6 0,3-6 0,0 2 0,0-3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7:17:10.101"/>
    </inkml:context>
    <inkml:brush xml:id="br0">
      <inkml:brushProperty name="width" value="0.05" units="cm"/>
      <inkml:brushProperty name="height" value="0.05" units="cm"/>
      <inkml:brushProperty name="color" value="#4472C5"/>
    </inkml:brush>
  </inkml:definitions>
  <inkml:trace contextRef="#ctx0" brushRef="#br0">26 7 24575,'-7'0'0,"6"-3"0,-1 3 0,7-3 0,-2 3 0,1 0 0,0 0 0,0 0 0,0 0 0,-2 7 0,1-2 0,-3 4 0,-3-6 0,2-1 0,-4-1 0,2 3 0,-2 2 0,-2-1 0,4 2 0,-4-5 0,4 1 0,-1-3 0,1-2 0,3 0 0,0-3 0,0 1 0,0-1 0,2 3 0,-1 1 0,4 1 0,-3 0 0,3 0 0,-4 0 0,2 0 0,-3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7:17:13.701"/>
    </inkml:context>
    <inkml:brush xml:id="br0">
      <inkml:brushProperty name="width" value="0.05" units="cm"/>
      <inkml:brushProperty name="height" value="0.05" units="cm"/>
      <inkml:brushProperty name="color" value="#4472C5"/>
    </inkml:brush>
  </inkml:definitions>
  <inkml:trace contextRef="#ctx0" brushRef="#br0">70 92 24575,'-10'0'0,"-8"0"0,0-1 0,2-6 0,9 4 0,7-8 0,0 7 0,0-3 0,0 2 0,0-2 0,2-3 0,3 3 0,3-7 0,-2 8 0,2-1 0,-7 5 0,2 4 0,-3-1 0,0 5 0,0-3 0,0 1 0,0 0 0,0-1 0,0 1 0,0-2 0,0 3 0,0-3 0,0 3 0,0-4 0,3 2 0,-3-1 0,7 1 0,-4 0 0,3-2 0,-2-1 0,-1 0 0,-1 0 0,-1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7:17:16.817"/>
    </inkml:context>
    <inkml:brush xml:id="br0">
      <inkml:brushProperty name="width" value="0.05" units="cm"/>
      <inkml:brushProperty name="height" value="0.05" units="cm"/>
      <inkml:brushProperty name="color" value="#4472C5"/>
    </inkml:brush>
  </inkml:definitions>
  <inkml:trace contextRef="#ctx0" brushRef="#br0">56 29 24575,'-7'0'0,"-1"0"0,1 1 0,-1 2 0,1-1 0,2 1 0,3-5 0,-1 1 0,0-4 0,1 1 0,-1-1 0,3-1 0,2 4 0,-1-3 0,3 2 0,0 0 0,1 2 0,1 1 0,-3 0 0,0 2 0,2-1 0,-4 5 0,3-3 0,-4 1 0,0 1 0,0-4 0,0 2 0,0-3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7:17:22.068"/>
    </inkml:context>
    <inkml:brush xml:id="br0">
      <inkml:brushProperty name="width" value="0.05" units="cm"/>
      <inkml:brushProperty name="height" value="0.05" units="cm"/>
      <inkml:brushProperty name="color" value="#4472C5"/>
    </inkml:brush>
  </inkml:definitions>
  <inkml:trace contextRef="#ctx0" brushRef="#br0">9 79 24575,'-3'-3'0,"0"3"0,3-6 0,0 3 0,0-2 0,0 0 0,0 1 0,0 0 0,4 1 0,1-3 0,5 0 0,-1-6 0,2 5 0,-5-3 0,3 9 0,-4-3 0,0 4 0,-3 3 0,-1 0 0,-1 4 0,0-3 0,0 2 0,0-3 0,0 2 0,0 0 0,0-3 0,0 4 0,-2-6 0,-1 3 0,-2-3 0,2 4 0,-2-4 0,-1 8 0,-3-7 0,1 3 0,-1-4 0,4 0 0,0 0 0,1 0 0,2 0 0,-2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3AB5-36C6-AB47-95E5-A25D33FBD7F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1033C84-7351-E642-8755-1EF6C4890C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B05B808-2DD7-C240-9CCE-E9581FCC045F}"/>
              </a:ext>
            </a:extLst>
          </p:cNvPr>
          <p:cNvSpPr>
            <a:spLocks noGrp="1"/>
          </p:cNvSpPr>
          <p:nvPr>
            <p:ph type="dt" sz="half" idx="10"/>
          </p:nvPr>
        </p:nvSpPr>
        <p:spPr/>
        <p:txBody>
          <a:bodyPr/>
          <a:lstStyle/>
          <a:p>
            <a:fld id="{FB5DC1A4-C24E-B143-8D74-18A0AA4391AB}" type="datetimeFigureOut">
              <a:rPr lang="en-US" smtClean="0"/>
              <a:t>11/16/21</a:t>
            </a:fld>
            <a:endParaRPr lang="en-US"/>
          </a:p>
        </p:txBody>
      </p:sp>
      <p:sp>
        <p:nvSpPr>
          <p:cNvPr id="5" name="Footer Placeholder 4">
            <a:extLst>
              <a:ext uri="{FF2B5EF4-FFF2-40B4-BE49-F238E27FC236}">
                <a16:creationId xmlns:a16="http://schemas.microsoft.com/office/drawing/2014/main" id="{6C5F74EB-0DF6-1846-8DA3-D0B3B36B0E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D0098-0CDA-894B-844F-4D56E35CDDE8}"/>
              </a:ext>
            </a:extLst>
          </p:cNvPr>
          <p:cNvSpPr>
            <a:spLocks noGrp="1"/>
          </p:cNvSpPr>
          <p:nvPr>
            <p:ph type="sldNum" sz="quarter" idx="12"/>
          </p:nvPr>
        </p:nvSpPr>
        <p:spPr/>
        <p:txBody>
          <a:bodyPr/>
          <a:lstStyle/>
          <a:p>
            <a:fld id="{D87F64AA-5D85-904E-9F10-C76FA16405AC}" type="slidenum">
              <a:rPr lang="en-US" smtClean="0"/>
              <a:t>‹#›</a:t>
            </a:fld>
            <a:endParaRPr lang="en-US"/>
          </a:p>
        </p:txBody>
      </p:sp>
    </p:spTree>
    <p:extLst>
      <p:ext uri="{BB962C8B-B14F-4D97-AF65-F5344CB8AC3E}">
        <p14:creationId xmlns:p14="http://schemas.microsoft.com/office/powerpoint/2010/main" val="502709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B1661-4B38-AF4A-BEE5-6869AF5C054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D294F9F-8952-EB4A-B884-1BC5D1991BC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6476B6C-9717-4149-8CD9-822C84381212}"/>
              </a:ext>
            </a:extLst>
          </p:cNvPr>
          <p:cNvSpPr>
            <a:spLocks noGrp="1"/>
          </p:cNvSpPr>
          <p:nvPr>
            <p:ph type="dt" sz="half" idx="10"/>
          </p:nvPr>
        </p:nvSpPr>
        <p:spPr/>
        <p:txBody>
          <a:bodyPr/>
          <a:lstStyle/>
          <a:p>
            <a:fld id="{FB5DC1A4-C24E-B143-8D74-18A0AA4391AB}" type="datetimeFigureOut">
              <a:rPr lang="en-US" smtClean="0"/>
              <a:t>11/16/21</a:t>
            </a:fld>
            <a:endParaRPr lang="en-US"/>
          </a:p>
        </p:txBody>
      </p:sp>
      <p:sp>
        <p:nvSpPr>
          <p:cNvPr id="5" name="Footer Placeholder 4">
            <a:extLst>
              <a:ext uri="{FF2B5EF4-FFF2-40B4-BE49-F238E27FC236}">
                <a16:creationId xmlns:a16="http://schemas.microsoft.com/office/drawing/2014/main" id="{D39D3C34-F6A2-464F-9B6C-63B46B27B8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2ECBEA-D7DE-EA43-B827-EE9ED276A771}"/>
              </a:ext>
            </a:extLst>
          </p:cNvPr>
          <p:cNvSpPr>
            <a:spLocks noGrp="1"/>
          </p:cNvSpPr>
          <p:nvPr>
            <p:ph type="sldNum" sz="quarter" idx="12"/>
          </p:nvPr>
        </p:nvSpPr>
        <p:spPr/>
        <p:txBody>
          <a:bodyPr/>
          <a:lstStyle/>
          <a:p>
            <a:fld id="{D87F64AA-5D85-904E-9F10-C76FA16405AC}" type="slidenum">
              <a:rPr lang="en-US" smtClean="0"/>
              <a:t>‹#›</a:t>
            </a:fld>
            <a:endParaRPr lang="en-US"/>
          </a:p>
        </p:txBody>
      </p:sp>
    </p:spTree>
    <p:extLst>
      <p:ext uri="{BB962C8B-B14F-4D97-AF65-F5344CB8AC3E}">
        <p14:creationId xmlns:p14="http://schemas.microsoft.com/office/powerpoint/2010/main" val="2327771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01AF94-1421-7B49-A418-91B243C5C1B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4D49981-8166-FB4D-B9D6-5D08DAC9020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9E965F8-F7CD-644E-945C-1E2D0CB859C8}"/>
              </a:ext>
            </a:extLst>
          </p:cNvPr>
          <p:cNvSpPr>
            <a:spLocks noGrp="1"/>
          </p:cNvSpPr>
          <p:nvPr>
            <p:ph type="dt" sz="half" idx="10"/>
          </p:nvPr>
        </p:nvSpPr>
        <p:spPr/>
        <p:txBody>
          <a:bodyPr/>
          <a:lstStyle/>
          <a:p>
            <a:fld id="{FB5DC1A4-C24E-B143-8D74-18A0AA4391AB}" type="datetimeFigureOut">
              <a:rPr lang="en-US" smtClean="0"/>
              <a:t>11/16/21</a:t>
            </a:fld>
            <a:endParaRPr lang="en-US"/>
          </a:p>
        </p:txBody>
      </p:sp>
      <p:sp>
        <p:nvSpPr>
          <p:cNvPr id="5" name="Footer Placeholder 4">
            <a:extLst>
              <a:ext uri="{FF2B5EF4-FFF2-40B4-BE49-F238E27FC236}">
                <a16:creationId xmlns:a16="http://schemas.microsoft.com/office/drawing/2014/main" id="{9BD569CC-3DDF-0349-9150-E896B80978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D11A41-0B35-6146-872F-A2FCFD22D62B}"/>
              </a:ext>
            </a:extLst>
          </p:cNvPr>
          <p:cNvSpPr>
            <a:spLocks noGrp="1"/>
          </p:cNvSpPr>
          <p:nvPr>
            <p:ph type="sldNum" sz="quarter" idx="12"/>
          </p:nvPr>
        </p:nvSpPr>
        <p:spPr/>
        <p:txBody>
          <a:bodyPr/>
          <a:lstStyle/>
          <a:p>
            <a:fld id="{D87F64AA-5D85-904E-9F10-C76FA16405AC}" type="slidenum">
              <a:rPr lang="en-US" smtClean="0"/>
              <a:t>‹#›</a:t>
            </a:fld>
            <a:endParaRPr lang="en-US"/>
          </a:p>
        </p:txBody>
      </p:sp>
    </p:spTree>
    <p:extLst>
      <p:ext uri="{BB962C8B-B14F-4D97-AF65-F5344CB8AC3E}">
        <p14:creationId xmlns:p14="http://schemas.microsoft.com/office/powerpoint/2010/main" val="149743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E8E13-B730-DF4C-B6A5-09890131103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106D4F6-49AC-3A41-ACBE-2304A72A21B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2F7A55A-82B6-1449-8720-4E1F8004E137}"/>
              </a:ext>
            </a:extLst>
          </p:cNvPr>
          <p:cNvSpPr>
            <a:spLocks noGrp="1"/>
          </p:cNvSpPr>
          <p:nvPr>
            <p:ph type="dt" sz="half" idx="10"/>
          </p:nvPr>
        </p:nvSpPr>
        <p:spPr/>
        <p:txBody>
          <a:bodyPr/>
          <a:lstStyle/>
          <a:p>
            <a:fld id="{FB5DC1A4-C24E-B143-8D74-18A0AA4391AB}" type="datetimeFigureOut">
              <a:rPr lang="en-US" smtClean="0"/>
              <a:t>11/16/21</a:t>
            </a:fld>
            <a:endParaRPr lang="en-US"/>
          </a:p>
        </p:txBody>
      </p:sp>
      <p:sp>
        <p:nvSpPr>
          <p:cNvPr id="5" name="Footer Placeholder 4">
            <a:extLst>
              <a:ext uri="{FF2B5EF4-FFF2-40B4-BE49-F238E27FC236}">
                <a16:creationId xmlns:a16="http://schemas.microsoft.com/office/drawing/2014/main" id="{D62366EE-CCCA-9D41-A868-FB6A1B8BAB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204849-5F82-BE48-9592-E8F497D5B10C}"/>
              </a:ext>
            </a:extLst>
          </p:cNvPr>
          <p:cNvSpPr>
            <a:spLocks noGrp="1"/>
          </p:cNvSpPr>
          <p:nvPr>
            <p:ph type="sldNum" sz="quarter" idx="12"/>
          </p:nvPr>
        </p:nvSpPr>
        <p:spPr/>
        <p:txBody>
          <a:bodyPr/>
          <a:lstStyle/>
          <a:p>
            <a:fld id="{D87F64AA-5D85-904E-9F10-C76FA16405AC}" type="slidenum">
              <a:rPr lang="en-US" smtClean="0"/>
              <a:t>‹#›</a:t>
            </a:fld>
            <a:endParaRPr lang="en-US"/>
          </a:p>
        </p:txBody>
      </p:sp>
    </p:spTree>
    <p:extLst>
      <p:ext uri="{BB962C8B-B14F-4D97-AF65-F5344CB8AC3E}">
        <p14:creationId xmlns:p14="http://schemas.microsoft.com/office/powerpoint/2010/main" val="4154116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E2E3F-3D27-6A41-8C91-B19E25CD106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8C526F3-F4E0-5D4B-99BB-8E7860C2B8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D9E915A-3FA9-6449-B44F-859A829A4030}"/>
              </a:ext>
            </a:extLst>
          </p:cNvPr>
          <p:cNvSpPr>
            <a:spLocks noGrp="1"/>
          </p:cNvSpPr>
          <p:nvPr>
            <p:ph type="dt" sz="half" idx="10"/>
          </p:nvPr>
        </p:nvSpPr>
        <p:spPr/>
        <p:txBody>
          <a:bodyPr/>
          <a:lstStyle/>
          <a:p>
            <a:fld id="{FB5DC1A4-C24E-B143-8D74-18A0AA4391AB}" type="datetimeFigureOut">
              <a:rPr lang="en-US" smtClean="0"/>
              <a:t>11/16/21</a:t>
            </a:fld>
            <a:endParaRPr lang="en-US"/>
          </a:p>
        </p:txBody>
      </p:sp>
      <p:sp>
        <p:nvSpPr>
          <p:cNvPr id="5" name="Footer Placeholder 4">
            <a:extLst>
              <a:ext uri="{FF2B5EF4-FFF2-40B4-BE49-F238E27FC236}">
                <a16:creationId xmlns:a16="http://schemas.microsoft.com/office/drawing/2014/main" id="{805AD2CD-E781-E744-A177-BA57B64588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15373-FEB6-744B-8278-3155D94AB090}"/>
              </a:ext>
            </a:extLst>
          </p:cNvPr>
          <p:cNvSpPr>
            <a:spLocks noGrp="1"/>
          </p:cNvSpPr>
          <p:nvPr>
            <p:ph type="sldNum" sz="quarter" idx="12"/>
          </p:nvPr>
        </p:nvSpPr>
        <p:spPr/>
        <p:txBody>
          <a:bodyPr/>
          <a:lstStyle/>
          <a:p>
            <a:fld id="{D87F64AA-5D85-904E-9F10-C76FA16405AC}" type="slidenum">
              <a:rPr lang="en-US" smtClean="0"/>
              <a:t>‹#›</a:t>
            </a:fld>
            <a:endParaRPr lang="en-US"/>
          </a:p>
        </p:txBody>
      </p:sp>
    </p:spTree>
    <p:extLst>
      <p:ext uri="{BB962C8B-B14F-4D97-AF65-F5344CB8AC3E}">
        <p14:creationId xmlns:p14="http://schemas.microsoft.com/office/powerpoint/2010/main" val="1073973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08BC4-B414-F041-AD5E-06DEC6BEFBE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7488C55-F669-1D4F-801C-8D5CE736AD8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4A18879-DF7D-2641-BB6A-A2586409A3A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9A53F6E-D826-FF48-9CB0-F38952BDC566}"/>
              </a:ext>
            </a:extLst>
          </p:cNvPr>
          <p:cNvSpPr>
            <a:spLocks noGrp="1"/>
          </p:cNvSpPr>
          <p:nvPr>
            <p:ph type="dt" sz="half" idx="10"/>
          </p:nvPr>
        </p:nvSpPr>
        <p:spPr/>
        <p:txBody>
          <a:bodyPr/>
          <a:lstStyle/>
          <a:p>
            <a:fld id="{FB5DC1A4-C24E-B143-8D74-18A0AA4391AB}" type="datetimeFigureOut">
              <a:rPr lang="en-US" smtClean="0"/>
              <a:t>11/16/21</a:t>
            </a:fld>
            <a:endParaRPr lang="en-US"/>
          </a:p>
        </p:txBody>
      </p:sp>
      <p:sp>
        <p:nvSpPr>
          <p:cNvPr id="6" name="Footer Placeholder 5">
            <a:extLst>
              <a:ext uri="{FF2B5EF4-FFF2-40B4-BE49-F238E27FC236}">
                <a16:creationId xmlns:a16="http://schemas.microsoft.com/office/drawing/2014/main" id="{E6BDBC68-9113-DD41-A03B-3FC57D41FF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949C0-9E8B-AD48-95DF-7F2571933138}"/>
              </a:ext>
            </a:extLst>
          </p:cNvPr>
          <p:cNvSpPr>
            <a:spLocks noGrp="1"/>
          </p:cNvSpPr>
          <p:nvPr>
            <p:ph type="sldNum" sz="quarter" idx="12"/>
          </p:nvPr>
        </p:nvSpPr>
        <p:spPr/>
        <p:txBody>
          <a:bodyPr/>
          <a:lstStyle/>
          <a:p>
            <a:fld id="{D87F64AA-5D85-904E-9F10-C76FA16405AC}" type="slidenum">
              <a:rPr lang="en-US" smtClean="0"/>
              <a:t>‹#›</a:t>
            </a:fld>
            <a:endParaRPr lang="en-US"/>
          </a:p>
        </p:txBody>
      </p:sp>
    </p:spTree>
    <p:extLst>
      <p:ext uri="{BB962C8B-B14F-4D97-AF65-F5344CB8AC3E}">
        <p14:creationId xmlns:p14="http://schemas.microsoft.com/office/powerpoint/2010/main" val="4051909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A6101-3A04-0445-B2F5-15ABDB342F2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D9EE3B3-FB2B-0647-B327-8C55AC1BBA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4B95A6C-668D-124F-B4B1-75F74A1F9A3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807A1F7-D507-A042-AD17-38354849DD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272E500-DCB4-9C41-98A1-91F83AD715E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60B7233-3D11-3949-90C2-155E5FC67F22}"/>
              </a:ext>
            </a:extLst>
          </p:cNvPr>
          <p:cNvSpPr>
            <a:spLocks noGrp="1"/>
          </p:cNvSpPr>
          <p:nvPr>
            <p:ph type="dt" sz="half" idx="10"/>
          </p:nvPr>
        </p:nvSpPr>
        <p:spPr/>
        <p:txBody>
          <a:bodyPr/>
          <a:lstStyle/>
          <a:p>
            <a:fld id="{FB5DC1A4-C24E-B143-8D74-18A0AA4391AB}" type="datetimeFigureOut">
              <a:rPr lang="en-US" smtClean="0"/>
              <a:t>11/16/21</a:t>
            </a:fld>
            <a:endParaRPr lang="en-US"/>
          </a:p>
        </p:txBody>
      </p:sp>
      <p:sp>
        <p:nvSpPr>
          <p:cNvPr id="8" name="Footer Placeholder 7">
            <a:extLst>
              <a:ext uri="{FF2B5EF4-FFF2-40B4-BE49-F238E27FC236}">
                <a16:creationId xmlns:a16="http://schemas.microsoft.com/office/drawing/2014/main" id="{EF20274A-34C2-6549-B25B-B630A6DAB7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D7033B-3AA4-4744-B92E-25812477683B}"/>
              </a:ext>
            </a:extLst>
          </p:cNvPr>
          <p:cNvSpPr>
            <a:spLocks noGrp="1"/>
          </p:cNvSpPr>
          <p:nvPr>
            <p:ph type="sldNum" sz="quarter" idx="12"/>
          </p:nvPr>
        </p:nvSpPr>
        <p:spPr/>
        <p:txBody>
          <a:bodyPr/>
          <a:lstStyle/>
          <a:p>
            <a:fld id="{D87F64AA-5D85-904E-9F10-C76FA16405AC}" type="slidenum">
              <a:rPr lang="en-US" smtClean="0"/>
              <a:t>‹#›</a:t>
            </a:fld>
            <a:endParaRPr lang="en-US"/>
          </a:p>
        </p:txBody>
      </p:sp>
    </p:spTree>
    <p:extLst>
      <p:ext uri="{BB962C8B-B14F-4D97-AF65-F5344CB8AC3E}">
        <p14:creationId xmlns:p14="http://schemas.microsoft.com/office/powerpoint/2010/main" val="467595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D155D-D114-B745-AFC2-9DFD3AC55AF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1749AF8-588B-884C-B37E-B58149A9CA5A}"/>
              </a:ext>
            </a:extLst>
          </p:cNvPr>
          <p:cNvSpPr>
            <a:spLocks noGrp="1"/>
          </p:cNvSpPr>
          <p:nvPr>
            <p:ph type="dt" sz="half" idx="10"/>
          </p:nvPr>
        </p:nvSpPr>
        <p:spPr/>
        <p:txBody>
          <a:bodyPr/>
          <a:lstStyle/>
          <a:p>
            <a:fld id="{FB5DC1A4-C24E-B143-8D74-18A0AA4391AB}" type="datetimeFigureOut">
              <a:rPr lang="en-US" smtClean="0"/>
              <a:t>11/16/21</a:t>
            </a:fld>
            <a:endParaRPr lang="en-US"/>
          </a:p>
        </p:txBody>
      </p:sp>
      <p:sp>
        <p:nvSpPr>
          <p:cNvPr id="4" name="Footer Placeholder 3">
            <a:extLst>
              <a:ext uri="{FF2B5EF4-FFF2-40B4-BE49-F238E27FC236}">
                <a16:creationId xmlns:a16="http://schemas.microsoft.com/office/drawing/2014/main" id="{955534E1-5DF5-DD47-800A-F2DE84C0C3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61450F-7C33-1942-9190-2E2794CB297F}"/>
              </a:ext>
            </a:extLst>
          </p:cNvPr>
          <p:cNvSpPr>
            <a:spLocks noGrp="1"/>
          </p:cNvSpPr>
          <p:nvPr>
            <p:ph type="sldNum" sz="quarter" idx="12"/>
          </p:nvPr>
        </p:nvSpPr>
        <p:spPr/>
        <p:txBody>
          <a:bodyPr/>
          <a:lstStyle/>
          <a:p>
            <a:fld id="{D87F64AA-5D85-904E-9F10-C76FA16405AC}" type="slidenum">
              <a:rPr lang="en-US" smtClean="0"/>
              <a:t>‹#›</a:t>
            </a:fld>
            <a:endParaRPr lang="en-US"/>
          </a:p>
        </p:txBody>
      </p:sp>
    </p:spTree>
    <p:extLst>
      <p:ext uri="{BB962C8B-B14F-4D97-AF65-F5344CB8AC3E}">
        <p14:creationId xmlns:p14="http://schemas.microsoft.com/office/powerpoint/2010/main" val="2220748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177976-7D98-584B-B77C-979AA0AB8C0B}"/>
              </a:ext>
            </a:extLst>
          </p:cNvPr>
          <p:cNvSpPr>
            <a:spLocks noGrp="1"/>
          </p:cNvSpPr>
          <p:nvPr>
            <p:ph type="dt" sz="half" idx="10"/>
          </p:nvPr>
        </p:nvSpPr>
        <p:spPr/>
        <p:txBody>
          <a:bodyPr/>
          <a:lstStyle/>
          <a:p>
            <a:fld id="{FB5DC1A4-C24E-B143-8D74-18A0AA4391AB}" type="datetimeFigureOut">
              <a:rPr lang="en-US" smtClean="0"/>
              <a:t>11/16/21</a:t>
            </a:fld>
            <a:endParaRPr lang="en-US"/>
          </a:p>
        </p:txBody>
      </p:sp>
      <p:sp>
        <p:nvSpPr>
          <p:cNvPr id="3" name="Footer Placeholder 2">
            <a:extLst>
              <a:ext uri="{FF2B5EF4-FFF2-40B4-BE49-F238E27FC236}">
                <a16:creationId xmlns:a16="http://schemas.microsoft.com/office/drawing/2014/main" id="{B6ED9359-A7F2-454E-9994-873152D00C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64A97-A21D-A940-A2EC-8735E4FA56C2}"/>
              </a:ext>
            </a:extLst>
          </p:cNvPr>
          <p:cNvSpPr>
            <a:spLocks noGrp="1"/>
          </p:cNvSpPr>
          <p:nvPr>
            <p:ph type="sldNum" sz="quarter" idx="12"/>
          </p:nvPr>
        </p:nvSpPr>
        <p:spPr/>
        <p:txBody>
          <a:bodyPr/>
          <a:lstStyle/>
          <a:p>
            <a:fld id="{D87F64AA-5D85-904E-9F10-C76FA16405AC}" type="slidenum">
              <a:rPr lang="en-US" smtClean="0"/>
              <a:t>‹#›</a:t>
            </a:fld>
            <a:endParaRPr lang="en-US"/>
          </a:p>
        </p:txBody>
      </p:sp>
    </p:spTree>
    <p:extLst>
      <p:ext uri="{BB962C8B-B14F-4D97-AF65-F5344CB8AC3E}">
        <p14:creationId xmlns:p14="http://schemas.microsoft.com/office/powerpoint/2010/main" val="1225785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D90F4-682D-FD48-A738-02DB75B36F1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F84FB76-26CC-C34A-94EF-45DC0DDC92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8165B79-2D2B-2746-AD69-CBBFF7FBDF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1A2C366-CDBC-244E-8737-A09549B9D567}"/>
              </a:ext>
            </a:extLst>
          </p:cNvPr>
          <p:cNvSpPr>
            <a:spLocks noGrp="1"/>
          </p:cNvSpPr>
          <p:nvPr>
            <p:ph type="dt" sz="half" idx="10"/>
          </p:nvPr>
        </p:nvSpPr>
        <p:spPr/>
        <p:txBody>
          <a:bodyPr/>
          <a:lstStyle/>
          <a:p>
            <a:fld id="{FB5DC1A4-C24E-B143-8D74-18A0AA4391AB}" type="datetimeFigureOut">
              <a:rPr lang="en-US" smtClean="0"/>
              <a:t>11/16/21</a:t>
            </a:fld>
            <a:endParaRPr lang="en-US"/>
          </a:p>
        </p:txBody>
      </p:sp>
      <p:sp>
        <p:nvSpPr>
          <p:cNvPr id="6" name="Footer Placeholder 5">
            <a:extLst>
              <a:ext uri="{FF2B5EF4-FFF2-40B4-BE49-F238E27FC236}">
                <a16:creationId xmlns:a16="http://schemas.microsoft.com/office/drawing/2014/main" id="{682C8F71-5912-BF46-8A7A-3478297C4E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0A3338-AE35-E14F-9FFD-8C86CF686C61}"/>
              </a:ext>
            </a:extLst>
          </p:cNvPr>
          <p:cNvSpPr>
            <a:spLocks noGrp="1"/>
          </p:cNvSpPr>
          <p:nvPr>
            <p:ph type="sldNum" sz="quarter" idx="12"/>
          </p:nvPr>
        </p:nvSpPr>
        <p:spPr/>
        <p:txBody>
          <a:bodyPr/>
          <a:lstStyle/>
          <a:p>
            <a:fld id="{D87F64AA-5D85-904E-9F10-C76FA16405AC}" type="slidenum">
              <a:rPr lang="en-US" smtClean="0"/>
              <a:t>‹#›</a:t>
            </a:fld>
            <a:endParaRPr lang="en-US"/>
          </a:p>
        </p:txBody>
      </p:sp>
    </p:spTree>
    <p:extLst>
      <p:ext uri="{BB962C8B-B14F-4D97-AF65-F5344CB8AC3E}">
        <p14:creationId xmlns:p14="http://schemas.microsoft.com/office/powerpoint/2010/main" val="2370409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037A6-FE10-D44D-913E-5D83DB7A005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E7068E4-79A5-524C-A522-FD1B79F79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C64DE9-87D1-124A-811D-AFB1717612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EBE91E1-1C60-EA4D-AF41-3963BACDD5FE}"/>
              </a:ext>
            </a:extLst>
          </p:cNvPr>
          <p:cNvSpPr>
            <a:spLocks noGrp="1"/>
          </p:cNvSpPr>
          <p:nvPr>
            <p:ph type="dt" sz="half" idx="10"/>
          </p:nvPr>
        </p:nvSpPr>
        <p:spPr/>
        <p:txBody>
          <a:bodyPr/>
          <a:lstStyle/>
          <a:p>
            <a:fld id="{FB5DC1A4-C24E-B143-8D74-18A0AA4391AB}" type="datetimeFigureOut">
              <a:rPr lang="en-US" smtClean="0"/>
              <a:t>11/16/21</a:t>
            </a:fld>
            <a:endParaRPr lang="en-US"/>
          </a:p>
        </p:txBody>
      </p:sp>
      <p:sp>
        <p:nvSpPr>
          <p:cNvPr id="6" name="Footer Placeholder 5">
            <a:extLst>
              <a:ext uri="{FF2B5EF4-FFF2-40B4-BE49-F238E27FC236}">
                <a16:creationId xmlns:a16="http://schemas.microsoft.com/office/drawing/2014/main" id="{C9D775D7-9371-C54E-97DA-769D24A316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E2B46A-B843-F74C-8F6A-68D74A38D967}"/>
              </a:ext>
            </a:extLst>
          </p:cNvPr>
          <p:cNvSpPr>
            <a:spLocks noGrp="1"/>
          </p:cNvSpPr>
          <p:nvPr>
            <p:ph type="sldNum" sz="quarter" idx="12"/>
          </p:nvPr>
        </p:nvSpPr>
        <p:spPr/>
        <p:txBody>
          <a:bodyPr/>
          <a:lstStyle/>
          <a:p>
            <a:fld id="{D87F64AA-5D85-904E-9F10-C76FA16405AC}" type="slidenum">
              <a:rPr lang="en-US" smtClean="0"/>
              <a:t>‹#›</a:t>
            </a:fld>
            <a:endParaRPr lang="en-US"/>
          </a:p>
        </p:txBody>
      </p:sp>
    </p:spTree>
    <p:extLst>
      <p:ext uri="{BB962C8B-B14F-4D97-AF65-F5344CB8AC3E}">
        <p14:creationId xmlns:p14="http://schemas.microsoft.com/office/powerpoint/2010/main" val="960599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D646F8-07D2-124F-8558-8685867805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9516B79-27BA-F344-85CF-220CF90941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EB936D7-21BE-3348-85E6-47E7EB822C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5DC1A4-C24E-B143-8D74-18A0AA4391AB}" type="datetimeFigureOut">
              <a:rPr lang="en-US" smtClean="0"/>
              <a:t>11/16/21</a:t>
            </a:fld>
            <a:endParaRPr lang="en-US"/>
          </a:p>
        </p:txBody>
      </p:sp>
      <p:sp>
        <p:nvSpPr>
          <p:cNvPr id="5" name="Footer Placeholder 4">
            <a:extLst>
              <a:ext uri="{FF2B5EF4-FFF2-40B4-BE49-F238E27FC236}">
                <a16:creationId xmlns:a16="http://schemas.microsoft.com/office/drawing/2014/main" id="{DDF9AB60-96E5-824E-AA0D-F53FF9A019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F6EC74-70E1-F245-AA08-094C286905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7F64AA-5D85-904E-9F10-C76FA16405AC}" type="slidenum">
              <a:rPr lang="en-US" smtClean="0"/>
              <a:t>‹#›</a:t>
            </a:fld>
            <a:endParaRPr lang="en-US"/>
          </a:p>
        </p:txBody>
      </p:sp>
    </p:spTree>
    <p:extLst>
      <p:ext uri="{BB962C8B-B14F-4D97-AF65-F5344CB8AC3E}">
        <p14:creationId xmlns:p14="http://schemas.microsoft.com/office/powerpoint/2010/main" val="2217555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customXml" Target="../ink/ink6.xml"/><Relationship Id="rId17" Type="http://schemas.openxmlformats.org/officeDocument/2006/relationships/image" Target="../media/image8.png"/><Relationship Id="rId2" Type="http://schemas.openxmlformats.org/officeDocument/2006/relationships/customXml" Target="../ink/ink1.xml"/><Relationship Id="rId16"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image" Target="../media/image7.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4.png"/><Relationship Id="rId14" Type="http://schemas.openxmlformats.org/officeDocument/2006/relationships/customXml" Target="../ink/ink7.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098FB-7DFC-9F4B-982E-FA736FDD5F24}"/>
              </a:ext>
            </a:extLst>
          </p:cNvPr>
          <p:cNvSpPr>
            <a:spLocks noGrp="1"/>
          </p:cNvSpPr>
          <p:nvPr>
            <p:ph type="ctrTitle"/>
          </p:nvPr>
        </p:nvSpPr>
        <p:spPr/>
        <p:txBody>
          <a:bodyPr/>
          <a:lstStyle/>
          <a:p>
            <a:r>
              <a:rPr lang="en-US" b="1" u="sng" dirty="0"/>
              <a:t>Interval Heap</a:t>
            </a:r>
          </a:p>
        </p:txBody>
      </p:sp>
      <p:sp>
        <p:nvSpPr>
          <p:cNvPr id="3" name="Subtitle 2">
            <a:extLst>
              <a:ext uri="{FF2B5EF4-FFF2-40B4-BE49-F238E27FC236}">
                <a16:creationId xmlns:a16="http://schemas.microsoft.com/office/drawing/2014/main" id="{AA13F012-1684-7D4E-90A9-E9D615D2B9EC}"/>
              </a:ext>
            </a:extLst>
          </p:cNvPr>
          <p:cNvSpPr>
            <a:spLocks noGrp="1"/>
          </p:cNvSpPr>
          <p:nvPr>
            <p:ph type="subTitle" idx="1"/>
          </p:nvPr>
        </p:nvSpPr>
        <p:spPr>
          <a:xfrm>
            <a:off x="4924148" y="5111241"/>
            <a:ext cx="9144000" cy="1655762"/>
          </a:xfrm>
        </p:spPr>
        <p:txBody>
          <a:bodyPr/>
          <a:lstStyle/>
          <a:p>
            <a:r>
              <a:rPr lang="en-US" dirty="0"/>
              <a:t>-</a:t>
            </a:r>
            <a:r>
              <a:rPr lang="en-US" dirty="0" err="1"/>
              <a:t>Ambuj</a:t>
            </a:r>
            <a:r>
              <a:rPr lang="en-US" dirty="0"/>
              <a:t> Mishra</a:t>
            </a:r>
          </a:p>
          <a:p>
            <a:r>
              <a:rPr lang="en-US" dirty="0"/>
              <a:t>(2021PCS1017)</a:t>
            </a:r>
          </a:p>
        </p:txBody>
      </p:sp>
    </p:spTree>
    <p:extLst>
      <p:ext uri="{BB962C8B-B14F-4D97-AF65-F5344CB8AC3E}">
        <p14:creationId xmlns:p14="http://schemas.microsoft.com/office/powerpoint/2010/main" val="3653152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84CD7-70E7-4040-A35B-ADB2C31C7476}"/>
              </a:ext>
            </a:extLst>
          </p:cNvPr>
          <p:cNvSpPr>
            <a:spLocks noGrp="1"/>
          </p:cNvSpPr>
          <p:nvPr>
            <p:ph type="title"/>
          </p:nvPr>
        </p:nvSpPr>
        <p:spPr>
          <a:xfrm>
            <a:off x="3980895" y="2689363"/>
            <a:ext cx="10515600" cy="1325563"/>
          </a:xfrm>
        </p:spPr>
        <p:txBody>
          <a:bodyPr/>
          <a:lstStyle/>
          <a:p>
            <a:r>
              <a:rPr lang="en-US" dirty="0"/>
              <a:t>Final Result</a:t>
            </a:r>
          </a:p>
        </p:txBody>
      </p:sp>
    </p:spTree>
    <p:extLst>
      <p:ext uri="{BB962C8B-B14F-4D97-AF65-F5344CB8AC3E}">
        <p14:creationId xmlns:p14="http://schemas.microsoft.com/office/powerpoint/2010/main" val="3494124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27AE9-82DB-FF42-B43B-D00BB16AB64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E78125D-889E-7047-897E-70D0C5DF2C28}"/>
              </a:ext>
            </a:extLst>
          </p:cNvPr>
          <p:cNvPicPr>
            <a:picLocks noGrp="1" noChangeAspect="1"/>
          </p:cNvPicPr>
          <p:nvPr>
            <p:ph idx="1"/>
          </p:nvPr>
        </p:nvPicPr>
        <p:blipFill>
          <a:blip r:embed="rId2"/>
          <a:stretch>
            <a:fillRect/>
          </a:stretch>
        </p:blipFill>
        <p:spPr>
          <a:xfrm>
            <a:off x="624492" y="76091"/>
            <a:ext cx="10729308" cy="6705818"/>
          </a:xfrm>
        </p:spPr>
      </p:pic>
    </p:spTree>
    <p:extLst>
      <p:ext uri="{BB962C8B-B14F-4D97-AF65-F5344CB8AC3E}">
        <p14:creationId xmlns:p14="http://schemas.microsoft.com/office/powerpoint/2010/main" val="3998752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F5337-ED29-5F4F-AB5A-865CAD6AC764}"/>
              </a:ext>
            </a:extLst>
          </p:cNvPr>
          <p:cNvSpPr>
            <a:spLocks noGrp="1"/>
          </p:cNvSpPr>
          <p:nvPr>
            <p:ph type="title"/>
          </p:nvPr>
        </p:nvSpPr>
        <p:spPr>
          <a:xfrm>
            <a:off x="3927629" y="2327091"/>
            <a:ext cx="10515600" cy="1325563"/>
          </a:xfrm>
        </p:spPr>
        <p:txBody>
          <a:bodyPr/>
          <a:lstStyle/>
          <a:p>
            <a:r>
              <a:rPr lang="en-US" dirty="0"/>
              <a:t>THANK YOU!</a:t>
            </a:r>
          </a:p>
        </p:txBody>
      </p:sp>
    </p:spTree>
    <p:extLst>
      <p:ext uri="{BB962C8B-B14F-4D97-AF65-F5344CB8AC3E}">
        <p14:creationId xmlns:p14="http://schemas.microsoft.com/office/powerpoint/2010/main" val="3650382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F419C-12C6-9246-BBBE-9A210012E132}"/>
              </a:ext>
            </a:extLst>
          </p:cNvPr>
          <p:cNvSpPr>
            <a:spLocks noGrp="1"/>
          </p:cNvSpPr>
          <p:nvPr>
            <p:ph type="title"/>
          </p:nvPr>
        </p:nvSpPr>
        <p:spPr/>
        <p:txBody>
          <a:bodyPr/>
          <a:lstStyle/>
          <a:p>
            <a:r>
              <a:rPr lang="en-US" u="sng" dirty="0"/>
              <a:t>Basic Node Structure</a:t>
            </a:r>
          </a:p>
        </p:txBody>
      </p:sp>
      <p:sp>
        <p:nvSpPr>
          <p:cNvPr id="4" name="Doughnut 3">
            <a:extLst>
              <a:ext uri="{FF2B5EF4-FFF2-40B4-BE49-F238E27FC236}">
                <a16:creationId xmlns:a16="http://schemas.microsoft.com/office/drawing/2014/main" id="{B63170E9-30E4-404B-B3AE-7BCEC7070DA5}"/>
              </a:ext>
            </a:extLst>
          </p:cNvPr>
          <p:cNvSpPr/>
          <p:nvPr/>
        </p:nvSpPr>
        <p:spPr>
          <a:xfrm>
            <a:off x="4329345" y="2867488"/>
            <a:ext cx="3302494" cy="1828800"/>
          </a:xfrm>
          <a:prstGeom prst="donut">
            <a:avLst>
              <a:gd name="adj" fmla="val 6539"/>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86ADAF84-B6ED-A044-ABEA-245E654EE8CA}"/>
              </a:ext>
            </a:extLst>
          </p:cNvPr>
          <p:cNvSpPr txBox="1"/>
          <p:nvPr/>
        </p:nvSpPr>
        <p:spPr>
          <a:xfrm>
            <a:off x="5376910" y="3520278"/>
            <a:ext cx="1207364"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Vector</a:t>
            </a:r>
          </a:p>
        </p:txBody>
      </p:sp>
      <p:cxnSp>
        <p:nvCxnSpPr>
          <p:cNvPr id="7" name="Straight Arrow Connector 6">
            <a:extLst>
              <a:ext uri="{FF2B5EF4-FFF2-40B4-BE49-F238E27FC236}">
                <a16:creationId xmlns:a16="http://schemas.microsoft.com/office/drawing/2014/main" id="{80840291-0535-1040-8898-4DF220796A9B}"/>
              </a:ext>
            </a:extLst>
          </p:cNvPr>
          <p:cNvCxnSpPr>
            <a:stCxn id="4" idx="0"/>
          </p:cNvCxnSpPr>
          <p:nvPr/>
        </p:nvCxnSpPr>
        <p:spPr>
          <a:xfrm flipV="1">
            <a:off x="5980592" y="1562470"/>
            <a:ext cx="0" cy="13050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335AFB4-9500-5F4F-8676-A0D141A7819E}"/>
              </a:ext>
            </a:extLst>
          </p:cNvPr>
          <p:cNvCxnSpPr>
            <a:stCxn id="4" idx="3"/>
          </p:cNvCxnSpPr>
          <p:nvPr/>
        </p:nvCxnSpPr>
        <p:spPr>
          <a:xfrm flipH="1">
            <a:off x="3941685" y="4428466"/>
            <a:ext cx="871299" cy="92476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92AA515-6884-E24C-B5C4-D243B52FA65F}"/>
              </a:ext>
            </a:extLst>
          </p:cNvPr>
          <p:cNvCxnSpPr>
            <a:stCxn id="4" idx="5"/>
          </p:cNvCxnSpPr>
          <p:nvPr/>
        </p:nvCxnSpPr>
        <p:spPr>
          <a:xfrm>
            <a:off x="7148200" y="4428466"/>
            <a:ext cx="761804" cy="8626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551CD66-F541-854D-B908-48E0E61DD7CA}"/>
              </a:ext>
            </a:extLst>
          </p:cNvPr>
          <p:cNvSpPr txBox="1"/>
          <p:nvPr/>
        </p:nvSpPr>
        <p:spPr>
          <a:xfrm>
            <a:off x="5967418" y="1647751"/>
            <a:ext cx="2699778" cy="369332"/>
          </a:xfrm>
          <a:prstGeom prst="rect">
            <a:avLst/>
          </a:prstGeom>
          <a:noFill/>
        </p:spPr>
        <p:txBody>
          <a:bodyPr wrap="none" rtlCol="0">
            <a:spAutoFit/>
          </a:bodyPr>
          <a:lstStyle/>
          <a:p>
            <a:r>
              <a:rPr lang="en-US" dirty="0"/>
              <a:t>Parent </a:t>
            </a:r>
            <a:r>
              <a:rPr lang="en-US" dirty="0" err="1"/>
              <a:t>ptr</a:t>
            </a:r>
            <a:r>
              <a:rPr lang="en-US" dirty="0"/>
              <a:t> (default = NULL)</a:t>
            </a:r>
          </a:p>
        </p:txBody>
      </p:sp>
      <p:sp>
        <p:nvSpPr>
          <p:cNvPr id="13" name="TextBox 12">
            <a:extLst>
              <a:ext uri="{FF2B5EF4-FFF2-40B4-BE49-F238E27FC236}">
                <a16:creationId xmlns:a16="http://schemas.microsoft.com/office/drawing/2014/main" id="{356E0901-19B6-7049-88BD-6E9CDCCE0582}"/>
              </a:ext>
            </a:extLst>
          </p:cNvPr>
          <p:cNvSpPr txBox="1"/>
          <p:nvPr/>
        </p:nvSpPr>
        <p:spPr>
          <a:xfrm>
            <a:off x="1884445" y="4675112"/>
            <a:ext cx="2444900" cy="369332"/>
          </a:xfrm>
          <a:prstGeom prst="rect">
            <a:avLst/>
          </a:prstGeom>
          <a:noFill/>
        </p:spPr>
        <p:txBody>
          <a:bodyPr wrap="none" rtlCol="0">
            <a:spAutoFit/>
          </a:bodyPr>
          <a:lstStyle/>
          <a:p>
            <a:r>
              <a:rPr lang="en-US" dirty="0"/>
              <a:t>Left </a:t>
            </a:r>
            <a:r>
              <a:rPr lang="en-US" dirty="0" err="1"/>
              <a:t>ptr</a:t>
            </a:r>
            <a:r>
              <a:rPr lang="en-US" dirty="0"/>
              <a:t> (default = NULL)</a:t>
            </a:r>
          </a:p>
        </p:txBody>
      </p:sp>
      <p:sp>
        <p:nvSpPr>
          <p:cNvPr id="14" name="TextBox 13">
            <a:extLst>
              <a:ext uri="{FF2B5EF4-FFF2-40B4-BE49-F238E27FC236}">
                <a16:creationId xmlns:a16="http://schemas.microsoft.com/office/drawing/2014/main" id="{2D3334C2-F088-F84F-9C5D-19A3BD61C7AF}"/>
              </a:ext>
            </a:extLst>
          </p:cNvPr>
          <p:cNvSpPr txBox="1"/>
          <p:nvPr/>
        </p:nvSpPr>
        <p:spPr>
          <a:xfrm>
            <a:off x="7812350" y="4706184"/>
            <a:ext cx="2569871" cy="369332"/>
          </a:xfrm>
          <a:prstGeom prst="rect">
            <a:avLst/>
          </a:prstGeom>
          <a:noFill/>
        </p:spPr>
        <p:txBody>
          <a:bodyPr wrap="none" rtlCol="0">
            <a:spAutoFit/>
          </a:bodyPr>
          <a:lstStyle/>
          <a:p>
            <a:r>
              <a:rPr lang="en-US" dirty="0"/>
              <a:t>Right </a:t>
            </a:r>
            <a:r>
              <a:rPr lang="en-US" dirty="0" err="1"/>
              <a:t>ptr</a:t>
            </a:r>
            <a:r>
              <a:rPr lang="en-US" dirty="0"/>
              <a:t> (default = NULL)</a:t>
            </a:r>
          </a:p>
        </p:txBody>
      </p:sp>
    </p:spTree>
    <p:extLst>
      <p:ext uri="{BB962C8B-B14F-4D97-AF65-F5344CB8AC3E}">
        <p14:creationId xmlns:p14="http://schemas.microsoft.com/office/powerpoint/2010/main" val="2353856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5E63-6F79-B448-AAF3-04F793F9EC62}"/>
              </a:ext>
            </a:extLst>
          </p:cNvPr>
          <p:cNvSpPr>
            <a:spLocks noGrp="1"/>
          </p:cNvSpPr>
          <p:nvPr>
            <p:ph type="title"/>
          </p:nvPr>
        </p:nvSpPr>
        <p:spPr/>
        <p:txBody>
          <a:bodyPr/>
          <a:lstStyle/>
          <a:p>
            <a:r>
              <a:rPr lang="en-US" u="sng" dirty="0"/>
              <a:t>Maintaining End-</a:t>
            </a:r>
            <a:r>
              <a:rPr lang="en-US" u="sng" dirty="0" err="1"/>
              <a:t>ptr</a:t>
            </a:r>
            <a:endParaRPr lang="en-US" u="sng" dirty="0"/>
          </a:p>
        </p:txBody>
      </p:sp>
      <p:sp>
        <p:nvSpPr>
          <p:cNvPr id="3" name="Content Placeholder 2">
            <a:extLst>
              <a:ext uri="{FF2B5EF4-FFF2-40B4-BE49-F238E27FC236}">
                <a16:creationId xmlns:a16="http://schemas.microsoft.com/office/drawing/2014/main" id="{5FED7DB8-2878-0C49-B803-6D0D4AB331FB}"/>
              </a:ext>
            </a:extLst>
          </p:cNvPr>
          <p:cNvSpPr>
            <a:spLocks noGrp="1"/>
          </p:cNvSpPr>
          <p:nvPr>
            <p:ph idx="1"/>
          </p:nvPr>
        </p:nvSpPr>
        <p:spPr/>
        <p:txBody>
          <a:bodyPr/>
          <a:lstStyle/>
          <a:p>
            <a:r>
              <a:rPr lang="en-US" dirty="0"/>
              <a:t>I used </a:t>
            </a:r>
            <a:r>
              <a:rPr lang="en-US" b="1" i="1" dirty="0"/>
              <a:t>dequeue</a:t>
            </a:r>
            <a:r>
              <a:rPr lang="en-US" dirty="0"/>
              <a:t> to maintain the end-pointers.</a:t>
            </a:r>
          </a:p>
          <a:p>
            <a:r>
              <a:rPr lang="en-US" dirty="0"/>
              <a:t>Front of dequeue will always contain the end-</a:t>
            </a:r>
            <a:r>
              <a:rPr lang="en-US" dirty="0" err="1"/>
              <a:t>ptr</a:t>
            </a:r>
            <a:r>
              <a:rPr lang="en-US" dirty="0"/>
              <a:t>. So, inserting new element on the end-</a:t>
            </a:r>
            <a:r>
              <a:rPr lang="en-US" dirty="0" err="1"/>
              <a:t>ptr</a:t>
            </a:r>
            <a:r>
              <a:rPr lang="en-US" dirty="0"/>
              <a:t> can be performed directly in O(1).</a:t>
            </a:r>
          </a:p>
          <a:p>
            <a:r>
              <a:rPr lang="en-US" dirty="0"/>
              <a:t>As soon as the size of any node’s vector reaches 2, we pop it from the front of dequeue and </a:t>
            </a:r>
            <a:r>
              <a:rPr lang="en-US" dirty="0" err="1"/>
              <a:t>push_back</a:t>
            </a:r>
            <a:r>
              <a:rPr lang="en-US" dirty="0"/>
              <a:t>() it’s left node and right node.</a:t>
            </a:r>
          </a:p>
        </p:txBody>
      </p:sp>
      <p:cxnSp>
        <p:nvCxnSpPr>
          <p:cNvPr id="5" name="Straight Connector 4">
            <a:extLst>
              <a:ext uri="{FF2B5EF4-FFF2-40B4-BE49-F238E27FC236}">
                <a16:creationId xmlns:a16="http://schemas.microsoft.com/office/drawing/2014/main" id="{B019A757-4CEF-C540-A8C4-BA5F3D6168E3}"/>
              </a:ext>
            </a:extLst>
          </p:cNvPr>
          <p:cNvCxnSpPr/>
          <p:nvPr/>
        </p:nvCxnSpPr>
        <p:spPr>
          <a:xfrm>
            <a:off x="2127682" y="4607511"/>
            <a:ext cx="807867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63CC1D1-E018-B246-A139-20D30A99CC47}"/>
              </a:ext>
            </a:extLst>
          </p:cNvPr>
          <p:cNvCxnSpPr>
            <a:cxnSpLocks/>
          </p:cNvCxnSpPr>
          <p:nvPr/>
        </p:nvCxnSpPr>
        <p:spPr>
          <a:xfrm>
            <a:off x="2121763" y="5131293"/>
            <a:ext cx="808459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Frame 8">
            <a:extLst>
              <a:ext uri="{FF2B5EF4-FFF2-40B4-BE49-F238E27FC236}">
                <a16:creationId xmlns:a16="http://schemas.microsoft.com/office/drawing/2014/main" id="{A3063DD2-F46F-7248-BE2A-454C5BBEF53F}"/>
              </a:ext>
            </a:extLst>
          </p:cNvPr>
          <p:cNvSpPr/>
          <p:nvPr/>
        </p:nvSpPr>
        <p:spPr>
          <a:xfrm>
            <a:off x="2396971" y="4607511"/>
            <a:ext cx="692458" cy="52378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7759EF4B-366E-034C-8881-B7ADD8BCCC56}"/>
              </a:ext>
            </a:extLst>
          </p:cNvPr>
          <p:cNvSpPr/>
          <p:nvPr/>
        </p:nvSpPr>
        <p:spPr>
          <a:xfrm>
            <a:off x="8806649" y="4607511"/>
            <a:ext cx="692458" cy="52378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F65F4F22-97A9-8C46-9105-9957CA268EFC}"/>
              </a:ext>
            </a:extLst>
          </p:cNvPr>
          <p:cNvSpPr/>
          <p:nvPr/>
        </p:nvSpPr>
        <p:spPr>
          <a:xfrm>
            <a:off x="8123069" y="4607511"/>
            <a:ext cx="692458" cy="52378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p14="http://schemas.microsoft.com/office/powerpoint/2010/main" Requires="p14">
          <p:contentPart p14:bwMode="auto" r:id="rId2">
            <p14:nvContentPartPr>
              <p14:cNvPr id="12" name="Ink 11">
                <a:extLst>
                  <a:ext uri="{FF2B5EF4-FFF2-40B4-BE49-F238E27FC236}">
                    <a16:creationId xmlns:a16="http://schemas.microsoft.com/office/drawing/2014/main" id="{11EC0F31-6C10-C945-8172-6EDD0A3E69D2}"/>
                  </a:ext>
                </a:extLst>
              </p14:cNvPr>
              <p14:cNvContentPartPr/>
              <p14:nvPr/>
            </p14:nvContentPartPr>
            <p14:xfrm>
              <a:off x="3466503" y="4975039"/>
              <a:ext cx="22320" cy="9720"/>
            </p14:xfrm>
          </p:contentPart>
        </mc:Choice>
        <mc:Fallback>
          <p:pic>
            <p:nvPicPr>
              <p:cNvPr id="12" name="Ink 11">
                <a:extLst>
                  <a:ext uri="{FF2B5EF4-FFF2-40B4-BE49-F238E27FC236}">
                    <a16:creationId xmlns:a16="http://schemas.microsoft.com/office/drawing/2014/main" id="{11EC0F31-6C10-C945-8172-6EDD0A3E69D2}"/>
                  </a:ext>
                </a:extLst>
              </p:cNvPr>
              <p:cNvPicPr/>
              <p:nvPr/>
            </p:nvPicPr>
            <p:blipFill>
              <a:blip r:embed="rId3"/>
              <a:stretch>
                <a:fillRect/>
              </a:stretch>
            </p:blipFill>
            <p:spPr>
              <a:xfrm>
                <a:off x="3457503" y="4966039"/>
                <a:ext cx="3996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3" name="Ink 12">
                <a:extLst>
                  <a:ext uri="{FF2B5EF4-FFF2-40B4-BE49-F238E27FC236}">
                    <a16:creationId xmlns:a16="http://schemas.microsoft.com/office/drawing/2014/main" id="{393A4D05-BE12-9D40-86DF-20FF955626C4}"/>
                  </a:ext>
                </a:extLst>
              </p14:cNvPr>
              <p14:cNvContentPartPr/>
              <p14:nvPr/>
            </p14:nvContentPartPr>
            <p14:xfrm>
              <a:off x="3844503" y="4987639"/>
              <a:ext cx="12600" cy="12960"/>
            </p14:xfrm>
          </p:contentPart>
        </mc:Choice>
        <mc:Fallback>
          <p:pic>
            <p:nvPicPr>
              <p:cNvPr id="13" name="Ink 12">
                <a:extLst>
                  <a:ext uri="{FF2B5EF4-FFF2-40B4-BE49-F238E27FC236}">
                    <a16:creationId xmlns:a16="http://schemas.microsoft.com/office/drawing/2014/main" id="{393A4D05-BE12-9D40-86DF-20FF955626C4}"/>
                  </a:ext>
                </a:extLst>
              </p:cNvPr>
              <p:cNvPicPr/>
              <p:nvPr/>
            </p:nvPicPr>
            <p:blipFill>
              <a:blip r:embed="rId5"/>
              <a:stretch>
                <a:fillRect/>
              </a:stretch>
            </p:blipFill>
            <p:spPr>
              <a:xfrm>
                <a:off x="3835503" y="4978999"/>
                <a:ext cx="3024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4" name="Ink 13">
                <a:extLst>
                  <a:ext uri="{FF2B5EF4-FFF2-40B4-BE49-F238E27FC236}">
                    <a16:creationId xmlns:a16="http://schemas.microsoft.com/office/drawing/2014/main" id="{81952FE9-C046-8549-AEB5-D3756F833240}"/>
                  </a:ext>
                </a:extLst>
              </p14:cNvPr>
              <p14:cNvContentPartPr/>
              <p14:nvPr/>
            </p14:nvContentPartPr>
            <p14:xfrm>
              <a:off x="4290543" y="4992319"/>
              <a:ext cx="14400" cy="13680"/>
            </p14:xfrm>
          </p:contentPart>
        </mc:Choice>
        <mc:Fallback>
          <p:pic>
            <p:nvPicPr>
              <p:cNvPr id="14" name="Ink 13">
                <a:extLst>
                  <a:ext uri="{FF2B5EF4-FFF2-40B4-BE49-F238E27FC236}">
                    <a16:creationId xmlns:a16="http://schemas.microsoft.com/office/drawing/2014/main" id="{81952FE9-C046-8549-AEB5-D3756F833240}"/>
                  </a:ext>
                </a:extLst>
              </p:cNvPr>
              <p:cNvPicPr/>
              <p:nvPr/>
            </p:nvPicPr>
            <p:blipFill>
              <a:blip r:embed="rId7"/>
              <a:stretch>
                <a:fillRect/>
              </a:stretch>
            </p:blipFill>
            <p:spPr>
              <a:xfrm>
                <a:off x="4281903" y="4983319"/>
                <a:ext cx="3204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5" name="Ink 14">
                <a:extLst>
                  <a:ext uri="{FF2B5EF4-FFF2-40B4-BE49-F238E27FC236}">
                    <a16:creationId xmlns:a16="http://schemas.microsoft.com/office/drawing/2014/main" id="{A16E222E-E4D0-9D4B-A91B-ABC87D3287F9}"/>
                  </a:ext>
                </a:extLst>
              </p14:cNvPr>
              <p14:cNvContentPartPr/>
              <p14:nvPr/>
            </p14:nvContentPartPr>
            <p14:xfrm>
              <a:off x="4762143" y="4982239"/>
              <a:ext cx="9000" cy="20880"/>
            </p14:xfrm>
          </p:contentPart>
        </mc:Choice>
        <mc:Fallback>
          <p:pic>
            <p:nvPicPr>
              <p:cNvPr id="15" name="Ink 14">
                <a:extLst>
                  <a:ext uri="{FF2B5EF4-FFF2-40B4-BE49-F238E27FC236}">
                    <a16:creationId xmlns:a16="http://schemas.microsoft.com/office/drawing/2014/main" id="{A16E222E-E4D0-9D4B-A91B-ABC87D3287F9}"/>
                  </a:ext>
                </a:extLst>
              </p:cNvPr>
              <p:cNvPicPr/>
              <p:nvPr/>
            </p:nvPicPr>
            <p:blipFill>
              <a:blip r:embed="rId9"/>
              <a:stretch>
                <a:fillRect/>
              </a:stretch>
            </p:blipFill>
            <p:spPr>
              <a:xfrm>
                <a:off x="4753503" y="4973599"/>
                <a:ext cx="2664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6" name="Ink 15">
                <a:extLst>
                  <a:ext uri="{FF2B5EF4-FFF2-40B4-BE49-F238E27FC236}">
                    <a16:creationId xmlns:a16="http://schemas.microsoft.com/office/drawing/2014/main" id="{6BA7F0BA-B369-1C45-8633-09E9F54D1BC9}"/>
                  </a:ext>
                </a:extLst>
              </p14:cNvPr>
              <p14:cNvContentPartPr/>
              <p14:nvPr/>
            </p14:nvContentPartPr>
            <p14:xfrm>
              <a:off x="5261103" y="4982239"/>
              <a:ext cx="16200" cy="19800"/>
            </p14:xfrm>
          </p:contentPart>
        </mc:Choice>
        <mc:Fallback>
          <p:pic>
            <p:nvPicPr>
              <p:cNvPr id="16" name="Ink 15">
                <a:extLst>
                  <a:ext uri="{FF2B5EF4-FFF2-40B4-BE49-F238E27FC236}">
                    <a16:creationId xmlns:a16="http://schemas.microsoft.com/office/drawing/2014/main" id="{6BA7F0BA-B369-1C45-8633-09E9F54D1BC9}"/>
                  </a:ext>
                </a:extLst>
              </p:cNvPr>
              <p:cNvPicPr/>
              <p:nvPr/>
            </p:nvPicPr>
            <p:blipFill>
              <a:blip r:embed="rId11"/>
              <a:stretch>
                <a:fillRect/>
              </a:stretch>
            </p:blipFill>
            <p:spPr>
              <a:xfrm>
                <a:off x="5252463" y="4973599"/>
                <a:ext cx="3384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7" name="Ink 16">
                <a:extLst>
                  <a:ext uri="{FF2B5EF4-FFF2-40B4-BE49-F238E27FC236}">
                    <a16:creationId xmlns:a16="http://schemas.microsoft.com/office/drawing/2014/main" id="{1F24CBA6-BA3C-5244-B99A-68F55479AF53}"/>
                  </a:ext>
                </a:extLst>
              </p14:cNvPr>
              <p14:cNvContentPartPr/>
              <p14:nvPr/>
            </p14:nvContentPartPr>
            <p14:xfrm>
              <a:off x="5755383" y="4968919"/>
              <a:ext cx="25560" cy="33480"/>
            </p14:xfrm>
          </p:contentPart>
        </mc:Choice>
        <mc:Fallback>
          <p:pic>
            <p:nvPicPr>
              <p:cNvPr id="17" name="Ink 16">
                <a:extLst>
                  <a:ext uri="{FF2B5EF4-FFF2-40B4-BE49-F238E27FC236}">
                    <a16:creationId xmlns:a16="http://schemas.microsoft.com/office/drawing/2014/main" id="{1F24CBA6-BA3C-5244-B99A-68F55479AF53}"/>
                  </a:ext>
                </a:extLst>
              </p:cNvPr>
              <p:cNvPicPr/>
              <p:nvPr/>
            </p:nvPicPr>
            <p:blipFill>
              <a:blip r:embed="rId13"/>
              <a:stretch>
                <a:fillRect/>
              </a:stretch>
            </p:blipFill>
            <p:spPr>
              <a:xfrm>
                <a:off x="5746743" y="4960279"/>
                <a:ext cx="4320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8" name="Ink 17">
                <a:extLst>
                  <a:ext uri="{FF2B5EF4-FFF2-40B4-BE49-F238E27FC236}">
                    <a16:creationId xmlns:a16="http://schemas.microsoft.com/office/drawing/2014/main" id="{035DD84B-0D89-6747-9866-D5FF47DCCFA0}"/>
                  </a:ext>
                </a:extLst>
              </p14:cNvPr>
              <p14:cNvContentPartPr/>
              <p14:nvPr/>
            </p14:nvContentPartPr>
            <p14:xfrm>
              <a:off x="6257583" y="4972879"/>
              <a:ext cx="20160" cy="14040"/>
            </p14:xfrm>
          </p:contentPart>
        </mc:Choice>
        <mc:Fallback>
          <p:pic>
            <p:nvPicPr>
              <p:cNvPr id="18" name="Ink 17">
                <a:extLst>
                  <a:ext uri="{FF2B5EF4-FFF2-40B4-BE49-F238E27FC236}">
                    <a16:creationId xmlns:a16="http://schemas.microsoft.com/office/drawing/2014/main" id="{035DD84B-0D89-6747-9866-D5FF47DCCFA0}"/>
                  </a:ext>
                </a:extLst>
              </p:cNvPr>
              <p:cNvPicPr/>
              <p:nvPr/>
            </p:nvPicPr>
            <p:blipFill>
              <a:blip r:embed="rId15"/>
              <a:stretch>
                <a:fillRect/>
              </a:stretch>
            </p:blipFill>
            <p:spPr>
              <a:xfrm>
                <a:off x="6248943" y="4964239"/>
                <a:ext cx="3780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9" name="Ink 18">
                <a:extLst>
                  <a:ext uri="{FF2B5EF4-FFF2-40B4-BE49-F238E27FC236}">
                    <a16:creationId xmlns:a16="http://schemas.microsoft.com/office/drawing/2014/main" id="{B6554273-5085-AA4F-ABCC-2D85DF516E52}"/>
                  </a:ext>
                </a:extLst>
              </p14:cNvPr>
              <p14:cNvContentPartPr/>
              <p14:nvPr/>
            </p14:nvContentPartPr>
            <p14:xfrm>
              <a:off x="6827463" y="4953079"/>
              <a:ext cx="25560" cy="28800"/>
            </p14:xfrm>
          </p:contentPart>
        </mc:Choice>
        <mc:Fallback>
          <p:pic>
            <p:nvPicPr>
              <p:cNvPr id="19" name="Ink 18">
                <a:extLst>
                  <a:ext uri="{FF2B5EF4-FFF2-40B4-BE49-F238E27FC236}">
                    <a16:creationId xmlns:a16="http://schemas.microsoft.com/office/drawing/2014/main" id="{B6554273-5085-AA4F-ABCC-2D85DF516E52}"/>
                  </a:ext>
                </a:extLst>
              </p:cNvPr>
              <p:cNvPicPr/>
              <p:nvPr/>
            </p:nvPicPr>
            <p:blipFill>
              <a:blip r:embed="rId17"/>
              <a:stretch>
                <a:fillRect/>
              </a:stretch>
            </p:blipFill>
            <p:spPr>
              <a:xfrm>
                <a:off x="6818463" y="4944079"/>
                <a:ext cx="43200" cy="46440"/>
              </a:xfrm>
              <a:prstGeom prst="rect">
                <a:avLst/>
              </a:prstGeom>
            </p:spPr>
          </p:pic>
        </mc:Fallback>
      </mc:AlternateContent>
      <p:sp>
        <p:nvSpPr>
          <p:cNvPr id="20" name="TextBox 19">
            <a:extLst>
              <a:ext uri="{FF2B5EF4-FFF2-40B4-BE49-F238E27FC236}">
                <a16:creationId xmlns:a16="http://schemas.microsoft.com/office/drawing/2014/main" id="{E9A1B2BA-A975-B84D-B489-B142B2BFF486}"/>
              </a:ext>
            </a:extLst>
          </p:cNvPr>
          <p:cNvSpPr txBox="1"/>
          <p:nvPr/>
        </p:nvSpPr>
        <p:spPr>
          <a:xfrm>
            <a:off x="1516920" y="4663715"/>
            <a:ext cx="742447" cy="400110"/>
          </a:xfrm>
          <a:prstGeom prst="rect">
            <a:avLst/>
          </a:prstGeom>
          <a:noFill/>
        </p:spPr>
        <p:txBody>
          <a:bodyPr wrap="none" rtlCol="0">
            <a:spAutoFit/>
          </a:bodyPr>
          <a:lstStyle/>
          <a:p>
            <a:r>
              <a:rPr lang="en-US" sz="2000" i="1" dirty="0"/>
              <a:t>Front</a:t>
            </a:r>
          </a:p>
        </p:txBody>
      </p:sp>
      <p:sp>
        <p:nvSpPr>
          <p:cNvPr id="21" name="TextBox 20">
            <a:extLst>
              <a:ext uri="{FF2B5EF4-FFF2-40B4-BE49-F238E27FC236}">
                <a16:creationId xmlns:a16="http://schemas.microsoft.com/office/drawing/2014/main" id="{8B737693-B774-9144-9FDB-D4D629E72085}"/>
              </a:ext>
            </a:extLst>
          </p:cNvPr>
          <p:cNvSpPr txBox="1"/>
          <p:nvPr/>
        </p:nvSpPr>
        <p:spPr>
          <a:xfrm>
            <a:off x="9890600" y="4687389"/>
            <a:ext cx="628698" cy="369332"/>
          </a:xfrm>
          <a:prstGeom prst="rect">
            <a:avLst/>
          </a:prstGeom>
          <a:noFill/>
        </p:spPr>
        <p:txBody>
          <a:bodyPr wrap="none" rtlCol="0">
            <a:spAutoFit/>
          </a:bodyPr>
          <a:lstStyle/>
          <a:p>
            <a:r>
              <a:rPr lang="en-US" i="1" dirty="0"/>
              <a:t>Back</a:t>
            </a:r>
          </a:p>
        </p:txBody>
      </p:sp>
    </p:spTree>
    <p:extLst>
      <p:ext uri="{BB962C8B-B14F-4D97-AF65-F5344CB8AC3E}">
        <p14:creationId xmlns:p14="http://schemas.microsoft.com/office/powerpoint/2010/main" val="3420770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D8675-8B71-BA46-89BB-66C382F39149}"/>
              </a:ext>
            </a:extLst>
          </p:cNvPr>
          <p:cNvSpPr>
            <a:spLocks noGrp="1"/>
          </p:cNvSpPr>
          <p:nvPr>
            <p:ph type="title"/>
          </p:nvPr>
        </p:nvSpPr>
        <p:spPr>
          <a:xfrm>
            <a:off x="838200" y="72162"/>
            <a:ext cx="10515600" cy="1325563"/>
          </a:xfrm>
        </p:spPr>
        <p:txBody>
          <a:bodyPr/>
          <a:lstStyle/>
          <a:p>
            <a:r>
              <a:rPr lang="en-US" u="sng" dirty="0"/>
              <a:t>Inserting 11 values from 1 to 11</a:t>
            </a:r>
          </a:p>
        </p:txBody>
      </p:sp>
      <p:pic>
        <p:nvPicPr>
          <p:cNvPr id="5" name="Content Placeholder 4">
            <a:extLst>
              <a:ext uri="{FF2B5EF4-FFF2-40B4-BE49-F238E27FC236}">
                <a16:creationId xmlns:a16="http://schemas.microsoft.com/office/drawing/2014/main" id="{8D5F6FAE-F1F7-AD4A-B970-ECF198ACB35F}"/>
              </a:ext>
            </a:extLst>
          </p:cNvPr>
          <p:cNvPicPr>
            <a:picLocks noGrp="1" noChangeAspect="1"/>
          </p:cNvPicPr>
          <p:nvPr>
            <p:ph idx="1"/>
          </p:nvPr>
        </p:nvPicPr>
        <p:blipFill>
          <a:blip r:embed="rId2"/>
          <a:stretch>
            <a:fillRect/>
          </a:stretch>
        </p:blipFill>
        <p:spPr>
          <a:xfrm>
            <a:off x="1885660" y="1043758"/>
            <a:ext cx="8420680" cy="5915528"/>
          </a:xfrm>
        </p:spPr>
      </p:pic>
    </p:spTree>
    <p:extLst>
      <p:ext uri="{BB962C8B-B14F-4D97-AF65-F5344CB8AC3E}">
        <p14:creationId xmlns:p14="http://schemas.microsoft.com/office/powerpoint/2010/main" val="3118646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546E4-B135-1E45-9ADD-892AFB4E6BA1}"/>
              </a:ext>
            </a:extLst>
          </p:cNvPr>
          <p:cNvSpPr>
            <a:spLocks noGrp="1"/>
          </p:cNvSpPr>
          <p:nvPr>
            <p:ph type="title"/>
          </p:nvPr>
        </p:nvSpPr>
        <p:spPr/>
        <p:txBody>
          <a:bodyPr/>
          <a:lstStyle/>
          <a:p>
            <a:r>
              <a:rPr lang="en-US" u="sng" dirty="0"/>
              <a:t>Insertion Algorithm</a:t>
            </a:r>
          </a:p>
        </p:txBody>
      </p:sp>
      <p:sp>
        <p:nvSpPr>
          <p:cNvPr id="3" name="Content Placeholder 2">
            <a:extLst>
              <a:ext uri="{FF2B5EF4-FFF2-40B4-BE49-F238E27FC236}">
                <a16:creationId xmlns:a16="http://schemas.microsoft.com/office/drawing/2014/main" id="{1CBCDB5B-A95B-6D4C-AD3B-30FCD688C3F0}"/>
              </a:ext>
            </a:extLst>
          </p:cNvPr>
          <p:cNvSpPr>
            <a:spLocks noGrp="1"/>
          </p:cNvSpPr>
          <p:nvPr>
            <p:ph idx="1"/>
          </p:nvPr>
        </p:nvSpPr>
        <p:spPr/>
        <p:txBody>
          <a:bodyPr/>
          <a:lstStyle/>
          <a:p>
            <a:r>
              <a:rPr lang="en-US" dirty="0"/>
              <a:t>Fetch the end-</a:t>
            </a:r>
            <a:r>
              <a:rPr lang="en-US" dirty="0" err="1"/>
              <a:t>ptr</a:t>
            </a:r>
            <a:r>
              <a:rPr lang="en-US" dirty="0"/>
              <a:t> from dequeue. Insert the new value in end-</a:t>
            </a:r>
            <a:r>
              <a:rPr lang="en-US" dirty="0" err="1"/>
              <a:t>ptr’s</a:t>
            </a:r>
            <a:r>
              <a:rPr lang="en-US" dirty="0"/>
              <a:t> vector and check for swapping inside node.</a:t>
            </a:r>
          </a:p>
          <a:p>
            <a:r>
              <a:rPr lang="en-US" dirty="0"/>
              <a:t>If the size() of end-</a:t>
            </a:r>
            <a:r>
              <a:rPr lang="en-US" dirty="0" err="1"/>
              <a:t>ptr’s</a:t>
            </a:r>
            <a:r>
              <a:rPr lang="en-US" dirty="0"/>
              <a:t> vector is 2, then pop it from front and </a:t>
            </a:r>
            <a:r>
              <a:rPr lang="en-US" dirty="0" err="1"/>
              <a:t>push_back</a:t>
            </a:r>
            <a:r>
              <a:rPr lang="en-US" dirty="0"/>
              <a:t>() it’s left and right node otherwise let it be.</a:t>
            </a:r>
          </a:p>
          <a:p>
            <a:r>
              <a:rPr lang="en-US" dirty="0"/>
              <a:t>Keep on comparing and swapping the value with their parent’s values until we reach the optimal position.</a:t>
            </a:r>
          </a:p>
          <a:p>
            <a:r>
              <a:rPr lang="en-US" dirty="0"/>
              <a:t>Repeat the process.</a:t>
            </a:r>
          </a:p>
        </p:txBody>
      </p:sp>
    </p:spTree>
    <p:extLst>
      <p:ext uri="{BB962C8B-B14F-4D97-AF65-F5344CB8AC3E}">
        <p14:creationId xmlns:p14="http://schemas.microsoft.com/office/powerpoint/2010/main" val="1364457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78CFE-4282-F34F-B88E-4BD860BC7595}"/>
              </a:ext>
            </a:extLst>
          </p:cNvPr>
          <p:cNvSpPr>
            <a:spLocks noGrp="1"/>
          </p:cNvSpPr>
          <p:nvPr>
            <p:ph type="title"/>
          </p:nvPr>
        </p:nvSpPr>
        <p:spPr/>
        <p:txBody>
          <a:bodyPr/>
          <a:lstStyle/>
          <a:p>
            <a:r>
              <a:rPr lang="en-US" u="sng" dirty="0"/>
              <a:t>Deletion Algorithm</a:t>
            </a:r>
          </a:p>
        </p:txBody>
      </p:sp>
      <p:sp>
        <p:nvSpPr>
          <p:cNvPr id="3" name="Content Placeholder 2">
            <a:extLst>
              <a:ext uri="{FF2B5EF4-FFF2-40B4-BE49-F238E27FC236}">
                <a16:creationId xmlns:a16="http://schemas.microsoft.com/office/drawing/2014/main" id="{5172B888-D756-884E-B2D2-A5E0A674249D}"/>
              </a:ext>
            </a:extLst>
          </p:cNvPr>
          <p:cNvSpPr>
            <a:spLocks noGrp="1"/>
          </p:cNvSpPr>
          <p:nvPr>
            <p:ph idx="1"/>
          </p:nvPr>
        </p:nvSpPr>
        <p:spPr/>
        <p:txBody>
          <a:bodyPr/>
          <a:lstStyle/>
          <a:p>
            <a:r>
              <a:rPr lang="en-US" dirty="0"/>
              <a:t>First put the required value from the root in a temporary variable to return it at last.</a:t>
            </a:r>
          </a:p>
          <a:p>
            <a:r>
              <a:rPr lang="en-US" dirty="0"/>
              <a:t>Then fetch the end-</a:t>
            </a:r>
            <a:r>
              <a:rPr lang="en-US" dirty="0" err="1"/>
              <a:t>ptr</a:t>
            </a:r>
            <a:r>
              <a:rPr lang="en-US" dirty="0"/>
              <a:t>, copy the value to be deleted from it to popped root and delete that value from the end-</a:t>
            </a:r>
            <a:r>
              <a:rPr lang="en-US" dirty="0" err="1"/>
              <a:t>ptr</a:t>
            </a:r>
            <a:r>
              <a:rPr lang="en-US" dirty="0"/>
              <a:t>.</a:t>
            </a:r>
          </a:p>
          <a:p>
            <a:r>
              <a:rPr lang="en-US" dirty="0"/>
              <a:t>Make suitable changes in dequeue.</a:t>
            </a:r>
          </a:p>
          <a:p>
            <a:r>
              <a:rPr lang="en-US" dirty="0"/>
              <a:t>Now, keep on comparing and swapping the values from root to it’s children until we reach the optimal position.</a:t>
            </a:r>
          </a:p>
          <a:p>
            <a:r>
              <a:rPr lang="en-US" dirty="0"/>
              <a:t>Check swapping inside nodes as well.</a:t>
            </a:r>
          </a:p>
        </p:txBody>
      </p:sp>
    </p:spTree>
    <p:extLst>
      <p:ext uri="{BB962C8B-B14F-4D97-AF65-F5344CB8AC3E}">
        <p14:creationId xmlns:p14="http://schemas.microsoft.com/office/powerpoint/2010/main" val="442276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D87D9-746F-1B40-B88B-73D71AD83D1A}"/>
              </a:ext>
            </a:extLst>
          </p:cNvPr>
          <p:cNvSpPr>
            <a:spLocks noGrp="1"/>
          </p:cNvSpPr>
          <p:nvPr>
            <p:ph type="title"/>
          </p:nvPr>
        </p:nvSpPr>
        <p:spPr/>
        <p:txBody>
          <a:bodyPr/>
          <a:lstStyle/>
          <a:p>
            <a:r>
              <a:rPr lang="en-US" u="sng" dirty="0"/>
              <a:t>Deletion Methodology</a:t>
            </a:r>
            <a:br>
              <a:rPr lang="en-US" dirty="0"/>
            </a:br>
            <a:r>
              <a:rPr lang="en-US" sz="3200" dirty="0"/>
              <a:t>(Regarding changes in dequeue)</a:t>
            </a:r>
          </a:p>
        </p:txBody>
      </p:sp>
      <p:sp>
        <p:nvSpPr>
          <p:cNvPr id="3" name="Content Placeholder 2">
            <a:extLst>
              <a:ext uri="{FF2B5EF4-FFF2-40B4-BE49-F238E27FC236}">
                <a16:creationId xmlns:a16="http://schemas.microsoft.com/office/drawing/2014/main" id="{C21149EB-4279-7040-A6A6-51B83E21714C}"/>
              </a:ext>
            </a:extLst>
          </p:cNvPr>
          <p:cNvSpPr>
            <a:spLocks noGrp="1"/>
          </p:cNvSpPr>
          <p:nvPr>
            <p:ph idx="1"/>
          </p:nvPr>
        </p:nvSpPr>
        <p:spPr/>
        <p:txBody>
          <a:bodyPr/>
          <a:lstStyle/>
          <a:p>
            <a:r>
              <a:rPr lang="en-US" dirty="0"/>
              <a:t>If the end-</a:t>
            </a:r>
            <a:r>
              <a:rPr lang="en-US" dirty="0" err="1"/>
              <a:t>ptr</a:t>
            </a:r>
            <a:r>
              <a:rPr lang="en-US" dirty="0"/>
              <a:t> or front of dequeue has only 1 element then remove that element and put it in the root where the value is popped out and then follow deletion algorithm. Keep the dequeue same.</a:t>
            </a:r>
          </a:p>
          <a:p>
            <a:r>
              <a:rPr lang="en-US" dirty="0"/>
              <a:t>If the end-</a:t>
            </a:r>
            <a:r>
              <a:rPr lang="en-US" dirty="0" err="1"/>
              <a:t>ptr</a:t>
            </a:r>
            <a:r>
              <a:rPr lang="en-US" dirty="0"/>
              <a:t> has 0 elements then first of all </a:t>
            </a:r>
            <a:r>
              <a:rPr lang="en-US" dirty="0" err="1"/>
              <a:t>push_front</a:t>
            </a:r>
            <a:r>
              <a:rPr lang="en-US" dirty="0"/>
              <a:t>() the parent of last element of dequeue because it’ll be the last pointer holding values and then </a:t>
            </a:r>
            <a:r>
              <a:rPr lang="en-US" dirty="0" err="1"/>
              <a:t>pop_back</a:t>
            </a:r>
            <a:r>
              <a:rPr lang="en-US" dirty="0"/>
              <a:t>() 2 times from the dequeue.</a:t>
            </a:r>
          </a:p>
          <a:p>
            <a:r>
              <a:rPr lang="en-US" dirty="0"/>
              <a:t>There will be no case where front has 2 or more elements.</a:t>
            </a:r>
          </a:p>
        </p:txBody>
      </p:sp>
    </p:spTree>
    <p:extLst>
      <p:ext uri="{BB962C8B-B14F-4D97-AF65-F5344CB8AC3E}">
        <p14:creationId xmlns:p14="http://schemas.microsoft.com/office/powerpoint/2010/main" val="1915933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08DB7-6375-DF4D-8E33-68C1B8367C5D}"/>
              </a:ext>
            </a:extLst>
          </p:cNvPr>
          <p:cNvSpPr>
            <a:spLocks noGrp="1"/>
          </p:cNvSpPr>
          <p:nvPr>
            <p:ph type="title"/>
          </p:nvPr>
        </p:nvSpPr>
        <p:spPr/>
        <p:txBody>
          <a:bodyPr/>
          <a:lstStyle/>
          <a:p>
            <a:r>
              <a:rPr lang="en-US" u="sng" dirty="0"/>
              <a:t>Analysis</a:t>
            </a:r>
          </a:p>
        </p:txBody>
      </p:sp>
      <p:sp>
        <p:nvSpPr>
          <p:cNvPr id="3" name="Content Placeholder 2">
            <a:extLst>
              <a:ext uri="{FF2B5EF4-FFF2-40B4-BE49-F238E27FC236}">
                <a16:creationId xmlns:a16="http://schemas.microsoft.com/office/drawing/2014/main" id="{502955A0-EC12-7142-A21C-AA221CD82FDB}"/>
              </a:ext>
            </a:extLst>
          </p:cNvPr>
          <p:cNvSpPr>
            <a:spLocks noGrp="1"/>
          </p:cNvSpPr>
          <p:nvPr>
            <p:ph idx="1"/>
          </p:nvPr>
        </p:nvSpPr>
        <p:spPr/>
        <p:txBody>
          <a:bodyPr/>
          <a:lstStyle/>
          <a:p>
            <a:r>
              <a:rPr lang="en-US" dirty="0"/>
              <a:t>Time complexity for single insertion and deletion : O(log n)</a:t>
            </a:r>
          </a:p>
          <a:p>
            <a:pPr marL="0" indent="0">
              <a:buNone/>
            </a:pPr>
            <a:r>
              <a:rPr lang="en-US" dirty="0"/>
              <a:t>	because we are moving through the height of heap only.</a:t>
            </a:r>
          </a:p>
          <a:p>
            <a:r>
              <a:rPr lang="en-US" dirty="0"/>
              <a:t>Time complexity to build or delete the complete heap with </a:t>
            </a:r>
            <a:r>
              <a:rPr lang="en-US" b="1" i="1" dirty="0"/>
              <a:t>n </a:t>
            </a:r>
            <a:r>
              <a:rPr lang="en-US" dirty="0"/>
              <a:t>elements : O(</a:t>
            </a:r>
            <a:r>
              <a:rPr lang="en-US" dirty="0" err="1"/>
              <a:t>n.log</a:t>
            </a:r>
            <a:r>
              <a:rPr lang="en-US" dirty="0"/>
              <a:t> n)</a:t>
            </a:r>
          </a:p>
          <a:p>
            <a:r>
              <a:rPr lang="en-US" dirty="0"/>
              <a:t>Space complexity in worst case : </a:t>
            </a:r>
            <a:r>
              <a:rPr lang="en-US" i="1" dirty="0"/>
              <a:t>size of last level</a:t>
            </a:r>
          </a:p>
        </p:txBody>
      </p:sp>
    </p:spTree>
    <p:extLst>
      <p:ext uri="{BB962C8B-B14F-4D97-AF65-F5344CB8AC3E}">
        <p14:creationId xmlns:p14="http://schemas.microsoft.com/office/powerpoint/2010/main" val="309082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E91C6-C78E-ED43-8C65-CCE629CC1A93}"/>
              </a:ext>
            </a:extLst>
          </p:cNvPr>
          <p:cNvSpPr>
            <a:spLocks noGrp="1"/>
          </p:cNvSpPr>
          <p:nvPr>
            <p:ph type="title"/>
          </p:nvPr>
        </p:nvSpPr>
        <p:spPr/>
        <p:txBody>
          <a:bodyPr/>
          <a:lstStyle/>
          <a:p>
            <a:r>
              <a:rPr lang="en-US" u="sng" dirty="0"/>
              <a:t>Alternative Approach</a:t>
            </a:r>
          </a:p>
        </p:txBody>
      </p:sp>
      <p:sp>
        <p:nvSpPr>
          <p:cNvPr id="3" name="Content Placeholder 2">
            <a:extLst>
              <a:ext uri="{FF2B5EF4-FFF2-40B4-BE49-F238E27FC236}">
                <a16:creationId xmlns:a16="http://schemas.microsoft.com/office/drawing/2014/main" id="{570A062F-ACD2-B443-A26F-3FA6B24A1F09}"/>
              </a:ext>
            </a:extLst>
          </p:cNvPr>
          <p:cNvSpPr>
            <a:spLocks noGrp="1"/>
          </p:cNvSpPr>
          <p:nvPr>
            <p:ph idx="1"/>
          </p:nvPr>
        </p:nvSpPr>
        <p:spPr/>
        <p:txBody>
          <a:bodyPr/>
          <a:lstStyle/>
          <a:p>
            <a:r>
              <a:rPr lang="en-US" dirty="0"/>
              <a:t>If the size of the heap is really big and we can’t afford to handle such large space complexity, then we have to increase time complexity to minimize space complexity. We can find end-</a:t>
            </a:r>
            <a:r>
              <a:rPr lang="en-US" dirty="0" err="1"/>
              <a:t>ptr</a:t>
            </a:r>
            <a:r>
              <a:rPr lang="en-US" dirty="0"/>
              <a:t> by keeping an extra single pointer at last node and keep on updating it every time insertion is performed. Space complexity may reduce drastically but TC will increase.</a:t>
            </a:r>
          </a:p>
          <a:p>
            <a:r>
              <a:rPr lang="en-US" dirty="0"/>
              <a:t>We can therefore find a tradeoff but that will require a lot of data.</a:t>
            </a:r>
          </a:p>
        </p:txBody>
      </p:sp>
    </p:spTree>
    <p:extLst>
      <p:ext uri="{BB962C8B-B14F-4D97-AF65-F5344CB8AC3E}">
        <p14:creationId xmlns:p14="http://schemas.microsoft.com/office/powerpoint/2010/main" val="3037060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824</TotalTime>
  <Words>507</Words>
  <Application>Microsoft Macintosh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Interval Heap</vt:lpstr>
      <vt:lpstr>Basic Node Structure</vt:lpstr>
      <vt:lpstr>Maintaining End-ptr</vt:lpstr>
      <vt:lpstr>Inserting 11 values from 1 to 11</vt:lpstr>
      <vt:lpstr>Insertion Algorithm</vt:lpstr>
      <vt:lpstr>Deletion Algorithm</vt:lpstr>
      <vt:lpstr>Deletion Methodology (Regarding changes in dequeue)</vt:lpstr>
      <vt:lpstr>Analysis</vt:lpstr>
      <vt:lpstr>Alternative Approach</vt:lpstr>
      <vt:lpstr>Final Result</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Interval Heap</dc:title>
  <dc:creator>Ambuj Mishra</dc:creator>
  <cp:lastModifiedBy>Ambuj Mishra</cp:lastModifiedBy>
  <cp:revision>4</cp:revision>
  <dcterms:created xsi:type="dcterms:W3CDTF">2021-11-15T18:51:02Z</dcterms:created>
  <dcterms:modified xsi:type="dcterms:W3CDTF">2021-11-16T08:35:47Z</dcterms:modified>
</cp:coreProperties>
</file>