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87" d="100"/>
          <a:sy n="87" d="100"/>
        </p:scale>
        <p:origin x="15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25FD1-4394-4482-AE4D-7368108D53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F817D-908F-46A6-B901-0BF18D3B2397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B78F26D4-DFE3-444D-BBEE-0CAFB3BEE6EC}" type="parTrans" cxnId="{58E50437-EE9F-4075-94AD-16EE6A4A17DA}">
      <dgm:prSet/>
      <dgm:spPr/>
      <dgm:t>
        <a:bodyPr/>
        <a:lstStyle/>
        <a:p>
          <a:endParaRPr lang="en-US"/>
        </a:p>
      </dgm:t>
    </dgm:pt>
    <dgm:pt modelId="{DD63FC7D-4A21-4A8B-BBD2-C7B952B6A8B3}" type="sibTrans" cxnId="{58E50437-EE9F-4075-94AD-16EE6A4A17DA}">
      <dgm:prSet/>
      <dgm:spPr/>
      <dgm:t>
        <a:bodyPr/>
        <a:lstStyle/>
        <a:p>
          <a:endParaRPr lang="en-US"/>
        </a:p>
      </dgm:t>
    </dgm:pt>
    <dgm:pt modelId="{691A78F7-ADE7-4869-A969-445512823966}">
      <dgm:prSet/>
      <dgm:spPr/>
      <dgm:t>
        <a:bodyPr/>
        <a:lstStyle/>
        <a:p>
          <a:r>
            <a:rPr lang="en-US"/>
            <a:t>Converting to lower case</a:t>
          </a:r>
        </a:p>
      </dgm:t>
    </dgm:pt>
    <dgm:pt modelId="{C8E11FC3-4D01-43D6-9ECC-B1EE80647F6A}" type="parTrans" cxnId="{C42FDF68-870D-41E9-9E14-01EC849EED79}">
      <dgm:prSet/>
      <dgm:spPr/>
      <dgm:t>
        <a:bodyPr/>
        <a:lstStyle/>
        <a:p>
          <a:endParaRPr lang="en-US"/>
        </a:p>
      </dgm:t>
    </dgm:pt>
    <dgm:pt modelId="{717B3790-2278-4A7B-95DE-3D32CB7EA1E6}" type="sibTrans" cxnId="{C42FDF68-870D-41E9-9E14-01EC849EED79}">
      <dgm:prSet/>
      <dgm:spPr/>
      <dgm:t>
        <a:bodyPr/>
        <a:lstStyle/>
        <a:p>
          <a:endParaRPr lang="en-US"/>
        </a:p>
      </dgm:t>
    </dgm:pt>
    <dgm:pt modelId="{D2C4CAB7-8445-4541-A4E1-E9773DB8B369}">
      <dgm:prSet/>
      <dgm:spPr/>
      <dgm:t>
        <a:bodyPr/>
        <a:lstStyle/>
        <a:p>
          <a:r>
            <a:rPr lang="en-US"/>
            <a:t>Removing punctuation and special symbols</a:t>
          </a:r>
        </a:p>
      </dgm:t>
    </dgm:pt>
    <dgm:pt modelId="{2E82701C-C4C4-43BA-8C89-4C5B205E17D4}" type="parTrans" cxnId="{CF66B804-9DEA-40CA-8573-9242590E0C2A}">
      <dgm:prSet/>
      <dgm:spPr/>
      <dgm:t>
        <a:bodyPr/>
        <a:lstStyle/>
        <a:p>
          <a:endParaRPr lang="en-US"/>
        </a:p>
      </dgm:t>
    </dgm:pt>
    <dgm:pt modelId="{7614A64E-C04C-4D0B-B24F-C0EEC16FEF76}" type="sibTrans" cxnId="{CF66B804-9DEA-40CA-8573-9242590E0C2A}">
      <dgm:prSet/>
      <dgm:spPr/>
      <dgm:t>
        <a:bodyPr/>
        <a:lstStyle/>
        <a:p>
          <a:endParaRPr lang="en-US"/>
        </a:p>
      </dgm:t>
    </dgm:pt>
    <dgm:pt modelId="{451AB8D0-BE6C-48FA-B994-8C355EB1821F}">
      <dgm:prSet/>
      <dgm:spPr/>
      <dgm:t>
        <a:bodyPr/>
        <a:lstStyle/>
        <a:p>
          <a:r>
            <a:rPr lang="en-US"/>
            <a:t>Removing blank spaces</a:t>
          </a:r>
        </a:p>
      </dgm:t>
    </dgm:pt>
    <dgm:pt modelId="{31B82E94-2E47-4028-852D-06C653CEFD92}" type="parTrans" cxnId="{CA498E9A-7914-4B6D-A824-8E95367D9701}">
      <dgm:prSet/>
      <dgm:spPr/>
      <dgm:t>
        <a:bodyPr/>
        <a:lstStyle/>
        <a:p>
          <a:endParaRPr lang="en-US"/>
        </a:p>
      </dgm:t>
    </dgm:pt>
    <dgm:pt modelId="{FA978D3B-B402-4A36-9753-AF4777964CB4}" type="sibTrans" cxnId="{CA498E9A-7914-4B6D-A824-8E95367D9701}">
      <dgm:prSet/>
      <dgm:spPr/>
      <dgm:t>
        <a:bodyPr/>
        <a:lstStyle/>
        <a:p>
          <a:endParaRPr lang="en-US"/>
        </a:p>
      </dgm:t>
    </dgm:pt>
    <dgm:pt modelId="{3684D327-D9E8-4415-84F8-CBC88FF4E7EC}">
      <dgm:prSet/>
      <dgm:spPr/>
      <dgm:t>
        <a:bodyPr/>
        <a:lstStyle/>
        <a:p>
          <a:r>
            <a:rPr lang="en-US"/>
            <a:t>Removing stopwords</a:t>
          </a:r>
        </a:p>
      </dgm:t>
    </dgm:pt>
    <dgm:pt modelId="{F69B1810-83C0-4AC5-992A-73DF6B4B6935}" type="parTrans" cxnId="{F8227F00-5C91-4F30-AC2A-2AC9EC66DB00}">
      <dgm:prSet/>
      <dgm:spPr/>
      <dgm:t>
        <a:bodyPr/>
        <a:lstStyle/>
        <a:p>
          <a:endParaRPr lang="en-US"/>
        </a:p>
      </dgm:t>
    </dgm:pt>
    <dgm:pt modelId="{3549DA50-A87E-4328-9F5A-6BCE9D8BD568}" type="sibTrans" cxnId="{F8227F00-5C91-4F30-AC2A-2AC9EC66DB00}">
      <dgm:prSet/>
      <dgm:spPr/>
      <dgm:t>
        <a:bodyPr/>
        <a:lstStyle/>
        <a:p>
          <a:endParaRPr lang="en-US"/>
        </a:p>
      </dgm:t>
    </dgm:pt>
    <dgm:pt modelId="{3522B075-1057-4E5B-96D8-4109ABAB73A5}">
      <dgm:prSet/>
      <dgm:spPr/>
      <dgm:t>
        <a:bodyPr/>
        <a:lstStyle/>
        <a:p>
          <a:r>
            <a:rPr lang="en-US"/>
            <a:t>Lemmatization</a:t>
          </a:r>
        </a:p>
      </dgm:t>
    </dgm:pt>
    <dgm:pt modelId="{39F541F1-94CC-4F6B-A125-280C816DE5F9}" type="parTrans" cxnId="{D585BDF5-13EE-45B8-B615-FF4D73AEC7C0}">
      <dgm:prSet/>
      <dgm:spPr/>
      <dgm:t>
        <a:bodyPr/>
        <a:lstStyle/>
        <a:p>
          <a:endParaRPr lang="en-US"/>
        </a:p>
      </dgm:t>
    </dgm:pt>
    <dgm:pt modelId="{5A6D9A08-E03E-4CA8-8883-A350E888D851}" type="sibTrans" cxnId="{D585BDF5-13EE-45B8-B615-FF4D73AEC7C0}">
      <dgm:prSet/>
      <dgm:spPr/>
      <dgm:t>
        <a:bodyPr/>
        <a:lstStyle/>
        <a:p>
          <a:endParaRPr lang="en-US"/>
        </a:p>
      </dgm:t>
    </dgm:pt>
    <dgm:pt modelId="{9796DCE6-4662-E74D-A592-5BE92B119554}" type="pres">
      <dgm:prSet presAssocID="{EE225FD1-4394-4482-AE4D-7368108D530C}" presName="Name0" presStyleCnt="0">
        <dgm:presLayoutVars>
          <dgm:dir/>
          <dgm:resizeHandles val="exact"/>
        </dgm:presLayoutVars>
      </dgm:prSet>
      <dgm:spPr/>
    </dgm:pt>
    <dgm:pt modelId="{94A45F89-033D-2644-ACCC-AAE8E18723AE}" type="pres">
      <dgm:prSet presAssocID="{4AFF817D-908F-46A6-B901-0BF18D3B2397}" presName="node" presStyleLbl="node1" presStyleIdx="0" presStyleCnt="6">
        <dgm:presLayoutVars>
          <dgm:bulletEnabled val="1"/>
        </dgm:presLayoutVars>
      </dgm:prSet>
      <dgm:spPr/>
    </dgm:pt>
    <dgm:pt modelId="{7BD96E22-465E-714F-B8CC-C13C17E83070}" type="pres">
      <dgm:prSet presAssocID="{DD63FC7D-4A21-4A8B-BBD2-C7B952B6A8B3}" presName="sibTrans" presStyleLbl="sibTrans1D1" presStyleIdx="0" presStyleCnt="5"/>
      <dgm:spPr/>
    </dgm:pt>
    <dgm:pt modelId="{3E01F705-FB43-3844-B115-97B3481037CB}" type="pres">
      <dgm:prSet presAssocID="{DD63FC7D-4A21-4A8B-BBD2-C7B952B6A8B3}" presName="connectorText" presStyleLbl="sibTrans1D1" presStyleIdx="0" presStyleCnt="5"/>
      <dgm:spPr/>
    </dgm:pt>
    <dgm:pt modelId="{66AF4097-83CE-E64A-A2C6-4636F8034F38}" type="pres">
      <dgm:prSet presAssocID="{691A78F7-ADE7-4869-A969-445512823966}" presName="node" presStyleLbl="node1" presStyleIdx="1" presStyleCnt="6">
        <dgm:presLayoutVars>
          <dgm:bulletEnabled val="1"/>
        </dgm:presLayoutVars>
      </dgm:prSet>
      <dgm:spPr/>
    </dgm:pt>
    <dgm:pt modelId="{16279CFB-9712-EF4C-8F6D-1FF855A7C891}" type="pres">
      <dgm:prSet presAssocID="{717B3790-2278-4A7B-95DE-3D32CB7EA1E6}" presName="sibTrans" presStyleLbl="sibTrans1D1" presStyleIdx="1" presStyleCnt="5"/>
      <dgm:spPr/>
    </dgm:pt>
    <dgm:pt modelId="{A6E35EED-8BE3-ED45-B002-76064BA00B57}" type="pres">
      <dgm:prSet presAssocID="{717B3790-2278-4A7B-95DE-3D32CB7EA1E6}" presName="connectorText" presStyleLbl="sibTrans1D1" presStyleIdx="1" presStyleCnt="5"/>
      <dgm:spPr/>
    </dgm:pt>
    <dgm:pt modelId="{99428ECC-A6A3-6945-8F5D-AC63F1344342}" type="pres">
      <dgm:prSet presAssocID="{D2C4CAB7-8445-4541-A4E1-E9773DB8B369}" presName="node" presStyleLbl="node1" presStyleIdx="2" presStyleCnt="6">
        <dgm:presLayoutVars>
          <dgm:bulletEnabled val="1"/>
        </dgm:presLayoutVars>
      </dgm:prSet>
      <dgm:spPr/>
    </dgm:pt>
    <dgm:pt modelId="{11A8178F-E53E-BB4D-8B14-BA5B99E8BD14}" type="pres">
      <dgm:prSet presAssocID="{7614A64E-C04C-4D0B-B24F-C0EEC16FEF76}" presName="sibTrans" presStyleLbl="sibTrans1D1" presStyleIdx="2" presStyleCnt="5"/>
      <dgm:spPr/>
    </dgm:pt>
    <dgm:pt modelId="{0FFF51D7-3B18-274D-8B5C-5FB2CE11AC7D}" type="pres">
      <dgm:prSet presAssocID="{7614A64E-C04C-4D0B-B24F-C0EEC16FEF76}" presName="connectorText" presStyleLbl="sibTrans1D1" presStyleIdx="2" presStyleCnt="5"/>
      <dgm:spPr/>
    </dgm:pt>
    <dgm:pt modelId="{7561DBE9-38C1-EE45-B955-7F54EBCB8A6E}" type="pres">
      <dgm:prSet presAssocID="{451AB8D0-BE6C-48FA-B994-8C355EB1821F}" presName="node" presStyleLbl="node1" presStyleIdx="3" presStyleCnt="6">
        <dgm:presLayoutVars>
          <dgm:bulletEnabled val="1"/>
        </dgm:presLayoutVars>
      </dgm:prSet>
      <dgm:spPr/>
    </dgm:pt>
    <dgm:pt modelId="{E4F8FA0B-C591-BC45-A03E-7A4A9BB33C2F}" type="pres">
      <dgm:prSet presAssocID="{FA978D3B-B402-4A36-9753-AF4777964CB4}" presName="sibTrans" presStyleLbl="sibTrans1D1" presStyleIdx="3" presStyleCnt="5"/>
      <dgm:spPr/>
    </dgm:pt>
    <dgm:pt modelId="{C8C8BF56-46ED-704F-80BB-7F1B68C9C17D}" type="pres">
      <dgm:prSet presAssocID="{FA978D3B-B402-4A36-9753-AF4777964CB4}" presName="connectorText" presStyleLbl="sibTrans1D1" presStyleIdx="3" presStyleCnt="5"/>
      <dgm:spPr/>
    </dgm:pt>
    <dgm:pt modelId="{52A430A5-6F5B-2B44-A459-116B482680C5}" type="pres">
      <dgm:prSet presAssocID="{3684D327-D9E8-4415-84F8-CBC88FF4E7EC}" presName="node" presStyleLbl="node1" presStyleIdx="4" presStyleCnt="6">
        <dgm:presLayoutVars>
          <dgm:bulletEnabled val="1"/>
        </dgm:presLayoutVars>
      </dgm:prSet>
      <dgm:spPr/>
    </dgm:pt>
    <dgm:pt modelId="{2D265526-4F1F-894C-9475-D5EE004183D2}" type="pres">
      <dgm:prSet presAssocID="{3549DA50-A87E-4328-9F5A-6BCE9D8BD568}" presName="sibTrans" presStyleLbl="sibTrans1D1" presStyleIdx="4" presStyleCnt="5"/>
      <dgm:spPr/>
    </dgm:pt>
    <dgm:pt modelId="{2ABD3AB4-1530-B840-9B04-B8B722374A76}" type="pres">
      <dgm:prSet presAssocID="{3549DA50-A87E-4328-9F5A-6BCE9D8BD568}" presName="connectorText" presStyleLbl="sibTrans1D1" presStyleIdx="4" presStyleCnt="5"/>
      <dgm:spPr/>
    </dgm:pt>
    <dgm:pt modelId="{29D5A650-A902-8442-9043-04099CB53B3C}" type="pres">
      <dgm:prSet presAssocID="{3522B075-1057-4E5B-96D8-4109ABAB73A5}" presName="node" presStyleLbl="node1" presStyleIdx="5" presStyleCnt="6">
        <dgm:presLayoutVars>
          <dgm:bulletEnabled val="1"/>
        </dgm:presLayoutVars>
      </dgm:prSet>
      <dgm:spPr/>
    </dgm:pt>
  </dgm:ptLst>
  <dgm:cxnLst>
    <dgm:cxn modelId="{F8227F00-5C91-4F30-AC2A-2AC9EC66DB00}" srcId="{EE225FD1-4394-4482-AE4D-7368108D530C}" destId="{3684D327-D9E8-4415-84F8-CBC88FF4E7EC}" srcOrd="4" destOrd="0" parTransId="{F69B1810-83C0-4AC5-992A-73DF6B4B6935}" sibTransId="{3549DA50-A87E-4328-9F5A-6BCE9D8BD568}"/>
    <dgm:cxn modelId="{CF66B804-9DEA-40CA-8573-9242590E0C2A}" srcId="{EE225FD1-4394-4482-AE4D-7368108D530C}" destId="{D2C4CAB7-8445-4541-A4E1-E9773DB8B369}" srcOrd="2" destOrd="0" parTransId="{2E82701C-C4C4-43BA-8C89-4C5B205E17D4}" sibTransId="{7614A64E-C04C-4D0B-B24F-C0EEC16FEF76}"/>
    <dgm:cxn modelId="{E63A8309-D352-744D-8A93-6B8E1F732003}" type="presOf" srcId="{D2C4CAB7-8445-4541-A4E1-E9773DB8B369}" destId="{99428ECC-A6A3-6945-8F5D-AC63F1344342}" srcOrd="0" destOrd="0" presId="urn:microsoft.com/office/officeart/2016/7/layout/RepeatingBendingProcessNew"/>
    <dgm:cxn modelId="{409DD71F-3DE5-AE42-BEEE-EFDA2A02F20C}" type="presOf" srcId="{3549DA50-A87E-4328-9F5A-6BCE9D8BD568}" destId="{2D265526-4F1F-894C-9475-D5EE004183D2}" srcOrd="0" destOrd="0" presId="urn:microsoft.com/office/officeart/2016/7/layout/RepeatingBendingProcessNew"/>
    <dgm:cxn modelId="{58E50437-EE9F-4075-94AD-16EE6A4A17DA}" srcId="{EE225FD1-4394-4482-AE4D-7368108D530C}" destId="{4AFF817D-908F-46A6-B901-0BF18D3B2397}" srcOrd="0" destOrd="0" parTransId="{B78F26D4-DFE3-444D-BBEE-0CAFB3BEE6EC}" sibTransId="{DD63FC7D-4A21-4A8B-BBD2-C7B952B6A8B3}"/>
    <dgm:cxn modelId="{401A4041-E21A-DF49-B312-E4DF4F8B8D10}" type="presOf" srcId="{FA978D3B-B402-4A36-9753-AF4777964CB4}" destId="{E4F8FA0B-C591-BC45-A03E-7A4A9BB33C2F}" srcOrd="0" destOrd="0" presId="urn:microsoft.com/office/officeart/2016/7/layout/RepeatingBendingProcessNew"/>
    <dgm:cxn modelId="{DC252443-638C-B245-B319-844D54E9CCB4}" type="presOf" srcId="{3549DA50-A87E-4328-9F5A-6BCE9D8BD568}" destId="{2ABD3AB4-1530-B840-9B04-B8B722374A76}" srcOrd="1" destOrd="0" presId="urn:microsoft.com/office/officeart/2016/7/layout/RepeatingBendingProcessNew"/>
    <dgm:cxn modelId="{C42FDF68-870D-41E9-9E14-01EC849EED79}" srcId="{EE225FD1-4394-4482-AE4D-7368108D530C}" destId="{691A78F7-ADE7-4869-A969-445512823966}" srcOrd="1" destOrd="0" parTransId="{C8E11FC3-4D01-43D6-9ECC-B1EE80647F6A}" sibTransId="{717B3790-2278-4A7B-95DE-3D32CB7EA1E6}"/>
    <dgm:cxn modelId="{7FB25E75-9F40-7940-8BA5-4A6F62B9D41D}" type="presOf" srcId="{3522B075-1057-4E5B-96D8-4109ABAB73A5}" destId="{29D5A650-A902-8442-9043-04099CB53B3C}" srcOrd="0" destOrd="0" presId="urn:microsoft.com/office/officeart/2016/7/layout/RepeatingBendingProcessNew"/>
    <dgm:cxn modelId="{8D619179-E655-BE46-B9A0-D4C47FE8886B}" type="presOf" srcId="{7614A64E-C04C-4D0B-B24F-C0EEC16FEF76}" destId="{11A8178F-E53E-BB4D-8B14-BA5B99E8BD14}" srcOrd="0" destOrd="0" presId="urn:microsoft.com/office/officeart/2016/7/layout/RepeatingBendingProcessNew"/>
    <dgm:cxn modelId="{4A990789-1AFE-8349-9135-DBB3EA8A7DFA}" type="presOf" srcId="{DD63FC7D-4A21-4A8B-BBD2-C7B952B6A8B3}" destId="{7BD96E22-465E-714F-B8CC-C13C17E83070}" srcOrd="0" destOrd="0" presId="urn:microsoft.com/office/officeart/2016/7/layout/RepeatingBendingProcessNew"/>
    <dgm:cxn modelId="{CA498E9A-7914-4B6D-A824-8E95367D9701}" srcId="{EE225FD1-4394-4482-AE4D-7368108D530C}" destId="{451AB8D0-BE6C-48FA-B994-8C355EB1821F}" srcOrd="3" destOrd="0" parTransId="{31B82E94-2E47-4028-852D-06C653CEFD92}" sibTransId="{FA978D3B-B402-4A36-9753-AF4777964CB4}"/>
    <dgm:cxn modelId="{1D51ADB8-8F8F-C14C-AD9D-0C7F34143629}" type="presOf" srcId="{4AFF817D-908F-46A6-B901-0BF18D3B2397}" destId="{94A45F89-033D-2644-ACCC-AAE8E18723AE}" srcOrd="0" destOrd="0" presId="urn:microsoft.com/office/officeart/2016/7/layout/RepeatingBendingProcessNew"/>
    <dgm:cxn modelId="{6E7EA1C8-1591-C74D-8CF2-994AE5C50448}" type="presOf" srcId="{FA978D3B-B402-4A36-9753-AF4777964CB4}" destId="{C8C8BF56-46ED-704F-80BB-7F1B68C9C17D}" srcOrd="1" destOrd="0" presId="urn:microsoft.com/office/officeart/2016/7/layout/RepeatingBendingProcessNew"/>
    <dgm:cxn modelId="{33E125CD-09ED-3B45-9A5B-CD92D977D737}" type="presOf" srcId="{EE225FD1-4394-4482-AE4D-7368108D530C}" destId="{9796DCE6-4662-E74D-A592-5BE92B119554}" srcOrd="0" destOrd="0" presId="urn:microsoft.com/office/officeart/2016/7/layout/RepeatingBendingProcessNew"/>
    <dgm:cxn modelId="{3D42A5CF-61CF-4040-A1E0-0378FB4D4EEE}" type="presOf" srcId="{7614A64E-C04C-4D0B-B24F-C0EEC16FEF76}" destId="{0FFF51D7-3B18-274D-8B5C-5FB2CE11AC7D}" srcOrd="1" destOrd="0" presId="urn:microsoft.com/office/officeart/2016/7/layout/RepeatingBendingProcessNew"/>
    <dgm:cxn modelId="{0C5B9FDC-A05A-4D49-AE19-042BC1B08D72}" type="presOf" srcId="{3684D327-D9E8-4415-84F8-CBC88FF4E7EC}" destId="{52A430A5-6F5B-2B44-A459-116B482680C5}" srcOrd="0" destOrd="0" presId="urn:microsoft.com/office/officeart/2016/7/layout/RepeatingBendingProcessNew"/>
    <dgm:cxn modelId="{A32EF1DD-4D9C-9E48-9504-99F81DEC97E5}" type="presOf" srcId="{691A78F7-ADE7-4869-A969-445512823966}" destId="{66AF4097-83CE-E64A-A2C6-4636F8034F38}" srcOrd="0" destOrd="0" presId="urn:microsoft.com/office/officeart/2016/7/layout/RepeatingBendingProcessNew"/>
    <dgm:cxn modelId="{C75CC1E6-7B90-8F41-9793-9EADABF5C546}" type="presOf" srcId="{451AB8D0-BE6C-48FA-B994-8C355EB1821F}" destId="{7561DBE9-38C1-EE45-B955-7F54EBCB8A6E}" srcOrd="0" destOrd="0" presId="urn:microsoft.com/office/officeart/2016/7/layout/RepeatingBendingProcessNew"/>
    <dgm:cxn modelId="{F68EDAED-1805-9D46-960D-6793679168F7}" type="presOf" srcId="{717B3790-2278-4A7B-95DE-3D32CB7EA1E6}" destId="{16279CFB-9712-EF4C-8F6D-1FF855A7C891}" srcOrd="0" destOrd="0" presId="urn:microsoft.com/office/officeart/2016/7/layout/RepeatingBendingProcessNew"/>
    <dgm:cxn modelId="{C093F2EF-63B6-8441-94D3-33B8FEC6F6C3}" type="presOf" srcId="{DD63FC7D-4A21-4A8B-BBD2-C7B952B6A8B3}" destId="{3E01F705-FB43-3844-B115-97B3481037CB}" srcOrd="1" destOrd="0" presId="urn:microsoft.com/office/officeart/2016/7/layout/RepeatingBendingProcessNew"/>
    <dgm:cxn modelId="{D585BDF5-13EE-45B8-B615-FF4D73AEC7C0}" srcId="{EE225FD1-4394-4482-AE4D-7368108D530C}" destId="{3522B075-1057-4E5B-96D8-4109ABAB73A5}" srcOrd="5" destOrd="0" parTransId="{39F541F1-94CC-4F6B-A125-280C816DE5F9}" sibTransId="{5A6D9A08-E03E-4CA8-8883-A350E888D851}"/>
    <dgm:cxn modelId="{B5E1FFFD-BF7F-0745-8C6F-AC62E459F878}" type="presOf" srcId="{717B3790-2278-4A7B-95DE-3D32CB7EA1E6}" destId="{A6E35EED-8BE3-ED45-B002-76064BA00B57}" srcOrd="1" destOrd="0" presId="urn:microsoft.com/office/officeart/2016/7/layout/RepeatingBendingProcessNew"/>
    <dgm:cxn modelId="{D80E1CE2-C713-C242-BA10-733814DE15AE}" type="presParOf" srcId="{9796DCE6-4662-E74D-A592-5BE92B119554}" destId="{94A45F89-033D-2644-ACCC-AAE8E18723AE}" srcOrd="0" destOrd="0" presId="urn:microsoft.com/office/officeart/2016/7/layout/RepeatingBendingProcessNew"/>
    <dgm:cxn modelId="{02DCCEF6-9E34-FE47-91D7-7BEC9E99A386}" type="presParOf" srcId="{9796DCE6-4662-E74D-A592-5BE92B119554}" destId="{7BD96E22-465E-714F-B8CC-C13C17E83070}" srcOrd="1" destOrd="0" presId="urn:microsoft.com/office/officeart/2016/7/layout/RepeatingBendingProcessNew"/>
    <dgm:cxn modelId="{0BF61AEE-A9E9-B24E-A0C5-2E4D9C631440}" type="presParOf" srcId="{7BD96E22-465E-714F-B8CC-C13C17E83070}" destId="{3E01F705-FB43-3844-B115-97B3481037CB}" srcOrd="0" destOrd="0" presId="urn:microsoft.com/office/officeart/2016/7/layout/RepeatingBendingProcessNew"/>
    <dgm:cxn modelId="{37B6A65D-4AA9-8D4F-9A84-BF3FD35648FF}" type="presParOf" srcId="{9796DCE6-4662-E74D-A592-5BE92B119554}" destId="{66AF4097-83CE-E64A-A2C6-4636F8034F38}" srcOrd="2" destOrd="0" presId="urn:microsoft.com/office/officeart/2016/7/layout/RepeatingBendingProcessNew"/>
    <dgm:cxn modelId="{7CC3A74B-BE5D-4A4D-84AC-200F7D8074FC}" type="presParOf" srcId="{9796DCE6-4662-E74D-A592-5BE92B119554}" destId="{16279CFB-9712-EF4C-8F6D-1FF855A7C891}" srcOrd="3" destOrd="0" presId="urn:microsoft.com/office/officeart/2016/7/layout/RepeatingBendingProcessNew"/>
    <dgm:cxn modelId="{05F7E4BB-972F-8C47-ACE8-0072683BC16C}" type="presParOf" srcId="{16279CFB-9712-EF4C-8F6D-1FF855A7C891}" destId="{A6E35EED-8BE3-ED45-B002-76064BA00B57}" srcOrd="0" destOrd="0" presId="urn:microsoft.com/office/officeart/2016/7/layout/RepeatingBendingProcessNew"/>
    <dgm:cxn modelId="{6DE823FE-E3D8-F149-94FE-28CAA709CACF}" type="presParOf" srcId="{9796DCE6-4662-E74D-A592-5BE92B119554}" destId="{99428ECC-A6A3-6945-8F5D-AC63F1344342}" srcOrd="4" destOrd="0" presId="urn:microsoft.com/office/officeart/2016/7/layout/RepeatingBendingProcessNew"/>
    <dgm:cxn modelId="{04E497F4-05DF-004F-9A9B-1DFA3BA303F9}" type="presParOf" srcId="{9796DCE6-4662-E74D-A592-5BE92B119554}" destId="{11A8178F-E53E-BB4D-8B14-BA5B99E8BD14}" srcOrd="5" destOrd="0" presId="urn:microsoft.com/office/officeart/2016/7/layout/RepeatingBendingProcessNew"/>
    <dgm:cxn modelId="{BA9A180F-9F63-2148-995F-75B1E2254D1D}" type="presParOf" srcId="{11A8178F-E53E-BB4D-8B14-BA5B99E8BD14}" destId="{0FFF51D7-3B18-274D-8B5C-5FB2CE11AC7D}" srcOrd="0" destOrd="0" presId="urn:microsoft.com/office/officeart/2016/7/layout/RepeatingBendingProcessNew"/>
    <dgm:cxn modelId="{36590ABE-A04D-F044-9B85-365BFC4ADDF5}" type="presParOf" srcId="{9796DCE6-4662-E74D-A592-5BE92B119554}" destId="{7561DBE9-38C1-EE45-B955-7F54EBCB8A6E}" srcOrd="6" destOrd="0" presId="urn:microsoft.com/office/officeart/2016/7/layout/RepeatingBendingProcessNew"/>
    <dgm:cxn modelId="{AA5B5779-2487-EC47-86DD-3B9B9F773939}" type="presParOf" srcId="{9796DCE6-4662-E74D-A592-5BE92B119554}" destId="{E4F8FA0B-C591-BC45-A03E-7A4A9BB33C2F}" srcOrd="7" destOrd="0" presId="urn:microsoft.com/office/officeart/2016/7/layout/RepeatingBendingProcessNew"/>
    <dgm:cxn modelId="{AF298AB0-8F8D-EE4F-9A44-F6F76E15A41E}" type="presParOf" srcId="{E4F8FA0B-C591-BC45-A03E-7A4A9BB33C2F}" destId="{C8C8BF56-46ED-704F-80BB-7F1B68C9C17D}" srcOrd="0" destOrd="0" presId="urn:microsoft.com/office/officeart/2016/7/layout/RepeatingBendingProcessNew"/>
    <dgm:cxn modelId="{D0E9728B-707E-BB40-AC93-B2BF0F11B4B3}" type="presParOf" srcId="{9796DCE6-4662-E74D-A592-5BE92B119554}" destId="{52A430A5-6F5B-2B44-A459-116B482680C5}" srcOrd="8" destOrd="0" presId="urn:microsoft.com/office/officeart/2016/7/layout/RepeatingBendingProcessNew"/>
    <dgm:cxn modelId="{51D877FB-B51F-8546-8A8F-E53665C315DC}" type="presParOf" srcId="{9796DCE6-4662-E74D-A592-5BE92B119554}" destId="{2D265526-4F1F-894C-9475-D5EE004183D2}" srcOrd="9" destOrd="0" presId="urn:microsoft.com/office/officeart/2016/7/layout/RepeatingBendingProcessNew"/>
    <dgm:cxn modelId="{3EBCD58F-E95C-6E46-8B37-D9FDF65F08B1}" type="presParOf" srcId="{2D265526-4F1F-894C-9475-D5EE004183D2}" destId="{2ABD3AB4-1530-B840-9B04-B8B722374A76}" srcOrd="0" destOrd="0" presId="urn:microsoft.com/office/officeart/2016/7/layout/RepeatingBendingProcessNew"/>
    <dgm:cxn modelId="{68D0C843-2B7F-5044-9A78-A6E81F106898}" type="presParOf" srcId="{9796DCE6-4662-E74D-A592-5BE92B119554}" destId="{29D5A650-A902-8442-9043-04099CB53B3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96E22-465E-714F-B8CC-C13C17E83070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94A45F89-033D-2644-ACCC-AAE8E18723AE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Tokenization</a:t>
          </a:r>
        </a:p>
      </dsp:txBody>
      <dsp:txXfrm>
        <a:off x="417351" y="1358"/>
        <a:ext cx="2434500" cy="1460700"/>
      </dsp:txXfrm>
    </dsp:sp>
    <dsp:sp modelId="{16279CFB-9712-EF4C-8F6D-1FF855A7C891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66AF4097-83CE-E64A-A2C6-4636F8034F38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Converting to lower case</a:t>
          </a:r>
        </a:p>
      </dsp:txBody>
      <dsp:txXfrm>
        <a:off x="3411787" y="1358"/>
        <a:ext cx="2434500" cy="1460700"/>
      </dsp:txXfrm>
    </dsp:sp>
    <dsp:sp modelId="{11A8178F-E53E-BB4D-8B14-BA5B99E8BD14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99428ECC-A6A3-6945-8F5D-AC63F1344342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Removing punctuation and special symbols</a:t>
          </a:r>
        </a:p>
      </dsp:txBody>
      <dsp:txXfrm>
        <a:off x="417351" y="2021993"/>
        <a:ext cx="2434500" cy="1460700"/>
      </dsp:txXfrm>
    </dsp:sp>
    <dsp:sp modelId="{E4F8FA0B-C591-BC45-A03E-7A4A9BB33C2F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7561DBE9-38C1-EE45-B955-7F54EBCB8A6E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Removing blank spaces</a:t>
          </a:r>
        </a:p>
      </dsp:txBody>
      <dsp:txXfrm>
        <a:off x="3411787" y="2021993"/>
        <a:ext cx="2434500" cy="1460700"/>
      </dsp:txXfrm>
    </dsp:sp>
    <dsp:sp modelId="{2D265526-4F1F-894C-9475-D5EE004183D2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52A430A5-6F5B-2B44-A459-116B482680C5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Removing stopwords</a:t>
          </a:r>
        </a:p>
      </dsp:txBody>
      <dsp:txXfrm>
        <a:off x="417351" y="4042629"/>
        <a:ext cx="2434500" cy="1460700"/>
      </dsp:txXfrm>
    </dsp:sp>
    <dsp:sp modelId="{29D5A650-A902-8442-9043-04099CB53B3C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Lemmatization</a:t>
          </a:r>
        </a:p>
      </dsp:txBody>
      <dsp:txXfrm>
        <a:off x="3411787" y="4042629"/>
        <a:ext cx="2434500" cy="146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DA3-A3F5-DD4B-8D8B-589869E7E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2F375-92DD-4B47-B54A-E577E3D4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D394-9EB7-694E-B406-FC6FBB93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F89D-0BA2-F943-BAAE-745915AF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542-9A93-2341-BCBE-BFBA769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BA28-7565-8B45-915F-6F7A118E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96296-B8B5-3E4F-80E3-ABD0C59D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F147-E6B8-444E-9FD3-0C06D47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03B47-94D9-764C-8A4D-79902229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2296-9402-8F44-AC81-7311DDEB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F370D-8141-2F4A-AEDE-8E2C607E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CEFAE-7666-A649-B632-428FF7EE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A670-35D2-8343-BA1E-B0C252F4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0F8E-3D19-4448-A0AC-EE9DD85E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3FBB-559F-974A-9117-B6523C28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2167-D6F0-7048-B55C-4390991A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E4D1-903C-A848-9AED-F46278ED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895A-28F4-804E-8D63-74AA5D1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049A-9079-4340-885B-F41341F7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3C0A-E891-A94C-9AD9-88586D96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870F-B15D-8A48-8B08-D1899D83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139D-A133-E54A-A5D4-95F5A320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C02C-755D-9744-8CC2-B5AF8CD2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0B38-5D78-2C4F-BBFF-BE627348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181F-6153-6D4C-8DB2-0460BE6F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525E-F963-B548-A07D-611AA23B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083B-F68B-4648-962A-043F5E30D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A4C95-EA21-5A4E-9E97-217E74DD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B14F-158A-3C4D-AECF-E58C197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0904-C740-2442-B557-7C3CA9C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C4E2-ABAB-B847-9AD4-52544551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19E5-2F0D-E64D-B236-01BE7FF6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5673-4CBD-9E4D-B79D-A84D7D9B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F913-4CE2-594E-B5E1-D329518E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5F35-2E75-D04C-A168-44E755B11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6992-6ED9-084B-A833-31C654EC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44EF-632D-0641-B633-B1321245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E78B6-843E-654F-83D7-6F80CA3E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478EE-E839-3047-B4D6-59D16972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F745-FCD0-3748-9070-2EC223A9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DF866-8199-354E-A8DF-D0762C29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C607-DE93-DD4D-804B-5419333F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A6BAD-698A-6843-A49A-A5794313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3F73B-BDF0-E74C-8317-0C0F9C71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52B5B-6E11-9B43-9CD8-869D6F9D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75F5-2418-A342-9854-47EDA582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08EC-366F-4141-B6E8-C15E15D6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6E30-562D-5B45-8715-81B9354F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1805D-CC16-F545-8F0D-F7CA9684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F7FC-157C-2449-B3DC-F92FC60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A5EC-5DD0-6C43-9DEC-8F36B961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5B19-EBD0-5E49-8475-13783E93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BD87-5E2D-344F-A2F7-911060F2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76B2A-738F-4246-B1F9-9FE69D9C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D2C4F-F9E9-B146-A529-44B866EC7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4B81-607B-2043-BE57-438E1B1E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81300-E0A0-CE48-AC81-9FE053FE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55DF-D928-3A4E-AC10-29E189E1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0B567-8067-7644-A88D-573F0111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048B-396A-F04E-848C-F4386295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BF8A-5DEE-6343-9705-2688EB4D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CAED-596A-E442-B494-D177AAF5F6F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8FC2-9925-BE4A-8757-DB2B26981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693C-93AC-8340-B19A-E4BA6E1D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802F-EF90-D648-A8E6-B33518EA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49B-C716-E94D-BFA3-7F4396B7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7E8A3-4AB8-8744-B8A8-A25447C3A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-</a:t>
            </a:r>
            <a:r>
              <a:rPr lang="en-US" dirty="0" err="1"/>
              <a:t>Ambuj</a:t>
            </a:r>
            <a:r>
              <a:rPr lang="en-US" dirty="0"/>
              <a:t> Mishra</a:t>
            </a:r>
          </a:p>
          <a:p>
            <a:pPr algn="l"/>
            <a:r>
              <a:rPr lang="en-US" dirty="0"/>
              <a:t>-2021PCS1017</a:t>
            </a:r>
          </a:p>
        </p:txBody>
      </p:sp>
    </p:spTree>
    <p:extLst>
      <p:ext uri="{BB962C8B-B14F-4D97-AF65-F5344CB8AC3E}">
        <p14:creationId xmlns:p14="http://schemas.microsoft.com/office/powerpoint/2010/main" val="51270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9CD6-A7E0-2C4D-A4DD-D4339A4B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b="1"/>
              <a:t>Assignment-3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74D6-9E47-FF4E-AFDF-48E5234F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7458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D2B7-39A8-4A4F-BE25-751E37D0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Pre-processing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AF4C63-0401-4D17-A895-4E44CCDA1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6468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95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0E21-CBBE-6A49-817E-218A0AF5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Assignment-4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78C6-49B8-E449-8799-4FCE6A1E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Pre-processing is performed.</a:t>
            </a:r>
          </a:p>
          <a:p>
            <a:r>
              <a:rPr lang="en-US" sz="2400" dirty="0"/>
              <a:t>Postings and term document frequency dictionary is created.</a:t>
            </a:r>
          </a:p>
          <a:p>
            <a:r>
              <a:rPr lang="en-US" sz="2400" dirty="0"/>
              <a:t>Vocabulary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20622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21B9-BD4B-884F-B48C-F4744A55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90"/>
            <a:ext cx="10515600" cy="1325563"/>
          </a:xfrm>
        </p:spPr>
        <p:txBody>
          <a:bodyPr/>
          <a:lstStyle/>
          <a:p>
            <a:r>
              <a:rPr lang="en-US"/>
              <a:t>Sorting Method</a:t>
            </a:r>
            <a:endParaRPr lang="en-US" dirty="0"/>
          </a:p>
        </p:txBody>
      </p:sp>
      <p:pic>
        <p:nvPicPr>
          <p:cNvPr id="5" name="Content Placeholder 4" descr="Diagram, text, letter&#10;&#10;Description automatically generated">
            <a:extLst>
              <a:ext uri="{FF2B5EF4-FFF2-40B4-BE49-F238E27FC236}">
                <a16:creationId xmlns:a16="http://schemas.microsoft.com/office/drawing/2014/main" id="{A8740DEE-9EA4-DB4B-B0B9-B3CCB8E73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52" y="1201970"/>
            <a:ext cx="8651670" cy="5656030"/>
          </a:xfrm>
        </p:spPr>
      </p:pic>
    </p:spTree>
    <p:extLst>
      <p:ext uri="{BB962C8B-B14F-4D97-AF65-F5344CB8AC3E}">
        <p14:creationId xmlns:p14="http://schemas.microsoft.com/office/powerpoint/2010/main" val="187147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DFEB-FC57-AF4A-B682-CCD140C0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556" y="2766218"/>
            <a:ext cx="10515600" cy="1325563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DBD4-89C4-CE4E-9042-9F9D8770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3B61-E43D-214A-81DC-BCF84A5E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4274D57-1146-4347-ACDD-B4E88AEEF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137" y="0"/>
            <a:ext cx="8947726" cy="7015537"/>
          </a:xfrm>
        </p:spPr>
      </p:pic>
    </p:spTree>
    <p:extLst>
      <p:ext uri="{BB962C8B-B14F-4D97-AF65-F5344CB8AC3E}">
        <p14:creationId xmlns:p14="http://schemas.microsoft.com/office/powerpoint/2010/main" val="389821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DOR</vt:lpstr>
      <vt:lpstr>Assignment-3</vt:lpstr>
      <vt:lpstr>Pre-processing techniques</vt:lpstr>
      <vt:lpstr>Assignment-4</vt:lpstr>
      <vt:lpstr>Sorting Method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</dc:title>
  <dc:creator>AKASH MISHRA</dc:creator>
  <cp:lastModifiedBy>AKASH MISHRA</cp:lastModifiedBy>
  <cp:revision>4</cp:revision>
  <dcterms:created xsi:type="dcterms:W3CDTF">2021-12-20T05:00:37Z</dcterms:created>
  <dcterms:modified xsi:type="dcterms:W3CDTF">2021-12-20T06:10:30Z</dcterms:modified>
</cp:coreProperties>
</file>