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6:40:5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15479 1580 0 0,'0'0'0'0,"0"0"0"0,0 0 0 0,0 0 0 15,0 0 0-15,0 0 3 0,0 0 21 0,0 0 43 16,0 0 14-16,0 0-13 0,0 0-2 16,0 0-10-16,0-11-17 0,0 11 9 0,0 0 13 15,0-2 11-15,0 2 8 0,0 0-13 0,0 0-20 16,0 0-27-16,0 0-36 0,1 0-29 15,0 0-20-15,1 0 12 0,0 0 8 0,5 4 25 16,0-1 13-16,-1 2-9 0,5 1 18 0,1 3-3 16,1 1 17-16,-1 2 5 0,0 2-11 15,5-1 6-15,-5 3-13 0,1-1 3 0,2 2 4 0,-2-1-8 16,-2 0 11-16,0-1-3 0,4-1-5 16,-6 0 7-16,-2-2-10 0,3 1-1 0,-1-1 3 15,0 0-2-15,1 0 0 0,0-2 3 0,0 0-2 16,1-2-3-16,0 0 3 0,3-2 1 0,0-1 1 15,-2-1 6-15,6-3 2 0,-4-1 6 16,4 0 15-16,2-5 12 0,-2-4 12 0,1-3 6 16,-2-2-6-16,2-2-2 0,0-1-1 15,-3-1-1-15,-2 0 15 0,-3 0 6 0,-2-1 20 16,-2 1 6-16,-2-2-11 0,-3 0 3 0,2 0-25 16,-4-1-3-16,0 0 9 0,0 1-18 0,-1-1 12 15,-4 0-7-15,2 0-21 0,-3 1 0 0,4-1-13 16,-2 3 2-16,-1 2 16 0,3 3 3 0,0 1 1 15,0 5-5-15,-2 1-9 0,3 2-14 16,1 3-9-16,0 1-12 0,0 0-13 0,0 0-9 16,-1 0-13-16,1 2-8 0,0-2-5 0,-2 2-15 15,2-1-12-15,0 2-3 0,0 3 11 16,0 4 30-16,0 3 23 0,0 7 15 0,3 0 6 16,-1 4-11-16,2 5 12 0,-1-1 2 0,-1 3-12 15,3 3 11-15,-1 3-11 0,1 1 0 16,1 1 8-16,0 1-8 0,-2 4 8 0,3 4-1 15,-3 1-1-15,1 2 8 0,-1 3-9 0,-4-5-3 16,0 0 0-16,0-4-6 0,0-2 4 0,-3-2 3 16,-3-5-1-16,2-1-2 0,-4-3 2 0,1 0-2 15,-1-4 2-15,-2 0 2 0,-4 0-1 0,1-3 0 16,-4-4 1-16,1-3 1 0,-1-2 6 16,-3-4 5-16,-1-3 6 0,0 0 10 0,-1-5 1 15,1-1 8-15,2-3 8 0,1 0-10 0,6 0 6 16,0 0-8-16,3 0-6 0,1-1 3 15,-2-3-11-15,3-1-1 0,2-1-6 0,-2 1-7 16,3-1-1-16,-3 1-6 0,3-2-4 0,-1 1-5 16,4 0-12-16,-1 1-12 0,1 1-29 0,0-1-39 15,1 1-73-15,0-2-127 0,1-2-148 0,2 3-147 16,2 0-111-16</inkml:trace>
  <inkml:trace contextRef="#ctx0" brushRef="#br0" timeOffset="323.6008">16299 2178 673 0,'0'0'229'0,"0"0"-40"15,0 0-75-15,0 0-99 0,0 0-29 0,0 0-4 16,0 0 11-16,0 0 10 0,0 0 0 0,0 0-5 15,0 0-20-15,0 0 0 0,0 0 11 0,0 0 5 16,2 24 23-16,-1-12 3 0,0 4-1 16,1 3 7-16,-2 5 3 0,1 2-2 0,-1 2-5 15,0-4-6-15,0-1-8 0,-1-2-4 0,-2 1 3 16,-3 0-1-16,2 1 6 0,-3 3 5 16,-3 0 0-16,1 0 6 0,0 0-6 0,-1-3-7 15,1-1 5-15,1 0-9 0,1-4 1 0,0-4-1 16,4-3-17-16,0-3-4 0,2-4-21 0,1-1-30 15,0-3-30-15,0 0-57 0,0 0-100 16,1-3-173-16,0 2 27 0</inkml:trace>
  <inkml:trace contextRef="#ctx0" brushRef="#br0" timeOffset="511.608">16356 1981 1525 0,'0'0'102'16,"0"0"-51"-16,0 0-41 0,0 0-56 16,0 0-68-16,0 0-2 0,0 0 12 0,0 0 26 15,0 0 48-15,0 0 0 0,0 0-21 0,0 0-54 16,0 0-9-16,0 0-14 0,12-21-89 0,-3 26-114 16,-3-1 107-16</inkml:trace>
  <inkml:trace contextRef="#ctx0" brushRef="#br0" timeOffset="862.6034">16976 1998 103 0,'0'0'253'15,"0"0"-378"-15,0 0-3 0,0 0 32 0,0 0 89 16,0 0 7-16,0 0 10 0,0 0 39 0,0 0 24 15,0 0-28-15,0 0-8 0,0 0 10 0,0 0-7 16,0 0 24-16,48 9-4 0,-35-9-14 0,7 0 4 16,1 0-6-16,5-4 1 0,1 0 2 15,1-1-15-15,2 2-7 0,-1-3-12 0,-1 4-13 16,-3 0 4-16,-1 0-6 0,-2 2-2 0,-6 0 4 16,-1 0-4-16,-2 0-1 0,-5 0 3 15,-5 0 3-15,0 0 5 0,-2 2 30 0,-1-2 39 16,0 0 38-16,0 0 34 0,0 0-1 0,0 0-21 15,0 0-21-15,0 0-29 0,0 0-8 0,0 0-8 16,0 0-6-16,0 0 10 0,0 0-5 16,0 0 2-16,0 0-14 0,0 0-72 0,0-3-95 15,0-2-181-15,0 0-227 0,2 2-441 0</inkml:trace>
  <inkml:trace contextRef="#ctx0" brushRef="#br0" timeOffset="1725.4518">18796 1876 853 0,'0'0'203'0,"0"0"-29"16,0 0-57-16,0 0-50 0,0 0-15 0,0 0-22 16,0 0-41-16,0 0-4 0,0 0-13 15,0 0 0-15,0 0 37 0,0 0 1 0,0 0 10 16,0 0 7-16,84-92-11 0,-60 79-3 0,0 0 0 16,3-2-8-16,3-1 12 0,3-1 3 0,0-5-1 15,4-4 12-15,-1 2-8 0,2-4 1 16,-3 1 8-16,2-3-10 0,-2 1 9 0,0-3-5 15,-4 1-9-15,-1-3 9 0,-2 1-7 0,-8 4 10 16,-5 6 21-16,-6 4 5 0,-3 2 22 16,-3 2-8-16,-2-2-21 0,-1 2-23 0,-2-3-31 15,-7 0-12-15,-1 2-7 0,-8 0 3 0,2 0 3 16,-6 3 5-16,-2 2 15 0,1-1-4 0,-1 4 16 16,-1 1 5-16,2 3-22 0,2 0-1 15,4 3-43-15,1 1-23 0,3 0 1 0,2 8-18 16,0 0 37-16,1 4 13 0,1 4 1 0,-3 6 31 15,0 10-14-15,0 3 7 0,1 1 11 0,4-1-11 16,4-5 19-16,2 1 3 0,1 0 2 0,0 2 10 16,-2 6-5-16,1 2 16 0,0 6-4 0,-4 3 0 15,0 4 2-15,-1 3-14 0,-1-1 8 16,-1-1-5-16,-2 2 2 0,0-1 2 0,-2 1-3 16,-1 1 4-16,-1 0-6 0,-1 2 2 15,-1-3 2-15,-1 1-9 0,-2-2 4 0,3 0-10 16,-4-3-3-16,2-6 1 0,2-4-6 0,0-7 2 15,1-4-5-15,3-8-7 0,1-5 1 0,2-5-7 16,4-5-3-16,0-4 1 0,2-3 0 0,1-2 11 16,2 0-9-16,0-5-33 0,0-6-33 0,0-4-21 15,0-6 21-15,0-4 47 0,4-6 52 16,0-4 34-16,-1-2 23 0,2-1 19 0,-1-1 4 16,-3 1-3-16,2 3-10 0,-2 2-10 0,1 3-4 15,0 4-9-15,0 4-18 0,2-1-13 16,-1 4-21-16,1 1-9 0,2 2-9 0,2 0-14 15,3 1-6-15,1-2-13 0,6 2-10 0,2 0-10 16,5 1-41-16,6-1-63 0,5 4-164 0,-8 2-218 16,-7 4-459-16</inkml:trace>
  <inkml:trace contextRef="#ctx0" brushRef="#br0" timeOffset="2072.5823">19576 2003 1067 0,'0'0'936'0,"0"0"-825"15,0 0-14-15,0 0-61 0,0 0-32 16,0 0-18-16,0 0-20 0,0 0 5 0,0 0-8 16,0 0 11-16,0 0 17 0,0 0 1 15,0 0 13-15,0 0 0 0,-89 20-5 0,70-4 5 16,0 6-14-16,-1 2 3 0,1 3-1 0,1 4-3 16,1 2 5-16,0 3-10 0,4-2-1 0,3-2-6 15,5-6-16-15,5-5-6 0,0-4-15 0,9-3 0 16,4-1 8-16,6-3-2 0,5-2 5 15,2-3-8-15,6-5-11 0,4-1-33 0,4-9-28 16,5-4-8-16,-1-4 2 0,-3-4 47 0,1-2 44 16,-5-5 37-16,-4-1 42 0,-3 0 31 15,-8-3 35-15,-6 3 30 0,-5-1 26 0,-8 3 26 16,-3 2-6-16,-1 6-15 0,-10-3-24 0,-5 2-53 16,-2 0-32-16,-6 0-16 0,-1 3-32 0,-2-1-6 15,-4 6-9-15,1 0-21 0,-1 3 1 16,0 1-6-16,2 2 5 0,4 2-3 0,5 0-10 15,5 3-38-15,8-1-100 0,2 3-163 0,5 0-207 16,0 0-336-16</inkml:trace>
  <inkml:trace contextRef="#ctx0" brushRef="#br0" timeOffset="2389.7594">20335 1353 1764 0,'0'0'33'0,"0"0"-48"0,0 0-58 16,0 0-39-16,0 0-16 0,0 0 32 0,0 0 50 15,0 0 30-15,0 0 33 0,0 0 9 16,0 0-3-16,0 0 7 0,0 0-9 0,0 0 0 16,-57 51 2-16,40-24-6 0,3 4 6 0,-3 1-4 15,2 4-2-15,1 1 1 0,2 2-7 0,1 2 4 16,0 1 9-16,0-1 6 0,2 2 7 0,2-3-3 15,3-1-9-15,0-2-9 0,1 2-1 16,2-1 4-16,0-1-5 0,1 2-2 16,0-2 4-16,0 0-1 0,0 0 1 0,1-3-6 0,7-4-12 15,-2-1-14-15,4-6-16 0,4-4-10 16,-2-3-38-16,7-3-69 0,-1-5-152 0,-2-3-225 16,-6-1-201-16</inkml:trace>
  <inkml:trace contextRef="#ctx0" brushRef="#br0" timeOffset="2656.7401">20675 1655 2380 0,'0'0'28'0,"0"0"-7"0,0 0-41 16,0 0-52-16,0 0 3 0,0 0 5 0,0 0 33 15,0 0 39-15,0 0-1 0,0 0 15 0,0 0-5 16,0 0-13-16,0 0 7 0,91-8-10 0,-71 23 4 15,1 6 7-15,0-1-7 0,-1 2 8 16,-1 2 0-16,-3 0-6 0,1-2 2 0,-5 0-2 16,1 1-4-16,0-1 1 0,-2 0 1 0,0-1-8 15,0 0-3-15,-2-1-3 0,2 0-23 16,-1-2-7-16,-1 0-41 0,-1-4-84 0,-3 0-78 16,1-2-146-16,-5-2-153 0,0-3-85 0,-1-5 430 15</inkml:trace>
  <inkml:trace contextRef="#ctx0" brushRef="#br0" timeOffset="2882.6331">21159 1588 1948 0,'0'0'109'0,"0"0"5"0,0 0-23 16,0 0-61-16,0 0-44 0,0 0 1 0,0 0-7 15,0 0-2-15,0 0 23 0,0 0-7 0,0 0 2 16,0 0 1-16,0 0-19 0,0 0 8 15,-26-29 1-15,13 48-1 0,-6 4 15 0,-3 6-5 16,-5 2 0-16,-1 5 12 0,0 0-8 0,-2 1 6 16,2 0 0-16,0-2-10 0,2-1-4 0,2-3-8 15,3-1-15-15,0-2-25 0,0 1-60 16,2-2-126-16,-2 1-194 0,3-8-208 0,8-6 36 0</inkml:trace>
  <inkml:trace contextRef="#ctx0" brushRef="#br0" timeOffset="3173.3924">21408 1771 108 0,'0'0'-11'0,"0"0"16"0,0 0 32 16,0 0 9-16,0 0 32 0,0 0 20 0,0 0 19 15,0 0 20-15,0 0-3 0,0 0 4 16,0 0-18-16,0 0-19 0,0 0 1 0,38 92-22 16,-38-71-10-16,-3 2-5 0,-1 1-23 0,0 0 0 15,-2 2-6-15,2-4-9 0,-4 1 1 16,3-3-18-16,0-4-5 0,3 0-2 0,-3-3-5 16,4-1 4-16,0-1-5 0,1-2-7 0,0-1-13 15,0-1-26-15,1 1-64 0,2-5-128 0,0 0-163 16,-1-2-110-16,-1-1 253 0</inkml:trace>
  <inkml:trace contextRef="#ctx0" brushRef="#br0" timeOffset="3315.1606">21422 1706 1318 0,'0'0'202'0,"0"0"-33"0,0 0-68 0,0 0-83 15,0 0-35-15,0 0-7 0,0 0-15 0,0 0 2 16,0 0-10-16,0 0-31 0,0 0-21 0,0 0-36 15,0 0-89-15,0 0-179 0,33-51-302 0</inkml:trace>
  <inkml:trace contextRef="#ctx0" brushRef="#br0" timeOffset="3703.504">22034 1228 1020 0,'0'0'64'16,"0"0"-59"-16,0 0-24 0,0 0-55 15,0 0-30-15,0 0 47 0,0 0 23 0,0 0 32 16,0 0 21-16,0 0-4 0,0 0 8 0,0 0 11 16,0 0-2-16,0 0 4 0,134 85 2 0,-116-60-9 15,-3 4-2-15,0 2 8 0,-4 1 3 16,-7 3 5-16,-2 1-1 0,-2 2-14 0,-2 1 1 15,-8 2 0-15,-3 4-7 0,-4 4 4 0,-4 1-23 16,-1 3-5-16,-7 2 1 0,0-2-10 16,-2 1 21-16,-2-4-2 0,-4 0 12 0,-1 1 29 15,-4-1 4-15,-1-2 15 0,1-4-8 0,0-4-17 16,3-6 8-16,7-6 7 0,3-4 14 0,5-7 5 16,4-2-14-16,2-2-14 0,0-4-17 15,4 0-14-15,1-3-5 0,0 1-4 0,5-2-1 16,2-3 2-16,-1 0 8 0,5-2 8 0,-1 0-4 15,-1 0-12-15,1 0-57 0,-2-4-133 0,0-1-244 16,0-1-349-16,0 3 17 0</inkml:trace>
  <inkml:trace contextRef="#ctx0" brushRef="#br0" timeOffset="10490.7779">15519 3433 931 0,'0'0'20'0,"0"0"-10"16,0 0 19-16,0 0 9 0,0 0 13 0,0 0 26 16,0 0 4-16,0 0 14 0,0 0 16 15,0 0-4-15,0 0-5 0,0 0-24 0,11-48-24 16,-8 38-17-16,5 0-9 0,0-3-5 0,2-2-15 15,3-1-10-15,-1 0-10 0,7-1-10 0,-1 2-3 16,3-1-3-16,0 2 2 0,1 1 6 0,-1 2 3 16,0 1 13-16,-1 1-2 0,1 0 4 15,1 2 4-15,1 1-5 0,0 2 10 0,-1 3-1 16,0 1 0-16,2 0 3 0,-1 2-7 0,0 3 4 16,3 0-2-16,-1 1-4 0,-3 1 4 0,4-2-4 15,-3 1 3-15,3-1 6 0,-1 2-1 16,1 2 8-16,-1 0 23 0,4 0-1 0,-1 2 4 15,1-1-3-15,0 1-24 0,3 1-1 0,-1 1-3 16,-1-1 1-16,-1 1-3 0,-1-1 6 16,1-1-5-16,0 2 3 0,1 0 4 0,0 0-7 15,1-2 11-15,2 0-1 0,-1-1-1 0,3-3 9 16,-1 0-8-16,2-3 2 0,-1 0 2 0,4-3-3 16,0-1 15-16,0 0 0 0,2-4-6 0,2-1 2 15,-1-2-16-15,4 0-3 0,0-1-2 16,4-1-7-16,0-1 2 0,3-2-5 0,1 0 3 15,2-2-4-15,-4 0-1 0,2-1 4 0,0-1-2 16,-1-1 11-16,-1-3-5 0,2 0 1 0,0 0 3 16,0-2-7-16,-2 2 8 0,1 0 3 0,-1 4 0 15,-2 0 6-15,-1 3-7 0,-1 2-4 0,-3 2-4 16,-3 2-5-16,-2 1 1 0,-4 1-1 16,-2 5 2-16,-3 0-1 0,-1 0-6 15,-3 6 0-15,-4 1-3 0,2 2-1 0,-3-2 5 0,-1 4 0 16,-1-1 5-16,-1 1-1 0,1 3-5 15,-3 1 7-15,2-2-6 0,-1 2 5 0,2 0 0 16,0 0-4-16,-1 0 4 0,2-1-3 0,1 1 0 16,1-2 3-16,3 0-3 0,0-2 3 0,2 0 0 15,0-2-2-15,1-1 2 0,1-1-3 16,1-2 4-16,1-1 0 0,1-1 3 0,3-2 0 16,1 1-1-16,2 0-1 0,-1-2-3 0,1 0-1 15,1 0 3-15,2 0-1 0,-1 1 1 0,2 0 1 16,-1 1-6-16,2 0 4 0,0 1-4 15,0 2 0-15,2-1 5 0,-1 0-4 0,-2 1 5 16,5-2-2-16,-3 2-2 0,2-3 5 0,-4 1-1 16,5-2 3-16,-2-1 5 0,0 0 1 15,0 0 6-15,0 0 1 0,0 0-3 0,0-1-1 16,0-2-6-16,-1 2-4 0,-1-1 0 0,1 0-3 16,-4 0 0-16,0 1-1 0,0 0 2 0,-2 0-4 15,-2-1 2-15,-1 2 0 0,1-1-6 16,-2 1 4-16,-3-2-6 0,2 2 4 0,1 0 6 0,-2 0-5 15,1 0 6-15,0 0-4 0,-1-2-1 16,4 1 4-16,-4-2-4 0,3 1 2 0,-1 0 2 16,0-1-2-16,0-2 3 0,1 1 1 0,1-3-3 15,2 2 4-15,0-3-3 0,-2 2 0 0,2-2 6 16,-1-1 1-16,-1 0 7 0,-3 1 13 16,1-3 8-16,0 1 12 0,-4-2 7 0,1 1-4 15,3-2 1-15,-5-1-7 0,-3 0-10 0,2 0-3 16,-4 0-8-16,0-1-8 0,-4 2 0 15,-3 1-8-15,-5 1-4 0,-1 4 3 0,-3-1-7 16,0 1 2-16,-1-1-2 0,-5 3-7 0,1-3-3 16,0 1-15-16,-3 0-28 0,-1 0-45 0,0 0-99 15,-6 0-271-15,1 2-476 0,-2 1-634 0</inkml:trace>
  <inkml:trace contextRef="#ctx0" brushRef="#br0" timeOffset="14953.2316">14577 1396 0 0,'0'0'0'16,"0"0"0"-16,0 0 0 0,0 0 0 15,0 0 0-15,0 0 0 0,0 0 0 0,0 0 103 0,0 0 77 16,0 0 0-16,0 0-20 0,0 0-2 15,39-66-2-15,-38 62 2 0,-1 1 4 0,0 0-19 16,0-1-12-16,0 1-29 0,0 1-25 0,0 0-21 16,0 0-24-16,-1 2 2 0,0 0-19 0,1 0-15 15,-4 0 5-15,4 0-17 0,-1 0 9 16,1 0-6-16,0 0-28 0,0 0-9 0,0 0-34 16,0 2-32-16,-1 1 22 0,1 2 18 0,-1 4 39 15,0 1 38-15,-1 2 5 0,-2 2 8 0,2 2-11 16,1 2 8-16,-1 0-6 0,-3 3-7 15,3 0 5-15,0 2-8 0,-3 0 6 0,1-1 1 16,0 2-1-16,-2 2 4 0,3 0-5 0,-4 1 3 16,3 1 2-16,-4 2-2 0,1-2 9 15,0 1-2-15,0 2 3 0,-3 1 7 0,1 1-7 16,-1 3 11-16,-1 1-5 0,1 4 5 0,-1 1 11 16,-1 1-12-16,-2 3 7 0,1 0 1 0,2 1-17 15,0-2 9-15,0-1-5 0,2-3 20 0,0 1 10 16,-1-1-8-16,5 0 5 0,0 0-19 15,4-2-7-15,1-3 4 0,0 0-12 0,2-1-4 16,5 3 5-16,1-1 4 0,1 0-1 16,-1 0-3-16,2 0-4 0,3-1-8 0,-1 3 2 0,0-1-4 15,-1 1 2-15,0 0 1 0,-1 1-3 16,0 3 3-16,0 0 1 0,1 2-1 0,-1 1 1 16,0 0 0-16,0-1-5 0,1-1 1 15,1-2-1-15,4 1-4 0,-3-1 5 0,5-2-4 0,0 0-1 16,-2 0 5-16,4 1-15 0,1-2-11 15,4 2-32-15,-1-2-108 0,5 1-189 0,-8-8-338 16,-5-11-286-16</inkml:trace>
  <inkml:trace contextRef="#ctx0" brushRef="#br0" timeOffset="16005.4515">23552 1039 0 0,'0'0'60'0,"0"0"212"15,0 0-37-15,0 0-35 0,0 0-2 0,0 0 10 16,0 0-13-16,0 0-4 0,0 0-26 0,0 0-29 15,0 0-27-15,0 0-41 0,11-40-26 16,-11 39-20-16,0 1-41 0,0 0-5 0,0 0-16 16,0 0-36-16,0 0 10 0,0 0-42 0,0 0-19 15,0 0 8-15,0 1-9 0,1 0 54 16,-1 2 30-16,3 2 23 0,-2 0 31 0,0 3-10 16,0 0 17-16,0 3 15 0,1 2-6 0,3 2 14 15,-2 2-8-15,0 1-6 0,4 8 11 16,0 6-13-16,-1 6-1 0,3 2 6 0,0-1-8 15,-2-1 1-15,-3-1-2 0,4 1-9 0,-5-2-2 16,3 2 4-16,-3 0 8 0,-2 3 0 0,0 2 10 16,-1 0-7-16,0 4 2 0,0-3 10 0,0 2-12 15,0 0 12-15,-1 0-7 0,0 0-14 16,-1 0 10-16,0 0-17 0,-4 0 2 0,3 2 7 16,-5-3-9-16,1 2 9 0,1 0-2 0,-2 0-7 15,-2 1 6-15,1 2 1 0,-1 0 0 0,-1-1 2 16,1 1-2-16,-3 0-3 0,-4 0 5 15,3 0-3-15,-5-1 1 0,0 2-2 0,0-1-1 16,-1 1-1-16,-1-2 2 0,1 0-3 0,-1-1-2 0,0 0 8 16,0 0-6-16,-2-1 8 15,-3-2-1-15,1-1 3 0,-3-2 7 0,-2-4-1 16,0-1 4-16,1-2-2 0,-1-5-3 0,2 1 5 16,3-2 1-16,-2-4-5 0,3-1-2 0,0-2-2 15,0 0-7-15,3-3 2 0,0-2-2 0,2-2-3 16,4-1 2-16,1-4 0 0,2-2 1 0,4-1 6 15,4-2 5-15,-2-1 4 0,4-2 6 16,0 0-1-16,1-2-3 0,0 1 2 0,1-1-7 16,0 0-1-16,0 0-4 0,0 0-13 0,0 0-1 15,0 0-11-15,0 0-9 0,0 0-14 0,0-1-55 16,0-1-143-16,0 1-310 0,0 1-1018 0</inkml:trace>
  <inkml:trace contextRef="#ctx0" brushRef="#br0" timeOffset="29371.5536">8730 1830 0 0,'0'0'0'16,"0"0"97"-16,0 0 2 0,0 0-12 0,0 0 29 16,0 0 37-16,0 0 9 0,0 0 9 0,0 0-6 15,0 0-6-15,0 0 9 0,0 0-6 16,-12-3-6-16,12 3-15 0,0 0-12 0,0 0-24 16,0 0-21-16,0 0-22 0,0 0-32 0,0 0-8 15,0 0-20-15,0 0-7 0,0-1 14 16,3-2-13-16,0-1 2 0,6-2 0 0,0-4-23 15,3-1 10-15,7-2-3 0,2 0-1 0,-1 2 15 16,2-1-15-16,1 2 11 0,4 3-7 0,1 0-6 16,3 1 4-16,2 1-3 0,0 0 5 0,4 0 5 15,-3 1 3-15,4-1 1 0,-2 1 1 16,-1 0 0-16,2-2-1 0,-4 2 5 0,-2-2 2 16,0 3-2-16,-2 2 5 0,1-1-9 0,-4 2-1 15,1 0 4-15,-3 0-7 0,-3 0 11 0,-1 0 2 16,-2 3-9-16,0 1 12 0,-4 1-11 0,-3-2 0 15,-1-2-1-15,-3 2-3 0,-1-2 9 16,-3 1-3-16,-1 0 6 0,-2-1 0 0,0-1-1 16,0 0 2-16,0 1-7 0,0-1-11 0,0 2-22 15,0 2-2-15,0-1-5 0,-2 3 0 0,2 4 20 16,-3-1 2-16,-2 2 8 0,1 4 15 16,-3 0-2-16,-3 3 4 0,-1 2 3 0,-1 5-6 15,-6-1 12-15,0 5-5 0,1 1-5 0,-4 2 8 16,0 3-14-16,-3-1 2 0,2 2 11 15,-2-1-13-15,-3 1 8 0,5-1-1 0,-6-3-6 16,3 3 12-16,-4-3-6 0,-1 1 3 0,-1 0 1 0,-1 1-4 16,-4 3 3-16,3 1-1 0,-1-1-2 15,0 1-1-15,1 1-2 0,3-5 6 16,2 1 3-16,3-2 9 0,0-6 6 0,8-2 5 0,3-6 11 16,4-5-8-16,4-4 2 0,1-6-1 15,4-1-9-15,1-2 6 0,0-1-9 0,0 0-11 16,0 0-11-16,0 0-19 0,0 0-3 0,1 1-2 15,4 2 5-15,0-2 12 0,3 4 9 0,3-2 10 16,2 2 7-16,6-2 4 0,8 0 2 16,0-3-2-16,6 0-4 0,1 0-1 0,5 0-7 15,3 0 1-15,1-5-7 0,5-1 2 0,0 0 0 16,-1-1-3-16,1-1 6 0,-1-1-8 16,-6 3 1-16,0-2 0 0,-6 4-6 0,0-1 8 15,-3 0 3-15,-2 0 9 0,-4 1 11 0,3 0 2 16,-4-1 2-16,-1 2-6 0,-2 1-7 0,-3-1-2 15,-2 1-10-15,-3 1 3 0,-4-1-4 16,-4 2-7-16,-2 0 6 0,-4 0-11 0,0 0-3 16,0 0-3-16,0 0-20 0,0 0-20 0,0 0-44 15,-2 0-100-15,-2 0-120 0,1 2-203 0,1 0-319 16,1 1 280-16</inkml:trace>
  <inkml:trace contextRef="#ctx0" brushRef="#br0" timeOffset="29690.9519">10059 2474 1306 0,'0'0'76'0,"0"0"9"0,0 0 7 16,0 0-8-16,0 0 19 0,0 0 25 16,0 0-2-16,0 0-27 0,0 0-32 0,0 0-45 15,0 0-30-15,0 0-35 0,0 0-2 0,0 0 11 16,-9 1 14-16,0 21 29 0,-4 2 2 0,-1 6-3 15,1 0 1-15,-3 5-5 0,4 2 0 16,-2 3 1-16,-1 2-6 0,4 1 7 0,-2-1-1 16,3 1-2-16,0 0 1 0,2-2-5 0,4 1 1 15,-1-3 2-15,4-1-3 0,1-2 2 16,0-4-3-16,0-4-2 0,3-2 0 0,3-3 0 16,-1-6-1-16,3-2 1 0,2-2 2 0,4-4 0 15,0-2 3-15,1-2-4 0,2-3-6 0,4-2-6 16,4-1-22-16,0-8-49 0,5-5-116 0,1-6-191 15,-5 4-164-15,-12 3-221 0</inkml:trace>
  <inkml:trace contextRef="#ctx0" brushRef="#br0" timeOffset="29878.7221">10218 2214 1518 0,'0'0'639'15,"0"0"-567"-15,0 0 23 0,0 0-37 0,0 0-40 16,0 0-23-16,0 0-23 0,0 0-3 0,0 0 10 16,0 0 0-16,0 0 10 0,0 0-9 15,0 0-23-15,0 0-33 0,-23-73-82 0,25 73-91 16,2 0-126-16,0 0-262 0,-1 0-88 0</inkml:trace>
  <inkml:trace contextRef="#ctx0" brushRef="#br0" timeOffset="30287.8824">11972 2330 2166 0,'0'0'106'0,"0"0"-21"15,0 0-62-15,0 0-61 0,0 0-38 0,0 0-9 16,0 0 12-16,0 0 21 0,0 0 21 0,0 0 8 15,0 0 0-15,0 0 6 0,0 0 0 16,0 0 11-16,119-6 5 0,-90 12 1 0,1 2 9 0,1-1-8 16,-2-1 1-16,-2-1 2 0,-2-1-4 0,2-2 8 15,-2 0 3-15,4-2-2 0,0 0 4 16,0 0-5-16,4 0-3 0,-2 0 1 0,0-2-8 16,0 0-2-16,-2 1-11 0,-3-2-33 0,-3 2-86 15,-6 1-155-15,-3 0-214 0,-7 0-125 16,-2 1 237-16</inkml:trace>
  <inkml:trace contextRef="#ctx0" brushRef="#br0" timeOffset="30520.4857">12291 2610 0 0,'0'0'0'0,"0"0"237"0,0 0 116 0,0 0-21 16,0 0-28-16,0 0-79 0,0 0-85 0,0 0-90 16,0 0-47-16,0 0-14 0,0 0 30 15,0 0 46-15,0 0 37 0,0 0 30 0,26 43-10 16,11-45-18-16,4-6-13 0,4 2-12 0,-1-2-6 15,-2 2-2-15,-2-3-6 0,-5 2 3 0,-3 1-6 16,-5 2-7-16,-2-1-4 0,-3 0-21 0,-5 3-8 16,-1 1-10-16,-2 1-12 0,-2 0 5 0,-3 0-8 15,-4 0 0-15,0 0 2 0,-4 0-12 16,-1 0-9-16,0 0-31 0,0 0-51 0,0 0-69 16,-1 1-180-16,-2 3-371 0,2-1-688 0</inkml:trace>
  <inkml:trace contextRef="#ctx0" brushRef="#br0" timeOffset="69199.912">6489 5525 354 0,'0'0'256'0,"0"0"-69"0,0 0-58 15,0 0-27-15,0 0 3 0,0 0 2 16,0 0 22-16,0 0 5 0,0 0-6 16,0 0-4-16,0 0-13 0,0 0-20 0,-11-29-7 0,11 28-12 15,-1 1-13-15,1 0-7 0,0 0-21 0,0 0-14 16,0 0-15-16,0 0-11 0,0 0-6 15,0 0-15-15,0 0-14 0,1 0-12 0,-1 0-26 16,1 0-21-16,0 0-22 0,5 0 4 0,-3 1 35 16,4 2 40-16,3 2 43 0,3 1 24 0,4-1 4 15,2 3 1-15,3-3 0 0,0 0-4 0,1 0-3 16,5-1-1-16,-1-1-1 0,3-1 0 16,3 0 2-16,0-2-1 0,5 0 6 0,4 0 3 15,1-2-5-15,7-3-1 0,1 0-6 16,0-3-9-16,-1 2 2 0,-2 0-4 0,-5-1 2 15,-1 1 5-15,-2 1 1 0,-1-2 5 0,-5 3 7 16,4-2 2-16,-5 2 2 0,2-1-3 16,-2 2-6-16,-3 3-7 0,-5 0-4 0,-1 0-4 0,-8 0-3 15,0 0 0-15,-4 0 0 0,-3 2 0 16,0 0-1-16,-4 1 0 0,3 0-2 0,-2-1-4 16,-2 2-3-16,1 1-6 0,-2-3-9 15,-1 4-4-15,-1-3-8 0,0-1-6 0,0 0-2 0,-1 1-14 16,0-2-18-16,0-1-33 0,0 0-37 15,0 0-34-15,0 0-37 0,0 0-48 0,0 0-68 16,0-3-182-16,0 2 515 0</inkml:trace>
  <inkml:trace contextRef="#ctx0" brushRef="#br0" timeOffset="69671.2744">7486 5309 0 0,'0'0'0'0,"0"0"0"0,0 0 21 0,0 0 344 0,0 0 3 15,0 0-31-15,0 0-59 0,0 0-48 0,0 0-44 16,0 0-36-16,0 0-27 0,0 0-19 16,0 0-9-16,6-10-11 0,-6 10-14 0,0 0-19 15,0 0-24-15,1 0-22 0,-1 0-27 0,1 0-24 16,-1 2-25-16,1-2-20 0,1 1 8 0,5 1 18 15,0 1 27-15,3 1 28 0,2 2 6 16,0 0 8-16,5 2-4 0,-2 0 0 0,4 2 6 16,-1 0-4-16,2 1 3 0,0 1 2 0,0-1-5 15,1 1-1-15,-2 1 0 0,1 0 0 0,-3-2 3 16,1 0 0-16,0 1-1 0,-5-2 0 16,0 1-1-16,1-1 2 0,-4-1 1 0,0 1 6 15,-5 0 1-15,2 2 3 0,-5-3 0 0,0 1 1 16,1-1 6-16,-3 0 7 0,0 2 10 0,-3-1 6 15,-1 1-1-15,-4 1 3 0,-1 2-3 16,-3 1-2-16,-2 2 0 0,-4 1-8 0,-2 0-2 0,-3 0-6 16,-3 1-6-16,3-3-3 0,-3 2-7 15,4-2-2-15,1 0-2 0,1-1-5 0,5-1 3 16,-2 0-2-16,1-1 0 0,2-1-2 16,2 3-2-16,0-2-4 0,-3 1-3 0,4 0-5 15,-1 0-13-15,1-1-29 0,1 2-75 0,-1 0-149 16,4-3-295-16,3-4-873 0</inkml:trace>
  <inkml:trace contextRef="#ctx0" brushRef="#br0" timeOffset="70218.1121">6589 7214 285 0,'0'0'105'16,"0"0"-49"-16,0 0-65 0,0 0-67 0,0 0-19 16,0 0 45-16,0 0 67 0,0 0 74 15,0 0 46-15,0 0 12 0,0 0-7 0,0 0-27 16,0 0-27-16,0 0-28 0,-17-2-19 0,17 2-17 15,2 0-19-15,2 0-3 0,0 0 7 16,6 1 20-16,7 1 27 0,3 0 11 0,9 0-3 16,4-1-16-16,9 1-17 0,5-2-8 0,0 0-11 15,3 0 0-15,1 2-1 0,-1-1 2 0,-1-1 10 16,-6 0 5-16,-3 3 9 0,-2 0 7 16,-7-1-3-16,0 0-3 0,-4 1-7 0,-3 0-11 15,-4 1-2-15,0-1-2 0,0-1-2 0,-7 1 1 16,2-2-2-16,-5 0-1 0,-4 0-1 0,1-1-5 15,-5 0-2-15,3 0-3 0,-4 0-2 0,-1 0-1 16,0 0-3-16,0 0-35 0,0 0-100 0,-5-3-183 16,2 0-177-16,3 1-323 0</inkml:trace>
  <inkml:trace contextRef="#ctx0" brushRef="#br0" timeOffset="70663.1664">7311 7087 308 0,'0'0'222'0,"0"0"-3"16,0 0-46-16,0 0-43 0,0 0-4 16,0 0 2-16,0 0-22 0,0 0-23 0,0 0-21 15,0 0-30-15,0 0-18 0,0 0-1 0,0 0-6 16,0 0 7-16,-50-36 11 16,49 36 0-16,0 0 13 0,1 0-1 0,0 0-12 0,0 0-8 15,1 0-32-15,2 0-22 0,4 0 9 0,3 0 12 16,3 3 27-16,6 0 22 0,3 3-7 0,5 1-4 15,-3 0-9-15,3 1-5 0,-4 2-4 0,3 0 1 16,-3 2-1-16,-2-1 1 0,-3 1 1 16,-3-1-6-16,0 2 5 0,-4 0-1 0,-2-1 0 15,-2 2 11-15,-1-2-8 0,-1 2 4 0,-2 0 10 16,-3 1-4-16,0 0 17 0,-3 0 9 0,-4 3 1 16,-2-2 9-16,-3 4-7 0,-4-1-3 0,1 1-7 15,-4 2-11-15,0-4-3 0,1-1-6 16,2 1-5-16,0-1 0 0,3-3-2 0,2-1 0 15,-1 0 0-15,3-1-5 0,-1 0 2 0,1 1 0 16,-1-2 0-16,2-1 1 0,0 1 0 16,3-3 1-16,-2-2 1 0,3-2 4 0,-1-1-2 15,4-1 6-15,-1-1-2 0,0 0-1 0,-2-1 1 16,3 2-4-16,0-2-2 0,0 0-1 0,-1 1-6 16,-4-1-7-16,2 0-26 0,-3 0-89 15,-1 0-196-15,4 1-360 0,-3 1-684 0</inkml:trace>
  <inkml:trace contextRef="#ctx0" brushRef="#br0" timeOffset="71258.6986">6430 9133 99 0,'0'0'650'0,"0"0"-358"0,0 0-139 0,0 0-93 16,0 0-67-16,0 0-36 0,0 0-11 15,0 0-5-15,0 0 12 0,0 0 20 0,0 0 17 16,0 0 18-16,0 0 10 0,0 0 3 0,74-4-3 16,-49 4 1-16,-1-1-6 0,4-1-3 0,2 2 4 15,0 0-2-15,2 0 4 0,4 0 2 16,-1 0 4-16,4 0 12 0,2 0 8 0,0 0 4 16,1 0 5-16,4 0 0 0,-3 0-1 0,-1 0 8 15,-1-3 11-15,-1 1 8 0,-1-1 10 16,-4 0-1-16,2-1-6 0,-6 1-7 0,-4 1-13 15,-4-1-4-15,-4 0-13 0,-6 2-9 0,-1-2-4 16,-4 3-7-16,-2 0-4 0,-3 0 0 0,-3 0-9 16,0 0-8-16,0 0 0 0,0 0-15 15,-1 0-20-15,-5 0-35 0,2 0-58 0,-6 3-76 16,-7 2-84-16,1 4-106 0,-6 0-113 0,6-2-103 16,5-3 543-16</inkml:trace>
  <inkml:trace contextRef="#ctx0" brushRef="#br0" timeOffset="71699.3148">7149 8926 0 0,'0'0'147'0,"0"0"193"16,0 0-51-16,0 0-34 0,0 0-12 0,0 0-25 15,0 0-23-15,0 0-15 0,0 0-32 0,0 0-29 16,0 0-37-16,0 0-37 0,0 0-23 15,0 0-24-15,-53-59-7 0,55 59-2 0,1-2-3 16,4 2 8-16,0 0 2 0,-1 0 1 0,8 0 5 16,-1 2-1-16,5 2 1 0,0 3 1 15,8 1-5-15,-1 2 6 0,1 3-2 0,2 0-3 16,-2 0 6-16,0 1-3 0,-2 1-3 0,1 2 1 16,-3-2-4-16,-2 2-2 0,0-1 5 15,-3 0 0-15,-2 0 0 0,2 1 2 0,-3 1-1 0,-3-1 1 16,1-1 0-16,-2-1-2 0,-2-1 3 0,1-1-1 15,-7 0 0-15,0-1 6 0,-2-1-1 16,0 0 7-16,-2 0 10 0,-3-1 11 0,-6 2 6 16,-4 2 3-16,-3-1-5 0,1 5-6 0,-8-1-9 15,2-1-7-15,-4 2-4 0,3 0-10 16,2-1 4-16,-3 0-6 0,4-1 1 0,2 1 5 16,0-4-4-16,2 1 0 0,-1-2 3 0,4-2-9 15,0-1 4-15,1-2-2 0,3 1-3 0,0-1 6 16,0-1-6-16,4-1-6 0,0 1-13 15,-1 0-42-15,3 1-78 0,-4 1-150 0,4-1-306 16,-2-3-800-16</inkml:trace>
  <inkml:trace contextRef="#ctx0" brushRef="#br0" timeOffset="72240.4342">6253 11356 0 0,'0'0'144'0,"0"0"-18"15,0 0-9-15,0 0 5 0,0 0 23 0,0 0 4 16,0 0-21-16,0 0-37 0,0 0-34 15,0 0-25-15,0 0-13 0,0 0-3 0,0 0-5 16,0 0-2-16,140-19 0 0,-108 17-3 0,1 0 2 16,3 2 0-16,4-3-5 0,0 3 5 0,4-2-1 15,-1 0 3-15,3 2 6 0,0-4 5 16,3 1 14-16,-2 0 8 0,1 1 5 0,1-1 4 16,1 1-10-16,-1 0-5 0,-4 0-5 0,3 0-5 15,-5 0 4-15,3-2 1 0,-9 2-1 0,0 0 2 16,-5-1-3-16,-3 1 0 0,-6 0-4 0,-4-1-5 15,-1 2-5-15,-7 1-6 0,-1 0-5 0,-6 0-3 16,0 0-2-16,-4 0-5 0,0-1-11 16,0 1-41-16,-6 0-99 0,2 0-113 0,-6 0-166 15,1 0-148-15,2 2 259 0</inkml:trace>
  <inkml:trace contextRef="#ctx0" brushRef="#br0" timeOffset="72737.9966">7193 10975 1707 0,'0'0'81'0,"0"0"11"0,0 0-24 0,0 0-43 16,0 0-38-16,0 0-11 0,0 0-5 16,0 0 16-16,0 0 16 0,0 0 8 0,0 0 8 15,0 0-10-15,0 0-8 0,-14-43-11 0,14 43-16 16,3 3 14-16,3 1 5 0,2-1 11 0,2 2 16 15,1 2-5-15,3 1 0 0,2 1-1 0,4 1 0 16,2 1 1-16,0 1 3 0,6 1-1 16,1 0-1-16,-2 0-1 0,3 1-4 0,0-2-3 15,0 0-1-15,0 0-1 0,-2 0-2 0,-3 1-1 16,0-1-3-16,-4 3 0 0,-1-3 2 0,-5 0-1 16,2 1 8-16,-5 0-4 0,-1 2 4 15,-2-2 2-15,-1 1-5 0,-5 2 6 0,-2-1 1 16,-1-1 6-16,0 1 11 0,-6 4 9 0,-4-2 10 15,-7 6 2-15,0-1-6 0,-5 1-6 16,0 0-11-16,-3-1-6 0,-1 3-5 0,2-2-6 16,-2 0-5-16,5-1-4 0,3-2 1 0,2 2-4 15,0-4 5-15,-2 1 1 0,5-1 0 16,-4 0 5-16,4-3 3 0,0 2 5 0,1-3 3 16,-3-1 3-16,4-1 4 0,1-1-3 0,-1-1 1 15,0 1 3-15,1-3-3 0,-1 0 3 0,2-3 3 16,0 2-2-16,-1-3 1 0,5 1-3 0,-1-2-6 15,3-3 0-15,-2 3-7 0,4-3-5 0,0 0-1 16,0 1-8-16,0-1-2 0,1 0-4 0,0 0-12 16,0 0-17-16,0 0-55 0,0-1-115 15,0 0-201-15,0 1-379 0,0 0-652 0</inkml:trace>
  <inkml:trace contextRef="#ctx0" brushRef="#br0" timeOffset="80352.3924">9706 5131 0 0,'0'0'144'15,"0"0"96"-15,0 0-46 0,0 0-26 0,0 0-9 16,0 0-9-16,0 0-13 0,0 0-13 16,0 0-22-16,0 0-26 0,0 0-23 0,0 0-29 15,3-18-15-15,-2 18-17 0,0 0-26 0,6 0-8 16,-1 0-5-16,6 0 12 0,4 0 24 16,3 0 15-16,4 1 1 0,1 3-1 0,0 2-2 15,-1 3-4-15,4 1-1 0,1 0 4 0,-2 6 3 16,2 1 1-16,-1 1 2 0,0 2-2 0,-1 2 0 15,2 2 1-15,-1 3 1 0,1-1 4 16,0 3-2-16,0 0-1 0,-3 1 1 0,2 1-4 16,-4-1 0-16,1 0 0 0,-3-4-1 0,0-1 3 15,-2 0 2-15,1-1 3 0,-3-1 2 16,1 2-1-16,-3-5-1 0,0 3 2 0,-2-2 3 16,0-1 1-16,-2-1 0 0,2-2-4 0,-3-1-1 15,-2-2-5-15,0-1-3 0,-1-5 1 0,-2 2-2 16,0-6-1-16,-3-1 0 0,3 1-6 0,-3-1-4 15,-1-3-4-15,0 0-12 0,0 0 5 0,-1 0-8 16,0 0-19-16,0-5-69 0,0-1-121 0,0-7-112 16,0-5-40-16,0-3 23 0,2-4 245 15,-2-3 119-15,0 0 0 0,0-1 0 0,-2 0 0 16,-2 0 0-16,0-2 0 0,0 1 0 0,-1-2 0 16,2-2 80-16,-1-4 91 0,-1 1 4 15,0-1 4-15,0 1 1 0,-1 2 3 0,-1-1-1 16,-2 1-16-16,1 1-27 0,2 0-17 0,-1 5-3 15,-1 1-5-15,3 5 0 0,-2 3-15 0,1 2-11 16,2 4-11-16,1 3-6 0,-2 4-6 16,3 1-8-16,0 4-6 0,1 0-16 0,0 2-18 15,0 0-22-15,-1 0-20 0,1 0-16 0,-1 4-20 16,0 2 1-16,-3 2 14 0,-2 8 18 16,-3 6 24-16,-4 5 8 0,-2 5 4 0,-1 6-1 15,-1 3 4-15,1 0 0 0,-3 0-7 0,1 1 0 16,0-2-1-16,-2 0-5 0,1-3 7 0,0 2 0 15,-1-2 4-15,-1-3 5 0,-1 0-4 0,-1-1 1 16,0 2-1-16,-3-3-3 0,4 2 2 0,-1-3-3 16,0-1-2-16,0-1 2 0,2-4-3 15,1-3 4-15,3 0-3 0,2-2 2 0,2-4-1 16,3 0-2-16,0-2 0 0,3-4-3 0,1 2 3 16,0-5 0-16,3-1 4 0,-1-1 5 15,1-2 1-15,3-1 4 0,-1 0 4 0,2-2 1 16,0 0 4-16,0 0 1 0,0 0-3 0,0 0 1 15,0 0-4-15,0 0-1 0,0 0-3 0,0 0-4 16,0 0-6-16,0 0-10 0,0-2-24 16,0 0-55-16,1-1-142 0,-1 0-330 0,1 2-901 0</inkml:trace>
  <inkml:trace contextRef="#ctx0" brushRef="#br0" timeOffset="81313.9199">11280 5677 110 0,'0'0'203'0,"0"0"-8"16,0 0-40-16,0 0-57 0,0 0-32 0,0 0-6 15,0 0-5-15,0 0 20 0,0 0 14 16,47-120-4-16,-35 105-5 0,6-2-10 0,-1-2-8 15,5 0-12-15,3-2-2 0,3-1-11 0,2 2-5 16,-3 0 2-16,2 2-10 0,-2 2-5 16,7 0-5-16,-1 1-7 0,2 1 5 0,3 3-10 15,-5-1-2-15,1 1-2 0,-4 4-5 0,-2 0 6 16,0 3 0-16,-2 1-2 0,-1 2 3 0,-1 1-4 16,-1 1 1-16,0 4 0 0,-2 3 1 15,-1 1 0-15,1 3 4 0,0 1 3 0,0 1-1 0,3 0 4 16,-1 1-3-16,2 0-1 0,0-1-1 15,0 2-1-15,3-2 9 0,-1-1 4 0,2-2 2 16,-2-2-2-16,2 0-5 0,-2 0-7 0,-2 3 4 16,3-3-2-16,-4-1-4 0,3 3 2 0,-3-2-5 15,1 1 4-15,-1 1 6 0,2-2-1 16,0-1 7-16,2 2 0 0,-2-5-2 0,0 1 4 16,1-2 0-16,-2-3 2 0,4 2 3 0,-3-3-2 15,3 0-1-15,-1 0 0 0,3-1 1 16,0-4 5-16,2-1 2 0,-2-3 4 0,2-2 4 15,-2-1 1-15,-1-3 3 0,-2-1 5 0,-2-2 6 16,1-2 5-16,-6-2 13 0,0-1 4 0,-4-1 6 16,-3-1 5-16,-1 3-6 0,-3-1-7 0,-2 3-17 15,0 1-7-15,-3 2 1 0,0 3-2 0,-3 3 1 16,-2 2-10-16,0 2-13 0,0 1-7 16,0 3-5-16,0-1-8 0,0 1-4 15,0 2-4-15,0-1-6 0,0 2-3 0,0 0-14 0,0-2-23 16,0 2-36-16,-1 0-62 0,1 0-103 0,-1 0-193 15,1 0-229-15,-2 0-662 0</inkml:trace>
  <inkml:trace contextRef="#ctx0" brushRef="#br0" timeOffset="82627.4888">14875 5184 1020 0,'0'0'192'0,"0"0"-27"16,0 0-56-16,0 0-104 0,0 0-69 16,0 0-54-16,0 0-28 0,0 0 27 0,0 0 46 15,0 0 48-15,0 0 32 0,0 0 4 0,0 0 4 16,-12 80 1-16,8-49 4 0,-3 5 3 15,0 2 2-15,0 3 8 0,-7 3 2 0,1 3-2 16,-4-2 4-16,2 2-12 0,-4 0-4 0,0 0-5 16,-3 0-6-16,-1 1 4 0,-1-6 0 15,4-5-2-15,3-5 1 0,2-7-5 0,4-7 0 16,6-4-1-16,-1-4-4 0,4-4 2 0,1-3 2 16,-1-2 18-16,2-1 33 0,0 0 46 0,0 0 54 15,0-2 13-15,0-5-30 0,0-4-40 0,0-5-55 16,0-3-24-16,0-7 6 0,5-4-1 0,-2-5 4 15,4-3 0-15,1-5-2 0,-1 0-7 16,3-2-6-16,4-1-7 0,-1 2-5 0,5-1 1 16,0 2 0-16,2 0 0 0,1 2 6 0,-1 4-2 15,2 1 4-15,1 5 3 0,-2 2-1 0,0 5 6 16,-1 2 3-16,-2 4 1 0,-1 3 4 16,-4 0-7-16,0 5-3 0,0 0-4 0,-1 2-12 15,0 3 0-15,-1 0-6 0,1 1-5 0,-1 4 1 16,4 0-5-16,-1 1 3 0,-2 5 3 15,4 2-1-15,-3 3 6 0,5 2-2 0,0 2 1 16,2 4 2-16,1 2 1 0,-1 5 1 0,0 0 0 0,1 3 1 16,-5 3-2-16,3 1 0 15,0 2 0-15,-1 0-2 0,-2 3 2 0,1 2 1 16,3-1 0-16,-3 2 1 0,0 0-1 0,2 1 0 0,1 1 0 16,0 2 1-16,0-5 0 0,0 2 0 15,0-4-1-15,-2-3-2 0,1-3 3 0,-4 0-1 16,4-8 1-16,-1 1 1 0,-4-6-1 0,2-3-3 15,-3-4 0-15,-1-2 0 0,3-5 2 0,-4 1 5 16,0-6 6-16,0 0 6 0,-2 0 17 16,2-4 9-16,-2-5 6 0,1-7 5 0,2-2-14 15,-1-7-6-15,1-3-6 0,3-8-10 0,-3-3 3 16,-1-2 0-16,-1-2-2 0,-2-1 1 16,-4 1-5-16,3 0-4 0,-5 2-1 0,-1 1-1 15,-1 4-1-15,0 0 0 0,0 3 1 0,0 1-4 16,-2-3 0-16,-4 2 0 0,3-2-3 15,-4 3 2-15,2-1 0 0,-3 1 0 0,-2 1 0 16,0 1-4-16,-1 0 0 0,-2 0-2 0,-1 3-1 16,1 1 1-16,0 3-3 0,-3 2-2 0,3 2-2 15,-5 2-3-15,5 3-1 0,-4 3-1 0,4 1 0 16,-4 2-3-16,6 1 5 0,1 2 2 16,1 4 0-16,5-2 1 0,1 2-9 0,0 1-7 15,3 0-11-15,0 0-16 0,0 0-13 0,0 0-8 16,0 4 12-16,3 2 16 0,1 5 19 0,4 4 18 15,1 0 1-15,3 1 3 0,2 2 4 0,4-3-2 16,2 2 3-16,2-3 2 0,-3 0 0 16,3-3 4-16,3 0-1 0,-1-3-1 15,2-2 7-15,-1-2 1 0,4-4 4 0,0 0 6 0,-3 0-2 16,2-6 1-16,-1-1 1 0,-3 0-4 0,-3-2 3 16,0-1-1-16,-1 2-3 0,-5 0 4 15,-4 2-6-15,-1 0-5 0,-5 2 1 0,1 0-7 16,-4 1 8-16,-1 2 7 0,-1 1 1 0,0 0 6 15,0 0-3-15,0 0-7 0,0 0-1 16,0 0-5-16,0 0-5 0,0 0-1 0,0 0-4 16,0 0-4-16,0 0-1 0,0 0-7 0,0 0-6 15,0 0-21-15,0 0-31 0,0-1-83 0,1 1-133 16,4 0-261-16,-2 0-996 0</inkml:trace>
  <inkml:trace contextRef="#ctx0" brushRef="#br0" timeOffset="86460.7361">8629 1548 529 0,'0'0'308'0,"0"0"-3"0,0 0-53 16,0 0-66-16,0 0-31 0,0 0-24 0,0 0-41 16,0 0-27-16,0 0-17 0,0 0-27 15,0 0-10-15,0 0-31 0,1-16-46 0,-1 16-15 16,1 0-19-16,-1 0 10 0,1 1 18 0,-1 3 24 15,3-1 16-15,4 3 17 0,0 0 29 0,-1 1-11 16,4 4 11-16,4 0-9 0,-1 5-3 16,3 0 9-16,2 5-8 0,6 4 11 0,1 3 0 15,2 2 0-15,1 0 5 0,0 1-9 0,2-1-1 16,0 0-1-16,-2-1-7 0,-1-2 8 0,-2 2-2 16,-2-3-7-16,3 3 8 0,-4-2-9 0,-1 1 5 15,3 1-1-15,1 1-1 0,-1 2 3 16,3 3-3-16,0-2 6 0,-1 2 0 0,2-3 1 15,-2 1 2-15,1 2-4 0,0-5 1 16,-4 1-2-16,3-2-2 0,-3-3 3 0,-2-2-5 16,-1-3 4-16,-1-3 1 0,-3-4-6 0,0 0 7 15,-5-3-8-15,1-1-2 0,-2 0 8 0,-1-2-6 16,-1-1 7-16,-2 0 1 0,0 1-6 0,0-1 6 16,-2 1-5-16,3-3 1 0,-4 3 8 15,-1-3-6-15,3-2 6 0,-3 0-1 0,0 1-6 16,-1-1 4-16,2 2-5 0,1-2-2 0,-1 1 2 15,3 0-6-15,-3-1-5 0,-2-1-18 0,2-1-34 16,0 1-72-16,-3-2-108 0,0 0-178 0,0 0-495 16</inkml:trace>
  <inkml:trace contextRef="#ctx0" brushRef="#br0" timeOffset="86910.0078">9797 1813 846 0,'0'0'342'0,"0"0"-196"16,0 0 3-16,0 0-8 0,0 0-32 15,0 0-1-15,-38-121 4 0,35 114-12 0,-2 1 8 16,0 1-18-16,0 5-15 0,4 0-14 0,0 0-36 16,0 0-20-16,-1 0-31 0,2 0-35 15,-2 0-10-15,1 3-14 0,-2-1 12 0,1 3 26 0,-6 4 18 16,-2 4 29-16,0 5 16 0,-7 4 7 15,0 5 3-15,-4 2-5 0,-3 3-6 0,1 4-5 16,0 2-3-16,-4 2 9 0,1 3-2 0,-3 0 1 16,0-1-7-16,-1 2-6 0,0 0 3 15,0-2-7-15,1 1 10 0,2-1-7 0,-1 2 0 16,-3 0 6-16,0 0-3 0,-3 0 8 0,0 2 2 16,1-4 1-16,-3 1 0 0,4 0-6 0,-2-1-3 15,-1-1 2-15,3 1-3 0,0-2 6 16,2 0-2-16,0-5-7 0,4-2 3 0,2-1-4 15,4-4-3-15,0-1 6 0,4-3 0 0,0-3 2 16,4-2-1-16,0-2-2 0,2-5 0 0,3-2 1 16,-1-4 10-16,6-2 12 0,1-2 10 0,0-2 6 15,1 0-4-15,0 0-8 0,0 0-13 16,0 0-4-16,0 0-6 0,1-2-12 0,-1 0-6 16,0 0-19-16,1-2-26 0,-1 0-59 0,2-7-145 15,6-1-205-15,-5-1-203 0,3 4-306 0</inkml:trace>
  <inkml:trace contextRef="#ctx0" brushRef="#br0" timeOffset="87307.721">8769 2019 280 0,'0'0'135'16,"0"0"48"-16,0 0 11 0,0 0-16 0,0 0-7 16,0 0-8-16,0 0-24 0,0 0-36 0,0 0-34 15,0 0-36-15,0 0-24 0,0 0-17 16,0 0-36-16,4-43-12 0,-2 45 4 0,6 1 5 16,3 4 32-16,0-1 18 0,6 3-3 0,3 1 15 15,1 5-13-15,3 1-1 0,3 2 11 0,2 3-21 16,-2 1 12-16,3 2-1 0,0 3-7 15,1-2 11-15,-1 1-6 0,1 2 0 0,-2-1 3 16,1 0-3-16,-3 0 2 0,-3-1-3 0,-2-1 1 16,2 1 4-16,-3-2 0 0,0 1 2 15,-1-2 0-15,2-3-2 0,1 0 2 0,-2-6 0 0,2-3 6 16,1-2 2-16,-3-2 3 0,-2-2-1 16,-2-3-8-16,-2 2-2 0,-3-1-7 0,-4-1-4 15,-5-1 0-15,2-1-2 0,-5 0 0 16,0 0-16-16,0 0-54 0,0 0-94 0,-3 0-149 15,0 0-131-15,2 0-60 0</inkml:trace>
  <inkml:trace contextRef="#ctx0" brushRef="#br0" timeOffset="87733.1551">9573 1888 1192 0,'0'0'60'0,"0"0"-10"0,0 0 10 0,0 0-34 16,0 0-16-16,0 0 10 0,0 0 15 0,0 0 37 16,0 0 19-16,0 0-2 0,0 0-26 0,0 0-47 15,0 0-45-15,0 0-41 0,0-96-41 0,0 99-27 16,-4 3 28-16,3 3 39 0,-2 4 61 16,-5 6 52-16,-2 5 20 0,-4 7 20 0,-6 7 2 15,-7 5-13-15,-3 7-9 0,-2 3-29 16,-6 5-10-16,-3 4 2 0,1 1-5 0,-2 0 5 15,-1 1-1-15,1-2-3 0,-1-2 4 0,4-3 0 16,1 0-3-16,1-6 2 0,4 0-9 0,1-2 0 16,0-3 1-16,3-4-6 0,0-3-5 0,5-2 3 15,-2-4 2-15,4 1 1 0,-5-2 14 16,3 0-10-16,-3 0-2 0,4-2 3 0,3-1-10 16,-1-2 6-16,1-4 0 0,3-2-3 0,4-3 1 15,2-6-6-15,2-3 2 0,6-3 7 0,-3-2 2 16,4-3 17-16,2-1 12 0,0 0 3 0,0 0 9 15,0 0-13-15,0 0-10 0,0 0-8 16,0 0-15-16,1-1-7 0,0-1-11 0,0-1-34 16,4 1-25-16,-3-4-33 0,5-3-57 0,3-4-119 15,-1 1-216-15,-2 2-713 0</inkml:trace>
  <inkml:trace contextRef="#ctx0" brushRef="#br0" timeOffset="88860.7832">17362 4833 117 0,'0'0'280'0,"0"0"7"0,0 0-20 15,0 0-40-15,0 0-14 0,0 0-30 0,0 0-40 16,0 0-34-16,0 0-25 0,0 0-26 16,0 0-16-16,0 0-18 0,-30-27-18 0,25 27-10 0,-3 3-12 15,-1 2-3-15,-1 2-2 0,-2 4 4 16,-2 3 8-16,0 3 2 0,1 2 1 0,-2 4 6 15,1 3 0-15,-3 6 8 0,1 1 9 0,-2 6-6 16,0 1 3-16,-2 0-6 0,5 2-6 0,-3 2 7 16,1 1-3-16,3 4 5 0,0 0 0 15,0 3-2-15,4-1 2 0,0 3-3 0,1-4-1 16,6 1-1-16,2-2-1 0,1 0 20 0,0 1 14 16,1-1 6-16,1-1 4 0,5-3-21 15,-1-5-15-15,0-3-11 0,1-4-2 0,-2-6 0 16,4-2-4-16,-2-5 7 0,0-2-5 0,-1-3 0 15,3-2 3-15,0-2-4 0,0-1 3 16,2-2-2-16,1-1-8 0,2-3 1 0,3-1-6 16,2-3-5-16,3 0-22 0,4-9-81 0,2-3-174 15,-4 1-289-15,-9 1-588 0</inkml:trace>
  <inkml:trace contextRef="#ctx0" brushRef="#br0" timeOffset="89421.5302">18022 5257 144 0,'0'0'316'0,"0"0"-153"16,0 0 33-16,0 0-6 0,0 0-17 0,0 0 3 15,0 0 14-15,0 0 2 0,0 0-9 16,-30-116-29-16,20 108-39 0,0 0-29 0,-2 3-24 15,-1 1-18-15,-3 2-11 0,4 1-19 0,-4 1-7 16,1 1-8-16,-3 6-12 0,-1 3-2 16,1 3-1-16,-1 3-2 0,0 1 8 0,-1 5 1 15,1-3 3-15,1 2 2 0,5 0-1 0,-2 1 2 16,5 0 0-16,-2-1 3 0,4 1-1 16,2 3-1-16,-1-1-1 0,0 0-1 0,4 1 1 15,1 0 0-15,2 4 2 0,0-4 2 0,2 0 6 16,8 1 2-16,0 1 3 0,5-1-2 0,1 1-4 15,2-2-2-15,1 1 0 0,3-4 1 0,0 0-1 16,1-2-2-16,2-4-2 0,0-2 0 0,3-4 5 16,1-2 5-16,2-7 8 0,3-1 6 15,2-1 4-15,2-7 2 0,0-2-2 0,-1-4-2 16,-2-2 2-16,-1-3 3 0,-2 0 4 0,-3-3 8 16,-3-1-2-16,-1-1 7 0,-5-1 5 0,-1-2 2 15,-5-1 1-15,-1 1-4 0,-5-1-2 16,-1 2-1-16,-4-3-1 0,-3 1-4 0,0 1-9 15,-3-2-3-15,-4 1-12 0,-1 1-3 0,-2 2-2 16,0-1-8-16,-2 0 2 0,1 3-5 0,-1-1-1 16,-2 2 0-16,0 0-5 0,1 3 1 15,-2 3-4-15,4 3 0 0,-3 0-1 0,4 3-3 16,2 3-2-16,1 1-2 0,2 2-12 0,2 2-10 16,0 1-19-16,-1 1-25 0,-1 0-24 15,0 8-21-15,-4 4-26 0,2 4-41 0,-3 9-81 16,1 5-179-16,2-7-253 0,2-4-385 0</inkml:trace>
  <inkml:trace contextRef="#ctx0" brushRef="#br0" timeOffset="89886.5011">18761 5891 2027 0,'0'0'17'0,"0"0"-43"0,0 0-72 0,0 0-44 16,0 0 19-16,0 0 49 0,0 0 62 0,0 0 59 16,0 0 18-16,0 0-1 0,0 0-18 15,0 0-26-15,0 0-12 0,0 0 2 0,0 6 12 16,-1 3 13-16,-1 3 0 0,0 1 2 0,-2 5-5 16,-2 3-5-16,-3 4-6 0,1 1-4 0,-4 7-6 15,-1 1 0-15,-2-1 1 0,0 3 0 16,-1-4-1-16,-1-2-1 0,1-3-3 0,0-3-1 15,1-1 0-15,1-1 2 0,1-2 6 0,-1-3 1 16,4-2 5-16,0-3 2 0,1-3-1 0,3-4 3 16,0 1-6-16,3-3-6 0,2-2 0 0,0-1-6 15,0 2 0-15,1-2 1 0,-2 0-3 16,2 0-2-16,-1 0-12 0,0 0-51 16,-3-2-126-16,2 1-263 0,-2 0-771 0</inkml:trace>
  <inkml:trace contextRef="#ctx0" brushRef="#br0" timeOffset="90639.6127">19670 5209 0 0,'0'0'0'0,"0"0"0"0,0 0 248 15,0 0 134-15,0 0 33 0,0 0-52 0,0 0-44 16,0 0-60-16,0 0-69 0,0 0-53 15,0 0-47-15,0 0-39 0,0 0-31 0,0 0-23 16,1-35-14-16,-1 35-11 0,0 0-5 0,0 0-4 16,0 0-6-16,0 1-10 0,0 1-5 0,0 3 9 15,-1 2 14-15,1 3 20 0,0 2 17 0,-3 2 1 16,1 3-2-16,-2-2 0 0,2 1-1 16,1-1-2-16,-2-1 7 0,2-1-4 0,-2-1 2 15,2-2 3-15,0 0-3 0,1 0 5 16,-2 2-2-16,1-2-3 0,0 4 3 0,0 2-3 0,-1 0 0 15,2 3 2-15,-1 0-3 0,0 0 1 16,1 0-2-16,0-1 1 0,-1 0 0 0,-1-1 1 16,1 1 1-16,0-2 1 0,-3 1 4 0,3-2-4 15,0 0 2-15,1 0-1 0,0-2-4 16,0-1 5-16,0 0-2 0,0-1-2 0,0-2 7 16,0 0-4-16,0-1 3 0,2 1 4 0,2 0-9 15,0 2 6-15,-2 0-4 0,3 1-4 0,-1 0 5 16,1 0-6-16,-1-1 1 0,3-1 1 15,-3 0-4-15,1-3 1 0,0 1-2 0,-1-4 2 16,1 1 2-16,-4-3 4 0,3 1 1 0,-2-2 6 16,0 1 0-16,0-2 2 0,-2 0 2 0,0 0-1 15,1 0 7-15,-1 0 5 0,0 0 1 0,0 0 2 16,0 0-4-16,0 0-3 0,0 0 2 16,0 0 0-16,0 0-1 0,0 0 4 0,0 0-3 15,1 0-4-15,-1 0 4 0,0 0-7 0,0 0-1 16,0 0 0-16,0-2-6 0,0 2 2 15,0 0-5-15,0 0-2 0,0 0-1 0,0 0-2 16,0 0 0-16,0 0 1 0,0 0-3 0,0-1 0 16,0 1-3-16,0 0-3 0,0 0-4 0,0-1-6 15,0-3-25-15,1 0-15 0,-1 0-17 16,2-1-36-16,-1 0-48 0,-1 0-110 0,1-2-173 16,0 3-190-16,1 1-435 0</inkml:trace>
  <inkml:trace contextRef="#ctx0" brushRef="#br0" timeOffset="91422.9737">19757 5735 1528 0,'0'0'233'0,"0"0"-4"15,0 0-51-15,0 0-60 0,0 0-15 0,0 0-14 16,0 0-29-16,0 0-17 0,0 0-23 16,0 0-23-16,0 0-13 0,0 0-10 0,0 0-8 15,0 0-12-15,0-19-10 0,0 22 3 16,0 3 14-16,0 3 14 0,0 4 20 0,0 3 9 0,0 0-4 16,0 4 3-16,-4 0 0 0,2 1-2 15,-3 2 4-15,1-2-4 0,-1 0 1 0,0-1 0 16,1-1-1-16,-2 0 1 0,3-1 0 0,-3 0 2 15,3-3-2-15,-1 2-1 0,0-2 0 0,2-1-3 16,-1-3 2-16,-2 0 2 0,3-4-1 16,1-1 6-16,-2-2-1 0,2-3 10 0,1-1 15 15,-1 0 13-15,-2 0 12 0,-1 0-9 0,-3 0-12 16,-3 0-15-16,-1-1-7 0,-1-2 4 16,-2-2 7-16,1-2 6 0,1-1 10 0,2-1-1 0,1-2 0 15,-2-2-5-15,2-1-8 0,1-2-2 16,1-2-2-16,-2-3 3 0,3-3-3 0,0-3-1 15,1-1-1-15,0-3-3 0,0-1-2 0,1-1 2 16,1-2-2-16,0 0-3 0,2 2 2 16,-2 0-6-16,2 2 0 0,-2 2 1 0,2 3 0 15,0 0 0-15,1 2 3 0,0 3 1 0,0 1-2 16,0 1 2-16,0 2-6 0,0 0-2 16,0 1 1-16,2 0-1 0,1 1 0 0,0 2 1 15,-2 1-4-15,3 3 1 0,-2 1-2 0,2 0-2 16,1 1-1-16,0-1-5 0,1 4-1 0,0-2-3 15,3-1 2-15,4 0-1 0,3-1 1 0,2 1 3 16,2-1 1-16,3 0-2 0,0 3 4 16,3 0-6-16,-1 0 2 0,4 1 1 0,1 1-3 15,1 1 7-15,5-1-1 0,0 1 1 0,4-1-2 16,2 1-5-16,2 1 5 0,2 1-1 0,-1-2 3 16,1 1 3-16,-4-2-3 0,2 1 2 15,-2 0 0-15,-3-1 3 0,-3-2-2 0,-4 0-1 16,-2 1 3-16,-2-1-2 0,-5-1 2 0,-4 2 2 15,-2-2 0-15,-4 2 4 0,-4 0 4 16,-5 2 3-16,0-1 8 0,-2 2 1 0,-1 1-3 16,-1 0 1-16,0 0-9 0,0 0-2 0,0 0 0 15,0 0-4-15,-1 0 2 0,-1 0-5 0,1 0-5 16,-1 0-4-16,2 0-7 0,-1 0-2 16,1 0-5-16,0 0-5 0,0 0-8 0,0 0-13 15,0 0-18-15,0 0-40 0,-1 0-78 0,1 0-108 16,-1 1-195-16,-1 3-338 0,-1-2-385 0</inkml:trace>
  <inkml:trace contextRef="#ctx0" brushRef="#br0" timeOffset="93333.2323">19985 5506 0 0,'0'0'0'15,"0"0"95"-15,0 0 52 0,0 0-52 16,0 0-33-16,0 0-9 0,0 0 3 0,0 0 27 0,0 0 10 15,0 0 15-15,0 0 3 0,0 0-11 16,0 0-3-16,-34-53-21 0,32 52-11 0,-2 0-13 16,3 0-16-16,-3 1-12 0,0 0-15 0,2 0-10 15,-3 0-13-15,0 4-8 0,1 3 1 16,-2 2 1-16,-3 7 3 0,-1 0 8 0,0 2 0 16,-1 2 1-16,2-1 3 0,2 1-5 0,1-1-4 15,-1-3-3-15,4-5-8 0,3 1-8 16,0-6-4-16,0-1-1 0,0-3 20 0,5-1 23 15,2-1 29-15,2 0 29 0,2 0 11 0,5-5 4 16,3-4-8-16,3-3-14 0,1-2-14 0,2-1-1 16,0-2 3-16,-4 1 10 0,-1 1 19 0,-5 0 11 15,-2 2 15-15,-4 0 9 0,-4 3-3 0,-1 0-4 16,-3 0-15-16,-1 2-16 0,0 0-14 16,-6 0-21-16,-3 0-14 0,-1-1-18 0,-6 0-14 15,-4 0-6-15,-4 1-4 0,-3 0-3 0,-4 3 3 16,-3 4 2-16,-3 1 3 0,-2 3 3 15,-1 5 1-15,-2 3 1 0,-3 2 2 0,0 1 1 16,-2 4 1-16,2 1 1 0,2-2 1 0,7-1-2 16,6 0-5-16,6-1-6 0,9-2-16 0,5 3-16 15,6 4-5-15,4-1 4 0,0 5 13 16,6 2 14-16,3-1 9 0,4 1 0 0,3-3 1 16,1-1 8-16,6-6 1 0,-1-3 11 0,4-2 7 15,-2-5 0-15,2-2 9 0,0-3 4 0,2-1 6 16,3-3 8-16,4-8-3 0,2-1-1 0,4-4-4 15,0-3-10-15,3-3-5 0,1-3-2 16,-4-1 1-16,1-3 5 0,-2-4 5 0,-3 0 3 16,-3 0-2-16,-5-2 5 0,-5 3 6 0,-5 0 14 15,-5 3 10-15,-7 3 10 0,-3 1 4 16,-4 1-6-16,0 3-6 0,-7 3-14 0,-5 2-20 16,-4 0-15-16,-1 4-16 0,-6 0-13 0,-3 3-8 15,-4 3-8-15,-5 4-4 0,1 2 3 0,-3 0 1 16,5 3 7-16,2 5 3 0,4 0-9 15,5 2-7-15,6 3-26 0,3 0-26 0,3 5-32 0,5 3-63 16,4 2-140-16,0-4-284 0,0-6-633 0</inkml:trace>
  <inkml:trace contextRef="#ctx0" brushRef="#br0" timeOffset="93785.9798">21090 5209 1906 0,'0'0'284'15,"0"0"-124"-15,0 0 26 0,0 0-75 0,0 0-12 16,0 0-12-16,0 0-11 0,0 0 7 0,0 0-12 15,0 0-2-15,0 0-8 0,0 0-28 16,0 0-9-16,0 0-19 0,4-100-12 0,-4 100 2 16,-1 0-9-16,1 0-3 0,0 0-3 0,0 4-1 15,0 3 5-15,-1 2 5 0,-1 4 6 16,-1 4-1-16,-1 5 5 0,1 3 4 0,-4 3-2 16,3 4 6-16,-3 3-7 0,-1 1 0 0,0 1 0 15,1 1-7-15,-2 0 8 0,0 0-2 0,-1-2-1 16,1-3 7-16,1 3-6 0,0-1 2 0,1 1 2 15,-1 1-8-15,-2 2 5 0,0 0-2 0,-1 0 0 16,1-2 3-16,-1-3-2 0,1-2 3 16,0-2 0-16,0 2-3 0,0-4 2 0,1 2-3 15,0-3-3-15,4 0-1 0,-2-3-6 0,1-2-5 16,2-3-8-16,0-2-12 0,1-5-20 16,1-1-37-16,2-2-59 0,0-3-103 0,0-1-196 15,2-1-289-15,1-3-539 0</inkml:trace>
  <inkml:trace contextRef="#ctx0" brushRef="#br0" timeOffset="94080.8253">20644 6287 1702 0,'0'0'11'0,"0"0"-106"0,0 0-3 0,0 0 13 15,0 0 93-15,0 0 99 0,0 0 54 0,0 0 18 16,0 0-26-16,0 0-54 0,0 0-40 0,0 0-15 15,0 0 8-15,0 0 11 0,81-33 11 0,-67 26 3 16,6 2-16-16,1-3-16 0,5 1-17 0,-3 0-14 16,5 0-6-16,-4 0-3 0,3 0 0 15,-3 0 0-15,3 1 1 0,-5-1-4 0,5 1-1 16,-3 0 0-16,1-4-1 0,-3 4 2 0,-1-1 1 16,-3-1 1-16,-3 1 0 0,-2-1 4 15,-1 4 3-15,-4-3 5 0,0 1 2 0,0-1-5 16,-4-1-5-16,2 1-8 0,-3-1-11 0,3-2-4 15,-2 0-13-15,-3-2-31 0,2-1-79 16,-3-1-179-16,0 4-303 0,0 4-835 0</inkml:trace>
  <inkml:trace contextRef="#ctx0" brushRef="#br0" timeOffset="94440.7903">21149 5031 886 0,'0'0'772'0,"0"0"-690"16,0 0 28-16,0 0 4 0,0 0-25 0,0 0-16 15,19-125-14-15,-19 117-6 0,-4-1 4 0,1 3 2 16,-3 1-2-16,2 0-9 0,-3 2-15 16,-4 2-15-16,1 1-12 0,-6 0-4 0,-6 3-1 15,-5 5 0-15,-5 3 4 0,-5 0 0 0,-3 3 1 16,0 1-1-16,1 0 0 0,4 2 0 16,0-2-2-16,6 0-1 0,-1 1-1 0,5-1-5 15,1-1-5-15,5 1-3 0,2-2-7 0,5 2-4 16,2-4-4-16,1 2-17 0,4 0-28 0,0 0-62 15,5 1-127-15,0-4-253 0,0-2-847 0</inkml:trace>
  <inkml:trace contextRef="#ctx0" brushRef="#br0" timeOffset="94931.111">21964 4614 2144 0,'0'0'83'0,"0"0"-8"15,0 0-24-15,0 0-48 0,0 0-24 16,0 0-1-16,0 0 1 0,0 0 20 0,0 0 11 16,0 0 4-16,121-51-1 0,-107 58-1 15,3 6 1-15,-1 3-5 0,3 5 1 0,2 3-4 16,-1 2-8-16,-1 5 1 0,0-1-2 0,-6 4 3 15,3 3-1-15,-5 3 0 0,-3 5-1 0,-3 3-1 16,-4 4 0-16,-1 4-3 0,-5 3 4 16,-9 3-2-16,-8 3 1 0,-3 3 7 0,-8 4 0 0,-7 1 4 15,-6 3 3-15,-1 1-1 0,1-3 0 16,-2-1-2-16,6 0-3 0,2-2 2 0,2 0-3 16,0-1 0-16,-1-6 2 0,-2-1-2 0,1-6 0 15,1-3-1-15,4-4-1 0,-1-4 1 0,6-5-1 16,6-5 2-16,-1-9 3 15,5-5 9-15,5-3 6 0,-3-6 9 0,3-1 8 0,-1-2-8 16,-1 0 4-16,2-1-11 0,-4 0-10 0,4-1 4 16,0-3-10-16,4 1 2 0,2-2 4 15,3-3-2-15,1-1 10 0,5 2 1 0,0-2 4 16,0 0 8-16,0 0-5 0,0 0 1 0,0 0-4 16,0 0-13-16,0 0-5 0,0 0-10 0,0 0-8 15,0 0-3-15,0 0-12 0,0-2-16 16,0 2-38-16,0-3-76 0,0 1-163 0,0 1-360 15,0-1-792-15</inkml:trace>
  <inkml:trace contextRef="#ctx0" brushRef="#br0" timeOffset="98405.2824">11016 7385 996 0,'0'0'199'0,"0"0"0"0,0 0-55 16,0 0-45-16,0 0-27 0,0 0-5 0,0 0 3 16,0 0 8-16,0 0 3 0,0 0-2 0,0 0-10 15,-17-124-19-15,14 116-11 0,-3 1-11 16,2 1-12-16,-4 1-5 0,-2-1-12 0,-2 2-11 15,-5 1-7-15,-3 1-8 0,-3 2 0 0,-5 0 3 16,-2 2 4-16,-1 3 8 0,1 1 3 0,-2 1 5 16,0 0 2-16,2-1 0 15,2-1 0-15,4 0 3 0,2-1-3 0,4-1 3 0,0 1-3 16,7-1-1-16,2-1 3 0,2-1 1 0,4 0 4 16,3-1 6-16,0 0 2 0,0 0-1 15,0 0 0-15,0 0-1 0,0 0-5 0,0 0 0 16,0 0-4-16,0 0-9 0,0 1 0 0,2 2-6 15,-1 0 3-15,3 4 9 0,-1 3 3 0,0 1 6 16,2 4 0-16,-3 2-2 0,2 4 2 0,-1 3-1 16,-2 1 2-16,-1 2 1 0,0 2-3 0,0 2 4 15,-5 1-4-15,2 1-1 0,-1 1 3 16,-2-1-5-16,5-1 1 0,-1-2 1 0,1-1-6 16,1 0 4-16,0 0 1 0,0 0 3 0,2 1 5 15,0 2-3-15,4-3 1 0,0 1-2 16,1 1 1-16,3-5-2 0,0 3-1 0,-1-4-1 15,3 0 1-15,-1-2-1 0,3-1 1 0,2-3 1 16,0 1 2-16,-1-2 4 0,4-4 5 16,-1 1 2-16,0-4-3 0,0-2 4 0,3-3-2 15,0-2-1-15,-1-2 7 0,4-2-9 0,0 0 1 16,2-4-3-16,-1-4-16 0,2-2 2 0,0-3-15 16,2-4-21-16,-2-1-52 0,-1-1-111 0,-2-2-192 15,-9 6-255-15,-4 5-609 0</inkml:trace>
  <inkml:trace contextRef="#ctx0" brushRef="#br0" timeOffset="98586.5939">10688 7938 430 0,'0'0'815'0,"0"0"-614"16,0 0-45-16,0 0-84 0,0 0-41 0,0 0-9 15,0 0 15-15,0 0 9 0,0 0-2 0,0 0-9 16,105-125-16-16,-83 115-13 0,1 0-9 15,6 1-9-15,1 2-13 0,2-2-22 0,4 0-43 16,1 0-97-16,1-2-213 0,-8 3-203 0,-9 2 56 0</inkml:trace>
  <inkml:trace contextRef="#ctx0" brushRef="#br0" timeOffset="98873.3128">11715 7253 2003 0,'0'0'139'15,"0"0"5"-15,0 0-36 0,0 0-45 0,0 0-19 16,0 0-13-16,0 0-11 0,0 0-1 0,0 0-9 16,0 0-5-16,0 0-8 0,0 0-14 0,0 0 1 15,-87-50-2-15,72 71 5 0,-1 6 7 16,-3 8 1-16,1 3 3 0,-1 3 0 0,2 4 2 16,3-1 0-16,1-2-2 0,5 1-1 0,1-3 2 15,4-1 0-15,1 0 3 0,2-3 1 0,0 2 1 16,2 1 1-16,4 0-1 0,2 1 0 15,3 1 2-15,1 0-3 0,2-4-1 16,4 0 1-16,2-4-6 0,2-4 6 0,1-3-3 0,3-3-4 16,0-4 3-16,2-1-14 0,2-4-7 15,1-3-15-15,2-3-54 0,1-4-98 0,0-4-214 16,-8 0-269-16,-10 0-427 0</inkml:trace>
  <inkml:trace contextRef="#ctx0" brushRef="#br0" timeOffset="99141.5392">12093 7403 1962 0,'0'0'111'0,"0"0"-9"15,0 0-44-15,0 0-36 0,0 0-13 0,0 0 0 0,0 0-1 16,0 0-4-16,0 0-8 0,0 0-11 16,0 0 2-16,0 0 4 0,0 0 8 0,0 0 9 15,67-29-2-15,-48 51 0 0,3 5-1 0,0 1-1 16,1 4 0-16,-1 1 1 0,2 2 0 0,-2 0-2 15,2 0-1-15,-1-1-1 0,-1-2 0 0,0-1 2 16,2-5-2-16,-3 0 2 16,2-3-1-16,-2-1-2 0,-3-1 1 0,1-3 0 0,1 1-2 15,-4-4 1-15,3-1-11 0,-4-4-15 16,0 0-27-16,-5-4-63 0,-4-1-77 0,-2-3-95 16,-3-2-90-16,-1 0-132 0,0 0-218 0</inkml:trace>
  <inkml:trace contextRef="#ctx0" brushRef="#br0" timeOffset="99353.6788">12598 7542 445 0,'0'0'434'0,"0"0"-124"0,0 0-66 16,0 0-82-16,0 0-49 0,0 0-5 0,0 0-4 15,0 0-5-15,0 0-9 0,-64-117-25 0,60 117-28 16,0 0-22-16,-1 4-18 0,-2 3-5 16,-2 4 4-16,-2 5 7 0,-6 5 10 0,1 4 6 15,-5 5 2-15,-3 4-1 0,1 2 0 0,-2 4-5 16,0-2-1-16,-1 0-1 0,1-2-5 15,3-2 0-15,2-4-3 0,1-1-2 0,6-1-2 16,0-4-5-16,4 1-3 0,0-4-9 0,1 0-13 16,3-1-28-16,1 0-77 0,1 0-144 0,2-5-263 15,1-6-767-15</inkml:trace>
  <inkml:trace contextRef="#ctx0" brushRef="#br0" timeOffset="99607.1026">12802 7681 2343 0,'0'0'1'0,"0"0"-39"0,0 0-34 15,0 0-23-15,0 0 3 0,0 0 43 0,0 0 37 16,0 0 26-16,0 0 15 0,0 0 7 16,0 0-2-16,0 0 2 0,0 0 1 0,0 0 2 15,38 39 2-15,-37-17-7 0,0 4-3 0,-1 1-5 16,0 1-2-16,0 3 3 0,-1 1 0 15,0-1-5-15,-2 0-4 0,1-1-10 0,2-2-9 16,0-1-6-16,0-4-15 0,5-5-14 0,1-2-24 0,0-3-46 16,3-6-87-16,-3-1-135 0,0-4-208 15,0-2-259-15,-4 0 410 0</inkml:trace>
  <inkml:trace contextRef="#ctx0" brushRef="#br0" timeOffset="99764.7766">12802 7447 1621 0,'0'0'103'0,"0"0"-17"16,0 0-51-16,0 0-41 0,0 0-17 0,0 0-2 15,0 0 3-15,0 0 8 0,0 0-4 0,0 0-53 16,0 0-79-16,0 0-53 0,0 0-166 16,18-74-177-16,-7 75 148 0</inkml:trace>
  <inkml:trace contextRef="#ctx0" brushRef="#br0" timeOffset="100084.1052">13257 7237 1741 0,'0'0'74'0,"0"0"-6"0,0 0-47 16,0 0-34-16,0 0-1 0,0 0 3 0,0 0 12 15,0 0 7-15,122-44 6 0,-111 50 13 0,0 1-3 16,4 2 1-16,-1 4-2 0,4 4-8 0,-3 3 3 15,3 4-4-15,-3 5-1 0,0 3 5 0,-3 5-7 16,-1 3 2-16,-1 2-2 0,-2 4-3 16,-3 3-1-16,-1 2-3 0,-4 2 0 0,0 1-1 15,-1-1 3-15,-6 0 1 0,1-1 0 0,0-4 1 16,-4-3-1-16,3-5 3 0,0-4 3 0,-1-3 6 16,-3-4 11-16,-1-2 3 0,-4-1 5 15,-1-3-2-15,-1-2-6 0,-4-1-1 0,-2-5-6 16,-1 2-6-16,-2-3-5 0,-2-2-10 0,4-2-6 15,4-2-7-15,5-2-21 0,5-1-41 16,2-3-109-16,4-2-193 0,2 1-302 0,2-1-423 16</inkml:trace>
  <inkml:trace contextRef="#ctx0" brushRef="#br0" timeOffset="100344.938">14440 7650 2131 0,'0'0'58'0,"0"0"-3"0,0 0-28 16,0 0-2-16,0 0 25 0,0 0 25 15,0 0 5-15,0 0-12 0,0 0-29 0,0 0-29 16,0 0-12-16,0 0-7 0,0 0 3 0,118-60-2 15,-90 56 4-15,1-3-5 0,-1 2-4 0,0-1-7 16,1-1-18-16,0 3-32 0,-6 0-57 16,2 0-127-16,-11 1-253 0,-3 2-689 0</inkml:trace>
  <inkml:trace contextRef="#ctx0" brushRef="#br0" timeOffset="100524.1318">14394 7947 2399 0,'0'0'21'0,"0"0"-50"0,0 0-42 0,0 0-1 16,0 0 23-16,0 0 53 0,0 0 20 0,0 0 6 15,0 0-2-15,130-22-9 0,-97 14-11 16,3-2-9-16,4 0-10 0,5 0-20 0,-3 1-40 16,0-2-85-16,4 1-180 0,-13 3-251 15,-12 2-532-15</inkml:trace>
  <inkml:trace contextRef="#ctx0" brushRef="#br0" timeOffset="101074.9043">16549 7335 982 0,'0'0'94'0,"0"0"12"0,0 0 0 15,0 0 19-15,0 0 31 0,0 0 22 0,0 0-15 16,0 0-26-16,0 0-46 0,0 0-41 0,0 0-23 16,0 0-25-16,0 0-16 0,0 0-9 15,-104-71-2-15,88 80 3 0,2 3 7 0,-4-1 9 16,3 2 1-16,-3 0 5 0,0 2 2 0,-1-1-3 16,3 3 2-16,-3 1-3 0,0 1-4 0,1 0 2 15,3 2-3-15,-1-1 0 0,2 1-1 16,-1-1 1-16,2 3 2 0,0-1 5 0,-1 3 1 15,2 1 7-15,2 0 1 0,0 0-2 0,1-1 1 16,5 1-1-16,-3-2 0 0,5-2 2 16,1 0-4-16,1-2 0 0,0-1-6 0,2-2-3 15,4-1-2-15,0 0-1 0,4-3 5 0,0 0 3 16,1-3 5-16,4-1 5 0,-3-1 4 0,2-2 5 16,1-3 8-16,-3-1 13 0,2-2 7 15,2 0 3-15,1-2-9 0,0-4-18 0,3-2-9 16,6-2-7-16,-2-2-1 0,4-3 6 0,0-3 1 15,-3-1 4-15,3-2 3 0,-5-2 2 0,2 0 7 16,-4-1 7-16,-6 0 5 0,1-1 3 0,-5 0 5 16,-3 0 1-16,-3-1 8 0,2 2 6 0,-5-3 4 15,-1 1 5-15,-1 2-1 0,0-2-7 0,0 1-8 16,-2 1-14-16,-3 4-12 0,2 3-7 16,2 1-13-16,-1 5-4 0,0 1-5 0,-3 2-8 15,3 1-3-15,-1 0-9 0,-2 2-12 0,1 1-8 16,-5 1-19-16,-1 3-19 0,-7 0-32 15,-4 0-64-15,-10 7-108 0,6 1-275 0,3-2-973 16</inkml:trace>
  <inkml:trace contextRef="#ctx0" brushRef="#br0" timeOffset="103906.3894">10437 9452 1109 0,'0'0'147'15,"0"0"7"-15,0 0-19 0,0 0-61 16,0 0-21-16,0 0-5 0,0 0-8 0,0 0 4 16,0 0-6-16,0 0-15 0,0 0-17 0,0 0-8 15,-2-81-6-15,9 88 7 0,4 1 10 0,4 5 2 16,-1 3 5-16,4 5-3 0,1 2-2 16,0 5-1-16,3 3-2 0,0 4-1 0,2 2 3 15,1 2-2-15,-1 3-2 0,2 1 2 0,-2 1-8 16,-1 2 3-16,-1-1-1 0,0-2-4 0,-2-2 6 15,1-2-4-15,-1-4 0 0,-2-3 6 0,2-3-6 16,0-3 5-16,-3-6 1 0,2-5 0 0,-4-2 10 16,0-4 5-16,-4-3 10 0,-1-3 20 15,0-3 23-15,-2 0 23 0,-1-3 21 0,2-7-1 16,1-2-13-16,-3-4-19 0,1-4-21 0,-1-5-12 16,-2 0-4-16,-1-5-5 0,-2-3 2 15,1-2 1-15,-2-6-9 0,-1-2 2 0,0-6-9 16,0-4-9-16,0-1 4 0,1-1-14 0,0-1 0 15,2-1 1-15,1 2-12 0,1 3 5 0,1 5-4 16,-1 5-5-16,1 5 6 0,-3 5-2 16,-1 6 0-16,0 3 3 0,-2 5-4 0,0 3-3 15,0 3-2-15,0 2-7 0,-2 5-4 0,1 1-18 16,0 3-40-16,-1 1-85 0,2 0-99 16,0 7-67-16,0 6-86 0,0 7-139 0,0-3-112 15,0-5-27-15</inkml:trace>
  <inkml:trace contextRef="#ctx0" brushRef="#br0" timeOffset="104304.7253">11508 9526 1396 0,'0'0'128'0,"0"0"-21"16,0 0-39-16,0 0-12 0,0 0 47 0,0 0 23 16,0 0-5-16,0 0-27 0,0 0-67 0,0 0-34 15,0 0-11-15,0 0-14 0,0 0 2 16,-95-30 5-16,70 38-1 0,0 1 15 0,1 3 0 15,4 2 2-15,0 1-1 0,3 5-9 0,3 1-3 16,1 2 0-16,5 1-5 0,3 2 1 0,1-4-1 16,4 2-1-16,2-3 6 0,5-2-2 15,6-2-2-15,1-5 4 0,5-2 8 0,4-6 15 16,3-4 19-16,4-1 14 0,2-8 3 0,2-2 9 16,-4-6 0-16,-1 3 3 0,-5-3 9 15,-2-1 2-15,-5-1 11 0,-4 0 11 0,-3-2 3 16,-3 1 14-16,-1-1-3 0,-5 1 1 0,-1 3 0 15,0 1-16-15,0 4-6 0,-1 2-11 16,-3 2-19-16,2 4-7 0,2 3-17 0,0 1-20 16,-2 0-11-16,2 0-25 0,0 0-21 0,0 5 7 0,0 3 2 15,2 6 19-15,1 4 23 0,3 6 2 16,1 4 6-16,2 2 0 0,-1 3-3 0,6 1 0 16,-2-1-1-16,2 0-2 0,1-1 1 0,0-3-5 15,0 0-15-15,0-1-19 0,0-2-61 16,0-1-108-16,-4-4-155 0,-2-4-276 0,-4-9-787 0</inkml:trace>
  <inkml:trace contextRef="#ctx0" brushRef="#br0" timeOffset="104626.2754">11819 9754 2169 0,'0'0'153'0,"0"0"-5"0,0 0-67 0,0 0-37 15,36-117-26-15,-26 102-5 0,1 2 6 0,-2 3 0 16,-1 1 14-16,-1 5-5 0,0 1-14 15,2 2-2-15,1 1-21 0,3 5-4 0,4 3 7 16,1 5-7-16,0 1 6 0,0 5 3 0,0 1-7 16,-3 1 3-16,-3 3-1 0,1-1-2 15,-6 4 3-15,-2 3-4 0,-4-1 0 0,-1-1 0 16,0 0-5-16,-3-5 1 0,-5-4-2 0,1-4 0 16,-2-6 9-16,2-4 13 0,-1-2 17 0,2-3 21 15,1 0 12-15,-3-3-4 0,3-7-1 0,0-3-15 16,2-3-16-16,1-6 0 0,2-8-14 15,0-2-3-15,2-5 10 0,4-3-6 0,4 1 8 16,2 0 1-16,1 3-12 0,0 4 4 0,3 4-12 16,1 5-9-16,0 0-6 0,4 6-26 0,2 2-26 15,-2 3-48-15,3 3-154 0,-8 3-300 16,-5 3-863-16</inkml:trace>
  <inkml:trace contextRef="#ctx0" brushRef="#br0" timeOffset="104914.9578">12785 9210 2680 0,'0'0'59'0,"0"0"-12"15,0 0-21-15,0 0-35 0,0 0-17 16,0 0 3-16,0 0-6 0,0 0 10 0,0 0 12 0,0 0-3 16,0 0 7-16,0 0 1 0,-119 36-2 15,101-13 1-15,-2 5 4 0,4 1-3 16,-1 4 1-16,0-1 3 0,5 0-7 0,2 0 4 0,-2 3 6 15,3-2-3-15,-1 4 8 0,0 2-4 16,0 1 0-16,3 2 3 0,3 2-7 0,0 2 5 16,1 0-2-16,3 0-8 0,0-1 6 0,7-1-6 15,3-2 1-15,2-4 4 0,7-1-8 16,2-1-1-16,3-4-10 0,4-4-6 0,3-3-6 16,2-5-6-16,3-7-7 0,-3-3-23 0,2-3-48 15,0-5-95-15,0-2-167 0,-9-2-232 0,-7-1-586 0</inkml:trace>
  <inkml:trace contextRef="#ctx0" brushRef="#br0" timeOffset="105309.6353">13084 9637 2095 0,'0'0'143'0,"0"0"1"16,0 0-64-16,0 0-55 0,0 0-19 0,0 0-6 15,0 0 0-15,0 0 11 0,0 0-2 0,0 0 4 16,132-49 2-16,-115 67-6 0,1 2 0 0,-1 4-5 15,2 4 0-15,-2 4-3 0,-3 1 2 16,2 5-2-16,-3-2-2 0,-2 2 6 0,-2 1-5 16,0-5 3-16,0-3 2 0,0-3-9 15,1-4 4-15,1-4-5 0,-1-4-2 0,0-4 6 0,0-3-10 16,-3-5-2-16,0 0-8 0,-4-4-8 16,0 0 1-16,-2-5-18 0,2-7-21 0,-2-5-14 15,-1-7-2-15,0-3 23 0,0-3 41 0,0-2 33 16,-1-1 23-16,-6 0 26 0,0 2 15 0,-2 3 14 15,0 6 13-15,-1-1 1 0,-1 7 0 16,0 4-3-16,1 3-15 0,-1 2-21 0,-2 3-27 16,0 4-27-16,-6 0-16 0,-2 11-11 0,-1 4-1 15,-7 9 9-15,-1 5 0 0,-1 4 5 16,-1 3 2-16,1 2-5 0,1 4 2 0,1-2-2 16,3 3-2-16,1 0 6 0,5 1-6 0,0-3-3 15,2-2-4-15,5-2-24 0,3-2-15 16,0-2-44-16,1-2-103 0,4-3-212 0,0-8-374 15,4-7-568-15</inkml:trace>
  <inkml:trace contextRef="#ctx0" brushRef="#br0" timeOffset="105560.8109">13620 9921 2168 0,'0'0'-36'0,"0"0"0"0,0 0-11 0,0 0 7 15,0 0 25-15,0 0 13 0,0 0 3 16,0 0 11-16,0 0 7 0,0 0 6 0,0 0 17 16,0 0 6-16,0 0 7 0,0 0 10 0,68 78 0 15,-68-54-6-15,-3 2-8 0,1-1-16 0,-2 0-11 16,0 1-4-16,3-2-8 0,-1-1-4 16,1-1 4-16,-1-4-9 0,2-1 3 0,-1-1-3 15,1-3-8-15,0-2 2 0,0 0-16 0,0-3-17 16,0-2-47-16,0-4-92 0,0-2-99 0,0 0-219 15,0 0-641-15</inkml:trace>
  <inkml:trace contextRef="#ctx0" brushRef="#br0" timeOffset="105713.4951">13668 9603 2053 0,'0'0'161'15,"0"0"-12"-15,0 0-49 0,0 0-74 0,0 0-46 16,0 0-17-16,0 0-15 0,0 0-11 0,0 0 1 15,0 0-30-15,0 0-33 0,0 0-9 0,0 0-38 16,0 0-168-16,17-30-269 0,-8 35-174 0</inkml:trace>
  <inkml:trace contextRef="#ctx0" brushRef="#br0" timeOffset="105976.1446">14079 9510 2412 0,'0'0'33'0,"0"0"-13"16,0 0-37-16,0 0-22 0,0 0 13 0,0 0 10 16,0 0 7-16,0 0 8 0,0 0 4 0,0 0 2 15,115 61 3-15,-106-32-1 0,0 6-2 0,1 5 5 16,-5 4-5-16,-1 6 1 0,-3-2 5 16,-1-1-4-16,0-2 6 0,0-3 5 0,0-3 3 15,0 0 16-15,-2-3-1 0,-5 4 0 0,1-1-1 16,-7 0-15-16,1 3-4 0,-4-2-2 0,-1-1-9 15,-3-2 5-15,-1-5-3 0,-1-4-6 0,-1-6 1 16,2-3-8-16,3-5-12 0,1-3-16 16,0-5-49-16,5-1-86 0,2-3-127 0,2-1-258 15,6-1-865-15</inkml:trace>
  <inkml:trace contextRef="#ctx0" brushRef="#br0" timeOffset="106211.9851">14944 9796 1915 0,'0'0'-92'0,"0"0"24"0,0 0 5 0,0 0 26 16,0 0 39-16,0 0 31 0,0 0 29 15,0 0 10-15,0 0 21 0,0 0-3 0,0 0-12 16,0 0 1-16,0 0-19 0,128 4-18 0,-113-3-9 15,2 1-21-15,1-2-12 0,-4 4-7 16,3-1-24-16,-3 2-33 0,2 2-112 0,-5-3-304 0,-5 1-887 0</inkml:trace>
  <inkml:trace contextRef="#ctx0" brushRef="#br0" timeOffset="106406.354">14981 10086 2340 0,'0'0'71'0,"0"0"-63"16,0 0-12-16,0 0-16 0,0 0 10 16,0 0 22-16,0 0 8 0,0 0-2 0,0 0 3 15,0 0-5-15,0 0-4 0,126 0-1 0,-100-1-2 16,-1 0-5-16,5 0-2 0,-2 0-4 16,1 0-10-16,1-2-10 0,1 1-30 0,0-2-100 15,2 0-212-15,-6 0-365 0,-11 0-448 0</inkml:trace>
  <inkml:trace contextRef="#ctx0" brushRef="#br0" timeOffset="106755.1235">16558 9520 2372 0,'0'0'41'0,"0"0"4"15,0 0-11-15,0 0-9 0,0 0 11 0,0 0 9 16,0 0-9-16,0 0-29 0,0 0-35 0,0 0-39 15,0 0 4-15,0 0 21 0,0 0 18 16,52-19 31-16,-51 36 7 0,-1 1-1 0,0 3 8 16,0 2-3-16,0 3 2 0,-3-1 3 0,-3 2-6 15,3 1 4-15,-4 0 0 0,2 0-5 0,-3 2 6 16,0 1-3-16,3 2-4 0,-4 0 0 0,-1 2-4 16,0 3-1-16,-2 3-2 0,-5 4 0 15,-2 1-1-15,2 6 0 0,-6 2 1 0,1-3-4 16,2-2 3-16,0-7-1 0,8-5 0 0,1-8 4 15,4-7-2-15,6-6 5 0,-1-6 0 0,2-3 2 16,-1-2 0-16,1-3-2 0,0 1-2 16,0-2-3-16,0 0-4 0,0 0-4 0,0-1-5 0,0 0-10 15,0 0-4-15,4 0-17 0,4 0-68 16,4-5-218-16,-3 0-508 0,-2 2-681 0</inkml:trace>
  <inkml:trace contextRef="#ctx0" brushRef="#br0" timeOffset="111317.226">10593 11197 309 0,'0'0'338'0,"0"0"-147"15,0 0-18-15,0 0-48 0,0 0-30 0,0 0 1 16,0 0-6-16,0 0-11 0,0 0-8 16,0 0-24-16,0 0-27 0,0 0-29 0,-24-26-7 15,30 28 3-15,8 3 13 0,-1 2 20 0,5 1-2 16,0 3 0-16,5 2 2 0,-1 2-2 0,1 2 4 15,3 3 3-15,0 4 5 0,4 1 3 0,1 3 4 16,4 3 0-16,0 0-6 0,4 2-3 0,-2 1-6 16,-2 1-8-16,2 2 3 0,-4 0-4 15,-2-3-3-15,2 0 2 0,-5-2-6 0,1-3 1 16,-4-3 3-16,0-3 0 0,-3 0 2 0,-3-4 1 16,1 0-3-16,-3-2-1 0,-2-3 2 15,-1-1-1-15,0-4-2 0,-3 0-1 0,0-4-7 16,-2-1-5-16,-2-2-4 0,0-2-8 0,-5 0-11 15,2 0-46-15,-4 0-142 0,0-3-234 0,0 1-693 0</inkml:trace>
  <inkml:trace contextRef="#ctx0" brushRef="#br0" timeOffset="111645.3609">11304 11253 1741 0,'0'0'170'0,"0"0"7"15,0 0-41-15,0 0-71 0,0 0-43 0,0 0-24 16,0 0-15-16,0 0 5 0,0 0 7 0,0 0 14 16,0 0 11-16,0 0 1 0,0 0 0 15,0 0-2-15,-129 77-1 0,100-42 5 0,-1 0-3 16,1 1 2-16,-3-1-2 0,3 2-5 16,-1 0 4-16,-1 0-2 0,-1-1 2 0,1 1 2 0,0 0-3 15,1-2 2-15,0 0-3 0,1-3-1 16,-1 1 1-16,0-1-3 0,-1 0-2 0,0 0-4 15,-1 1 0-15,3-1-4 0,-1 0 0 0,2-2 1 16,1 0-3-16,4-2 1 0,1-4 0 16,2-1-2-16,3-5 1 0,5-3-3 0,2-2-2 15,1 0 0-15,5-3-10 0,-1-1-5 0,3 1-14 16,2-3-22-16,0 0-20 0,7 0-33 0,3-2-55 16,4 1-111-16,0-4-256 0,-5-1-836 0</inkml:trace>
  <inkml:trace contextRef="#ctx0" brushRef="#br0" timeOffset="112152.9831">11956 11857 1137 0,'0'0'123'0,"0"0"7"0,0 0 1 0,0 0-17 16,0 0 6-16,0 0-2 0,0 0-14 0,0 0-7 16,0 0-14-16,0 0-16 0,0 0-17 15,0 0-20-15,1-131-14 0,16 112-9 0,2-3-2 16,2-1 1-16,3 0-3 0,1 0-1 0,1 1-3 16,3 1-1-16,-1 2-1 0,1 2-2 15,-3 2-3-15,0 3 0 0,-2 3-7 0,-3 5-1 16,3 1 1-16,-5 3-8 0,3 0 0 0,-2 4 2 15,1 7 1-15,0 3 9 0,-1 3 7 0,1 2 0 16,1 4 2-16,0 3 1 0,-1 1 0 0,-1 0 3 16,-3 3 0-16,3-2-2 0,-2-2 2 15,0-1-3-15,2-4 0 0,0-1 3 0,2-5 0 0,3-1 5 16,1-4 6-16,2-3 0 0,3-2 6 16,0-3 0-16,4-2-3 15,1 0 3-15,2-5-3 0,-1-3-1 0,1-1 2 0,0-2-1 0,-3-3 4 16,1-3 4-16,-3 1 3 0,-2-2 5 15,-3 1 8-15,-2-1 9 0,-5 3 7 0,-5-2 7 16,1 2-1-16,-7-1-4 0,-1 4-7 0,-4 0-8 16,1 4-7-16,-4 1-4 0,-2 1-6 0,0 1-5 15,0 0-7-15,0 3-8 0,-1 0-6 16,-2-1-9-16,2 3-8 0,-1 0-18 0,1-2-33 16,1 1-48-16,-2 1-81 0,2 0-105 0,-1 0-185 15,1 3-353-15,0-2-87 0</inkml:trace>
  <inkml:trace contextRef="#ctx0" brushRef="#br0" timeOffset="113147.0574">15197 11621 383 0,'0'0'76'16,"0"0"21"-16,0 0 5 0,0 0-4 0,0 0 22 15,0 0 22-15,0 0 19 0,0 0 16 16,0 0 8-16,0 0-6 0,0 0-22 0,0 0-33 16,0 0-50-16,-119-102-45 0,117 102-35 0,-1 2-27 15,-2 4 0-15,2 6 5 0,-4 4 12 0,1 5 18 16,-3 4 5-16,-1 6 1 0,-1 5 1 15,-1 4-2-15,-1 2 5 0,1 2 1 0,-1 1 1 0,-2 1 1 16,1-1-4-16,-3 0 0 0,1 0-1 16,-1-2-3-16,1-5 0 0,2-3-2 0,3-6 0 15,1-7-1-15,3-5-1 0,4-4-1 0,1-4 2 16,0-5 0-16,2-2 2 0,0-2 11 16,0 0 16-16,0 0 28 0,0-1 22 0,4-6-5 15,2-6-18-15,4-7-28 0,5-9-28 0,5-11-5 16,6-9 1-16,0-5-2 0,4-3 6 15,0 0 0-15,0 1 0 0,-5 4 7 0,-1 7-1 16,-3 5 4-16,-2 4 2 0,-5 5-5 0,2 5 2 16,-5 4-4-16,-1 4-5 0,0 4 4 0,-2 3-5 15,-2 3-3-15,1 4-2 0,-2 1-10 0,2 3-3 16,1 0-7-16,1 0 3 0,3 5 2 16,1 5 8-16,6 5 4 0,-1 5 1 0,3 3 5 15,0 4-1-15,-1 3-1 0,0 8 2 0,0-1-3 16,-1 4 4-16,-3 2 1 0,0 4 0 15,-1 1 3-15,0 2-3 0,-1 0 3 0,2 0-3 16,-2-5-2-16,3-1-1 0,-2-8-4 0,2-5 2 16,2-6 0-16,-5-6 1 0,4-3 2 15,-6-7 3-15,3-3 3 0,-5-3 12 0,-4-3 12 16,4 0 19-16,-3-4 12 0,-3-4 1 0,3-5-7 16,1-4-15-16,-4-5-14 0,3-5-8 0,-5-3-1 15,0-3 0-15,-2-6 0 0,0 1 2 0,0-3-3 16,-2 1-3-16,-1 0-1 0,-2 0-5 0,2 3 3 15,0 2-3-15,-4 2-3 0,5 3 4 16,-4 1-8-16,3 3 2 0,-3 1 3 0,1 3-6 16,-3 2 3-16,3 4-4 0,-2 1-9 15,-1 5-1-15,-1 3-5 0,4 1-6 0,-2 1 3 16,0 3-2-16,4 0 3 0,1 2-1 0,2 0-10 16,0 0-14-16,0 0-13 0,2 0-1 0,4 0 8 15,4 4 23-15,4 1 15 0,3-2 13 0,7 0 10 16,0-1-4-16,5-2 6 0,3 0-2 15,3-2-2-15,-2-3 2 0,3-1-3 0,-4-1 0 16,-2 1 3-16,-5-1 0 0,0 1 3 0,-9 1 1 16,0-1-1-16,-5 2 0 0,-4 0-4 0,-2 3-3 15,-4 0-1-15,-1 1-5 0,0 0-3 16,0-1-8-16,0 1-18 0,0-1-29 0,0 1-63 16,0-1-115-16,-1-1-193 0,1 2-243 0,0 0-674 15</inkml:trace>
  <inkml:trace contextRef="#ctx0" brushRef="#br0" timeOffset="113489.5648">16557 11205 2229 0,'0'0'61'0,"0"0"-79"0,0 0-34 0,0 0-36 0,0 0-13 15,0 0 5-15,0 0 33 0,0 0 33 16,0 0 31-16,0 0 24 0,0 0 9 15,0 0 2-15,0 0-13 0,-28 13-4 0,13 9 1 16,-2 3-2-16,-1 5 2 0,1 5-1 0,-1 2 0 16,-2 1 3-16,-1 5-2 0,-4 3 3 0,2 4 0 15,-4 1-4-15,2 5-1 0,0 3-5 16,2 0-1-16,2 2 0 0,4-2-4 0,3 0 0 16,3 0-1-16,0-4-2 0,3-3 5 0,5-2 3 15,2-6 3-15,1-4 7 0,1-4 3 0,4-3 0 16,5-3 2-16,0-4-2 0,1 0-4 15,6-4-4-15,0-2-5 0,3 1-8 0,3-6 0 0,-1-1-7 16,6-2-6-16,-1-4-2 0,1-4-10 16,3-2-13-16,3-2-31 0,0-5-70 0,4-6-164 15,-13 1-269-15,-5 3-723 0</inkml:trace>
  <inkml:trace contextRef="#ctx0" brushRef="#br0" timeOffset="113990.7451">17087 11467 2356 0,'0'0'104'15,"0"0"19"-15,0 0-7 0,0 0-47 0,0 0-35 16,-32-117-21-16,28 113-8 0,1 3-7 16,2-1 0-16,-1 2 2 0,1 0-4 0,1 0 1 15,0 0-9-15,0 0-19 0,0 0-8 0,0 3-7 16,0 6 7-16,0 4 16 0,0 3 14 0,0 4 8 15,0 5 3-15,1 2 1 0,3 3-1 0,3 1 1 16,0 3-1-16,1-1-1 0,3 0 3 16,1 1-4-16,1-1 1 0,4 0 2 0,-3-3-6 15,5 1 4-15,0-4 0 0,-3-2-7 0,2-2 4 16,1-4-6-16,0-4 1 0,2-5 11 0,1-2 2 16,2-3 9-16,2-3 3 0,3-2 0 15,-3 0 2-15,1-5 2 0,1-6 2 0,-3-3 3 16,3-5 1-16,0-4-4 0,-2-5 0 0,0-3-1 15,-3-4 1-15,-3-1 6 0,0-5 5 0,-7 5 4 16,0 0 6-16,-8 4-1 0,1 4 0 16,-4 4-2-16,-1 3-10 0,-1 6-5 0,0 6-10 15,0 3-10-15,0 3-2 0,0 2-6 0,0 1-4 16,0 0-3-16,0 0-10 0,0 0-9 16,0 0-14-16,0 1-12 0,0 7 6 0,0 2 9 15,0 7 19-15,-2 3 19 0,0 5 1 0,-1 4 2 16,0 3 0-16,2 3-4 0,-1-1 4 0,-1 4-1 15,0-3-3-15,2 1 4 0,1-1-8 0,-2 1 5 16,1 0-1-16,-3-2-1 0,1 3 1 0,1 0-15 16,-1 0-19-16,-2 1-47 15,4-3-76-15,0-2-127 0,1-1-194 0,0-12-259 0,0-7-466 0</inkml:trace>
  <inkml:trace contextRef="#ctx0" brushRef="#br0" timeOffset="114270.8857">18013 12377 1633 0,'0'0'12'0,"0"0"-13"16,0 0 14-16,0 0 24 0,0 0 51 0,0 0 42 16,0 0 25-16,0 0-2 0,0 0-16 15,0 0-23-15,0 0-16 0,0 0-6 0,0 0-16 16,0 0-16-16,0 47-9 0,-14-28-16 0,-4 1-8 15,-3 4-7-15,-1 1-8 0,-1 0 0 16,-1 0-4-16,0-1-2 0,-1-1 2 0,3 1-3 0,-1-3-3 16,1 0 1-16,3 0-2 0,-1-3-2 15,2 1 2-15,6-1-4 0,0-1-4 16,1 0-6-16,2-4-17 0,1 0-19 0,2-6-39 0,3 1-81 16,1-3-143-16,2-1-253 0,0-3-408 15,0 0 195-15</inkml:trace>
  <inkml:trace contextRef="#ctx0" brushRef="#br0" timeOffset="114741.0002">18744 11926 1670 0,'0'0'-103'0,"0"0"18"16,0 0 8-16,0 0 16 0,0 0 47 0,0 0 37 15,0 0 33-15,0 0 29 0,0 0 11 0,0 0-8 16,0 0-9-16,0 0-15 0,0 0-9 0,0 0-6 16,28 31-14-16,-46-13-13 0,-3 3-12 0,-1 2-9 15,-6 1-4-15,0-2-7 0,-2 0-7 16,-2-1 0-16,2-3-5 0,-2 0 4 0,3 0 5 16,2-4 0-16,1-2 2 0,3-2-3 0,3-3-2 15,2-1 7-15,5-6 11 0,1 0 15 16,5 0 16-16,1 0 6 0,3-6 8 0,2-1-3 15,0-2-1-15,1-1-2 0,0-4 5 0,3-2 10 16,3-3 11-16,0 0 2 0,3-4-8 0,2 1-19 16,-1 1-16-16,2-2-11 0,2 4-10 15,0 1-8-15,5-2-4 0,2 4-2 0,7-3 2 16,2 2 6-16,3-1 5 0,4 1-5 16,0 1 4-16,4-1-1 0,3 2 0 0,1 2 8 0,2 0-4 15,-1 1 5-15,0 1 3 0,-4 2-2 16,1 0 3-16,-5 1 0 0,-2 3-5 0,-4 0 3 0,-5 0-5 15,-6 2-2-15,-6 1 3 0,-5 0-6 16,-4 1 2-16,-3 1 1 0,-2 0-6 16,-1 0 1-16,0 0-9 0,0-1-15 0,0 1-18 15,0 0-49-15,-1 0-97 0,-3 0-136 0,3 0-243 16,-3 0-806-16</inkml:trace>
  <inkml:trace contextRef="#ctx0" brushRef="#br0" timeOffset="115190.0626">19532 11335 2406 0,'0'0'52'0,"0"0"-56"0,0 0-23 16,0 0-30-16,0 0 2 0,0 0 23 0,0 0 44 16,0 0 37-16,0 0 16 0,0 0-7 0,0 0-17 15,0 0-23-15,0 0-26 0,0 0-5 0,44-74-6 16,-41 74 7-16,-1 3 9 0,2 2-3 15,1 1 10-15,1 5 0 0,2 0-4 0,-1 3 8 16,1 2-6-16,-1 2-1 0,2-1 4 0,-2 3-5 16,1 1 2-16,1 2 1 0,-2 2-4 15,1 5 6-15,-2 0-3 0,1 4 0 0,-2 0 4 0,1 3-2 16,-3 1-1-16,-1 0 1 0,-2 0-2 16,0 0-3-16,-2 1 6 0,-8 3 0 15,-1 0-1-15,-10 4 7 0,-4 4 0 0,-10 3 5 0,-6 3 7 16,-5 4-4-16,-4-2 1 0,-2 0-4 15,0-4-8-15,1-1-1 0,2-5-1 0,-1-2-1 16,-1-1 4-16,0-6 3 0,1-5-4 0,1-3 3 16,8-6-2-16,5-5 4 0,6-7 11 0,7-4 16 15,5-4 17-15,6-1 16 0,2-4-1 0,4 0-8 16,1 0-17-16,5 0-18 0,-2 0-11 16,2 0-9-16,0 0-4 0,0 0 0 0,0-3-4 15,0-2-3-15,0-2-8 0,2-1-15 0,2-5-23 16,1 1-44-16,-1-2-92 0,2-3-226 15,-2 5-364-15,0 2-755 0</inkml:trace>
  <inkml:trace contextRef="#ctx0" brushRef="#br0" timeOffset="115759.1302">19894 13537 2003 0,'0'0'276'0,"0"0"-207"0,0 0-15 16,0 0-37-16,0 0-21 0,0 0 4 16,0 0 7-16,0 0 9 0,103-119 9 0,-78 105 7 15,3-1 7-15,1-1 2 0,8 0-4 0,1-1-5 16,6 0-13-16,6-1-4 0,2 0-3 0,1-1-3 15,2 0 5-15,-2-3 1 0,-2 3-2 16,-1 2 2-16,-6 1-8 0,-1 0-6 0,-3 4-1 16,-2 2-4-16,-4 0 2 0,-6 4 1 15,-1 1-7-15,-8 3-12 0,-5 0-28 0,-4 2-45 0,-1 2-61 16,-7 3-130-16,-2 5-163 0,0-2-171 0,-1-1-467 16</inkml:trace>
  <inkml:trace contextRef="#ctx0" brushRef="#br0" timeOffset="116032.2791">20176 13701 1836 0,'0'0'252'0,"0"0"-94"0,0 0-87 15,0 0-35-15,0 0 13 0,0 0 16 0,0 0 17 16,0 0 4-16,124-32-11 0,-81 16-12 16,6-3-18-16,4-1-12 0,5-5-9 0,1-2-7 0,0 0-5 15,1-3-3-15,-4 5 0 0,0 2 2 16,-5 1 8-16,-5 5 5 0,-4 1 7 0,-4 4 6 15,-7 2-3-15,-3 2-1 0,-10 2-5 0,-3 2-14 16,-6 1 2-16,-4 2-7 0,-2 0-3 16,-3 1 5-16,1 0-10 0,-1 0-2 0,0 0 3 15,0 0-9-15,0 0 2 0,0 0-2 0,0 0-9 16,0 0-3-16,0 0-9 0,0 2-11 16,-3 1-4-16,0 3-22 0,1 1-43 0,-4 0-92 15,-2 2-182-15,1-2-357 0,-2-1-747 0</inkml:trace>
  <inkml:trace contextRef="#ctx0" brushRef="#br0" timeOffset="123470.3545">25776 4948 493 0,'0'0'356'0,"0"0"-194"0,0 0-38 0,0 0-31 16,0 0-15-16,0 0 8 0,0 0 11 0,0 0 3 15,0 0-9-15,0 0-20 0,0 0-17 0,-9-14-23 16,7 13-11-16,-4-1-3 0,2 1-2 16,0-1 4-16,-2 1-1 0,-1 1-2 0,1 0-2 15,-3 0-5-15,0 0-4 0,0 0-3 0,-3 3-4 16,1 0 2-16,-3-1-2 0,0 2 2 0,-3-1 6 15,1 1 7-15,-4 0 6 0,0-1 8 16,-4-1 4-16,-1 0 0 0,-5 0 1 0,0-1-4 16,-3 0 1-16,-3-1 2 0,1 0 3 0,-1 0 2 15,0 0 0-15,-1-2-2 0,1-4-3 16,-1 3-1-16,-2-2-1 0,0 0-2 0,2-1-3 16,-2 0 0-16,-2 1 0 0,-1 0-1 0,2-3 5 15,-2 3-1-15,0-1-4 0,1 0 5 0,-3 0-5 16,4 1 1-16,-1-2 6 0,0 2-5 15,4 0 2-15,2 1 0 0,-1-1-7 0,1 2 2 16,1 0-7-16,-2-1-4 0,2 1 4 0,0 2-4 16,0-1 2-16,-1 1 2 0,-1 1-4 0,4-1 0 15,2 1-2-15,3 0-2 0,6 0 0 0,8 0 1 16,1 0-3-16,5 0 0 0,3 0-3 16,0 0-2-16,2 0 1 0,2 0-1 15,0 0-1-15,0 0-1 0,0 0-6 0,0 0-5 0,0 0-3 16,0 0-8-16,0 0-1 0,0 0-5 0,1 0-14 15,-1 0-5-15,1-1-21 0,-1 1-28 16,0 0-28-16,0 0-44 0,0 1-79 0,0 3-116 16,0 2-205-16,3-3-586 0</inkml:trace>
  <inkml:trace contextRef="#ctx0" brushRef="#br0" timeOffset="124007.7097">24396 4446 732 0,'0'0'406'0,"0"0"-184"0,0 0-12 16,0 0-57-16,0 0-68 0,0 0-37 0,0 0-13 15,0 0-14-15,0 0 1 0,0 0 0 0,0 0-1 16,0 0-1-16,0 0-9 0,0 0-4 0,-45 10-2 15,28 2 4-15,2 3 2 0,-5 1 2 16,-1 4-3-16,-3 2-4 0,2 1-4 0,-3 1-2 16,-2 2 4-16,-2 2-1 0,-1 2 3 0,0 0 1 15,-2 1-1-15,0 0 2 0,-3 0 1 0,1-1-1 16,1-2-1-16,2 1 3 0,4-5-1 16,5-3 0-16,4-6 5 0,6-4-3 0,4-1 3 15,5-7 3-15,0 1-8 0,0-1 3 0,2-2-9 16,1 0-9-16,0 0-5 0,0 1-7 15,1 2 3-15,5 3 8 0,-3 3 6 0,5 1 8 16,3 0 3-16,1 2-1 0,5 1 5 0,0-1-2 16,3 1 3-16,1-1 2 0,2-1-4 15,-1 1-2-15,1-1-4 0,1 0-4 0,-2-2 4 16,0 0 0-16,-1-1 2 0,-1 0 1 0,0-2 1 16,1 0 2-16,-1-1 2 0,-1-2 3 0,-1 1-3 15,1 0 3-15,-2-1-6 0,1 1-1 0,1-2 0 16,-2 1-4-16,-2 2 1 0,0-3-1 0,-2 1-5 15,-3 0 1-15,-2-2-2 0,-3 1-2 16,2-1 4-16,-4 0 0 0,-2-1 1 0,2-1 0 16,-1 0-2-16,-2 0 2 0,1 0-3 0,-1 1-1 15,0-1-3-15,0 0-10 0,0 0-15 0,0 0-34 16,0 0-69-16,0 0-120 0,0 0-241 16,0 0-829-16</inkml:trace>
  <inkml:trace contextRef="#ctx0" brushRef="#br0" timeOffset="124447.6607">25258 5663 1420 0,'0'0'175'0,"0"0"-132"16,0 0-18-16,0 0-11 0,0 0-10 15,0 0 2-15,0 0 0 0,0 0 0 0,0 0 4 16,0 0 7-16,0 0 12 0,0 0 1 0,0 0 4 15,0 0-5-15,82-106-1 0,-56 95 6 16,-2-3 5-16,5 1 11 0,1-2 8 0,-1 0 3 16,1-1 9-16,-3 0 1 0,1 1 0 0,-2-2 0 15,-1 2-9-15,-2 0-6 0,1 1-6 0,-2 2-13 16,0-1-9-16,-2 2-10 0,0 0-14 0,-2 4 1 16,-4 0-2-16,-3 1-2 0,-2 3 1 15,-2 1-7-15,-4-1-6 0,-1 3-5 0,-1 0-18 16,-1 0-21-16,0 0-46 0,0 0-51 0,-3 5-62 15,-1 4-94-15,-4 3-164 0,-1 0-163 0,2-4-29 0</inkml:trace>
  <inkml:trace contextRef="#ctx0" brushRef="#br0" timeOffset="124717.1569">25370 5796 1541 0,'0'0'413'15,"0"0"-341"-15,0 0-52 0,0 0-37 0,0 0 2 16,0 0 10-16,0 0 12 0,125-74 6 16,-94 58 2-16,3-1 4 0,0 0 8 0,3-2 6 15,4-1 16-15,0-1 12 0,1 1 5 0,0-2 2 16,0 4-4-16,-4 1-6 0,-3 2-2 16,-5 2 0-16,-4 3 1 0,-6 2 3 0,-6 4 2 15,-3-1 4-15,-5 2 1 0,-3 1-6 0,-1 1-7 16,-2 1-11-16,0 0-11 0,0 0-8 0,0 0-9 15,0 0-8-15,0 0-9 0,0 0-17 0,-2 0-22 16,0 0-35-16,-1 0-89 0,-4 0-147 0,2 0-283 16,0 0-926-16</inkml:trace>
  <inkml:trace contextRef="#ctx0" brushRef="#br0" timeOffset="139117.3633">25495 7724 1070 0,'0'0'96'0,"0"0"-41"16,0 0-20-16,0 0-13 15,0 0 23-15,0 0 26 0,0 0 17 0,0 0 13 0,0 0-8 16,0 0-11-16,0 0-16 0,0 0-10 0,15-29-1 15,-15 29-2-15,0 0 3 0,0 0 1 16,0 0-5-16,0 0-7 0,0 0-11 0,0 1-9 16,0-1-12-16,0 1-6 0,0 1-10 0,0-2-5 15,0 3-1-15,0 1-4 0,0 1 4 0,1 2 4 16,0 2-1-16,3 1 4 0,0 2 0 0,-1 2-2 16,2 1 3-16,-2 0 0 0,1 2 1 15,1 1 2-15,-2 1-2 0,3 4 0 0,-3 0 2 16,0 2-2-16,-1 2 4 0,2 0 0 15,-2 2 1-15,0 1 0 0,2 0-1 0,-2 2 4 16,0 0-1-16,1 1 1 0,2 1 3 0,-2 0-4 16,0 1-2-16,1 3 1 0,-1 1-4 0,0 0 2 15,1-1 2-15,-1-1 0 0,0 1-3 16,2 0 1-16,-1 1-4 0,1 1-2 0,-2 2 5 0,5 0-3 16,0 2 2-16,-3 0 0 0,5 0-2 15,-1 1 1-15,1 2-2 0,-2-1 1 0,1-1 4 16,-2 4-6-16,1-1 5 0,0 1 1 0,-1 0-7 15,-3 2 6-15,-1 2-1 0,-2 0-1 0,-1 1 7 16,0 1 1-16,0 3 0 0,-2 0 3 16,-2 4-1-16,-1 0 2 0,2 5 2 0,-1-1 1 15,-1 4 1-15,4 2 3 0,-1 0 13 0,0 1 12 16,-1 1 8-16,3 2-6 0,0-4-14 16,5 1-14-16,0 1-8 0,1 2 22 0,-1 1 8 15,0 0 12-15,0 1 5 0,1-3-13 16,-3 3-6-16,2-2-2 0,-2 4-7 0,2 0 0 0,-1 2-1 15,0 1-4-15,1-2 0 0,-2-1-8 16,3 2-5-16,-2 1-3 0,2-2-7 0,-1 3 1 16,1-1 1-16,-3-2-2 0,3-4-2 0,0-2-2 15,2-3-1-15,3-2 0 0,1-2-4 16,-1 0 3-16,4-1-3 0,-3-1 2 0,4 2 1 16,-3 0 0-16,1 0 2 0,-3 0-1 0,1-2 4 15,-3 2-3-15,0-1 4 0,-2 5 2 0,0-1-4 16,-3 2 5-16,2 1-3 0,-2 0 1 0,-1 1 2 15,3-3-5-15,0-1 3 0,1-3 0 0,0-1 2 16,0-1 4-16,0-3-3 0,1 0 0 16,-1-4-2-16,-1-3-1 0,-1-1 0 0,-1-3 3 15,0-2 2-15,-3 0-1 0,-1-3 3 0,0-1-4 16,0-2 0-16,-4-2 1 0,0-2-2 16,0 2 0-16,-2-3 0 0,0-2-3 0,0-1 2 15,0-3-3-15,1 0 0 0,0-2 0 0,-1 1-4 16,-1-5 2-16,0-1 2 0,3-2-2 0,-1-4 7 15,2-2-4-15,0-3 0 0,2-2 0 16,-1-4-5-16,2 1 2 0,0-4 2 0,0-2-4 16,0-1 3-16,0-2-7 0,0-1-6 0,0 0-11 15,0 0-24-15,0-1-45 0,0-4-97 0,0 1-252 16,0 1-1156-16</inkml:trace>
  <inkml:trace contextRef="#ctx0" brushRef="#br0" timeOffset="140119.0374">23714 13650 820 0,'0'0'233'0,"0"0"-76"15,0 0-46-15,0 0-20 0,0 0-8 0,0 0-6 16,0 0-12-16,0 0-17 0,0 0-16 0,0 0-10 15,134-2-5-15,-109 1-6 0,0 0-2 0,5 1-1 16,2-2 1-16,3 1 3 0,-1 1 1 0,6 0 8 16,-2 0 5-16,3 0 5 0,1 0 11 15,1 0 3-15,4 0 8 0,2 0 3 0,-3 0-4 16,5 0 0-16,1 0-8 0,4 0 3 0,-3 0-4 16,4-2-1-16,0 1-6 0,3 0-8 15,1-1-1-15,3 1-3 0,0 0 0 0,1 0-1 16,5-2 0-16,-1 2 2 0,1-3 1 0,3 0 0 15,3 0-2-15,1 3-8 0,2-2 3 0,2 0-2 16,-1 1-4-16,3 0-5 0,1-1-2 16,0 0-1-16,3 3 0 0,-1-2 3 0,3 1-5 0,0 1-1 15,-2 0 0-15,0-2-1 0,1 2 2 16,-1-2 0-16,3 1 0 0,-1-1-1 0,1 2 1 16,-1 0-1-16,2 0 2 0,0 0 1 0,-4 0-1 15,3 0 3-15,0 0 1 0,2 0 1 0,0 0 6 16,1 0-1-16,2 0 2 0,0 0 2 15,3 2-4-15,0-1 0 0,2 0-2 0,2 0 0 16,5 1-1-16,-4-2-2 0,3 1-1 0,-2-1-6 16,-1 2-1-16,0-2 1 0,-1 2-2 15,2-1 6-15,1 0 1 0,-3 1-3 0,0 0 4 16,0 0-3-16,0-1 0 0,0 1 2 0,1 1-2 16,2-2 1-16,2 2 2 0,-3-2 0 0,4-1 0 15,-2 1 1-15,3-1-1 0,3 0-3 16,-1 0 3-16,-1 0-3 0,4 0 2 0,-2-2-1 15,0 1-3-15,6-1 2 0,-2-1-4 0,0 2-2 16,-2-1 3-16,-1 1-5 0,-1-2 2 0,-3-1 1 16,-2-1-1-16,3 1 2 0,-17 0 1 0,-9-1 0 15,-11 2 14-15,-9 0-1 0,7-2-3 16,3 1 0-16,7-2-16 0,3 1 4 0,-5 0 0 16,-11 0 2-16,-8 1 3 0,-12-1 8 0,1 0-5 15,0 2-4-15,2-3-4 0,1 1-13 16,-1 0 0-16,0-3 0 0,-1 1-5 0,0 1-7 0,-2-1-6 15,-2 0 41-15,-1 0 5 0,-2-1 9 16,-3 1 7-16,-3 0-35 0,-3 1-1 0,-5 0 2 16,-8 1-5-16,1-1-21 0,-8 3-30 15,-6-1-62-15,3 2-133 0,-8-4-256 0,-3 0-403 16,0 1-330-16</inkml:trace>
  <inkml:trace contextRef="#ctx0" brushRef="#br0" timeOffset="141251.0686">33144 13392 0 0,'0'0'359'16,"0"0"-72"-16,0 0-43 0,0 0-43 16,0 0-38-16,0 0-16 0,0 0-22 0,0 0-14 15,0 0-18-15,0 0-17 0,0 0-2 0,0 0-6 16,0 0 3-16,0 0 6 0,10-79-10 16,-10 77-6-16,0-1-13 0,0 0-15 0,0 3 0 15,0 0-3-15,0 0 4 0,0 0 3 0,0 0 2 16,0 0 3-16,0 0-1 0,0 0-4 0,0 0 1 15,0 0-11-15,0 0-3 0,0 0-3 16,0 0-7-16,0 0-3 0,0 0-4 0,1 0-7 16,-1 0-4-16,2 0-3 0,-1 0-1 0,3 3 1 15,-2 1 4-15,2-1 0 0,1 0 3 0,-3 0 3 16,0-1-3-16,4 3 16 0,2 0-7 16,-2-1-3-16,7 9 1 0,-7-8-20 0,9 6 5 15,-2-1 0-15,1 0-2 0,-1 1 5 0,2 0-5 16,-2 1 3-16,3 1 1 0,-2-1 0 0,2 2 6 15,-3 0-4-15,3 1 1 0,-2-2 2 16,0 3-4-16,0-3 2 0,-3 1 1 0,1 1-1 0,-2-2 2 16,-1 1 2-16,-1-1 4 0,-1 2 3 15,-2-4 4-15,0 1 0 0,-2-6 3 0,0 7 6 16,-1-5-3-16,-2 0 6 0,0 6 3 0,0-5-3 16,-3-3 13-16,-4 9-6 0,2-8-5 15,-1 0 1-15,-8 6-17 0,6-8 8 0,-7 5-2 16,0 0-7-16,3-2 7 0,-1-2-2 0,0 1 0 15,-1 2 4-15,1-4-1 0,-5 3-2 0,2-1-2 16,-6 1-4-16,2 0-14 0,1-2-3 16,-1 0-1-16,5-2-1 0,-1-1 10 0,4-1-4 15,-1-1-17-15,2 0-40 0,-2-1-91 0,-2 0-185 16,4 1-398-16,3-1-809 0</inkml:trace>
  <inkml:trace contextRef="#ctx0" brushRef="#br0" timeOffset="142321.4121">25592 7657 913 0,'0'0'203'0,"0"0"-15"0,0 0-55 0,0 0-54 16,0 0-16-16,0 0 6 0,0 0 12 0,0 0 9 15,0 0 11-15,0 0 0 0,0 0-7 0,0 0-7 16,-3-60-19-16,1 60-15 0,1 0-16 0,-1 0-18 16,0 0-15-16,-1 2-13 0,-6 3-10 0,0 2-2 15,-5 5 4-15,-3 2 2 0,-2 3 6 16,-2 3 3-16,-4 2-4 16,1 2 4-16,-1 2-1 0,2 1 0 0,0 2 7 0,0 1-5 0,2 1-1 15,1-1-1-15,1-1-6 0,2-2 2 16,3-3 3-16,2-4-1 0,1-4 3 0,3-5 4 15,1-2 0-15,4-3 3 0,1-3 8 0,0 0 10 16,0-3 21-16,2 0 25 0,0 0 19 16,0 0 19-16,0-3-9 0,5-3-16 0,-1-4-17 15,3-2-27-15,3-5-7 0,3-4-3 0,1-3-1 16,3-4 2-16,3-2-6 0,0-3-3 0,1-1-4 16,3 0-3-16,0-1 1 0,-1 1 1 15,3 0 2-15,-2 2 2 0,-4 1 5 0,-1 4 3 16,-5 5 4-16,0 2 4 0,-4 7 1 0,-3 1 3 15,-1 5-1-15,-2 3-4 0,-3 4-7 0,-1 0-9 16,0 0-10-16,0 0-16 0,1 0-10 0,2 9-2 16,0 3 1-16,5 6 10 0,1 7 10 0,0 3 7 15,1 4 2-15,1 0-1 0,-1-1-5 0,1-3-2 16,1 0 2-16,-2-2 0 16,1-1 3-16,-1-2 2 0,-1-3-4 0,-1 3 3 0,-1-2-4 15,1-1-2-15,-1-1 2 0,-2 2-1 16,1-1 2-16,-1 1-1 0,2 1-13 0,-4-1-33 15,2 3-94-15,-3 2-246 0,1-6-730 0,-1-8-363 0</inkml:trace>
  <inkml:trace contextRef="#ctx0" brushRef="#br0" timeOffset="143255.5484">25881 14763 742 0,'0'0'237'0,"0"0"-1"0,0 0-36 0,0 0-34 16,0 0-2-16,0 0 2 0,0 0-7 15,0 0-15-15,0 0-17 0,0 0-19 0,0 0-20 16,0 0-19-16,-5-69-20 0,5 69-25 0,0 0-9 16,0 0-21-16,0 1-15 0,0 6-2 0,1 3-4 15,3 5 15-15,2 6 11 0,1 3 3 16,-1 4 7-16,-1 1-5 0,0 0-3 0,2 0 3 15,-2 1-5-15,2-4 3 0,-1-1-3 0,-2-2 0 16,5-2-3-16,-4-6 3 0,1-4 3 16,0-4 0-16,0-2 7 0,-1-3 11 0,2-2 14 15,0 0 27-15,5-4 18 0,4-6 7 0,2-7 4 16,6-9-18-16,4-3-5 0,4-7-10 0,2-3-11 16,0-4-2-16,-1 0-12 0,-2-1-5 15,-3 2-3-15,-5 5-2 0,-3 5 2 0,-5 6-2 16,-2 4-2-16,-5 4-1 0,0 3-8 0,-3 5 4 15,-2 2-2-15,1 2-5 0,-3 2 5 0,1 3-8 16,-2-2-4-16,0 3 1 0,0 0-12 0,0 0-1 16,0 0-7-16,-2 0-14 0,-1 0-13 15,1 0-31-15,-1 0-34 0,-4 0-51 0,-4 6-86 16,-6 2-167-16,2 0-349 0,1-1-751 0</inkml:trace>
  <inkml:trace contextRef="#ctx0" brushRef="#br0" timeOffset="143890.8019">24236 13293 1847 0,'0'0'107'0,"0"0"-32"0,0 0-14 15,0 0-19-15,0 0 8 0,0 0 18 16,0 0 0-16,0 0-3 0,0 0-9 0,0 0-10 16,0 0-5-16,0 0-14 0,0 0-12 0,0 0-15 15,-5-14-17-15,-3 19-6 0,-3 3-3 16,0 5 4-16,-8 4 9 0,2 5 6 0,-6 3 3 15,0 5 1-15,-1 2-2 0,-1 4 2 0,-4 1-1 16,3 2 2-16,-2 0 2 0,-1-3-1 0,2 0 2 16,2-4-1-16,4-2 2 0,3-6 0 15,5-3 0-15,2-6-2 0,4-5 2 0,6 0-2 16,1-2-3-16,0-1 3 0,3 0 1 0,7 1 8 16,6 0 9-16,4 2 5 0,3-3 4 0,5 1-4 15,4-1-6-15,0 0-6 0,3 0-4 16,0-1-1-16,-3-1 1 0,5-1 0 0,-4 0-1 15,0-2 3-15,2 2-1 0,-2-1-1 0,-2 0 3 16,0-3-2-16,0 1 4 0,-1-1 2 0,0 0-4 16,-4 0 4-16,-3 0-5 0,-3 0-2 0,-2 0 2 15,-3-1-7-15,-3-2 1 0,-1 0-3 16,-3 1-5-16,2 0-6 0,-3-2-13 0,1-2-45 16,0 0-121-16,-1 0-318 0,-1 2-971 0</inkml:trace>
  <inkml:trace contextRef="#ctx0" brushRef="#br0" timeOffset="144671.5015">27460 13399 220 0,'0'0'163'15,"0"0"-74"-15,0 0-12 0,0 0 8 0,0 0 19 16,0 0 11-16,0 0 2 0,0 0-14 15,0 0-15-15,0 0-8 0,0 0-11 0,0 0-4 16,0 0-8-16,0 0-9 0,-87 96-9 0,78-83-16 16,2 2-8-16,0-2-11 0,2-1-5 15,3-4-2-15,1-4-8 0,1-1 3 0,0-1 4 16,0-2 8-16,1 0 22 0,4 0 14 0,1 0 9 0,5-3 4 16,1-3-10-16,0-1-6 0,3-5-3 15,0 0-2-15,0-2 8 0,0-2 2 0,1 0 9 16,-5-1 10-16,-1 0 13 0,-1 2 10 0,-5 0 14 15,-2 5 6-15,-2 2-7 0,0 3-11 16,-4 3-26-16,-2 2-28 0,-6 0-18 0,-2 2-12 16,-3 6-2-16,-4 3 1 0,-1 3-1 0,-1 2 1 15,-2 2-1-15,5 2-4 0,1-1 0 0,5 0-6 16,3-3-5-16,6-2-6 0,3-4-9 0,2-2 1 16,0-1 1-16,3-3 2 0,4 2 14 15,1-2 4-15,4-2 8 0,4-2 9 0,2 0-2 16,5-2 3-16,0-5 1 0,3-3-2 15,-2 0 4-15,3-1 3 0,-5-3 3 0,-2 0 5 16,-1 1 8-16,-8 2 10 0,-1 3 12 0,-8 2 13 16,-1 3 1-16,-1 0-4 0,-1 2-12 0,-4-2-18 15,-5 0-14-15,-1 2-11 0,-6 0-8 0,-3 1-2 16,-5 0-2-16,-1 4 3 0,-2 1-1 16,6 1-4-16,2 1-1 0,2-1-13 0,7 1-13 15,4 0-21-15,-1 2-39 0,5 3-66 0,0 1-178 16,2-2-381-16,1-5-783 0</inkml:trace>
  <inkml:trace contextRef="#ctx0" brushRef="#br0" timeOffset="145250.3251">30055 13517 1177 0,'0'0'59'0,"0"0"-53"0,0 0-25 16,0 0 2-16,0 0 20 0,0 0 26 0,0 0 13 16,0 0-1-16,0 0-9 0,0 0-6 15,0 0-15-15,0 0-4 0,0 0-2 0,0 0-6 16,7 23 6-16,-11-17-8 0,3-2-1 0,1 0 0 15,0-2-9-15,0-1 2 0,1 0 4 16,6-1 8-16,-4 0 21 0,5 0 16 0,0 0 12 16,1-2 7-16,-2-4 0 0,2 0 4 0,0-1 4 15,-1-2 11-15,-2-1 6 0,-1-1 3 16,-3 0 3-16,-2 0-5 0,0 1-6 0,-2 0-6 0,-7 0-17 16,0 2-11-16,-3 4-12 0,-1-2-9 15,-4 5 0-15,-2 1-3 0,2 0 3 0,-2 5-5 16,-2 3-6-16,3 1-3 0,-1 1-9 0,0 4-2 15,7 0-2-15,0 1-6 0,1-1-2 16,3-2-3-16,2-2-4 0,5-2-3 0,1-4-7 16,0-1-3-16,0 1 2 0,6-3 4 0,0 1 8 15,2-2-2-15,5 0-27 0,3 0-97 0,4 0-252 16,-4-2-319-16,-4 1-251 0</inkml:trace>
  <inkml:trace contextRef="#ctx0" brushRef="#br0" timeOffset="145630.9262">31523 13580 0 0,'0'0'0'0,"0"0"0"0,0 0 273 15,0 0 84-15,0 0 17 0,0 0-60 0,0 0-70 16,0 0-78-16,0 0-55 0,0 0-23 0,0 0-16 15,0 0-12-15,0 0-7 0,0 0-4 0,-26-39-3 16,17 35-3-16,4 2-14 0,-1 0-10 0,2 0-6 16,0 1-6-16,3 1 0 0,1-2-3 0,0 2-9 15,0 0-10-15,0 0-11 0,0-1-5 16,1 1 2-16,4 0 8 0,0-1 12 0,4 0 8 16,2-1 6-16,-1-1 3 0,4 0 3 0,-1-3 4 15,-1 0 9-15,0 0 13 0,-1 1 15 16,-2 0 15-16,0 2 12 0,-6-1 8 0,0 3 2 15,-2 0-4-15,-1 1-6 0,0 0-7 0,0 0-9 16,0 0-1-16,-6 0-7 0,3-1-12 16,-7-2-10-16,-1 0-20 0,-5-1-11 0,1 1-7 15,-5 2-9-15,0-1-1 0,-5 2-11 0,3 0-22 16,0 0-50-16,-1 0-127 0,4 0-327 0,7 0-1018 0</inkml:trace>
  <inkml:trace contextRef="#ctx0" brushRef="#br0" timeOffset="146400.832">27406 11088 0 0,'0'0'282'0,"0"0"-27"0,0 0-1 15,0 0-10-15,0 0-17 0,0 0-3 0,0 0-23 16,0 0-44-16,0 0-50 0,0 0-49 0,0 0-37 15,0 0-25-15,-13-6-12 0,10 9-8 0,-2 2 3 16,2 4 5-16,-4 2 7 0,2 1 3 0,-3 2-1 16,3-1-5-16,0 0-6 0,1 0-4 0,0-1-7 15,3 1-2-15,0-4-5 0,1-3-9 16,0 1 0-16,0-3 4 0,3 0 17 0,2-4 20 16,0 0 21-16,2 0 19 0,3-2 8 0,-2-4 7 15,1-2 7-15,2-2 8 0,1-4 5 0,-2-1 11 16,-1-1 13-16,-1 0 12 0,-3-1 20 15,-3 3 4-15,0 1-7 0,-2 3-17 0,0 2-27 16,0 2-4-16,-3 0-7 0,1 2-8 0,-2 3-2 16,0-1-25-16,0 2-19 0,-1 0-11 15,-2 0-14-15,1 3 0 0,-3 1-4 0,-2 5-1 16,0-1-2-16,-1 0-8 0,1-2-8 0,1 1-20 16,3-4-47-16,-1 1-108 0,2-3-227 0,2-1-398 15,2 0-548-15</inkml:trace>
  <inkml:trace contextRef="#ctx0" brushRef="#br0" timeOffset="147027.1127">27286 9425 291 0,'0'0'255'15,"0"0"-78"-15,0 0-45 0,0 0-35 16,0 0-1-16,0 0-19 0,0 0-13 0,0 0-12 16,0 0-26-16,0 0 3 0,0 0-9 0,0 0-13 15,0 0 4-15,0 0-13 0,-25 19 5 16,25-17 10-16,2 1 9 0,1-3 34 0,1 0 32 16,-1 0 33-16,1-3 24 0,1-4-18 0,1-3-20 15,0-1-26-15,4-4-12 0,-2-3 7 0,2 0 6 16,-3-2 9-16,-1-1-3 0,1-1 2 15,-6-1-3-15,-1 1-2 0,0 2 1 0,0 3-10 16,-6 4-8-16,-2 1-11 0,1 4-13 0,1 2-4 16,1 4-14-16,-1 0-13 0,2 2-8 15,1 0-14-15,-2 0-4 0,1 6-1 0,-3 5-5 0,-3 2 6 16,-1 2-3-16,-2 2-11 0,0 0-12 16,1-3-46-16,1 1-87 0,0-2-178 0,4-3-379 15,2-5-797-15</inkml:trace>
  <inkml:trace contextRef="#ctx0" brushRef="#br0" timeOffset="147519.5322">27177 7611 338 0,'0'0'148'15,"0"0"-126"-15,0 0-58 0,0 0-4 0,0 0 37 16,0 0 63-16,0 0 37 0,0 0 12 0,0 0-8 16,0 0-23-16,0 0-17 0,0 0-18 0,0 0-16 15,-58 109-4-15,52-104-10 0,2-1 0 16,3-1 3-16,-1-2 17 0,1-1 29 0,0 0 41 0,1 0 4 16,-1 0-16-16,1-4-27 15,0-2-39-15,0-3-6 0,0-1 2 0,0-4 7 0,0-2 12 16,2-4 8-16,2-2 10 0,-2-1 11 0,1-2 20 15,-1 1 26-15,-2 1 20 0,0 4 10 16,0 2-4-16,0 3-14 0,-3 5-16 0,-1 2-14 16,3 3-18-16,-3 2-14 0,1 1-13 0,1 1-18 15,-1 0-17-15,1 0-17 0,-2 0-16 0,-1 3-9 16,-2 4-12-16,-1 3-8 0,-1 3-13 16,-3 6-48-16,1 6-181 0,2-8-460 0,2-1-782 0</inkml:trace>
  <inkml:trace contextRef="#ctx0" brushRef="#br0" timeOffset="148220.708">29308 11917 1504 0,'0'0'-5'0,"0"0"-58"16,0 0-30-16,0 0 3 0,0 0 28 0,0 0 55 15,0 0 36-15,0 0 9 0,0 0-5 0,0 0-9 16,0 0-12-16,0 0-10 0,-25 73-7 16,25-63-9-16,0-2 1 0,0-3-1 15,3-1 13-15,3-2 26 0,-4-2 32 0,4 0 46 0,-3 0 37 16,3 0 22-16,-1-5 8 0,2 0-10 0,-3-3-16 16,3 0-16-16,-3-2-12 0,2 0-8 15,-3-1-5-15,-2 2-9 0,-1-1-11 0,0 3-12 16,0 1-16-16,-1 1-14 0,-3 1-11 0,-4 1-15 15,0 0-8-15,3 1-6 0,-3 0-9 0,-2 1-2 16,1-1-12-16,-1 2-17 0,-1 0-28 0,1 0-73 16,1 3-167-16,0-1-381 0,5 0-845 0</inkml:trace>
  <inkml:trace contextRef="#ctx0" brushRef="#br0" timeOffset="148774.2142">29264 10313 798 0,'0'0'367'0,"0"0"-412"0,0 0-9 15,0 0 22-15,0 0 29 0,0 0 8 0,0 0 7 16,0 0 3-16,0 0 2 0,0 0 5 16,0 0 2-16,0 0-2 0,0 0 1 0,0 0 2 15,20 77 9-15,-20-77 18 0,0 0 21 0,0 0 27 16,0 0 13-16,0 0-5 0,0-4-17 15,0-2-32-15,0-2-24 0,2-4-7 0,2 0 1 16,-1-3 4-16,-2-3 6 0,1 0 9 0,2 1 15 16,-4 1 27-16,0 1 14 0,0 2 10 15,-2 3-5-15,-1 2-25 0,1 2-11 0,1 3-24 16,0 1-16-16,0 2-4 0,-3 0-21 0,3 0-6 16,0 3-8-16,-1 1-12 0,-4 4 12 0,2 2 2 15,-3 2 6-15,2-1 8 0,-1-1-5 16,4 0 2-16,0-2-1 0,2-3-2 0,0 0 5 15,0-3 3-15,0-1 4 0,0 0 3 0,0-1 4 16,0 0-1-16,0 0 1 0,0 0 3 0,0 0-5 16,0 0 1-16,0 0-5 0,0 0-10 0,-2-3-3 15,1-1-16-15,-2-4-17 0,0 1-14 0,-3-4-27 16,3-2-16-16,0-3-24 0,-2-2-36 16,4-3-53-16,1-4-122 0,0 5-238 0,0 6-573 15</inkml:trace>
  <inkml:trace contextRef="#ctx0" brushRef="#br0" timeOffset="149187.0086">29125 8093 1984 0,'0'0'74'15,"0"0"-49"-15,0 0-50 0,0 0-29 16,0 0 10-16,0 0 19 0,0 0 29 0,0 0 19 0,0 0-6 15,0 0 5-15,0 0-5 0,0 0-8 16,-28 121 3-16,22-107-7 0,5-2-1 0,-2-2 1 16,0-2-3-16,1-5 9 0,1 0 8 0,1-2 9 15,0 1 10-15,0-2 1 0,0 0 4 16,0 0 4-16,0 0 5 0,0 0 6 0,0 0 6 16,0 0 3-16,0-2-10 0,0-2-12 0,0 1-23 15,0-5-22-15,0-1-15 0,-1 0-22 0,1-1-31 16,-2-1-74-16,-1-1-144 0,0-2-249 15,1 3-315-15,2 4 138 0</inkml:trace>
  <inkml:trace contextRef="#ctx0" brushRef="#br0" timeOffset="149424.5771">29265 7253 1613 0,'0'0'97'0,"0"0"-9"0,-25-124-9 0,17 83-20 15,3 7 8-15,0 5 2 0,-3 6 5 16,2 4 9-16,-1 6 1 0,0 0-6 0,4 7-9 16,-2 1-11-16,1 2-12 0,3 2-9 0,-1 1-7 15,2 0-13-15,0 0-5 0,0 0-8 0,0 0-9 16,0 0-6-16,0 0-14 0,-1 0-12 16,-3 2-2-16,1 1 2 0,1 4 7 0,-4 0 4 15,2 2-11-15,-3 3-30 0,4 1-70 0,0 1-136 16,3-3-229-16,0-3-790 0</inkml:trace>
  <inkml:trace contextRef="#ctx0" brushRef="#br0" timeOffset="150043.5365">32320 12289 1807 0,'0'0'450'0,"0"0"-437"0,0 0-6 0,0 0-11 16,0 0 0-16,0 0 5 0,0 0 7 0,0 0 3 15,0 0 1-15,0 0-4 0,0 0-1 16,-28-18-3-16,25 16-4 0,1 2 0 0,-4-1-3 16,5-2-12-16,-2 1-19 0,-3 1-50 0,2-3-94 15,-5 1-147-15,0-2-224 0,1 1-150 0,1 1 266 0</inkml:trace>
  <inkml:trace contextRef="#ctx0" brushRef="#br0" timeOffset="150438.1379">31835 9426 2270 0,'0'0'-21'0,"0"0"-63"0,0 0 15 0,0 0 17 15,0 0 35-15,0 0 38 0,0 0 13 16,0 0 6-16,0 0 6 0,0 0-7 0,0 0 2 16,0 0 0-16,0 0-6 0,0 0 2 0,14 55-5 15,-19-46-10-15,2-3 4 0,-3 1-8 16,3 0 0-16,-5-2 4 0,5 0-6 0,-3-2 3 16,3 0-1-16,-4-1 1 0,4-2 7 0,-3 0-9 15,1 0-9-15,-3-2-11 0,3-4-34 0,-4-1-41 16,-1-1-83-16,0-4-123 0,1-1-154 0,1 2-177 15,4 3-391-15</inkml:trace>
  <inkml:trace contextRef="#ctx0" brushRef="#br0" timeOffset="150725.8214">31743 7657 1247 0,'0'0'743'16,"0"0"-758"-16,0 0-26 0,0 0-1 16,0 0 9-16,0 0 26 0,0 0 33 0,0 0 15 15,0 0 5-15,0 0-7 0,0 0-7 0,0 0-12 16,0 0-9-16,0 10-2 0,-1-9 0 0,-2 2 0 15,-4 0-4-15,5-1-5 0,-4 0-13 0,4-1-20 16,-2-1-43-16,0 0-52 0,2 0-77 16,0 0-123-16,0-3-130 0,1 0-134 0,-3-1 326 0</inkml:trace>
  <inkml:trace contextRef="#ctx0" brushRef="#br0" timeOffset="150894.5233">31770 7086 2053 0,'0'0'168'0,"0"0"-37"16,0 0-38-16,0 0-51 0,0 0-13 16,0 0-8-16,0 0-3 0,0 0 4 0,0 0-4 15,0 0 3-15,0 0-4 0,0 0-7 0,0 0-6 16,0 0-15-16,-16-22-30 0,16 22-57 16,-1 0-149-16,-1 0-210 0,0 3-275 0,-1 0-329 0</inkml:trace>
  <inkml:trace contextRef="#ctx0" brushRef="#br0" timeOffset="153755.2092">25788 12019 0 0,'0'0'0'0,"0"0"0"16,0 0 0-16,0 0 0 0,0 0 53 16,0 0 156-16,0 0-1 0,0 0-37 0,0 0-14 15,0 0 0-15,0 0-13 0,0 0-5 0,-42-108-23 16,40 96-23-16,0 1 4 0,-1-2-8 15,0 0-2-15,2-2-1 0,-1 1-16 0,1-1-10 16,-2-2-14-16,3 1-16 0,0-4-11 0,0 0-11 16,4 0-3-16,-1-2-2 0,4 0 5 0,-1-1-1 15,3 1-2-15,0-1 0 0,4-1-7 16,2-2 3-16,2 2 1 0,4-5-1 0,1 1 3 16,3-1 1-16,3-1 0 0,1-2 2 0,1 2 0 15,-1-3-2-15,1 1 1 0,0 1-3 0,2 1 1 16,0 0-1-16,2-2-1 0,-2 2 2 0,3-3-2 15,0 1 0-15,0 3 3 0,-2-2-2 0,2 0 7 16,1 3 0-16,1-2 1 0,0 1 1 16,2 0-9-16,-1 2 0 0,1-3 0 0,2 3-4 15,-1-2 4-15,3 3-2 0,-2-3 1 0,0 4 1 16,-2 0-3-16,0-1 2 0,-2 3-2 16,-1 1 4-16,-4-1 0 0,-2 3 4 0,-1 2 5 15,-3 0-1-15,-1 3 10 0,0 2-2 0,-3 0-1 16,1 1 2-16,-2 1-10 0,1 1 0 0,1 2-2 15,-1 1-7-15,-2 1-2 0,2 1-3 16,2 1 1-16,0 0 1 0,-1 4-2 0,2 0 3 16,0 0-4-16,0 4 2 0,-1 1 4 0,-1 1-2 15,1 2 3-15,1-1 1 0,1 1-3 16,-1-1 3-16,4-1 0 0,0 2 4 0,0-1 2 16,1 0 5-16,0 0 1 0,1 0-1 0,2 1 1 15,-1 1-5-15,5-1-1 0,-1-1 0 0,3 2-3 16,0 0 0-16,2-1-2 0,0 0-3 0,1-1 1 15,4-1 0-15,-1-3 3 0,4 0 5 0,-2-3-3 16,2 0 4-16,4-5 2 0,-3-2-1 0,-1-3 9 16,1-2-4-16,1 0 1 0,0-4 3 15,0 1-10-15,3 0 7 0,0-2-2 0,0-2-6 16,3-1 5-16,-2-2-8 0,5 0-1 0,0-3 0 16,1-2-4-16,0 1 1 0,1-2 1 15,-1-1-1-15,0-1-5 0,-1 0 4 0,1-4-1 16,0 2-2-16,0-3 7 0,0 2-6 0,-1 0-3 15,-1-1 6-15,-1 2-7 0,-1 0 7 16,-5 0-1-16,1 0-3 0,0 2 8 0,-7 0-7 0,3 2 2 16,-2 1 1-16,-1 1-10 0,2 1 6 15,0 1 0-15,-1-2-3 0,2 1 9 0,1 0-6 16,-2-1 1-16,2 2 1 0,-3-1-2 0,2 1 0 16,0-1 2-16,-4 3-2 0,3 0 0 15,-5 1 2-15,4 3-6 0,-6 3 4 0,-2 1 0 16,0 2-2-16,-3 1 3 0,2 3-2 0,-4 0-4 15,2 4 4-15,-3 2-6 0,3 2 2 0,0 0 6 16,0 5-4-16,-1 3 2 0,2 1 0 0,-3 1-10 16,1 3 9-16,-1-1-2 0,-2 4-1 15,0-2 11-15,-1 2-9 0,3 0 3 0,-7 2 1 16,2-1-12-16,1 0 11 0,-1-1-1 16,-1 0-1-16,-2-1 9 0,3-2-8 0,1-2 1 0,0-2 1 15,0 0-5-15,1-4 7 0,1-1 2 16,1-2 2-16,4-2 3 0,4 0 1 0,-1-3-3 15,1-4-2-15,2 1 8 0,1-2-11 0,-2-1 6 16,0 2 0-16,-2-3-11 0,-2 0 13 16,-3 0 0-16,-6 2 29 0,-6 1 20 0,-2 0-1 15,-6 1 12-15,0-2-20 0,2 0-9 0,2-2 1 16,-2-2-10-16,3 0-10 0,1-3 4 16,2-1-12-16,-2-2-4 0,1-2-2 0,1 1-15 15,0-3 5-15,2-1 1 0,-2 0 0 0,0 3 14 16,-1 0-1-16,-3 0 5 0,0 5 7 0,-3-2 0 15,-3 5 8-15,-3 0 3 0,0 1-5 0,-2 2-4 16,-4 0-8-16,1 0-11 0,-2 0-3 16,-1 0 1-16,1 0-11 0,-1 0 2 0,0-1-11 15,-1 0-28-15,-1-1-18 0,0 1-52 0,0-1-83 16,0 1-223-16,0 2-559 0,0 3-636 0</inkml:trace>
  <inkml:trace contextRef="#ctx0" brushRef="#br0" timeOffset="154805.4415">29060 15744 292 0,'0'0'287'0,"0"0"-28"0,0 0 24 16,0 0-23-16,0 0-30 0,0 0-26 0,0 0-49 16,0 0-35-16,0 0-27 0,0 0-25 0,0 0-17 15,0 0-17-15,2-12-19 0,-6 12-21 16,-7 2-19-16,-5 1-10 0,-5 1 2 0,-4 3 9 15,-5 3 9-15,-3 0 10 0,-1-1 4 0,1 0 0 16,-1-1 5-16,1-2-3 0,4-1 1 0,2-3 5 16,3 0-3-16,1-2 7 0,6 0 6 15,1 0 5-15,2 0 11 0,4-2 4 0,0 0 2 16,4-1 10-16,1 0 7 0,1-1 12 0,2-1 12 16,1 3-1-16,1 0-2 0,0 1-15 0,0-1-14 15,0 2-13-15,0 0-17 0,0 0-6 0,0 0-7 16,0 0-5-16,0 0-1 0,1 0-5 15,-1 0-6-15,0 3 1 0,2 3 0 0,-1 1 5 16,3 3 2-16,1 4 4 0,0 4 1 0,0 4 3 16,-4 8 3-16,0 4-1 0,-1 7 5 0,-1 6-2 15,-6 4-6-15,-2 2 2 0,-2 5-9 16,-2 0 4-16,1 4 2 0,1-1-8 0,0 0 10 16,1 1-9-16,1-2 1 0,1-4 7 0,6-6-6 15,2-3 4-15,0-5-1 0,5-5-3 0,5-1 3 16,0-2-4-16,3-1 4 0,0-5-2 15,-1 0-2-15,5-4 3 0,-4-3-7 0,4-2 9 16,-4 0-2-16,4-4 4 0,-4-1 7 0,3-4-8 16,-1-1 7-16,4-2-1 0,-1-4 1 15,4 1 10-15,0-2-2 0,6-2 4 0,-2 0 0 16,3-2-12-16,4-4 6 0,2-3-12 0,-2-2-2 16,3 0 9-16,-2-3-14 0,0-1 7 0,0-1-14 15,-4-2-24-15,-5 0-15 0,-1 0-46 0,-7-1-59 16,1-2-120-16,-8 3-213 0,-5 2-266 15,-1 7-471-15</inkml:trace>
  <inkml:trace contextRef="#ctx0" brushRef="#br0" timeOffset="155020.6857">28834 16553 2051 0,'0'0'49'16,"0"0"-33"-16,0 0-24 0,0 0-6 15,0 0 14-15,0 0 22 0,0 0 8 0,0 0-6 16,124-55-4-16,-94 47-12 0,-1 1-7 0,1 1 1 16,0 0-7-16,1 0 3 0,-1 1-8 0,-2-1-10 15,-2 1-10-15,1 0-31 0,-5-4-48 0,-1 0-92 16,-1-1-100-16,-1-3-83 0,0-4-46 16,0-2 56-16,0-4 100 0,-2 3 274 0,-7 5 0 0</inkml:trace>
  <inkml:trace contextRef="#ctx0" brushRef="#br0" timeOffset="155275.8487">29565 16053 0 0,'0'0'0'0,"0"0"185"15,0 0 221-15,0 0-12 0,105-138-24 0,-93 121-34 16,-2 2-40-16,-2-1-60 0,1 3-45 16,-5 3-35-16,0 2-32 0,-3 5-22 0,-1 1-35 15,0 2-32-15,0 0-30 0,-2 0-20 0,-3 4-7 16,1 2-1-16,-6 7 9 0,-3 6 12 0,-3 7 6 16,-2 5 3-16,-1 6-1 0,3 1-7 15,-2 4 6-15,0 0-13 0,5 2 3 0,1 2 6 16,1 1-8-16,3 0 13 0,2 2-1 0,5-1-8 15,1 1 6-15,7 2-6 0,3-2 1 16,4-1 3-16,5-2-3 0,1-1 1 0,5 0-2 16,2-1-3-16,1-2-3 0,2-3 1 15,0-4-3-15,1-7-4 0,1-4 2 0,1-5-5 0,4-9 2 16,-3-3 7-16,5-2-15 0,-1-4-17 0,-2-1-63 16,2-3-122-16,2-4-233 15,-12-1-238-15,-9 3-477 0</inkml:trace>
  <inkml:trace contextRef="#ctx0" brushRef="#br0" timeOffset="155694.4506">30406 16172 1815 0,'0'0'853'0,"0"0"-751"0,0 0-11 16,0 0-23-16,0 0-41 0,0 0-21 16,0 0-5-16,0 0-14 0,0 0-2 0,0 0 9 15,0 0-3-15,0 0 10 0,0 0-2 0,0 0-1 16,28-14 9-16,-8 41-2 0,1 3 4 0,-1 3 7 15,5 3-6-15,-1 1 5 0,2 0 1 0,-2-1-7 16,2 1 4-16,-1 2-6 0,-2-4-3 16,2-1-1-16,-3-3-5 0,0-2-1 0,-2-1-4 15,1-4-9-15,0-2-16 0,3-4-24 0,-2-3-42 16,-2-6-53-16,0-3-56 16,-4-5-98-16,2-1-116 0,-3-7-123 0,-2-5-27 0,-4-8 72 15,-3-5 379-15,1-5 120 0,-5-5 0 0,-2-5 0 16,0-1 0-16,-9-3 4 0,-1-2 455 0,-2 5 84 15,-3 4-27-15,-1 2-119 0,-2 6-101 16,4 3-87-16,0 7-50 0,0 5-33 0,0 2-47 16,3 6-23-16,-1 2-25 0,-1 4-21 0,2 5-3 15,-4 7-6-15,-1 4 0 0,-4 6 5 0,-1 5 1 16,-1 4 1-16,-5 7 4 0,0 1 1 16,-3 3-3-16,-1 4 0 0,-3 0-7 0,2 1-7 0,2-2 4 15,0-2-10-15,5-2-3 0,0-2 2 16,8-7-20-16,1-3-5 0,7-3-19 0,4-6-43 15,1-3-59-15,4-5-132 0,1-3-264 0,3-6-655 0</inkml:trace>
  <inkml:trace contextRef="#ctx0" brushRef="#br0" timeOffset="156046.5129">31276 15895 2883 0,'0'0'-32'0,"0"0"-19"0,0 0-5 0,0 0-1 16,0 0 17-16,0 0 25 0,0 0 2 15,0 0 11-15,0 0 2 0,0 0 4 0,0 0 10 16,0 0 1-16,0 0 4 0,97 86 5 0,-94-62-5 16,-1 2-2-16,4 4-3 0,-3 2-8 15,-1 1-3-15,3 3 1 0,-2 1-4 0,3 4-3 16,-3 2 5-16,-1 3-8 0,2 0 4 0,-3 3 10 15,-1 2-4-15,0 0 10 0,-1-2 1 0,-4 2-6 16,-3-4 9-16,1 2-4 0,-3-3 2 0,-3-2 5 16,0-4-8-16,0-2 4 0,-3-3-4 15,3-6-4-15,-1-4 2 0,-1-5 0 0,3-2 4 16,1-4 6-16,0-5-4 0,0-1-6 0,1-2-4 16,2-2-11-16,0 0-5 0,-1-3-15 15,3 0-43-15,-1-1-106 0,-2 0-235 0,0-3-438 16,5 0-634-16</inkml:trace>
  <inkml:trace contextRef="#ctx0" brushRef="#br0" timeOffset="156661.9853">28907 17651 0 0,'0'0'183'0,"0"0"-188"16,0 0 13-16,0 0 72 0,0 0 86 0,0 0 79 15,0 0 78-15,0 0-2 0,0 0-46 0,0 0-49 16,0 0-73-16,0 0-35 0,0 0-20 0,0 0-28 16,42-77-2-16,-33 69-16 0,3-1-14 15,3 0-3-15,0-1-14 0,4 1-1 0,1 1-5 16,1-1-1-16,3 1 1 0,2-1 0 0,2 0 4 0,-2-1-2 15,2 0-1-15,3 4 1 0,-3-1-6 16,-3 5 8-16,1 2 0 0,-4 0 8 0,1 7 10 16,2 1-9-16,-3 2 9 0,0 3-9 15,5 0-12-15,-2 2 9 0,4 4-19 0,1 1 1 16,1 0 2-16,1 1-12 0,4 1 8 16,-1-3-6-16,4-1-3 0,2 0 5 0,3-5-4 0,3-1 6 15,0-4 9-15,0-3-3 0,2-2 10 0,3-3-1 16,5-2-5-16,-3-5 6 0,4-3-4 15,1 0 8-15,2-2 4 0,0-4 9 0,1 1 4 16,-2-3 2-16,0 1 10 0,-4-2-8 0,-3 1 5 16,-5 3-13-16,-1 0-12 0,-10 2 2 15,-2 4-19-15,-5 1 1 0,-6 3 8 0,-3 1-18 16,-5 0 14-16,-2 2-12 0,-3 0-16 0,-1 1 20 16,0-1-28-16,-1 2 2 0,-1-1-36 15,-1-1-98-15,0 0-180 0,0-1-550 0,-5 1-729 0</inkml:trace>
  <inkml:trace contextRef="#ctx0" brushRef="#br0" timeOffset="161375.8257">19793 15053 1755 0,'0'0'3'0,"0"0"-18"0,0 0-20 0,0 0-5 0,0 0 27 0,0 0 23 0,0 0 10 16,0 0 10-16,0 0 7 16,0 0 0-16,65 28 2 0,-53-14-5 0,2 2-3 0,-2 2-6 15,6 3 0-15,-1-1-1 0,2 4-2 0,-2 0-2 16,5-1-6-16,0 2-5 0,2-3 1 16,-2-1-6-16,6 0 5 0,-1-6 6 0,1 1-4 15,4-6 7-15,-1-2-5 0,1-2-3 0,-1-4 2 16,1-2-7-16,-3 0 4 0,0-7 3 0,-4-3 0 15,-2-3 8-15,-3-3 6 0,-2-3 10 16,-4-5 9-16,-3-1 9 0,-5 0 8 0,-4-3 7 16,-2 1 6-16,-2-3 2 0,-9 1 0 0,1 0-3 15,-1 0-2-15,-2 1-3 0,2 6 1 0,1 1-5 16,2 6-4-16,0 5-11 0,1 3-15 16,4 3-12-16,0 2-12 0,1 1-9 0,-1 1-12 15,1 0-10-15,2 3-9 0,0 7-1 0,-1 5 7 16,0 9 11-16,1 6 8 0,0 8 6 0,0 2 0 15,0 4-3-15,0 2 3 0,2 2-4 0,0 0 1 16,1 2 5-16,-1-4-9 0,1-1 6 16,-2 0-2-16,0-4-3 0,0 0 3 0,1-2-2 15,-2 1 4-15,0-2-2 0,-4-1 4 0,-1-3 0 16,-2-2 0-16,-2-3 2 0,-1-5-1 0,-3-4 2 16,-2 0 3-16,-2-5-5 0,-3-1 9 15,-7 0-4-15,-3-2-2 0,-2-2 5 0,-6 0-9 16,1-3 5-16,1-2 1 0,0-2-4 0,2 0 7 15,7-3-6-15,3 0 3 0,9 0 2 16,3 0-6-16,5 0 1 0,4 0-10 0,3 0-10 16,0-3-14-16,0 1-28 0,2-2-24 0,3 0-17 15,6-3-35-15,3-2-74 0,5-1-166 0,-3 1-315 16,-5 4-788-16</inkml:trace>
  <inkml:trace contextRef="#ctx0" brushRef="#br0" timeOffset="161620.8247">20605 15670 2008 0,'0'0'140'0,"0"0"-67"0,0 0 6 15,0 0 1-15,0 0 18 0,0 0 16 0,0 0-9 16,0 0-24-16,0 0-32 0,0 0-21 0,0 0-11 16,0 0-1-16,0 0 11 0,0 0 10 0,0 0 8 15,0 0 1-15,2 110-8 0,-3-79-4 16,0-1-12-16,1 2-3 0,0 0-2 0,0-1-12 15,0 0 4-15,0-2-9 0,0 0-4 0,0-3 5 16,0 0-8-16,1-1 1 0,3-3-8 16,1-5-27-16,3-2-25 0,-3-5-55 0,2-5-70 15,1-5-87-15,-2 0-198 0,1-5-297 16,-5 0-438-16</inkml:trace>
  <inkml:trace contextRef="#ctx0" brushRef="#br0" timeOffset="161766.0673">20590 15461 2395 0,'0'0'98'0,"0"0"-27"0,0 0-59 16,0 0-41-16,0 0 4 0,0 0 11 0,0 0 7 15,0 0-3-15,0 0-17 0,0 0-20 16,0 0-33-16,0 0-67 0,0 0-198 0,0 0-329 16,99-24-497-16</inkml:trace>
  <inkml:trace contextRef="#ctx0" brushRef="#br0" timeOffset="161928.7926">21091 15467 2253 0,'0'0'125'15,"0"0"-121"-15,0 0 3 0,0 0 6 16,0 0 8-16,0 0 9 0,0 0 4 0,0 0-4 16,0 0-8-16,121-4-7 0,-114 4-8 15,1 0-1-15,2 3-4 0,-2 0-10 0,2 0-23 0,-2 4-59 16,-1 0-175-16,-2-1-399 0,-3-1-770 0</inkml:trace>
  <inkml:trace contextRef="#ctx0" brushRef="#br0" timeOffset="162084.5844">21229 15744 2447 0,'0'0'63'15,"0"0"2"-15,0 0-24 0,0 0-2 16,0 0-10-16,0 0-10 0,0 0-6 0,128-60-12 15,-108 52 0-15,0 2-10 0,0-2-27 0,5 0-55 16,0 1-219-16,-5 1-458 0,-8 2-705 0</inkml:trace>
  <inkml:trace contextRef="#ctx0" brushRef="#br0" timeOffset="162991.068">22603 15658 1686 0,'0'0'116'0,"0"0"-47"0,0 0-37 0,0 0-11 16,0 0 9-16,0 0 24 0,0 0 16 0,124-105-2 16,-97 84 3-16,0-2-14 0,3 1-5 0,1-4-2 15,4-1-16-15,-2-3-3 0,-2 2-7 16,-1-1-7-16,-6 0 7 0,-1 1-2 0,-7 1 2 16,-1-1 4-16,-4 1-4 0,-7-1 1 0,-2 1 2 15,-2-1-4-15,-2 1 2 0,-8 1-2 0,-4 1-4 16,-4 1 3-16,-4 1-2 0,-5 6 4 15,1 1 0-15,-3 3 1 0,-1 6-2 0,1 0-5 16,-1 6-1-16,0 1-4 0,5 4-3 0,0 5-2 16,4 2-4-16,1 5-3 0,6 3-1 15,-1 8 2-15,9 2 2 0,0 5 2 0,6 4 4 16,0 3-1-16,10 3 3 0,8 2 3 0,3 2-5 16,1 1 5-16,6 1-5 0,1 0-6 0,-3 1 2 15,3 1-9-15,-3 2 2 0,-5 5 4 0,-4 2-4 16,-3 6 4-16,-8 1 1 0,-1 1-6 0,-5 2 2 15,-2-2-3-15,-8 1-9 0,0-2-8 16,-5-4-13-16,2-4-31 0,-3-8-23 16,1-7-17-16,-1-6-21 0,3-7-1 0,0-8-15 0,-4-6-11 15,5-8 2-15,-5-6-8 0,3-4 14 0,-4-3 19 16,-1-8 27-16,-1-9 53 0,2-5 56 16,1-4 59-16,-1-5 56 0,0-3 29 0,5-3 18 15,1-1 6-15,2-1-18 0,2 2-13 16,4 0-19-16,1 4-25 0,3 2-16 0,0 1-23 0,4 3-25 15,1 2-17-15,10-1-15 0,-1 4-7 16,7-1-1-16,7 1-3 0,1 1-4 0,4 1-4 16,1 2-11-16,4 3-16 0,2 0-35 0,-3 4-56 15,-2 1-160-15,-7 3-331 0,-13 4-851 0</inkml:trace>
  <inkml:trace contextRef="#ctx0" brushRef="#br0" timeOffset="163505.1509">23573 15965 2122 0,'0'0'234'0,"0"0"-79"0,0 0-30 16,0 0-32-16,0 0-25 0,0 0-15 0,0 0-6 15,0 0-24-15,0 0-5 0,0 0-6 0,0 0-10 16,-117-53 5-16,91 64-6 0,0 4-2 15,1 1 4-15,2 5-6 0,3 2 3 0,-1 2-2 16,2 5-2-16,0 0 2 0,4 3-6 0,1-1 1 0,2 0-2 16,4-3-2-16,6 1 2 0,2-6-8 15,0-2 0-15,9-4-5 0,4-4 5 0,5-4 10 16,9-3 0-16,-1-7 11 0,8 0-3 0,0-9-2 16,5-3 12-16,-3-3-8 0,2-6 10 15,-6 0 6-15,-1-1-5 0,-4-6 12 0,-6 2-5 16,-9 0 5-16,-4-2 10 0,-7 0 1 15,-1 2 7-15,-10-1-7 0,-8 2-6 0,1 2-4 0,-8-1-12 16,-5 5-9-16,-1 1-3 0,-5 3-12 16,-1 2 0-16,-2 4-3 0,5 1-9 0,2 1-4 15,2 0-20-15,3 3-31 0,8 1-57 0,7 0-105 16,4-1-222-16,7 2-286 0,1 1-673 0</inkml:trace>
  <inkml:trace contextRef="#ctx0" brushRef="#br0" timeOffset="163769.2584">24081 15429 2951 0,'0'0'25'0,"0"0"-14"0,0 0-17 16,0 0-13-16,0 0-15 0,0 0 5 16,0 0 9-16,0 0 7 0,0 0 15 0,0 0 0 0,0 0 1 15,-132 118 7-15,112-76-3 0,4 4 6 16,0 6 3-16,3 4 0 0,1-1 6 0,3-2-8 15,3-5 0-15,6-4 0 0,0-3-7 0,2-3 6 16,9-1-6-16,4 0-6 0,-1-2 0 16,5-2-12-16,1-2-1 0,5-1 1 0,-1-4-8 15,3-2 5-15,-1-4-12 0,4-3-22 0,0-3-25 16,-1-3-66-16,1-5-101 0,-2-2-153 0,-3-4-224 16,-5 0-200-16,-9-3 209 0</inkml:trace>
  <inkml:trace contextRef="#ctx0" brushRef="#br0" timeOffset="163972.9098">24313 15852 1867 0,'0'0'285'0,"0"0"-120"0,0 0-12 0,0 0-51 0,0 0-51 15,0 0-26-15,0 0-26 0,0 0-6 16,0 0 9-16,0 0 14 0,0 0 29 0,0 0 11 16,0 0 12-16,0 0 1 0,111 49-16 15,-83-21-11-15,-3 2-18 0,2 2-10 0,-4-1-5 16,-2 1-7-16,0 0 2 0,-2-1-11 0,1-1-4 15,-1-2-11-15,-1-4-25 0,-1-1-18 0,0-4-63 16,-1-6-102-16,-2-1-182 0,-2-8-279 16,-3-3-339-16,-3-1 629 0</inkml:trace>
  <inkml:trace contextRef="#ctx0" brushRef="#br0" timeOffset="164120.5259">24740 15895 2108 0,'0'0'234'0,"0"0"-28"0,0 0-40 0,0 0-43 16,0 0-45-16,0 0-27 0,0 0-34 0,0 0-19 15,-127-12 3-15,100 32-9 0,-2 6 1 0,0 1 9 16,5 1-8-16,-2-1 8 0,5 0-3 16,5-1-11-16,0-1 1 0,5-2-17 0,1 0-11 15,4-2-15-15,3-1-37 0,3-2-76 0,0-3-192 16,3-2-348-16,0-6-761 0</inkml:trace>
  <inkml:trace contextRef="#ctx0" brushRef="#br0" timeOffset="164349.9092">25076 16001 3292 0,'0'0'-22'0,"0"0"-15"0,0 0 2 0,0 0-1 16,0 0 22-16,0 0 11 0,0 0 1 0,0 0 8 15,0 0 0-15,0 0-1 0,29 121-3 16,-30-90-1-16,1 2-5 0,0 0 2 0,0-3 5 15,0 0-6-15,0-1 9 0,0-3-4 0,0 0-14 16,0-2-14-16,0-3-51 0,0 0-107 16,0-2-185-16,1-7-322 0,0-7-781 0</inkml:trace>
  <inkml:trace contextRef="#ctx0" brushRef="#br0" timeOffset="164498.5552">24985 15789 2597 0,'0'0'18'0,"0"0"-13"0,0 0-36 0,0 0-25 16,0 0-16-16,0 0 2 0,0 0 7 15,0 0-53-15,0 0-128 0,0 0-214 0,0 0-219 16,0 0-156-16</inkml:trace>
  <inkml:trace contextRef="#ctx0" brushRef="#br0" timeOffset="164758.2152">25400 15616 2842 0,'0'0'37'0,"0"0"-35"0,0 0 6 0,0 0-8 16,0 0-2-16,0 0 6 0,0 0-3 0,0 0 4 16,0 0 5-16,0 0 3 0,120 134 8 15,-117-95 3-15,2 3-4 0,-3 4-1 0,-2 4-2 16,0 6-5-16,-1-1-2 0,-5 3-7 0,1 3-6 15,-2-1 1-15,1-1 4 0,2-5-2 0,3-7 5 16,1-3-1-16,0-6-6 0,0-7 0 16,2-2-2-16,0-7-4 0,-1-5 0 0,-1-4-13 15,0-4-13-15,-3-6-28 0,-4-2-57 0,-4-1-80 16,-2-1-172-16,1-3-279 0,1 0-727 0</inkml:trace>
  <inkml:trace contextRef="#ctx0" brushRef="#br0" timeOffset="164967.3553">25724 15990 2755 0,'0'0'279'16,"0"0"-307"-16,0 0 3 0,0 0 0 0,138-46 8 15,-109 40 11-15,-3 2 6 0,-6 1 3 16,-4 1 1-16,-1 1-3 0,0 1 2 0,-1 0-1 15,1 0-4-15,-3 0-11 0,-2 0-25 0,-3 0-52 16,-1 0-75-16,-5 0-154 0,-1-1-245 0,0 0-316 16,-1 0 5-16</inkml:trace>
  <inkml:trace contextRef="#ctx0" brushRef="#br0" timeOffset="165175.0101">25891 15780 2392 0,'0'0'102'0,"0"0"-17"0,0 0-43 0,0 0-24 15,0 0 9-15,0 0 16 0,0 0 16 16,0 0 17-16,0 0 6 0,0 0-7 0,23 127-18 16,-18-93-14-16,-2 5-19 0,2-2 1 0,-3 0 2 15,4-2-7-15,-3-2 7 0,0 2-12 16,0-2-3-16,-2-1 3 0,0-1-9 0,-1-1 6 16,0-4-3-16,-1 0-10 0,-3-2 4 0,1-6-15 15,0 0-5-15,-3-2-12 0,4-5-39 0,-2-1-70 16,3-2-177-16,0-4-395 0,1-1-873 0</inkml:trace>
  <inkml:trace contextRef="#ctx0" brushRef="#br0" timeOffset="165539.1612">26468 15715 2857 0,'0'0'69'0,"0"0"-160"15,0 0-35-15,0 0 18 0,0 0 30 16,0 0 68-16,0 0 59 0,0 0 6 0,0 0 0 16,0 0-30-16,0 0-27 0,0 0-11 0,0 0-11 15,0 0 9-15,22-60 6 0,-39 71 14 0,-3 0 11 16,0 3-3-16,1 0 5 0,-1 2-7 16,1 3-5-16,1 2-4 0,-2 3-6 0,0 0 2 15,-1 1 0-15,2 1-2 0,2 0 3 0,2 1-8 16,2 1 1-16,3 1 4 0,4-1-2 15,5 1 9-15,1-2 0 0,0 0 5 0,8-3 7 16,4 0 6-16,-1-5 13 0,6-1 11 0,2-4 11 16,2-1 7-16,3-3-6 0,2-2-5 0,0-2-11 15,2-2-15-15,-1-3-4 0,-1-1-8 0,0 0-5 16,-4 0-7-16,-3-5-8 0,-2 1-5 16,-5-1-13-16,-1-1-13 0,-3-1-32 0,-3-2-76 15,1-1-121-15,-2-3-207 0,-4 3-320 0,1 1-519 0</inkml:trace>
  <inkml:trace contextRef="#ctx0" brushRef="#br0" timeOffset="165705.1959">26405 15988 2279 0,'0'0'84'0,"0"0"-42"0,0 0 18 0,0 0 35 15,0 0 28-15,0 0 19 0,0 0-26 0,0 0-38 16,126-39-32-16,-110 31-27 0,2 2-9 0,-1-1-11 15,3-1-9-15,-1 1-20 0,1-1-55 16,-4 0-181-16,-4 2-599 0,-3 1-708 0</inkml:trace>
  <inkml:trace contextRef="#ctx0" brushRef="#br0" timeOffset="166249.4872">26880 16049 0 0,'0'0'350'15,"0"0"29"-15,0 0-39 0,0 0-28 0,0 0-32 16,0 0-38-16,0 0-30 0,0 0-33 16,0 0-30-16,0 0-24 0,0 0-31 0,0 0-21 15,1 17-11-15,-4-11-9 0,0 3-1 0,-3 4-4 16,1 2 1-16,-2 2-10 0,2 2-6 15,0 3-11-15,1 1-9 0,0-2-2 0,1 2-8 16,1 0 1-16,0-1-2 0,1 1-7 0,1-1 7 16,0-1-14-16,0-1-1 0,1-2-8 15,3-2-34-15,5-3-32 0,2-3-106 0,3-1-232 0,-1-5-407 16,-5 0-653-16</inkml:trace>
  <inkml:trace contextRef="#ctx0" brushRef="#br0" timeOffset="166372.9486">27181 15891 2979 0,'0'0'42'0,"0"0"-40"0,0 0-49 0,0 0-41 15,0 0-43-15,0 0-38 0,0 0-160 0,0 0-395 16,0 0-738-16</inkml:trace>
  <inkml:trace contextRef="#ctx0" brushRef="#br0" timeOffset="167793.5858">24236 16602 433 0,'0'0'375'0,"0"0"-60"0,0 0-103 0,0 0-44 15,0 0-29-15,0 0-14 0,0 0-10 0,0 0-12 16,0 0-5-16,0 0-7 0,0 0-10 0,0 0-12 16,-26-77-19-16,26 77-19 0,0 0-19 0,0 0-12 15,0 0-19-15,0 1-11 0,0 2 3 16,0 5-1-16,1 2 17 0,1 5 13 0,3 4-4 16,-2 2 7-16,0 3-5 0,3 1-1 0,-3 3 8 15,3 0-9-15,-2 3 6 0,2-2-1 16,-1 1-10-16,0-2 9 0,-1 1-10 0,2 0 3 15,-2 1 6-15,5 0-9 0,1 0 5 0,1 0 0 16,2 1-2-16,4-2 8 0,1 2 0 16,0 0-2-16,3 2 2 0,0 1-1 0,0 1-9 15,3 4 5-15,2 0 1 0,0 4-5 0,4 2 7 16,3 1-5-16,1-1-8 0,-1-1 4 0,-2 1-7 16,1-1-1-16,2 0 9 0,-8-7-7 15,1-4 4-15,-4-6 31 0,-3-4-17 0,2 2 15 16,7 1-8-16,1 0-43 0,2 3 33 0,8-1-24 15,2-2 25-15,5-2 24 0,2 0-31 0,1-5 30 16,4-2-21-16,2 0-8 0,2-1 14 0,3 0-17 16,0-1 8-16,0 1 3 0,0 1-8 15,-2 0 4-15,0 2-5 0,-5 0-2 0,4 1-1 16,-4-1 8-16,0 1-13 0,0-1 1 0,-1 0 21 16,1 0-21-16,1-3 40 0,-1 0 10 15,3-3-27-15,1 1 38 0,2-4-45 0,2-2-19 0,3-4 50 16,1-2-56-16,3-2 51 0,4 0-10 15,0 0-34-15,3-3 50 0,0 0-46 0,2-2 16 16,-1 2 7-16,1-1-26 0,-1 1 20 0,-1 0 10 16,-1 2-17-16,-1 1 19 0,0-2 1 15,-5 1-11-15,-1 0 1 0,-2-1 6 0,-1 0-5 16,-2-2 13-16,1 0 19 0,-1-2-17 0,3-2 8 16,0-1-1-16,5-1-27 0,0-2 21 15,3-1-20-15,4-1-13 0,-2 0 37 0,2-2-35 16,0-1 30-16,0-1 13 0,-2 0-32 0,2-4 35 15,-4 2-26-15,-1-2-11 0,-2-1 44 0,-2 0-42 16,1-2 42-16,-6 0 10 0,0 0-58 0,-7 0 30 16,1 0-30-16,4-4-12 0,1-4 45 0,-1-2-21 15,-3 2 0-15,-17 7 6 0,-11 3-18 16,-6 6 13-16,-9 1-4 0,0 2-6 0,-5-1-7 16,-3 1 2-16,-3 1-10 0,3 2-7 15,-4 2-9-15,3 3-47 0,-1-2-80 0,-1 3-234 16,3 0-488-16,-6 1-666 0</inkml:trace>
  <inkml:trace contextRef="#ctx0" brushRef="#br0" timeOffset="168530.3056">29619 16111 889 0,'0'0'213'0,"0"0"-33"15,0 0-2-15,0 0-10 0,0 0-33 0,0 0 1 16,0 0-18-16,0 0-20 0,0 0-2 0,0 0-22 16,0 0-24-16,0 0-14 0,0-62-22 15,0 62-13-15,0 0-12 0,0 2-14 0,2 1-3 16,3 5 3-16,-1 2 6 0,5 4 5 0,1 4 7 15,1 4-12-15,6 1 5 0,-3 4-1 0,5 0 0 16,0 1 16-16,1-1-4 0,1 2 3 16,-2-3 5-16,-2 2-6 0,-1-2 5 0,-3 1 5 0,-2-2-7 15,-3 3 4-15,1-4-4 0,-5 0-7 16,1-1-7-16,-3-3-10 0,1-1-23 0,1-5-37 16,-2-2-83-16,-1-3-121 0,5-2-145 0,-3-4-67 15,-2 0-12-15,1-3 347 0</inkml:trace>
  <inkml:trace contextRef="#ctx0" brushRef="#br0" timeOffset="168815.4456">30005 16166 402 0,'0'0'457'0,"0"0"-58"15,0 0-55-15,0 0-66 0,0 0-36 0,0 0-47 16,0 0-40-16,0 0-30 0,0 0-43 0,0 0-23 16,0 0-27-16,0 0-24 0,0 0-13 15,0 0-19-15,-45-107-4 0,46 117 6 0,2 5 6 16,1 7 8-16,2 6 9 0,-2 5 0 0,1 4 2 15,-3 3 7-15,-2 0-5 0,0 2-2 0,-3 1 0 16,-5 1-3-16,-2 0 4 0,-1-2 2 0,-3-1-2 16,0-2 4-16,0-3-8 0,-1 0-1 0,2-3 2 15,0 2-4-15,-1-3 3 0,4-3 1 16,2-3-6-16,0-2 5 0,0-3-4 0,4-2 1 16,-1-5-1-16,3 0-11 0,0-3-6 0,2-1-7 15,-1-5-15-15,1 0-4 0,0-3-28 16,0 1-44-16,1-3-47 0,1 0-76 0,0 0-74 15,5 0-137-15,-3 0-114 0,2-2-46 0</inkml:trace>
  <inkml:trace contextRef="#ctx0" brushRef="#br0" timeOffset="169258.1838">30305 15983 164 0,'0'0'312'0,"0"0"6"0,0 0-34 16,0 0-59-16,0 0 1 0,0 0 0 16,0 0-23-16,0 0-5 0,0 0-36 0,0 0-33 15,0 0-27-15,0 0-31 0,0 0-20 0,0 0-21 16,5-58-22-16,-5 59-9 0,0 3-11 15,0 4 1-15,0 3 10 0,0 7 5 0,-1 6 6 16,-1 5-1-16,0 7-2 0,-3 3-8 0,-4 4 0 16,-1 4 1-16,-2 2 3 0,-1 1 7 0,-3 4-2 15,2 0-3-15,-2 1 3 0,1 0-5 16,-1-2 6-16,4-1-1 0,-2-1-8 0,4-3 5 16,-1 0-10-16,3-3 1 0,1 0 10 0,3-3-9 15,-1-4 11-15,4-4-2 0,1-2-10 16,0-3 7-16,0-1-3 0,-1-2-5 0,0-1 16 15,-1-4-8-15,-1-1 4 0,0-2 4 0,2-3-9 16,-2 0 6-16,-3-3-6 0,4-2 5 0,0-3 3 16,-2-4-6-16,3 0 7 0,1-3-9 0,0 0 0 15,0 0-2-15,0 0-5 0,0 0-10 0,6-7-38 16,2-6-59-16,6-2-138 0,-3-2-299 16,-1 5-816-16</inkml:trace>
  <inkml:trace contextRef="#ctx0" brushRef="#br0" timeOffset="170313.3591">30098 16715 0 0,'0'0'267'0,"0"0"-24"16,0 0-63-16,0 0-30 0,0 0-7 15,0 0 28-15,0 0 15 0,0 0 9 0,0 0-11 16,0 0-28-16,0 0-30 0,0 0-26 0,0 0-17 16,0 0-12-16,5-29-16 0,-5 29-13 15,0 0-11-15,-1 2-16 0,1-1-13 16,-2 0-8-16,2 2-9 0,-2 0 1 0,1 3 3 0,0 1 3 15,0 2 7-15,-1 1 0 0,-1 0 0 0,-1 1 5 16,2 1-8-16,0-2 3 0,-3 3 0 16,4 0-3-16,-1 1 8 0,-4 0 1 0,4-1 1 15,-1 3 1-15,-2 0-1 0,3-3-2 0,0 1-1 16,-1-2-6-16,-1 1-1 0,3-1 2 16,0-3-5-16,0 0 6 0,-1-2-8 0,2 0-9 15,0-3-10-15,0-2-20 0,0 0-22 0,2 0-29 16,0-1-29-16,4-1-32 0,-2 0-88 0,6-4-123 15,-2 0-107-15,-4 0-220 0</inkml:trace>
  <inkml:trace contextRef="#ctx0" brushRef="#br0" timeOffset="170446.2822">30042 16521 1307 0,'0'0'205'0,"0"0"-39"0,0 0-91 16,0 0-83-16,0 0-81 0,0 0-40 0,0 0 1 15,0 0 7-15,0 0-139 0,0 0-758 0</inkml:trace>
  <inkml:trace contextRef="#ctx0" brushRef="#br0" timeOffset="183757.5962">19924 7553 1042 0,'0'0'132'0,"0"0"-51"15,0 0-69-15,0 0-15 0,0 0 21 16,0 0 49-16,0 0 55 0,0 0 43 0,0 0 25 16,0 0-6-16,0 0-22 0,0 0-25 0,-5-28-25 15,0 21-20-15,-1 0-17 0,0-1-10 0,-3-2-10 16,-3 3-8-16,-1-3-10 0,-2 1-6 0,-5-1-9 15,-1 1-9-15,-3 1-1 0,-3 0-4 0,-4 3-3 16,-7 0 4-16,0 2-5 0,-5 3 2 16,-1 0 2-16,-5 3-7 0,-1 3 8 0,3 1-1 15,-2-1 2-15,1 1 8 0,-2-1-2 0,1 1 3 16,2 0-1-16,1-1-4 0,3-1-4 16,0 0-3-16,2 0-4 0,1-1 1 0,-2 0 0 15,1 2 1-15,-3-3 0 0,-1 2-3 0,-2 2-2 16,0-1 0-16,0 1-4 0,-2 1 2 0,4 2 1 15,-1-2 0-15,4 3 3 0,7-1 3 0,0-1-8 16,9 1-2-16,0-2-8 0,5-2-14 16,7 1 0-16,1-2-13 0,5 0-7 0,1-2-9 15,2-1-27-15,0 0-31 0,3-1-51 0,-1 0-91 16,2-1-121-16,0 0-179 0,-1 0-159 0,2 1 137 16</inkml:trace>
  <inkml:trace contextRef="#ctx0" brushRef="#br0" timeOffset="184238.9531">18503 7190 2116 0,'0'0'81'0,"0"0"-38"0,0 0-28 0,0 0-28 15,0 0-6-15,0 0 1 0,0 0 9 16,0 0 19-16,0 0 20 0,0 0 15 0,0 0-5 15,0 0-15-15,0 0-19 0,0 0-23 0,-48 2 4 16,32 12-1-16,-4 4 1 0,-1 4 13 16,-2 2-7-16,-4 5 6 0,-2 0 4 0,0 4-7 15,1-1 9-15,0-1-4 0,2-2 1 0,2-3 7 16,4-2-2-16,0-4 7 0,4-1 2 0,2-3-7 16,2 2 1-16,2-1-4 0,3-1-4 15,3 3-6-15,3-2-3 0,1 2-4 0,2-1-1 16,8-1 5-16,4-2 6 0,5-2 9 0,6-2 11 15,5-2 8-15,4-2 4 0,5-4 0 16,1 1-4-16,1-2-6 0,0-2-6 0,-2 0-4 16,-2 0-4-16,-1 0-1 0,-3 0 2 0,1 0-2 15,-3 0 1-15,-1 0 1 0,-3 0 1 0,1 1 3 16,-3 3 1-16,-1 1-1 0,-2 1 1 16,-3 1-3-16,-3-2-2 0,-2 3 1 0,-4-3-4 15,-3 0 5-15,-2-1 2 0,-3 1 0 0,0-3 11 16,-2 1 0-16,0-1 5 0,0 1 8 0,0 0-4 15,0 1 1-15,-2-2-3 0,1 3-10 0,-3-1-2 16,2 2-8-16,-1 1-7 0,-1 1-2 0,0-1-14 16,1 0-17-16,1 2-33 0,2 0-81 15,0 2-213-15,0-3-466 0,1-3-682 0</inkml:trace>
  <inkml:trace contextRef="#ctx0" brushRef="#br0" timeOffset="194520.354">20428 9982 63 0,'0'0'100'0,"0"0"-33"15,0 0-42-15,0 0-16 0,0 0-7 16,0 0 11-16,0 0 24 0,0 0 26 16,0 0 11-16,0 0 23 0,0 0-2 0,0 0-8 0,-7-6 4 15,6 4-8-15,-2 2-8 0,2 0-2 16,-3 0-12-16,3 0-2 0,-2 0-9 0,-3 0-11 15,3 0 1-15,-5 0-11 0,0 0 7 0,-2 0 4 16,-2 0 3-16,-3 0 0 0,-1 0-2 0,-4 0-4 16,-2 0-2-16,-5 3 2 0,-3-1 0 15,-2 1 2-15,-3-1 2 0,-1-1-7 0,-5 1-1 16,0 0-2-16,0-2-2 0,-4 0 2 0,3 0-1 16,-3 0 2-16,4 0 2 0,1-2 2 0,1 0 1 15,2-1-3-15,1 0-7 0,2 2-6 16,-2-1-1-16,2 0-11 0,-3 2 2 0,2 0-5 15,-1 0-6-15,3 0 10 0,-1 0-8 0,1 2 0 16,1 0 1-16,0 2-10 0,-1 0 1 0,1 1 0 16,-2 0-3-16,3-1 4 0,0 3-5 15,0-3 0-15,1 1 1 0,4 1-5 0,0-2-3 16,3-1-7-16,5 1-19 0,0-1-43 0,6 0-65 16,-2 0-135-16,4-1-202 0,3 0-282 0,1-1 478 0</inkml:trace>
  <inkml:trace contextRef="#ctx0" brushRef="#br0" timeOffset="194991.3216">19223 9609 1034 0,'0'0'130'0,"0"0"7"0,0 0-26 0,0 0-38 16,0 0 4-16,0 0-10 0,0 0-3 15,0 0-6-15,0 0-27 0,0 0-2 0,0 0-9 16,0 0-6-16,0 0 4 0,0 0-12 0,-110-78-6 16,93 80-6-16,-3 6-11 0,-1 4-1 0,-4 2 0 15,1 5 1-15,-2 4 7 0,0 3 5 16,0 0 3-16,0 4 4 0,-2 2 2 0,1 0-1 16,-2 1 5-16,2-2 0 0,-1 1 0 0,1-1 8 15,4-4 1-15,1-1 3 0,2-3 6 16,4-4-4-16,2 0 4 0,4-5 0 0,3-1-11 15,1-1-1-15,1-3-13 0,5 1-9 0,0 0 3 16,0-2-7-16,1 3 5 0,6 0 5 0,1 2-2 16,-1-1 8-16,3 1 0 0,4 2-1 0,0 2 5 15,1 0-1-15,2-1-1 0,3 2 3 16,1-1-1-16,4 0 3 0,-1-1 8 0,-1-3 0 16,3 2 2-16,-3-1 2 0,0-2-9 0,-1-1 1 15,-1 1-1-15,-3-3-7 0,0 0 10 0,-2-2 2 16,0-1 0-16,-2-1 15 0,0-3-5 15,0 1 1-15,2 0 4 0,-4-1-10 0,3 0-2 16,-1 2-1-16,1-2-15 0,0 1 1 0,-2 1-8 16,1 0-12-16,0 0-9 0,-2 2-39 0,0-1-108 15,-3 1-254-15,-2-2-929 0</inkml:trace>
  <inkml:trace contextRef="#ctx0" brushRef="#br0" timeOffset="198592.1676">15128 14541 1301 0,'0'0'427'0,"0"0"-310"16,0 0-39-16,0 0-6 0,0 0 26 0,0 0 22 15,0 0 5-15,0 0-18 0,0 0-36 16,0 0-17-16,0 0-10 0,0 0-2 0,-101-84 0 16,87 71 0-16,-4-1-1 0,3 0-6 0,-2-3-3 15,-2-1-6-15,-1-2-2 0,-1-1-7 0,-2-1-3 16,-3 0-1-16,3-1-2 0,-6 3 8 0,0 0-4 15,1-2 0-15,-4 0 0 0,-1-1-6 16,0-2 0-16,-4 2-3 0,2-4-4 0,-2 2 3 16,3-4-3-16,-3 4 0 0,4-2 0 0,-5 1-5 15,5 1 2-15,-2 0 0 0,0-2 0 16,2 2-1-16,-2 0 3 0,3 0-2 0,1 0 0 16,1-1-1-16,-1 1-4 0,1 2 2 15,0 0 0-15,0 0-2 0,2 1 0 0,0 0-1 0,0 2-5 16,-1-2 2-16,4 4-8 0,-1 1-11 0,-2-1-10 15,4 2-24-15,-1 2-30 0,0-2-48 16,4 1-90-16,0 0-155 0,0-2-223 0,4 4-195 16,7 4 229-16</inkml:trace>
  <inkml:trace contextRef="#ctx0" brushRef="#br0" timeOffset="199010.4179">13816 13058 2048 0,'0'0'26'0,"0"0"-43"16,0 0 1-16,0 0 10 0,0 0 15 0,0 0 20 15,0 0 0-15,0 0 5 0,0 0 3 0,0 0-5 16,0 0-2-16,0 0-9 0,0 0-9 16,0 0-4-16,-26 41-3 0,12-23 0 0,0 2 2 0,-4 5-2 15,0 0 2-15,1 1 0 0,0-2 2 16,-2 2-2-16,-1 0 1 0,2-1-1 0,3 0-5 15,-2-1 3-15,2-2-5 0,2-3 0 16,2-5 2-16,4-2-3 0,2-3 4 0,4-5 3 16,0-2 4-16,1-2 11 0,0 0 14 0,0 0 16 15,0 0 23-15,0 0 13 0,1-2 6 0,0-4 0 16,1-1-15-16,4-6-11 0,-3-5-14 16,6-4-14-16,-3-3-7 0,1-4-6 0,0 0-1 15,2 2-3-15,-3 3-2 0,0 2-6 0,2 2-6 16,0 4-2-16,1 0-5 0,3 4-1 0,1 4-1 15,0-1-2-15,5 3 2 0,3 4-1 16,4 1 1-16,5 1 4 0,3 3-3 0,1 4 2 16,4 4-2-16,-3 0-3 0,3 3 2 0,-3 0-7 15,0 2 1-15,-3 0-2 0,-2 2-8 0,0 3-7 16,-2-1-39-16,-3 3-95 0,3 2-240 16,-9-5-675-16,-6-8-378 0</inkml:trace>
  <inkml:trace contextRef="#ctx0" brushRef="#br0" timeOffset="203586.7266">8583 7661 0 0,'0'0'0'0,"0"0"0"0,0 0 0 16,0 0 0-16,0 0 23 0,0 0 109 15,0 0 5-15,0 0-22 0,0 0-3 0,0 0-12 16,0 0-14-16,0 0-7 0,-1-16-14 0,1 15-8 16,0-1-6-16,0 2-15 0,0 0-13 0,0 0-14 15,0 0-13-15,0 0-8 0,0 0-7 0,0 0-10 16,0 0-5-16,0 0-7 0,0 0-1 16,0 2 5-16,0-1 5 0,0 0 9 0,0 0 9 15,0 3 8-15,0-1 6 0,3 4 2 0,2 1 1 16,-2 2 4-16,4 3 2 0,0 2 6 0,-1 1 1 15,2 0 0-15,0 0-2 0,-3 1-2 16,4-2 0-16,-2 2-4 0,-3-1 3 0,4-1-3 16,-2 0 0-16,0 0 2 0,-1-2-5 0,-1-1 3 15,2-3 1-15,-2-2-1 0,-2 0 2 16,5-2-2-16,-5-1 0 0,0-3 7 0,2 1 7 16,-2-2 17-16,-1 0 18 0,0 0 25 0,-1 0 20 15,2 0 11-15,0 0 5 0,1 0 0 0,-1-3 5 16,1-1 9-16,4-2 2 0,0-3-12 15,0-4-22-15,6-5-21 0,2-8-18 0,4-3-2 16,1-9-5-16,2-6-12 0,6-5-9 0,2 0-19 16,2-2-5-16,0 3-3 0,-2 3-4 0,0 7 3 15,-3 5-3-15,-4 4-2 0,-2 4 2 16,-2 4-2-16,-6 5 4 0,3 3 1 0,-6 1 3 16,-4 2-1-16,1 2-2 0,1 2-3 0,-5 3-2 15,3-1 1-15,-4 2-2 0,0 1 1 16,-2-1-3-16,1 2-7 0,-1 0-4 0,1 0-7 15,1 0-10-15,0 0-6 0,0 0-17 0,-1 0-22 16,0 3-38-16,-1 2-89 0,1 2-162 0,-1 0-200 16,2-3-557-16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6:44:4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7128 1137 1309 0,'0'0'3'0,"0"0"14"16,0 0-45-16,0 0-35 0,0 0-8 16,0 0-12-16,0 0 16 0,0 0 37 0,0 0 17 0,0 0 42 15,0 0 24-15,0 0-2 16,17-16 8-16,-11 16-19 0,2 0-5 0,3 2 3 0,0 3-13 15,4 1 5-15,-1 1-4 0,4 3-19 16,-3 1 13-16,6 5-15 0,7 7-2 0,9 9 0 16,3 3-8-16,4 6 6 0,-3-4 4 15,-2 0 13-15,-1-3 1 0,-3 2 5 0,-2 0-3 16,1-1-10-16,-2 0 8 0,-2-2-10 0,-1-1 2 16,-4-1 8-16,0-2-13 0,-3-3 2 0,-1-2-2 15,-2-3-16-15,-3-2 5 0,3-5-11 0,-3-2-18 16,-2-2-35-16,-2-4-113 0,-1-2-174 0,-2-1-165 15,-2-3 144-15</inkml:trace>
  <inkml:trace contextRef="#ctx0" brushRef="#br0" timeOffset="303.9706">7799 1203 1295 0,'0'0'255'16,"0"0"29"-16,0 0-91 0,0 0-67 0,0 0-20 15,0 0-56-15,0 0-19 0,0 0-6 16,0 0-31-16,0 0 17 0,0 0-14 0,0 0-24 16,0 0 2-16,0 0-48 0,-7-50-14 0,6 55 22 15,-1 2 11-15,0 4 49 0,-6 10 32 0,-6 10-5 16,-5 9 2-16,-7 8-6 0,1-2-4 16,-3-2 3-16,3-1 5 0,-3-3-8 0,-1 1 4 15,-1-1-1-15,0-1-5 0,-1 0 13 0,2-3-7 16,4-4-6-16,-2-2 1 0,5-5-16 0,2-1 2 15,2-3 5-15,0-2-8 0,5-2 8 16,2-3-1-16,3-4-13 0,3-1 3 0,0-1-23 16,4-1-19-16,1 0-33 0,0-1-82 0,0-2-87 15,8 2-127-15,-1-5-175 0,-3-1-230 0</inkml:trace>
  <inkml:trace contextRef="#ctx0" brushRef="#br0" timeOffset="611.6816">8096 1662 1323 0,'0'0'425'0,"0"0"-533"0,0 0-12 16,0 0-22-16,0 0 55 0,0 0 61 0,0 0 29 16,0 0 19-16,0 0 5 0,0 0 10 0,0 0 1 15,0 0-1 1,0 0 5-16,0 0 0 0,57 109 9 0,-53-92-1 0,2 2 0 0,-3 1-5 15,3 1-13-15,-3 1 4 0,-2 1-7 0,2 1-1 16,0 2 1-16,-3 1-10 16,0 1 3-16,0 2-4 0,0-1-2 0,-6-2 4 0,4 0-9 15,-1-3 6-15,-2 0-3 0,3-5-6 0,0 0 3 16,-2-2-7-16,3-4 4 0,-1-3 1 16,2-1-4-16,0-3 7 0,-1 1-6 0,1-4-1 0,-1-3 2 15,1 2-10-15,0-2 0 0,0 0-30 16,0-2-122-16,-1-1-350 0,1 1-854 0</inkml:trace>
  <inkml:trace contextRef="#ctx0" brushRef="#br0" timeOffset="1229.7488">10819 995 2045 0,'0'0'75'0,"0"0"18"0,0 0-49 16,0 0-51-16,0 0-15 0,0 0-30 0,0 0 26 15,0 0 3-15,0 0-5 0,0 0 23 0,0 0-31 16,0 0-4-16,5-29 26 0,-1 31-6 16,2 1 33-16,1 4 14 0,2 2-19 0,5-1 12 15,-1 5-13-15,5 2 2 0,-1 2 9 16,2 4-10-16,2 1 8 0,-1 1 2 0,8 9-11 15,4 6 7-15,4 6-19 0,4-1-6 0,-4-4 9 16,-5-7-6-16,0-4 16 0,-1-1 1 0,0-3 0 16,-3-1-3-16,-1-2 2 0,-2-4-1 0,-2 0-7 15,-1-2 9-15,-3-1-9 0,-1 0 7 16,0-2 4-16,-4-1-14 0,-1-2 12 0,-4-1-13 16,0-3-18-16,-3-1 0 0,-2-3-40 0,-1-1-51 15,-2 0-87-15,0 0-174 0,0-1-288 16,-2-1-82-16</inkml:trace>
  <inkml:trace contextRef="#ctx0" brushRef="#br0" timeOffset="1527.1451">11392 1063 1371 0,'0'0'275'0,"0"0"-13"16,0 0-80-16,0 0-59 0,0 0-49 15,0 0-11-15,0 0-19 0,0 0-40 0,0 0 8 16,0 0-26-16,0 0 1 0,0 0 8 0,0 0-32 15,0 0-7-15,-23-46-37 0,23 49-8 16,-2 0 32-16,2 3 15 0,-4 3 45 0,-2 2 26 16,1 5-6-16,-4 2 10 0,-3 9-4 0,-6 10-8 15,-2 7-12-15,-2 0-3 0,1-6-6 16,4-6-3-16,0-3 18 0,3-4-4 0,-1 1-1 16,1 1 7-16,-1-1 4 0,1 3 18 0,-4 0-2 15,3-1-13-15,2-3-9 0,2-3-25 0,2-1 3 16,0-4 8-16,1 0-15 0,4 0 10 15,-2-1-13-15,-1-1-20 0,1 0-20 0,-2-1-71 16,2-2-92-16,2 0-122 0,2-1-183 0,1-4-192 16,1-1 427-16</inkml:trace>
  <inkml:trace contextRef="#ctx0" brushRef="#br0" timeOffset="2104.358">11992 1487 1472 0,'0'0'585'15,"0"0"-558"-15,0 0-7 0,0 0-24 0,0 0-8 16,0 0 13-16,0 0 17 0,0 0 15 16,0 0 19-16,0 0 7 0,87-121-7 0,-77 116-11 15,-4 0-20-15,3 2-20 0,0 2 2 0,3 1-8 16,1 0-5-16,0 0 10 0,1 5-13 15,0 2 8-15,-2 1 0 0,0 3-13 0,0 2 7 16,-5 3-15-16,1 2 0 0,-3 1 11 0,-2 2-3 16,-1 0 14-16,-2 2 1 0,-2 3-2 0,-5 1 11 15,-4 4-1-15,-7 0 8 0,-1-1 1 0,-2 3-5 16,1-8 2-16,2 0-2 0,0-5-2 16,5-4 2-16,-1-1-5 0,5-3 2 0,2-1-2 15,2 0-1-15,0-3-3 0,2-1 1 0,2-1 1 16,1-1-4-16,0 0 3 0,0-1 1 0,5 1-4 15,0-1 12-15,4 1 1 0,1-3 6 16,3 1 18-16,5-3-4 0,3 0 12 0,5 0-1 16,3-6-18-16,2-2 7 0,3 0-17 0,-1-2-6 15,2 3 10-15,-1 0-16 0,-2 2 11 0,0 1 0 16,-2 1-12-16,-1-1 13 0,-4 1-8 16,-4 0 2-16,-5 1 9 0,-1 1-7 0,-5-1 10 15,-1 2 3-15,-4 0-4 0,1 0 10 0,-3 0-5 16,-2 0 3-16,-1 0 6 0,0 0-2 0,0 0 8 15,0 0-6-15,0 0-3 0,0 0-7 16,0 0-5-16,0 0 7 0,0 0-11 0,0 0 6 16,-1 0-10-16,1 0-8 0,-2 0 13 0,2 0-15 15,-1 0 9-15,1 0-1 0,0 0-17 0,0 0 14 16,0 0-18-16,0 0 0 0,0 0 9 16,0 0-20-16,0 0 5 0,0 0-17 0,0 0-30 15,1-1-33-15,2 0-66 0,-1-2-108 0,2 1-279 16,-1 1-538-16</inkml:trace>
  <inkml:trace contextRef="#ctx0" brushRef="#br0" timeOffset="4096.6299">15239 972 1678 0,'0'0'106'16,"0"0"24"-16,0 0-26 0,0 0-19 15,0 0-17-15,0 0-32 0,0 0-4 0,0 0-35 16,0 0-21-16,0 0 1 0,0 0-24 0,0 0 18 16,0 0 8-16,0 0-9 0,59-38 28 0,-50 46-15 15,1-1 8-15,3 5 26 0,-1 1-21 16,5 4 27-16,0 2-4 0,-1 3-21 0,3 2 27 15,1 4-28-15,3 8 6 0,6 4 18 0,1 3-28 16,1-1 17-16,-2-12-10 0,-7-8-8 0,3-7 15 16,-4-4-4-16,1-5 6 0,0-2 1 0,-1-3 2 15,2-1 6-15,3-5 4 0,-4-5 7 16,1-3 0-16,-3 0 10 0,-2-2 16 0,-5-1 8 16,2-1 26-16,-2-4-4 0,-3-1-1 0,0-4 1 15,-3-1-21-15,-2 1 22 0,-1-2-9 0,-3 2-18 16,-1 0 20-16,0 4-40 0,-4 1-1 0,2 4 22 15,-2 1-43-15,-2 4 28 0,4 0-16 16,-1 4-40-16,-2 3 30 0,4 1-41 0,-1 2-1 16,1 1 8-16,0 1-46 0,0 0 26 15,-4 4-6-15,3 7 8 0,-6 4 33 0,3 6-4 16,-3 6 13-16,-2 9-3 0,-7 17 1 0,1 15-5 16,-2 11-2-16,-1 0 1 0,2-10-5 0,4-6 9 15,0-7-5-15,-3 2 2 0,4 0 5 0,-5 0-10 16,4-3 10-16,-1-3-2 0,-2 0-7 15,5-2 12-15,-2-4-8 0,3-3-6 0,-1-2 8 16,1-2-13-16,1-6 1 0,1-2 8 0,-2-2-2 16,3-4 8-16,2-3-1 0,-2-2-5 0,-2-3 4 15,5-1-8-15,-3-3-1 0,4-1 10 16,-3-2-6-16,4-3 4 0,-1 0 1 0,2-2-14 16,-4-4-10-16,5 0-33 0,0-1-58 0,-1 0-96 15,1-2-206-15,-1-2-482 0,1 3-582 0</inkml:trace>
  <inkml:trace contextRef="#ctx0" brushRef="#br0" timeOffset="4820.0607">8729 3262 1976 0,'0'0'15'0,"0"0"32"0,0 0-8 15,0 0-9-15,0 0-4 0,0 0 11 16,0 0 1-16,0 0-4 0,0 0 7 0,0 0 0 16,-104-116 9-16,90 115 0 0,-5 1-8 0,0 0-14 15,-1 1-15-15,-1 8-5 0,-1 2-10 16,0 5 1-16,-4 4 1 0,3 1-4 0,1 2 4 16,2 2-3-16,0 2-5 0,1 2 6 0,5 5-3 15,-3 2 2-15,5 2 5 0,1 5-5 0,2 2-1 16,3 2 0-16,4 1-2 0,2 0-1 0,6-3 2 15,5-3-1-15,2-4 2 0,6-4 2 0,1-3-1 16,4-5 2-16,6-6 5 0,2-2 4 16,4-6 3-16,3-5 4 0,-3-6 3 0,5-1 5 15,3-12 6-15,1-5-3 0,2-7 2 0,0-4-1 16,2-3 1-16,-6-4 8 0,2 1 7 0,-7-5 12 16,-4 1 3-16,-5 0-2 0,-7 0-2 15,-3 0-6-15,-6 4 7 0,-3 3 4 0,-7 6-1 16,-3 2 2-16,0 3-9 0,-4 5-14 0,-8-2-10 15,-5 1-21-15,-3 2-11 0,-3-2-6 16,-4 2-4-16,-4 1 3 0,-2 2-1 0,-4 2-1 16,5 0 1-16,0 3-1 0,3 0 0 0,5 2-11 15,5 3-15-15,2-1-41 0,8 2-78 0,6 0-116 16,3 6-206-16,0 1-357 0,0-1-516 0</inkml:trace>
  <inkml:trace contextRef="#ctx0" brushRef="#br0" timeOffset="5414.8957">12423 3266 1674 0,'0'0'240'0,"0"0"-6"0,0 0-48 0,0 0-63 15,0 0-42-15,0 0-26 0,0 0-23 0,0 0-12 16,0 0 0-16,0 0-8 0,0 0-1 16,0 0-2-16,0 0-5 0,0 0-2 0,-48-52-6 15,43 53-5-15,-3 4-3 0,-1 3-2 0,-1 4 1 16,-5 3 8-16,0 5 1 0,-2 5 2 16,-2 3 2-16,0 7-5 0,1 0 2 0,3 5 3 15,0 0-6-15,5 3-2 0,1-1-1 0,4 1-6 16,2-3 1-16,3-1 5 0,3-3-8 0,6-2 1 15,5-6-7-15,3-4-10 0,4-3 12 0,3-6 7 16,6-3 13-16,1-7 18 0,3-3 1 0,4-2 7 16,1-7 7-16,1-6-1 0,2-4 10 15,-4-4 8-15,0-4 4 0,-2-2 12 0,-1-4 4 16,-5 1 0-16,-3-2 3 0,-5-4-3 0,-3 1-4 16,-5-1-10-16,-4 1-4 0,-4 3-9 15,-6 0-5-15,0 6-6 0,-10 0-13 0,-2 2-12 16,-7 0-15-16,-4 4-5 0,-4 0-8 0,-3 2-1 15,-2 0 3-15,-3 3-2 0,0 3 5 0,4 3-1 16,7 3-15-16,3 1-21 0,5 5-58 16,6 0-98-16,5 2-133 0,2 8-212 0,2 1-523 0,1-2 247 15</inkml:trace>
  <inkml:trace contextRef="#ctx0" brushRef="#br0" timeOffset="5951.1021">15327 3435 2486 0,'0'0'63'0,"0"0"17"0,0 0-25 0,0 0-25 16,0 0-8-16,-7-119-14 0,3 104-1 16,-2-1 1-16,2 4-2 0,-2 1 8 0,1 4 0 15,-1 1 0-15,3 2 5 0,-2 0-8 0,3 3 0 16,1 1-4-16,-1 0-16 0,-2 0-4 0,1 1-6 16,-5 4-6-16,-4 2 7 0,-3 5 2 0,-8 3 1 15,-1 6 6-15,-5 5-4 0,-1 4 3 16,-2 6 3-16,0 5 0 0,0 4 1 0,2 3 1 15,2 0-3-15,5 0-5 0,5-3 2 16,5-1-4-16,6-5 2 0,6-3 3 0,1-4-2 0,7-2 7 16,5-2 2-16,1-3 5 0,7-3 6 0,1-4 3 15,6-3 10-15,4-5 10 0,4-3 2 16,6-4 8-16,6-3 0 0,1-2-8 0,3-6 6 16,0-4-7-16,1-3 0 0,-1-4 3 0,-2-3-3 15,-2-3 4-15,1-3 0 0,-1-1 0 16,-5-3 1-16,-2 0 7 0,-7 0 1 0,-6 4 4 15,-6 1 7-15,-7 3-7 0,-5 0 2 16,-8 2-6-16,-1-4-19 0,-3 2-7 0,-12-5-19 0,-1 0-10 16,-10-3-1-16,-5 0-7 0,-3 3 1 15,-11 0-2-15,0 4-12 0,-6 1-10 0,-2 5-25 16,-5 3-40-16,-3 4-64 0,-2 4-131 0,14 6-305 16,16 2-976-16</inkml:trace>
  <inkml:trace contextRef="#ctx0" brushRef="#br0" timeOffset="6735.3715">8984 4732 1912 0,'0'0'106'0,"0"0"-2"0,0 0-38 0,0 0-23 16,0 0-17-16,0 0 4 0,0 0-8 0,0 0-1 15,0 0 1-15,0 0 0 0,0 0 12 16,0 0 3-16,-127-53 1 0,107 57-7 0,-1 4-10 15,1 2-7-15,-3 3-7 0,-3 4-5 0,3 4-2 16,0 7-2-16,-3 6-1 0,4 2 3 0,0 5-4 16,4 0 0-16,3 2-2 0,5-2-5 0,3-4 0 15,6-1-2-15,1-4 2 0,8-5 3 0,6 0 0 16,7-3 6-16,7-5 2 0,4-1 4 16,8-7 10-16,8-4 0 0,6-5 4 15,5-4 0-15,7-8-1 0,3-6-2 0,2-5-2 0,-1-3-2 16,1-3 4-16,-8-2 3 0,-3-3 6 15,-8 0 2-15,-3-3 8 0,-9 0 9 0,-8 2 12 16,-6 3 14-16,-11 1 2 0,-5 1 4 0,-4 5-2 16,-6 0-8-16,-3 1-6 0,-9 2-16 0,-3 1-17 15,-9 1-17-15,-2 2-12 0,-6-1-6 16,-5 4-4-16,-3 2 1 0,0 2-3 0,-2 1-1 16,1 4-3-16,-1 1-3 0,2 3-5 0,6 0-11 15,5 0-23-15,10 6-51 0,6 3-89 0,8 1-131 16,5 0-294-16,0-1-888 0</inkml:trace>
  <inkml:trace contextRef="#ctx0" brushRef="#br0" timeOffset="7216.8537">12790 4755 2993 0,'0'0'86'16,"0"0"10"-16,0 0-35 0,0 0-15 0,0 0-17 15,0 0-7-15,0 0-6 0,0 0-10 0,0 0-1 16,0 0-6-16,0 0-3 0,0 0 2 16,0 0-7-16,0 0-1 0,7-28-3 0,-7 29-13 15,0 2-9-15,0 1-3 0,2 7 5 0,-1 4 13 16,4 9 15-16,0 6 8 0,0 8 3 16,0 2-3-16,1 5-1 0,0 2-1 0,1 5 0 15,-1 0-1-15,-1 0 4 0,1-1 2 0,0 1-3 16,1 0 7-16,-4-2-5 0,2 0-1 15,-1-4-1-15,-2-2-7 0,1-6 5 0,1-5 1 16,-2-4-2-16,-2-6 8 0,1-5-8 0,-1-4 3 16,1-5 2-16,-1-3-8 0,0-2 8 0,0-3-2 15,0-1-2-15,0 0 8 0,0 0-5 16,0 0-2-16,0 0-3 0,0 0-8 0,0 0-17 16,0 0-31-16,0 0-60 0,0-2-138 0,0 0-310 15,0 0-1027-15</inkml:trace>
  <inkml:trace contextRef="#ctx0" brushRef="#br0" timeOffset="7704.3238">15261 4840 2763 0,'0'0'128'16,"0"0"3"-16,0 0-55 0,0 0-29 16,0 0-27-16,0 0-9 0,0 0-7 0,0 0-3 15,0 0 0-15,0 0-7 0,0 0-5 0,0 0-7 16,0 0 0-16,0 0 7 0,23 17 7 0,-17 4 3 16,4 3 5-16,-1 6-2 0,2 4-2 15,1 0 4-15,1 4 1 0,0 0 6 0,-1 1 5 16,-1-1 1-16,1 2 2 0,1 1 0 0,-2-2-2 15,-4 2 1-15,1 1-3 0,-1 1-4 16,-3-1-1-16,2 2-4 0,-3-4 0 0,-2 2 1 16,4-3-3-16,-3-2 2 0,0-2-2 0,3-5-4 15,-1-4 0-15,-2-4-7 0,5-3 8 0,-4-5-3 16,2-1-12-16,-2-4-26 0,-1-1-88 16,0-3-187-16,1-2-484 0,-2-2-822 0</inkml:trace>
  <inkml:trace contextRef="#ctx0" brushRef="#br0" timeOffset="11510.5002">12770 6634 1488 0,'0'0'346'0,"0"0"-83"16,0 0-68-16,0 0-67 0,0 0-37 0,0 0-21 15,0 0-17-15,-52-116-7 0,36 101 0 0,-1 1-1 16,-1 2-3-16,-1 0-4 0,-2 2-8 16,0 2-3-16,1-1-2 0,0 4-2 0,-1 0-3 15,2 2-2-15,0 2-2 0,-1 1-4 16,2 0 0-16,-2 0-2 0,1 1-6 0,-1 7 4 0,2-1-1 15,-1 1 0-15,1 0 8 0,5 3-10 16,-2 0 0-16,2 3-2 0,1 0-10 0,2 4 7 16,0 3-2-16,-2 1-1 0,0 3 10 0,2 4-9 15,0 0 2-15,2 5 2 0,-1 0-5 0,0 2 4 16,2 2-1-16,2 2-2 0,-2 2 5 16,4 3-3-16,2-4 1 0,-1 1 1 0,2-1-2 15,0-2 0-15,4 1 0 0,2-5-1 0,3 1-2 16,2-4 4-16,2-1-2 0,3-5-3 15,0-2 4-15,6-2-3 0,2-1 4 0,0-3 4 16,2-4-4-16,2 0 3 0,4-3-2 0,-1-4-1 16,0-2 6-16,3-5 1 0,-3 0 4 0,2-4 4 15,3-5-1-15,-2-6 2 0,-3-1-4 16,1-1 0-16,-2-2 0 0,-1-4 2 0,-2-3 2 16,-3 0 2-16,0-2 0 0,-3-1 1 0,-4 2 3 15,0 0-2-15,-6 0 4 0,0 1 3 0,-6 1-1 16,-2 1 1-16,-2-1-3 0,-1 2-4 0,0-1-5 15,-7-2-1-15,0 1-2 0,0 0-1 16,-2 0-3-16,-1 2-2 0,-2 0-3 0,0 0-1 16,-2 1 0-16,1 0 0 0,2 2-3 0,-4 0 2 15,1 2-4-15,2 1-2 0,-1 1 3 0,-1 0-3 16,4 4 2-16,-1 1 4 0,1 0-8 16,1 3 1-16,2 1-5 0,0 1-5 0,-1 1 1 15,2 1-7-15,1 0-1 0,-2 1-8 0,1-2-13 16,-1 2-18-16,2 1-27 0,-1-1-37 0,-3 1-61 15,-2 2-96-15,-2 0-206 0,2 0-258 16,3 0-688-16</inkml:trace>
  <inkml:trace contextRef="#ctx0" brushRef="#br0" timeOffset="27149.9583">9513 6865 0 0,'0'0'0'15,"0"0"0"-15,0 0 0 0,0 0 0 0,0 0 0 16,0 0 0-16,0 0 0 0,0 0 0 0,0 0 0 16,0 0 0-16,0 0 0 0,0 0 0 15,0 0 0-15,0 0 0 0,-27-50 0 0,26 49 0 16,-1 0 0-16,1-2 0 0,-1 2 0 0,0 0 0 15,1 1 0-15,1-1 0 0,-1 1 0 0,1-1 0 16,0 0 0-16,0 0 0 0,0-1 0 0,0 0 0 16,-1 1 0-16,1-2 0 0,-1-2 0 15,0 0 0-15,0 1 0 0,1-1 0 0,-3-1 0 16,1 0 0-16,1 1 27 0,0-2-9 0,1 0-5 16,0-2-8-16,-1 0-1 0,1-1 4 0,-1 0-3 15,1-1 1-15,0 1 6 0,-1 0 15 0,0 2 18 16,-1 2 16-16,-1-2 6 0,3 3 0 15,-1-2 2-15,0 2 1 0,-1 1 12 0,1-2 8 16,-3 0 1-16,3-1 12 0,-1 0 2 0,0 0 3 16,-2-1 6-16,1 1-1 0,2 0-10 15,-1 1-5-15,-1 0-9 0,1-1-11 0,0 1-7 16,1 0-6-16,0 1-8 0,-1 0-3 0,0 2-3 16,0 1-6-16,2 0-4 0,-1 0-12 0,1 2-10 15,0 0-6-15,0 0-9 0,0 0-5 16,0 0-10-16,0 0-10 0,0 0-9 0,-1 0-10 15,1 2-7-15,0-1-1 0,0 2 6 0,0 2 4 16,0 3 11-16,0 3 8 0,-1 3 7 16,1 3 9-16,-1 4 4 0,1 4 5 0,0 2-4 15,0 2 0-15,0 1-1 0,0 2-4 0,0 0 3 16,0 0 1-16,0 0-1 0,0-3 1 0,0 2-1 16,0-6-1-16,1 0 0 0,0-2 1 15,-1 0 0-15,1-2 0 0,0-1 2 0,1 0-4 16,1-2 5-16,-2-3-1 0,0-1 2 0,-1-3 5 15,0 1-4-15,1-2 0 0,-1-3 0 0,0 0-5 16,0-1 6-16,0-1 1 0,0-2 0 16,0 0 10-16,0-2 0 0,0-1 9 0,0 1 12 0,0-1 8 15,0 0 11-15,0 0 4 0,0 0-1 16,0 0-4-16,0 0 0 0,0 0-5 0,0 0-1 16,0 0-1-16,0 0-11 0,0 0-3 0,0 0-7 15,0 0-9-15,0 0-2 0,0 0-7 16,0 0-4-16,0 0-2 0,0 0-4 0,0 0-4 15,0-1-11-15,0 0-27 0,0 1-49 0,0-1-100 16,0 1-158-16,0 0-205 0,0 0-227 0,0 0 217 0</inkml:trace>
  <inkml:trace contextRef="#ctx0" brushRef="#br0" timeOffset="28470.2159">15393 6724 0 0,'0'0'0'0,"0"0"0"0,0 0 0 16,0 0 0-16,0 0 0 0,0 0 63 15,0 0 109-15,0 0 28 0,0 0 6 0,0 0-29 16,0 0-6-16,26-125-13 0,-25 112-14 16,1 1-5-16,-2 3-14 0,1 1-21 0,0 2-13 0,2 1-18 15,-2 1-32-15,0 3-18 0,-1 0-22 16,0 1-23-16,0 0-6 0,0 0-25 0,0 0-23 16,0 1-3-16,0 3 16 0,1-1 21 0,0 3 27 15,-1 3 11-15,2-1 1 0,2 2 3 0,-3 2 2 16,0 1 0-16,1 2 0 0,-2 0 1 15,1 0 1-15,-1 3-1 0,1-1 3 0,0 2 0 16,3 0 0-16,-4 2 1 0,1 1-1 0,-1 0 0 16,0 4 4-16,0 2 0 0,0 0 3 0,0 0 3 15,-1 2-5-15,-3-3 3 0,3-2-3 16,1-2-1-16,-1-2 4 0,1-1-5 0,0-2 3 16,0-2 0-16,0-3-1 0,-1-2 8 0,1-3 3 15,0-1 5-15,0-3 3 0,0-1-3 0,-1-1-3 16,1-1-2-16,0-1 2 0,0 1 8 15,0-1 12-15,0 0 9 0,0 0 9 0,0 0 2 0,0 0-2 16,0 0-2-16,0 0-1 0,0 0-8 16,0 0-1-16,0 0-5 0,0 0-9 0,0 0-6 15,0 0-10-15,0 0-9 0,0-1-5 0,0 1-8 16,0 0-3-16,1-1-10 0,-1-1-19 0,0 2-28 16,0 0-68-16,0 0-127 0,1 0-181 15,-1 0-199-15,1 0-372 0</inkml:trace>
  <inkml:trace contextRef="#ctx0" brushRef="#br0" timeOffset="30084.4066">9578 8484 42 0,'0'0'68'0,"0"0"8"0,0 0-24 16,0 0 1-16,0 0 4 0,0 0 9 15,0 0 20-15,0 0 29 0,0 0 12 0,0 0 16 16,0 0-8-16,-62-63-23 0,53 58-16 0,-2 0-25 16,1 3-19-16,-1-1-17 0,-2 2-19 0,-3 1-6 15,2 0-10-15,-3 0-2 0,-3 5 4 0,0 3-3 16,3 0 2-16,-1 3 2 0,1-1-5 16,-1 3 1-16,5 1-1 0,0 2-3 0,2 3 1 15,0 1-3-15,3 2-5 0,1 2 0 0,3 2-3 16,0 2 0-16,3 2 5 0,1 1 1 15,0 1 7-15,0 0 2 0,6 4 0 0,-3-1 1 16,4 1 0-16,-2-1-1 0,4-2 2 0,0-1 2 16,0-3-2-16,3-2 2 0,0-2 1 0,5-2 4 15,-4-1 4-15,5-1 2 0,0-3 4 0,2-2 3 16,2-2 9-16,0-3 9 0,5-2 7 16,1-3 3-16,0-3 1 0,1-2-3 0,2-1-5 15,-3 0-7-15,-2-3-7 0,0-3 4 0,-4-2 5 16,1-1 14-16,-2-4 9 0,-1-3 2 15,-2-4 4-15,1-2-6 0,-2-4-1 0,-2 0 1 0,0-3 3 16,-4-1-2-16,0-2-2 0,-3 0-6 16,-3-1-10-16,2 0 1 0,-4 0-2 0,0 0 0 15,-1 2 6-15,-2 0-2 0,0 1-7 16,-4 0-2-16,0 2-11 0,1-1-2 0,-3 1-1 0,1 0-2 16,-1 3-2-16,-1 0-3 0,-1 2-6 15,2 0 4-15,-2 1-5 0,-1 2 0 0,-2 1-1 16,1 0-11-16,-2 1 1 0,-5 1-8 0,3 2-4 15,-6 0 2-15,-1 4-5 0,-3 0 2 16,0 1 1-16,1 1-4 0,-1 5 1 0,1-1-4 16,7 4-3-16,-3 1-1 0,2 0-5 0,4 1-5 15,-1 6-11-15,1 3-7 0,4 3-21 16,1 4-9-16,2 5-36 0,-1 7-86 0,5 3-145 16,0-5-313-16,2-9-577 0</inkml:trace>
  <inkml:trace contextRef="#ctx0" brushRef="#br0" timeOffset="32085.8678">9644 8395 0 0,'0'0'0'0,"0"0"0"0,0 0 168 0,0 0 10 16,0 0-11-16,0 0-5 0,0 0 4 0,0 0 4 16,0 0-1-16,0 0-15 0,0 0-21 0,21-122-32 15,-24 118-21-15,1 2-20 0,1-1-22 0,0 3-20 16,0 0-38-16,0 0-47 0,-1 3-13 15,0 4-8-15,0 5 23 0,0 3 37 16,2 6 5-16,-2 6 13 0,1 1-2 0,0 2 1 0,1 1 7 16,0 2-2-16,0 1 3 0,0 2 3 15,0 1-7-15,0 0 4 0,0 2 2 0,1 0 0 16,-1 1 8-16,0 0-6 0,0 4-1 0,-1-1 2 16,-3 1-6-16,1 1 6 0,0 1 0 15,-2-1 2-15,1-1 4 0,-3-2-3 0,4-7 0 16,-3 0-3-16,4-7 3 0,0-2 0 0,-1-5 0 0,0-6 3 15,2-2-2-15,1-5 3 0,-1-3 3 16,1-2 22-16,0-3 42 0,0 0 48 16,0 0 62-16,-1 0 27 0,1-5-38 0,-2-2-39 0,-1-9-66 15,0 0-48-15,2-9-1 0,0-3-13 0,1-6 9 16,0-5-1-16,0-3-3 0,1-5 15 16,0-1-4-16,0 1-3 0,4-3 1 0,-3 2-10 15,0-1-7-15,-1 0 4 0,2 3-4 0,0 2 1 16,-2 4 0-16,1 2-3 0,-2 5 0 15,1 2 0-15,1 4-2 0,-2 3-1 0,1 3-1 16,-1 4 0-16,0 2 2 0,2 2-1 0,-2 4 0 16,0 2 2-16,0 4-8 0,0 2-6 15,0 1-10-15,0 0-19 0,0 0-19 0,0 0-24 16,0 0-35-16,0 3 11 0,0 4 21 0,2 5 28 16,0 5 44-16,1 5 4 0,3 5 3 0,-4 4 5 15,1 5-4-15,0 0 6 0,-2 4 0 16,-1-2-2-16,0 1 6 0,0-2-2 0,0-1-3 15,0-1 3-15,-1 0-5 0,-2-4 3 0,0-1 2 16,2-2-1-16,-2-1 6 0,-1-3-5 0,1-2-1 16,3-2-1-16,0 0-4 0,-1-2 4 0,1-1 1 15,0-1 1-15,0-1-5 0,0-1-1 0,0 2-9 16,0-1-13-16,0-1-16 0,0 5-68 0,-2 1-113 16,-4 2-187-16,3-3-176 0,-1-8-19 15</inkml:trace>
  <inkml:trace contextRef="#ctx0" brushRef="#br0" timeOffset="32404.4136">9400 9618 0 0,'0'0'0'0,"0"0"88"15,0 0 122-15,0 0-52 0,0 0-33 0,0 0-9 16,0 0 9-16,0 0 1 0,0 0 9 0,0 0-1 16,0 0-14-16,0 0-19 0,0 0-19 0,0 0-17 15,127-56-15-15,-100 44-9 0,-3 1-10 0,5-2-3 16,0 0-4-16,-2 0-5 0,1 0 2 16,1 0-5-16,-1-1-3 0,-5 0 3 15,3 1-6-15,-4-1 3 0,-3 2-2 0,-2-1-5 0,0 3-1 16,-6 0-4-16,1 1-3 0,-4 3 3 0,0-1-6 15,-5 2 1-15,2 0-8 0,-4 2-42 0,0-4-82 16,-1 1-128-16,0-2-140 0,-2 2-103 16,-1 1 4-16</inkml:trace>
  <inkml:trace contextRef="#ctx0" brushRef="#br0" timeOffset="32824.0031">9495 8467 0 0,'0'0'0'0,"0"0"25"15,0 0 89-15,0 0-34 0,0 0 12 16,0 0 8-16,0 0 6 0,0 0 3 0,0 0-21 16,0 0-16-16,0 0-27 0,0 0-27 0,0 0-10 15,40-61-14-15,-41 61-9 0,0 0 3 0,-4 3 1 16,3 2 5-16,-1 0 6 0,-3 4 2 16,2 1 0-16,-4 2 3 0,-2 1-3 0,1 1 2 15,-2 1 5-15,-2 2 1 0,-2-2 6 0,1 0 4 16,-3 1-3-16,1 0 1 0,0-3-4 0,-3 0-1 15,6 0 1-15,-4-1-2 0,5-3-1 16,-1-1 0-16,0 2-7 0,3-2-1 0,-1 0-2 16,4 0-6-16,0-1 2 0,-1 1-8 0,5 0-9 15,-2 1-13-15,1 1-29 0,3 3-83 16,-1 1-126-16,1-2-60 0,1-6 217 0</inkml:trace>
  <inkml:trace contextRef="#ctx0" brushRef="#br0" timeOffset="33451.8226">12618 8271 468 0,'0'0'249'16,"0"0"-27"-16,0 0-45 0,0 0-64 0,0 0-28 15,0 0-13-15,0 0-14 0,0 0 5 0,0 0-11 16,0 0-18-16,0 0-16 0,0 0-29 16,0 0-21-16,0 0-6 0,-4-57 0 0,4 61 14 15,0 3 12-15,0 3 10 0,0 1 5 0,0 4-3 16,0 2 4-16,0 2 1 0,0 5 0 0,0 2 1 16,0 1 0-16,0 3 1 0,0-2-3 15,2 3 1-15,-2-1-1 0,0 1 2 0,0 0-1 16,0 0-1-16,-2 0 0 0,0-3 0 0,-1 0 0 15,1-4 3-15,1 1-1 16,1-4 1-16,-1-1 1 0,-1-1-2 0,2-1 0 0,0 0 1 16,0-1-1-16,0-3 1 0,0 1-3 0,0-1 1 0,0 1-1 15,-1 2-8-15,0-1-8 16,-3 1-28-16,-2 1-132 0,1-3-254 0,-1-5-523 0</inkml:trace>
  <inkml:trace contextRef="#ctx0" brushRef="#br0" timeOffset="33753.1657">12332 9190 1308 0,'0'0'47'0,"0"0"-34"16,0 0-59-16,0 0-22 0,0 0 25 0,0 0 32 16,0 0 43-16,0 0 32 0,0 0 10 0,0 0 11 15,0 0-7-15,0 0-18 0,0 0-9 16,0 0-11-16,130-58 1 0,-112 54 4 0,-1-2-5 15,1 1 3-15,2-1-1 0,-3-1-3 0,0 0 2 16,2 0-8-16,-1-1-8 0,2 0-2 0,-2 2-15 16,-2-1-4-16,3 2-1 0,0-1-3 15,-2 1 0-15,-2-1 2 0,3 0-3 0,-5 2 0 16,4-2 4-16,-4 0-5 0,2 0 3 0,-1 1-4 16,-2-1-2-16,-1-1 1 0,1 1-6 15,0 0-2-15,-2-2-8 0,0-1-35 0,0-1-60 16,-1-1-107-16,-3 1-162 0,-1 2-153 0,0 2-169 0</inkml:trace>
  <inkml:trace contextRef="#ctx0" brushRef="#br0" timeOffset="34203.5315">12540 8347 0 0,'0'0'0'0,"0"0"0"0,0 0 0 15,0 0 63-15,0 0 24 0,0 0 15 0,0 0 1 16,0 0 20-16,0 0 9 0,0 0-1 0,0 0 0 15,0 0-12-15,0 0-19 0,5-60-18 0,-5 59-19 16,0 1-18-16,0 0-11 0,-1 0-18 0,1 0-9 16,-2 0-11-16,0 0-11 0,-1 3 3 0,0-1 2 15,-3 2 7-15,0-2 6 0,-1 2 2 16,0 1-1-16,1 0 0 0,0 1-3 0,0 1-2 16,-1 2 1-16,-1 3-2 0,0-1 2 0,1 4 2 15,-3-2-2-15,3 0-2 0,-2 3 5 16,-1-3-4-16,2 2 5 0,2-2-2 0,-1 0-2 15,-2-3 3-15,3 0 1 0,0 0 2 0,-2 0 3 16,0 0 0-16,1-2-1 0,1 0 0 0,0 1-3 16,2-2 1-16,-2-1 1 0,1 2-3 15,0-3 3-15,0 2-4 0,0 0-1 0,0 0-5 16,0 1-10-16,-1 1-15 0,3 0-47 0,1 1-151 16,-1 0-205-16,3-6-190 0</inkml:trace>
  <inkml:trace contextRef="#ctx0" brushRef="#br0" timeOffset="35060.3981">15298 8099 0 0,'0'0'0'0,"0"0"0"0,0 0 0 15,0 0 0-15,0 0 0 0,0 0 86 0,0 0 42 16,0 0 44-16,0 0 46 0,0 0 3 0,0 0-2 16,0 0-27-16,0 0-34 0,0 0-25 0,28-106-23 15,-35 100-24-15,4 1-26 0,-4 1-28 0,-1-1-21 16,3 2-10-16,-4 0-7 0,1 3-4 16,-1 0 0-16,0 0-1 0,2 0-5 0,-3 0-2 15,1 3-5-15,-2 2 0 0,1 1 5 16,-3 3 1-16,2-2 8 0,1 2 5 0,-1 2 1 15,-1 0 5-15,2 2 0 0,-1 0-3 0,0 0 4 16,0 1-4-16,-1 1 2 0,-1 0 2 16,3 1-3-16,-1 2 4 0,0 0-3 0,1 1 0 15,-2 5 5-15,1-1-9 0,-2 3 3 0,-1 3-3 16,3 0-2-16,-1 3 6 0,2-1-3 0,1-1 2 16,-1 0 2-16,5-2-3 0,-2-1 1 0,2 1-1 15,1-3 0-15,4 1-3 0,0-3 2 16,0-1 2-16,1-1 1 0,6-3 9 0,1 0 3 15,2-3 7-15,3-3 5 0,-1-1 8 0,5 1 1 16,-2-3 0-16,5 0-7 0,1-1-4 0,3-2-7 16,0 0 0-16,2 1 3 0,-1-4-6 15,-2-1 2-15,3-1 2 0,-2-1-2 0,3 0 9 16,-3 0 0-16,3-5 1 0,-2-2 9 0,2-3-2 16,1-1 8-16,0-4-2 0,-3-1-1 15,3-3 8-15,-4-4-5 0,3-2 1 0,-4 1 0 16,-2-3-10-16,1 1 3 0,-4-1 1 0,0 2-1 15,-6-1 6-15,0 2 0 0,-2-1 2 0,-1 1 0 16,-2 0-4-16,-3-1-2 0,1-1-5 0,-4-2-5 16,-1 3-4-16,0-3-5 0,0 1-5 15,-6 2-2-15,-3-2 2 0,3 1-5 0,-4 0 1 0,-4 0 0 16,1 2-13-16,0 0 6 0,-5 0-6 16,-2 3-6-16,1 1 6 0,-2 0-4 0,1 2-2 15,0 1 7-15,0 1-5 0,-1 1 2 0,1 1 0 16,0 3-4-16,2 1 1 0,1 0 0 0,-2 2-2 15,0 1 0-15,-1 2-6 0,0 3-3 16,0 0-3-16,-2 2-3 0,-2 0-2 0,-3 2-5 16,-3 4-5-16,-2 3-12 0,-2 5-12 0,-2 3-29 15,-3 2-64-15,-4 6-93 0,-4 4-144 0,12-5-183 16,8-7-463-16</inkml:trace>
  <inkml:trace contextRef="#ctx0" brushRef="#br0" timeOffset="39484.0698">21841 4531 0 0,'0'0'0'0,"0"0"0"0,0 0 0 15,0 0 0-15,0 0 0 0,0 0 0 0,0 0 0 16,0 0 0-16,0 0 0 0,0 0 0 0,0 0 0 16,0 0 0-16,-2-19 24 0,2 19-3 15,0 0-7-15,0 0 6 0,0-1-2 0,0 1-14 16,0 0-3-16,0 0-19 0,0 0-17 0,0 0-5 16,0 0 31-16,2 0 9 0,-1 0 0 0,1 0 0 15,-1 0 0-15,0 1 0 0,-1 1 0 0,2-2 0 16</inkml:trace>
  <inkml:trace contextRef="#ctx0" brushRef="#br0" timeOffset="46752.8193">20790 5511 216 0,'0'0'305'0,"0"0"-146"15,0 0-40-15,0 0-39 0,0 0-2 16,0 0 12-16,0 0 6 0,0 0 2 0,0 0-9 16,0 0-12-16,0 0-18 0,0 0-23 0,2-9-15 15,-2 9-15-15,0 0-6 0,0 0 3 0,0 2-1 16,0 0 2-16,0 1 2 0,0-1 1 15,0 1-3-15,0 3 2 0,0-1 3 0,0 4 5 16,0 2 10-16,0 0 5 0,0 3 2 0,0 1 6 16,-2 1-7-16,2 0 0 0,0 1-6 15,0 0-7-15,0 2 2 0,0-1-5 0,0 1 1 16,2 1 4-16,-1 1-6 0,1 0 0 16,-1 1-1-16,-1 1-3 0,0 0 9 0,0 1-2 15,0 3 4-15,-3-1 3 0,0 3-8 0,1 2 4 16,-1 0-2-16,-3 2-1 0,4 2-1 0,-3 1 0 15,1-1-2-15,2 2 1 0,-2-3 3 0,1 1-2 16,2-2 1-16,1 2-2 0,0-2-7 0,0 1 3 16,0-1-3-16,4 2-3 0,1-3 10 15,-1-1-10-15,2 0 2 0,-3 1 1 0,3 0-10 16,-4 0 5-16,2 2-3 0,-1 0 0 0,-2 1 4 16,-1 2-3-16,0 3 5 0,-1 1 2 15,-5 6 0-15,2-2 6 0,-3-1 1 0,0 2 1 16,1 1 2-16,-2 2-1 0,-1-2 2 0,0 2 0 15,4-2 1-15,-2 0 7 0,1 0 3 0,2 1 0 16,-1-2-4-16,0-1-7 0,4-2-6 0,-1 3-4 16,-1-1 1-16,2-1-1 0,-2 1 2 0,2-2-1 15,-1 2-1-15,-1 3-2 0,0-2-4 0,1 5 1 16,-2 0-2-16,-2 3 3 0,4 2 2 16,-5 2 10-16,4 2 6 0,-5 1 3 15,1 2 0-15,-1-1-9 0,1 0 4 0,-2 1-2 0,-1 0 5 16,1 1 4-16,0 2-10 0,1 2 8 15,-2-2-1-15,0 1-3 0,1 1 11 0,-1-3-10 16,3 0-2-16,-2 1-4 0,4-2-12 0,-1 2 2 16,1-1-3-16,1 0-1 0,2 3 2 15,-2 0 0-15,1 1-4 0,1 2 4 0,2 0-2 16,-1-1-5-16,0-1 6 0,-1 0-2 0,2-1-1 16,0 2 4-16,0-1-4 0,0 0-3 0,0 0 8 15,0 0-3-15,3 1 2 0,-1-1 0 16,3-1-7-16,-1 0 3 0,-2 0-1 0,2 0 1 15,-2 2 4-15,-1 5-2 0,0-2 1 0,-1 2 2 16,0 3-3-16,0 2 0 0,0-3 2 0,0 2-1 16,-4 4 1-16,-2 0 0 0,-2 3 0 0,1 1 3 15,-3 2 3-15,3-3-1 0,-1 2 4 0,-1-2 9 16,5 0 4-16,-4 0 5 0,3-1-5 16,0 1-9-16,0-1-5 0,-1 2-4 0,2-3 2 15,0-1-2-15,-1-4-1 0,0-2 2 0,0-3-3 16,-2 3-2-16,2-5 1 0,-1 1-3 15,-2-2 3-15,-1-2 0 0,-1 1-2 0,2-4 4 16,-2 0-2-16,-1-5-1 0,-1-2 1 0,0-4-3 16,2-4 1-16,0-1-1 0,-1-5 1 15,2-2-2-15,3-6 4 0,1 0-1 0,0-7-2 16,1-3 3-16,4-3-11 0,-2-4 5 0,2-3 1 16,0-5-3-16,0-1 11 0,0-5-7 0,0-2-4 15,0-1 2-15,0-3-10 0,2 0-5 16,-2 0-17-16,0 0-46 0,0-2-88 0,-3 0-234 15,-1-1-493-15,0 2-686 0</inkml:trace>
  <inkml:trace contextRef="#ctx0" brushRef="#br0" timeOffset="48102.8273">18350 12554 0 0,'0'0'0'0,"0"0"120"0,0 0 70 0,0 0-28 16,0 0 8-16,0 0 4 0,0 0 8 0,0 0 0 15,19-122 8-15,-18 112 4 0,4 0-8 0,-3 1-9 16,1 0-29-16,-1 2-23 0,0 2-29 16,0 2-27-16,-1 1-22 0,0 1-23 0,-1 0-10 15,3 1-14-15,0 0-2 0,-1 0-3 0,0 0-2 16,3 0 6-16,1 0 0 0,0 0-1 0,0 1 5 15,3 1-4-15,2 2 1 0,1 0 3 0,5 4-5 16,2-3 6-16,5 3 0 0,3-1-2 16,3-2 4-16,4 2-1 0,3-2 0 0,5-1 3 15,2 0-4-15,6 0 1 0,1-1 2 0,4 0-3 16,1 0-2-16,4 0 2 0,-1 0 0 16,2-1-1-16,0 0 8 0,0-1-2 0,2 1 2 15,0-2 3-15,2 0-3 0,1 0 9 0,3 0 9 16,1 0 11-16,1 0 14 0,2 0-4 0,4-5-6 15,1-1-5-15,4 2-15 0,3-1-3 16,1 0-3-16,2 1-8 0,0 0 0 0,1 2-4 16,1-1-1-16,1 2-2 0,-3 1-5 0,3 0 2 15,-1 1-1-15,-2 4 1 0,2 0 3 16,-4 3-2-16,0-1 0 0,-4 1-2 0,0 0 2 16,-1 0-3-16,1 0 2 0,0-1 1 0,-1 0-1 15,1 0 2-15,-1-2-1 0,0-1-1 16,1-1 0-16,-1-2 1 0,3-1 0 0,0 0 3 0,0 0-2 15,4-3 3-15,-3 0-2 0,4 1-1 0,0-1 4 16,-2 0-6-16,2 0 0 0,-4 1 2 16,4 1-6-16,0 1 6 0,-4 0 1 0,2 0-5 15,-6 1 5-15,-1 4-3 0,-3-1 0 16,3 0 2-16,0 1-2 0,1-1 0 0,2 1 2 0,0-1-2 16,3-1 0-16,-1 1 0 0,4 0 1 15,-3-1 0-15,4-1 1 0,1-1-2 0,2 1 1 16,3-1-1-16,-2-1-1 0,-1 2 3 0,4 0-3 15,-5 2-3-15,0 0 4 0,-1 2-4 16,0 1 4-16,1-1 4 0,-1 2-5 0,0 0 4 16,1 2-1-16,2-2-3 0,1 3 2 0,2-4 1 15,3 3 0-15,3-4 2 0,0 0 1 0,3 1-1 16,0 0-2-16,0-1 1 0,5 0-1 16,-1 0 1-16,1-2 2 0,4 0-1 0,-2 1-3 15,2-1 1-15,1 0-2 0,-1 1 1 0,2 0 4 16,-3 0 0-16,1 2 1 0,1-4-2 0,0 4 1 15,-1-1-2-15,3-2 2 0,1 1 2 0,0-1 1 16,1-1-3-16,1 1 0 0,0-1-2 16,2 0 0-16,2 0 5 0,-3-3 1 0,-2 1-2 15,-1 1 0-15,-1-1-1 0,-3 1-1 16,-2-1-2-16,-2 0 3 0,1-1-1 0,-8 0-2 16,1 0 2-16,-7 0-2 0,-2-3-1 0,-6-2 2 15,-5 1-1-15,-6-1-1 0,-6-1 3 0,-3 2-1 16,-7-2-2-16,-3 0 4 0,-6-1-4 0,-5 1-1 15,-5 0 3-15,-6-1-4 0,-3 1 4 0,-8 1 0 16,-2-1-2-16,-6 3 7 0,-6-2 0 16,-4 1 5-16,-5 1 7 0,-2 0 1 0,1 1 3 15,-3 0-1-15,0-2-5 0,0 2-6 0,0-3-4 16,-3 0-4-16,1 0-4 0,0-1 6 16,0 1-8-16,-3 1 1 0,4-2-1 0,-1 2-5 15,0-1 9-15,-2-1-2 0,3 2 1 0,-1 0 4 16,2 1-5-16,0-1-1 0,0 1 0 0,0 0-3 15,0 1 3-15,0 0 1 0,0 0-1 0,0 1 1 16,0 1-1-16,0 0 0 0,0 0 1 16,0 0 1-16,0 0-3 0,0 0-2 0,0 0-4 15,0 0 0-15,0 0-2 0,0 0-3 0,0 0-4 16,0 0-6-16,0 0-5 0,3 1 1 16,1 4 0-16,-1 3 11 0,3 4 6 0,-1 4 6 15,3 1 4-15,1 3-3 0,-1 1 2 0,-2-1-1 16,3 1 0-16,0-1-1 0,-1-2 3 0,-3-1 1 15,4 0-1-15,-1-4 1 0,-1 0-2 0,-2 0-1 16,2-2 3-16,-4-2-1 0,3 0 1 16,-4-2 1-16,0 0-2 0,-1-2 4 0,-1-1-4 15,0-1 0-15,-3 3 3 0,-5-2-6 0,-2 2 4 16,-1 0 0-16,-8 1-3 0,-6 4 2 0,-10 1-11 16,-5 1-25-16,-5 2-61 0,-6 0-107 15,-7 3-226-15,13-2-449 0,15-6-658 0</inkml:trace>
  <inkml:trace contextRef="#ctx0" brushRef="#br0" timeOffset="52184.8914">20428 12416 0 0,'0'0'0'0,"0"0"0"15,0 0 0-15,0 0 0 0,0 0 0 0,0 0 0 16,0 0 0-16,0 0 0 0,0 0 0 16,0 0 0-16,0 0 89 0,0 0 62 0,-15-40 2 15,14 36-8-15,1 1-13 0,-1 0-21 0,1 1-24 16,-1 0-15-16,1-1-22 0,-2 1-9 0,1 2-5 16,1 0-9-16,0 0-2 0,-1 0-6 15,1 0-3-15,0 0-9 0,0 0-7 0,0 0-1 16,0 0-10-16,0 0 3 0,-2 0 2 0,2 0-3 15,0 0 9-15,-2 0 0 0,1 0 0 16,1 0 9-16,-2 1-1 0,-4 4 3 0,3 1-1 16,-4 0-3-16,1 1-1 0,0 1 1 0,0-1 0 15,1 0 1-15,0 0-2 0,0-2-1 0,0 1 2 16,0-1 1-16,0 1 1 0,0 0 3 0,1-1-1 16,-1 1-3-16,1-1 1 0,-1 0-3 15,2 0-1-15,-2 1 3 0,1-2 0 0,-1 2 3 16,-1 0 3-16,-1 1 0 0,-1 0 8 15,2 2 4-15,-3-1 4 0,1 0 3 0,-2-1-1 0,2 3-4 16,-4 0-2-16,0 2-4 0,1-1-5 0,-1 3 3 16,-1-1-3-16,-1-1 0 0,2 3-1 15,-2-2-5-15,0-1-1 0,2 0-1 0,1 0-2 16,-2-1 3-16,3-1 1 0,2-2 1 0,-2 2 1 16,1-2-1-16,0-1-3 0,-1 3-1 15,1-2-3-15,1 3-1 0,-3-1-1 0,1 1 1 16,0 1-2-16,-2 0 3 0,1-2 1 0,1 1 0 15,-2 1 2-15,1-1 1 0,-1 1 0 16,0 0-2-16,-2-2 4 0,2 1-3 0,1 0-1 0,-1-2 3 16,0 0-5-16,2-1 0 0,-1 2 0 0,2-2-3 15,0 0 1-15,1-1 3 0,-2 2 0 16,0-2 1-16,2 1 0 0,-3 0-2 16,2-1 0-16,-1 2 0 0,-1-2 0 0,0 1 1 15,1 0-2-15,-2 1-2 0,-2 2-1 0,-1 1 0 16,0 0 0-16,-1 1 2 0,1-2-2 0,-1 2 3 15,1 0-1-15,-1-1 1 0,-2 0 1 0,1-1-3 16,0 2 0-16,-1-1 2 0,-2 1-2 0,1-1 2 16,-2 2-1-16,-1 1 1 0,-1 2 4 15,-3-2-1-15,0 3 2 0,-2 0 2 0,-1 0-1 16,-1 1 3-16,-1 0 1 0,-2 1-3 0,1-1 1 16,-2 3-3-16,0-2-1 0,0 3 0 0,-1 0-2 15,-1-1 0-15,2 1 1 0,0-1-2 16,1 1 0-16,-2-2 0 0,1-2 0 0,-2-1-1 15,2 1 0-15,1-1-3 0,0 0-1 0,0 1 3 16,1-1-3-16,0 1 4 0,0 1-1 16,0-4-3-16,1 4 5 0,0-4-2 0,-2 3-1 15,1-1 5-15,0 0-3 0,-1 1 1 0,0-1 1 16,-1 0-2-16,0 3 2 0,1 0 0 16,0-1 1-16,0-1 3 0,2 0 0 0,-2 3-2 15,1-4 0-15,2 0 2 0,0 0-4 0,3-1 2 16,0 0-2-16,1-2-2 0,0 3 0 0,1-3-3 15,-1 2 0-15,2 1 2 0,-2-3-1 0,0 2 4 16,0 2-3-16,-1-2-3 0,-1 0 4 0,-1 1-7 16,-1 0 8-16,-1 0 2 0,-1 2-1 0,-1 2 9 15,-2 0-4-15,2 1-3 0,-1 2 2 16,-2-1 0-16,-4 2 1 0,5 0 3 0,-2-1-3 16,4 0-3-16,-1-2 1 0,1 0-3 0,2-1 1 15,0 0-3-15,0-1 0 0,0 2 0 16,0-1-2-16,-1 1-2 0,0 0 0 0,-3 0 2 15,2 0-1-15,-5 1 5 0,3-1-3 0,-2 3-3 16,-2 0 3-16,-2 3-4 0,-1 1 3 0,-2-2 5 16,-4 3-3-16,-2-2 6 0,4-1-1 15,-4 2-2-15,1 1 5 0,-2 0-6 0,2 1-1 16,0-2-1-16,2 2-2 0,1-2-1 0,1 1 1 16,-1-2 0-16,5 1 0 0,-3-1 2 15,2 0-1-15,-4-1-3 0,4-2 4 0,0-2-8 16,0 0 4-16,1-1 5 0,-3-1-2 0,6 0 4 15,-1 0 3-15,2-1-4 0,-2 2 6 0,4-1 0 16,-1-2-1-16,3 0 5 0,1-1-3 0,1-1-5 16,2-2 6-16,1 0-1 0,5-2 2 0,1-1 9 15,1-2-10-15,1-3 2 0,3 2-4 0,2-3-5 16,0-1 5-16,5-1-4 0,-1-2 5 16,2-1-3-16,5 1-3 0,-2-3-3 0,3 2-5 15,1-1-3-15,1-1-1 0,1 1-4 0,0-1-4 16,0 0-5-16,0 0-8 0,0 0-5 15,0 0 2-15,0 0-1 0,0 0 5 0,0 0 2 16,0 0-7-16,0 0-2 0,0-1-12 0,0 1-19 16,2-1-8-16,2-1-5 0,5 2-49 15,1-1-97-15,6-1-187 0,-4-1-223 0,-4 2-278 0</inkml:trace>
  <inkml:trace contextRef="#ctx0" brushRef="#br0" timeOffset="54144.45">20475 10937 0 0,'0'0'0'0,"0"0"0"15,0 0 0-15,0 0 0 0,0 0 0 16,0 0 0-16,0 0 0 0,0 0 0 0,0 0 0 15,0 0 0-15,0 0 0 0,0 0 0 0,0 0 0 16,20-5 0-16,-16 5 0 0</inkml:trace>
  <inkml:trace contextRef="#ctx0" brushRef="#br0" timeOffset="55934.8404">20413 12423 0 0,'0'0'0'15,"0"0"0"-15,0 0 172 0,0 0 13 0,0 0-16 16,0 0-12-16,0 0-12 0,0 0-21 16,0 0-12-16,0 0-12 0,0 0-13 0,0 0-11 15,0 0-15-15,0 0-12 0,-30-47-9 0,27 47-8 16,-1 0-6-16,-2 0-10 0,1 0-8 0,-1 3-9 15,-1 4-7-15,1 1-2 0,-1 3 1 16,-1 1 0-16,2 2 0 0,0 0 2 0,-1 0 0 16,3-1-5-16,0 1 1 0,2-2-5 0,1-2 1 15,1 0 4-15,0-2 0 0,0-3 2 16,3 0 3-16,1-1 4 0,-2-1 10 0,3-1 6 16,-1-2 8-16,-1 0 13 0,1 0 10 0,0 0 14 15,2 0 9-15,-1-2 2 0,3-4-2 0,-2 1-7 16,0-2-5-16,2-4-3 0,-1 0-3 15,-2-2-2-15,0-1-3 0,-1 0-2 0,-3 1 5 16,-1-1 2-16,0 1 1 0,0 2-5 0,-4 0-10 16,0 2-9-16,1 0-6 0,-1 4-1 0,-2 1-1 15,1 2-4-15,0 0-7 16,-2 2-7-16,1 0-7 0,-1 0-8 0,-1 4-2 0,2 5-3 16,-1 1 2-16,-2 3 4 0,0 1 0 0,3 3 0 15,0-1 1-15,1 3 0 0,3-3-3 0,2 2 2 16,0-2-4-16,3-1 1 0,2-2 6 0,0-2 0 15,1-2 3-15,1-2 4 0,-3-1-1 16,3-3 5-16,-4-2 9 0,2-1 7 0,-1 0 12 16,1 0 9-16,-1-1 2 0,3-3 2 0,-1-2-2 15,2-6-7-15,2-1-5 0,0-2-7 0,0-3-4 16,-1-1 2-16,-1 0 1 0,-3 0 5 16,-1 2 1-16,-3 0-1 0,-1 2 1 0,0-1-4 15,-2 3 2-15,-2 3 1 0,-2 1-5 0,0 3-4 16,-2 1-9-16,0 3-9 0,1-1-4 15,-3 3-6-15,2 0 0 0,-2 0-1 0,-3 5-2 16,3 1 0-16,0 4-2 0,-1 1-3 0,1 4 3 16,3 1 0-16,-3 0 0 0,3 3 3 0,2-1-1 15,3 0-5-15,2 0 2 0,0-2 0 16,4-1 0-16,2-1 8 0,4-4-1 0,-2-1 3 16,1-1 5-16,0-3-1 0,2-1 8 0,-2-2 5 15,1-1 2-15,1-1 6 0,-1 0 2 0,0-3 2 16,0-2 6-16,0-3 0 0,0-1 1 15,1-2-2-15,-1-1-3 0,-1-2-5 0,-1 0 3 16,-3-3-1-16,1 0 4 0,-4 3 2 0,-2-1-2 16,0 1-1-16,-1 1-3 0,-5 3-1 0,2 0-6 15,-5 2-3-15,1 1-6 0,1 4-7 0,0 1-6 16,-4 2-4-16,1 0-3 0,-2 1-6 0,-2 7 2 16,2 3 1-16,1 0 2 0,1 3-1 15,0-1 1-15,3-1-3 0,3 0 0 0,1 0 0 16,3-1-5-16,0-2 3 0,4 0 0 0,2-2 5 15,1-1 9-15,2-1 7 0,4-3 6 16,-1-1 4-16,2-1 3 0,2 0 2 0,-2-2-2 16,3-4 3-16,-2 0-1 0,4-3 1 0,-4-2 4 15,0 1-3-15,-3 0 2 0,0 0 0 16,-3 0 0-16,-2 3 6 0,-5 2 10 0,-2 0 5 16,0 1-3-16,0-3-2 0,0 2-11 15,-2-2-5-15,-5 1 3 0,3-1-7 0,-4 2 4 0,-1-2-2 16,2 0-7-16,-1 1 1 0,1 1-5 15,-2 0-2-15,4 3 1 0,-1-1-4 0,4 1 0 16,-1 2-1-16,1-2-7 0,1 2-10 0,0 0-14 16,1 0-17-16,-1 0-17 0,1 2-14 0,-1 3-26 15,-1 2-53-15,0 6-144 0,-2-4-290 16,3-1-876-16</inkml:trace>
  <inkml:trace contextRef="#ctx0" brushRef="#br0" timeOffset="59864.3767">19453 6089 0 0,'0'0'86'0,"0"0"94"15,0 0-97-15,0 0-49 0,0 0-30 0,0 0-32 16,0 0-5-16,0 0 15 0,0 0 29 0,0 0 32 16,0 0 15-16,0 0 7 0,6 39-1 15,3-28 9-15,1 2 5 0,4 0 6 0,1 0 2 16,1 1-3-16,1 1-1 0,3 2-11 0,1-2-5 0,-1 3-10 15,3 0-13-15,-1 0-6 0,2 2-8 16,-4 2-6-16,2-3-1 0,-1 4-3 0,-1-1-6 16,0-1 0-16,0 2-3 0,-2-1-2 0,-1-1 4 15,-1-1-3-15,0-1-2 0,-3 1 2 16,0-2-3-16,0-2 2 0,-4-2-1 0,2 1 0 16,-4-2-3-16,1-3-3 0,1-1-5 0,-6-1-7 15,0 0-8-15,-3-1-31 0,0-1-69 16,0 1-148-16,-4-2-159 0,3-3-193 0</inkml:trace>
  <inkml:trace contextRef="#ctx0" brushRef="#br0" timeOffset="60192.4673">19934 6149 721 0,'0'0'242'0,"0"0"25"0,0 0-31 16,0 0-40-16,0 0-4 0,0 0-2 0,0 0-10 15,0 0-13-15,0 0-45 0,0 0-46 0,0 0-49 16,0 0-51-16,0 0-35 0,0 0 0 0,-9-76 11 16,2 91 19-16,-6 6 33 0,-2 6 2 0,-2 4 1 15,-3 1 0-15,-1 0-5 0,1-3 3 0,0 0-1 16,1 0-1-16,1 0 5 0,-1-1-1 0,0 2 3 16,2 0-1-16,-3-2 0 15,0-2 2-15,2 1-3 0,1-1 1 0,1 2-2 0,-2-3 3 16,2 2 6-16,-1-1 3 0,2-3 3 0,-1-1-4 15,2-1-4-15,2-3-4 16,3 0-6-16,1-4 0 0,1-1-2 0,2-1-3 0,1-1 4 16,2-2-3-16,-1-2 0 0,1 0 2 0,-1-1-6 15,2 0-1-15,0 0-16 0,-2 2-38 16,1 0-115-16,-2-1-245 0,3-3-673 0</inkml:trace>
  <inkml:trace contextRef="#ctx0" brushRef="#br0" timeOffset="61518.0692">30536 13704 0 0,'0'0'0'0,"0"0"0"16,0 0 0-16,0 0 0 0,0 0 0 0,0 0 0 16,0 0 0-16,0 0 0 0,0 0 0 15,0 0 0-15,-2-118 92 0,2 108 80 0,0 2-5 16,0 2-16-16,0 0-22 0,0 0-46 0,5 2-4 16,-4-1 24-16,0 1 34 0,-1 0 46 0,1-1 9 15,-1 0-17-15,1 0-24 0,0 0-12 16,-1 1-28-16,0 0-26 0,0 4-27 0,1 0-28 15,-1 0-14-15,1 0-14 0,-1 0-15 0,3 0 0 16,-1 4-6-16,1 4 3 0,3 1 9 16,3 4 3-16,2 2 6 0,1 3 5 0,2 4-3 15,3 1 1-15,1 3 3 0,2 2-1 0,-3 0 1 16,6 3 3-16,-2-2-5 0,-1 1 1 0,0-1 0 16,-3-3-4-16,3-1 2 0,-1-1-3 15,-1-3-2-15,0 2 1 0,-3-3-4 0,4-1-2 16,-1-2-2-16,-4-1-12 0,1-1-15 0,-4-2-50 15,-2 0-102-15,-4-2-174 0,-3-4-208 0,2-2-432 16</inkml:trace>
  <inkml:trace contextRef="#ctx0" brushRef="#br0" timeOffset="61769.1757">30844 13634 1771 0,'0'0'203'15,"0"0"-171"-15,0 0-9 0,0 0-22 0,0 0-34 16,0 0-6-16,0 0 9 0,0 0 5 0,0 0 17 16,0 0 8-16,0 0 6 0,0 0 15 15,0 0 15-15,0 0 15 0,-39 10 5 0,21 14-6 16,-4 1-11-16,-4 3-10 0,3-1-9 0,0 1-3 16,-4 0-2-16,4-1-6 0,-3 0-3 15,3 0-3-15,1-1 0 0,-1 0-2 16,-1 0 1-16,2 0-4 0,2 0-5 0,-1-4-3 0,1 3-11 15,1-5-24-15,3-1-56 0,0-2-90 0,1-4-128 16,6-4-202-16,3-2-521 0</inkml:trace>
  <inkml:trace contextRef="#ctx0" brushRef="#br0" timeOffset="62156.0909">31184 13757 2265 0,'0'0'-6'0,"0"0"-15"0,0 0-8 16,0 0-6-16,0 0 3 0,0 0 15 15,127-20 10-15,-114 26 1 0,-2-2 2 0,-3 0 1 16,-3 4 1-16,0 1 8 0,-2 2 5 0,-2 3 2 16,0 2 3-16,-1 1-1 0,0 4-4 0,-4-2-3 15,-4 2-2-15,-4 0-1 0,0-2 2 16,-4 1 5-16,2-1-2 0,-2-1 3 0,2-1-3 15,-1-2-4-15,3-2-1 0,3-3-2 0,5 0-2 16,-1-2-1-16,5-4 0 0,0 2-1 0,7-1 6 16,4-2 9-16,8 1 10 0,5-3 9 0,11-1-1 15,5 0-3-15,4-3-5 0,6-5-2 16,1-1 3-16,0-2 7 0,0-1 15 0,-1 1 12 16,-3 1 6-16,-3-1 6 0,-3 1-8 15,-4 1-15-15,-5 2-8 0,-3-1-14 0,-5 3-8 0,-5 0-5 16,-6 1-6-16,-3 1 0 0,-2-1-2 15,-6 4 1-15,-2-1-2 0,0-1-15 0,-2-2-29 16,-7-2-66-16,-4 1-112 0,-11-1-202 0,2 3-328 16,8-1-688-16</inkml:trace>
  <inkml:trace contextRef="#ctx0" brushRef="#br0" timeOffset="63611.9289">20050 6409 105 0,'0'0'195'0,"0"0"-11"0,0 0-26 16,0 0-3-16,0 0 31 0,0 0 11 0,0 0 16 15,0 0 2-15,0 0-20 0,0 0-26 16,0 0-34-16,0 0-33 0,2-8-26 0,-2 8-16 15,0 0-14-15,0 0-13 0,0 0-13 0,0 0-12 16,0 0-9-16,0 0-3 0,2 0-8 16,-2 0-1-16,0 1-4 0,1 0 1 0,0 3 5 15,-1 2 2-15,4 2 7 0,-2 4 2 0,3 1-4 16,-1 2 6-16,1 3-1 0,0 2 0 16,0 0 3-16,-2 2-3 0,4 1 2 0,-4 1 0 15,4 2-5-15,-4-2 4 0,1 1-2 0,0-4-2 16,-2-3 2-16,1-1 2 0,0-1 2 0,-1-2 1 15,-1-2 4-15,-1 1-1 0,0-3-2 0,1 1 0 16,0-2-4-16,1-3 4 0,-1-1 0 0,0-2-1 16,-1 0 8-16,0-2-3 0,2 0 1 15,-2-1 1-15,0 1-6 0,0-1 6 0,0 0-2 16,0 0-1-16,0 0 4 0,0 0-5 0,0 0 2 16,0 0-4-16,0 0-8 0,0 0-12 15,0 0-28-15,0 1-52 0,0 5-221 0,0-2-467 16,0-1-524-16</inkml:trace>
  <inkml:trace contextRef="#ctx0" brushRef="#br0" timeOffset="65597.6042">14465 13654 986 0,'0'0'168'16,"0"0"-17"-16,0 0-55 0,0 0-8 0,0 0 12 16,0 0 2-16,0 0-11 0,0 0-19 15,0 0-29-15,0 0-21 0,0 0-11 0,0 0-9 16,0-8 2-16,2 8 0 0,4 2 4 0,0 1 5 15,3 1 4-15,4 3 7 0,1 0 6 16,3 3 3-16,0 1 3 0,6 3-2 0,0 1-5 16,1 3-2-16,-2 2-2 0,5 3-1 0,-4 2 0 15,4 2-1-15,-4 2-6 0,-1 2-3 16,2 0-2-16,-1 0-7 0,-1 0 4 0,-3-1-5 0,1-1-2 16,-3 0 2-16,0-4-10 0,2-2 7 15,-5-4 2-15,2-4-6 0,-5-2 8 0,0-5-8 16,0-3-5-16,-2-3-1 0,0-2-10 0,-1 0-2 15,0-1-1-15,-3-6-2 0,3-3 0 0,-4-5-2 16,4-5-13-16,-2-5-6 0,-2-1 1 0,1-4 5 16,-3-3 14-16,-1 1 18 0,-1-2 5 15,0 0 6-15,0 0 5 0,0 1 2 0,-1 2 12 16,-4 2 13-16,3 3 18 0,0 2 13 0,-4 2 8 16,3 1 11-16,-4 4 7 0,3 0 4 15,-2 2 8-15,2 2-8 0,-2 1-10 0,3 2-8 16,-2 2-15-16,0 2-3 0,2 1-11 0,-2 1-11 15,3 3-6-15,1 1-16 0,0 0-12 0,1 0-5 16,-1 0-13-16,1 3 2 0,-1 4 0 0,-3 2-3 16,2 5 8-16,-1 8 0 0,-2 3 2 15,2 5 5-15,2 5 0 0,-1 1-2 0,1 6 1 16,1-3-1-16,0 4-4 0,0-2 3 0,0 2-1 16,1 1 1-16,0 2 6 0,1-1-6 0,-2 3 2 15,0 1 1-15,0 1-5 0,0-1 5 16,-4 0 0-16,-2-4-3 0,-1-2 6 0,1-2-4 15,-1-1-3-15,-2-2 6 0,0-6-5 0,2-2 4 16,-1-5 2-16,0-3-4 0,1-3 2 0,2-4 0 16,-2-4-2-16,4-2 0 0,-3-2 5 15,4-4-5-15,2-1 2 0,-1-1 2 0,0-1-10 16,1 0 4-16,0 0-8 0,0 0-13 0,0 0-12 16,0 0-30-16,0 0-56 0,0-1-91 0,0-1-178 15,0 0-262-15,0 1-698 0</inkml:trace>
  <inkml:trace contextRef="#ctx0" brushRef="#br0" timeOffset="65896.986">14619 14844 841 0,'0'0'-12'0,"0"0"-59"0,0 0-26 0,0 0 18 16,0 0 70-16,0 0 83 0,0 0 49 15,0 0 31-15,0 0 12 0,0 0 11 0,0 0 4 16,0 0-3-16,0 0-15 0,119-42-24 0,-94 27-27 16,4-1-21-16,2-1-15 0,-1 0-8 0,0-1 0 15,-3 1-4-15,-3 0-3 0,2 1-2 16,-5 1-15-16,1 0-9 0,-1 2-11 0,1 1-12 16,-2 0-2-16,1 0-6 0,-1 1-2 15,0 1 2-15,-2 0-6 0,0 1 2 0,-2 0-3 16,1 3-6-16,-3-2-13 0,0 3-23 0,-2 1-33 15,-4 1-53-15,-4 2-88 0,-1 1-157 0,0 0-198 16,-3 1-279-16,0 1 503 0</inkml:trace>
  <inkml:trace contextRef="#ctx0" brushRef="#br0" timeOffset="66172.0465">15003 14735 1258 0,'0'0'359'0,"0"0"-215"0,0 0-34 0,0 0-53 15,0 0-5-15,0 0-1 0,142-133-7 0,-117 111 2 16,0 4-6-16,-3 0 4 0,-2 3 3 16,-6 3-1-16,1 3 0 0,-5 2-7 15,-5 2-5-15,2 2-4 0,-5 0-11 0,3 2-5 0,-4 1-6 16,-1 0-3-16,0 0-3 0,0 0 2 15,0 0-4-15,0 0-4 0,0 0-4 0,0 0-10 16,0 0-12-16,0 0-17 0,0 0-27 0,0 0-35 16,0 0-61-16,0 0-158 0,1 0-231 0,0 0-593 15</inkml:trace>
  <inkml:trace contextRef="#ctx0" brushRef="#br0" timeOffset="72453.3076">20554 10807 0 0,'0'0'0'0,"0"0"0"16,0 0 0-16,0 0 0 0,0 0 0 0,0 0 0 16,0 0 0-16,0 0 0 0,0 0 0 15,0 0 0-15,0 0 0 0,0 0 0 0,0 0 0 16,0 0 0-16,-26-7 0 0,26 7 0 0,0 0 0 15,0 0 0-15,0 0 0 0,0 0 0 0,0 0 0 16,-3 0 0-16,3 0 0 0,0 0 0 0,-1 0 0 16,0 0 0-16,0 0 0 0,0 0 0 15,-3 0 0-15,1 1 34 0,0 1 19 16,-3-1 9-16,2 0 11 0,-4 1-2 0,2-2-5 0,0 1-4 16,-2 1-18-16,-1 0-12 0,3 0-8 0,0-2 1 15,-1 3 5-15,4-1 11 0,-2 0 15 16,1-2 3-16,2 1 4 0,2-1-1 0,0 0-6 15,0 0-5-15,0 0-9 0,0 0-7 0,0 0-2 16,0 0-6-16,0 0-3 0,0 0-2 0,0 0-8 16,1 0 0-16,0-1 2 0,1-1 1 15,2 0 6-15,-1-1 2 0,0 1-1 0,3-3 4 16,-3 1-9-16,3-2 3 0,-3 3 1 0,2-1-1 16,0 0 9-16,-3 1-1 0,2-1-6 15,0 3-2-15,-4-1-12 0,1 1-9 0,0 1-1 16,-1 0-7-16,0 0 0 0,0 0 0 0,0 0-3 15,0 0 1-15,0 0-4 0,0 2-3 0,-1 2 7 16,-1-1 4-16,-2 2 7 0,-1 2 6 16,0-2 0-16,-1 2-2 0,-2-1 2 0,4 1-5 15,-2-2-1-15,4-2 2 0,-1 0-6 0,2-2 2 16,1 1-7-16,0-2-14 0,0 1-7 16,0-1-7-16,4 1 3 0,1 1 10 0,2-2 5 15,3 1 10-15,5-1 7 0,0 0 0 0,3-3 9 16,-1-3 1-16,-1 1-1 0,1-2 6 0,-5 2 1 15,-2-1 3-15,1 2 12 0,-6 0 11 0,0 1 11 16,-1 2 26-16,-3-1 9 0,1 0 9 16,-2 1 8-16,0 1-15 0,0-1-10 0,0 1-20 15,0-1-22-15,-3 1-12 0,0-2-14 0,0 1-16 16,-4 1-8-16,-3 0-17 0,0 0-8 0,-2 1 0 16,-4 4-6-16,0 0 10 0,-3 5 10 15,-1-4 3-15,4 2 13 0,0-2 1 0,2 2-2 16,2-4 10-16,4 1-3 0,2 0-2 0,1-3 3 15,1 0-5-15,4-1-4 0,0-1-3 0,0 0-12 16,0 0-6-16,0 0-7 0,1 0-3 16,3 0 15-16,1 0 12 0,3-2 14 0,0-1 15 15,1-1 0-15,1 1-2 0,0-2 2 0,-2 1-4 16,0 0 0-16,-2 1 3 0,-2 1-3 0,2 0 7 16,-3-1 3-16,-2 2 4 0,0 1 7 15,-1 0-2-15,0 0 3 0,0 0-3 0,0 0-8 16,0 0-6-16,-1 0-14 0,-1 0-19 0,-4 1-5 15,3 2-8-15,-4 1 0 0,1 1 11 0,0 0 2 16,-3 1 2-16,5-2 4 0,0 1-6 0,0-2-2 16,4 0 3-16,-1-2-8 0,1-1 1 0,0 1 2 15,0-1-7-15,0 0 4 0,0 0 1 16,0 0-1-16,1 0 12 0,0 0 5 0,3 0 2 16,-1 0 11-16,-1 0 1 0,4 0 4 0,-1-2 12 15,0-2-2-15,0 2 10 0,-1-2 3 16,1 1-10-16,-2-1 0 0,3 1-8 0,-4 1-7 15,-1 0 8-15,0 1 4 0,-1 1 11 0,0 0 12 16,0 0 0-16,0 0-3 0,-2 0-12 0,1 0-19 16,-3 0-11-16,-1 0-9 0,3 0-6 15,-4 0 2-15,3 0 0 0,-2 0 1 0,1 3 5 16,0-2 0-16,-1 0 3 0,4 1 1 0,0-2-2 16,1 0-2-16,0 0-8 0,0 0-8 15,0 0-2-15,1 0-1 0,0 0 4 0,2 0 6 16,-1 0 6-16,0 0 3 0,0 0 7 0,-1 0 1 15,2 0 5-15,-2 0 3 0,2-2-4 16,-1 2 5-16,-2-1-1 0,1 1 1 0,-1 0 8 0,1-1 0 16,-1 1 7-16,0 0 9 0,2 0-5 0,-2-2 5 15,0 2-7-15,0 0-9 0,0 0-4 16,0 0-7-16,0 0-3 0,0 0 0 0,0 0 0 16,0 0 0-16,0 0-1 0,0 0-1 0,0 0-4 15,1-1 0-15,-1 1-1 0,0 0 2 0,1-1 3 16,-1 1 0-16,2-2 0 0,-2 2 2 15,1 0-6-15,-1-2 5 0,0 1-3 0,0-1 0 16,1 1 4-16,0-1-3 0,0-1 0 0,2 2-1 16,-2 0-7-16,2-1-3 0,-2 1-5 15,0-2-9-15,1 0-3 0,1 1-11 0,0 0-17 16,-2 0-40-16,3 0-87 0,0 0-123 0,-1 2-134 16,2 0-81-16,-2 0 17 0</inkml:trace>
  <inkml:trace contextRef="#ctx0" brushRef="#br0" timeOffset="75321.2491">15886 12211 0 0,'0'0'0'0,"0"0"0"0,0 0 0 0,0 0 0 16,0 0 0-16,0 0 0 0,0 0 0 15,0 0 0-15,0 0 0 0,0 0 0 0,0 0 0 16,0 0 0-16,0 0 0 0,0 0 0 0,-5 0 0 16,8 0 0-16,-2-2 0 0,1 2 0 15,0-1 0-15,-1 0 0 0,3-1 0 0,-3 0 43 16,1 0 37-16,-1 2 13 0,-1-1 18 0,0-1 3 16,1 2-7-16,-1 0-14 0,0 0-18 15,0 0-12-15,0 0-11 0,0 0-18 0,0 0-13 16,0 0-13-16,0 2-11 0,0-1-2 0,0 1 0 15,0-1 3-15,0-1 7 0,0 0 8 0,0 0 19 16,0 0 30-16,0 0 25 0,0 0 24 16,0-1 14-16,0-1-3 0,0-1-9 0,0-4-17 15,0 2-17-15,0-2-14 0,-2-3-9 0,-1 3 0 16,-3-2-8-16,-2-1-5 0,-2 0-6 16,-1 1-12-16,1-1-4 0,-4 3-2 0,-1-2-6 15,2 4 0-15,1-1 0 0,2 4-5 0,0-1-3 16,3 3-7-16,3 0-8 0,-2 0-9 0,3 3-13 15,-3 1-10-15,3 2-5 0,2 3 0 0,-1 1 7 16,-2 2 15-16,3-2 6 0,0 3 8 0,1-3 4 16,0 0-7-16,1-3 5 0,4 1 1 0,-2-3 0 15,3 2 6-15,-1-2-2 0,1 1 4 16,-2-2 6-16,2-1 1 0,-2-3 10 0,5 2 7 16,-2-2 11-16,-2 0 15 0,4-2 10 0,1-4 8 15,-1-1-4-15,1 0-9 0,-2-2-8 16,-2 0-6-16,1-1-2 0,-5 0 3 0,0-3-2 15,-2 2-4-15,0-2-5 0,0 2-4 0,-1-2-3 16,-2 3-6-16,-3 0-3 0,2 1-3 16,-4 4-1-16,4 0-4 0,-3 3-6 0,3 1-5 15,-2 1-9-15,1 0-10 0,-1 0-3 0,3 2-7 16,-4 4 0-16,4 1 2 0,-3 1 0 0,4 5 7 16,-2-1 0-16,1 4 2 0,2-3 1 15,1 1-3-15,0 0 5 0,7-1-1 0,-4 0 0 16,5-1 9-16,-1-1 0 0,-2-1 2 0,4-1 5 15,-2-2-1-15,-1 0 2 0,2-3 3 0,-2 0 4 16,-1-2 1-16,2-1 13 0,-5-1 13 0,4 0 13 16,-3 0 19-16,-1-2 4 0,0-3 1 0,2-2-2 15,-1 0-16-15,-2-4-6 0,-1-1-7 16,0-1-10-16,0-2-1 0,0 1-5 0,-4 0-5 16,-2-2 3-16,2 4-8 0,-3 0 1 0,3 2-1 15,-2 5-6-15,-2 0-2 0,5 3-6 16,-1 1-12-16,-1 1-9 0,2 0-12 0,-2 1-7 15,3 5-1-15,0 2 1 0,-1 3 7 0,3 1 8 16,0-2 6-16,0 5 5 0,0-2 5 0,3 0 1 16,0-1 0-16,3-1 0 0,-3-2 1 15,4-1 3-15,-4-2 0 0,3-3 1 0,-3 0 5 16,-1-2 3-16,-1-1 8 0,0 0 9 0,2 0 7 16,-2 0 7-16,0 0 5 0,0-3 1 15,0 0 5-15,-1-3-7 0,1-3-7 0,0-2-7 16,-1 0-11-16,0-1-3 0,0-1 0 0,0 1-2 15,-3 1 4-15,-3 2-2 0,3 1-2 0,-2 2 0 16,-1 1-5-16,-1 2-3 0,4 2-5 0,-1 1-11 16,-1 0-4-16,2 0-8 0,-3 1-5 15,4 4-4-15,-1 1-1 0,-1 1 5 0,3 3 5 0,0 0 10 16,1 3 3-16,0-3 4 0,0 0-1 16,2-2-4-16,3-2 2 0,-3-1 0 0,1-2 4 15,4-1 6-15,-5-1 5 0,3 0 5 16,-2-1 5-16,-1 2 2 0,3-2 8 0,-2 0 6 15,-1 0 3-15,3-2 4 0,-1-2 1 0,-1-2-8 16,2 0-2-16,-2-1-5 0,2 0-6 0,-3 0 3 16,-1 1 3-16,0 0 2 0,-1 1 2 0,0 0-3 15,0 0-4-15,-2 1-6 0,0 2-2 16,-3 0-4-16,4 2-2 0,-1 0-4 0,1 0-3 16,0 0-1-16,-2 0-4 0,3 0-2 0,0 0-5 15,0 0-2-15,0 0 3 0,0 0 0 16,0 0 6-16,0 0 2 0,0-1 0 0,0 1 1 15,0 0 0-15,0 0-3 0,0 0 1 0,0 0-3 16,0 0 1-16,0 0-2 0,0 0-2 16,0 0 4-16,0 0-6 0,0 1-4 0,0 1-9 0,0 0-18 15,4 0-25-15,-2-1-43 0,-1 2-81 16,6-3-142-16,-4 1-210 0,0 1-657 0</inkml:trace>
  <inkml:trace contextRef="#ctx0" brushRef="#br0" timeOffset="80264.667">23087 12481 0 0,'0'0'0'0,"0"0"68"0,0 0 143 0,0 0-23 15,0 0-22-15,0 0-4 0,0 0-8 0,0 0-20 16,0 0-20-16,0 0-36 0,0 0-32 16,0 0-27-16,-8-34-21 0,8 34-9 0,0 0 0 15,0 5 1-15,0 1 7 0,0 1 3 0,0 5 7 16,0 1 4-16,1 4 6 0,0 1 6 0,-1 3 6 15,0 1 2-15,0 2-8 0,0-1 1 0,0 2-6 16,0-3-1-16,1-2 7 0,1-2-11 16,-2-3-2-16,2-2-1 0,-1-4-8 0,3-2 11 15,-3-1 7-15,-1-3 14 0,1-2 34 16,-1 0 27-16,0-1 29 0,0 0 19 0,1 0-2 16,-1 0-1-16,0 0-5 0,0-2-13 0,0-3-25 15,0-3-34-15,0-4-32 0,0-4-21 0,0-5-7 16,-1-3 2-16,-1-2 4 0,1-4 4 0,-4 0 6 15,2-1 1-15,0 2-1 0,-2 2 0 0,4 0-5 16,-2 3-5-16,-2 3-2 0,2 2-4 16,0 3-3-16,-2 2 7 0,2 5-1 0,1 2 1 15,1 4 6-15,-2 2-12 0,3 1-2 0,0 0-3 16,0 0-12-16,0 0-5 0,0 0-9 0,0 0-19 16,0 4 2-16,0 3 5 0,0 7 13 15,0 6 26-15,0 5 4 0,0 4 7 0,0 1-1 16,0 3-6-16,0-1 1 0,3-3-3 0,-1-1-1 15,-1-2 4-15,1-6-1 0,-1 1-2 0,0-5 1 16,0-3 0-16,3-4-3 0,-2 0 4 16,-1-6-2-16,0-1-1 0,-1-2 6 0,0 0-1 15,0 0 10-15,0 0 12 0,0 0 11 0,1 0 13 16,-1-2-2-16,1-6-13 0,2-5-14 0,-1-5-16 16,0-7-7-16,0-2 2 0,3-5 1 0,-4 2 5 15,0 3 0-15,-1 4-1 0,0 2 1 16,0 6-3-16,-1 4-1 0,-1 5-2 0,-2 3-3 15,3 1-7-15,1 2-8 0,0 0-12 0,0 0-11 16,-1 2-5-16,0 1 4 0,-1 5 16 16,1 4 12-16,-3 3 9 0,3 2 5 0,0-2-1 15,1 3 1-15,0-5 0 0,0 0-5 0,1-4-2 16,1 0-4-16,3-5-1 0,-3-1 3 16,0-1 3-16,2-1 3 0,-3 0 6 0,1-1 0 15,0 0 2-15,-2 0 5 0,0 0 5 0,1-1 5 0,0-4 7 16,3-3-3-16,-1-3-6 0,-1-4-5 15,3-3-7-15,-2 1 1 0,-2 1 3 0,-1 5 4 16,0 2 6-16,0 5 0 0,0 1-5 16,0 3-9-16,0 0-15 0,0 0-12 0,0 0-11 15,0 2-3-15,-1 3 8 0,1 1 10 0,-1 5 11 16,0 1 6-16,1 1-1 0,0 1 0 0,0-2-1 16,1 1-3-16,1-3 1 0,0-1-4 15,3 1 4-15,-1-3 2 0,-3-1 0 0,3-3 4 16,-3-1-3-16,0-1 2 0,-1-1 0 0,1 0 4 15,-1 0 13-15,0 0 9 0,0 0 11 0,0-2-2 16,1-4-9-16,-1-2-8 0,0-2-14 16,0-2 0-16,0 2 1 0,0-2-1 0,-1 3 8 15,0 1-5-15,-1 2 5 0,-2 3 2 0,3-1-2 16,1 3 4-16,0 0-9 0,-1 1-5 16,1 0-4-16,0 0-7 0,0 0 3 0,0 0-1 15,0 0-2-15,0 0 2 0,0 0-12 0,0 0-6 16,0 0-10-16,0 0-11 0,1 0 6 0,0 0-12 15,4 6-30-15,-3 1-78 0,0 1-192 0,-2-1-320 16,0-3-771-16</inkml:trace>
  <inkml:trace contextRef="#ctx0" brushRef="#br0" timeOffset="82000.8397">15971 12133 0 0,'0'0'0'0,"0"0"0"0,0 0 0 15,0 0 0-15,0 0 0 0,0 0 0 0,0 0 0 16,0 0 53-16,0 0 68 0,0 0-42 16,0 0-12-16,0 0-19 0,0 0-7 0,-53 43 0 15,45-35-11-15,-1 1 3 0,3-1-9 0,-1 2-5 16,-1 1-3-16,2-1-12 0,0 1-2 15,2-3-4-15,-1 2-5 0,3-2-2 0,1 1-2 16,0-3-10-16,1-1-3 0,0-3 3 0,0 1 5 16,0-3 6-16,2 0 12 0,-1 0 16 0,0 0 35 15,1 0 42-15,3-3 24 0,-3-4 1 0,4-2-25 16,-1-3-36-16,0-2-10 0,-1 1 8 16,-2-1 25-16,-1 0 30 0,2 0 16 0,-3 2 2 15,0-1-8-15,0 2-16 0,-4 2-16 0,2 0-18 16,-1 2-15-16,-3 4-13 0,2 0-11 15,-2 2-10-15,3 1-12 0,-4 0-12 0,-1 0-9 16,0 2-7-16,-2 3 1 0,-3 5 2 0,1 0 2 16,1 0 1-16,2 2-2 0,-1-2-5 0,5 1-3 15,-1-2-4-15,3 0-2 0,2 0-3 0,1-2-1 16,0 0 3-16,0-1-1 0,2 0 2 0,0-1 2 16,5-2-2-16,-3-1-1 0,6 1 7 15,-1-3 15-15,2 0 12 0,4-1 17 0,-1-6 4 16,0-3-6-16,2 1 0 0,-3-3-4 0,1-2 1 15,-3 1 8-15,-1 1 6 0,-5 0 11 16,1 3 16-16,-4 2 11 0,-2 1 3 0,0 0-8 16,0 3-17-16,-6-1-22 0,3 2-14 0,-5 0-6 15,2 2-7-15,-3 0-5 0,-1 3-3 0,-2 4-2 16,-1 1-1-16,1 3 1 0,0-1-2 16,1 2 1-16,1-1 0 0,1 1-1 0,1-2 0 0,5-1-3 15,1-3-7-15,2-2-5 0,0-1 1 16,0-2 3-16,0 0 10 0,3-1 8 15,-1 0 9-15,5 0 8 0,0 0 11 0,3-1 7 0,1-6 5 16,2-2 1-16,-1-2-5 0,3-4 0 16,-2 1-1-16,-3-1 4 0,-2 2 7 0,-2 0 4 15,-1 5 8-15,-3 1 4 0,-1 5 3 0,-1-2 4 16,0 1-8-16,-1 1-6 0,-2 1-10 16,-2-1-12-16,1-1-5 0,-1 3-14 0,2-2-9 15,0 2-6-15,-1 0-10 0,2 0-8 0,0 0-24 16,-1 2-32-16,-2 4-55 0,1 4-152 0,-1-1-352 15,3-2-801-15</inkml:trace>
  <inkml:trace contextRef="#ctx0" brushRef="#br0" timeOffset="84947.1001">20512 12539 0 0,'0'0'0'0,"0"0"0"0,0 0 129 15,0 0 33-15,0 0 3 0,0 0-21 0,0 0-14 0,0 0-11 16,0 0-10-16,0 0-7 0,0 0-14 15,0 0-6-15,-20-35-9 0,17 32 3 0,1 1-1 16,-1 0 3-16,1-1 9 0,-2 3-2 0,1-3 6 16,1 2 3-16,-2-2-9 15,-1 2-8-15,3 1-14 0,0-1-21 0,-2 1-18 0,0 0-18 16,2 0-18-16,-4 2-14 0,3 5-6 0,-5 2-1 16,3 2 5-16,-2 3 5 0,-2 1 2 0,1 0 5 15,1 2-2-15,1-5 1 0,1 2 2 16,0-2-3-16,2-3-3 0,2-1 1 0,0-2-4 15,1-2 1-15,0-3 1 0,0 1-4 0,0-2 6 16,0 0 2-16,0 0 16 0,0 0 18 0,2-2 14 16,1-2 14-16,-2 0 3 0,3-3-7 15,0-2-6-15,-2-1-10 0,2-2 0 16,-1 2 3-16,-2 1 7 0,-1 1 9 0,0 2-2 0,0 1-3 16,0 1-5-16,0 1-10 0,-3 2-4 15,1-1-7-15,0 2-2 0,0 0-6 0,1 0-2 16,0 0-4-16,-1 0-4 0,-1 0-1 0,2 0-5 0,0 3-5 15,0-1-2-15,0 1-5 0,1 1-2 16,0-1 0-16,0-2 0 0,0 1 4 16,3 1 3-16,3 0 5 0,-3-2 6 0,5 0 3 0,0-1 7 15,0 0 4-15,0 0 4 0,1-4 2 16,0 0-1-16,1 1-1 0,-4 0-1 0,-1-1 1 16,1 2 3-16,-2-1 8 0,-4 2 13 0,1-1 12 15,-1 2 12-15,0 0 6 0,0 0-3 0,0-1-5 16,-1 1-10-16,-1-1-5 0,-1 0-2 15,-1 0-3-15,2-1-4 0,0 1-7 0,-1 1-7 16,2-1-7-16,-1-1-2 0,1 2-4 0,1-1-2 16,0 0-5-16,0-1-2 0,0 1-10 15,0 1-22-15,0 0-34 0,0 0-69 0,1 0-92 16,3 0-202-16,0 3-296 0,-3-1-364 0</inkml:trace>
  <inkml:trace contextRef="#ctx0" brushRef="#br0" timeOffset="88859.366">20420 12512 0 0,'0'0'0'15,"0"0"0"-15,0 0 0 0,0 0 0 0,0 0 0 16,0 0 0-16,0 0 0 0,0 0 0 0,0 0 0 16,0 0 0-16,0 0 0 0,0 0 0 15,0 0 0-15,0 0 0 0,0-2 0 0,0 2 0 16,0 0 0-16,0 0 0 0,0 0 27 0,0 0 15 15,0 0-4-15,0 0-5 0,0 0-7 0,0 0 9 16,0 0 10-16,0 0 5 0,0 0 14 0,0 0 1 16,0 0 2-16,0 0 12 0,0 0-8 15,0 0-10-15,0-2-11 0,-2 2-24 0,0-1-6 16,-1 1 0-16,1-2-3 0,-2 1 8 16,-1 0-6-16,3-1 1 0,-3 0 1 0,1 1-4 15,0 0 2-15,0-1 1 0,1 1-3 0,-1-1 0 0,-1 1 1 16,0 1-5-16,1-1-1 0,1 1 1 15,-3-1-5-15,3 1-1 0,-4 0 2 0,3 0-4 16,-3 0 6-16,1 0 3 0,0 0-1 0,-2 0 5 16,0 0 0-16,0 0-4 0,0 0 3 15,-3 0-6-15,0 0 1 0,0 0-4 0,0 0-4 16,0 0 3-16,-1 0-4 0,1 0 3 0,1 1 4 16,1-1 0-16,0 1 5 0,1 0 1 0,1-1-2 15,-1 0-2-15,1 2-1 0,1-2-2 16,-1 0 4-16,4 0-2 0,-4 0-1 0,1 0 0 15,0 0-6-15,-2 1 1 0,2 1 0 0,-1-1-4 16,-3 0 3-16,1 0-3 0,0 2 2 16,-1-2 0-16,0 2 3 0,2-3 0 0,-2 3 2 15,0-2 4-15,1-1 1 0,-1 1 9 0,3-1-1 16,-2 0-1-16,0 0-1 0,0 0-9 0,1 0-3 16,-1 0-3-16,-2 0-6 0,1 1 3 15,-1 0-3-15,-3 2 1 0,-1-1 2 0,-1 0-1 0,-3 2 0 16,-2-1 0-16,0 1 2 0,-2 1-2 15,0-1 4-15,-2 0 0 0,0 1-1 0,0-2 5 16,3 1 0-16,-2-1 2 0,2 0 3 0,0 1-3 16,2 0-1-16,-1-2 4 0,1 0-2 15,0 1 4-15,1-1-1 0,1-1 0 0,1 0 1 16,-2-1-2-16,4 1-2 0,-2 1-2 0,2 0-2 16,0 1-3-16,-2 1 0 0,1-3 0 0,1 2-1 15,-1-1-1-15,0 2 0 0,0-1-1 16,1 1-1-16,-1-1 1 0,2 0 3 0,0-1 1 15,2 0 6-15,2-1 0 0,0-1-1 0,1 1 1 16,2 2-4-16,-1-2 1 0,2-1-1 0,0 1-2 16,0 1 1-16,0-1-2 0,-1-1 0 15,0 2-2-15,0-2 0 0,-1 0 1 0,1 0 0 16,0 0 0-16,0 2-3 0,-1-1-2 0,2 0 1 16,-3 1 0-16,2-1 2 0,-2 0 1 15,1 1-1-15,-3-1 0 0,4 0-2 0,-1 0 3 0,1 0 2 16,-2-1-1-16,2 0 7 0,-1 0 1 15,1 0 0-15,-3 0 2 0,0 0-6 0,2 0-2 16,-1 0 0-16,0 0-2 0,1-1 0 0,-1 1 0 16,-1 0-3-16,2 0-2 0,-2 0 1 0,-1 0-2 15,1 0 0-15,-3 0-1 0,1 3 1 0,1-2 1 16,-2-1 3-16,1 0 3 0,1 2 0 16,-1-2 1-16,0 0-3 0,-1 1 0 0,1-1-2 15,2 0-2-15,-1 0 7 0,1 0-1 0,-2 0 3 16,1 0 7-16,1 0-5 0,-1-3 2 15,0 2 2-15,0-3-2 0,-2 0 4 0,3-1-1 16,-2-1 2-16,1-1-1 0,-2 2-3 0,1-2 0 16,-2 1-6-16,1-1 2 0,-1 1-3 0,1-1-2 15,-1 2 3-15,1 0-8 0,-2 1 3 16,2-2-1-16,0 3 1 0,-1-1 2 0,3-1-2 16,0 2 0-16,0 0-3 0,1 1 0 0,-1 0-1 15,0-2-1-15,1 2 4 0,-1 0-2 16,1-1 2-16,-1 1 2 0,0 0-2 0,1 0 1 15,0-2 1-15,-1 2 0 0,1 0 0 0,0-2 1 16,-1 2-2-16,1-2 0 0,0 3-2 0,-3-3-1 16,2 1 2-16,1 1 1 0,-3-1 2 0,2 2-1 15,0-2-1-15,0 1-1 0,-2-1-1 0,1 2 1 16,0 0-2-16,2-1 0 0,-1 2 0 16,1 0-1-16,0 0-1 0,-1 0 0 0,1 0 1 15,-1 0-1-15,0 2 2 0,1-1 4 16,-1-1-2-16,1 0 9 0,1 0 3 0,0 0 6 0,-1-3 6 15,3 0 1-15,0-3 0 0,-2 2-1 16,0-2-3-16,0 1-7 0,-1-3 4 0,-2 3-1 16,1-1-4-16,-1 2 2 0,-1-1-7 0,0 1-2 15,-3 0-6-15,2 1 1 0,-1 2-2 16,0 1-1-16,-2 0 1 0,3 0 0 0,-3 0 1 16,3 0 0-16,0 0 2 0,-1 0-2 0,3 0 1 15,1 0-1-15,-1 0 0 0,-1 0 2 0,2 0-2 16,-2 0 0-16,2 0 2 0,0 1-7 15,-1-1 6-15,1 0-1 0,1 0-3 0,0 2 5 16,1-2-3-16,1 0 2 0,-2 0 2 0,4 0 0 16,-1 0 0-16,0 0-3 0,-3 0-2 15,3 0 1-15,0 0-2 0,-2 0 0 0,-1 0 1 0,0 0-3 16,0 1 1-16,-1 1 1 0,0 0-2 16,1-2 1-16,-1 1 3 0,1 2-3 15,1-2 2-15,-1 1-1 0,1 0-1 0,0-1 2 16,-1 0-1-16,1-1 2 0,1 0 1 0,-4 0 3 0,4 0-1 15,-2 0-1-15,2 0 0 0,-5-2-1 16,3 0 2-16,-3 0 0 0,3 1 1 0,-1-2-1 16,-2 2-4-16,2-1 3 0,-3 1-3 0,1 0 2 15,1 0 2-15,-5-2-1 0,5 1 2 16,-4 0 0-16,2 0-4 0,-2 0 2 0,2-1-4 16,1 3 2-16,2-3 2 0,-1 0-3 0,-1 2 2 15,5-1 0-15,0-1-1 0,-2 0 2 0,2 1-1 16,-1-1 2-16,0 0-2 0,-1 0 1 0,1-1-2 15,-1-1 2-15,-1 2 2 0,3 0-2 16,-3 0 4-16,0 1-7 0,0-1-1 0,1 2 1 16,-3 1-1-16,1-2 4 0,-3 1 1 0,4 0-3 15,1 0 3-15,-1-1-1 0,1 1 0 16,4-2 1-16,-2 1-3 0,1 1 2 0,1-2 2 0,0 0-2 16,-1 3 2-16,1-2-2 0,-2-1-1 0,1 0 0 15,-2 0 2-15,-1 1-2 0,4 0 3 16,-3-1-3-16,0 1-2 0,-2 1 2 0,2-1-2 15,-2 2 1-15,-1 0 1 0,-3 0-3 0,2 0 2 16,-1 0-1-16,-1 0-1 0,2 0 2 16,-4 0 2-16,5 0-1 0,-5 0 3 0,5 0-2 15,1 0-2-15,-1 0 3 0,3 0-3 0,0 0 3 16,-1 0 1-16,1 0-4 0,1 0 3 16,1 0-1-16,-5 0 1 0,0 0 2 0,-1 0-2 15,1-1 1-15,-5-1 1 0,4 0 0 0,-5 0-4 16,5 0 0-16,-5 2-2 0,5 0 0 0,-4 0 3 15,5 0-2-15,-1 0-1 0,-2 0 4 16,4 0-5-16,0 0 5 0,2 2 1 0,0-1-3 16,5-1 5-16,-4 1-5 0,5-1-1 0,-3 0 3 15,3 0-5-15,-2 0 5 0,2 0 0 0,-1 0 0 16,-3 0 4-16,5-1-3 0,-5 0 1 16,3-1-1-16,-3 1-4 0,-3 0 4 0,1-1 2 15,1 0 2-15,1 0 3 0,-3-1-2 0,1 0-1 16,0-1-2-16,-1 2 0 0,1-1-1 15,0-1 3-15,0 1-3 0,2-1-2 0,-1 2 2 16,1-2-3-16,-1 1 2 0,2-1 6 0,0 2-8 16,3 0 3-16,-3-1 0 15,4 2-6-15,-1 0 6 0,-2 0-2 0,1-1-1 0,-2 2 5 0,1 0-10 16,-3 0 3-16,-1-2 2 0,-4 1-4 16,-3-2 6-16,0 0 1 0,-3 1-2 0,1-2 1 15,0 0-1-15,5 0-1 0,-1 0 4 0,0-1-1 16,2 0 3-16,-2 0 2 0,0-1-1 0,1-1 0 15,2 1 1-15,0 0 0 0,0 0-2 0,2 1 2 16,1 0-4-16,-2 1 2 0,6 1-1 16,-2 1-4-16,4 1 0 0,0-1-5 0,1 2-6 15,-2 0-4-15,2 0-13 0,1 0-12 0,0 0-17 16,0 0-14-16,0 3 1 0,1 4-1 0,6 1 0 16,2 5 2-16,4-1-11 0,6 1-7 15,9-3-13-15,4 0-42 0,10-4-67 0,6-2-134 16,-8-4-147-16,-11 0-213 0</inkml:trace>
  <inkml:trace contextRef="#ctx0" brushRef="#br0" timeOffset="91251.3145">20225 12500 0 0,'0'0'0'0,"0"0"0"16,0 0 0-16,0 0 0 0,0 0 0 15,0 0 0-15,0 0 0 0,0 0 0 0,0 0 0 16,0 0 0-16,0 0 0 0,0 0 0 0,0 0 0 0,0 0 0 15,49-63 0-15,-46 58 64 0,-1 2 88 16,-2 0-12-16,0-1-5 0,2 0-9 0,-2 0-9 16,0 3-11-16,1-2-17 0,-1 0-10 0,0 1-13 15,0 0-11-15,0 0-14 0,0 1-19 16,0 1-14-16,2 0-14 0,0 0-15 0,1-1-8 16,-2 1-3-16,3-1 3 0,0 1 10 0,-1-1 7 15,1 1 5-15,0 0 5 0,-1 0 0 16,1 0 4-16,-1 0 3 0,-2 0 3 0,1 0 2 15,-1 0 0-15,2 1 3 0,-2 0 2 0,2-1-1 16,-3 1-2-16,2 0-1 0,1 2-2 0,0 0 2 16,-1-2 0-16,4 2-3 0,-1 0 1 15,3 0 2-15,-2 1 4 0,3-1 9 0,1 0 2 16,1 1-1-16,1-2 1 0,-1 2-8 0,1-2-3 16,0 2-4-16,-2-2-3 0,0 2 2 15,1-3 1-15,-1 3 3 0,0-1-1 0,0-2-1 16,-1 1 0-16,-2 0 3 0,-1-1 0 0,2 1 3 0,-3 1 2 15,0-2 1-15,-2 1 1 0,3-1 3 16,-3 0-5-16,5 2 1 0,-4-2 0 0,3 1-4 16,2 1 0-16,1 0-3 0,0 1-4 15,0-1 0-15,0 0-3 0,0 0-4 0,-2 0 3 16,3 1-2-16,-1-1 5 0,1 0 2 0,1 0 2 16,-2 0 5-16,0-1 0 0,1 0 2 0,-2-1 4 15,0 2-1-15,-2-2-1 0,2 0 2 0,-2 0-3 16,1 0 2-16,-2 0-2 0,1-1-4 15,-2 1-2-15,0-1-3 0,3 1-4 0,-2 0 2 16,1-1 0-16,2 3-4 0,0-2 3 0,1-1-3 16,-1 2-4-16,-1 0 1 0,1 1-1 15,0-2 3-15,2 1 3 0,0 1 2 0,0-1 2 16,1 0-2-16,-1 1-3 0,-1-1 3 0,0 1-3 16,0 0 3-16,0 0 0 0,0 0-1 0,1 1-4 15,-3-3 0-15,1 2-1 0,0-1 1 16,-1 0 3-16,1 0-5 0,-1 0 1 0,1 1-2 15,0-1-2-15,0 0 4 0,0-1-1 0,0 1 2 16,0 0 1-16,1-1-4 0,-1 2 0 0,1-1-1 16,-1 0-2-16,-1 0 3 0,0 1 0 0,-1-1 0 15,1 1 0-15,3-1 0 0,-2 1-3 0,0 2 2 16,1-2-2-16,1 0 1 0,-1-1 2 16,1-1 0-16,1 2 2 0,1-2 2 0,2 0 0 15,-3 1 3-15,5-2-1 0,-3 0-1 0,4 0 0 16,-2 1-2-16,0 0 1 0,2 0-1 15,-1 0-2-15,-2 1 1 0,3-1-3 0,-4 1 0 16,3 0 0-16,-5 1-2 0,1-1 1 0,-1 1 1 16,2-3 0-16,-3 1-1 0,0 1 2 0,0 0-2 15,-1-1 0-15,1 2 2 0,0-2-1 16,0 0 6-16,2 1 2 0,-1-2 1 0,0 1 3 16,1 1-3-16,3-1-1 0,-2 0 1 0,3-1-3 15,-2 1-1-15,2 0 0 0,1 0-4 16,-4 1 1-16,2 0-2 0,-4-1-1 0,0 1 1 15,-1 1 0-15,2-2-1 0,-2 1 1 0,1 0 0 16,-3 0-1-16,0 1 1 0,-1-2 1 0,0 0 0 16,2 1 1-16,-3-2 1 0,0 0 0 0,0 1 1 15,3-1 0-15,-1 1 1 0,0-1 0 0,2 2-2 16,0-1 0-16,-1 0-2 0,1-1-1 16,-1 1 1-16,0 0 0 0,2 1-2 0,-2-1 2 15,2 2-2-15,-1-2 0 0,-1 2 0 16,-2-1-1-16,2-1 3 0,-1 1-3 0,0-2 1 15,-1 1 3-15,1 1-5 0,-4 0 6 0,3 0-3 16,0 0-1-16,2-2 1 0,-1 1-4 0,-1-1 3 16,1 1 2-16,1-1-2 0,3 2 6 0,-1-2-4 15,-1 0-1-15,0 0 2 0,1 0-3 0,-3 0 2 16,1 0 0-16,1 0 1 0,-1 0-2 16,0-2 2-16,-1 2 1 0,0-1 0 0,0 0 3 15,-2-1 1-15,1 1-1 0,0 1 4 0,0-1-3 16,2 1 1-16,-4-2-2 0,3 2-2 15,0 0 1-15,1 0-2 0,0 0-2 0,-1-2 1 16,1 1-5-16,0 1 3 0,1 0 1 0,1 0-2 0,1-2 4 16,2 1-2-16,-4 0-1 15,3 0 1-15,1-1-2 0,-3 2 1 0,4-1 0 0,-3 1-1 16,-1 0 4-16,3 0-3 0,-2 0 0 16,-1 0 1-16,-2 0-5 0,2 0 4 0,-2 0 0 15,-1-1 1-15,2 1 3 0,-3-1-3 0,1-1 2 16,0 2-2-16,-3 0 0 0,3-1 2 0,0-1-2 15,0 0 3-15,0 1-1 0,0-2 1 0,1 1 1 16,0 0-2-16,-1 0 5 0,1-1-5 16,1 3-1-16,0-2 1 0,0-1-7 0,-1 1 6 15,-1-1 0-15,0 2-5 0,-3-1 7 0,2 1-5 16,-1 0 0-16,-3-1 3 0,2 1-4 16,-1 0 3-16,-3 0 1 0,2 0 2 0,-1 0 3 15,-2-1-2-15,1 2 0 0,2-1-1 0,0-1-1 16,1 0 3-16,0-1-3 0,2-2 2 0,-1 2-3 15,2-2-1-15,3 0 3 0,0 0-3 16,3 0 2-16,0-2-2 0,-2 0-2 0,4-1 2 16,-3 1-4-16,0 1 4 0,1 0 1 0,-4 1-1 15,-1 2 1-15,-3-1-2 0,1 2-1 0,-4 0 1 16,3 0-2-16,-3 1 4 0,-2 0 2 16,0 1 2-16,-1 0 10 0,1 0 0 0,-1 0 3 15,0 0-1-15,0 0-7 0,0 0-5 0,0 0-3 16,3 0-4-16,-3-1 1 0,1 1 1 0,0 0 1 15,1-2-1-15,-1 2 0 0,1-1-3 0,2 1 0 16,-3 0 3-16,-1 0-2 0,1-2 5 16,-1 2 2-16,0 0-2 0,0 0 6 0,0 0-1 15,0 0-2-15,0 0 5 0,0 0-2 0,0 0 2 16,0 0 3-16,0 0-4 0,0 0 1 16,0 0-6-16,0 0-6 0,0 0 0 0,0 0-4 15,0 0 0-15,0-1 2 0,0 1-6 0,0 0-2 16,0-1-14-16,0 1-33 0,0 0-64 0,0-3-135 15,0 2-351-15,-1-1-918 0</inkml:trace>
  <inkml:trace contextRef="#ctx0" brushRef="#br0" timeOffset="92615.3687">20441 12454 0 0,'0'0'0'0,"0"0"0"15,0 0 0-15,0 0 0 0,0 0 0 16,0 0 0-16,0 0 0 0,0 0 0 0,0 0 22 15,0 0-4-15,0 0-10 0,0 0-7 16,-10-24 1-16,10 23 2 0,0 1-4 0,0-2 2 16,0 1 0-16,0 1 7 0,0-2 13 0,0 1 9 15,0 1 14-15,0-1 14 0,0 0 19 0,-1-2 13 16,1 1 6-16,-2 0 9 0,1 1-16 0,0 0-9 16,-1 0-14-16,1-2-25 0,0 2-12 15,1 1-15-15,0 0-8 0,0-2-9 0,0 2-3 16,0 0-3-16,0 0-7 0,0 0-4 0,0 0-3 15,0 0-6-15,0 0 3 0,0 0 1 0,0 0-2 16,0 0 11-16,0 0 1 0,0 0 7 16,0 0 11-16,0 0 4 0,0 0 11 0,0 0 8 15,0 0-3-15,0 0-2 0,0 0-11 0,0-1-11 16,0 1-11-16,0 0-15 0,0 0-27 16,0 0-32-16,0 0-31 0,0 0 2 0,0 0 11 15,0 0 12-15,1 0 6 0,2 0 1 0,-1 1 18 16,0 1 66-16,-1-2 0 0</inkml:trace>
  <inkml:trace contextRef="#ctx0" brushRef="#br0" timeOffset="92786.8821">20441 12454 0 0</inkml:trace>
  <inkml:trace contextRef="#ctx0" brushRef="#br0" timeOffset="95371.1921">20441 12454 0 0,'-23'-43'0'0,"23"42"0"0,0-2 0 0,0 1 0 0,0 1 0 0,-1-2 0 0,1 2 6 0,-1 0 49 0,1-1-8 16,0 0 5-16,-2 1-5 0,2-2 6 0,-1 2 5 15,1-2-6-15,-1 1 6 0,1-1-3 16,-2 0 2-16,0 1 10 0,1-2-1 0,0 0 7 15,-1 3-1-15,0-2 0 0,1 1-3 0,0 1-12 16,0-2-10-16,-1 1-17 0,2 0-6 16,-1 1-10-16,1 0-4 0,0 0 2 0,-1-1-7 15,1 2 5-15,0-1-3 0,-2-2-4 0,2 1 2 16,-1 1-5-16,1-2 2 0,-1 0 4 16,1 2 3-16,-1-3 6 0,1 2 0 0,-1-1 2 15,-1 0 1-15,1 1 0 0,-1-2 0 0,0 0 5 0,1 1-4 16,0 0 2-16,-2-1 2 0,2 1-12 15,-2 1 5-15,1 0-5 0,2-1 0 0,-1 1 6 16,1 0-1-16,-1 1-2 0,1-2-2 0,-2 1-5 16,2 0-5-16,0 1 5 0,0-1-2 15,-1 0 3-15,1 1 1 0,0-2-4 0,0 1-1 16,0 0-4-16,0-2 0 0,0 2 1 0,0 0 0 16,0-2 6-16,0 1 1 0,0 0 5 0,0 0 3 15,-1 1 1-15,-1-1 2 0,0-1-2 16,1 0 1-16,-2 0-2 0,1 0-1 0,-2 0-5 15,2-1-3-15,-2 0-3 0,-1 0 0 0,1-2 2 16,0 4 0-16,1-4-2 0,-1 3-1 16,-1-1-2-16,2 1 2 0,-2-2 1 0,2 0 0 15,-1 1 1-15,-1-1-3 0,3 1 0 0,-2-1-2 16,0 2 0-16,0-1 0 0,0 0-2 0,0 1-2 16,-2 0 6-16,3-1-3 0,-1 1 2 0,-1-1 4 15,3-2-5-15,-4 4 2 0,2-4-2 0,-1 2-2 16,1-1 1-16,0-1-4 0,-1 0 3 15,2 2-3-15,-3-3 3 0,0 1-1 0,1 0-2 16,2 0 5-16,-4 0-1 0,2 0-3 0,-1 0 0 16,-3 0-7-16,2 1 4 0,-2-2 0 0,-1 1 2 15,0 0 5-15,0 0-3 0,-1 0 4 16,1 0 3-16,0 0 2 0,-1 0 0 0,2-1-1 16,2 2-4-16,-1 0-1 0,1-1 0 0,2 1-1 15,-1 1-1-15,2-1-2 0,-1-1 1 16,0 2-1-16,0-2 1 0,0 0 0 0,3-1 3 15,-4 2 1-15,3-1 0 0,-1 0-1 0,-1-1-1 16,-1 1 0-16,1-1 3 0,-3-1-1 0,2-1 1 16,0 1 0-16,-3 0-2 0,2-1 5 15,1-1-6-15,-2-1 0 0,-1 1 4 0,2-2-10 16,1-2 10-16,-3-1-4 0,1 0-3 0,2-1 7 16,-1 1-6-16,-1 0 3 0,0 0 2 0,-1-1-6 15,0 2 5-15,0 0 1 0,0-1-1 16,0 0 5-16,0-1-5 0,0 2 2 0,2-1 0 15,-1 1-4-15,1-1 6 0,-2-1-3 0,2 1 2 16,1 0-1-16,-2-2 1 0,1 2 2 16,0-1-5-16,0-2 4 0,1 1-7 0,1-1 0 0,-2-1 1 15,4 1-4-15,-2-1 3 0,0-1 0 16,2 2 0-16,1-4 7 0,-2 3 1 0,1 1-2 16,-1-2 5-16,0 0 0 0,1 4 0 0,0-1 3 15,-1 1-3-15,1 1-5 0,0 1 3 0,-1 1-5 16,1 0 1-16,-2 1-1 0,3-1-3 15,1 0 1-15,-2 0 1 0,2 0-2 0,-2-2-3 16,2 0-1-16,1 0-1 0,-1 0 4 0,1-2 0 16,0-1 2-16,0 0 1 0,-1 3-1 15,1-2 5-15,0 2-1 0,-3 0 1 0,1-1 4 16,-1 2-2-16,1 0 2 0,-2 2 4 16,-2-3-6-16,3 1 8 0,-2-1 0 0,3 0-4 0,-2-1 6 15,0 1-9-15,2-1-2 0,2-2 0 16,-3-1-4-16,2-2 1 0,0 0 1 0,-2-3-2 15,3 2-1-15,-1 1 0 0,1 3 4 0,-1-2 1 0,0 4 2 16,-2-1 1-16,1 3 1 0,-2 1 2 16,1 3-1-16,0-1 8 0,-1 2-3 0,0 0 1 15,-2 1 5-15,2-3-9 0,1 3 6 16,-1 1-4-16,0-2-8 0,0 4 3 0,2-1-8 16,1 2-1-16,-1 0 3 0,1 1-7 0,1-1 0 15,-1 2 1-15,1-3-5 0,-3 1 5 16,3-1 2-16,-1 0-2 0,0 0 10 0,0 0-1 0,1 1 2 15,-2-1 6-15,0 3-3 0,-1-1 6 16,1 1 4-16,-1 1-1 0,1-1-1 16,-1 2-7-16,2 0-7 0,0 1-3 0,0-2-3 0,-1 2-1 15,2 0 1-15,-1 0-7 0,1 0-9 16,0 0-6-16,0 0-16 0,0 0-11 0,-1 0-9 16,1 0-11-16,-1 0 8 0,-3 3 15 0,2 2 9 15,-3 0 22-15,1 3 7 0,-3 3-1 0,1-1 13 16,-1 0-6-16,1 1 4 0,-1-2 2 15,1-1-8-15,1-1 7 0,-2 1-3 0,-1-1 2 16,1 1 6-16,-2 0-6 0,-1 3 0 0,-1 0-1 16,0 1-2-16,-4 1-1 0,2 2 3 0,-3 0-2 15,4 1-3-15,-3 0 3 0,2 1-5 0,2-2 3 16,0 3 2-16,0 0-5 0,-2 0 4 16,2 0-1-16,0 0-5 0,-2-2 5 15,3 0-3-15,0 0 2 0,2-2 4 0,0-2-2 0,1 1 3 16,-1-3 0-16,1 1-5 0,1 0 4 15,-3 1 0-15,0 1-2 0,-2-2 6 0,1 1-2 16,-1 1 0-16,0-3 2 0,-3 2-6 0,-1-1 0 16,2 2-1-16,-5-1-2 0,4 1-2 0,-3 1-4 15,2 1-9-15,0-3-6 0,1 0-4 16,-1 1-4-16,3-2 5 0,0 2 7 0,0-3 2 16,1 2 14-16,-1-3 1 0,1-1 4 0,1-1 8 15,1 0-5-15,-1-1 6 0,1-1-1 0,-1 0-7 16,-1 2 2-16,1 0-4 0,-5 1-2 15,2 2 5-15,-4 2-5 0,1 2 2 0,-3 3-4 0,3 1-7 16,-4 1 2-16,1 0-5 0,2 3-3 16,-3 0 1-16,2 1-4 0,-2 1-4 0,-1-1-1 15,2 0 3-15,0-2 3 0,0-2 11 16,3-2 7-16,0-1 3 0,0-3 3 0,0 0 0 16,3-1 1-16,2-1 3 0,-3-1-3 0,2-1 3 15,1 0-2-15,-1-1-4 0,1 0 3 0,-1 0-5 16,0 0 1-16,2 0 3 0,-1-2-6 0,1 4 5 15,-3-3-2-15,3 2-3 0,-1 0 1 16,-2 0-3-16,0-1-2 0,-1 0 2 0,4 0-6 16,-1-1 2-16,-1-1 3 0,1-1 2 0,1 0 7 15,-1 0 1-15,2-2 0 0,-1 1 1 0,-1-1-1 16,1-1-3-16,0 2 0 0,-2-1-2 16,0 0-3-16,-1 2 3 0,0 0 0 0,-2 1-2 15,-1-1 6-15,-1 0-5 0,-3 0 1 0,2 0 3 16,1 0-7-16,-2 0-4 0,2 2-9 0,-1 2-6 15,1-3 5-15,0 2 4 0,-1 1 8 16,2-1 5-16,-2 0-2 0,2-2 6 0,1 3 0 16,1-4 2-16,0 1 0 0,2 0 2 0,-1-3-2 15,0 2-3-15,1 0 0 0,1-1-3 16,1 2 1-16,0-1 3 0,0-1-1 0,0-1 3 16,2 2-4-16,-3 0 0 0,-1-1 0 0,2 2-2 15,-1-1 2-15,0 0 0 0,0-1 0 0,-1 1 1 16,2 0 0-16,0 0-1 0,-1 0 0 15,2 0-1-15,1-1-1 0,-2 1 2 0,1 0 0 16,2-2 2-16,1 1 2 0,-3 1-2 0,0-2 0 0,2 1-1 16,0-1-3-16,-3 2 2 15,0-1-4-15,-1 2 0 0,-4 2 2 0,3 0-3 0,-2 1 3 16,-2 2-2-16,0 2-1 0,0-2 2 0,-2 1 0 16,1 0 3-16,0 0 3 0,-1-4 1 15,4 0 4-15,-2-2-4 0,4 0-1 0,1 0-3 16,-1 0-1-16,2-2-2 0,-1 2 2 0,2-1 4 15,-1 0-3-15,0-1 5 0,-3 1-1 16,1-1-5-16,0 1 5 0,1 0-6 0,-1 0 1 16,-4 2 1-16,4 0-3 0,-4-1-1 0,0 4 1 15,-2 0 3-15,-1-1 1 0,-1-2 3 0,3 2 0 16,0-1 0-16,-1 0-3 0,5-2 1 16,-2 1 2-16,2-1-5 0,1-1 0 0,1-1 1 15,1 2-3-15,1-2 1 0,-1 0-1 0,1 1 0 16,1-1 2-16,2 0 3 0,-2 0 1 0,0-1 0 15,1 0 2-15,-2 2-1 0,0-1 2 0,-3-1 0 16,-2 1-1-16,1-1 5 0,-5 2-1 16,4-1-1-16,-4-1-2 0,1 0-5 0,2 0-3 15,0-1 4-15,2 0 2 0,3-1 7 16,0-1 4-16,0 0 5 0,1 0-3 0,4 0-7 16,-2 0-2-16,-2 0-11 0,5 2-3 0,-3-2-3 0,0 1-9 15,3 2 4-15,-5-1 2 0,3 3 2 16,0-1 1-16,-3 1 3 0,-1 2 6 15,-1-2 0-15,1 1 7 0,0-1 1 0,0-1 3 16,1-1 5-16,-1-2 5 0,5-1 8 0,-2 0 3 16,0 0 1-16,3 0 0 0,-4-3-5 0,2-2-5 15,1 2 2-15,-3-3-7 0,3 2-1 0,-3-1-4 16,0 3-8-16,0-2-1 0,2 0-6 0,-5 3-6 16,-1 0-6-16,-3 1-6 0,1 0-1 15,-4 3 0-15,0 4 3 0,-2 0 4 0,5 1 4 16,-3 1 3-16,2 0 3 0,2 0 0 0,1-2 0 15,-2 0 0-15,4-2 1 0,0-1 5 0,4 0 5 16,2-1 4-16,-1-3 5 0,3 0 5 16,0 0 2-16,-2 0 5 0,2 0 1 0,1 0-3 15,-2 0-1-15,2 0-9 0,1-2-8 0,0 2-3 16,1 0-9-16,-1 0-6 0,1 0-9 0,0 0-20 16,0 0-15-16,0 0-11 0,0 0 2 15,0 2 14-15,0 1 12 0,0 3 10 0,0-2 3 16,1 1-2-16,1 0-4 0,-1-2 2 0,1-1-4 15,2 1 1-15,-3-1 9 0,2-1 7 0,-3-1 9 16,0 1 15-16,0-1 12 0,0 0 10 0,0 0 5 16,0 0-11-16,0 0-11 0,0 0-14 15,1 0-13-15,-1 0-7 0,0 0-10 0,1 0 2 16,3 0 6-16,-1 2 5 0,0 0 11 0,5 0 0 16,3 2 1-16,1-1 3 0,5 4-2 15,4-1-2-15,2 3-18 0,10 0-57 0,2-1-104 16,12 1-79-16,-12-3-85 0,-8-3 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6:50:29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3924 578 0 0,'0'0'79'15,"0"0"195"-15,0 0 14 0,0 0 1 0,0 0-51 16,0 0 25-16,0 0-55 0,0 0-63 16,0 0-2-16,0 0-76 0,0 0-17 0,0 0 9 15,-2-36-44-15,0 30 29 0,1 0-6 0,1 6-7 16,-1-5 15-16,-1-1-16 0,2 0 4 0,0 0-16 16,0 6-18-16,0 0-4 0,0 0-20 15,0 0 4-15,0 0-12 0,0 0 3 0,0 0-1 16,0 0-11-16,0 0 26 0,-7-1-15 0,2-2 8 15,-1 1 13-15,-5 2-26 0,4 0 27 0,2 1 1 16,-9 7-13-16,1 1 36 0,-6 5-32 16,-5 2-24-16,5 2 23 0,-1-1-35 0,6 0 30 15,2-2 18-15,5-2-26 0,2-3 33 0,4 0-12 16,1-1 3-16,0 0 31 0,5 2-17 16,2-1 13-16,1 1 12 0,2 2-13 0,4 1 7 15,1 0-9-15,0-1-6 0,3 3-2 0,0 0-2 16,-1 0-6-16,1 0-2 0,-2 1 3 0,0 1-10 15,-2 0 13-15,-2 2-3 0,-1-2-6 0,-2 1 18 16,0 2-14-16,-4 0 11 0,-2 1 12 16,-1 0-17-16,-1 2 22 0,-1-1-9 0,0-2-8 15,-3 3 22-15,-2-3-25 0,-1-4 10 16,-1 1 11-16,1-3-16 0,-2-2 29 0,-2-1-4 0,0-3-11 16,-2 1 13-16,-4-2-25 0,-1 0 7 15,-2 0-1-15,-1-1 1 0,1-2 17 0,-1-1 14 16,4-3 11-16,0 0-13 0,3-1-11 0,2 0-26 15,2-5-4-15,3-1-3 0,0-1-3 16,-2-1-3-16,4 0-8 0,3 0-3 0,-1 1 0 16,2 1-8-16,0 0-10 0,0 2 6 0,0 1-15 15,2 0 10-15,1 0 9 0,1 2-22 16,2 1 20-16,-1 0-12 0,0 0-2 0,3 2 33 16,0 3-25-16,3 2 16 0,0 0 19 0,4 6-27 15,3 3 15-15,1 6-13 0,1-1-22 0,-7 1 19 16,-2 0 0-16,-2 3 15 0,-2 4 13 0,-2 3-3 15,0 2 8-15,-1 2-6 0,-1 1 0 0,-1-1-2 16,-2 2-1-16,0-4 0 0,0-1-4 16,0-3 2-16,0-5-4 0,0-1 3 0,0-3 5 15,-2-2 1-15,-1-1 10 0,1 0 1 0,-1-1-2 16,-1 1 6-16,2 1-9 0,-1 1 6 0,0-1 0 16,-1 2-12-16,2 0 7 0,0 2-12 15,1 0-6-15,1-4 13 0,0 3-11 0,3-2 0 16,5-2 4-16,0-2-4 0,0 0 9 0,6-2 2 15,-2-3 4-15,5-2 4 0,-1 0 0 0,4-6 5 16,0-1 4-16,0-2-1 0,2 0 4 16,2 0-1-16,-4-4-3 0,-2 1 1 0,-1-4-6 15,-5 4 0-15,-2 0-4 0,-1 0-4 0,-3 1-3 16,-3 2-2-16,-1-1 2 0,-2 1-3 16,0 0 3-16,0 0-6 0,0 0 0 0,0 0 2 15,0 0-6-15,0 0 6 0,0 0-2 0,0 0-7 16,0 0 2-16,0 0-15 0,0 0-20 0,0 0-30 15,0 0-80-15,0 0-97 0,1 0-265 0,2 0-349 16,-1-1-348-16</inkml:trace>
  <inkml:trace contextRef="#ctx0" brushRef="#br0" timeOffset="982.1298">5027 1115 309 0,'0'0'368'0,"0"0"-256"0,0 0 34 0,0 0-15 16,0 0 20-16,0 0 35 0,0 0-23 0,0 0-18 15,0 0-20-15,0 0-51 0,0 0-8 16,0 0-17-16,0 0-27 0,0 0 1 0,-42-73-20 15,42 68-3-15,0-2-2 0,0 3 8 0,0-2 12 16,1-1 2-16,1 1 3 0,2 0-22 0,-1 0-11 16,2 2-21-16,1-2-17 0,0 0 11 0,3 1-11 15,0-1 6-15,4 0 18 0,0 2-26 16,2-1 13-16,0 1-11 0,1 0-24 0,-1 4 13 16,1 0-36-16,-2 0-2 0,0 2 20 0,-1 6-11 15,0 0 44-15,-2 4 12 0,-1 4-1 16,-1 3 27-16,-2 1-11 0,-2 5 7 0,-4 1 15 15,-1 3 3-15,0 6 18 0,-11 9 1 0,-1 2 7 16,-7-3 10-16,2-5 6 0,2-10 14 16,-1-3 9-16,2-3 17 0,-2-6 18 0,2 0 20 15,1-4 2-15,1-1-11 0,1-2-15 0,0-2-24 16,5-2-23-16,-1 0-15 0,3-2-24 0,0 0-12 16,3-1 3-16,1-1-11 0,0 1 7 15,0-2 1-15,0 1-17 0,3-1 7 0,3 3-6 16,0-2 10-16,4 2 25 0,5 2 4 0,4 0 21 15,8-2 3-15,6-2-10 0,4-1 3 0,8 0-20 16,3-6-10-16,3 1-1 0,3-2-12 16,-3-1 2-16,0 3-2 0,-2-3-3 0,-7 1 1 15,-3 1 2-15,-7-1 2 0,-3 3-5 0,-6 0 3 16,-3 0-3-16,-3 1-2 0,-5 2 6 0,-5-2-4 16,-3 3 11-16,-3-1 4 0,-1 1 1 0,0 0 8 15,0 0-17-15,-1 0-13 0,-1-1-17 0,-3 0-57 16,2 0-74-16,-2-3-306 0,0 2-391 15,3 1-316-15</inkml:trace>
  <inkml:trace contextRef="#ctx0" brushRef="#br0" timeOffset="3379.8603">6031 288 825 0,'0'0'243'0,"0"0"-212"16,0 0-101-16,0 0-22 0,0 0 19 0,0 0 66 15,0 0 23-15,0 0 16 0,0 0 13 16,0 0-41-16,0 0 12 0,0 0-12 0,0 0-22 15,0 0 31-15,0 0-25 0,0 0 15 0,0 0 34 16,2 2-59-16,1 3 42 0,0 1 2 16,-1 8-17-16,-2-6 87 0,1 6-18 0,1 1 7 15,-2 1 36-15,2 7-35 0,-2 1 5 0,0 13-31 16,0 2-38-16,0 4 10 0,-4 1-13 0,1-3 22 16,-3-3 21-16,3-4-19 0,-1-5 12 0,0-5-11 15,1-2-14-15,0-1 4 0,0-4-9 16,1 0 4-16,1-1-6 0,-2-2-6 0,0-3-17 15,2 1-33-15,-1-1-77 0,2-2-129 0,-1-2-176 16,0-2-225-16,1-1 74 0</inkml:trace>
  <inkml:trace contextRef="#ctx0" brushRef="#br0" timeOffset="3711.0206">6277 419 2203 0,'0'0'41'0,"0"0"5"0,0 0-40 16,0 0-24-16,0 0 9 0,0 0 7 0,0 0 9 15,0 0 26-15,0 0-20 0,0 0 7 16,0 0-14-16,0 0-42 0,0 0 30 0,0 0-22 16,0 0 13-16,0 0 43 0,0 0-33 0,0 0 32 15,1 2 5-15,1 6-27 0,1 11 30 16,-1 7-27-16,1 2-25 0,2 7 14 0,-3-1-12 15,-1 1 13-15,2-5 21 0,-3-1-3 0,0-3 3 16,0-1-8-16,0-4 0 0,-3-1-1 0,2 1 2 16,-2-1-1-16,-2-1 2 0,2-1-3 15,-1 0-3-15,0-2 8 0,3-2 0 0,-3 0-8 16,-1-1 6-16,4-3-22 0,-1 0-17 0,-1-1-9 16,0-1-94-16,1 0-84 0,2-2-147 15,0-2-241-15,0-2-97 0,0-1 226 0</inkml:trace>
  <inkml:trace contextRef="#ctx0" brushRef="#br0" timeOffset="4081.0186">6666 573 1707 0,'0'0'151'15,"0"0"-182"-15,0 0-10 0,0 0 37 0,0 0 13 16,0 0 95-16,0 0 32 0,0 0-5 0,0 0-8 16,0 0-67-16,0 0-27 0,0 0-15 15,0 0-15-15,0 0 5 0,74-117-4 0,-62 104 5 16,4 0-6-16,-2 6 3 0,-1-1 0 0,2 3-9 16,-1-2 9-16,3 5-18 0,-2 1-1 0,2 1 10 15,0 0 1-15,-2 7 16 0,4-1 3 16,-5 7-19-16,9 6 14 0,-6 5-51 0,4 10-1 15,-3 2 25-15,-8 1-32 0,-7 0 64 0,-3-2-1 16,-3-4-23-16,-7-4 32 0,-4 0-30 0,-3-4 10 16,-3-2 25-16,0-1-19 0,-2-4 26 0,0 1-5 15,-1-5-15-15,3-1 12 0,0-3-13 16,2-3 0-16,2 1 0 0,5-3-28 16,0-1-51-16,4-1-89 0,4-1-132 0,3 0-291 0,0-1-111 15,0-2 79-15</inkml:trace>
  <inkml:trace contextRef="#ctx0" brushRef="#br0" timeOffset="4377.0042">7197 517 1614 0,'0'0'108'0,"0"0"7"0,0 0-32 15,0 0-18-15,0 0 34 0,0 0 1 0,0 0 5 0,0 0-11 16,0 0-35-16,0 0-17 0,0 0-22 15,0 0-22-15,0 0 0 0,0 0-21 0,-7-28 4 16,3 23 15-16,-3-1-15 0,0 2 31 0,7 4-6 16,-6 0-16-16,-2 4 27 0,-2 6-24 0,-3 4-1 15,1 1 0-15,-1 6-33 0,1 3 30 16,2 1 3-16,0-1 6 0,5 0 29 0,-1-1-28 16,6-3 2-16,0-1 13 0,0 0-17 15,0-1 16-15,8-1-5 0,-3-1-12 0,3 1 8 0,2-2-17 16,1-2-13-16,1 0-36 0,4-1-70 15,-2-1-141-15,5-1-246 0,-3-4-208 0,-5-1 45 0</inkml:trace>
  <inkml:trace contextRef="#ctx0" brushRef="#br0" timeOffset="4604.7682">7616 770 2539 0,'0'0'29'16,"0"0"-19"-16,0 0 6 0,0 0-13 15,0 0-5-15,0 0 23 0,0 0-6 0,0 0 3 16,0 0-6-16,0 0-21 0,0 0-12 0,0 0 4 16,0 0 7-16,0 0 7 0,1 7 19 0,-1 3 3 15,1 4-10-15,0 1 14 0,-1 2-21 16,0 2-3-16,0-1 16 0,0 0-24 0,0 2 29 16,0-3 1-16,0 0-25 0,-1-1 28 0,1-2-34 15,-1 1 1-15,1-3 14 0,-1-1-53 0,1-1-36 16,0-1-118-16,0-1-200 0,0-3-276 15,0-2-630-15</inkml:trace>
  <inkml:trace contextRef="#ctx0" brushRef="#br0" timeOffset="4774.5303">7580 649 2486 0,'0'0'15'0,"0"0"-46"0,0 0-22 0,0 0 34 15,0 0-15-15,0 0 58 0,0 0 0 16,0 0-66-16,0 0-54 0,0 0-112 0,0 0-258 16,0 0-293-16,0 0-82 0</inkml:trace>
  <inkml:trace contextRef="#ctx0" brushRef="#br0" timeOffset="5135.1966">8186 726 1479 0,'0'0'756'0,"0"0"-715"0,0 0-26 16,0 0 1-16,0 0 81 0,0 0 29 0,0 0 10 15,0 0-1-15,0 0-83 0,0 0-30 16,0 0-18-16,0 0-54 0,0 0 19 0,0 0-42 16,11 3 5-16,-3-3 46 0,1-2-15 0,1 0 48 15,2 1-7-15,1-2-19 0,3 1 18 0,-2 2-21 16,3-3 8-16,-4 0 12 0,2 2-10 16,-3 1 22-16,-2-1-8 0,-1 0-5 0,-4 1 13 15,3-1-4-15,-5 1 30 0,1-2 17 0,-2 2 13 16,-2-1 4-16,0 1-16 0,0 0-1 0,0 0-27 15,0 0-9-15,0-2-24 0,0 2-88 16,0-1-81-16,0 0-232 0,0 0-425 0,0 1-691 0</inkml:trace>
  <inkml:trace contextRef="#ctx0" brushRef="#br0" timeOffset="5736.0245">8933 388 2226 0,'0'0'89'0,"0"0"-30"15,0 0-7-15,0 0-8 0,0 0 12 0,0 0 40 16,0 0 0-16,0 0 0 0,0 0-36 0,0 0-34 15,0 0-38-15,0 0-32 0,0 0-18 16,0 0-50-16,0-25 42 0,0 25 19 0,0 0 14 16,0 0 64-16,-5 2-31 0,3 3 8 0,-5 8 32 15,2 4-38-15,-1 3 41 0,1 11-39 0,-2 2-16 16,-2 8 16-16,0 0-40 0,4-1 33 16,-1-3 8-16,4-5-15 0,2-5 32 0,0-4-12 15,1-5-22-15,7-2 29 0,1-1-24 0,3-4 16 16,0-2 19-16,6-2-17 0,-2-2 25 15,5-2-5-15,2-2-13 0,1-1 14 0,1-1-16 0,0-5 7 16,3-2 9-16,-1-2-1 0,0-3 11 0,-1-3 6 16,-4-1 2-16,-4 3-4 0,-4-2 3 15,-4 4 24-15,-2-1-22 0,-1 0 23 16,-1-3-29-16,2 0-28 0,-5 1 36 0,-1-2-40 0,2 1 47 16,-3-1-19-16,-1 1-46 0,0 0 42 15,0 0-53-15,0 2 16 0,-1 1 38 0,0-1-53 16,-2 9 32-16,1-8-34 0,0 6-32 0,0 0 2 15,0 2-16-15,2 5 30 0,0 0 21 16,0 0 22-16,0 0 12 0,0 4-1 0,0 12-6 16,3 9-22-16,1 5-6 0,2 0-7 0,-3 1 7 15,3 2 19-15,-4-5-2 0,-1 1 6 0,1-6-6 16,3 0 3-16,-4-1 9 0,0-2-5 16,0 2-9-16,0-3 15 0,-1 1-20 0,0-1-2 15,0-3 15-15,0 0-55 0,0 1-16 0,0-3-60 16,0-2-103-16,1 0-94 0,2-3-219 0,0-2-240 15,-1-3-280-15</inkml:trace>
  <inkml:trace contextRef="#ctx0" brushRef="#br0">9541 843 2990 0,'0'0'-22'0,"0"0"-86"15,0 0 29-15,0 0 19 0,0 0 43 0,0 0 85 16,0 0-30-16,0 0-9 0,0 0-10 0,0 0-39 16,0 0 28-16,0 0-4 0,0 0-5 15,0 0 16-15,38 42-15 0,-34-30 8 0,-2 1 8 16,-2 2-12-16,0 0 9 0,0 1-1 0,0 2-4 16,0-2 8-16,-1 0-11 0,-2 1 1 15,0-5-12-15,2 2-12 0,-1-2-40 0</inkml:trace>
  <inkml:trace contextRef="#ctx0" brushRef="#br0" timeOffset="6127.9157">9466 688 2604 0,'0'0'-31'16,"0"0"-38"-16,0 0-31 0,0 0-7 0,0 0 48 15,0 0 34-15,0 0 17 0,0 0-9 0,0 0-196 16,0 0-375-16,0 0-799 0</inkml:trace>
  <inkml:trace contextRef="#ctx0" brushRef="#br0" timeOffset="6491.0994">9860 388 3087 0,'0'0'-9'0,"0"0"-43"16,0 0 6-16,0 0 34 0,0 0-4 0,0 0 59 16,0 0-1-16,0 0-17 0,0 0-14 0,0 0-44 15,0 0-30-15,0 0 6 0,0 0 8 0,0 0 28 16,13-23 41-16,-7 23-1 0,0 5-2 15,1 9 0-15,4 9-6 0,-5 6-25 0,1 10 3 16,0 3-2-16,1 3 1 0,1 2 24 0,-3-4-11 16,-1-4 9-16,0-3-3 0,0-5-8 15,-1-1 23-15,1-1-20 0,-1-1 2 0,-1-1 17 16,0 0-26-16,-1-2 13 0,0-2 3 0,-2-1-24 16,0-3 30-16,1-1-22 0,-1-3 6 0,0-4 19 15,0-1-31-15,2-1 26 0,-2-5-17 16,0 0-25-16,2-2-13 0,-2-2-70 0,1 0-92 15,1 0-305-15,-1-2-431 0,1-1-236 0</inkml:trace>
  <inkml:trace contextRef="#ctx0" brushRef="#br0" timeOffset="6809.6392">10227 413 2743 0,'0'0'-90'0,"0"0"-16"0,0 0-11 0,0 0 52 16,0 0 67-16,0 0 37 0,0 0 18 0,0 0-8 15,0 0-29-15,0 0-26 0,0 0-1 16,0 0 14-16,0 0-3 0,30-6 14 0,-25 12 17 16,2 7-29-16,3 9 37 0,-4-1-51 0,0 9-17 15,1 4 29-15,0 0-38 0,-3 2 59 16,0-2 8-16,-1-2-29 0,-1-5 30 0,-1 1-35 0,-1-6 0 15,1 3 20-15,-1-2-19 0,0 0 19 16,0 2-3-16,-1-3-6 0,0 1 10 0,-4 2-6 16,1-3-2-16,0 0-2 0,-4 0-3 15,2-1-2-15,0-3-2 0,-1 0 1 0,-2-1-33 0,5-2-39 16,-3-1-100-16,4-3-197 0,0-2-277 16,0-3-627-16</inkml:trace>
  <inkml:trace contextRef="#ctx0" brushRef="#br0" timeOffset="7258.9309">10624 932 3119 0,'0'0'-37'0,"0"0"8"0,0 0 5 15,0 0 8-15,0 0 41 0,0 0-6 0,0 0 2 16,132-77 20-16,-114 69-43 0,-4 3-1 15,-2 0 10-15,-2 1-34 0,0 3 34 0,0 1-25 16,-2 0-20-16,0 1 21 0,-1 5-37 0,-2 2 33 16,2 3 7-16,-4 0-13 0,-3 4 31 0,0 2-16 15,0 2 4-15,-1 3 7 0,-6 3-15 0,-4-1 3 16,-1 2-6-16,-4-1-3 0,0 1-1 16,-1-2 2-16,1-3 4 0,-1 1-3 0,5-5 10 15,0-3-3-15,4-2 5 0,1-6 12 16,5 1 1-16,0-4 22 0,2-1 3 0,0-1-7 0,1-1 11 15,2 0-12-15,4 0 13 0,1-1 22 0,4-2-21 16,1-3 19-16,6-1-20 0,1 0-24 16,1-1 15-16,1-1-38 0,5 0-4 0,-3 1 22 15,-1 0-17-15,0 1 35 0,-1 2 11 0,-3-1-18 16,-2 1 26-16,-2 2-17 0,-1 0 0 16,-6 1 21-16,-1 1 0 0,-1 0-3 0,-2 0-8 15,-3 1-21-15,1 0-10 0,-2 0 0 0,0-2-2 16,0 2-1-16,0 0-4 0,0-1-6 15,0 1-4-15,0 0-14 0,0 0-50 0,0 0-47 16,-1 0-108-16,-1 0-257 0,0 0-406 0,0 0-684 0</inkml:trace>
  <inkml:trace contextRef="#ctx0" brushRef="#br0" timeOffset="8637.839">11810 1840 0 0,'0'0'0'0,"0"0"0"0,0 0 0 15,0 0 0-15,0 0 0 0,0 0 82 0,0 0 130 16,0 0-18-16,0 0-18 0,0 0-19 0,0 0-29 16,0 0-31-16,0 0-22 0,0 0-24 15,-11 18 9-15,11-18 10 0,0 0 12 0,0 0 20 16,0 0-12-16,0-2-16 0,0 1-75 0,0-1-63 16,0-2-29-16,0 1-28 0,2-1 45 15,0 2 26-15,-1 2 4 0,0-1-6 0,-1 1-13 16,1 0 1-16,2 1 2 0,-2 2 17 0,3 2 25 15,-3 2 3-15,1-1 17 0,0 1 7 0,-1 3 0 16,0-1 12-16,-1-2-10 0,1 2 1 16,-1-2 2-16,0-1-10 0,0-2 10 0,0-1 3 15,0-2 7-15,0-1 39 0,0 0 26 0,0 0 39 16,0 0 43-16,0 0 0 0,0 0 8 0,0-1-63 16,-1-2-54-16,0-4-46 0,1-1-52 15,0-3 27-15,0 1 9 0,0 0 8 0,0-1 14 16,1 3 8-16,2 1 1 0,-1 1-2 0,1 3-11 15,0 1-17-15,-1 0-23 0,1 2 0 0,3 0-1 16,-3 2 0-16,2 1 12 0,-1 2-3 0,1 3 10 16,0 1 8-16,-1 2-1 0,0 3 11 0,-1 0-5 15,-3 4 2-15,0-1 6 0,0 0 6 16,-6 1 11-16,-2 2 4 0,-4-1 1 0,-4 0-2 16,-1 0-1-16,-4-2 3 0,-2-1 4 15,-2 1-1-15,0-3 3 0,-3-2-4 0,1-1-5 16,0-4 2-16,2 0-8 0,0-4 2 0,3 0-7 15,0-1-9-15,4 0-3 0,4-2-17 0,3 0-30 16,2 0-102-16,3 0-251 0,3 0-416 16,2 0-345-16</inkml:trace>
  <inkml:trace contextRef="#ctx0" brushRef="#br0" timeOffset="9544.0583">13319 1093 0 0,'0'0'0'16,"0"0"0"-16,0 0 0 0,0 0 0 0,0 0 81 15,0 0 116-15,0 0 61 0,0 0-12 0,0 0-10 16,0 0-48-16,0 0-72 0,0 0-24 0,0 0-54 16,0 0-5-16,-36 17 18 0,28-22-10 15,-4 0 22-15,0-2-8 0,-1 1 22 0,1-3 13 16,-2-1-13-16,1-2-13 0,1 1-38 0,1-4 0 16,2 2-11-16,0-2-6 0,5 0-4 0,-2-2-34 15,4 2 9-15,2-3-14 0,0 1-21 0,7 2 11 16,1-2-19-16,5 3 22 0,-1 1 32 15,3 1-8-15,0 2 27 0,1 1-3 0,-1 4-21 16,1 1 26-16,-2 2-31 0,2 2 7 0,-2 0 28 16,0 5-25-16,2 3 38 0,-1 3-7 15,2 4-25-15,-1 4 30 0,-2 2-27 0,2 2 8 16,-2 5 17-16,-3 1-20 0,0 3 14 0,-2 0-8 16,-1 10-3-16,-5 8 5 0,-2 1-17 0,-1 5 7 15,-2-10 2-15,-7-7 4 0,-1-3 15 16,-1-4 5-16,-2-2 5 0,-4-3-1 0,-1-1 8 15,-3-5-6-15,-2 0-5 0,1-1 5 0,-6-3-11 16,-1 1 3-16,-2-4 4 0,-2 1-16 0,-5-2 7 16,-2-2-2-16,-1-3-8 0,4-1 9 0,-1-6-5 15,4-1 10-15,3-1 15 0,6-4 2 16,1-5 12-16,6 0-18 0,3-3-22 0,4 0-10 16,4-4-32-16,3-1 3 0,3-1-1 0,1-1-2 15,2 0 27-15,6 1 10 0,3 0 7 0,2 1 5 16,2 2-13-16,-2 0-10 0,5 1 0 15,-2 4 1-15,1 1 1 0,1 1 3 16,3 1 3-16,2 1 1 0,3 4-1 0,2-1-3 0,4 4-4 16,2 0 2-16,2 7-4 0,0 5 2 15,1 2 4-15,-3 5-14 0,3 4 13 0,-5 1-5 16,2 2-10-16,-3 4 14 0,-2 2-15 0,-1 1 5 16,-3 3 10-16,-1 3-9 0,-4 1 13 0,-3-2 0 15,0-1-7-15,-2-4 6 0,0 2-6 0,-5-4-4 16,2-3 8-16,1-1-1 0,-1-4 5 15,-1-1 3-15,-1-5-7 0,-2-1 0 0,-2-3-4 16,3-3-4-16,-3-2 7 0,-1 0 3 0,2-4-1 16,-4-1 11-16,1-2 0 0,1-1-6 0,-4 0 4 15,1-2-50-15,4-7-117 0,-3 0-335 16,1 3-1019-16</inkml:trace>
  <inkml:trace contextRef="#ctx0" brushRef="#br0" timeOffset="10056.5857">14302 448 2515 0,'0'0'-43'0,"0"0"-26"0,0 0-81 0,0 0-2 15,0 0 35-15,0 0 45 0,0 0 45 16,0 0 16-16,0 0 30 0,0 0-2 0,0 0 48 16,0 0 46-16,0 0-7 0,0 0-26 0,12 64-33 15,-7-35-34-15,0 4-3 0,2 3 23 0,-1 3 10 16,1-1 1-16,0-1-14 0,-4-4 14 0,0 0-26 15,2-3 9-15,-4 1 6 0,-1-2-24 16,0 1 23-16,0-2-13 0,-1 0-14 0,-5-3 20 16,4-1-29-16,-3-2-12 0,0-3 10 0,2-2-38 15,-1-3-14-15,1-3-51 0,2-3-112 0,1-3-152 16,0-3-234-16,0 0-603 0</inkml:trace>
  <inkml:trace contextRef="#ctx0" brushRef="#br0" timeOffset="10320.9614">14575 484 2740 0,'0'0'49'0,"0"0"-54"0,0 0-23 16,0 0-7-16,0 0-21 0,0 0 29 16,0 0 26-16,0 0-4 0,0 0 6 0,0 0-5 15,0 0-5-15,0 0 9 0,0 0 22 0,0 0 11 16,11 20-21-16,-7 2 5 0,2 9-14 0,-3 3 6 15,4 4 16-15,-2 0-9 0,3 1 7 16,-2-2-23-16,-2-3 5 0,3-2 10 0,-4-1-18 16,4-2 27-16,-4 0 2 0,-1-2-22 0,1 0 26 15,0-1-32-15,-3 1 8 0,0-2 8 0,0 0-39 16,0-4-3-16,0 0-58 0,0-2-90 16,-3-2-101-16,1-5-256 0,1-2-292 0,1-4-124 0</inkml:trace>
  <inkml:trace contextRef="#ctx0" brushRef="#br0" timeOffset="10605.2643">14913 671 2462 0,'0'0'-93'0,"0"0"-9"15,0 0-5-15,0 0 54 0,0 0 55 16,0 0 29-16,0 0 21 0,0 0-11 0,121-65-2 15,-100 62-7-15,0 1-7 0,-1 2-1 0,3 0-14 16,2 1-3-16,-3 6-2 0,1 3 1 16,-1 1-7-16,1 3-7 0,-8 3 1 15,2 1-12-15,-7 1 21 0,-5 3 2 0,0 0-7 0,-5 2 25 16,-1 1-19-16,-8 1 12 0,-6 2 17 16,-1 1-34-16,-5-2 12 0,-4 2-34 0,-1-3-29 15,-2-1 6-15,-2-1-67 0,1-5-39 0,1-3-71 16,5-3-130-16,5-4-188 0,7-3-376 0</inkml:trace>
  <inkml:trace contextRef="#ctx0" brushRef="#br0" timeOffset="10902.5277">15449 615 2824 0,'0'0'75'0,"0"0"-36"0,0 0 7 0,0 0-58 15,0 0 20-15,0 0 44 0,0 0-15 0,0 0 20 16,0 0-20-16,0 0-47 0,0 0 12 0,0 0-43 16,0 0 0-16,-8-31-14 0,0 31-6 15,-1 9 32-15,-2 4 4 0,0 4 34 0,-1 2 0 16,-2 3 0-16,-1 1-6 0,3 2-13 0,1 1 12 16,1-2-14-16,0 1 6 0,2-2 20 15,4 1-20-15,-1-2 24 0,3 1 3 0,1 0-25 16,0 0 28-16,1 0-38 0,1-2-9 15,3 1 20-15,4-3-37 0,2-1 33 0,3-4-16 16,4 0-42-16,2-1-16 0,3-4-87 0,0-3-60 16,6-2-106-16,1-4-184 0,-7 0-153 0,-5 0-128 0</inkml:trace>
  <inkml:trace contextRef="#ctx0" brushRef="#br0" timeOffset="11100.3772">15834 952 1881 0,'0'0'363'16,"0"0"-134"-16,0 0-100 0,0 0-69 0,0 0 18 15,0 0-6-15,0 0-10 0,0 0 10 16,0 0-56-16,0 0-17 0,0 0-9 0,0 0-30 16,0 0 45-16,0 0 20 0,4 23-3 0,-4-8 29 15,0 3-43-15,1 2-6 0,-1 1 13 0,0 3-23 16,0 0 22-16,0-1-5 0,0-1-7 0,0-1 6 16,0 4-5-16,0-2-3 0,0 1-8 0,0-6-5 15,0-5-33-15,0-4-54 0,0-3-101 16,0-2-214-16,0-1-370 0,0-3-714 0</inkml:trace>
  <inkml:trace contextRef="#ctx0" brushRef="#br0" timeOffset="11268.0158">15797 772 2686 0,'0'0'204'16,"0"0"-250"-16,0 0-17 0,0 0 0 0,0 0 14 15,0 0 29-15,0 0 27 0,0 0-20 0,0 0-14 16,0 0-45-16,0 0-187 0,0 0-388 0,0 0-838 16</inkml:trace>
  <inkml:trace contextRef="#ctx0" brushRef="#br0" timeOffset="11633.5172">16426 897 2291 0,'0'0'372'0,"0"0"-353"0,0 0-40 15,0 0 14-15,0 0 56 0,0 0 34 0,0 0 51 16,0 0-30-16,0 0-30 0,0 0-36 0,0 0-46 15,0 0 10-15,0 0-11 0,0 0-4 0,38-12 10 16,-25 10-1-16,0-2 1 0,6 2-5 0,3-1 4 16,3 0-6-16,-3 1-3 0,0 0 14 15,1 2-12-15,1 0 16 0,-5 0 0 0,-2 0-15 0,0 0 18 16,-3 0-24-16,0 0 9 0,-3 0 22 16,-2 0-25-16,-4 0 33 0,3 0-6 0,-5 0-28 15,3 0 40-15,-4 0-34 0,-1 0 6 16,-1 0 30-16,0 0-34 0,0 0 31 0,0 0-15 15,0 0-42-15,0 0-8 0,-1 0-85 0,-1 0-86 16,-2 0-216-16,2 0-405 0,1 0-688 0</inkml:trace>
  <inkml:trace contextRef="#ctx0" brushRef="#br0" timeOffset="12273.3875">17048 581 1060 0,'0'0'213'16,"0"0"-1"-16,0 0-15 0,0 0-8 0,0 0 45 15,0 0-13-15,0 0-48 0,0 0-19 16,0 0-87-16,0 0-45 0,0 0-18 0,0 0-70 15,0 0-7-15,0-19-15 0,0 19-9 0,0 3 41 16,0 5 12-16,0 6 21 0,0 3 33 0,0 4 3 16,0 3 14-16,0 1-6 0,0 2-33 0,0-1 16 15,3-1-10-15,1 0 7 0,-1-1 22 0,4-2-14 16,1-2 12-16,0-1-6 0,2 0 1 16,3-2 10-16,0-2 6 0,1-3 13 0,4-2-18 15,-1 0 6-15,3-4-13 0,0-2-2 16,0-3 25-16,1-1-7 0,1-1 20 0,-1-7 4 0,0-2-21 15,0-6 10-15,-2 0-15 0,2-6-17 16,-4-3 11-16,-3-1-26 0,0-3 18 0,-2-2 5 16,-4 1-18-16,-2-1 37 0,1 9-39 15,-5 2 20-15,-1 7 51 0,-1 0-35 0,1 1 35 0,-1 7-22 16,0-8-65-16,0 7 29 16,0 0-38-16,0-1-5 0,0 7 14 0,0 0-55 0,0-5-7 15,0 0 6-15,-1 4-17 0,0 1 40 0,1 11 28 16,0 8 2-16,0 4 26 0,0 5 1 15,0 2-8-15,0 5-4 0,0-2 9 0,0 3-13 16,0-1 13-16,0 1 0 0,0-2-41 0,0 2-59 16,-2-1-200-16,1-9-443 0,-4-9-835 0</inkml:trace>
  <inkml:trace contextRef="#ctx0" brushRef="#br0" timeOffset="12698.8008">17829 1013 2859 0,'0'0'-6'0,"0"0"-31"15,0 0 0-15,0 0 44 0,0 0 16 0,0 0 49 16,0 0 1-16,0 0-36 0,0 0-16 0,0 0-39 15,0 0-2-15,0 0-3 0,0 0-3 16,123-42-8-16,-116 50-6 0,-1 3 9 0,1 1-10 16,-3 3 22-16,0 2 9 0,-3 4-4 0,-1 0 22 15,-1 2-17-15,-8 7 2 0,-8 3 10 16,-6 3-23-16,-1-1 14 0,-2-9-7 0,4-7-8 16,2-6 20-16,8-6-11 0,3-1 9 0,5-4 16 15,2-1-4-15,2-1 24 0,0 0 4 16,3 0-15-16,1 0 6 0,3 0-18 0,3 0 3 15,4 0 23-15,4 0-4 0,5-3 11 0,3 0-7 16,1-2-24-16,0 0-4 0,0 2-4 0,-3-4-12 16,3 4 11-16,-4 1 3 0,-3 0-3 0,-1-1 13 15,-3 0-7-15,0-2-1 0,-2 1 4 0,-1 1-10 16,-5-2-2-16,-1 2 3 0,0-1-47 16,-3-1-64-16,1 1-193 0,-2-1-528 0,0 1-737 15</inkml:trace>
  <inkml:trace contextRef="#ctx0" brushRef="#br0" timeOffset="13039.8232">18398 574 2941 0,'0'0'-25'0,"0"0"-34"0,0 0-46 15,0 0 35-15,0 0 26 0,0 0 45 16,0 0 31-16,0 0-26 0,0 0 26 0,0 0-23 16,0 0-29-16,0 0 30 0,0 0-17 15,0 0-1-15,59 43 34 0,-52-19-18 0,-1 2 4 16,2 3-3-16,-3 1-3 0,1 1 4 0,1 3 3 0,-1-1 1 16,0 2-6-16,-1 1 6 0,1 1-7 15,2 1 1-15,-4 0 8 0,3-1-17 16,-2 6 15-16,2 4-3 0,0-2-20 0,-1-2 15 0,-4-15-16 15,1-8 6-15,-1-4 17 0,-1-6-14 0,-1-1 13 16,0-2-15-16,0-3-19 0,0-1-21 16,0-3-65-16,0 0-57 0,-3-3-102 0,-2-2-241 15,1-1-289-15,-1 3-165 0</inkml:trace>
  <inkml:trace contextRef="#ctx0" brushRef="#br0" timeOffset="13322.2755">18800 504 2970 0,'0'0'11'0,"0"0"-61"15,0 0-26-15,0 0 26 0,0 0-15 0,0 0 66 16,0 0 20-16,0 0-20 0,0 0 28 16,0 0-10-16,0 0 11 0,0 0 25 0,0 0-38 15,0 0-5-15,45 62-9 0,-39-30-4 0,0 5 19 16,2 2 8-16,-1-3-4 0,-1 0-7 0,0-1 13 15,-1-3-19-15,2 0 5 0,-3 0 6 0,1-2-15 16,-2-2 17-16,-1 0-4 0,1-1-14 16,-3-1 16-16,0-2-24 0,0-1 3 0,0-1 20 15,0-1-28-15,0-3 26 0,0 0-6 0,-1-4-33 16,-1 0 7-16,1-3-72 0,1 1-69 0,-1-6-111 16,1 0-260-16,-2-3-316 0,2-1-421 0</inkml:trace>
  <inkml:trace contextRef="#ctx0" brushRef="#br0" timeOffset="13813.2728">19166 456 2830 0,'0'0'-8'0,"0"0"0"15,0 0-18-15,0 0 5 0,0 0 5 0,0 0 43 16,0 0 7-16,0 0 7 0,0 0 12 0,0 0-47 16,0 0 11-16,0 0-15 0,0 0-24 15,93-113 26-15,-76 105-27 0,0-1 5 0,4 2 23 16,-1 1-34-16,-3 1 31 0,3 0-10 0,-1 3 0 16,-1 0 33-16,0 2-45 0,-1 0-24 15,-2 2-3-15,0 3-24 0,-10-1 54 0,6 7 34 16,-7-2-17-16,-1 8 27 0,-3 11-27 0,-9-1 2 15,-7 12-14-15,-4-2-27 0,-3 0 16 0,1-3-1 16,1-5 18-16,6-6 10 0,5-5-4 16,4-7 4-16,4-3 2 0,2-1 20 0,2-1 0 15,7-1 22-15,1 0 17 0,3-2-12 0,6-1 9 16,2-1-15-16,4-1-23 0,1 0 15 0,4 0-26 16,1-5-2-16,0 1 15 0,0-2-36 15,-2 0 29-15,-2 2 0 0,-3-1-28 0,-3 1 36 16,-5 1-41-16,-2 2 2 0,-4-1 38 0,-1 2-34 15,-4 0 44-15,1 0-5 0,-5 0-23 16,-1-1 30-16,0 1-30 0,0 0 9 0,0 0 8 0,0 0-18 16,0 0 10-16,0 0-10 0,0 0-3 15,0 0-1-15,0 0-8 0,-1 0-8 0,1 0-24 16,-2 0-69-16,2 0-140 0,0 0-273 0,0 0-535 16,0 0-261-16</inkml:trace>
  <inkml:trace contextRef="#ctx0" brushRef="#br0" timeOffset="14813.844">20790 381 1037 0,'0'0'260'0,"0"0"-213"0,0 0-3 15,0 0-28-15,0 0 26 0,0 0 46 0,0 0 25 16,0 0 19-16,0 0-12 0,0 0-18 0,0 0-35 16,0 0-10-16,95-68-16 0,-79 63-31 0,1-1 8 15,0 3 8-15,0-1-8 0,2 3 10 0,1 0-28 16,-2 1-11-16,-1 1-1 0,-2 5-42 16,2 1 27-16,-4 5-25 0,0-2 19 0,-4 6 56 15,2 12-18-15,-5 2 6 0,-2 15-11 16,-4 0-23-16,-7 0 30 0,-6 1 0 0,-1-3 6 15,-3-4 3-15,1-3-10 0,2-5 10 0,3-2-6 16,1-4 2-16,6 0-2 0,-1-2-2 0,5-2 5 16,0 0 5-16,6-3 8 0,5 0 2 0,1-2 6 15,2-3-3-15,4 0-14 0,5-2 7 16,0-3-12-16,2 1-2 0,3-5 11 0,2 0-17 16,0-3 4-16,0-1 1 0,1 0-15 0,-2-5 11 15,-3-2-3-15,2-2-9 0,-8 1 32 16,0 0-3-16,-7-2 21 0,-3 3 33 0,-3-1-41 15,-6 2 1-15,-1 1-26 0,-1-1-49 0,-7 3 24 16,1 0-30-16,-3 1-5 0,2 2 26 0,-1 0-24 16,-2 1 30-16,-1 8 13 0,2 2-10 0,-1 5 23 15,3 5-8-15,0 3 8 0,-1 4 6 0,4 2 3 16,2 12-2-16,3 7-4 0,2 4-5 16,4 4-5-16,3-9 18 0,-1-6 3 0,-4-4 14 15,3 0 10-15,-2-1-15 0,1 5-1 16,-2 0-1-16,3 4-13 0,-4 2 7 0,3 3-5 15,-4 0-10-15,-1-1 10 0,-1 0-16 0,0 0 9 16,-1 0 2-16,-1-1-13 0,-5-3 3 0,4-2-7 16,-3-5-1-16,2-3 9 0,-4-4 1 15,0-6 2-15,0-6 3 0,-1-6-1 0,-2-5 14 16,0-2 10-16,-4-5 12 0,-2 0 8 0,-5-2-1 16,-3-6-5-16,-5-2-10 0,-5-4-6 0,1-3-1 15,-3-2 7-15,3-1 12 0,3 3 8 16,2 0 9-16,9 3-5 0,9 5-13 0,3 3-15 15,6 2-18-15,2 2-9 0,0 0-3 0,0 0 1 16,0 0 6-16,0 0 0 0,0 0 1 0,0 0 8 16,1 0-13-16,-1 0 2 0,0 0-3 15,1 0-11-15,-1 0 10 0,1 0-9 0,-1 0-7 0,0 2-7 16,2-2-36-16,-2 2-34 0,0 1-80 0,0 1-245 16,0-1-1288-16</inkml:trace>
  <inkml:trace contextRef="#ctx0" brushRef="#br0" timeOffset="23967.2192">4375 4434 1298 0,'0'0'149'0,"0"0"-84"0,0 0-24 0,0 0-28 16,0 0 8-16,0 0 36 0,0 0 27 0,0 0 19 15,0 0 1-15,0 0-23 0,0 0-20 0,0 0-25 16,6-9-14-16,-5 9-7 0,1-1-3 15,0 1 7-15,3-3 5 0,0 0 6 0,4-1 4 16,2-2 0-16,5 0-6 0,1-3-4 0,5 0-5 16,3-2-4-16,2-2 2 0,3 0-2 0,2-1 1 15,2-2 3-15,-1 0-8 0,5 0-4 16,-2 0-1-16,1 0-10 0,1-2 8 0,-2 1-1 16,0-1 1-16,-1-2 7 0,1 0-4 0,-3-3 1 15,1 0 4-15,-4-2-3 0,-2 1 5 16,-4-1 3-16,-2-1-1 0,-5 1 5 0,-3 0 2 15,-6 0 1-15,-2 0 6 0,-2 0-4 0,-4 6-5 16,0 0-2-16,-4 2-9 0,-3 3-5 0,0 0-3 16,-3 1-8-16,-4 2 1 0,0 1-1 15,-1 0-1-15,-1 0 7 0,3 2-2 0,-2 2 2 0,3 1 0 16,1 2-2-16,2 1-3 0,2 2-2 16,0 0-7-16,0 0-12 0,2 3-1 0,-2 5-6 15,-2 3 7-15,-1 3 7 0,1 1 5 0,-1 4 12 16,0 2 1-16,1 1 5 0,1 2 4 0,-1 0-5 15,2 2 6-15,-1 2 0 0,2 1 0 16,0-1 5-16,-2 0 1 0,5 4 2 0,-1-3 10 16,1 3-1-16,2 2-4 0,1 0 4 0,0 2-10 15,0 2-3-15,2 0 1 0,1 3-7 16,0 1 4-16,-2 2 0 0,-1 2-3 0,1 1 1 0,-1 4-1 16,0 0-4-16,0-1 3 0,-1 1 0 0,-3-1 1 15,-1 0 4-15,1-2-1 0,-2 0 1 16,-1-2 3-16,-1 1 2 0,0-4 2 0,-1 1 3 15,-2-1-2-15,-1-2-2 0,0 0-1 16,-1-2-4-16,2-1-1 0,0-3-5 0,1-2 2 0,2-7-1 16,4-4-5-16,-3-6 1 15,4-5-1-15,2-4 0 0,-1-2 2 0,0 1-1 0,-1-2-10 16,1 1-7-16,-3 0-22 0,1 0-30 16,-3-2-28-16,0-3-35 0,0 0-50 0,0-7-79 15,1-4-131-15,0-5-192 0,4 2-96 0,-2 2-11 16</inkml:trace>
  <inkml:trace contextRef="#ctx0" brushRef="#br0" timeOffset="24148.41">4544 5084 376 0,'0'0'546'15,"0"0"-122"-15,0 0-105 0,0 0-103 0,0 0-53 16,0 0-31-16,0 0-19 0,0 0-20 16,0 0-9-16,0 0-18 0,-47-120-23 0,57 107-14 15,7-1-15-15,7-3-3 0,3 0 2 0,7-1 0 16,3 0 0-16,4 1-5 0,3 1-2 0,1 0-5 15,1 1-2-15,-2 1-4 0,3-1-12 0,-3 1-17 16,3 1-45-16,-3-1-84 0,3-1-125 16,-3-2-221-16,-12 4-220 0,-9 3-129 0</inkml:trace>
  <inkml:trace contextRef="#ctx0" brushRef="#br0" timeOffset="24475.7556">5686 4055 2335 0,'0'0'126'0,"0"0"-9"16,0 0-25-16,0 0-35 0,0 0-15 16,0 0 1-16,0 0 7 0,0 0 3 0,0 0-5 15,0 0-14-15,0 0-15 0,0 0-16 0,0 0-16 16,0 0-15-16,-36-76-12 0,33 82 4 0,0 5 6 16,-5 5 15-16,-2 6 16 0,-2 7 4 15,-1 3 4-15,-3 5 1 0,1 2-2 0,-2 4 3 16,0 2-1-16,-1 1 0 0,0-1 2 0,1 1-2 15,3-1 1-15,-1-1 0 0,5 4-4 16,0-3 0-16,3 4-2 0,2-2 0 0,0-1-1 16,2-2-1-16,2-3-1 0,1-4 2 0,0-2 0 15,3-3-1-15,2-2 1 0,0-3-2 16,1-1-2-16,3 0 0 0,-2-6-3 0,2 1-2 16,2-5-3-16,3-2-7 0,-2-2-2 0,7-3-11 15,1-3-24-15,0-2-33 0,1-4-57 0,4 0-86 16,1-7-146-16,-6 0-270 0,-5 1-770 0</inkml:trace>
  <inkml:trace contextRef="#ctx0" brushRef="#br0" timeOffset="24751.9836">5879 4657 1019 0,'0'0'982'0,"0"0"-827"0,0 0-23 15,0 0-69-15,0 0-31 0,0 0 0 0,13-121 13 16,-5 108 21-16,-1 2 4 0,0 1-11 0,1 0-19 15,3 2-23-15,4 2-9 0,-2 2-5 0,4 3-4 16,-1-1 2-16,1 2-1 0,3 0 0 16,-2 7 2-16,0 4 0 0,-1 2-1 0,0 2 2 15,-4 4-2-15,-2 1-1 0,-3 1 0 0,-3 4-2 16,-3 5 2-16,-2-1 4 0,-8 3 1 16,-5 2 2-16,-4-4-1 0,-2 1-3 0,-2-4 2 0,-2-2-3 15,-2-2 0-15,3-6 0 0,0-2-8 16,2-1-7-16,0-3-18 0,0-4-36 0,4-2-47 15,1-3-56-15,5-2-51 0,0 0-71 0,7-4-160 16,1-1-181-16,2 0-134 0</inkml:trace>
  <inkml:trace contextRef="#ctx0" brushRef="#br0" timeOffset="25002.0053">6222 4475 2233 0,'0'0'276'16,"0"0"-157"-16,0 0-19 0,0 0-49 0,0 0-19 15,0 0-2-15,0 0-5 0,0 0 0 0,0 0-9 16,0 0-14-16,0 0-8 0,0 0-9 16,0 0-1-16,-68-26 7 0,57 47 5 0,1 7 6 15,-2 7 8-15,-1 1-3 0,3 1 1 0,2 0 2 16,1-1-9-16,1-3 0 0,5-5-1 0,1-3-8 16,0-5 7-16,5 0-1 0,2-5-2 15,2-1 4-15,2-1-6 0,4-1-3 0,3-5-2 16,4 0-5-16,6-3-5 0,3-3-19 0,3-1-41 15,5-4-64-15,3-3-107 0,3-4-188 0,-12 3-256 16,-10 1-470-16</inkml:trace>
  <inkml:trace contextRef="#ctx0" brushRef="#br0" timeOffset="25284.2176">6733 4259 2311 0,'0'0'139'0,"0"0"-3"0,0 0-62 15,0 0-29-15,0 0-6 0,0 0-8 0,0 0-13 16,0 0-12-16,0 0-15 0,0 0-2 0,0 0 2 16,0 0 4-16,0 0 10 0,0 0-1 15,77 79 1-15,-61-47 1 0,0 5-3 0,-3 2-1 16,-3 3 4-16,-2 4 1 0,-5 1 3 0,0 4 2 16,-3-1-3-16,0-1-1 0,0-3-3 15,-2-4-3-15,-1-4 7 0,-5-2 5 0,1-5 4 16,-5-2 8-16,0-3 2 0,-2-2-4 0,-3-3 2 15,-2-4-2-15,-1-1-7 0,-2-3 1 0,-6-1-9 16,-1-3-10-16,-1-2-6 0,-1-3-16 0,1-1-12 16,4-3-18-16,6 0-43 0,3-4-106 15,7-1-331-15,7 1-1014 0</inkml:trace>
  <inkml:trace contextRef="#ctx0" brushRef="#br0" timeOffset="25504.2866">7257 4597 2950 0,'0'0'-9'0,"0"0"-9"16,0 0-17-16,0 0 13 0,0 0 30 0,0 0 21 16,0 0 14-16,0 0-4 0,0 0-9 0,0 0-11 15,0 0-13-15,126-30 2 0,-107 29-6 16,1 0-2-16,1 0 3 0,-1 0-1 0,0 1-1 15,0 0-3-15,-5 0-25 0,3 0-75 0,-3 3-163 16,-4 1-343-16,-7-1-966 0</inkml:trace>
  <inkml:trace contextRef="#ctx0" brushRef="#br0" timeOffset="25768.3426">7355 4930 2942 0,'0'0'8'0,"0"0"-24"0,0 0-13 0,0 0 18 16,0 0 10-16,0 0 11 0,0 0 4 0,0 0-2 16,130-43-2-16,-110 39-5 0,2 1 0 0,5 0-5 15,-3 1 5-15,3 0-4 0,-4 1-1 16,-2 1 6-16,0 0-5 0,-3 0 1 0,-2 0 1 16,-4 0-7-16,-2 0 4 0,-5 0 0 0,1 1-4 15,-4 0 11-15,0-1-10 0,-2 1 3 0,0-1 2 16,0 0-4-16,0 0 4 0,0 0-2 15,0 0-3-15,0 0-5 0,0 0-12 0,0 0-27 16,0 0-46-16,0 0-74 0,0-1-145 0,0 0-284 16,0 1-879-16</inkml:trace>
  <inkml:trace contextRef="#ctx0" brushRef="#br0" timeOffset="27363.9947">10013 4252 1651 0,'0'0'117'0,"0"0"8"0,0 0-41 16,0 0-23-16,0 0-7 0,0 0-5 16,0 0-13-16,0 0-4 0,0 0-17 0,0 0-16 15,0 0-17-15,0 0-3 0,0 0 5 0,0 0 7 16,-21 23 18-16,18-9 2 0,-2 4 1 0,2 2 4 15,-1-1 4-15,1 3 1 0,2 1-1 0,-1 1-1 16,1 3 2-16,-1 0 6 0,-1 2-1 16,2 2 0-16,1 0-4 0,-2 2-1 0,2 1-3 15,0 0-3-15,0 1-2 0,0-3-3 0,2-1-1 16,5-2 1-16,0-3-2 0,0-1 2 0,3-4 1 16,-1-2-3-16,1-3 2 0,2-3-5 15,0-1 0-15,1-5 5 0,0 0 4 0,-2-2 9 16,6-3 4-16,-4-1 4 0,4-1 3 0,-2-1-1 15,4-5 1-15,-1-2 1 0,2-4 0 0,0-2-1 16,-3-2-1-16,1 1 0 0,-1-2-3 16,-2-2 2-16,-1-1-4 0,-2 1 1 15,-3-4 2-15,-3 1-4 0,0-1-3 0,-1 0 0 0,-2 1-2 16,-2 1 4-16,-1 3 3 0,0 2-5 16,0 0-1-16,-1 2-7 0,-5 1-1 0,5 2 1 15,-1-1-5-15,1 3 3 0,-2 0-3 0,2 0-4 16,-1 3 2-16,1-1-1 0,0 1-3 0,0 3 2 15,0-2-3-15,0 2-1 0,1 1 3 16,-2-1-4-16,2 2 1 0,-1 1-1 0,1 0-5 16,0 0 2-16,0 0-3 0,0 0-3 0,0 0 1 15,0 0-3-15,0 0-3 0,0 0-1 16,0 0 0-16,0 0-1 0,0 0 2 0,0 0 1 16,0 0-1-16,0 0 6 0,0 0-2 0,0 0 3 15,0 0 5-15,0 0-4 0,0 0 5 0,0 0-4 16,0 0 1-16,0 0 3 0,0 0-2 0,0 0 4 15,0 0 1-15,0 0-3 0,0 0 3 0,0 0-3 16,0 0-2-16,0 0 4 0,0 0-3 0,0 0 4 16,0 0-1-16,0 0-1 0,0 0 2 15,0 0-4-15,0 0 0 0,0 0 0 0,0 0 0 16,0 0 2-16,0 0-1 0,0 0 2 0,0 0-3 16,0 0 2-16,0 0-1 0,0 0-4 15,0 0 6-15,0 0-4 0,0 0-1 0,0 0 9 16,0 0-9-16,0 0 6 0,-2 0 0 0,2 0-8 15,0 0 8-15,0 0-5 0,0 0 0 16,0 0 5-16,0 0-5 0,0 0 3 0,0 0 2 0,0 0-3 16,0 0 0-16,0 0-1 0,0 0-4 15,0 0 1-15,0 0 2 0,0 0 2 0,0 0 2 16,0 0 1-16,0 0-5 0,0 0 1 16,0 0-2-16,0 0 1 0,0 0 3 0,0 0-3 15,0 0 0-15,0 0 5 0,0 0-4 0,0 0 2 16,0 0 1-16,0 0-8 0,0 0 8 0,0 0-4 15,0 0 0-15,0 0 7 0,0 0-7 0,0 0 4 16,0 0 0-16,0 0-6 0,0 0 7 0,0 0-5 16,0 0-1-16,0 0 5 0,0 0-5 15,0 0 4-15,0 0 0 0,0 0-6 0,0 0 4 16,0-1-4-16,0 1-1 0,0 0 4 0,0 0-5 16,0 0 2-16,0 0-1 0,0 0-3 15,0 0-13-15,0 0-16 0,0-1-30 0,0 1-46 16,0 0-50-16,0-1-88 0,0 1-113 0,0 0-143 15,2 0-181-15,-2 0-417 0</inkml:trace>
  <inkml:trace contextRef="#ctx0" brushRef="#br0" timeOffset="28610.3368">10288 4549 1570 0,'0'0'68'0,"0"0"-44"16,0 0-81-16,0 0 12 0,0 0 27 15,0 0 36-15,0 0 27 0,0 0 3 0,0 0-8 16,0 0-13-16,0 0-6 0,0 0 1 16,0 0 1-16,0 0 6 0,-76 43 1 0,69-40-1 15,0-2 3-15,3 0 3 0,-2-1 8 0,3 0 9 16,-1 0 0-16,0 0 2 0,0 0-4 0,0-2-5 16,-1-4-1-16,-1 2-7 0,2-3-3 0,-4 1-4 15,4-3-8-15,-3-1-5 0,1 0 1 0,2 0-5 16,-1-3 0-16,1 2-5 0,1-2-3 15,2 1 2-15,1 1 3 0,0 1 4 0,0 3-1 16,1 1-7-16,2 0-8 0,1 3-8 16,2-1-9-16,1 1-1 0,0 3 1 0,4 0 7 15,1 0 7-15,0 3 3 0,0 4 2 0,2 2 0 16,0 1-3-16,-3 3 1 0,-1 3 1 0,0 1-2 16,-4 2 2-16,0 0 1 0,-3 1-1 0,-2 1 4 15,-1 1 0-15,0 0 1 0,-4 1 5 16,-3-3-5-16,-2-2 1 0,-3-1 1 0,0-4-1 15,-2-2 4-15,-2-2 4 0,2-2 1 0,-3-1 4 16,3-5 0-16,-3 1-1 0,2-2 2 0,-1 0-3 16,-3-4 1-16,4-3 3 0,-4-2 0 15,1-3 1-15,-2-3 1 0,1-2-7 0,1-4 1 0,0-3 3 16,-1 1-5-16,2-5 10 0,4 2-5 16,2-1-7-16,2-2 2 0,2 1-11 0,1 0 5 15,2 1 3-15,3 2-1 0,1 2 4 0,3 3-4 16,4 4-6-16,0 0 2 0,0 3 0 15,2 2-2-15,3 2 3 0,2 3-10 0,2 0-3 16,4 3 1-16,4 3-1 0,2 0 5 0,1 5 2 16,2 5-1-16,0 5 0 0,-1 3-2 0,-1 5-5 15,2 4 6-15,-1 3 0 0,-4 2 2 16,2 0 8-16,-5 4-8 0,-5 2 0 0,0 1-1 16,-6 3-2-16,-2 0 3 0,-4 2 1 0,0 2-2 15,-4 0-1-15,0 0 2 0,-4 3-1 16,-3-4 5-16,-2 2 1 0,-5-2-1 0,2-3 4 15,-6 0-2-15,1-5 3 0,-5 1 3 0,-1-2 0 16,-3-1 1-16,-2-1-3 0,-5 1-3 0,-2 0 0 16,-2-1-2-16,-3-3-5 0,-4-3 3 0,0-2-2 15,0-4 3-15,-1-2 4 0,2-6-2 16,-1-2 0-16,3-4 3 0,1-3-3 0,4-4 2 16,0-1 3-16,3-3 0 0,5-5 3 0,4-2 0 15,2-4-4-15,3-2-2 0,7-4-8 16,4-1-11-16,3-5-2 0,5-1-6 0,0-2 2 15,5-1 8-15,5 1 0 0,2 2 4 0,7 0 3 16,1 2-1-16,1 2 4 0,6 0 2 0,-2 2 0 16,4-2 4-16,1 3 0 0,-1 1 3 0,1 3 2 15,1 0-4-15,0 3 1 0,-1 3-6 0,0 2-4 16,0 2 2-16,2 4-4 0,0 2 2 16,1 3 2-16,1 6-4 0,-3 5 0 0,-1 2-2 15,-3 4-1-15,0 2 2 0,-3 2 1 0,-1 3-1 16,-1 1 3-16,-1 3 1 0,0 5 0 15,0 2 2-15,0 2-2 0,-1 1-1 0,0 1-1 16,0 2 0-16,-3-4-3 0,1-2 4 0,-1-2-1 16,1-1 2-16,-3-6 1 0,2-3-4 15,-4-4 4-15,1-3-3 0,-2-2-2 0,-1-6 10 16,-2-3-6-16,-3-1 4 0,1-3 3 0,-1-2-8 0,-3-1 6 16,-2 0 0-16,-1-1 0 0,1 0 4 15,-1 0-2-15,0 0-3 0,0-2-15 16,2-4-51-16,1-3-88 0,0-5-151 0,-2 1-322 0,2 3-949 15</inkml:trace>
  <inkml:trace contextRef="#ctx0" brushRef="#br0" timeOffset="29208.7685">10907 3759 1645 0,'0'0'515'0,"0"0"-409"0,0 0-24 0,0 0-38 16,0 0-23-16,0 0-4 0,0 0 0 0,0 0-4 15,0 0-8-15,0 0-11 0,0 0-17 0,0 0 9 16,0 0 11-16,0 0 12 0,12 38 15 16,-3-11-2-16,-1 2-7 0,1 3-2 0,-1 4 10 15,0-1-9-15,-2 0 5 0,0-2 1 0,-1 2-8 16,-1-3 6-16,0 0-5 0,-4 1 0 0,0 2 9 15,0-1-1-15,-3 0 4 0,-2-1 3 16,-1-4-7-16,2 0-2 0,-1-4-4 0,3-3-6 16,-1-4 0-16,1-2-1 0,-1-4 1 15,0-3 0-15,3-1-4 0,0-2-3 0,-1-2-7 0,1 0-13 16,0-3-16-16,0-1-25 0,0 0-29 0,0-4-68 16,0-4-171-16,1-2-306 0,-1 3-814 0</inkml:trace>
  <inkml:trace contextRef="#ctx0" brushRef="#br0" timeOffset="29489.7862">11156 3738 1678 0,'0'0'384'0,"0"0"-232"0,0 0-25 16,0 0-73-16,0 0-35 0,0 0-7 0,0 0-8 15,0 0 1-15,0 0-6 0,0 0-8 0,0 0 10 16,0 0 3-16,0 0 13 0,0 0 12 0,28 74-3 15,-21-44 4-15,2 2-3 0,-2 1 0 16,2 1 3-16,-2-2-3 0,3-3 4 0,-2-3-6 16,-1-1-6-16,0 0 2 0,1 0 0 0,-1 0 6 15,-3 2 5-15,0 0-5 0,0 1-3 16,-3 1-7-16,-1 0-3 0,0-1-2 0,-1 1 1 16,-3-1-1-16,-1 0-4 0,-1-3 1 0,1-2-5 15,-2-1 0-15,3-4-4 0,0-1-12 0,2-2-22 16,0-4-47-16,2-3-82 0,0-1-166 0,0-5-328 15,2 0-841-15</inkml:trace>
  <inkml:trace contextRef="#ctx0" brushRef="#br0" timeOffset="29791.893">11590 3983 2205 0,'0'0'40'0,"0"0"-6"0,0 0-20 0,0 0 13 16,0 0 37-16,0 0 28 0,0 0 6 0,0 0-20 0,0 0-38 15,0 0-24-15,0 0-11 0,122-81-1 16,-104 84-4-16,2 6-1 0,0 2-1 16,0 3-3-16,-4 3 3 0,2 1-4 0,-6 4-1 15,0 2 3-15,-4 2 0 0,-3 2 8 0,-4 3 2 16,-1-1 2-16,-3 3 0 0,-8 0-2 0,-2 0 2 15,-1-1 0-15,-3-3 2 0,-1-3 2 0,-2-3-7 16,2-4-7-16,0-3-12 0,0-2-5 16,4-5 1-16,-2-3-12 0,3-1-27 0,-2-4-72 15,4-1-117-15,1 0-200 0,4-3-246 0,0 0-416 0</inkml:trace>
  <inkml:trace contextRef="#ctx0" brushRef="#br0" timeOffset="30089.9228">12066 3884 2190 0,'0'0'605'15,"0"0"-547"-15,0 0-4 0,0 0-13 0,0 0 0 16,0 0 9-16,0 0 4 0,0 0-15 0,0 0-16 16,0 0-22-16,0 0-19 0,0 0-4 0,0 0-9 15,0 0 7-15,-75 8 7 0,52 17 4 16,-1 4 10-16,1-1-3 0,-1 2 4 0,4 0 6 15,2 0-3-15,4-3 3 0,0-1 0 0,4-2-4 16,3 1 3-16,1-2 2 0,2 3-3 0,3 0 3 16,-1 1 1-16,2-2-8 0,0 0 6 0,5 0-8 15,4-2-5-15,0-1 1 0,1-2-3 16,3 0-2-16,2-2 0 0,0-1-16 16,3 1-35-16,0-4-51 0,2-3-71 0,3-2-108 0,3-4-194 15,-6-4-241-15,-7-1-364 0</inkml:trace>
  <inkml:trace contextRef="#ctx0" brushRef="#br0" timeOffset="30315.4746">12388 4300 2008 0,'0'0'874'0,"0"0"-780"16,0 0-22-16,0 0-42 0,0 0-5 0,0 0 8 16,0 0 5-16,0 0-6 0,0 0-15 15,0 0-14-15,0 0-15 0,0 0-4 0,0 0 9 16,0 0 9-16,-9 63 11 0,3-29 7 0,-4 3-7 15,0 0 2-15,0 2-5 0,-1-3-3 0,3-4 0 16,3-3-5-16,3-4-2 0,0-5 0 0,2-2 1 16,0-5-2-16,0 0-3 0,3-4-11 15,0-2-18-15,-1-1-40 0,0-3-54 0,2-1-79 16,0-2-147-16,1 0-414 0,-3-4-762 0</inkml:trace>
  <inkml:trace contextRef="#ctx0" brushRef="#br0" timeOffset="30464.7937">12309 4153 2302 0,'0'0'460'0,"0"0"-473"0,0 0-12 16,0 0-19-16,0 0 5 0,0 0 24 0,0 0 15 16,0 0-6-16,0 0-28 0,0 0-34 15,0 0-84-15,0 0-209 0,0 0-349 0,73-40-585 0</inkml:trace>
  <inkml:trace contextRef="#ctx0" brushRef="#br0" timeOffset="30789.995">12736 4239 2578 0,'0'0'-64'0,"0"0"-6"15,0 0-14-15,0 0 33 0,0 0 88 0,0 0 56 16,0 0 7-16,0 0-15 0,0 0-43 0,0 0-35 16,0 0 1-16,0 0-8 0,120-23 3 0,-86 21 1 15,-2-1-8-15,-1 1 9 0,-1 1-4 16,-2 0-1-16,-4 1 7 0,0 0-7 0,-4 0 6 16,-3 0 3-16,1 0-5 0,-3 0 7 0,-3 0-2 15,-2 0-3-15,-4 0 8 0,1 0 3 16,-4 0 8-16,-1 0 4 0,-2 0 14 0,0 0 1 15,0 0 6-15,0 0 4 0,0 0-14 0,0 0 2 16,0 0-8-16,0 0-8 0,0 0 3 0,0 0-16 16,0 0-6-16,0 0-11 0,0 0-38 0,0 0-55 15,0-1-142-15,0 0-448 0,0-1-921 0</inkml:trace>
  <inkml:trace contextRef="#ctx0" brushRef="#br0" timeOffset="31524.8323">13887 3875 2337 0,'0'0'390'0,"0"0"-310"0,0 0-12 16,0 0-36-16,0 0-8 0,0 0 0 0,0 0 2 16,0 0 3-16,0 0-2 0,0 0-8 0,0 0-9 15,0 0-14-15,0 0-19 0,0 0-16 0,-36-78-3 16,32 91 6-16,-2 4 16 0,-1 6 18 16,-1 6 4-16,-1 3 6 0,2 4 1 0,1 0-2 15,0 2 2-15,3 1-3 0,2-3-5 0,1-1 3 16,0-1-6-16,1-4-1 0,1-1 4 15,5-3-4-15,0 0 2 0,3-4-3 0,2-2-1 16,2 0 4-16,3-5-4 0,4-2 7 0,1-2 2 16,1-3 3-16,5-4 5 0,3-4 6 0,-1 0-8 15,1-1 1-15,0-6-1 0,-1-4-7 16,-1-3 11-16,-3-1 3 0,-2-5 5 0,-5-1 8 16,-1-3-4-16,-3-4-1 0,-4 0-3 0,-1-3-5 15,-2 2 1-15,-5 2 0 0,1 2 0 0,-2 4 3 16,-2 4-3-16,0 3-2 0,-2 3 3 15,-2 3-4-15,3 3 3 0,-1 1 2 0,1 3-10 16,1 1-2-16,-1 0-12 0,1 0-18 16,0 0-6-16,0 1-17 0,0 4 0 0,0 4 13 0,0 6 10 15,0 5 19-15,0 4 11 0,1 5 1 0,0 4 2 16,0-1 1-16,0 4-6 0,0-4-2 16,1 0-2-16,2 0-4 0,-3-4 6 0,1 0-1 15,-1-2 0-15,1-1 7 0,0 0-5 0,1-2-1 16,-2-1-1-16,0-3-7 0,0 0 4 0,0-2-1 15,2-4-4-15,0-1-2 0,-1-1-8 16,1-2-17-16,2-1-29 0,-2-1-56 0,2-2-82 16,1-2-159-16,0 0-402 0,-3-2-770 0</inkml:trace>
  <inkml:trace contextRef="#ctx0" brushRef="#br0" timeOffset="31774.5097">14617 4428 2734 0,'0'0'203'0,"0"0"-167"16,0 0-42-16,0 0-36 0,0 0 4 0,0 0 21 15,0 0 25-15,0 0 2 0,0 0 7 16,0 0 4-16,0 0 0 0,0 0 11 0,0 0-4 16,0 0 0-16,3 109-3 0,-3-83-5 0,0-3-2 15,0 1-10-15,0-2-3 0,-1-3 3 0,1 0-1 16,-1-4 2-16,0-1 0 0,0-2-3 0,1-3-5 15,0-1-1-15,0-2-6 0,0-2-8 0,0-2-23 16,0-1-42-16,0-1-53 0,1 0-61 16,1-3-201-16,-1-2-482 0,2 0-544 0</inkml:trace>
  <inkml:trace contextRef="#ctx0" brushRef="#br0" timeOffset="32297.1448">14891 3877 1743 0,'0'0'637'15,"0"0"-504"-15,0 0 0 0,0 0-56 0,0 0-10 16,0 0 7-16,0 0-10 0,0 0-11 16,0 0-17-16,0 0-26 0,0 0-22 0,0 0-29 15,0 0-4-15,0 0 6 0,4 12 19 16,2 13 29-16,-1 3 6 0,2 4 0 0,2 3-6 16,-1-1 0-16,-2 2-1 0,2-2-5 0,2-1 4 15,-1-1-2-15,0-1 0 0,-1 0 9 0,-2-1-3 16,2 0 3-16,-5 1 2 0,2 1-10 0,-2-2 2 15,-3 2-3-15,0 2-4 0,0-5 3 0,0-2-3 16,0 0 1-16,0-5 0 0,0-2-4 0,-2-2-6 16,1 0-17-16,0-2-30 0,-3-2-52 15,3-3-79-15,0-3-122 0,1-5-173 0,0-1-214 16,0-2-477-16</inkml:trace>
  <inkml:trace contextRef="#ctx0" brushRef="#br0" timeOffset="32593.6154">15153 3910 2411 0,'0'0'63'0,"0"0"-2"0,0 0-21 16,0 0-16-16,0 0 14 0,0 0 22 16,0 0 2-16,0 0-11 0,0 0-24 0,0 0-26 15,0 0-2-15,0 0 4 0,0 0 7 0,0 0 8 16,66 50 4-16,-57-21-5 0,0-1 2 0,-2 1-7 15,-3 0 2-15,-1-1-1 0,2 0 2 0,-3 0 5 16,-1-2-3-16,2 4 3 0,0 0 11 16,-2 0-2-16,0 0 4 0,-1-2-8 0,0-1-15 15,0-1-7-15,0 2-4 0,0-1 5 0,0-2-4 16,0 0 3-16,-1-2-2 0,0 1-6 0,1-3-10 16,0-4-25-16,0 0-42 0,0-3-59 15,3-1-87-15,0-2-161 0,2-5-335 0,-3-2-762 0</inkml:trace>
  <inkml:trace contextRef="#ctx0" brushRef="#br0" timeOffset="33030.819">15635 4331 2935 0,'0'0'24'0,"0"0"-9"16,0 0-11-16,0 0-3 0,0 0 10 0,0 0 14 15,0 0 5-15,122-70-3 0,-115 70-7 0,-2 0-15 16,3 2-7-16,2 4-4 0,-1 4-5 0,-2 3 2 16,-3 3-6-16,-2 5 6 0,-2 2 2 0,0 2-2 15,-3 3 7-15,-6 0-1 0,-1 0 3 16,-4 0 4-16,-2 1-1 0,1-1 3 0,-2 0-2 16,-2-3-1-16,6-1 2 0,-4-5-4 0,7-2-1 15,-1-3 1-15,7-4-4 0,0-2 2 16,3-4-1-16,1-2 0 0,0 0 2 0,4 0 0 15,0-1 3-15,3 1 6 0,3 0 7 0,2-2 4 16,3 0 7-16,5-1-4 0,7-5-8 0,3-2 0 16,1-1-11-16,1-3 3 0,1 2 0 15,0 0-5-15,-7 1 4 0,1 2-4 0,-7 3-3 16,-5 1 5-16,1 0-1 0,-6 0 6 0,-2 2 8 16,-2 0 4-16,-1 0 7 0,-2 1 8 15,-2 0-4-15,-1 0-1 0,0 0-5 0,0 0-9 16,0 0-3-16,0 0-2 0,0 0-7 0,0 0 1 15,0 0-2-15,0 0 0 0,0 0 1 0,0 0-4 16,0 0-6-16,-1 0-10 0,1 0-15 0,-1 0-35 16,0-1-58-16,0 1-133 0,-2 0-228 15,2 0-1127-15</inkml:trace>
  <inkml:trace contextRef="#ctx0" brushRef="#br0" timeOffset="34032.0015">16241 5143 2469 0,'0'0'119'15,"0"0"-1"-15,0 0-39 0,0 0-1 0,0 0 2 16,0 0 9-16,0 0-12 0,0 0-21 0,0 0-17 16,0 0-27-16,0 0-9 0,0 0-7 0,0 0-19 15,0 0-3-15,0-34-13 0,0 40 6 16,1 6 17-16,1 3 7 0,-1 6 16 0,4 4 0 16,-3 5 0-16,1 3 0 0,-1 4 0 0,3 0-1 15,-4 4-8-15,0 0 6 0,-1-1-1 16,0 2-1-16,0-3 20 0,0-2-5 0,1-2 0 15,4-6 1-15,0-3-23 0,5-4 8 0,0-6-2 16,1-3-5-16,4-4 15 0,-3-4-10 0,1-1 3 16,3-3 2-16,0-1-6 0,2-6 11 15,3-4-1-15,0-4 4 0,-2-3 4 0,2-5-6 0,2-3 1 16,3-4 1-16,-4-3-6 0,4-1 1 16,-3-3-4-16,-1-2 1 0,-3 3 2 0,-5 2 7 15,-1 4 8-15,-7 4 2 0,1 4 7 0,-4 3-10 16,-2 2-3-16,1 4-1 0,0 1-6 15,-2 2 6-15,0 1-2 0,0 4-4 0,0-1 3 16,0 4-8-16,0-1-3 0,0 2-6 0,0 0-11 16,0 0-4-16,0 4-8 0,-2 5 4 0,0 4 8 15,0 6 6-15,-1 7 9 0,-4 5-1 0,4 3-1 16,-3 3 2-16,3 2-1 0,-1 1 1 16,1-3 1-16,2-3-2 0,1 0 1 0,7-5-2 15,3-3-1-15,4-3 1 0,5-4 0 16,4-1 0-16,5-5 1 0,3-3 1 0,3-1 0 0,3-5-2 15,3-3 2-15,-1-1-2 0,0-1 2 0,-1-7 2 16,0-2-1-16,0-3 2 0,-4-3-1 16,0-4 2-16,-5-2 2 0,-2-3-2 0,-3-1 3 15,-5-3 0-15,-2 1 0 0,-6-2 3 16,-4 2-4-16,-4-2 1 0,-3 1 1 0,0 0 0 16,-4 3 3-16,-5-1-1 0,-2 2-4 0,-3 3-1 15,1 0-5-15,-4 2-1 0,2 2 0 0,-3 0-1 16,3 3 0-16,-2 1-2 0,2 1 2 0,1 3-4 15,3 4 0-15,3-1-3 0,2 4-9 16,0 0-8-16,4 3-20 0,0 0-22 0,1 0-29 16,-1 10-41-16,2 3-53 0,0 5-109 0,3-2-246 15,-1-5-1030-15</inkml:trace>
  <inkml:trace contextRef="#ctx0" brushRef="#br0" timeOffset="34359.086">17593 5633 1801 0,'0'0'1097'16,"0"0"-1152"-16,0 0-5 15,0 0-2-15,0 0 46 0,0 0 21 0,0 0 22 0,0 0 12 16,0 0 9-16,0 0 4 0,0 0-8 0,0 0-3 16,0 0 0-16,0 0-3 0,34 101 3 15,-34-75-3-15,-1 2-7 0,-2 3-5 0,-4 3-7 16,0 2-4-16,-3 4-3 0,2 2 0 0,-1 1-3 15,0 0-1-15,-1 2-1 0,2-2-5 16,2-5-1-16,2-4 1 0,4-7 0 0,0-4 2 16,0-5 2-16,1-3 0 0,4-2 0 0,-2-2 2 15,-2-4 1-15,2-3 5 0,0-1 3 0,-3-1 9 16,1-1 5-16,-1-1 5 0,0 0 6 16,0 0 0-16,0 0-2 0,0 0-5 0,0-1-9 15,0-4-14-15,0-2-15 0,0-3-27 0,0-3-29 16,0-1-43-16,0-3-69 0,0 0-143 0,-3 4-497 15,2 5-831-15</inkml:trace>
  <inkml:trace contextRef="#ctx0" brushRef="#br0" timeOffset="34675.6892">18273 5456 2548 0,'0'0'-38'0,"0"0"10"16,0 0-4-16,0 0 12 0,0 0 33 0,0 0 31 15,0 0 21-15,0 0 19 0,0 0 5 0,0 0-12 16,0 0-10-16,127-11-9 0,-111 15-13 16,-1-1-2-16,3 1-1 0,3-3-1 0,2 2 2 15,4-2-4-15,3-1-4 0,1 0-5 0,3 0-8 16,2 0-1-16,-1-2-4 0,1-1-6 0,-2-1 2 15,0-1-6-15,-2 1 2 0,-3 0 1 16,-3-1-3-16,-3 2-1 0,-3-3-1 0,-2 2-3 16,-3 1 0-16,-3 0-2 0,-4 2-11 0,-5-2-21 15,0 2-48-15,-3-2-79 0,0 2-104 0,-5 0-217 16,0 0-303-16,1 1-738 0</inkml:trace>
  <inkml:trace contextRef="#ctx0" brushRef="#br0" timeOffset="34945.3075">18676 5252 2710 0,'0'0'76'0,"0"0"-28"15,0 0-45-15,0 0-20 0,0 0 12 0,0 0 25 16,0 0 10-16,0 0 9 0,0 0 4 0,0 0 3 16,0 0 0-16,0 0-5 0,45 134-1 15,-43-100-7-15,0 2-8 0,-2 1-3 0,0 1-3 16,0-2-4-16,-5 2 1 0,0-3 0 0,0-2-7 15,-3 1 1-15,1-3 2 0,1-1-5 16,-2-3 2-16,1-3-3 0,-1-1 0 0,3-2-2 16,0-2-2-16,3-4-2 0,-1 1 0 0,2-5-1 15,1-1 3-15,0-1 1 0,0-3-5 0,0-1 3 16,0 0-6-16,0-3-10 0,0 0-21 16,1-2-49-16,2 0-91 0,-3 0-234 0,2 0-1218 0</inkml:trace>
  <inkml:trace contextRef="#ctx0" brushRef="#br0" timeOffset="35888.2002">21316 4848 827 0,'0'0'415'0,"0"0"-189"0,0 0-65 0,0 0-46 15,0 0-17-15,0 0-3 0,-127-30-13 0,113 23-11 16,1-1-13-16,-1 0-19 0,-1-2-5 0,4-1-4 15,-3 0-4-15,3-3 5 0,-1 0 1 16,3-1-3-16,0-3 2 0,0 1-5 0,3-5-1 16,-2-2-2-16,5-1-4 0,1-3 7 0,2 1 4 15,0-3 3-15,2 0 3 0,9 2-5 0,-1 3-7 16,5 0-5-16,2 8-6 0,3 1-8 0,1 4 1 16,3 2-2-16,1 4-3 0,1 2 5 15,0 4-2-15,2 0 3 0,0 5 3 0,-3 5-2 16,4 5 0-16,-3 5-2 0,0 5 1 0,1 3 2 15,-4 2 0-15,0 8 0 0,-3 1 0 0,-2 4-4 16,-1 1 2-16,-7 2-1 0,-6 2-2 16,-4 3 8-16,0 1-1 0,-11 0 2 0,-4 3 6 15,-6 3-8-15,-5-3 0 0,-3-1-3 0,-3-1-3 16,-2-3-1-16,-1-4 2 0,1-4-1 0,-3-4-1 16,-2-3 0-16,3-5-3 0,-4-4 1 15,-4-1 1-15,-2-2-7 0,-4-3 2 0,-1-3-2 16,-4-1-3-16,1-7 13 0,1 0-6 0,3-5 5 15,-1-4 7-15,6 0-10 0,0-4 14 16,7-7 0-16,3-1 0 0,5-3 15 0,7-3-9 16,4-1 1-16,7-4-3 0,4 0-13 0,7-1-6 15,1-2-10-15,4 0-7 0,9-1-1 16,3 2 3-16,3 0 5 0,3 2 5 0,5 2 3 16,0 1 2-16,1 3 0 0,2 1-1 0,3 1 0 15,1 4 6-15,-1 0 0 0,1 3 3 0,2 2 13 16,0 2-1-16,2 1 5 0,1 3-4 0,1 0-10 15,0 9 0-15,-3 3-7 0,-2 4-1 0,-2 5 6 16,-3 2-9-16,-1 4 3 0,-1 2 2 0,-4 4-10 16,-1 1 7-16,1 5-2 0,-2-1-2 15,-2 3 6-15,1 0-6 0,-2 0 0 0,-5-1-1 16,4-1-5-16,-4-1 4 0,1-2-1 16,-3-3 0-16,3-4 8 0,-1-4-3 0,-3-4 1 15,0-4 1-15,-1-2-3 0,0-5 0 0,0-1 0 16,-2-2 1-16,-2-1 0 0,0-2-3 0,2-1 0 15,-5-2-5-15,1-1-10 0,-1 0-12 0,-1-1-33 16,0-6-68-16,4-8-156 0,-4 4-412 16,3 1-884-16</inkml:trace>
  <inkml:trace contextRef="#ctx0" brushRef="#br0" timeOffset="36438.8135">21936 3527 2234 0,'0'0'80'15,"0"0"1"-15,0 0-15 0,0 0-12 0,0 0-3 0,0 0 7 16,0 0 2-16,0 0-5 0,0 0-6 16,0 0-19-16,0 0-15 0,0 0-10 0,0 0 4 0,0 0 14 15,-11 16 17-15,12 16 13 0,3 2-9 16,1 3-16-16,-2 1-9 0,5-1-12 0,-3 4-4 16,0-4 5-16,1 2-4 0,-3 0 3 0,-1-1-1 15,-1 0-5-15,1 0 9 0,-2-2-2 0,0 0 3 16,-3-1 3-16,0-1-4 0,-1-1 0 15,0-3-3-15,-1-2-5 0,1-3 2 0,1-2-4 16,-3-3 3-16,3-3 1 0,0-4-5 0,-1-1 2 16,2-3-9-16,2-4-5 0,-1-2-7 15,0-1-18-15,1-2-18 0,0 0-26 0,0-2-47 16,0-7-93-16,4-5-152 0,4-7-258 0,2 4-159 16,-5 3-17-16</inkml:trace>
  <inkml:trace contextRef="#ctx0" brushRef="#br0" timeOffset="36698.2804">22153 3544 1462 0,'0'0'536'0,"0"0"-349"0,0 0-3 15,0 0-67-15,0 0-41 0,0 0-17 0,0 0-24 16,0 0-11-16,0 0-7 0,0 0-13 16,0 0 12-16,0 0 19 0,0 0 9 0,26 19 12 15,-18 9-15-15,-2 2-20 0,1 4-2 0,-1 2-3 16,-2 1 3-16,-3 2 6 0,2 1-5 15,-1-1 3-15,-1 0-1 0,0-1-5 0,0-2 4 16,1-4-6-16,-1-3-3 0,0-1 0 16,1-1-6-16,0-1 0 0,-1-3 2 0,-1 0-4 0,1-1 0 15,-1-3-3-15,0-1-3 0,0-3-4 16,1-1-8-16,0-2-18 0,0-3-39 0,2-2-68 16,2-1-99-16,1-4-189 0,-2 1-346 0,0-3-689 0</inkml:trace>
  <inkml:trace contextRef="#ctx0" brushRef="#br0" timeOffset="36970.63">22620 3760 2381 0,'0'0'2'0,"0"0"4"0,0 0-5 15,0 0 8-15,0 0 28 0,0 0 22 0,135-78 11 16,-120 74-1-16,3 1-13 0,-2 3-17 15,0 0-16-15,2 4-2 0,-4 6-10 0,3 3-7 16,-4 5 1-16,-2 1-2 0,0 5 0 0,-4 1 4 16,-4 2-2-16,-3 2 0 0,0 2 1 0,-5 0 1 15,-5 2 3-15,-3-3-2 0,-3-1-2 16,-4 0-4-16,0-3-10 0,0-5-6 0,-2 0-9 16,2-6-12-16,1-2-12 0,1-4-25 0,6-3-45 15,0-3-80-15,3-2-146 0,0-1-205 0,6 0-138 16,1 0-79-16</inkml:trace>
  <inkml:trace contextRef="#ctx0" brushRef="#br0" timeOffset="37219.9827">22942 3695 2112 0,'0'0'195'0,"0"0"-20"16,0 0-36-16,0 0-39 0,0 0-27 0,0 0-18 15,0 0-23-15,0 0-20 0,0 0-24 0,0 0-21 16,0 0-3-16,0 0 5 0,0 0 14 0,0 0 15 15,-31 30 13-15,19-3 4 0,-4 2 2 16,5 1-5-16,0 1-2 0,1-1-1 0,5 0-3 16,-2-2 3-16,0-1-2 0,5-4-3 0,1-1 4 15,1-3-3-15,0 0 1 0,2 1 1 0,7-6-5 16,-1 1 2-16,3-1-5 0,1-2-3 16,5 0-7-16,3-4-20 0,2 0-39 0,1-1-58 15,6-4-102-15,1-3-190 0,-9 0-317 0,-4 0-525 16</inkml:trace>
  <inkml:trace contextRef="#ctx0" brushRef="#br0" timeOffset="37405.8133">23263 4055 2404 0,'0'0'132'0,"0"0"-41"0,0 0-75 16,0 0-11-16,0 0 1 0,0 0 11 0,0 0 18 16,0 0 12-16,0 0 12 0,0 0 2 0,0 0-9 15,0 0-9-15,0 0-10 0,30 119-4 0,-30-95-7 16,0 5-7-16,0-3 0 0,0 2-4 15,0-2 0-15,0 0 0 0,0-3-3 0,0-1-5 16,0-1-3-16,3-2-5 0,-2-3-16 0,5-1-31 16,-3-3-63-16,-1-2-93 0,-1-3-167 0,3-2-335 15,-4-3-794-15</inkml:trace>
  <inkml:trace contextRef="#ctx0" brushRef="#br0" timeOffset="37558.123">23331 3942 2140 0,'0'0'521'16,"0"0"-432"-16,0 0-6 0,0 0-26 0,0 0-25 16,0 0-3-16,0 0-6 0,0 0-19 0,0 0-17 15,0 0-46-15,0 0-59 0,0 0-12 16,0 0-57-16,0 0-162 0,26-27-376 0,-22 33-672 0</inkml:trace>
  <inkml:trace contextRef="#ctx0" brushRef="#br0" timeOffset="37847.6694">23664 4077 2385 0,'0'0'44'0,"0"0"-122"0,0 0-1 15,0 0 11-15,0 0 73 0,0 0 65 0,0 0 5 16,0 0 5-16,0 0-32 0,0 0-35 0,0 0 3 15,122-25-5-15,-97 23 5 0,-1 0 4 16,-1 1-8-16,-1 0 7 0,1 0-4 0,-6-1-3 16,0 1 4-16,-1 1-6 0,-5-1-1 0,-2 1-2 15,-2 0-1-15,0 0-2 0,-2 0 0 0,-1 0-1 16,-1 0-7-16,2 0 4 0,0 0 2 0,0 0 2 16,-1 0 6-16,2 0-7 0,-1 0-3 15,1 0-10-15,-1 0-36 0,-2 0-78 0,1 0-196 16,-3 0-388-16,0 0-760 0</inkml:trace>
  <inkml:trace contextRef="#ctx0" brushRef="#br0" timeOffset="38408.9078">24385 3629 2604 0,'0'0'23'0,"0"0"-9"0,0 0-18 0,0 0-3 15,0 0 7-15,0 0 16 0,0 0 2 0,0 0-2 16,0 0-14-16,0 0-26 0,0 0-2 16,0 0 4-16,0 0 7 0,20 24 17 0,-20-2 1 15,0 4-5-15,0 1 1 0,0 2 1 0,0 1-1 16,0-2 1-16,0 1 0 0,4-2-2 0,2-5 1 15,3-1-2-15,2-2 0 0,1-3 1 16,5-2 1-16,3-3 3 0,1-2-1 0,1-1 2 16,4-4-3-16,-1-4 3 0,-1 0 1 0,2 0 2 15,-4-8 7-15,2-1 3 0,-3-4 7 16,-3-3 6-16,-1-5 4 0,-4-3 3 0,-2-2 0 0,-4-2 2 16,-1-1 3-16,-4 0 2 0,-1 1 3 15,-1 0 8-15,0 3 2 0,-1 3 9 0,-1 3 3 16,1 5-5-16,-1 1-7 0,2 4-8 0,0 3-10 15,-2 2-2-15,2 3-12 0,0 1-10 0,0 0-8 16,0 0-16-16,0 0-11 0,0 1-12 0,0 5-6 16,2 3 12-16,1 8 13 0,0 3 12 15,-2 5 10-15,5 2-4 0,-4 4-4 0,0-1 3 16,1 2-3-16,-2 2 1 0,2 0 1 16,-2 0-2-16,1-2-3 0,-2-2 4 0,1-1-2 15,1-2 3-15,0-2 1 0,0-2-2 0,0-3 2 16,-1-2-4-16,0-2-1 0,1-2 4 0,0-1-2 15,0-3 2-15,-1-1 7 0,0-2-9 16,0-1 0-16,0-2-2 0,-1-1-10 0,0-2 0 16,0 2-30-16,0-1-58 0,0 0-105 0,0 2-226 15,0-2-473-15,-1-1-679 0</inkml:trace>
  <inkml:trace contextRef="#ctx0" brushRef="#br0" timeOffset="39358.4836">25185 4098 1455 0,'0'0'172'0,"0"0"-44"16,0 0-42-16,0 0 31 0,0 0 21 15,0 0 16-15,0 0-9 0,0 0-32 0,0 0-17 16,0 0-12-16,0 0-21 0,0 0-13 0,0 0-7 0,0 0-6 15,-4-42-1-15,10 33-7 0,1 1-12 16,2-1-4-16,3-1-6 0,0 1-2 0,2 0 2 16,0 2-6-16,-2 0 1 0,-1 2-3 15,-2 2-4-15,-1 2 2 0,-1 1-7 0,-1 0-2 0,-2 3-2 16,1 4-9-16,-2 4 4 0,2 3 0 16,-4 2 4-16,-1 6 12 0,0-1-2 15,-6 4 3-15,-1 0-2 0,-3 2 1 0,-4-3 2 16,1 0-1-16,-5-1 4 0,-1-2-1 0,-2 0-1 15,-1-3 1-15,0-1 1 0,3-4-1 0,1-3 1 16,8 0 2-16,2-7 0 0,5 0-4 0,1-1 4 16,2-2-1-16,0 0 1 0,0 2 6 15,0-2-4-15,2 0 7 0,-1 0-1 0,2 0-9 16,1 0 10-16,1 0-4 0,2 0 2 0,5 0 11 16,3-3-10-16,0-1 0 0,3 1-1 0,2 0-13 15,0-1 5-15,2 1-4 0,1-2 1 16,1 2 5-16,-1-2-5 0,1 2 1 0,2-1 0 15,-3 1 0-15,3 0 2 0,-5 0 0 0,0 0 0 16,-4 0-2-16,-1 1 5 0,-4 0 3 16,-1-1 4-16,-3 1 10 0,-2 1-2 0,-3 0 2 0,-2 1 1 15,1 0-4-15,0 0 7 0,-2 0-3 16,0 0-2-16,0 0 0 0,0 0-9 0,0 0 1 16,0 0-4-16,0 0-4 0,0 0-3 0,-2 0-12 15,0-1-15-15,2 1-15 0,-1 0-44 16,1-1-58-16,-1-1-96 0,-1 1-229 0,-1 1-380 15,2 0-626-15</inkml:trace>
  <inkml:trace contextRef="#ctx0" brushRef="#br0" timeOffset="39786.0814">25864 3527 2468 0,'0'0'66'0,"0"0"-6"16,0 0-15-16,0 0-1 0,0 0 19 0,0 0 32 15,0 0 1-15,0 0-22 0,0 0-27 16,0 0-40-16,0 0-14 0,0 0 7 0,0 0-6 16,0 0 10-16,25 55 6 0,-16-29-5 0,0 3 6 15,2 2 2-15,0 2 5 0,1 0 3 0,0 3-2 16,1-2 0-16,-1 0 0 0,-2 0-3 16,-2 0-1-16,-1 0-2 0,2-1-5 0,-4-1 0 15,-2 0 2-15,0 0-4 0,0-3 2 0,-3 0-1 16,0-3-5-16,0-1 2 0,0-2-4 15,-2-1 1-15,0-2 1 0,-3 0-5 0,0-1-5 16,-4-3-19-16,3-1-34 0,-1-4-38 0,3-2-52 16,-2-4-56-16,6-2-60 0,-1-2-122 0,1-1-280 15,0 0-741-15</inkml:trace>
  <inkml:trace contextRef="#ctx0" brushRef="#br0" timeOffset="40164.391">26359 3506 2719 0,'0'0'13'15,"0"0"-9"-15,0 0-28 0,0 0-8 0,0 0 17 16,0 0 23-16,0 0 19 0,0 0 0 16,0 0 6-16,0 0-2 0,0 0 3 0,0 0 10 15,0 0-11-15,0 0-6 0,31 133-5 0,-27-101 1 16,0 2-1-16,2-1 0 0,0 1 5 0,2-1-8 15,-2 3 2-15,2 1-4 0,-2-1-7 16,2 1 5-16,-3 0-6 0,0-1 0 0,-2 0 2 16,-3-3-5-16,0-1-3 0,0 0 3 0,0-2-6 15,0-1 3-15,-3-3 1 0,0-2-1 0,-1-2 4 16,1-3-1-16,1-3-3 16,-2-2 1-16,2-1-3 0,0-4-1 0,1-2 4 0,1-3-2 15,0-1 7-15,0-2 3 0,0-1 8 0,0 0 9 16,0 0 5-16,-1 0 1 0,1 0 2 15,0 0 1-15,0 0-3 0,0 0 0 0,0 0-4 16,0 0-8-16,1 0-5 0,0-3-9 0,3-2-21 16,2 0-23-16,2-4-33 0,1-2-48 15,3-3-83-15,-3 2-280 0,-4 4-1183 0</inkml:trace>
  <inkml:trace contextRef="#ctx0" brushRef="#br0" timeOffset="40965.3613">26586 3130 1337 0,'0'0'155'0,"0"0"-17"0,0 0-32 15,0 0-27-15,0 0-12 0,0 0 8 0,0 0 13 16,0 0 20-16,0 0 7 0,130-100-3 0,-112 95-16 16,-1 1-27-16,0 4-25 0,-1 0-21 0,-1 4-14 15,1 5-5-15,-4 4-3 0,2 6 0 16,-5 4 5-16,-3 4-1 0,-2 2 3 0,-4 0 4 15,-5 3 3-15,-5 1 2 0,-5-2-1 0,-1-1-4 16,-4-2 0-16,0-3-5 0,2-1 4 16,2-4 0-16,4-6-6 0,3-1 4 0,2-5-8 15,5-1-2-15,2-4 6 0,0 2 3 0,2-2 18 16,5 2 18-16,3 1 10 0,5 1 8 16,10-2-6-16,6-2-11 0,7-1-7 0,7-2-12 15,2 0-3-15,4-4-5 0,2-4-3 0,1 1 0 16,-2-2-4-16,2 0-3 0,-4 1-5 0,-2 3-1 15,-6 0-2-15,-4 2 4 0,-10 0 1 16,-6 2-1-16,-8 0 5 0,-4 1 6 0,-3-1 1 0,-6 1 9 16,-1 0 0-16,0 0 0 0,0 0 2 15,0 0-7-15,0 0-1 0,0 0-1 0,0-1-9 16,0 1-1-16,0 0-9 0,-1 0-8 16,1 0-9-16,-2 0-21 0,1 0-21 0,-1 0-27 15,-3 3-40-15,-4 5-102 0,1-1-280 0,1-1-1101 0</inkml:trace>
  <inkml:trace contextRef="#ctx0" brushRef="#br0" timeOffset="43505.9002">15650 4453 0 0,'0'0'0'0,"0"0"0"0,0 0 0 15,0 0 0-15,0 0 0 0,0 0 19 0,0 0 33 16,0 0 0-16,0 0 6 0,0 0 2 16,0 0 16-16,-30 121 11 0,34-116 4 0,4 0 26 15,-2-3 17-15,3 0 33 0,1-2 15 0,5 0-6 16,-3-4-18-16,2-2-43 0,3-2-37 0,0-1-27 15,-3-1-12-15,0 1-4 0,0 0 5 16,-5-3 4-16,-2 5 4 0,0-2 3 0,-6 2 1 16,-1 0-6-16,0 0-17 0,-1 1-22 0,-6 1-23 15,0 1-18-15,-2 1-5 0,-2 3 5 16,-3 0 10-16,1 0 10 0,1 4 10 0,-4 3 0 16,3 4-1-16,-4 0-3 0,3 4-7 0,0 2-3 15,0 3 6-15,3 2 1 0,3 1 4 16,5-1 1-16,2-2-7 0,1-1 4 0,3-2 2 15,7-2 5-15,6-3 13 0,-1-3 5 0,9-4 16 0,-1-1 13 16,0-4 5-16,2 0 12 0,0-2 1 16,2-5 12-16,-3-1 15 0,-3-3 8 15,-2 2 15-15,-6-3 2 0,-4-1-10 0,-2 0-8 0,-5 2-20 16,-2-2-18-16,0 0-17 0,-3 1-17 16,-6-1-13-16,-1 1-10 0,-6 1-7 0,3 1-6 15,-6 2 1-15,3 0-3 0,-2 2-1 0,0-1-3 16,1 2-10-16,3 2-2 0,2 1-16 0,2-2-28 15,1 2-50-15,2-1-116 0,3 0-221 16,-2 1-380-16,4 1-225 0</inkml:trace>
  <inkml:trace contextRef="#ctx0" brushRef="#br0" timeOffset="44359.0712">15637 3401 1056 0,'0'0'115'0,"0"0"-73"0,0 0-99 15,0 0-21-15,0 0 26 0,0 0 46 0,0 0 46 16,0 0 26-16,0 0 7 0,0 0-12 16,0 0-12-16,0 0-11 0,0 0-4 0,0 0-1 15,-33 0 4-15,30-1 11 0,-3-2 2 0,4-1 8 16,-1 0 7-16,-1 0 0 0,2-1 4 0,2 0-10 15,0-1-16-15,0 0-15 0,0 0-18 0,5 2-9 16,-1-1-5-16,-2 3-5 0,4 1-11 16,-2-1-3-16,1 2-8 0,-1 0-2 0,4 0 14 0,-3 3-2 15,3 3 2-15,0-1-1 0,-5 4-11 16,2 0 7-16,-3 1 11 0,-2 3 5 16,0-2 12-16,0 1 1 0,-2-1-4 0,-2-2 4 15,2-1 0-15,-1-2 1 0,-3 0 9 0,3-2 2 16,-4-3 9-16,3 2 6 0,-4-2 4 15,1-1 12-15,1 0 3 0,-4 0 0 0,0-2 4 0,0-3-5 16,-1-1-5-16,2-1 7 0,0-2-4 16,-1-1-2-16,2 0 1 0,3-3-11 0,-1 0-2 15,4-2-6-15,2 1-9 0,0-2 3 0,0 1-6 16,4 1-5-16,4 3-4 0,1-2-11 0,2 1-6 16,0 2 2-16,5 2-1 0,-3 1 2 15,0 0 4-15,5 4-1 0,-1 1 0 0,-3 1 0 16,5 1-7-16,-2 2-1 0,-2 6-5 0,-4 4-3 15,-1 3 3-15,-1 4 0 0,-6 5 0 16,0 4 8-16,-3 4-3 0,-4 2 9 0,-3 2 2 16,-3 0-4-16,-3-4 4 0,1-2-2 0,1-3 2 15,2-7 4-15,-3-1 1 0,3-4 3 0,0-2 2 16,5-3-1-16,-4-3-3 0,6 0-1 16,1-4-6-16,0 0-1 0,1-1-1 0,0-1-3 15,0 0 7-15,3 0 13 0,1 0 18 0,7 2 19 16,5-2 6-16,5 1-4 0,2-2-8 15,6 0-14-15,2 0-7 0,4 0-5 0,0-3-7 0,3-1 1 16,0 2 0-16,-2-2-6 0,0 2 0 0,-3-1-3 16,-2 0-1-16,-1 1 5 0,-2 0-1 15,-6 1 5-15,-1-1 2 0,-7 2-3 0,-4 0 1 16,-3-2-1-16,-6 2 3 0,0 0 10 0,-1-1 7 16,0 1 0-16,0 0-2 0,0 0-8 15,0 0-15-15,0 0-14 0,-1 0-15 0,1 0-29 16,-1 0-39-16,0 0-90 0,1 0-104 0,0 0-280 15,0 1-892-15</inkml:trace>
  <inkml:trace contextRef="#ctx0" brushRef="#br0" timeOffset="45467.7199">26161 5629 1577 0,'0'0'104'16,"0"0"17"-16,0 0-4 0,0 0-13 0,0 0 0 15,0 0 11-15,0 0 3 0,0 0-3 0,0 0-4 16,0 0-14-16,0 0-18 0,0 0-20 0,-17-104-23 16,17 104-23-16,0 0-14 0,0 0-14 0,0 0-13 15,0 3-2-15,0 3 2 0,4 6 13 16,0 2 13-16,2 8 8 0,2 2-1 0,2 7 0 16,2 1 3-16,2 2-2 0,1 1 3 0,4 0-3 15,1-3-3-15,-2-2 1 0,4-2 0 16,-4-2-2-16,3-5 3 0,-1-2 1 0,-1-4 3 15,0-2 4-15,0-3 0 0,-3-4 8 0,0-3 2 16,-2-1 6-16,-3-2 11 0,1 0 9 0,-2-4 8 16,1-6 2-16,-1-4-7 0,0-2-7 15,2-7-7-15,-1-2-9 0,-1-1-1 0,0-3-4 16,-3 0-2-16,1 1 4 0,-1 0-5 0,-2 0 1 16,2 5-3-16,-3 1-2 0,-1 6 0 15,-1 4 0-15,-1 2-1 0,-1 4-1 0,2 2-4 0,-2 3-4 16,0 0-9-16,0 1-8 0,0 0-11 15,0 0-14-15,0 0-10 0,-2 2-4 0,0 7 12 16,0 4 13-16,-2 4 16 0,1 5 7 0,1 2 0 16,2 1 0-16,0 1 1 0,6-4-3 0,3 1 4 15,3-1-2-15,4-3 2 0,2 0 3 0,3-6 0 16,0 0 3-16,3-2 2 0,2-3-4 16,-1-1 1-16,4-1-2 0,-2-2-1 0,-1-3 2 15,3-1 2-15,-6-2 5 0,0-6 4 16,-2-2 5-16,-2-3 0 0,-3-2-1 0,-3-3-4 15,-1-4-7-15,-3-1 0 0,-2 0-3 0,-1-3 0 16,-2 0 3-16,-4 1-5 0,0-1 2 0,0 1-4 16,-1 1-3-16,-4 2 1 0,0 2-4 0,-4 1 1 15,4 4 1-15,-1-2-6 0,-3 5 2 16,2-1-4-16,0 3-7 0,0 4-5 0,1-1-17 16,-3 2-22-16,3 3-31 0,-1 0-51 0,2 2-61 15,-2 0-89-15,1 6-186 0,1 0-337 16,2-1-518-16</inkml:trace>
  <inkml:trace contextRef="#ctx0" brushRef="#br0" timeOffset="45916.1276">27374 5741 2885 0,'0'0'10'0,"0"0"-7"0,0 0-15 0,0 0 0 16,0 0 7-16,0 0 18 0,0 0 11 15,133-68 5-15,-114 65-7 0,-7 3-7 0,1 0-8 16,-2 0-6-16,0 4-1 0,1 4 0 0,-2-1-2 16,-2 3 3-16,2 0-2 0,-1 2 1 0,-2 2 0 15,0 1-3-15,-5 4 3 0,-1 1-2 16,-1 4 0-16,-2 1 4 0,-8 5-6 0,-5-1 3 16,-4 5-2-16,-4-2-6 0,-2 1 7 15,-4-2-4-15,4-1-1 0,-1-3 7 0,5-1-13 0,0-7 1 16,10-3 5-16,2-7-6 0,4-2 12 15,5-4-2-15,0 0 3 0,0-3 4 0,5 3 7 16,4-1 12-16,3-1 11 0,9 0 6 0,5-1 0 16,7 0-4-16,4-4-2 0,7-2-1 15,0-1 2-15,5-3-1 0,0-1-2 0,-1-1 0 0,-1 0-4 16,1 0-2-16,-7 1 0 0,0 4-7 0,-10 0 7 16,-2 0 2-16,-9 3 1 15,-3 0 10-15,-6 1-7 0,-2 3 1 0,-3-1-2 0,-5-1-10 16,-1 2 4-16,0 0-10 0,0 0-5 0,0 0-1 15,0 0-9-15,0 0 0 0,-1 0-3 16,0 0-8-16,0 0-2 0,-2 0-14 0,2 0-14 16,-3 0-5-16,-1 5-11 0,-2 4-25 0,-8 4-68 15,-3 5-168-15,2-4-565 0,5-4-766 0</inkml:trace>
  <inkml:trace contextRef="#ctx0" brushRef="#br0" timeOffset="52617.3034">6410 7447 2012 0,'0'0'204'16,"0"0"-22"-16,0 0-37 0,0 0-24 0,0 0-20 15,0 0-12-15,0 0-15 0,0 0-18 0,0 0-20 16,0 0-12-16,0 0-11 0,0 0-8 0,0-67 3 16,0 67-6-16,0 0 0 0,0 0-1 0,0 0-11 15,-1 0 0-15,0 0-4 0,0 2-5 0,1 2 4 16,-3 0 0-16,-3 3 3 0,-3 5 6 16,-1 3 0-16,-2 3 6 0,-8 3 0 0,-1 3 3 15,-1 0 1-15,-5 2-1 0,-2-2 0 16,1 4 0-16,0-2 4 0,-3 1 0 0,0-1 4 15,-4 1 2-15,2 0-3 0,-3 0 3 0,1 1-4 16,-3 0-1-16,4 2 1 0,3-4-7 16,1 1 5-16,2-4-2 0,6-1 0 0,0-1 3 0,3-3-4 15,1 0 3-15,4-2 4 0,0 0-7 16,1 0 2-16,2-3-3 0,2 0-7 0,2-3 10 16,1 1-5-16,2-3 0 0,0-2 7 0,2 0-9 15,2-1 4-15,0 0-1 0,0-1-3 16,0 2 4-16,3 0 3 0,4 1 5 0,5 1 7 15,5 0 1-15,5 1-3 0,4-1-1 0,5 2-5 16,4-3-3-16,1 1 4 0,1-1-3 0,2 1-1 16,-3-1 0-16,-1 1-7 0,0 1 2 15,-1-2 2-15,-2 2-4 0,0 1 1 0,2 0-1 0,-1 0-3 16,-1-1 5-16,-1 1-4 0,-1-1 2 16,-4 0 5-16,-1-1-7 0,-4 1 4 0,-6 0 0 15,-3-1-9-15,-3-2 9 0,-4 1-5 16,-4-1 1-16,0 0 6 0,-1 3-6 0,-1-2 5 0,-7 5-1 15,-5 2 1-15,-2 4 5 0,-9 3 1 16,-3 2-2-16,-6 1 1 0,-2 0-4 0,-5 5 0 16,-2-3 3-16,-3 3-2 0,2 0 1 0,-3 1-3 15,2-1-2-15,2 1-3 0,3-2 3 16,6-1-2-16,4-4 2 0,6-1 3 0,4-3-9 16,6-2 5-16,4-2-6 0,3 0-4 0,4-1 12 15,2 0-10-15,2-1 5 0,7-1 5 0,5 1-12 16,3-2 10-16,7 0 1 0,3-3-1 15,7 0 7-15,2-3 1 0,6-2 0 0,4-2 4 16,1-1-1-16,2 0-4 0,3 0 2 0,4 0-4 16,1-2 2-16,0 0 1 0,3-1-2 0,-4-1 4 15,-1 0 3-15,-5 0-4 0,0 0 4 0,-7 0-2 16,0 2-9-16,-4-2 7 0,-2 1-7 16,-4 0-1-16,-2-1 10 0,-3 0-10 0,-4-1 5 15,-2 1-2-15,-3 0-9 0,-2 1 1 16,-5 1-11-16,-3-1-13 0,-3 1-20 0,-3 1-50 15,-3-3-86-15,0 1-192 0,0 0-447 0,-3 1-797 0</inkml:trace>
  <inkml:trace contextRef="#ctx0" brushRef="#br0" timeOffset="53059.8789">5666 9735 2251 0,'0'0'509'0,"0"0"-458"0,0 0-3 0,0 0 0 0,0 0 4 16,0 0 14-16,0 0 2 0,0 0 0 16,0 0-15-16,0 0-26 0,0 0-7 0,0 0-17 15,0 0-7-15,0 0 2 0,-19-14-3 0,17 34 10 16,-2 10 9-16,0 3 3 0,2 8 5 0,-2 3-1 16,0 0-6-16,2 4-2 0,0-3-9 15,-2 1-3-15,0 1 3 0,0-4-3 0,0-1 0 16,2-2 5-16,0-3-7 0,-1-5 1 0,0-4 7 15,2-4-11-15,1-3 8 0,0-4 1 16,0-7-8-16,0-1 7 0,0-4-4 0,0-3-3 16,0-2 10-16,0 0-1 0,0 0 2 0,0 0-3 15,0-2-12-15,0-5-27 0,0-3-39 0,0-6-61 16,0-5-72-16,0-4-148 0,0 4-336 16,0 6-872-16</inkml:trace>
  <inkml:trace contextRef="#ctx0" brushRef="#br0" timeOffset="53240.5193">5584 9578 2398 0,'0'0'101'16,"0"0"-3"-16,0 0-19 0,0 0-21 16,0 0-13-16,0 0 0 0,0 0-11 0,0 0-3 15,0 0-11-15,0 0-21 0,0 0-15 0,0 0-13 16,0 0-22-16,0 0-12 0,62-60-44 0,-42 60-112 15,-2 0-267-15,-7 0-935 0</inkml:trace>
  <inkml:trace contextRef="#ctx0" brushRef="#br0" timeOffset="53448.7594">6182 9580 2435 0,'0'0'63'0,"0"0"-20"0,0 0-17 0,0 0-1 16,0 0 30-16,0 0 16 0,0 0-4 0,0 0-7 0,0 0-28 16,0 0-17-16,0 0-5 0,0 0-9 15,0 0 3-15,127-20-3 0,-108 19-11 0,1 1-3 16,1 0-15-16,-3 0-27 0,-1 2-65 16,-5 4-194-16,-2 0-431 0,-6-1-773 0</inkml:trace>
  <inkml:trace contextRef="#ctx0" brushRef="#br0" timeOffset="53646.2171">5994 10126 2632 0,'0'0'67'16,"0"0"-32"-16,0 0-23 0,0 0 11 15,0 0 20-15,0 0 21 0,0 0-5 0,0 0-15 16,0 0-19-16,0 0-22 0,136-47-1 0,-113 42-2 15,0 3-7-15,4-1-1 0,-1 2-12 16,1-2-22-16,2 2-35 0,-1-2-85 0,-2 0-168 16,-3 0-355-16,-9 1-824 0</inkml:trace>
  <inkml:trace contextRef="#ctx0" brushRef="#br0" timeOffset="53855.6639">6834 9765 2668 0,'0'0'154'15,"0"0"-47"-15,0 0-62 0,0 0-40 0,0 0-4 16,0 0 24-16,0 0 17 0,0 0 18 16,0 0 2-16,0 0-10 0,0 0-12 0,0 0-6 15,0 0-8-15,-20 143-3 0,18-114-3 0,-4-1-6 16,3 4-2-16,-2 0-8 0,1 3 0 0,-2-2-3 16,1 1 3-16,2 0 1 0,-2-3-6 15,3-2-5-15,0-1-14 0,1-4-20 0,1-4-35 16,0 0-70-16,0-4-139 0,0-6-361 0,0-3-972 0</inkml:trace>
  <inkml:trace contextRef="#ctx0" brushRef="#br0" timeOffset="55127.6713">5871 6550 612 0,'0'0'310'0,"0"0"-67"15,0 0-48-15,0 0-31 0,0 0 1 0,0 0 9 16,0 0-4-16,0 0-9 0,0 0-28 16,0 0-41-16,0 0-33 0,0 0-35 0,-2-44-20 15,4 44-10-15,5 0-5 0,-1 0 5 0,1 4 1 16,4 4 4-16,2 2 4 0,1 3-1 0,-3 2 4 16,0 3 2-16,0 1 2 0,-2 2 2 15,-2 1 0-15,-4-1 0 0,-2 3 0 0,-1-3 2 16,0 1 0-16,0-1 1 0,-2-3 0 0,-2 0-4 15,0-4-1-15,2-4-3 0,0-1 1 16,-1-4 0-16,1-1 1 0,1-2 3 0,0-2 4 16,1 0 5-16,0 0 9 0,0 0 11 0,0 0 8 15,0-2 0-15,0-5-13 0,1-2-14 16,3-3-15-16,0-6-5 0,5-3 3 0,0-4 4 16,2-3 1-16,1-1 3 0,0-2 1 0,2 3-3 15,0 0-1-15,-1 4-2 0,2 2 0 0,-2 3 0 16,-2 5 0-16,0 2-1 0,-2 4 2 0,-1 2-3 15,-4 5-2-15,3 1-4 0,-1 0-2 0,0 7 2 16,3 2 4-16,0 5 0 0,2 2 3 0,0 4-3 16,2 2-2-16,2 1 4 0,-3 3-1 15,2-1 4-15,0 2 9 0,-2-2-5 0,-2-1 4 16,-1 0 0-16,1-3-6 0,-4 1 4 0,2-2-6 16,0-2-1-16,-1 1-3 0,-1-3-1 15,0-1 1-15,-3 2-1 0,3-3 4 0,-3-1-3 16,-2-2-3-16,4-3-2 0,-2 0-7 0,-1 1-6 15,-1-2-20-15,3 2-53 0,0 0-122 16,-3-2-371-16,1-2-1045 0</inkml:trace>
  <inkml:trace contextRef="#ctx0" brushRef="#br0" timeOffset="55759.5223">8280 7122 2153 0,'0'0'52'16,"0"0"0"-16,0 0-11 0,0 0-8 15,0 0 16-15,0 0 20 0,0 0 7 0,0 0 1 16,0 0-19-16,0 0-28 0,0 0-13 0,0 0-12 16,-24-8 2-16,14 29 12 0,-2 3 9 0,0 9 15 15,-5 4 4-15,5 4-5 0,-5 7-1 16,5-1-5-16,-4 6-2 0,3 2 2 0,2 1-7 15,1 2-4-15,0 4-6 0,6 0-5 0,-1 0-2 16,4 2-5-16,1 3 0 0,0-1 2 16,6 0-3-16,-2 1 1 0,4-1 1 0,2 0-7 15,0-4 6-15,0 2 1 0,3-4 0 0,0-5 6 16,4-5-4-16,-1-2-2 0,0-4 0 0,3-4-8 16,2-1 8-16,1-4 1 0,4-2-2 15,-2-2 5-15,5-4-6 0,1-1-3 0,2-6-1 16,5-3-2-16,-2-4-6 0,3-6-4 0,0-2-9 15,1-5-29-15,-1 0-37 0,1-8-72 0,1-5-121 16,-1-6-257-16,-11 3-346 0,-8 4-399 0</inkml:trace>
  <inkml:trace contextRef="#ctx0" brushRef="#br0" timeOffset="56327.3623">8964 7806 1537 0,'0'0'281'15,"0"0"-217"-15,0 0-14 0,0 0 10 0,-41-136 8 16,36 113 29-16,4 0 26 0,-1 3 6 0,2 2-3 16,0 3-19-16,0 4-23 0,3 2-17 15,3 3-21-15,-2 2-13 0,3 2-15 0,-1 2-9 16,2 0-3-16,1 6 0 0,2 4 3 0,4 5 6 16,-1 5-2-16,1 3 0 0,0 3-1 15,2 3-3-15,-3-1 3 0,1 0 0 0,0 0-3 16,0-1 1-16,1-2-4 0,3 0-2 0,0-2-1 15,2 0-3-15,2-2 1 0,1-5 3 0,1-3 3 16,2 0 2-16,-1-6 4 0,4-5 0 0,0-2-1 16,1 0-2-16,0-5-6 0,-1-5 0 0,0-3 0 15,-2-4-4-15,-5-4 8 0,-3-3-1 0,-2-4 4 16,-6-2 9-16,-1-5-1 0,-3-2 5 16,-6-1 4-16,-2-1-2 0,0-1 8 0,-4 4 2 15,-4 3 3-15,-2 1 5 0,0 7-2 0,0 2-1 16,0 5-2-16,1 6-6 0,5 0-2 15,-2 6-5-15,4 1-11 0,0 3-7 0,2 2-7 16,0 0-13-16,0 0-8 0,0 8 0 0,0 6 0 16,0 6 11-16,0 9 9 0,4 8 0 15,0 6 4-15,3 6-4 0,2 4-1 0,1 0 4 16,-2 0-6-16,-2 1 6 0,0 0-1 0,-5 1-6 16,-1 0 8-16,0 2-5 0,-1 2-2 0,-7 0 8 15,-2-1-8-15,-2 0 5 0,0-6 1 16,-6-1-6-16,3-7 1 0,-3-6 2 0,-1-5-2 15,-2-5 7-15,0-6 1 0,-1-4-2 0,-3-4 2 16,2-4-5-16,-3-3 1 0,0-3 3 0,-3-4 1 16,-2 0-2-16,1-2 3 0,0-4-5 15,6 1 2-15,-1-3 0 0,9 1-6 0,2-1-4 16,6-1-20-16,2 1-22 0,5-3-30 0,1 2-53 16,3-4-79-16,8-3-143 0,0 5-415 0,-1 3-840 0</inkml:trace>
  <inkml:trace contextRef="#ctx0" brushRef="#br0" timeOffset="56580.5914">9924 8217 2961 0,'0'0'7'0,"0"0"-12"16,0 0-19-16,0 0 18 0,0 0 27 0,0 0 15 15,0 0 19-15,0 0 1 0,0 0 1 16,0 0-1-16,0 0-13 0,0 0-2 0,10 137-8 15,-10-108-9-15,-1-2 4 0,1 0-5 0,0-3 0 16,0-1 0-16,0 0-9 0,0-1-3 0,1 1-8 16,2-2-2-16,1-1 2 0,-1-3 0 15,0-2 0-15,2-1-1 0,-1-3-4 0,1-3-6 0,-1-1-10 16,1-1-21-16,-2-4-34 0,-1-2-46 16,3 0-75-16,-3-6-172 0,0-1-458 0,-1 1-761 15</inkml:trace>
  <inkml:trace contextRef="#ctx0" brushRef="#br0" timeOffset="56679.4181">10038 7948 2233 0,'0'0'-183'0,"0"0"-272"16,0 0-178-16,0 0-329 0</inkml:trace>
  <inkml:trace contextRef="#ctx0" brushRef="#br0" timeOffset="57000.4195">10589 8013 2457 0,'0'0'47'0,"0"0"0"16,0 0 11-16,0 0 34 0,0 0 29 0,0 0 8 15,0 0-35-15,0 0-34 0,0 0-29 16,0 0-14-16,0 0 1 0,0 0-3 0,135 9-2 0,-109-9-2 15,0 0-4-15,-1 0 1 0,1 0 0 16,-2 0 1-16,1 0 4 0,-3 0 5 0,-1-3-1 16,-1 1 8-16,-1 0 0 0,-4 1-1 0,1-1 6 15,-5 1-4-15,2-1 2 0,-4 1 3 0,-2-1-11 16,0 1-1-16,-3-1-7 0,1 2-9 16,-1 0 10-16,-2 0-7 0,-2 0 1 0,0 0 4 15,0 0-13-15,0 0 6 0,0 0-1 0,0 0-6 16,0-2 3-16,0 2-9 0,0 0-14 0,0 0-25 15,0 0-43-15,2 0-106 0,-1 0-267 16,0 0-1215-16</inkml:trace>
  <inkml:trace contextRef="#ctx0" brushRef="#br0" timeOffset="57762.6414">12575 7751 2229 0,'0'0'119'0,"0"0"-33"0,0 0-40 16,0 0-17-16,0 0 0 0,0 0 30 16,0 0 18-16,0 0 13 0,0 0 7 0,0 0-21 15,140-110-13-15,-109 92-13 0,4-1-18 0,4-2-8 16,2-1-6-16,-1 2-5 0,1-3-2 0,0 1 1 15,-5 2 1-15,-2-2 3 0,-4 0 2 16,-5-1 0-16,-2 0 2 0,-4-2 2 0,-5 1 5 16,-6 1 0-16,-4-1-2 0,-4 1-3 15,0 2-8-15,-7-3-1 0,-4 3-3 0,-2 0-5 16,-3 0 3-16,-3 4-5 0,-1 2-3 0,-1 2-1 16,-1 3 0-16,-1 2-2 0,2 2 3 0,0 3 1 0,0 2-7 15,0 1 4-15,1 3-6 16,1 7-2-16,1 2 5 0,4 6-4 0,0 7 7 0,1 4 2 15,4 6-2-15,1 4 6 0,3 5 0 0,4 2-1 16,1 3 5-16,0 3-2 0,1 0 1 16,3-1-2-16,2 3 1 0,-3-4-1 0,3 0 3 15,-4-1 1-15,0 1 1 0,-2 1 3 0,0 5-1 16,-2 1 0-16,-6 4 1 0,-3 3-4 16,-1 1 2-16,-6 5-4 0,1-2-2 0,-4 4 0 15,-2-4-7-15,2-3-3 0,0-3-1 0,2-8-9 16,6-8-4-16,2-10-4 0,2-10-17 0,1-6-8 15,6-10-19-15,-2-5-20 0,0-5 0 16,1 0-25-16,-5-10-14 0,-1-5-12 0,-1-8-8 16,-2-6 39-16,1-7 43 0,0-2 49 0,-2-4 47 15,2-3 23-15,0 0 21 0,-1 1 10 16,5 2-8-16,2 2-4 0,4-1-11 0,1 5-10 16,3 0-2-16,6 3-4 0,6 1-10 0,1-1-8 15,7 2-8-15,4 0-14 0,5 1-1 16,6 1-5-16,3 2-8 0,6 2-1 0,2 1-6 0,3 1-7 15,2 3-1-15,2 2-19 0,-4 1-27 0,1-1-57 16,-5 4-112-16,-3 0-205 0,-12 4-275 16,-12 3-725-16</inkml:trace>
  <inkml:trace contextRef="#ctx0" brushRef="#br0" timeOffset="58009.7478">13540 7524 1658 0,'0'0'373'0,"0"0"-66"0,0 0-91 0,0 0-34 16,0 0-23-16,0 0-18 0,0 0-26 0,0 0-38 15,0 0-28-15,0 0-31 0,0 0-23 16,0 0-2-16,0 0-4 0,7-33 8 0,-21 57 12 16,1 7-3-16,-5 5 5 0,2 4-4 0,0 2-1 15,-1 0 2-15,4 2-3 0,2-2 2 0,1 2-2 16,0 2 2-16,5-3-2 0,1 3 2 16,2-2 0-16,1 2-5 0,1-2 3 0,0-2-2 15,3-2-4-15,7-4 9 0,4-3-9 0,2-3-2 16,4-5-1-16,1-3-14 0,1-3-4 0,6-4-22 15,1-5-36-15,2-3-65 0,1-5-113 16,3-2-203-16,-9-2-357 0,-6-1-704 0</inkml:trace>
  <inkml:trace contextRef="#ctx0" brushRef="#br0" timeOffset="58253.9543">13888 7802 2617 0,'0'0'111'0,"0"0"-5"0,0 0-57 16,0 0-14-16,0 0 8 0,0 0 16 0,0 0 16 15,91-123-5-15,-70 118-13 0,-1 2-22 0,4 3-23 16,1 6-2-16,-2 6-7 0,0 3-3 16,-4 4 11-16,-1 5-9 0,-6 3 3 0,-2 2 2 15,-3 3-9-15,-7 1 10 0,0 3-3 0,-5 1-3 16,-8 0 13-16,-4 0-10 0,-1 2 1 16,-7-5-1-16,2-1-12 0,1-6 5 0,3-4-6 15,-1-6-3-15,5-2 1 0,0-4-10 0,4-3-9 16,-2-2-27-16,4-3-34 0,2-2-35 0,6-1-25 15,1 0-51-15,0-7-131 0,10-3-237 0,0 1-408 16,-1 2 213-16</inkml:trace>
  <inkml:trace contextRef="#ctx0" brushRef="#br0" timeOffset="58477.3572">14362 7772 1951 0,'0'0'532'0,"0"0"-306"0,0 0-52 0,0 0-67 15,0 0-7-15,0 0-14 0,0 0-9 16,0 0-10-16,0 0-21 0,0 0-24 0,0 0-12 15,0 0-11-15,0 0-6 0,0 0 3 0,-55-54 3 16,39 77 0-16,-3 4 4 0,0 5 0 0,0 4-5 16,5 3 6-16,-4 1-3 0,5 2-1 15,0-2 4-15,5-2-4 0,2-2 2 0,5-4-1 16,1-2-6-16,5-3 4 0,3-5-7 0,8 1-4 16,-2-4 0-16,5-2-19 0,3 0-14 15,5-2-42-15,3-5-58 0,2-3-80 0,8-4-143 16,-11-1-336-16,-9-2-822 0</inkml:trace>
  <inkml:trace contextRef="#ctx0" brushRef="#br0" timeOffset="58676.0021">14758 8019 3155 0,'0'0'75'0,"0"0"-19"0,0 0-43 16,0 0-11-16,0 0 5 0,0 0 19 0,0 0-3 15,0 0 0-15,0 0 0 0,0 0-1 0,0 0 4 16,0 0 5-16,0 0-6 0,39 96-12 15,-36-73-1-15,-2 2-9 0,-1 0-5 0,0-2 10 16,0 2-9-16,0-3 2 0,0-3 3 0,0-1-15 16,1 0 6-16,-1-3-12 0,2-1-20 15,3-3-20-15,-3-4-64 0,-1-3-81 0,-1-3-134 16,1-1-289-16,-1 0-968 0</inkml:trace>
  <inkml:trace contextRef="#ctx0" brushRef="#br0" timeOffset="58806.2769">14778 7917 2394 0,'0'0'256'0,"0"0"-136"0,0 0-55 0,0 0-50 16,0 0-12-16,0 0-6 0,0 0 1 0,0 0-9 15,0 0-17-15,0 0-22 0,0 0-53 0,0 0-128 16,0 0-436-16,0 0-839 0</inkml:trace>
  <inkml:trace contextRef="#ctx0" brushRef="#br0" timeOffset="59116.8132">15231 7625 3001 0,'0'0'56'0,"0"0"0"0,0 0-34 0,0 0 6 16,0 0 18-16,0 0 7 0,0 0-5 0,0 0-16 15,0 0-21-15,0 0-9 0,0 0-2 16,0 0 3-16,0 0 3 0,98 71 0 0,-77-42 3 15,0 5 0-15,1 2-3 0,2 1 1 0,-8 2-3 16,3 0 2-16,-8 0 4 0,-1 2 3 0,-2-2 2 16,-5 3 0-16,-2 0-8 0,-1 0 1 0,0 2-6 15,-3 2-3-15,-7 0 9 0,-2 2-8 16,-6-1 6-16,3-1 0 0,-4-4-10 0,0-3 6 16,0-6-1-16,-1-4-2 0,2-4 4 0,1-3-4 15,0-5-7-15,-2-5-2 0,1-2-18 0,1-3-16 16,-3-3-25-16,2-3-38 0,-1-1-56 15,5-2-90-15,0-2-251 0,10 0-1040 0</inkml:trace>
  <inkml:trace contextRef="#ctx0" brushRef="#br0" timeOffset="60150.3157">16041 7193 1639 0,'0'0'208'0,"0"0"17"0,0 0-57 0,0 0 5 15,0 0-1-15,0 0-10 0,0 0-19 16,0 0-28-16,0 0-28 0,0 0-25 0,0 0-23 0,0 0-20 16,0 0-19-16,0 0-8 0,10-21-1 15,-9 35 3-15,4 6 3 0,0 6 8 0,3 7 3 16,2 7 3-16,1 5 0 0,1 6 1 0,3 3 0 15,-2 2-3-15,-1 2-1 0,0 0-2 0,-1-3-4 16,-2-1-2-16,-1-4 4 0,-1 0-2 16,-4 0 2-16,-2-5 4 0,-1 1-3 0,0-3 5 15,-4 2-1-15,-4 1-2 0,-2-1 7 0,-2 0-6 16,-5 0 3-16,2 0-1 0,-5 0-9 0,-5 1 6 16,2-4-4-16,-3-2-1 0,1-3 7 15,-3-1-5-15,2-3 1 0,-2-4 1 0,0-3-5 16,-1-1 1-16,2-5 0 0,0-3-4 0,0-5-1 15,5-1 1-15,1-6-7 0,3-1-4 16,3-4-7-16,1 0-23 0,1-6-27 0,3-4-37 0,2-3-81 16,3-6-149-16,3 3-337 0,-2 5-887 0</inkml:trace>
  <inkml:trace contextRef="#ctx0" brushRef="#br0" timeOffset="60713.6203">17078 7035 2217 0,'0'0'88'0,"0"0"-10"0,0 0-52 0,0 0 8 15,0 0 25-15,0 0 26 0,0 0 12 16,0 0-2-16,0 0-18 0,0 0-26 0,0 0-20 16,0 0-15-16,0 0-11 0,0 0-1 0,62-112 0 15,-43 109-3-15,0 1 3 0,0 2-4 16,0 0-3-16,-3 1 2 0,1 5-3 0,-5 5 1 0,3 2-2 16,-4 5 1-16,-1 2 2 0,-5 7 2 15,1 4 5-15,-6 5 7 0,0 2-1 0,-6 2 4 16,-5 1-1-16,-1 0-5 0,-3-2-3 0,-2-1-4 15,0-5-2-15,4-3-2 0,2-3 4 0,0-7-1 16,3-6 4-16,0-2 6 0,4-3 0 0,-1-3 4 16,2-1-2-16,3-1-2 0,0 0-2 15,0 0 5-15,8 0 13 0,3-1 5 0,6 1 7 16,7 0-2-16,9-2-11 0,7 0-4 0,3-2-9 16,8 0-5-16,1 0-3 0,2 0 2 15,0 0-3-15,-2 0 5 0,-1 0 1 0,-3 0-6 16,-5 0 12-16,-3 0 0 0,-6 0 4 0,-3 0 14 15,-5 0-4-15,-7-2 3 0,-3 0 3 0,-5 0-7 16,-3-1 2-16,-3 2-2 0,-3-1-1 16,-1 2-1-16,-1 0-3 0,0 0-3 0,0 0-5 15,0 0-3-15,0 0-6 0,0 0 0 0,0 0-2 16,0 0-2-16,0 0-3 0,0 0-9 16,0 0-8-16,-1 0-14 0,-1 0-34 0,0 0-35 15,-3 3-58-15,-3 6-134 0,2-1-440 0,0-3-940 0</inkml:trace>
  <inkml:trace contextRef="#ctx0" brushRef="#br0" timeOffset="65941.9839">31195 7657 1335 0,'0'0'316'0,"0"0"-53"15,0 0-43-15,0 0-32 0,0 0-13 0,0 0-7 16,0 0-15-16,0 0-18 0,0 0-19 15,0 0-25-15,0 0-18 0,1-101-21 0,-1 101-17 0,3 0-8 16,-2 0-14-16,1 0-7 0,0 0-5 16,5 5-4-16,3 2 3 0,3 2 4 0,6 6-1 15,4 3 0-15,3 4-2 0,4 3-1 16,1 4 1-16,1-2-2 0,0 1 2 0,-1-1-1 16,2 1 1-16,1 1 2 0,-4 0-2 0,-4 2 0 15,3-3 1-15,-5 0-3 0,0-2 1 0,-2 0 4 16,-3-4 2-16,0-1 2 0,-4-2-3 0,2-4-1 15,-3-2-2-15,1-3-4 0,-3-2 4 16,0-3 2-16,-3-1-3 0,-2-1 13 0,-3-3 6 16,4 0 9-16,-3-7 9 0,3-3-8 0,2-4-8 15,1-4-10-15,-1-6-7 0,-1-3 0 0,0-4 3 16,-2 0 2-16,-2-1 0 0,0 1 6 16,-2 0-4-16,-1 7 1 0,-2 3 4 0,0 2 0 15,0 5 4-15,0 2 4 0,-2 0 0 0,0 4 0 16,-1 3-6-16,0 4-6 0,3-1-6 15,0 2-4-15,0 0-2 0,0 0-5 0,0 0-1 16,0 2-7-16,0 6-1 0,0 6 6 0,0 6 2 16,0 11 6-16,-1 9 1 0,-1 6-1 0,-4 6-3 15,0 2 5-15,-3 3 2 0,-2 2-1 0,-5 0 5 16,2 1-7-16,-4 2-5 0,0-1 1 16,-3-2-3-16,2-4 4 0,4-5 5 0,-1-6-1 15,6-6-2-15,1-2 1 0,4-4-6 0,-3-4-1 16,2-2 4-16,1-4-1 0,0-3 4 15,2-4 2-15,0-2-1 0,1-4-2 0,-2-1-1 16,3-4-1-16,0-1 4 0,1 1 0 0,0-2-1 16,0-1 3-16,0-1-11 0,0 0 5 15,0 0-1-15,0 0 0 0,0 0 4 0,0 0-10 0,-1 0-18 16,1 0-26-16,-2-1-41 0,-3-2-53 0,0-3-115 16,-2 1-389-16,2-2-1055 0</inkml:trace>
  <inkml:trace contextRef="#ctx0" brushRef="#br0" timeOffset="66437.4814">28653 7733 2185 0,'0'0'692'16,"0"0"-629"-16,0 0-22 0,0 0-6 16,0 0-12-16,0 0 3 0,0 0-6 0,0 0-10 15,0 0-5-15,0 0-8 0,0 0 1 0,0 0 7 16,0 0 5-16,0 0 4 0,59 32 5 0,-35-7-4 16,6 4 3-16,4 4 1 0,1 3-1 15,1 1 5-15,1-1 0 0,1 2-5 0,-4-2-2 16,0 2-5-16,-1-1-9 0,-3-2 5 0,-2-1-2 15,-1-3-1-15,1-3 3 0,-5 1-7 16,0-4 2-16,0-2 1 0,-2-5-6 0,-4 0 1 16,0-8-9-16,-5 0-22 0,1-7-24 0,-6 0-42 0,1-3-39 15,-6-3-55-15,2-6-108 16,-3-5-146-16,-1-8-159 0,0-4-46 0,0 5 28 16,0 6 456-16</inkml:trace>
  <inkml:trace contextRef="#ctx0" brushRef="#br0" timeOffset="66657.7914">29282 8005 400 0,'0'0'615'16,"0"0"-82"-16,0 0-103 0,0 0-88 0,-47-134-68 15,41 117-55-15,-1 4-46 0,2 4-42 0,0 2-32 16,2 4-27-16,0 1-28 0,3 2-24 0,0 0-14 16,0 0-16-16,0 3-4 0,-2 5 4 15,0 5 2-15,-3 10 17 0,-3 3 10 0,-8 9 3 16,-3 5 12-16,-5 5-7 0,-6 3-4 0,-3 0-3 16,-4 1-15-16,-3-1 5 0,-1 2-7 15,-1 0-1-15,-3-1 7 0,1-3-5 0,2-5 6 16,6-6-1-16,4-3-6 0,5-8-2 0,1 0-3 15,5-4-3-15,2-4 0 0,5-2-7 0,0-1-14 16,4-4-21-16,4-3-29 0,3-2-42 0,3-2-50 16,0-2-76-16,4 0-173 0,4 0-417 15,-4-2-696-15</inkml:trace>
  <inkml:trace contextRef="#ctx0" brushRef="#br0" timeOffset="67272.0582">29508 8251 1860 0,'0'0'224'0,"0"0"-64"15,0 0-48-15,0 0-6 0,0 0 3 16,0 0 5-16,0 0-3 0,0 0-7 0,0 0-18 15,0 0-17-15,0 0-18 0,0 0-11 0,0 0-4 16,26-73-6-16,-25 73-1 0,-1 0-1 0,1 0-13 16,0 0 4-16,-1 0-6 0,6 0-6 0,-1 0 12 15,6 0-11-15,5 0-1 0,0 0 0 16,3 0-10-16,1 3 4 0,0 2 0 0,-2 2-3 16,-2 3 2-16,-2 3-1 0,-3 3-4 15,-3 2 3-15,-4 5 4 0,-1 0-2 0,-3 5 7 0,-3 3 1 16,-7 0-7-16,-3 0 7 0,-5-1-8 15,-3-1 0-15,-5-1 9 0,-2 0-7 0,-3 1 5 16,0-1 0-16,1-3-12 0,3-1 8 0,8-8-4 16,6-3 2-16,5-5 9 0,6-3-8 15,2 0 0-15,2 0 0 0,8-2-5 0,7 4 11 16,7-2 5-16,7-1 0 0,9-3 3 0,9-1-4 16,3-1-4-16,3-4-1 0,2 0-3 15,0 2-2-15,-4-2 4 0,-4 2 0 0,-4-2 1 16,-5 3 1-16,-3 0-6 0,-5 0 3 0,-7 2-5 15,-1 0-1-15,-8 0 3 0,-1 0-3 0,-9-2-8 16,0 2-10-16,-6-1-38 0,-1-1-65 0,-10-3-140 16,0 2-367-16,2 0-1041 0</inkml:trace>
  <inkml:trace contextRef="#ctx0" brushRef="#br0" timeOffset="67734.5577">25923 7631 2617 0,'0'0'275'15,"0"0"-180"-15,0 0-23 0,0 0-11 0,0 0-18 16,0 0-9-16,0 0-21 0,0 0-19 15,0 0-3-15,0 0 2 0,0 0 12 0,0 0 14 16,0 0 5-16,0 0 3 0,117 136-2 0,-78-90-5 16,2 2-3-16,0 0 1 0,0-3-6 0,-3-2 3 15,-5-4-6-15,-3-2-6 0,-4-2 3 16,-1-2-5-16,-2 0 0 0,-2-4 5 0,1 0-8 16,-2-3 2-16,-1-3-6 0,1-4-18 15,-5-3-16-15,1-4-39 0,-5-2-47 0,2-6-49 0,-3-4-83 16,-3 0-147-16,0-4-277 0,-4-2-579 0</inkml:trace>
  <inkml:trace contextRef="#ctx0" brushRef="#br0" timeOffset="67938.9016">26560 7900 703 0,'0'0'910'0,"0"0"-500"0,0 0-92 0,0 0-69 16,0 0-57-16,0 0-33 0,0 0-33 0,0 0-40 16,0 0-27-16,0 0-32 0,0 0-19 15,0 0 2-15,0 0-4 0,0 0 15 0,-110-35 9 16,96 67 1-16,-3 6 3 0,-4 1-8 0,-3 4-8 15,-1 1-3-15,-3 1-6 0,-4 2 0 16,0-4-2-16,-2-1-6 0,2 1 5 0,0-5-4 16,2-1-2-16,3-3 0 0,3-5-4 0,2-3-11 15,3-4-15-15,5-5-28 0,4-4-43 16,6-1-52-16,4-7-89 0,0-1-174 0,3-2-389 16,2-2-735-16</inkml:trace>
  <inkml:trace contextRef="#ctx0" brushRef="#br0" timeOffset="68209.0019">26843 8042 2480 0,'0'0'715'0,"0"0"-680"0,0 0-27 0,0 0-12 16,0 0 1-16,0 0 8 0,0 0 11 0,0 0 6 16,0 0 3-16,0 0 10 0,0 0 1 15,0 0 1-15,0 0 4 0,0 0-10 0,78 111 0 16,-69-83 0-16,-2 0-7 0,0 1 3 15,-2 1-1-15,0-2-9 0,-1 4 11 0,2-2-8 16,-3-1-3-16,-1-1 4 0,1-2-17 0,-1-3 6 16,0-1-2-16,-1 1-5 0,0-3 7 0,0 0-8 15,1-2 2-15,-1-2 3 0,1-2-13 0,0 1 6 16,-1-2-1-16,-1-3-4 0,1-3 11 16,3 0-11-16,-3-2-8 0,3 0-17 0,-3-3-52 15,-1 0-76-15,1-2-217 0,-1 0-1242 0</inkml:trace>
  <inkml:trace contextRef="#ctx0" brushRef="#br0" timeOffset="68975.0768">26469 9486 1503 0,'0'0'130'0,"0"0"-26"0,0 0-18 0,0 0 42 16,0 0 43-16,0 0 42 0,0 0 3 0,0 0-34 15,0 0-44-15,0 0-41 0,0 0-24 0,0 0-8 16,-4-93-12-16,-5 87-6 0,0 1 4 0,0 1-13 16,-1-1-1-16,0 0-3 0,-1 2-20 15,-2 2 5-15,1 1-6 0,-3 0-8 0,0 1 10 16,-3 8-14-16,-2 4-1 0,0 7 2 0,-4 6-12 15,-1 6 12-15,0 3 3 0,0 6 1 16,4 0 6-16,1 3-4 0,7 1-4 0,4 1 2 16,4 0 2-16,5 1-1 0,3-2 4 0,11-3-1 15,7 0-3-15,6-4 5 0,4-4-6 0,8-3 1 16,3-4 5-16,3-5-12 0,4-4 7 16,4-8-1-16,4-3-9 0,1-6 11 0,3-1-6 15,2 0 1-15,1-7 7 0,2-3-6 0,-1-6 2 0,-4-1 1 16,-5-3-7-16,-10-4 7 15,-6-2 4-15,-12-2 1 0,-5-1 11 0,-7-4-4 16,-9-3-4-16,-3-4-2 0,-4-2-12 0,-9-4 2 0,-7 2-4 16,-3 2-5-16,-4 1 7 0,-6 5-4 15,-1 1-2-15,-2 8 1 0,-2 2 0 16,-3 4-3-16,0 3 4 0,1 1-2 0,-2 5-10 16,3 3 4-16,2 2-10 0,3 3-5 0,4 3 3 15,5 1-24-15,3 3-24 0,6 5-38 0,5 3-58 16,5 7-66-16,2-5-190 0,0-2-1065 0</inkml:trace>
  <inkml:trace contextRef="#ctx0" brushRef="#br0" timeOffset="69441.3831">29288 9565 3019 0,'0'0'29'0,"0"0"-4"16,0 0-2-16,0 0 7 0,0 0 12 0,0 0 11 16,0 0 1-16,0 0-13 0,0 0-23 0,0 0-10 15,0 0-14-15,0 0-1 0,0 0 8 16,-130 13-4-16,100 15 8 0,0 2 0 0,2 2-9 15,2 3 7-15,3 1-5 0,6-1 0 0,2-1 12 16,5-2-12-16,4-1 7 0,3-5-1 0,3 0-9 16,4 0 4-16,5-4-5 0,5 1-3 15,0-4 9-15,6-3-6 0,5-1 2 0,1-5 2 16,5-2-5-16,7-3 5 0,-3-4 3 16,3-1 0-16,0-1 8 0,-2-8 3 0,1-3 2 15,-6-5 7-15,0-2 1 0,-3-6 5 0,-5-2 7 16,-2-5 0-16,-4-2 2 0,-2-4 4 0,-8-1-6 15,-1 0 1-15,-6 0 3 0,0 5-14 16,-9-1 8-16,-3 4-8 0,-5 1-15 0,-3 1 10 16,-3 1-17-16,-4 3-4 0,-2 0 11 0,-1 5-19 15,-1 1 5-15,1 3-2 0,2 4-23 0,2 4-4 16,4 2-29-16,4 6-55 0,7 0-77 16,1 6-253-16,7 0-1268 0</inkml:trace>
  <inkml:trace contextRef="#ctx0" brushRef="#br0" timeOffset="69705.5045">31773 9765 0 0,'0'0'0'0</inkml:trace>
  <inkml:trace contextRef="#ctx0" brushRef="#br0" timeOffset="69985.2806">31773 9765 0 0,'0'0'428'15,"0"0"14"-15,0 0-106 0,0 0-71 0,0 0-40 16,0 0-25-16,0 0-10 0,0 0-2 0,-106-57-16 16,89 57-14-16,-2 0-29 0,-2 0-24 0,1 0-23 15,-2 5-28-15,-2 4-13 0,-5 5-16 16,-1 5-7-16,-1 5 0 0,0 1-3 0,1 3 0 16,3 1 3-16,6-1-7 0,2 0 1 0,6 1 0 15,6-1-8-15,5 2 8 0,4-1-4 16,10 0 1-16,7 0 10 0,6-1-9 0,2-3 8 15,8-4 1-15,1-1-10 0,4-5 8 0,1-2-4 16,2-4-2-16,0-3 11 0,-3-3 1 0,-4-3 9 16,3 0 10-16,-3-8 9 0,-5-3 10 15,0-4 1-15,-6-4-2 0,2-7-8 0,-6-3-8 16,-2-5-12-16,-5-3-5 0,-3-1-8 0,-3-2-13 16,-4 2 2-16,-4-1-10 0,0 0-7 0,-7 0 9 15,-5 5-12-15,-3-1-4 0,-6 7-12 16,-4 5-45-16,-7 4-64 0,-8 7-129 0,6 7-388 15,10 3-1067-15</inkml:trace>
  <inkml:trace contextRef="#ctx0" brushRef="#br0" timeOffset="70623.6612">27237 11044 1780 0,'0'0'321'0,"0"0"-237"16,0 0 11-16,0 0 23 0,0 0 8 0,0 0 6 16,0 0-2-16,0 0-15 0,0 0-23 0,0 0-23 15,0 0-20-15,-121-107-23 0,113 106-13 0,-1 1-10 16,-1 0-9-16,-1 6 3 0,-3 3-4 0,-3 5 1 15,-2 4 5-15,-4 4-3 0,0 5 4 0,-3 3 2 16,0 5 2-16,1 3-2 0,-2 4 7 16,4 3-3-16,-2 2 1 0,5-2 6 0,3-1-7 15,3-4 5-15,6-1-4 0,7-5-9 16,2-4 6-16,13 1-6 0,6-4-2 0,10-1 6 16,10-4-8-16,5-6 0 0,8-3 0 0,3-6-9 15,4-4 0-15,0-3 0 0,1-2 1 0,-4-7 2 16,2-4 8-16,-2-2 6 0,-4-6 6 15,-3-2 7-15,-1-4 4 0,-9-2 8 0,-6-5 6 16,-5 0 5-16,-5-4 12 0,-8-1-2 0,-6-5 4 16,-8-1 3-16,-2 2-7 0,-10 1 0 0,-6 4-6 15,-4 5-14-15,-6 3-6 0,-1 1-12 16,-4 3-7-16,-1 2 1 0,-1 5-5 0,-1 2-2 16,-3 5-1-16,3 4-6 0,-1 2-2 0,4 4 0 15,3 2-9-15,4 0-4 0,5 1-19 0,7 6-27 16,3 3-32-16,8 3-38 0,1 3-48 0,11 3-112 15,-2-4-346-15,0-5-928 0</inkml:trace>
  <inkml:trace contextRef="#ctx0" brushRef="#br0" timeOffset="70964.9465">28533 11001 3053 0,'0'0'33'0,"0"0"-8"16,0 0-14-16,0 0 4 0,0 0 16 0,0 0 24 16,0 0 10-16,0 0 0 0,0 0-19 0,0 0-25 15,0 0-10-15,0 0-11 0,0 0 3 0,0 0 1 16,26 28 4-16,-18-5 5 0,-1 3 2 16,3 3 3-16,0 0 0 0,1 2-1 0,1 3-6 15,-1-2-5-15,-1 3-2 0,-1 0-6 0,-2 1 5 16,2 1 1-16,-4-2 3 0,0 2 4 15,-3 0-5-15,2 0 2 0,1 0-8 0,-3 1 2 16,4-2 0-16,-4-1-2 0,2-2 6 0,-1-2-5 16,-1-3 3-16,-1-3-2 0,-1-2 0 0,0-4 1 15,0-5-2-15,0-2 1 0,0-3 1 0,0-4-3 16,0 0 3-16,0-2 0 0,-1-3 2 0,1 0 0 16,-1 0-3-16,0 0-9 0,-2 0-23 15,-1 0-49-15,-1-6-93 0,-1 0-285 0,2 3-1256 0</inkml:trace>
  <inkml:trace contextRef="#ctx0" brushRef="#br0" timeOffset="71562.627">31458 11178 2783 0,'0'0'96'0,"0"0"-8"0,0 0 1 16,0 0-7-16,0 0 1 0,0 0 7 0,0 0-22 16,0 0-16-16,0 0-22 0,0 0-20 0,0 0-10 15,0 0-6-15,9 7 2 0,-8 13 7 0,4 8 7 16,0 7 3-16,2 5 1 0,3 2 0 0,-1 2-2 16,1-1 1-16,1-3-1 0,-1-3 0 15,-1 0-2-15,-2-6 5 0,2 1 1 16,-1-3 4-16,-1-3 1 0,-2 0 0 0,1-3-3 0,-3-4-3 15,-2-2-4-15,1-3-3 0,1-4 1 16,-3-2-2-16,0-2-1 0,1-1 5 0,-1-1-5 16,0-1-4-16,0 0 7 0,0-3-9 0,0 1 4 15,0-1-2-15,0 0-12 0,0 0-7 0,-1 0-36 16,-2 0-63-16,0 0-104 0,0-1-350 16,-3 1-1160-16</inkml:trace>
  <inkml:trace contextRef="#ctx0" brushRef="#br0" timeOffset="72154.4704">27047 12876 2512 0,'0'0'315'0,"0"0"-183"0,0 0-14 0,0 0-15 15,0 0-23-15,0 0-7 0,0 0-14 0,0 0-18 16,0 0-13-16,0 0-14 0,0 0-10 16,0 0-4-16,0 0 2 0,-8 0 0 0,12 27 12 15,1 5 5-15,-1 8 2 0,3 2 3 0,0 3-6 16,1 2-3-16,-2 1 2 0,3 0-4 0,-2-3 1 16,-2 2-1-16,0-1-4 0,-2-2-1 15,1 0-2-15,-3 0-1 0,0-4 1 0,0-1 2 16,-1-4-5-16,0-3-1 0,0-2-2 0,0-5-5 15,-1 0 5-15,-1-4-2 0,0-6-2 16,1-1 0-16,0-3-13 0,1-4-10 0,0-3-21 16,0-1-27-16,0-3-41 0,4 0-82 0,-1-3-211 0,1 1-900 15</inkml:trace>
  <inkml:trace contextRef="#ctx0" brushRef="#br0" timeOffset="72632.1403">28645 13019 2475 0,'0'0'390'0,"0"0"-318"16,0 0-2-16,0 0 3 0,0 0-9 15,0 0 2-15,0 0 2 0,0 0-10 0,0 0-10 16,0 0-10-16,0 0-9 0,0 0-5 0,0 0-3 15,-105-80-10-15,78 84-3 0,3 4-4 0,-5 4-6 16,1 4 7-16,1 1-3 0,0 5 3 16,-1 3 5-16,5 3-5 0,-1 4 2 0,4 2-1 15,4 2-1-15,1 2 3 0,2 1-2 0,5 0 1 16,-1 2-1-16,4-3-5 0,4 1 2 16,1-1-2-16,0-1 3 0,8-2 1 0,1-3-3 15,4-5 0-15,1 0-2 0,4-5 2 0,6-4 3 16,3-4 3-16,4-3 3 0,7-6 0 0,-1-2-2 15,6-3-2-15,-2-1 1 0,2-8 0 0,2-2 0 16,1-5 5-16,-1-5-2 0,-1-2-4 0,-1-7 2 16,-4-4-3-16,-4-3 3 0,0-5 0 0,-6-2 1 15,-4-1-3-15,-3 0-1 0,-5-2 3 16,-6-1-1-16,-6 4-3 0,-4 1 2 0,-2 2-3 16,-9 7-3-16,-4 3 0 0,-7 2-4 15,-1 3-2-15,-7 1 0 0,-3 5-2 0,-5 1-1 16,2 4-1-16,-3 4-6 0,0 4-9 0,3 2-11 15,-2 5-21-15,6 0-30 0,7 8-56 0,4 5-110 16,7-2-305-16,6-2-1123 0</inkml:trace>
  <inkml:trace contextRef="#ctx0" brushRef="#br0" timeOffset="73016.6467">31590 12846 3077 0,'0'0'85'15,"0"0"-26"-15,0 0-18 0,0 0-11 0,0 0-4 16,0 0 11-16,0 0 8 0,0 0 0 15,0 0-3-15,0 0-11 0,0 0-1 0,0 0-2 16,0 0 3-16,0 0 4 0,11 112-7 0,-10-70 0 16,2 1-5-16,-3 3-5 0,0 1-2 15,0-1 0-15,0 2-5 0,0 1 2 0,0 2 2 16,-5-1-4-16,3 0 1 0,-4-3-3 0,4-3-6 16,-1-5 5-16,-3-4-3 0,5-7-1 15,0-2 3-15,-1-4-5 0,2-3 5 0,-1-1 1 16,1-4-4-16,0-2 3 0,0-3-4 0,0 1-2 15,0-4 1-15,0 1-6 0,1-1-4 0,-1-1-5 16,0 0-22-16,0 1-45 0,0 1-91 0,0-3-214 16,-2 0-1306-16</inkml:trace>
  <inkml:trace contextRef="#ctx0" brushRef="#br0" timeOffset="73659.0927">27034 14811 2240 0,'0'0'249'0,"0"0"-32"16,0 0-60-16,0 0-37 0,0 0-19 0,0 0-1 15,0 0-15-15,0 0-9 0,0 0-12 16,0 0-17-16,0 0-7 0,0 0-18 0,0 0-9 16,0 0-7-16,-106-32-4 0,88 55 1 0,-7 10 7 15,-5 11 2-15,-1 4 2 0,-3 6-1 16,3 3-1-16,2 0-4 0,4-3 1 0,8-2-3 16,3-3 3-16,8-1 0 0,6-5-7 15,11-2-2-15,12-4-8 0,10-3 3 0,12-5 1 0,9-6 1 16,8-6 7-16,9-4-7 0,1-5 4 15,3-6 3-15,1-2-5 0,0-1 3 0,-3-9-2 16,-6 0-2-16,-6-5 3 0,-4 1 3 0,-14-2 3 16,-7-4 4-16,-8 1 7 0,-7-3 3 0,-9-3 9 15,-3-4-5-15,-7-5-4 0,-2-6-4 16,-2-2-10-16,-8-3 0 0,-4-2 1 0,-4 0-5 16,-4 0 4-16,-1 3 1 0,-5-1-6 0,1 3 6 15,-4 5-9-15,0 4 2 0,0 3-1 0,-2 4-1 16,2 4 0-16,0 5-3 0,0 1-2 0,2 7-2 15,3 2-6-15,2 5-4 0,4 1-5 0,6 1-5 16,2 1-9-16,6 6-9 0,2 2-15 16,4 4-16-16,9 5-25 0,5 2-59 0,8 2-138 15,-2-6-466-15,-6-3-878 0</inkml:trace>
  <inkml:trace contextRef="#ctx0" brushRef="#br0" timeOffset="74122.5077">29227 15034 3548 0,'0'0'-22'16,"0"0"-30"-16,0 0-14 0,0 0 7 16,0 0 16-16,0 0 32 0,0 0 18 0,0 0 6 15,-101-117 4-15,75 108-2 0,-2 3-6 0,3 4-3 16,-3 2-6-16,0 0-1 0,0 5 3 15,-5 3-1-15,-1 4 5 0,-5 0 1 0,-2 5 4 16,-1 2 6-16,1 1 0 0,1 5-1 0,1 0-1 16,7 2-8-16,2 1 1 0,5 2-4 0,5 1-4 15,4 3 2-15,7-1-4 0,7 3-2 16,2 0 6-16,5-1-7 0,11-1 4 0,4 0-2 16,8-3-2-16,5-4 4 0,4-3-1 0,5-4 4 15,0-5-2-15,1-4 4 0,4-3-1 0,-1-5 7 16,3-2 3-16,2-1 3 0,0-2 4 0,1-6 1 15,-1-4-2-15,-1-2 4 0,-3-4-2 16,-6-3-2-16,-6-4 13 0,-5-1-5 0,-4-3 12 16,-6-3 2-16,-7 0-7 0,-3-5-1 0,-5-1-15 15,-3-2-4-15,-2-2-1 0,-9 0-5 0,-7 0 5 16,-4-2-5-16,-4 1-5 0,-6 2 1 16,-5 5-10-16,-2 1 4 0,-4 3 2 0,-1 4-5 15,-3 4 7-15,3 3-8 0,3 5-4 0,5 5-2 16,3 4-15-16,3 3-5 0,8 4-21 0,9 1-42 15,1 9-45-15,9 3-96 0,1 0-249 16,0-3-1217-16</inkml:trace>
  <inkml:trace contextRef="#ctx0" brushRef="#br0" timeOffset="74586.8967">31690 14704 1844 0,'0'0'231'0,"0"0"-12"0,0 0-41 0,0 0-21 15,0 0-25-15,0 0-17 0,0 0-23 0,0 0-25 16,0 0-9-16,0 0-14 0,0 0-13 0,0 0-6 15,0 0-16-15,0 0 10 0,-1-14 7 0,1 26 6 16,0 4 21-16,2 6 1 0,0 4 4 16,3 5-2-16,-2 4-14 0,3 5-5 0,-2 3-6 15,3 1 0-15,-2 2-3 0,4-1-2 0,2 0 0 16,0-3-5-16,3-2 3 0,-3 1-1 16,0-2-8-16,-2-1 4 0,-4-2-14 0,2-3-3 15,-4-2 9-15,-2-4-11 0,1-1 14 0,-2-4 0 16,0-1-8-16,0-5 7 0,-3-4-10 0,2-1-1 15,-1-4 6-15,0 0-4 0,-2-3 5 0,3 0 4 16,1-3-2-16,0 0 2 0,0-1 5 16,0 0-7-16,0 0 0 0,0 0 0 0,0 0-5 15,0 0 7-15,0 0 1 0,0 0-2 0,0-1 1 16,0 0-4-16,0-1-11 0,0-3-4 0,0-3-24 16,0-2-30-16,3-1-38 0,1-3-73 15,-2-2-131-15,-1 2-654 0,0 6-792 0</inkml:trace>
  <inkml:trace contextRef="#ctx0" brushRef="#br0" timeOffset="79450.6753">15349 8782 55 0,'0'0'232'0,"0"0"-72"0,0 0-84 0,0 0-38 16,0 0-4-16,0 0 7 0,0 0 13 0,0 0-2 15,0 0 2-15,0 0 1 0,0 0-10 16,0 0 1-16,9 21 0 0,-6-16-3 0,5-1 14 16,0 1 7-16,2 0 1 0,1-2 4 0,-1 1-13 15,2 0-10-15,-1 1-10 0,0 0-13 0,2 1-3 16,0 0-3-16,0 2-1 0,-1 0 9 0,6 2-1 16,-1 2 1-16,0 1 2 0,3 2-2 15,1-1-1-15,4 1 3 0,-2 0-4 0,-1 1 5 16,6-1 3-16,-1 2 0 0,0-1 8 15,4 2 0-15,5-2 1 0,-1 2 3 0,5-3-2 16,1 0-5-16,0 0-2 0,4-2-9 0,-3-1-6 16,0-2-2-16,1 3-6 0,-2-2-2 15,1 1 1-15,-2 1-9 0,0-1 3 0,0 2-3 0,1-1-3 16,-1 1 12-16,0-1-5 0,1 3 5 0,0 1 5 16,0-1-7-16,1 1 6 0,1 1 2 15,-1 0-1-15,0 1 5 0,1-1 1 0,2 0-1 16,1 0 1-16,3-2-3 0,-1 0 0 0,1-2-2 15,2 2-7-15,-3-2 4 0,3 0 0 16,-1-1-6-16,1 1 3 0,0-1-3 0,0-1-2 16,-1-1 5-16,-1-1 1 0,-3 1 4 0,1-1 5 15,-2 1-5-15,2-1 2 0,-1 1 1 0,-1 0-7 16,0 1 6-16,2 1-4 0,1 0-7 16,1 0 5-16,-1 1-7 0,4 1 2 0,2-2 6 15,-1-2-3-15,2-2 6 0,1 1 6 0,0-3-8 16,3-1 3-16,-2-2-3 0,-1 1 0 15,3-2 9-15,0-1 3 0,0-1 3 0,1 2 1 16,-2 0-6-16,2-1-5 0,-2 1 0 0,0 0-7 16,-2 2 1-16,0 0 1 0,-1 0-8 15,1 1 1-15,0 1-4 0,0 0-5 0,0 0 6 16,1 2-3-16,2-2 1 0,-1 1 3 0,3 0-5 0,0-1 2 16,3-2 5-16,-1-2-2 0,2 1 3 15,3-3 3-15,0 1-7 0,1-2 4 0,1 0-4 16,3 0-2-16,1 0 9 0,1 0-5 0,1 0 5 15,-1 0-1-15,-1 0-6 0,2 0 1 16,0 0 0-16,0 0 0 0,0 0 5 0,1-3 0 16,0-1-2-16,1 1 3 0,-1 0-5 0,-1-2 1 15,-2 1 0-15,2-2-4 0,-2 2 7 0,0-2-2 16,2 1 0-16,-2-2 4 0,0 1-5 0,3-1 0 16,-4 0 0-16,2-1-1 0,0 1 3 15,-2-1-3-15,-1-1 1 0,0 1-5 0,0 1 3 16,4-1-2-16,-3 1 2 0,-1-1 4 0,0 0-9 15,-1 0 7-15,-1 2-10 0,2 0 0 16,-3-4 7-16,1 4-8 0,-4-1 8 0,4 0-1 16,0 1-6-16,-1-2 6 0,2 2-2 0,-1-2 0 15,0 1 5-15,-2-2-2 0,2 2 1 16,1-1-1-16,0 0 0 0,0 1-1 0,1-1 2 0,1 0-3 16,-2 2 0-16,2-3-1 0,-5 4-1 15,1-1 1-15,-2 1 2 0,-2 0 0 0,-3 0 2 16,2 3 0-16,-4-2-2 0,-2 1-2 0,1 1 0 15,-5-2 1-15,-1 0 5 0,-5 1 0 16,-1 1 3-16,-4-2 0 0,-2 0-1 0,-3 1 5 16,-2 0-8-16,0-1-1 0,-1 1 1 0,0-1-6 15,0 1 7-15,1 0-1 0,-3 1-3 0,-1-1 6 16,-2 1-5-16,-1 0-2 0,-4 1 3 0,-1-1-11 16,-1 1 8-16,-4 0-2 0,-2 1 1 15,-2-1 9-15,-5 0-7 0,0 0 4 16,1-1 0-16,-3 2-7 0,0-1 5 0,0 1-2 0,0 0 0 15,-2 0 3-15,-2 0-2 0,0-2 2 0,-3 2-5 16,-1 0 4-16,0 0-4 0,0 0 0 16,0 0 5-16,0 0-12 0,0 0 5 0,0 0-10 15,0 0-2-15,0 0 5 0,0 0-16 0,0 0-7 16,0-1-28-16,0 1-58 0,-1 0-54 0,-1-1-100 16,1 1-86-16,-2 0-159 0,1 0-190 15,1 0-354-15</inkml:trace>
  <inkml:trace contextRef="#ctx0" brushRef="#br0" timeOffset="79983.977">25500 9255 0 0,'0'0'313'0,"0"0"-24"16,0 0-53-16,0 0-67 0,0 0-23 0,0 0 12 15,0 0 7-15,0 0-4 0,0 0 3 0,0 0-12 16,0 0-9-16,0 0-8 0,-1-73-23 0,1 70-20 16,0 3-27-16,0 0-33 0,0 0-14 15,-1 0-21-15,1 0-12 0,0 0-4 0,0 0-17 16,0 2-6-16,0 0 5 0,0 1 5 0,0 4 16 15,0 0 13-15,3 3 8 0,1 2 5 0,3 1 10 16,4-1 6-16,-1 4 0 0,2-2-3 16,2 3-4-16,-1-1-3 0,1 0-3 0,0 2 4 0,-1-1-4 15,0 2-6-15,-2-2 0 0,0 3-3 16,-1-2-1-16,-3-1 4 0,2-1 2 16,-2 2-4-16,-3-3 11 0,2 2-3 0,-2 0 1 15,-1-3 13-15,2 1-1 0,-2-2 8 0,2-2 7 16,-2 1-6-16,-1-2 6 0,3 0-4 0,-3-1-6 15,0-1 8-15,0-2-10 0,-2 1 0 0,0-2 0 16,0-1-9-16,0 1 6 0,0-1 5 0,-5 1 2 16,-1 0 10-16,1 0-2 0,-2 2-1 15,-2-2-2-15,-1 1-5 0,2 0-1 0,-4-2-3 16,1 0-3-16,-2 0-4 0,-4 2 1 0,0-2-9 16,1 2-2-16,-4 1 3 0,0-1-11 15,-2 1 3-15,-2 1-2 0,0 3-10 0,-6 1 1 16,0 5-24-16,-5 4-54 0,-3 4-119 0,7-3-364 15,10-8-1120-15</inkml:trace>
  <inkml:trace contextRef="#ctx0" brushRef="#br0" timeOffset="89974.1573">5078 11885 1070 0,'0'0'264'0,"0"0"-6"16,0 0-24-16,0 0-39 0,0 0-20 15,0 0-14-15,0 0-18 0,0 0-18 0,0 0-16 16,0 0-17-16,-68-120-11 0,66 117-16 0,1 0-13 16,1 2-12-16,0 0-15 0,0 1-8 0,0 0-15 15,0 0-13-15,0 0-17 0,0 5-8 16,4 2 3-16,5 7 11 0,5 6 22 16,3 5 5-16,4 5 1 0,0 3-3 0,3 2-6 15,1-2 5-15,0 2-2 0,-1-1 4 0,2 0 2 16,0-2-4-16,1-2 2 0,1 0-3 0,-1-5 0 15,-1-1 2-15,-1-3 0 0,-1-2 2 0,-2-3-1 16,-1-2-2-16,-2-2 2 0,1-3-2 0,-3-4 3 16,-2-3 2-16,-3 0 1 0,0-2 5 15,-4 0 2-15,0-5 9 0,1-2 3 0,-2-3 1 16,0-5-1-16,1-2-10 0,2-3-5 0,0-5-6 16,-2-1-4-16,-1-6 4 0,1 2 1 15,-1-3 4-15,-4 1 2 0,3 2 3 0,-4 2 3 16,2 0-1-16,-2 6 7 0,-2 1-1 0,0 6 4 15,0-1 6-15,0 6 0 0,0 2-1 16,-2 3-4-16,0 2-8 0,2 3-9 0,-1 0-5 0,1 0-12 16,0 0-5-16,0 0-11 0,0 0-11 0,0 8 1 15,0 4 5-15,0 7 11 0,0 9 11 16,0 8 7-16,0 10 1 0,0 6 2 0,-2 4-2 16,-2 3 0-16,-2-3 1 0,-2 1-2 0,0-2 1 15,-1-1 0-15,0-4 0 0,-1 0 3 0,-2-3-1 16,2-3 1-16,-4-1 3 0,3-5-2 15,-1-5 5-15,-5 0 1 0,0-2-1 0,1-2 5 16,-4-2-1-16,3-1-3 0,0-5 2 0,1 0-7 16,1-3-1-16,2-2 0 0,1-2-5 15,3-2 2-15,3-2-3 0,0-1-2 0,4-5-1 16,-1-1-2-16,1 0-3 0,2-2 0 16,0 0-4-16,0 0-8 0,0 0-12 0,0 0-18 0,5-1-25 15,-1 0-35-15,5 0-67 0,5-4-149 16,-4-1-463-16,-3 0-828 0</inkml:trace>
  <inkml:trace contextRef="#ctx0" brushRef="#br0" timeOffset="90289.7007">6163 12519 2883 0,'0'0'59'15,"0"0"-5"-15,0 0-13 0,0 0 4 16,0 0 18-16,0 0 5 0,0 0-15 0,0 0-18 15,0 0-24-15,0 0-10 0,0 0 0 0,0 0-1 16,0 0 8-16,0 0 1 0,-51 107 1 0,43-79 5 16,2 4-3-16,0 0-1 0,-1 3 3 0,2 0-5 15,-2-1-1-15,1 1 2 0,0-2-1 16,-1-2 3-16,-1-3 6 0,2 2-5 0,-3-4 1 16,1 1 0-16,-2-1-4 0,3-2 3 0,0-1-1 15,-1-3-4-15,-1-2 5 0,5-4-5 16,-3-3 0-16,4-2 1 0,0-2-6 0,0-1 5 15,2-4-1-15,1 0-2 0,0-2 2 0,0 0-1 16,0 0-3-16,0 0 3 0,0 0-2 0,0 0-6 16,0-2-8-16,0 0-23 0,0-4-42 0,1-3-76 15,6-8-166-15,-4 4-530 0,1 1-821 0</inkml:trace>
  <inkml:trace contextRef="#ctx0" brushRef="#br0" timeOffset="90738.2559">6953 12313 2101 0,'0'0'467'15,"0"0"-343"-15,0 0-22 0,0 0-20 0,0 0 10 16,0 0 22-16,0 0 1 0,0 0-15 0,0 0-34 16,0 0-32-16,0 0-19 0,0 0-14 0,0 0-5 15,0 0-6-15,1-12-7 0,2 12 4 16,6 0-1-16,6 0 8 0,5 0 10 0,6 0-2 16,5 0 7-16,5-2 0 0,1-3-6 0,2-4 5 15,1 1-3-15,0 0-2 0,1-2 6 16,-3 1-1-16,-3 2 2 0,1-1 4 0,-4 0-2 15,-2 3 4-15,-7-1 2 0,-3 1 1 0,-4 2 2 16,-5 0 2-16,-7 1-2 0,-2 2 5 0,-2 0 3 16,0 0-1-16,0 0 4 0,0 0-4 0,0 0-10 15,-1 0 3-15,0 0-11 0,0 0-2 0,1 0 2 16,-1 0-9-16,0 1 5 0,0-1-2 16,0 0-7-16,-3 0 3 0,2 0-8 0,2 0 0 15,-1 0 1-15,0 0-6 0,1 0-6 0,-1 0-12 16,1 0-23-16,-1 3-36 0,-3 1-48 15,2 2-90-15,0 0-232 0,0-3-1210 0</inkml:trace>
  <inkml:trace contextRef="#ctx0" brushRef="#br0" timeOffset="92533.9723">9344 11849 1652 0,'0'0'182'0,"0"0"-11"0,0 0-33 16,0 0-29-16,0 0-17 0,0 0 1 0,0 0-6 15,0 0 0-15,0 0-10 0,0 0-19 0,0 0-18 16,0 0-25-16,-11-27-8 0,13 25-6 16,5-3 0-16,2 0 7 0,2-2-2 0,1-2 3 15,8 0 0-15,1-3-5 0,6-2 7 0,3-1-1 16,1-2-2-16,2-2 7 0,0-3-8 16,3-2 0-16,-2-2 4 0,4-2-4 0,-5 1 5 15,5-2 3-15,-5 0-5 0,-2 0 2 0,-2 2 0 16,-5 0 1-16,1 1 10 0,-5 1 5 0,-6 1 7 15,1 2 6-15,-7-2-1 0,-2 3 3 0,-2 1-1 16,-2 3 0-16,-2-1-3 0,0 3-3 0,-5 0-9 16,1 2-8-16,-3-1-5 0,-2 1-6 15,-2 2 1-15,1 3-5 0,-1 0-6 0,-2 2 0 16,0-1-9-16,-1 4-2 0,1 1 3 16,-4 2-4-16,4 0 4 0,-5 4 0 0,5 4-2 0,-5 5 4 15,2 1-2-15,0 5 1 0,-2 4 6 16,4 1-2-16,-1 5 3 0,2 0 2 0,2 6-2 15,0-2 6-15,0 2-1 0,1 1-1 0,1 2 5 16,-1-1-4-16,2 5 5 0,0 2 3 16,3 2-6-16,-3 3 2 0,2 1-1 0,1 1-1 15,-2 3 7-15,2 2 2 0,-4 1-2 0,0 0 1 16,0 1-2-16,-1 0-2 0,1 1 0 0,3-2 0 16,-2-3-3-16,-1-1 0 0,1 0-3 15,4-4-2-15,-3-2 2 0,5-5-5 0,-3-2 3 16,1-6 2-16,3-2-3 0,-2-3 4 0,-2-2-1 15,2-4-4-15,-3-1 4 0,2-4-5 0,-4-2 1 16,2 0-6-16,-1-3-14 0,-1-3-24 0,-3 0-37 16,-1-1-53-16,-4-3-76 0,3-3-117 0,2-2-271 15,2-1-877-15</inkml:trace>
  <inkml:trace contextRef="#ctx0" brushRef="#br0" timeOffset="92707.8399">9242 12353 2105 0,'0'0'128'0,"0"0"-18"0,0 0-34 16,0 0 2-16,90-122 15 0,-68 100 12 0,5 0 4 16,-4 3-16-16,0 0-24 0,5 0-22 15,-1 3-22-15,1 2-9 0,0 0-11 0,2-1-6 16,0 2-2-16,1 1-8 0,3 2-7 0,0 1-17 16,-1 1-33-16,4 0-80 0,-3-2-167 15,-7 4-390-15,-9 1-816 0</inkml:trace>
  <inkml:trace contextRef="#ctx0" brushRef="#br0" timeOffset="93011.0211">10658 11183 2588 0,'0'0'224'0,"0"0"-143"16,0 0-22-16,0 0-23 0,0 0-17 0,0 0 4 15,0 0 3-15,0 0 0 0,0 0-5 16,0 0-11-16,0 0-8 0,-129-10-4 0,112 35-1 15,0 7-1-15,-1 5 4 0,-4 4 4 0,2 2 7 16,-2 3 10-16,1 2 4 0,0-2 1 0,3 2-3 16,2-1-4-16,-2 3-1 0,4 1-4 0,-2 1-1 15,0 1-3-15,1 1 1 16,1 1 3-16,-2 3 0 0,5 0 8 0,0-3-7 0,3-3-6 16,5-4-1-16,3-6-13 0,0-7 6 0,2-3 0 15,7-5-1-15,3-4 4 16,0-2-9-16,5-5-6 0,0-3-4 0,4-4-8 0,2-4 8 15,3-2-6-15,4-3-15 0,3-4-37 0,0-6-64 16,2-5-106-16,0-2-225 0,-9 1-381 0,-9 4-639 16</inkml:trace>
  <inkml:trace contextRef="#ctx0" brushRef="#br0" timeOffset="93277.8369">10830 11551 1884 0,'0'0'916'0,"0"0"-855"0,0 0-2 15,0 0-21-15,0 0-15 0,0 0 10 16,0 0 9-16,0 0 5 0,0 0-5 0,0 0-21 16,0 0-9-16,0 0-8 0,0 0 5 0,0 0 6 15,75 4 4-15,-48 22 0 0,2 1-3 16,0 2 4-16,0-1-4 0,-1 2 2 0,-2 0 0 16,-2-3-8-16,-1 1 2 0,-1-1-4 0,-3 1-6 15,0-1 4-15,-2 0-8 0,-1 1 4 0,-1-2 1 16,-1-1-3-16,-1 0 4 0,-1-1-6 15,-2-4-4-15,1 0-6 0,-2-5-13 0,0-5-17 16,-4-3-33-16,0-5-39 0,-4-2-32 0,1 0-81 16,-2-9-200-16,0 2-320 0,0 0-757 0</inkml:trace>
  <inkml:trace contextRef="#ctx0" brushRef="#br0" timeOffset="93481.5905">11289 11592 2021 0,'0'0'355'0,"0"0"-60"0,0 0-105 16,0 0-55-16,0 0-39 0,0 0-24 0,0 0-27 15,0 0-14-15,0 0-16 0,0 0-10 16,0 0 6-16,0 0 0 0,0 0 5 0,-129 39 4 16,113-5-4-16,-5 4-2 0,-1 2-4 0,0 2-2 15,-3 3 2-15,0 0 0 0,-2 2-2 0,2-2-3 16,0-1 1-16,2-6-7 0,4-4 4 16,4-3-1-16,0-5-5 0,3-1 0 0,1-2-14 15,0-2-25-15,3-1-40 0,5-3-67 0,3-2-101 16,0-5-204-16,3-3-444 0,0-3-613 0</inkml:trace>
  <inkml:trace contextRef="#ctx0" brushRef="#br0" timeOffset="93741.4845">11601 11801 3013 0,'0'0'20'0,"0"0"-25"0,0 0-18 0,0 0-10 16,0 0 18-16,0 0 19 0,0 0 11 15,0 0 11-15,0 0-2 0,0 0 10 0,0 0 4 0,0 0-2 16,0 0 5-16,17 131-7 0,-16-101-1 16,-1 4 5-16,0 0-1 0,0 2-2 0,0-1-3 15,-2-3-10-15,0 0-6 0,-1-4-5 0,2-2-5 16,1-2 1-16,0-2-1 0,0-2-3 16,1-4 0-16,2 1-2 0,0-3-2 0,1-1 2 15,2-3-3-15,-2-2-7 0,1-2-6 0,-1 0-19 16,-1-3-27-16,0-2-46 0,-1-1-92 0,0 0-167 15,-2-3-500-15,0-1-719 0</inkml:trace>
  <inkml:trace contextRef="#ctx0" brushRef="#br0" timeOffset="94191.6246">12012 11379 2534 0,'0'0'196'0,"0"0"-122"0,0 0-8 16,0 0-17-16,0 0 0 0,0 0 31 0,0 0 19 0,0 0-3 16,0 0-15-16,0 0-38 0,0 0-24 15,0 0-6-15,0 0-8 0,26-21 5 0,-15 36 7 16,5 3-2-16,-1 5 6 0,4 2-3 16,-2 1-3-16,1 4-1 0,0 4-3 0,-1 1-2 15,-3 5-1-15,-1 2-2 0,-2 4 1 0,0 1 1 16,-3 1-1-16,-2 4 0 0,-1-1-1 0,-2 4 0 15,-3-2-1-15,0 3 5 0,-4-1-5 16,-4 1 4-16,-3 1 0 0,-3 0-1 0,0 3 1 16,-5 1-4-16,-3-1 1 0,-1 1 2 0,-2-1 1 15,0 0 0-15,-2-3-2 0,-1-5-4 0,2-2-5 16,0-7 5-16,4-8-2 0,-1-5 4 16,4-7 1-16,1-3-2 0,3-3 2 0,0-4-1 15,4-4 2-15,-3-1 4 0,5-3-1 0,1 0 6 16,0-2 1-16,6-3 2 0,-1 0-1 0,1 0 0 15,1 0-2-15,-1 0-3 0,2 0-3 16,-1 0-5-16,1 0-2 0,0 0-1 0,0 0-1 16,0 0 3-16,0 0-2 0,0 0-2 0,0 0-1 15,0 0-11-15,0 0-2 0,0 0-12 0,0 0-17 16,-1 0-22-16,1 0-45 0,-4-2-61 16,-1 0-122-16,2 0-391 0,-1 1-998 0</inkml:trace>
  <inkml:trace contextRef="#ctx0" brushRef="#br0" timeOffset="95240.2518">25764 7355 1685 0,'0'0'98'0,"0"0"-4"16,0 0-21-16,0 0-26 0,0 0 7 15,0 0 10-15,0 0 12 0,0 0 9 0,55-127-7 16,-39 107-6-16,-1 0-20 0,3-1-18 15,8 2-10-15,1-1-14 0,4-1 0 0,6 1-1 0,3 0-1 16,5 0 0-16,4 1-1 0,6 2-2 16,4 1-1-16,2 2-2 0,4 1 0 15,0 5-2-15,0 2 0 0,-1 4-4 0,1 2 0 16,2 0-1-16,-3 4-1 0,-1 3 3 0,-1 2 1 16,-1 3-2-16,-2 3 0 0,-3 5-1 0,-1 2 3 15,-2 2 4-15,0 4 2 0,-2 3 1 0,0-1 1 16,-2 3 1-16,0-1 3 0,1-1 1 0,-1-1 3 15,-2-1 1-15,-2-1 0 0,-1-4-1 16,-1 2-1-16,-2-4-1 0,-1-2 0 0,-3-3 7 16,2-2 6-16,-1-2 4 0,0-3 6 0,-1-1 1 15,2-1-1-15,-3-3-1 0,1 0 3 16,2-2-5-16,0-2 1 0,-1-1-1 0,3 0-9 16,0 0 5-16,2-5-3 0,1 1 0 0,3-3 7 15,-2 0-8-15,2-1 0 0,0-2-3 0,-1 0-2 16,4 0 3-16,-2-1 0 0,2 0-4 15,3 0 0-15,0-2-3 0,-1-2-4 0,6 0 3 0,0 0-1 16,0-1 1-16,1-2 4 0,-1 3 2 16,-3-3 3-16,-4 3 0 0,-1 1-4 0,-8 1 0 15,-1 0-5-15,-5 3 1 0,-7-1 1 16,-5 2-5-16,-3 1 1 0,-2 2-6 0,-6 2-4 16,-3-1-2-16,-1 3-2 0,-7-1 3 0,2 2 2 15,-4 0-3-15,0 0-10 0,-2 0-19 0,-3-3-39 16,-4-1-61-16,-2 0-115 0,1 0-281 0,4 0-1150 0</inkml:trace>
  <inkml:trace contextRef="#ctx0" brushRef="#br0" timeOffset="95882.0602">28629 5934 1193 0,'0'0'528'0,"0"0"-360"16,0 0 16-16,0 0 0 0,0 0-7 0,0 0 5 16,0 0-19-16,0 0-33 0,0 0-17 0,0 0-24 15,0 0-18-15,0 0-12 0,4-46-23 0,-4 46-18 16,1 0-15-16,3 0-17 0,2 3 2 15,5 5 3-15,8 4 8 0,6 5 14 0,9 5-3 16,3 5 2-16,8 2-3 0,1 6-5 0,3 1 0 16,-1 2-2-16,2 1-2 0,-6-1-1 0,1-1 1 15,-7-2 0-15,-3-2 2 0,-5-3 2 16,-1-3-2-16,-5-1 0 0,-1-1-3 0,-1-3 0 16,-2 1 1-16,-3-6 2 0,-1 1 0 0,-3-4-2 15,-2-3-1-15,-1 0-2 0,-2-4-2 0,-3 0-8 16,0-4-10-16,-3-1-23 0,-2-2-26 15,0 0-30-15,0-5-77 0,-5-5-140 0,-1-2-207 16,1 0-213-16,1 1-560 0</inkml:trace>
  <inkml:trace contextRef="#ctx0" brushRef="#br0" timeOffset="96141.9406">29379 5986 1506 0,'0'0'456'0,"0"0"-108"0,0 0-105 0,0 0-58 15,0 0-37-15,0 0-35 0,0 0-32 0,0 0-26 16,0 0-22-16,0 0-15 0,0 0-13 15,0 0-10-15,0 0-8 0,-12-83-3 0,8 94 4 16,-5 6 4-16,-2 9 12 0,-9 8 5 0,-8 7 3 16,-3 5 1-16,-4 4-2 0,-8 0-5 15,-2 1 2-15,2-2-4 0,-5-3 0 0,2 0 4 16,0-2-5-16,1 1 5 0,1-5-1 0,6-4-11 0,3-2 13 16,3-4-6-16,2-1 2 0,0-3 8 15,5-3-11-15,1-1 0 0,6-3-2 0,1-3-5 16,4-3 4-16,3 0-3 0,2-2-3 15,1-1-1-15,3-2-16 0,3 2-15 0,1-4-20 16,0-1-36-16,4 0-50 0,4-2-109 0,0-3-290 16,-2 0-1005-16</inkml:trace>
  <inkml:trace contextRef="#ctx0" brushRef="#br0" timeOffset="98953.9816">25739 10401 879 0,'0'0'296'16,"0"0"-37"-16,0 0-52 0,0 0-41 0,0 0-26 16,0 0-32-16,0 0-30 0,0 0-23 15,0 0-23-15,0 0-14 0,0 0-13 0,0 0-17 16,-4-36-3-16,8 36-1 0,3 0 2 0,2 0 11 16,3 3 7-16,4 1 2 0,4 1 6 15,2 0-3-15,3 3-1 0,6-1 5 0,3 3-3 16,6-2 5-16,2 2 3 0,5-2-5 0,3 1 1 15,7-2-1-15,3 0 0 0,1-2 5 0,4 1-4 16,-3-2-3-16,4 0-2 0,-2 1-7 0,2 1-1 16,-3-2 2-16,-1 1-3 0,-1 1 2 15,0-2 3-15,-1 1-5 0,0-1 2 0,0 1 1 16,1-2-2-16,0 1 5 0,0-3 2 0,1 0-5 16,0 0 2-16,2-1-1 0,3 0-1 0,1 0 7 15,2-3-1-15,0-1 2 16,2-2 1-16,-1-1-5 0,-1 1 0 0,1-1-7 0,-5-1-1 15,-1 1 1-15,-4 1-1 0,-4 0 3 0,-3 1 3 16,-3 0-4-16,-2 2 1 0,-1-2 2 0,-1 2-1 16,-4-2 11-16,4 1 5 0,-5-2 5 15,4-1 10-15,0-1 0 0,3-2 3 0,1-1-5 16,3-1-8-16,3-2-7 0,2-2-8 0,3 2-4 16,2-1-2-16,2-1-2 0,-3 1 1 15,0-2 0-15,-3 4 3 0,-7-1-3 0,-1-1 1 16,-2 4-2-16,-6-2-2 0,-3 1 11 0,-2-1-3 15,-5 1 11-15,-2-1 6 0,-2 1-5 0,-6-2 8 16,3 0-5-16,-3 1-2 0,-1-2 6 0,-3-2-3 16,3 1-2-16,0-1 0 0,4-1-9 0,-3-1-4 15,6-1-2-15,1 0-6 0,1-2 4 16,0 0-1-16,1 0-2 0,-1 3 3 0,-3-2-4 16,-1 3 3-16,-4 1 5 0,-4-1 1 15,-1 1 8-15,-5 3 4 0,-1-2 0 0,-2 3 5 16,0 0-2-16,-3 0 0 0,-3-1 2 0,2 1-3 15,-4-1-1-15,0 1-3 0,-2-2-4 0,0-2-2 16,0 1-1-16,0 0-6 0,-3-1-1 0,-4-1-3 16,2 0-9-16,-6-1 2 0,-2-1-2 15,-1-1-6-15,-4 1 11 0,-2-1-4 0,-1-1-2 16,-4 1 2-16,-4-2-9 0,-6 2 2 0,1-1 4 16,-7 1-1-16,-4-2 5 0,-4 3 0 15,-7 0-2-15,1 2 1 0,-6 0-4 0,-6 1 1 16,2 0 6-16,-3 1-3 0,-3-1 5 0,1 2 3 15,-3 0-6-15,3 1 5 0,-1 1-2 0,1 2-3 16,6 1 6-16,2 1-5 0,3 2-2 0,3 2 2 16,3 3-5-16,1 2 4 0,2 0 1 0,3 0-2 15,0 0 2-15,-1 2 0 0,3 1 0 0,-1 0 1 16,0-3 0-16,-2 3 2 0,1-2 1 16,1 1-4-16,-4-1 4 0,1 0-1 0,-2-1-2 15,-1 0 9-15,1 0-4 0,-5 0-1 0,1-1 5 16,2-2-7-16,0-1 0 0,1 1-1 15,2-1-4-15,3 0 2 0,1 2 5 0,2 1-1 16,2 1 2-16,0 0 0 0,-1 0-5 0,0 0 0 16,-1 2 1-16,-1 2 0 0,0 1 4 0,-2 1-2 15,-2 2-1-15,-3 2 5 0,-4 1-8 16,0 0 3-16,-3 1 2 0,-3 1-10 0,-4 0 9 16,3 0-5-16,-2 0 1 0,0 0 9 0,4-2-6 15,2 1 3-15,2-3 2 0,7 0-10 16,2-2 7-16,7 1-3 0,4-3-1 0,3-1 8 15,4 0-4-15,3-2 0 0,2 0 0 0,2 1-3 16,4-1 0-16,0 2 0 0,2 0-1 0,0 3-2 16,-2 1 1-16,1 4-3 0,-5 3 2 0,0-1 2 15,-2 5-2-15,-1 0 5 0,-1 3-1 16,0 0-2-16,1 0 4 0,-2 0-5 0,6-2-1 16,1-1 4-16,3-2-4 0,4-3 4 15,4-4 0-15,3-1-2 0,3-4 1 0,1-1-1 16,1-2-4-16,2 2 6 0,0-3-5 0,0 3-2 0,0-1 4 15,0 3-7-15,0 0 7 0,3 2 3 16,1 1-3-16,-1 2 9 0,2 0-3 0,1 3-3 16,0-1 5-16,0 1-8 0,1 0 3 0,0-3 1 15,1 2-1-15,1 2 5 0,1-2 0 16,2 3-2-16,3 0 2 0,3 5-4 0,2 0-5 16,3 2-7-16,5 1-26 0,-1 1-67 0,2 2-160 15,-9-6-471-15,-4-8-840 0</inkml:trace>
  <inkml:trace contextRef="#ctx0" brushRef="#br0" timeOffset="99517.5612">23777 10386 1511 0,'0'0'222'0,"0"0"1"16,0 0-52-16,0 0-31 0,0 0-11 0,0 0-6 16,0 0-22-16,0 0-13 0,0 0-10 0,0 0-16 15,0 0-18-15,0 0-17 0,0 0-19 0,-42-26-6 16,50 33 0-16,2 4-1 0,2 2 14 15,5 4 3-15,3 2 2 0,1 4 10 0,2 2-7 16,4 4-2-16,2 0 3 0,2 3-12 0,2 0 6 16,-1-2 1-16,1 1-6 0,1-2 9 0,-2-2-7 15,-2 3-4-15,-1-3 4 0,-4-1-8 0,-2 1 2 16,1-1-5-16,-8-2-4 0,3-1 4 16,-4 0-1-16,0-3 3 0,-5 0 2 0,0-2-3 15,1-2-3-15,-3 0 1 0,-3-3-3 0,2 0-3 16,-1-3-2-16,-2-1-4 0,2 1-10 0,-2-3-7 15,-2-1-24-15,3-3-33 0,-3-3-40 16,0 0-56-16,4-3-91 0,-2-4-212 0,2 0-241 16,-3 1-564-16</inkml:trace>
  <inkml:trace contextRef="#ctx0" brushRef="#br0" timeOffset="99832.4556">24445 10603 1488 0,'0'0'338'0,"0"0"-44"0,0 0-84 16,0 0-40-16,0 0-30 0,0 0-8 15,-10-122-14-15,9 114-12 0,1 2-15 0,-1 2-12 0,0 2-18 16,1 0-23-16,-1 2-13 0,1 0-21 0,-1 0-11 16,-3 3 3-16,1 4-8 0,-5 5 13 15,-5 6 9-15,-4 7-6 0,-5 4 11 0,-4 4-9 16,-1-1-3-16,-3 0 8 0,0 0-8 0,0-4 4 16,0 1 2-16,-1 0-7 0,0 0 4 15,-1 0 1-15,-1 2 0 0,-1-1 7 0,1 3-3 16,-3-1-2-16,3 1-2 0,2 1-4 0,1-2-2 15,0-1 4-15,5-3-2 0,-1-1 0 16,5-2 1-16,0-4-3 0,2 0-1 0,5-3 3 16,-2-3-2-16,6-1 1 0,1-2-2 0,5-2-2 15,-2-2-7-15,4-1-3 0,2-1-6 0,0-2-8 16,2-1-5-16,7 1-14 0,1-1-13 16,8-3-37-16,4-4-72 0,9-7-161 0,-3 0-442 15,-7 2-796-15</inkml:trace>
  <inkml:trace contextRef="#ctx0" brushRef="#br0" timeOffset="100124.4385">24700 10862 2773 0,'0'0'76'16,"0"0"-9"-16,0 0-35 0,0 0-17 0,0 0-11 16,0 0 16-16,0 0 23 0,0 0 1 15,0 0 5-15,0 0-12 0,0 0-21 0,0 0-3 16,0 0 0-16,0 0 4 0,-28 60 7 0,19-35 4 15,-2 3-3-15,3 0-5 0,0-1-4 0,1 1-3 16,2 0 1-16,-1 0 0 16,2-1 0-16,-1-3 1 0,4 1-2 0,0-2-2 0,0-1 1 15,1-1-3-15,0-2 5 0,0 0-3 0,0-3-1 16,0 0 2-16,0-5-6 0,0-2 1 16,0 1 0-16,0-4-1 0,0 0 0 0,1-3-2 15,-1 1-1-15,0-2-2 0,0-1 1 0,0-1 1 16,0 1 0-16,0-1-5 0,0 0-14 0,0 0-33 15,0 0-51-15,0-3-73 0,0-2-181 0,0-1-592 16,0 3-674-16</inkml:trace>
  <inkml:trace contextRef="#ctx0" brushRef="#br0" timeOffset="100523.954">25187 10921 1694 0,'0'0'144'16,"0"0"-19"-16,0 0-30 0,0 0-19 15,0 0 11-15,0 0 26 0,0 0 0 0,0 0-17 16,0 0-33-16,0 0-33 0,0 0-17 0,0 0-11 15,0 0 0-15,0 0-2 0,-61-56 3 0,41 65 1 16,-1 2 0-16,-1 1 9 0,-1 4 0 16,-3 0 4-16,5 4 3 0,-2 0-5 0,2 2 2 15,1 0-3-15,3 1 0 0,1 0 4 0,3-1-2 16,3 1-3-16,0-2-1 0,7 0-3 16,2-2-3-16,1 2 4 0,0 0 0 0,6-3 2 15,3 0 4-15,5 0-3 0,1-4 0 0,2 1 2 0,2-1-4 16,2-2 3-16,2-2-2 0,-1-3-6 15,3 1-2-15,-3-3-9 0,1-3-11 0,-1-1-13 16,3-1-37-16,-5 0-75 0,0-1-136 0,-7-2-334 16,-4 1-900-16</inkml:trace>
  <inkml:trace contextRef="#ctx0" brushRef="#br0" timeOffset="100658.7102">25064 11150 1748 0,'0'0'203'15,"0"0"-178"-15,0 0-42 0,0 0-13 0,0 0 11 16,0 0 13-16,0 0 2 0,0 0-7 0,0 0-25 16,124-50-39-16,-106 49-72 0,2-1-247 15,-7 2-194-15,-3 0-61 0</inkml:trace>
  <inkml:trace contextRef="#ctx0" brushRef="#br0" timeOffset="101066.9">25430 10978 1809 0,'0'0'188'0,"0"0"-84"0,0 0-82 0,0 0-27 16,0 0 21-16,0 0 37 0,0 0 25 16,0 0 5-16,0 0-10 0,0 0-14 0,-43 117-20 15,36-95-15-15,4-2-3 0,-3-2-13 0,4-1-3 16,0-3 0-16,-1-2-4 0,-1-2 4 16,4-5 1-16,-1 0-3 0,1-2 6 0,0-2 6 0,-1-1 11 15,1 0 21-15,0 0 13 0,-1 0 5 16,0-2-12-16,1-4-16 0,0-1-20 0,0-5-10 15,0-1-3-15,2-4-5 16,4 1 4-16,4-5-7 0,3-3 0 0,3-2 1 0,2 1-10 0,2 1 8 16,1 5-3-16,-3 3-4 0,-5 6 7 15,-2 4-9-15,-4 5-2 0,-4 1 1 0,1 0-10 16,-2 1 9-16,-2 6 6 0,0 3 3 0,0 3 13 16,-8 4 0-16,0 0 1 0,-3 0 6 15,-3 2 0-15,-3 0-1 0,2-2 1 0,-2 1-4 16,0-4-1-16,5-1-1 0,1-3-4 0,7-1 0 15,-1-4-4-15,4 1 1 0,1-1 2 0,0 1 0 16,4-1 3-16,2 0 5 0,3 0-1 16,-1 1 3-16,2-1 0 0,2-1-5 0,0 1-2 0,2-1-3 15,1 0-7-15,-1-2-7 0,1-1-10 16,-2-1-21-16,1 0-45 0,-1 0-90 0,1-3-164 16,-4-1-319-16,-3 0-806 0</inkml:trace>
  <inkml:trace contextRef="#ctx0" brushRef="#br0" timeOffset="101340.9689">25704 10847 1885 0,'0'0'105'0,"0"0"-14"0,0 0-29 0,0 0-5 16,0 0 8-16,0 0 23 0,0 0-6 0,0 0-26 16,0 0-33-16,0 0-23 0,0 0-10 0,0 0 9 15,0 0 0-15,29 17 0 0,-29 3 4 16,-1 3 1-16,-4-3 0 0,-1 0 0 0,1-2-2 15,1-1-2-15,1-4 3 0,0-1-2 0,3-4 5 16,0-1 8-16,2-1 11 0,4-1 18 0,1-2 13 16,1 0 12-16,5-2 6 0,0-1-5 0,1 0-2 15,1 0-11-15,-2-3-6 0,-1-1-7 16,-2 1-14-16,1 0-4 0,-4-1-12 0,-1 3-8 16,-2-1-3-16,-1 1-7 0,2 0-5 0,-3 0-16 15,-1-1-35-15,-1 2-89 0,0-1-222 0,0 1-835 16</inkml:trace>
  <inkml:trace contextRef="#ctx0" brushRef="#br0" timeOffset="107603.4805">27628 9953 0 0,'0'0'0'0,"0"0"0"0,0 0 0 0,0 0 0 16,0 0 0-16,0 0 0 0,0 0 0 0,0 0 0 15,0 0 0-15,0 0 0 0,0 0 0 0,0 0 0 16,-19-36 0-16,18 35 0 0</inkml:trace>
  <inkml:trace contextRef="#ctx0" brushRef="#br0" timeOffset="115798.1957">14828 13046 0 0,'0'0'109'0,"0"0"226"16,0 0-37-16,0 0-64 0,0 0-48 0,0 0-32 15,0 0-17-15,0 0-23 0,0 0-14 0,0 0-19 16,0 0-14-16,0 0-7 0,-49-43-3 16,49 43 6-16,0-2-4 0,0 2-3 0,0 0-12 15,0 0-13-15,0 0-9 0,0 0-7 0,0 0-6 16,0 0-5-16,0 0-3 0,1-1-2 15,1 1 1-15,4-2 6 0,-1-1 5 0,4 1 6 16,1-3 6-16,5-1 5 0,-1 0 4 0,-1-2 1 16,6-2 0-16,-1 0-3 0,0-2-4 0,1 1-5 15,-2-2-6-15,3 1-6 0,0-1-2 0,-2 1-3 16,-4 3 0-16,1 0 0 0,-5 1 1 16,-2 3 3-16,-2 1 5 0,-4 1 5 0,2 1 4 15,-2 0 4-15,-1 2-1 0,-1-2 1 0,0 2-3 16,0-1 0-16,0 1 1 0,0 0-4 0,0 0-3 15,0 0-5-15,0 0-8 0,0 0-3 0,0 0-7 16,0 0-1-16,0 0-2 0,0 0-7 16,0 0-6-16,0 0-17 0,0 0-25 0,0 0-39 15,0 0-62-15,0 0-78 0,0 0-154 0,0 0-270 16,0 1-400-16</inkml:trace>
  <inkml:trace contextRef="#ctx0" brushRef="#br0" timeOffset="124327.6305">13100 13950 317 0,'0'0'53'16,"0"0"-36"-16,0 0 0 0,0 0 33 0,0 0 71 15,0 0 61-15,0 0 36 0,0 0 18 0,0 0-19 16,0 0-22-16,0 0-23 0,0 0-24 0,2-6-13 16,-2 6-10-16,1 0-1 0,1 0-6 15,-2-1-16-15,2-2-16 0,1 0-18 0,2 0-23 16,1-2-19-16,4-2-10 0,3-1-10 0,3-2-4 15,5-1 2-15,4-3-3 0,4-3 3 16,2-1-4-16,3-4 0 0,4-2 1 0,3 1-1 16,0-4 1-16,1 1 1 0,-1-2-1 0,3 0 0 15,0-4 2-15,-2-1-1 0,-1-6 1 0,-1 2 3 16,1-3-1-16,-8 2 5 0,-2 0 2 16,-3 4 2-16,-7 3 5 0,-2 1 2 0,-7 2 4 15,-2 4 9-15,-3-1-1 0,-6 5 6 0,-1 1-4 16,0 3-9-16,-4 0-5 0,-2 2-9 0,-4 1-4 15,-1 0-4-15,-4 3-2 0,0-1-8 0,-4 3-5 16,0 2-2-16,-1 4-3 0,-1 2 3 16,2 0 1-16,1 5 2 0,3 2 2 0,-3 6-5 15,5 2 2-15,0 3-2 0,0 4 2 0,0 7 7 16,2 3 1-16,1 4 4 0,0 1 1 16,3 0 0-16,1 3 3 0,-1-2 1 15,5-2 2-15,0 3 4 0,0-2-2 0,2 1-1 0,0 3 1 16,0 0-4-16,0 2 3 0,0 0 3 15,0 3-3-15,-2-2 4 0,-1 1-1 0,2 0-2 16,-1 0 4-16,-3-1-4 0,2 4 2 0,-1 1 1 16,-2 1-6-16,-2-1-1 0,1 0-3 0,-1 0-3 15,-2-4 2-15,-3-3 2 0,1-2-2 16,0-5-2-16,1-3-1 0,-3-6-6 0,0-2 3 0,1-4-1 16,0-6-3-16,-2-4 3 0,2-4-8 15,1-4-6-15,-3-2-2 0,2-5-13 0,-1-5 4 16,-2-4 4-16,3-3 4 0,-4-5 14 0,6-1 3 15,0-2 3-15,2 0 4 0,4 1-4 0,2 2 5 16,2 0 3-16,1 3 1 0,0 1 7 16,7-1-7-16,2-3-1 0,4 0-2 0,6-3-7 15,5 0 4-15,6-2-3 0,6 1-4 0,5 1-5 16,2-2-8-16,8 0-17 0,0-2-39 0,7-3-70 16,0 0-128-16,1 0-240 0,-12 6-333 15,-16 9-273-15</inkml:trace>
  <inkml:trace contextRef="#ctx0" brushRef="#br0" timeOffset="124616.5062">14448 13325 2476 0,'0'0'156'0,"0"0"11"0,0 0-52 16,0 0-27-16,0 0-18 0,0 0-11 0,0 0-10 16,0 0-11-16,0 0-12 0,0 0-12 15,0 0-4-15,0 0-8 0,0 0 0 0,-123-65-1 16,104 86-3-16,-1 5 2 0,-1 4-5 0,1 8 4 15,-1 0 3-15,0 6 2 0,1 3 11 0,-1 2-8 16,1 2 1-16,2-1 3 0,3 0-9 0,-1 1 11 16,3-2 1-16,4 2-4 0,1-1 6 15,3 0-7-15,-1 0-5 0,5-5 2 0,1 0-4 16,0-3 1-16,5-6 2 0,1 0-6 0,3-2 2 16,1-4-8-16,2-4-6 0,2-3-5 15,1-4-12-15,3-6-16 0,3-5-22 0,1-3-32 16,2-5-42-16,2-2-51 0,4-10-76 0,0-6-136 15,-5 1-211-15,-9 6-536 0</inkml:trace>
  <inkml:trace contextRef="#ctx0" brushRef="#br0" timeOffset="125029.2552">14593 13612 2250 0,'0'0'202'16,"0"0"-13"-16,0 0-58 0,0 0-47 0,0 0-24 15,0 0-22-15,0 0-14 0,0 0-7 0,0 0-3 16,0 0 1-16,0 0 2 0,0 0 0 15,0 0 1-15,83-22 3 0,-63 46-2 0,3 5 6 16,0 0-3-16,3 2-3 0,-3 1 2 0,0-1-8 16,3 1 0-16,-3-1-2 0,-3-3-4 0,2-1 0 15,-1-2-3-15,-2 0-3 0,0-2-1 16,-1-3-1-16,0-2-1 0,-3-1 0 0,1-5-9 16,-4-2-15-16,1-3-20 0,-3-3-30 0,0-2-21 15,-2-2-20-15,-3-10-24 0,2-3-28 16,-3-6-47-16,-1-6-37 0,-1-5 14 0,-2-6 54 15,0-5 84-15,0 0 86 0,0-2 72 0,-1 3 57 16,-3 3 57-16,-1 5 37 0,-3 6 10 16,-1 3-13-16,2 6-28 0,-2 1-19 0,0 4-22 15,1 1-27-15,0 5-25 0,4 3-34 0,-2 3-27 16,3 0-15-16,-4 3-12 0,1 9 1 0,-4 3 1 16,-2 6 2-16,-3 5 5 0,-3 3 1 0,0 3 0 15,-4 4 1-15,2 1 1 0,-2 2-3 16,0 1-1-16,-2 1-6 0,-2-1-2 0,3-1 1 15,1-3-3-15,2-3-1 0,1-2-2 0,1-5-12 16,4-2-18-16,-1-6-28 0,9-3-49 0,0-5-82 16,6-3-117-16,0-4-171 0,3-2-270 0,3-1-527 15</inkml:trace>
  <inkml:trace contextRef="#ctx0" brushRef="#br0" timeOffset="125262.0861">15207 13829 2395 0,'0'0'177'0,"0"0"-42"0,0 0-28 0,0 0-34 16,0 0-3-16,0 0-6 0,0 0-13 0,0 0-18 16,0 0-17-16,0 0-7 0,0 0 0 15,0 0 8-15,0 0 6 0,0 0 4 0,51 62 0 16,-53-34-4-16,1 2 0 0,0 0-5 0,1 0 3 16,0 1 1-16,2 2-2 0,0-2 1 15,5-1-5-15,-3 3-5 0,-1-2-6 0,3 1-2 16,-3-2-1-16,5-2 1 0,0-4-2 0,-3-3-5 15,3-3-7-15,1-4-22 0,0-2-38 0,-1-3-71 16,-3-4-116-16,3-3-213 0,-6-2-442 0,4 0-606 16</inkml:trace>
  <inkml:trace contextRef="#ctx0" brushRef="#br0" timeOffset="125555.4225">15546 13423 2710 0,'0'0'199'16,"0"0"-186"-16,0 0-2 0,0 0-15 0,0 0-5 16,0 0 8-16,0 0 4 0,0 0 2 0,0 0 7 15,0 0 4-15,120 8 8 0,-104 21 6 16,-2 7 2-16,2 3 0 0,-1 1-4 0,-3 3-5 16,3-2 1-16,-6-1-2 0,-3 1 2 0,1 1 4 15,-5-1-1-15,-2 2-2 0,0 2-3 16,-1-1-6-16,-7 2-3 0,2 0-4 0,-5 0 0 15,-3-2-1-15,3-1 0 0,-3-3-1 0,-2-2-3 16,1-5 2-16,-1-3-3 0,0-4 1 0,0-5-2 16,-3-3-5-16,5-2-1 0,-4-4-13 0,-2-4-12 15,1-3-24-15,-1-2-40 0,1-3-39 16,4-3-59-16,-3-6-109 0,8 2-297 0,6 0-930 0</inkml:trace>
  <inkml:trace contextRef="#ctx0" brushRef="#br0" timeOffset="125801.3286">16123 13681 2385 0,'0'0'637'0,"0"0"-656"0,0 0-3 0,0 0-4 15,0 0 17-15,0 0 11 0,0 0 11 0,0 0 5 16,0 0 3-16,0 0 1 0,0 0-1 15,0 0-3-15,0 0-2 0,127 9-1 0,-111-6 1 16,3-1 2-16,1-2 3 0,-1 0-2 0,1 0-3 16,-1 0-5-16,1-1-8 0,-2-2-6 0,-2 1-15 15,2-1-40-15,-5 2-101 0,-2-1-221 16,-2 2-494-16,-5 0-705 0</inkml:trace>
  <inkml:trace contextRef="#ctx0" brushRef="#br0" timeOffset="126035.517">16204 13957 2684 0,'0'0'273'0,"0"0"-234"15,0 0 7-15,0 0-14 0,0 0 13 0,129-17 5 0,-112 14-3 16,-2 3-5-16,-1-1-16 0,1-1-12 16,-2 2-6-16,-1 0-4 0,3 0 1 0,-5 0 0 15,0 0-2-15,-2 2 3 0,-2-1-4 0,2 1-3 16,-2-1 1-16,0 0-1 0,0 1 3 15,-2-1-1-15,-2-1 0 0,3 1 0 0,-2-1-1 16,1 0-2-16,-1 0-3 0,0 0-8 0,-2 0-20 16,0 0-43-16,4-5-96 0,-3-1-214 0,-1-1-502 15,0 3-703-15</inkml:trace>
  <inkml:trace contextRef="#ctx0" brushRef="#br0" timeOffset="136095.5774">21305 11090 1334 0,'0'0'199'0,"0"0"-25"0,0 0-48 16,0 0-36-16,0 0 4 0,0 0 11 0,0 0 4 15,0 0 2-15,0 0-10 0,0 0-17 0,0 0-15 16,0 0-21-16,-19-53-20 0,16 52-21 16,-4 1-11-16,-3 0-13 0,-4 3-3 0,-4 2 3 15,-6 2 1-15,-3 2 6 0,-4 2 5 0,-3-2-1 16,-2 1 4-16,-4-1 3 0,1 2-1 15,2-1 3-15,-1-1 0 0,-1 1-1 0,4-1 2 16,1 0-2-16,2-2 2 0,3 0 3 0,2-3 4 16,5 1 6-16,6-2 11 0,0 0 9 0,8-2 14 15,4 0 15-15,2-1 1 0,0 0-9 0,2 0-8 16,0 0-19-16,0 0-7 0,0 0-3 16,0 0-7-16,0 0-1 0,0 1-12 0,3 1-3 15,-2 2-5-15,3 4-3 0,2 3 7 16,3 7 3-16,0 5 3 0,-1 4 5 0,3 5-5 15,-1 4 1-15,-1 2-1 0,-2 3-2 0,2 2 4 16,-2 4-1-16,-5 3 3 0,0 7 1 0,-2 2 2 16,2 1-2-16,-2 3-2 0,0 2 3 0,0 2-4 15,0 1 4-15,0 0 0 0,0 2 1 0,0 1 4 16,0-4-3-16,-2-2-2 0,0-4 0 16,1-3-7-16,-2-1 1 0,0-2-1 0,0-2-1 15,-1 0 3-15,-2-4 3 0,4-2 2 0,-2-3 7 16,1-4-2-16,3-5 3 0,0-5 1 0,0-2-6 15,3-2 2-15,2-2-4 0,0-1-2 16,2 0 0-16,1-2-2 0,1-2-1 0,0 0 0 16,2-3-1-16,1-2 2 0,0-3 0 0,3-2 1 15,0-1 1-15,3-1 1 0,-1-2 1 0,2-3-3 16,3-1-1-16,3-1-3 0,1 0-1 0,4-5-4 16,3-5-7-16,0-3-12 0,3-2-29 15,1-6-47-15,3-5-78 0,1-3-168 16,-10 7-492-16,-8 6-767 0</inkml:trace>
  <inkml:trace contextRef="#ctx0" brushRef="#br0" timeOffset="136570.3942">21743 11411 2125 0,'0'0'141'0,"0"0"1"0,0 0-33 0,0 0-17 16,0 0-2-16,0 0-4 0,0 0-16 16,0 0-12-16,0 0-12 0,0 0-16 0,0 0-10 15,0 0-13-15,-121-52-11 0,110 66 1 0,-7 3-2 16,-3 7 3-16,1 3 7 0,-2 4-1 0,1 4 2 15,0 3 0-15,1-1-3 16,3 2 3-16,4-2 0 0,2-1 1 0,1-5 0 0,7-3 0 0,3 0-1 16,0-2-1-16,4-3-2 0,7 0 1 15,5-1 2-15,4-3 3 0,4-3 5 0,5-4 0 16,3-2 2-16,3-5 0 0,3-2-1 16,2-3 1-16,2-4-2 0,0-4-1 0,-4-2 0 15,0-3-2-15,-6-3 3 0,-4-1 4 0,-6-4 4 16,-3 0 10-16,-7-4 2 0,-1-2 2 0,-5 1-2 15,-5-1-3-15,-1-3-4 0,-8 2-6 0,-2 0 1 16,-3 2-12-16,-5 2 0 0,-1 2-3 16,-2 2-10-16,0 3 4 0,-1 1-7 0,-2 3-1 15,1 3-3-15,2 1-10 0,2 5-9 0,4 2-19 16,4 2-29-16,2 5-48 0,1 6-82 16,4 8-175-16,0-1-474 0,3-5-720 0</inkml:trace>
  <inkml:trace contextRef="#ctx0" brushRef="#br0" timeOffset="136989.8656">21994 12271 2101 0,'0'0'179'0,"0"0"-129"16,0 0 0-16,0 0 11 0,0 0 15 0,0 0 25 15,0 0 4-15,0 0-21 0,0 0-24 0,0 0-31 16,0 0-12-16,0 0-12 0,0 0-3 0,-125 40 3 16,102-16-7-16,1 2 6 0,-1 4 0 15,-3 2-4-15,3 0 6 0,3 0-6 0,1 0 2 16,7-2 0-16,2-3-3 0,3-2 0 0,6 0-1 16,1-4-3-16,7-3 1 0,5 0 1 0,5-1 3 15,6-5 2-15,3-3 4 0,4-4 5 16,4-4 1-16,-1-1 3 0,4-4 0 0,-1-5 3 15,4-4 2-15,0-1 1 0,-1-4 4 16,-2-1 0-16,-4-3 8 0,-4-2 9 0,-6-1 5 16,-3-1 13-16,-7 0-5 0,-3-1-3 0,-4-1-1 15,-5 2-13-15,-1 1 0 0,-6-1-3 0,-6 2-11 16,0 0-1-16,-7 1-9 0,-1 0-10 16,-1 3 3-16,-2 1-7 0,-3 0-1 0,3 5 0 15,-4-1-14-15,3 2-4 0,-3 2-13 0,4 2-20 16,3 0-30-16,0 2-67 0,1 1-126 0,8 3-425 15,3 1-945-15</inkml:trace>
  <inkml:trace contextRef="#ctx0" brushRef="#br0" timeOffset="137756.8267">22240 11069 1743 0,'0'0'116'0,"0"0"-52"0,0 0-82 0,0 0-3 0,0 0 26 16,0 0 53-16,0 0 34 0,0 0 18 0,0 0 6 15,0 0-16-15,0 0-12 0,0 0-13 16,0 0-19-16,0 0-6 0,125 49-6 0,-100-48-2 15,-1 0 3-15,-1-1-2 0,3 0-2 0,-5 0-1 16,-1 0-4-16,-5 0-7 0,-2 0 2 16,-7 0-5-16,0 0 0 0,-4 0 2 0,-1 0-6 0,0 0-1 15,-1 1-5-15,0-1-6 0,0 1-3 16,3 2-1-16,-2 0-6 0,2 2 2 16,-1 1-2-16,6 3-1 0,-3 0 6 0,2 3-3 0,2 2 4 15,2 3-2-15,-2 0-2 0,0 1 4 16,1 2-2-16,-4 0 1 0,0 2 2 0,0 2-1 15,-2-2 0-15,2 4 5 0,-2 2-2 0,-2 2 1 16,2 5-1-16,-2 4-4 0,-2 3 3 0,0 4-3 16,0 2-3-16,0 5 2 0,0 0-2 15,-2 1-8-15,-2 0 10 0,3-2-2 0,-2-1 0 16,-3-4 9-16,3-2-10 0,-1-2 1 0,-1-5 2 16,1 0-7-16,-2-2 11 0,3-1-1 15,-3 0-2-15,4 1 10 0,1 0-10 0,0-1 1 16,1 1 3-16,0 0-7 0,0-2 4 0,1 2 0 15,0-1-6-15,3 2 3 0,0 1-1 0,-1-1 0 16,3 0 3-16,-2 2-1 0,5-3-1 16,1-1 1-16,1-1 0 0,-1-3-2 0,6-2 4 0,-4-4-2 15,1 3-1-15,-3-4 3 0,1-1-2 16,0-2 1-16,-2-1 2 0,0-3-1 0,-1 1 0 16,-4-2 1-16,-2-2-2 0,1 1 3 0,-2-3-1 15,-1 1 2-15,0-3 2 0,-4-1 2 16,2 2-4-16,-1-3-3 0,-4 0 2 0,5-1-9 15,-1-1 7-15,-1-2 1 0,2-2 3 0,0 1 9 16,0-1-5-16,-3 0 6 0,1 1 0 0,-4-1-2 16,-3 0 1-16,-2 2-8 0,-6-1 0 15,-6 1-5-15,1 1-2 0,-6-1 3 0,-2 1-6 16,-5 0 4-16,1 1-2 0,-4 0-3 0,-1 0 0 16,2-1-6-16,2 2 6 0,4-1 2 0,2 0 0 15,2 1 10-15,3-1-11 0,2-1-2 16,5 0-2-16,3 0-10 0,1-1 8 0,3 2-5 15,4-2-1-15,3-1-13 0,-1 1-29 0,3 0-42 16,1 0-100-16,0 0-233 0,0-2-1269 0</inkml:trace>
  <inkml:trace contextRef="#ctx0" brushRef="#br0" timeOffset="143881.0932">23029 12173 1212 0,'0'0'233'16,"0"0"-41"-16,0 0-55 0,0 0-20 0,0 0 10 15,0 0 3-15,0 0-8 0,0 0-10 0,0 0-19 16,0 0-25-16,0 0-24 0,0 0-27 0,-5-4-15 16,13 4-7-16,1 0 3 0,4 0 5 15,5-3 5-15,4 2 1 0,5-1-5 0,0 0 0 16,6-2-3-16,1 1 0 0,0-1 2 0,4-2 0 16,-5 3 1-16,1-1 0 0,-8 0-2 0,0 3 0 15,-6-1-4-15,-6 2 0 0,-4-2-1 16,-1 2 1-16,-6 0-4 0,0 0-2 0,-3 0-14 15,0 0-33-15,0-1-55 0,-4 1-129 16,2 0-249-16,-1 0-363 0,-2 0-8 0</inkml:trace>
  <inkml:trace contextRef="#ctx0" brushRef="#br0" timeOffset="144425.5273">24223 11618 2390 0,'0'0'50'15,"0"0"2"-15,0 0-10 0,0 0-5 0,0 0 19 16,0 0 20-16,0 0 11 0,0 0-11 0,0 0-20 16,0 0-26-16,0 0-17 0,0 0-11 0,0 0-13 15,0 0-10-15,-13-74-4 0,0 74 0 16,-5 1 3-16,-3 4 6 0,-1 0 5 0,-3-1 4 15,3 1 3-15,3 0 4 0,-1-2 3 0,5 1-2 16,0-1 1-16,5 0-1 0,0-3 0 0,6 2 2 16,-2-1-1-16,5-1 5 0,0 0 3 15,1 0-4-15,0 0 8 0,0 0-6 0,0 0-2 16,0 1 1-16,0 0-9 0,0-1 2 16,0 2-5-16,0 0-1 0,0 2 4 0,0 4 3 0,0 2 8 15,-1 4 8-15,-5 5 6 0,3 3 1 16,-5 4-5-16,4 0-2 0,-3 4-8 0,3 1-3 15,-2 1 1-15,3 4-5 0,-2 2 5 0,2 2-3 16,2 4 0-16,1 2 3 0,0 2-3 0,-1 1 4 16,1 1 1-16,-1-1-2 0,1 0 2 0,0 2-3 15,-1-2-1-15,-2 1-2 0,1-2-4 16,0-1-1-16,1-1 1 0,0 0 2 0,0 1 2 16,1-2 1-16,0 0-3 0,0 0 2 15,0-3-1-15,3-2 1 0,4-3 3 0,0-7 2 16,5-3 3-16,-1-3 4 0,3-5 2 0,0-5 1 15,3 1 8-15,-1-5-2 0,2-1 4 0,0-2 2 16,7-3-6-16,0-1-2 0,5-3-7 0,1 0-6 16,4-1-2-16,-2-6-10 0,-1-1-11 15,-1-1-16-15,-2-3-48 0,-3-2-67 0,-1-3-122 16,-7 4-324-16,-6 1-1001 0</inkml:trace>
  <inkml:trace contextRef="#ctx0" brushRef="#br0" timeOffset="144757.804">24659 11760 1725 0,'0'0'133'0,"0"0"-1"0,0 0 8 15,0 0-1-15,0 0 13 0,0 0 21 0,0 0-5 16,0 0-18-16,0 0-40 0,0 0-41 15,0 0-32-15,0 0-25 0,0 0-13 0,13-107-8 16,-15 113 1-16,1 2 3 0,1 6 4 0,0 0 11 16,-1 8 6-16,-1 1 9 0,1 5 1 15,1 3-3-15,0 0 1 0,0-1-6 0,0 0-1 16,0-1 0-16,0-2-6 0,0 2 1 0,0-3-2 16,0 0-1-16,0-2 4 0,0 0-7 0,0-3 2 15,0 0-1-15,0-3-4 0,0 2 2 16,0-4-1-16,0 1 1 0,0 0 0 0,0 1-3 15,0 2-8-15,0-2-18 0,0 2-37 0,4-2-68 16,4-1-127-16,0-4-308 0,-3-5-1050 0</inkml:trace>
  <inkml:trace contextRef="#ctx0" brushRef="#br0" timeOffset="145092.8374">24810 12429 2801 0,'0'0'48'15,"0"0"-29"-15,0 0-28 0,0 0-5 16,0 0 11-16,0 0 13 0,0 0 5 0,0 0-1 16,0 0-6-16,0 0-8 0,0 0 4 0,0 0 2 15,0 0-1-15,0 0 5 0,-79 104-5 16,65-78 1-16,-3-2 1 0,4 0-4 0,1 0 1 16,4-5-1-16,3 0-4 0,2-2 2 0,3-3-3 15,0-3 1-15,1-1 4 0,6-1 1 16,0-4 5-16,4 1 9 0,1-1 8 0,3-5 8 15,4 0 2-15,2 0-1 0,1-6-5 0,1-4-1 16,-2 0-4-16,-5-1-1 0,-2 2 6 0,-4-2 4 16,-6 0 6-16,2-5-3 0,-3 0-9 0,-2-3-8 15,-1-3-9-15,0 0 0 0,-7 1 1 16,1 0-3-16,-3 2-4 0,-1 1-2 0,-2 0-9 16,-1 3-2-16,-1-1-6 0,2 2-9 0,0 3-12 15,-1-1-39-15,1 2-66 0,3 1-150 0,3 2-484 16,0 2-842-16</inkml:trace>
  <inkml:trace contextRef="#ctx0" brushRef="#br0" timeOffset="145931.8794">25078 11554 1681 0,'0'0'216'0,"0"0"-14"15,0 0-59-15,0 0-26 0,0 0-3 16,0 0 7-16,0 0-10 0,0 0-22 0,0 0-29 16,0 0-30-16,0 0-16 0,0 0-10 0,0 0-2 15,0 0 5-15,100-21-2 0,-67 21 0 0,1 0 0 16,-1 4-5-16,-3-1 2 0,-3 1 1 15,-5-1-3-15,-2 1 8 0,-7-2-4 0,-2-1 7 0,-6 0 17 16,-3-1 7-16,-2 0 15 16,0 1 9-16,0-1-8 0,0 2-2 0,0-2-11 0,0 0-10 15,0 0-4-15,-1 1-9 0,1-1-9 0,0 2-5 16,0-1-5-16,0 0-3 0,0 1 0 16,0 2 2-16,0 5 3 0,0 2 1 0,0 4 1 15,0 3 2-15,0 3-2 0,0 1-1 0,0 4 3 16,0 0-1-16,0-3-3 0,-1 2 4 15,-1-1-4-15,1 0 0 0,-1-1 5 0,1 3-6 16,1-1 5-16,0 3-1 0,0 5-3 0,0 0 3 16,0 4 0-16,1 0 0 0,4 1 2 0,-1-1 2 15,-1 2-3-15,2-3 0 0,-2 2-3 16,1-3 1-16,-1 1 1 0,-1 2 0 0,-1-1-1 0,-1 0 0 16,0 0-2-16,0 1-1 0,0-2 3 15,-3 2-1-15,-4-4 5 0,5 1-2 16,-3-3 1-16,2-1-1 0,1-1-1 0,0-1 1 15,-1-1 0-15,3-4 0 0,0 1 0 0,0-2 0 16,0-2-2-16,2 0 1 0,0-2-1 0,0 0-1 16,-1-2 5-16,1-1-4 0,1-1 2 0,-2-2 1 15,1-1-6-15,-1-1 7 0,-1-2-5 16,0 0 2-16,0-1 2 0,0-1-1 0,-3-1 2 0,-1 0 0 16,0 0 1-16,-2-2 5 0,-1 2 2 15,-3 1 0-15,0-2 1 0,-3 1-2 0,0-3-2 16,2-1 2-16,-1-2 4 0,3 0 2 0,-1 0 3 15,1 0-1-15,-1 0-6 0,0 0-1 16,-2-5-6-16,1 1 1 0,-1-1 3 0,-1-1-2 16,2 2 3-16,0-1 0 0,2 1-4 0,0 0 3 15,3 0-5-15,-1 2-1 0,-1 0 3 0,4-1-2 16,1 3 0-16,0-2-2 0,0 1-4 16,3 1 0-16,0 0 0 0,0 0 0 0,0 0 3 15,0 0-5-15,0 0-1 0,0 0 1 0,0 0-5 16,0 0 5-16,0 0 0 0,0 0-2 15,0 0 3-15,0 0-2 0,0 0 0 0,0 0 1 0,0 0 1 16,0 0 0-16,0 0 0 0,0 0-2 16,0 0-7-16,0 0-2 0,0 0-7 0,1 0-7 15,3 0-6-15,-3 0-19 0,2 0-31 0,0 0-64 16,2 0-111-16,-1 0-236 0,-1 0-1038 0</inkml:trace>
  <inkml:trace contextRef="#ctx0" brushRef="#br0" timeOffset="148631.7448">24720 11621 0 0,'0'0'277'0,"0"0"-5"0,0 0-70 16,0 0-24-16,0 0 6 0,0 0 8 0,0 0-2 16,0 0-5-16,0 0-21 0,0 0-33 15,0 0-23-15,0 0-29 0,0 0-21 0,-41-27-9 16,40 25-3-16,-2 2-5 0,-2 0-1 0,3 0-6 15,-1 0-8-15,-2 0-8 0,2 0-10 16,-5 0-1-16,4 2-8 0,-3 1 0 0,-2 4 3 16,-1-1-5-16,2 2 6 0,-1 1 1 0,2 1-4 15,-1-1 5-15,2 0-10 0,2 1-2 0,0 3 0 16,0 0-3-16,3 1 6 0,-1 1 3 16,1 1 2-16,0 1 2 0,1 2 0 0,-1-2-2 15,-2 1 3-15,1 1-1 0,1-1 0 0,1 0 1 16,0 1-2-16,-1-1-1 0,1 2 2 15,-1-3 0-15,1 2-1 0,0-2 2 0,0 0-3 16,0-1-3-16,1 0 4 0,3 0-4 0,3-2 4 16,1 0 2-16,2-3-1 0,2 1 8 0,0-2 3 15,5-3 4-15,-3-1 10 0,5-1 4 0,-3-2 5 16,-1-1 6-16,3-2-1 0,-3 0 0 16,0 0 3-16,-2 0-2 0,-2-4 3 0,1 0 2 15,-1 0 1-15,-2-2 3 0,-2 1 0 0,2-2 0 16,-4-1-5-16,2-2-7 0,0-1-6 0,-2-3-7 15,3-2-2-15,-2-1-2 0,-1 0-5 0,3-1 1 16,-2-2-4-16,0 1-2 0,1-1 1 16,-2 0-3-16,0 2 2 0,-2-2 1 0,2 2 0 15,-2 0 2-15,-3 1-1 0,0-3 1 0,0 2 0 16,-3-1-2-16,-3 1-2 0,-3 0-3 16,-1-2 3-16,-2 2-7 0,-2-1 1 0,-4 1-1 15,1 0-10-15,-3 4 4 0,5 1-5 0,-4 2-2 16,1 2 3-16,-2 1-8 0,0 4-10 15,-1 2-12-15,1 2-24 0,-1 5-36 0,-1 6-69 16,2 7-137-16,3-1-455 0,7-5-866 0</inkml:trace>
  <inkml:trace contextRef="#ctx0" brushRef="#br0" timeOffset="155688.6603">18725 13854 999 0,'0'0'344'0,"0"0"-38"0,0 0-77 15,0 0-45-15,0 0-23 0,0 0-17 0,0 0-13 16,0 0-18-16,0 0-12 0,0 0-10 0,0 0-7 16,0 0-13-16,-35-92-12 0,34 89-18 15,-1 3-14-15,2-1-12 0,-1 1-13 0,1 0-7 16,0 0-7-16,0 0-9 0,0 0-5 0,0 5-5 15,0 1 5-15,1 7 9 0,3 3 9 0,-2 4 9 16,5 6 4-16,-2 6-2 0,3 1-1 16,-1 2 1-16,0 0-2 0,1 2 2 0,1-1 4 15,1 1-5-15,-1-4 3 0,1 0-4 0,0 1-2 16,-1 0 1-16,0 1 2 0,1 0 2 16,-3-3 1-16,1-3 0 0,0-4-2 0,-1-2-1 0,0-3-1 15,2-2 0-15,0-2 2 0,0-3 0 16,0-2 3-16,-1-3 3 0,2-2 4 0,-2-2 8 15,1-4 7-15,2 0 7 0,2-2 7 0,1-8-1 16,2-1-2-16,2-5-6 0,0-3-9 0,1-3 0 16,-1-1-1-16,-2-2 2 0,-2 0 2 15,-3-2-4-15,-2-2-2 0,-3-3-4 0,-1-2 2 16,-1 2-3-16,-3-1 1 0,-1 2 1 0,0 1-2 16,0 4 2-16,-4 0-1 0,-1 5 1 0,3 2-2 15,-3 5-1-15,1 2 1 0,1 0-7 16,0 3 1-16,0 3-3 0,1 1-4 0,-1 1 3 15,2 0-3-15,0 2 0 0,1 2 0 0,0-1-6 16,0 1-3-16,0 0-3 0,0 0-7 16,0 0-7-16,0 1-5 0,0 6 2 0,5 3 0 15,-1 7 12-15,0 5 6 0,2 3 6 16,0 6 5-16,1 2-1 0,1 0 2 0,-2 1-4 0,1 0 0 16,0 1-1-16,0-1 0 0,2 0 1 15,-2-5 2-15,3-1-2 0,3-5 1 0,2-3-1 0,2-1-1 16,1-2 1-16,4-3-1 0,0-1 2 15,2-4 1-15,0-1 1 0,-1-5 2 0,2-1 2 16,0-2-1-16,1-2 4 0,-2-5 2 0,1-2-2 16,0-1 2-16,-2-3-3 0,-4-1 1 0,0-1 5 15,-7-1 2-15,-1-3 1 0,-3-2 4 16,-2-2-6-16,-2-4-4 0,-3-3-1 0,-1-1-6 16,0-2 6-16,-2 2-1 0,-7 0-2 0,0 1 2 15,-2 0-5-15,0 1-4 0,0 4 2 0,-3 1-4 16,1 2 0-16,1 2 5 0,2 4-6 15,2 2 5-15,1 1-5 0,0 2-4 0,2 4 1 16,1 0-8-16,1 3-8 0,1 2-8 0,1-1-18 16,1 3-21-16,-2 0-21 0,2 0-20 15,0 5-12-15,0 3-16 0,0 5-26 0,0 1-45 16,4 1-90-16,2 5-178 0,1-8-219 0,-3-2-617 0</inkml:trace>
  <inkml:trace contextRef="#ctx0" brushRef="#br0" timeOffset="156021.4911">19755 14200 1826 0,'0'0'133'0,"0"0"-16"0,0 0-4 0,0 0-12 15,0 0 18-15,0 0 19 0,0 0 2 0,0 0-9 16,0 0-18-16,0 0-24 0,0 0-17 16,0 0-29-16,0 0-19 0,-3 20-10 0,2-12-11 15,1 5 8-15,-1 1 2 0,-1 4-3 16,1 5 8-16,0-1-7 0,1 3-5 0,-1-2 3 15,1 6-9-15,0 2 5 0,0 6 2 0,0 3-4 16,0 1 5-16,0-1-3 0,0-3-4 0,0-4 4 16,0-2-2-16,0 0-1 0,0-2 7 0,1-2-2 15,1-1 3-15,0-2 1 0,-2-3 2 16,1-2-1-16,-1-2 3 0,0-3-2 0,0-2 0 16,0 0 3-16,0-4-2 0,0-4 2 0,1-2 6 15,-1-1-1-15,0-1 9 0,0 0 3 16,0 0-3-16,0 0 1 0,0 0-4 0,1 0-5 15,-1 0 0-15,0 0-4 0,0-1-3 0,0 0-7 16,0-1-16-16,0-3-34 0,0 0-72 0,0-5-148 16,0 4-648-16,0-2-804 0</inkml:trace>
  <inkml:trace contextRef="#ctx0" brushRef="#br0" timeOffset="158114.4233">20412 14423 569 0,'0'0'257'0,"0"0"-52"0,0 0 5 0,0 0-35 16,0 0-19-16,0 0-16 0,0 0-18 0,0 0-18 15,0 0-14-15,0 0-15 0,0 0-16 0,0 0-18 16,-15-28-8-16,19 28 0 0,6 0 10 15,0 0 14-15,6 0 4 0,3 1 1 0,4 1-7 16,4-2-8-16,3 1-9 0,3-1-1 0,-1 0-6 16,2 0-4-16,-1 0 2 0,3 0-5 0,-4-1 0 15,1-1 0-15,-2 0-5 0,-3-2 1 0,-2 0-4 16,-3 1-1-16,-3 1-4 0,-6-2-3 16,0 3-5-16,-3-2 2 0,-3 3-5 0,-2 0 0 15,-2 0 0-15,0 0-9 0,-4 0-12 0,0 0-21 16,0-1-38-16,0-1-51 0,0 1-87 15,-3-1-190-15,2 0-265 0,-2 0-670 0</inkml:trace>
  <inkml:trace contextRef="#ctx0" brushRef="#br0" timeOffset="158472.0334">20835 14086 1492 0,'0'0'161'16,"0"0"-14"-16,0 0 2 0,0 0-25 0,0 0-15 15,0 0 0-15,0 0-13 0,0 0-18 16,0 0-11-16,0 0-12 0,0 0-12 0,0 0 2 16,0 0-10-16,0 0-8 0,-50-6 2 0,50 18-5 15,0 3 5-15,-2 3 3 0,2 1-3 16,0 2-1-16,0 1-5 0,0 4-7 16,0 2 0-16,0 1-6 0,2 3 1 0,1 2 1 0,2 2-1 0,0 0-1 15,4 0-1-15,-2 2 0 0,1 1 4 16,-1 1-1-16,3-2-1 0,-2 0-1 15,-4-3-1-15,3 0-2 0,-4-5 0 0,0 0 2 16,1-2-4-16,-4-4 5 0,0-2-1 0,0-1-3 16,0-4 3-16,0-3-5 0,0-2 5 0,0 0 4 15,0-6 1-15,0 0 2 0,0-1-4 0,0-4-4 16,0 1 1-16,0 0-6 0,0-2 1 0,0 0 3 16,0 0-4-16,-1 0 3 0,1 0-6 15,0 0-17-15,0 0-29 0,-3 0-73 0,3-4-122 16,-1 1-409-16,-1 1-938 0</inkml:trace>
  <inkml:trace contextRef="#ctx0" brushRef="#br0" timeOffset="162643.4815">21558 5916 871 0,'0'0'209'15,"0"0"-76"-15,0 0-39 0,0 0-28 0,0 0-9 16,0 0 11-16,0 0 10 0,0 0 11 0,0 0 6 15,0 0 1-15,0 0-2 0,0 0-8 0,-1-21-10 16,1 15-7-16,0 3-6 0,0-4-2 16,0 2-3-16,0-2-12 0,0 0-9 0,0-2-14 15,0 0-8-15,0 1-8 0,2-1-8 0,1 0-4 16,5-1-12-16,2-1-7 0,0-2 1 0,5 0 2 16,0-1 7-16,1 1 7 0,-1 0 3 0,3 2 3 15,-4 0 3-15,3 0-2 0,-4 3 0 16,5 2-3-16,-5-1-5 0,5 4 2 0,-6 1-1 15,5 1 1-15,-4 1 7 0,1 0-3 0,3 3 1 16,3 4-1-16,1 3-5 0,5 3 7 0,0 1 2 16,4 2 1-16,0 0 1 0,1 2-4 15,0-2 0-15,-1-1 2 0,-1-1-3 0,-1 0 2 16,-3-2 0-16,0-1-2 0,-2-2 2 0,-2 0-1 16,-3-2 0-16,0-3 3 0,-4 0 4 15,3-3 5-15,-3-1 6 0,6-1 5 0,1-7-1 16,1-2 4-16,5-6-4 0,3 0 0 0,2-5 1 15,0-2-5-15,5-1-5 0,-5-1-3 0,0 1-7 16,-4 1 1-16,-4 4-1 0,1 3-2 16,-5 3 2-16,-4 4-3 0,2 2-4 0,-6 3-1 15,3 0-5-15,-3 3 3 0,1 1 0 0,-3 0-2 16,4 1 4-16,-1 5-3 0,-1 0-2 16,0 1 2-16,-3 2-4 0,1-1 1 0,2 1 4 15,2-1-1-15,1 2 5 0,1-3 2 0,0 0-1 16,3-1 3-16,1-1 1 0,1-2-1 0,0 0 1 15,4-2-2-15,-2-1-2 0,-1 0 3 0,3 0 2 16,-2-3-1-16,0-1 7 0,4-2-3 0,-1 0-1 16,2-3 3-16,2 0-5 0,4-1 3 0,1-1 3 15,-1-2-2-15,2 1 6 0,0-1-5 16,3 1-1-16,0-1 1 0,-5 2-3 0,1 1 3 16,-5 1 5-16,-3 0-1 0,-1 3 5 0,-5 0 4 15,-2 2 1-15,-6-1 6 0,-2 1 2 16,-2 2-4-16,-6 0-4 0,2 2-7 0,-4 0-10 15,0 0-2-15,-1-1-6 0,0 1-9 0,0 0-16 16,0 0-28-16,0 1-31 0,-2 5-78 16,0 0-241-16,-1-2-1078 0</inkml:trace>
  <inkml:trace contextRef="#ctx0" brushRef="#br0" timeOffset="173402.2422">28115 349 622 0,'0'0'398'0,"0"0"-366"0,0 0-4 0,0 0-2 16,0 0 3-16,0 0 62 0,0 0 17 15,0 0 40-15,0 0 53 0,0 0-46 0,0 0 54 16,0 0-47-16,0-55-77 0,0 49-3 0,0 1-98 16,0-1-8-16,0 6 12 0,0 0-46 0,0 0 34 15,0 0 1-15,0 0-17 0,0 0 57 0,0 0-32 16,0 4 9-16,-2 3 29 0,-4 7-78 0,4 1 35 16,1 1-8-16,-1-2-18 0,0 5 61 15,1 11-22-15,1 3-1 0,0 12-18 0,0-2-15 16,1 1 8-16,5-7 4 0,3-2 18 15,-1-7 4-15,3-5 4 0,-1-5-2 0,1-1-1 0,1-6 24 16,1 1-9-16,1-6 16 0,1-1 20 16,3-2-20-16,-3-3 20 0,3 0-6 0,0-4-14 15,2-4 24-15,1-2-24 0,-4 1 4 0,-2-5 19 16,-3 6-6-16,2-4 33 0,-2-1-6 16,2-4-34-16,2-1 10 0,-3-1-40 15,4-2 19-15,-5-1 49 0,5 0-15 0,-5 0 48 0,0 0-11 16,0 1-27-16,0 0 8 0,-2 1-39 0,0 1-6 15,-3 1-7-15,2 1-16 0,-6 9-6 16,4-7-12-16,-6 8 5 0,1 0-19 0,3 0 10 16,-5 7-9-16,0 0-29 0,0 0 18 0,0 0-11 15,0 0 28-15,0 0 34 0,0 3-12 16,0 6 24-16,-3 12-14 0,-1 10-11 0,3 2-12 16,-1 11-9-16,-1-1-14 0,-2 2 14 0,3 0 6 15,-2-5 10-15,0-5 18 0,1-2-23 0,-3-5 32 16,3 1-33-16,-4-3-2 0,4 2 24 0,-1-2-29 15,1-1 28-15,1-3-8 0,1 0-24 0,-2 0 7 16,2-6-41-16,1 1-40 0,0-4-73 16,0 0-197-16,0-4-310 0,0-4-799 0</inkml:trace>
  <inkml:trace contextRef="#ctx0" brushRef="#br0" timeOffset="173727.5326">28694 938 2038 0,'0'0'-22'0,"0"0"-6"15,0 0 2-15,0 0-4 0,0 0 35 0,0 0 0 16,0 0 13-16,120-40 10 0,-108 39-24 16,-1 1 15-16,-1 0-8 0,-2 2-6 0,-5 4 22 15,1-1-16-15,-2 4 15 0,-2 2 14 0,0 1-11 16,-6 2 29-16,-1 4-3 0,-4-1-13 0,-2 2 16 15,1 0-27-15,-5 0-2 16,4 1 11-16,-2-3-32 0,2-2 13 0,2-2-11 0,4 0-16 16,1-2 13-16,2-3-15 0,0 2 2 0,4-3-6 15,0 0 4-15,0 2 0 0,1-3 10 16,5 4 14-16,-2-3-6 0,4-2 16 0,2 0-2 16,1 0-5-16,1-2 15 0,6-2-20 0,1-1 0 15,2 0 5-15,2-4-32 0,6-4-9 0,0-1-90 16,2-5-168-16,-8 4-326 0,-6 2-876 0</inkml:trace>
  <inkml:trace contextRef="#ctx0" brushRef="#br0" timeOffset="173926.8702">29347 669 2213 0,'0'0'-20'15,"0"0"19"-15,0 0-6 0,0 0-11 16,0 0 45-16,0 0-15 0,0 0 5 0,0 0 22 0,0 0-38 16,0 0 23-16,0 0-6 0,122-13-33 15,-105 13 18-15,1 0-68 0,-2 0-119 0,2 0-238 16,-4 1-475-16,-6 1 172 0</inkml:trace>
  <inkml:trace contextRef="#ctx0" brushRef="#br0" timeOffset="174089.144">29375 949 2370 0,'0'0'22'0,"0"0"-13"0,0 0-34 15,0 0 15-15,0 0 49 0,0 0 3 0,0 0 19 16,0 0-4-16,0 0-36 0,0 0-4 0,0 0-18 16,0 0-23-16,0 0-10 0,132-48-60 15,-107 39-129-15,2-3-239 0,-6 4-354 0,-4 1-133 0</inkml:trace>
  <inkml:trace contextRef="#ctx0" brushRef="#br0" timeOffset="174708.7029">30539 394 2579 0,'0'0'33'0,"0"0"13"0,0 0-20 16,0 0-42-16,0 0 9 0,0 0-6 0,0 0 7 16,0 0-9-16,0 0-48 0,0 0-1 0,0 0-18 15,0 0-11-15,0 0 31 0,-38-9-11 16,20 9 3-16,-4 4 35 0,-1 3-11 0,-8 0 23 16,3 0 7-16,-2 2 4 0,-1-2 17 15,0 2 14-15,-1 0 20 0,0-1-4 0,-1 1-9 16,2-1-5-16,4 0-5 0,1-1 9 0,6 0 15 15,-2-2 10-15,5 0-6 0,3-2-21 0,-3 0-4 16,12-1-33-16,-1 0 0 0,6-2 20 16,0 0-19-16,0 0 41 0,0 0-2 0,0 0-2 15,0 0 36-15,-2 5-39 0,2 5 27 0,0 5-34 16,4 3-37-16,11-1 31 0,-3 4-27 0,1 3 28 16,3 1 10-16,-3 1-11 0,-3 0 21 0,-1 3-3 15,-1 0-3-15,-2 2 6 0,1-1-25 16,-4 5 2-16,3 0 14 0,-4 1-11 0,-1 1 12 15,0 1-6-15,-1 1-8 0,0 8-2 0,0 10 1 16,0 4 1-16,-2 4-5 0,1-8 6 0,-2-3-7 16,-2-2 2-16,2-3 10 0,-3-1-8 0,2-1 9 15,-4-5-3-15,4-5-12 0,-2-6 9 16,4-8-12-16,-1-5 10 0,-1-4 2 0,3-5-11 16,1-1 10-16,0-2-7 0,0-2-2 0,0-2 10 15,0-1-12-15,0 0 1 0,0 0 12 0,0-1 2 16,2 0 10-16,1 0 5 0,0 0-1 15,-1 0 3-15,6 0 7 0,3-2 6 0,1 0 8 16,7-2-10-16,2-1-6 0,5-2-12 0,-3-1-12 16,-1 2-3-16,-2-1-5 0,-1 2 3 15,-3 1-8-15,-3 3 8 0,-2-2-9 0,-1 3-6 16,0 0 11-16,-2 0-15 0,-2 0 7 0,2 0-6 16,2-1-37-16,-3 1-38 0,-1 0-114 15,1 0-201-15,0 0-443 0,-4 0-686 0</inkml:trace>
  <inkml:trace contextRef="#ctx0" brushRef="#br0" timeOffset="176827.7283">30960 730 194 0,'0'0'240'0,"0"0"-27"0,0 0-42 0,0 0-10 15,0 0 12-15,0 0 17 0,0 0-3 0,0 0-22 16,0 0-27-16,0 0-35 0,0 0-17 16,0 0-13-16,0 0-10 0,0 0-2 0,-10-28-9 15,10 27-4-15,0-1 6 0,0 0-16 0,0 1 18 16,-1-1-21-16,1 1-9 0,-1-1 13 16,0 2-28-16,1-2 17 0,-1 1-14 0,0 0-30 15,1 1 25-15,-3-2-22 0,2 1 14 0,0 0 29 16,1 1-30-16,-1-2 30 0,0 1-8 0,0 1-23 15,-1-1 23-15,1 1-26 0,-2 0 3 0,2 0 14 16,0 0-14-16,1 0 11 0,0 0-3 16,-1 0-5-16,0 0 0 0,1 0-3 0,-1 0 2 15,0 0-6-15,1 0 6 0,-1 0-8 0,1 0 1 16,0 0 13-16,0 0-14 0,0 0 16 0,0 0-8 16,0 0-21-16,0 0 24 0,0 0-30 0,0 0 8 15,0 0 23-15,-3 0-31 0,3 1 34 16,-2 2-6-16,1 1-25 0,-1 0 31 15,-4 2-28-15,2 3 10 0,-4 2 18 0,1-1-18 0,1 2 21 16,-1 0-9-16,-2 1-13 0,5 0 17 16,-3 0-18-16,4-2 6 0,-3 1 8 0,4 0-10 15,-1 0 8-15,-2 0-2 0,4 0-1 0,-1-2-2 16,1 2 8-16,0-2-2 0,0 0 1 0,1 0 1 16,0-2-5-16,0 1 0 0,0 0 8 15,0 0-9-15,-3-1 14 0,3 2-4 0,0-2-19 16,0 2 26-16,0 0-27 0,0 1 17 0,0-1 13 15,0 1-30-15,3 0 26 0,-2-1-13 16,1 1-16-16,0-1 28 0,0 0-25 0,3-1 6 16,-2-2 14-16,-1 1-16 0,2-2 14 0,-1 1-9 15,-1-2 1-15,2-1 2 0,-1 1 1 16,-1-1 10-16,0-1-10 0,3 0 6 0,-2 1-5 0,-2-2-6 16,4 4 12-16,-2-2-10 0,-1-1 10 15,0 0-2-15,4 1-11 0,-4-2 14 0,5 1-17 16,-2 0 6-16,1-1 17 0,-2 1-16 0,3-3 21 15,0 3-3-15,-2-1-22 0,2-1 24 0,-3 0-28 16,3-1 10-16,-3 0 26 0,4 2-26 0,-2-2 30 16,-2 0-11-16,2 0-14 0,-2 0 23 15,2-3-17-15,-1 2 12 0,0-1 9 0,-2-1-13 16,-1 1 9-16,3 0-4 0,-3-2-9 0,0 2 9 16,0-1-7-16,2-1-2 0,-1 1-2 15,-1 0-4-15,-1-1-7 0,1-2 0 0,2 3 5 16,-2-2-8-16,-1 1 10 0,4-1 0 0,-3 1-18 15,0 0 20-15,-1 0-22 0,0 1 1 0,0 1 25 16,2 1-27-16,-2-1 29 0,0 1-4 0,-1 0-28 16,0 1 26-16,2-1-26 0,-2 1 6 15,0 0 26-15,0 0-27 0,0 0 24 0,0 0-13 16,0 0-11-16,0-2 20 0,0 2-21 16,0 0 12-16,0 0 0 0,0 0-9 0,0 0 12 15,0 0-8-15,0 0-1 0,1-1 2 0,-1 1-2 0,0 0 5 16,0 0-4-16,0 0 3 0,0 0-1 15,0 0-5-15,0 0 6 0,0 0-4 16,0 0 6-16,0 0 8 0,0 0-19 0,0 0 21 0,0 0-27 16,0 0 4-16,0 0 23 0,0 0-31 15,0 0 26-15,0 0-16 0,0 0-32 0,0 0 22 16,0 0-44-16,0 0-11 0,0 0-21 0,0 0-93 16,-1 0-73-16,1 0-159 0,-2 0-202 0,2 0-148 15,-1 0 386-15</inkml:trace>
  <inkml:trace contextRef="#ctx0" brushRef="#br0" timeOffset="177213.28">30915 806 1691 0,'0'0'323'0,"0"0"-195"0,0 0 8 0,0 0-32 16,0 0-16-16,0 0 15 0,0 0-3 15,0 0-7-15,0 0-9 0,0 0-36 0,0 0-13 16,0 0-16-16,0 0-17 0,0 0-15 0,-4-44-9 16,4 44-16-16,0 0-20 0,0 2 1 0,0 1-11 15,0 2 26-15,0 3 44 0,1 4-2 16,3 2 36-16,-1 4-14 0,2 3-31 0,-2 5 31 16,0 3-34-16,2 1 9 0,-1 2 27 0,-2 0-31 15,3 0 27-15,-3 1-7 0,0-2-19 16,-1 0 18-16,3 3-22 0,-2 0 3 0,-1 0 7 15,1-8-6-15,-2-12 8 0,1-4 4 0,0-7-6 16,-1-1 3-16,0-2 7 0,0 0 5 0,0 0 21 16,0 0 13-16,0 0 8 0,0 0 7 15,0 0-5-15,0 0-15 0,0 0-6 0,0 0-11 16,0 0-15-16,0 0 5 0,0 0-19 0,3 0-10 16,-2-2-15-16,-1 2-64 0,0-1-61 15,0 0-142-15,0 1-285 0,0 0-327 0,0 0-217 0</inkml:trace>
  <inkml:trace contextRef="#ctx0" brushRef="#br0" timeOffset="177829.3108">31163 1685 2148 0,'0'0'606'0,"0"0"-628"16,0 0-8-16,0 0 18 0,0 0 6 0,0 0 8 15,0 0 13-15,0 0-8 0,0 0 16 16,0 0-4-16,0 0 2 0,0 0 13 0,0 0-16 15,0 0-4-15,-7-55 2 0,6 55-14 0,0 0 10 16,-1 0 1-16,-2 0-14 0,-1 0 8 0,3 0-15 16,-1 0 3-16,-2 0-2 0,2 4-10 0,-3 0 0 15,2 3-12-15,-3 0 5 0,4 0 1 0,-4 5 3 16,3 0 10-16,-3 0-6 0,-2 1 8 16,4 0-5-16,-2 1 3 0,-1 2 6 15,2-1-7-15,0 0 10 0,2 1-4 0,-2 0-4 16,3-1 9-16,-2-3-11 0,3 3 5 0,0-1 6 0,0 0-14 15,2 1 11-15,0 2-21 16,3-2-10-16,4 0 7 0,2-3-21 0,3-1 14 0,2-3 1 16,2-3-1-16,0 1 18 0,3-4 3 0,0-2 9 15,-1 0 4-15,-4 0 6 0,4 0 8 16,-6-4 5-16,4 0 16 0,-5-2 11 0,0-1 20 16,-1-1 28-16,-2-1 19 0,-2 0 12 0,4-4-23 15,-3 0-29-15,0-2-21 0,-3-1-19 16,-2 1 16-16,2 0 5 0,-4 2-9 0,0 1-3 15,0 1-14-15,0-1-10 0,-5 0 3 0,1 1-10 16,-2 0 8-16,2 0-1 0,-4 0-11 0,0 2 10 16,3-1-21-16,-3 2-6 0,-1 0 9 0,0 2-17 15,4-1 16-15,-1 2 2 0,0 1-15 16,4 1 5-16,-1 1-25 0,1 0-17 0,-2 0-28 0,2 2-55 16,0-1-97-16,-4 0-208 0,3 1-409 15,0 0-701-15</inkml:trace>
  <inkml:trace contextRef="#ctx0" brushRef="#br0" timeOffset="178622.2841">31662 672 1638 0,'0'0'71'0,"0"0"-112"0,0 0-49 16,0 0-83-16,0 0-60 0,0 0 39 0,0 0 61 0,0 0 63 15,0 0 80-15,0 0-6 0,0 0 7 0,0 0 18 16,0 0-27-16,0 0 26 0,96-7-8 16,-75 7-20-16,0 0 30 0,-1 0-8 0,1 0 28 15,-1 0 48-15,-3 0 0 0,0 0 28 0,-2 0-11 16,-1-1-29-16,-3-1 8 0,-1-1-24 16,0 1 12-16,-3 0 9 0,-3 0-17 0,2 1 12 15,-3 0-16-15,-2 1-9 0,0 0 1 0,-1 0-21 16,0 0-10-16,0 0-14 0,0 0-13 0,0 0-14 15,0 0-15-15,0 0-5 0,0 4 0 16,4 0 13-16,-1 2 15 0,0 4-5 0,2 3 17 16,0 3-15-16,2 5 9 0,0 3 16 0,-1 5-19 15,2 2 21-15,-3 5-11 0,0 2-15 0,-3 2 21 16,-1 3-22-16,-1 1 8 0,0 1 16 16,-1 11-25-16,-3 8 24 0,-3 4-6 0,-2-1-14 15,0-11 17-15,3-10-21 0,-2-5 1 0,0-2 12 16,-1-1-11-16,4-2 7 0,-1-1 2 15,2-2-5-15,-1-1 2 0,3 0 3 0,0-5-4 16,0-1-1-16,1-3 3 0,-2 1-5 0,3-2 2 0,0 0 4 16,0-2-5-16,0 1 8 0,0-2-4 15,0 2-4-15,3 1 7 0,-2-2-11 0,1 0 5 16,-1 0 4-16,1-2-8 0,-1 2 12 0,3-4-1 16,-2 0-11-16,0 0 9 0,-1-3-7 15,0-1 2-15,1-1 6 0,0-3-7 0,-2-1 6 16,0-1 4-16,0-3 9 0,0-2 25 0,0 0 14 15,-2-1 13-15,-2 0 10 0,-4 0-14 16,-4 0-6-16,-2 3-21 0,-9 0-18 0,-2-2-10 16,-3 1-9-16,6 1 1 0,1-2 1 0,5 2-1 15,3-2-1-15,5 0-3 0,3 0-4 0,-3 0-1 16,5 0 3-16,-4 0 6 0,3 0-5 16,-1 1 8-16,2-1-6 0,-2 1-6 0,1-2 10 0,1 2-8 15,-3 0 5-15,3 0 3 0,-3 0-13 16,4 0 2-16,-2-1-14 0,-2 1-16 15,3-2-22-15,-3 0-67 0,2 2-139 0,-1-1-295 16,3-1-926-16</inkml:trace>
  <inkml:trace contextRef="#ctx0" brushRef="#br0" timeOffset="183638.7166">29471 3121 1945 0,'0'0'-148'0,"0"0"-41"16,0 0-2-16,0 0 58 0,0 0 68 0,0 0 44 15,0 0 22-15,0 0 12 0,0 0 11 16,-130 38 10-16,104-32 3 0,4 1 3 0,1 0 28 0,2-1 28 15,0-3 6-15,6 0 2 0,-4-2-13 16,7 0-23-16,3-1 5 0,1 0-5 0,-1 2-8 16,4-2-7-16,3 0-10 0,-1 0-4 0,1 2-13 15,0-1-7-15,0-1-6 0,0 0-11 16,0 2-2-16,0 0-3 0,0 1 2 0,0 6 9 16,0 2 9-16,0 5 13 0,0 5 6 0,0 4-2 15,1 4-1-15,-1 4-3 0,2 5-11 16,1 4-3-16,0 3-4 0,0 2-7 0,1 2 2 15,0 2 2-15,-2-1 0 0,2 2 1 0,0-1 1 16,-2 2-1-16,-1-1 8 0,0-1 4 0,1 1 3 16,-2-2 4-16,2 0-5 0,-1-1 1 0,0-2-3 15,2-1-5-15,1-4 3 0,2-2 2 16,0-4-1-16,0-4 5 0,3-2-4 0,0-3-3 16,1-1 3-16,1-2-8 0,1-3-1 0,2 0 1 15,0 0-5-15,0-4 3 0,3-2 0 16,1-2-3-16,2-4 5 0,1-1-2 0,1-4 0 0,6-3 1 15,2-1-12-15,3-5-9 0,4-5-29 16,2-4-74-16,3-2-166 0,-10 1-421 0,-11 5-871 0</inkml:trace>
  <inkml:trace contextRef="#ctx0" brushRef="#br0" timeOffset="184002.1543">29943 3465 2701 0,'0'0'30'16,"0"0"1"-16,0 0-9 0,0 0-6 0,0 0 8 15,0 0 14-15,0 0 3 0,0 0-1 0,0 0-15 16,0 0-19-16,0 0-13 0,0 0-11 16,0 0-6-16,-83-23 2 0,56 44 4 0,0 4 7 15,1 2 12-15,3 2-4 0,4 1 5 0,3-3 0 16,7-4-12-16,6 0 4 0,3-4-8 15,0 2-4-15,2-4 7 0,8 0-1 0,6-2 6 16,1-2 5-16,7-2 1 0,5-4 4 0,3-2 5 16,3-4 4-16,3-1 1 0,0-3 3 0,-5-4-3 15,-3 0 3-15,-8-3 9 0,-2 1 10 0,-5 0 16 16,-4-2 9-16,-7 0-8 0,-2-2-3 16,-2-1-15-16,0-2-13 0,-3 2-5 0,-6-4-15 15,-4 2-7-15,-4 2-5 0,-2-2-14 0,-2 2 0 16,0 4-9-16,-1 2-14 0,-2 3-10 0,-2 5-32 15,3 0-68-15,-3 8-169 0,10 2-327 16,3-1-884-16</inkml:trace>
  <inkml:trace contextRef="#ctx0" brushRef="#br0" timeOffset="184343.1608">30199 4139 2922 0,'0'0'-48'0,"0"0"-4"16,0 0-13-16,0 0 10 0,0 0 6 15,0 0 22-15,0 0 11 0,0 0 5 0,0 0 16 16,0 0-1-16,-131 24-1 0,109-5 1 16,0 2 1-16,1 4 0 0,2 0-5 0,1 3-2 15,6-3-7-15,2-2-10 0,7-5-9 0,3-2-8 16,1-5 7-16,9-1 9 0,1-2 16 0,4-2 13 15,7-2 1-15,3-1 3 0,4-3 3 16,3 0-4-16,1-6 1 0,3-4-4 0,-3 0 2 16,-3-3 11-16,-4-1 6 0,-5-1 16 0,-7-1 9 15,-3 0-2-15,-6-1-5 0,-5-1-12 0,0 0-9 16,-9-1-9-16,-2-3-12 0,-5 3-8 16,-3 0-15-16,-3 1-12 0,-3 2-8 0,-3 2-16 15,-1 3-33-15,-1 0-112 0,7 4-271 0,6 3-746 16</inkml:trace>
  <inkml:trace contextRef="#ctx0" brushRef="#br0" timeOffset="184873.6428">30301 3345 2224 0,'0'0'-36'0,"0"0"-2"0,0 0-8 16,0 0 10-16,0 0 42 0,0 0 43 0,0 0 23 15,0 0 10-15,130-67-15 0,-109 62-13 0,0-1-17 16,8 1-11-16,1 2-1 0,1-3-5 16,2 1 0-16,1 0 5 0,-8 2 2 0,-4 0 9 15,-4 1 8-15,-8 1 5 0,-4 1 8 0,-4 0 1 16,-2 0 1-16,0 0-7 0,0 0-7 0,0 0-9 15,-1 0-11-15,0 0-8 0,0 0-10 16,-2 0-7-16,3 1-8 0,-1 1-5 0,1 0-9 16,0 2 1-16,0 5 6 0,0 3 10 0,0 6 11 15,1 3 4-15,3 6 2 0,-2 2-2 16,0 1 1-16,0 2-6 0,4 4-3 0,-4 2 2 16,0 1-3-16,2 3 2 0,-1 3 0 0,-1 5-1 0,4 4 0 15,-3 5 2-15,3 3-4 16,-2 2 2-16,-1 0 0 0,3 0 0 0,-2-2 5 0,3-3-7 15,0-3 2-15,-2-1-3 0,2-4-4 0,-2-3 4 16,2-2 0-16,-2-4 0 0,0-3 0 16,-3-4 3-16,2-2-4 0,-3-6 6 0,-1-3 2 15,0-2-3-15,-1-3 6 0,-4-3-2 0,1-5 3 16,-4-1 7-16,-1-2 4 0,-3 0 7 0,-6-2 1 16,-2 3-6-16,-2-2-6 0,-5-1-7 15,0-1-4-15,-2-1 1 0,0-2-10 0,0 0-1 0,5-1-4 16,4-1-13-16,2 0-26 0,6-2-61 15,2-2-97-15,2-2-197 0,5 0-406 16,-2 3-741-16</inkml:trace>
  <inkml:trace contextRef="#ctx0" brushRef="#br0" timeOffset="185172.3287">31241 3674 2770 0,'0'0'-47'0,"0"0"-23"0,0 0-30 0,0 0 12 15,0 0 37-15,0 0 61 0,0 0 43 16,0 0 22-16,0 0 3 0,0 0-11 0,0 0-18 15,0 0-17-15,143-17-14 0,-114 12-9 0,-2 2-3 16,-1 0 1-16,-5-1 2 0,-2 0 2 16,-5 0 0-16,1 3-3 0,-6-2-3 0,-4 1-8 15,-3 1-9-15,2-1-32 0,-4 1-103 0,0 0-231 16,0-1-421-16,-4 2-680 0</inkml:trace>
  <inkml:trace contextRef="#ctx0" brushRef="#br0" timeOffset="185651.9151">32325 3189 3080 0,'0'0'-32'0,"0"0"-27"15,0 0-20-15,0 0 12 0,0 0 18 0,0 0 23 16,0 0 5-16,0 0-18 0,0 0-21 0,0 0-15 15,0 0 3-15,0 0 25 0,-139-18 18 0,112 22 22 16,1 3 11-16,-2-2 2 0,1 1 5 0,3-1-3 16,2-1-1-16,5-2 2 0,5 0 1 15,3 1 1-15,2-2-2 0,5 0-5 0,-1 0-3 16,2-1-5-16,1 2-4 0,0-2-2 0,0 1-3 16,0 3 0-16,0 1 2 0,0 3 4 15,0 2 9-15,0 5 5 0,0 1 6 0,0 4-2 16,0 1-2-16,0 2-1 0,0 3 1 0,-4-1 5 15,2 6 2-15,-2 2 6 0,-1 4 4 16,-2 3-1-16,-1 6 3 0,-2 2-3 0,-2 3-4 0,-2 2 0 16,2-1-2-16,-5 3 0 0,4 0-1 0,-1 2-1 15,-1-2 1-15,2 1 0 0,-1 0-1 16,2-3-4-16,7-3 1 0,-2-1 2 0,7-5 6 16,0-3 3-16,7-2-2 0,3-3-5 15,2-2-4-15,2-5 2 0,3-3 4 0,1-2 1 16,0-3 1-16,3-5 5 0,1-3-2 0,2-2 3 15,-1-3-1-15,4-1-12 0,1-3-4 0,-1-2-12 16,0-1-10-16,3-1-11 0,-2-1-38 0,1-7-68 16,-1-2-142-16,-5-1-347 0,-8 3-955 0</inkml:trace>
  <inkml:trace contextRef="#ctx0" brushRef="#br0" timeOffset="185959.1162">32609 3380 3094 0,'0'0'7'0,"0"0"7"16,0 0-7-16,0 0-5 0,0 0 20 16,0 0 23-16,0 0 7 0,0 0 4 0,0 0-21 15,0 0-22-15,0 0-18 0,0 0-21 0,0 0-10 16,0 0-17-16,0 0 8 0,13-14 15 15,-13 22 14-15,0 0 30 0,0 7-2 0,-1 2 3 16,-1 3-1-16,-1 5-16 0,3 1 11 0,-1 3-4 16,0 0-2-16,0-2 8 0,0 2-11 0,0-3 5 15,1 0-3-15,0-2-3 0,0-1 6 16,0-1-2-16,1 0 2 0,2 0-1 0,-2-1-15 16,2 1-27-16,1 1-66 0,-1 0-107 0,-2 1-182 15,4-8-340-15,-5-4-801 0</inkml:trace>
  <inkml:trace contextRef="#ctx0" brushRef="#br0" timeOffset="186332.7835">32629 4201 2426 0,'0'0'704'16,"0"0"-707"-16,0 0-9 0,0 0 8 15,0 0 10-15,0 0 18 0,0 0 14 0,0 0-10 16,0 0-3-16,0 0-8 0,0 0-7 0,0 0 6 15,0 0-6-15,0 0-12 0,14-19-6 16,-15 19-5-16,-1 1-4 0,1-1 3 0,-1 2 3 16,0 1 5-16,-4 1 6 0,2 2 0 0,-2 1 1 15,0 2 1-15,-2 1-4 0,-2 1 0 16,3 1-1-16,1 2-2 0,0-1 0 0,4-1-2 16,1 0-7-16,1-2 2 0,0 0-3 0,1 0 0 15,1-2 8-15,5-1-1 0,-2-2 6 0,2 0 8 16,2-2 4-16,-2 0 12 0,-1-3 8 15,3 0 1-15,1 0 2 0,-2-6 1 0,0-1-9 16,0-2 7-16,0-1-5 0,1-3-6 0,-2-3 4 16,-1 1-10-16,0-2 0 0,-4 1 0 0,1-1-4 15,-1-1 0-15,-1 1-5 0,-1 1-8 16,0 2-7-16,-3-1-7 0,0 2-13 0,0 0-20 0,-2 0-41 16,1 0-59-16,0 1-115 0,0 3-331 15,3 3-1004-15</inkml:trace>
  <inkml:trace contextRef="#ctx0" brushRef="#br0" timeOffset="187005.8259">33076 3295 2406 0,'0'0'-32'16,"0"0"-25"-16,0 0-14 0,0 0 36 0,0 0 50 15,0 0 40-15,0 0 7 0,0 0-33 0,0 0-21 16,0 0-17-16,0 0-4 0,0 0 9 16,0 0 0-16,61 0-2 0,-49 0 5 0,1 2-1 15,2-1-13-15,1-1 7 0,2 2-3 0,0-1-1 16,0 0 15-16,3 2 5 0,-4-2 17 0,1 0 31 15,-2-1 14-15,-1 1 16 0,-1 1 8 0,-2-2-14 16,-6 0-4-16,8 1-15 0,-8-1-21 16,-1 0-12-16,2 2-19 0,-7-2-10 0,0 0-9 15,0 0-13-15,0 0-17 0,0 0 8 0,0 0 4 16,0 0 12-16,3 4 27 0,1 4-12 0,-2-1 6 16,2 8-2-16,-3-6-13 0,2 9 15 15,-1-1-3-15,1 2 0 0,-1 8 8 0,1-3-7 16,0 8-1-16,0-4 3 0,-2 4-1 0,2 3-2 15,-2 1 3-15,-1 3 1 0,0 0 5 16,0 3 15-16,0 3 2 0,-5 0 7 0,-1 3 0 16,-1 0-11-16,0 0-2 0,0 1-12 0,-3 3-8 15,1-3 3-15,0 2-5 0,-1-1 5 16,0 0 2-16,1 0-3 0,-2-3 1 0,2 0-2 16,1-4-3-16,-2 1 1 0,1-3 1 0,3-4 0 15,-1-4 1-15,2-2 4 0,0-1 1 0,1-11 9 16,-1 4 7-16,1 2-2 0,-2-1 13 0,-3 4 2 15,-1-6-10-15,2-7 12 0,-2-5-8 16,-4-2-3-16,0-1 9 0,-4-4-17 0,-2 1 3 16,-1-1-11-16,-3-1-4 0,-1-2 3 0,0 0-3 15,1 0 4-15,1 0 1 0,4 0-3 0,4-1-2 16,-2 0-3-16,7-2-1 0,0 3 7 0,1-1 8 16,3-1 6-16,0 1 3 0,3 0-3 15,-1 1-7-15,1-1-3 0,2 1-6 0,1-1-4 16,-1 1 0-16,1 0-4 0,0 0-4 0,0 0-1 15,0 0-15-15,0 0-24 0,0 0-64 0,-3 0-110 16,0 0-292-16,1 0-1188 0</inkml:trace>
  <inkml:trace contextRef="#ctx0" brushRef="#br0" timeOffset="192889.8656">22637 14259 35 0,'0'0'326'0,"0"0"-148"0,0 0 67 0,0 0 33 16,0 0-4-16,0 0-5 0,0 0-38 0,0 0-36 15,0 0-31-15,0 0-40 0,0 0-35 16,0 0-31-16,10-50-27 0,-10 50-18 0,0 0-11 15,-1 2-15-15,-2 0 1 0,-4 3-1 0,-2 0 1 16,-5 3 8-16,-3 4-4 0,-3-1 3 16,-2 2-2-16,0 0-1 0,-3-2-2 0,2 0-2 15,3-5 0-15,0-1 2 0,0-1 4 0,6-4 7 16,-2 0 7-16,5-2 7 0,0-8 2 0,3 3-4 16,4-8-4-16,-2-1-8 0,4-2-1 15,1-4-1-15,1 0 2 0,0-1 2 0,0 1 1 16,4-1 5-16,3 4 0 0,0 2 3 0,-1 1 1 15,2 3-3-15,2 1-2 0,-1 2-5 0,2 1-3 16,0 4 1-16,2-1-2 0,4 3 1 0,1 1 0 16,-3 2-4-16,3 0-4 0,0 6 0 15,-3 4-5-15,1 4 2 0,-4 3 0 0,-1 3 1 16,-1 5 5-16,-1 2 0 0,-3 2 0 0,-4 2 1 16,-2 0-1-16,0 0 3 0,-7-3 3 0,2-4 2 15,-5-1-1-15,1-4 3 0,-2-3-2 16,-3-2 2-16,3-2 2 0,-1-3 1 0,0-2 5 15,-3-3 5-15,2-1 8 0,1-3 6 0,-3 0 4 16,1-5-2-16,0-3-4 0,-1-1-4 0,2-4-4 16,0-2 3-16,0-2-4 0,1-4 0 15,3-3 1-15,4-3-3 0,-1-2-3 0,4-2-4 16,2-3-6-16,0 1-5 0,5 0 0 0,3-1-1 16,5 3 5-16,1 1-1 0,-1 4 3 15,5 3-1-15,0 2-4 0,3 4 1 0,0 3-3 16,0 2-1-16,-1 5 2 0,-2 3-4 0,-4 2-1 15,3 2-4-15,-4 4-3 0,4 6 1 0,-4 5 0 16,6 4 4-16,-5 5 1 0,5 6 1 0,-2 3-1 16,-2 6 1-16,1 3 1 0,-3 3 1 15,-4 0 3-15,0 1-3 0,-6-1 0 0,2-2 1 0,-5-2-1 16,0 0 5-16,-6 1 2 0,1-2 0 16,-5 1 4-16,-5-1-2 0,3 1-2 0,-7-3 1 15,0 1-4-15,-2-2 3 0,-2-2 3 0,-4 0-1 16,1-2 1-16,-5-1-1 0,-6 0-5 15,-1 0-2-15,-3-1-2 0,-1-1 1 0,1-1 3 16,1-6 3-16,-2-7 4 0,6-3-1 0,1-4 1 16,5-5 6-16,1-2 2 0,5-2 5 0,3-3 1 15,0-5 0-15,4-3-2 0,-1-2 0 16,5-3-1-16,1-4-4 0,1-5 3 0,3 3-10 16,0-7-3-16,7 0-1 0,1-4-8 0,2-1 3 15,11-5 1-15,2 3-3 0,5 0 9 16,1 3 0-16,0 3-4 0,3 5 9 0,-1 6-5 15,-2 3-2-15,2 3 3 0,-2 3-10 0,5 4 0 16,-4 1 1-16,1 5-4 0,3 0 3 0,-1 3-3 16,-2 6 2-16,3 4 2 0,-2 3-4 0,3 3-1 15,0 3 3-15,0 3 1 0,2 1 3 16,-1 1 6-16,-4 5-5 0,3 1-4 0,-4-1 3 16,2 1-5-16,-4 2 4 0,-2 0 3 0,-3 1-6 15,0-1 3-15,-2-3-3 0,-4 0-5 16,0-5 3-16,0-1-7 0,-3 1-6 0,-3-3-4 0,2-2-5 15,-2-4-10-15,3-4-20 0,-3-4-31 16,3-4-45-16,0-3-82 0,0-3-177 0,2 0-353 16,-4 0-617-16</inkml:trace>
  <inkml:trace contextRef="#ctx0" brushRef="#br0" timeOffset="193511.1573">22998 14334 2070 0,'0'0'11'0,"0"0"-1"0,0 0-5 15,0 0 0-15,0 0 21 0,0 0 27 0,0 0 31 16,0 0 22-16,0 0-5 0,0 0-26 16,0 0-31-16,0 0-28 0,0 0-19 0,0 0-9 15,43-84-2-15,-43 95 2 0,1 7 11 0,0 4 6 16,-1 4 3-16,2 5-1 0,2 2-3 0,0 4 1 15,-2 1-4-15,4 3 4 0,-2 0 1 0,3-1 0 16,2-2-3-16,2-2-2 0,1-3-2 16,4-2 1-16,-1-3 3 0,5-3 0 0,1-6 2 15,1-2-3-15,5-6 3 0,-3-3 5 0,4-5 4 16,1-3 6-16,-1-2 1 0,-3-8 2 16,4-3 4-16,0-6 1 0,-4-2 6 0,2-4 2 15,-5-3 4-15,-3-1 6 0,-1-4 3 0,-7-1-1 16,-3-1 0-16,-6 1-5 0,-2-3-3 15,0 3 3-15,-6 0 0 0,2 3-2 0,-4 6 4 16,-1 2-6-16,4 7-5 0,-3 6-3 0,1 3-14 16,5 3-5-16,-1 1-7 0,-1 3-15 0,3 0-10 15,0 0-13-15,0 7-4 0,-2 6 8 0,-4 7 8 16,-1 9 14-16,3 5 5 0,-2 5 1 16,4 1 0-16,-1 2-1 0,4-2 0 0,3-4-3 15,6-4 2-15,3-3-7 0,4-3 3 0,3-3 2 16,6-2-1-16,0-3 5 0,3-5 0 0,1-1 0 15,2-5-2-15,2-3 3 0,-1-4 0 0,0 0 3 16,1-2 4-16,-5-6 0 0,-1-2 0 16,-4-3 1-16,-3-5-2 0,-1-1 6 0,-4-5 2 15,-3-2 3-15,-5-3 2 0,-2-1-3 0,-4-3 1 16,-1-1-7-16,-4 2 3 0,-5 0-4 0,-2 3-1 16,-3 4 4-16,2 1-8 0,-3 4 2 15,0 1-2-15,0 3-8 0,-1 2 2 0,4 4-4 16,2 2-5-16,1 2-5 0,1 2-16 0,5 4-22 15,0 0-37-15,2 0-44 0,-2 6-48 16,3 6-96-16,0-3-207 0,0-1-763 0</inkml:trace>
  <inkml:trace contextRef="#ctx0" brushRef="#br0" timeOffset="193931.1047">24289 14523 2816 0,'0'0'-31'0,"0"0"-14"0,0 0 6 0,0 0 5 16,0 0 22-16,117-38 14 0,-99 33 1 15,-7 1 2-15,-3 3-7 0,-4 1 3 0,2 0-1 16,-3 2 1-16,3 6 5 0,-2 0-4 16,3 4 3-16,-4 4-1 0,-2 2 1 0,0 4 2 15,-1 2-4-15,0 2 5 0,-4 3-8 0,-5 3-2 16,0 1 1-16,-3 3-9 0,-2 2 6 0,-1-2-1 15,1-3-2-15,-1-2 4 0,4-5-1 0,6-2 2 16,0-3 2-16,5-1 1 0,0-1 3 16,7-6 10-16,5-2 10 0,2-6 8 0,5-5 11 15,10 0-1-15,3-10 7 0,7-6 4 0,8 0 1 16,0-3 6-16,2-1-1 0,0 3-3 0,-4 1 2 16,-8 2-7-16,-5 3-1 0,-4 1-4 15,-7 3-5-15,-5 2-3 0,-3 0-4 0,-5 3-5 16,-4 0-5-16,1 1-9 0,-4 1-8 0,-1 0 0 15,0 0-6-15,0 0 3 0,0 0 1 0,0 0-5 16,-3 0-1-16,0 0-5 0,3 0-6 16,-3 1 1-16,-1 3-3 0,0 1 0 0,-3 1 0 15,2 3-10-15,0-1-13 0,2 3-31 0,0 0-55 16,-2 2-121-16,3-2-337 0,1-5-1054 0</inkml:trace>
  <inkml:trace contextRef="#ctx0" brushRef="#br0" timeOffset="195753.2985">13574 15630 1488 0,'0'0'271'16,"0"0"-48"-16,0 0-75 0,0 0-52 0,0 0-30 15,0 0-15-15,0 0-21 0,0 0-12 0,0 0-7 16,0 0-1-16,0 0 1 0,0 0 1 0,17 29 3 16,-12-23-1-16,2-1 4 0,1 0 4 0,2-1 4 15,2-3 9-15,5-1 3 0,2 0-2 16,4-1-4-16,-1-8-8 0,6-3-4 0,0-3-4 16,0-3 0-16,1-2 0 0,0 0-2 15,-5-2-2-15,2 0 0 0,-7-1-1 0,-3 0 1 0,0-2 6 16,-4 0-3-16,0-1 3 0,-3-2-4 15,-1 1-3-15,-6-1 0 0,-1 1 0 0,-1-1-2 16,-2 1 4-16,-4 2 2 0,-1 1 2 0,-2 2 5 16,-5 1 0-16,4 4 1 0,-2 2-3 15,0 3-1-15,1 1-3 0,1 2 0 0,-2 4-3 16,2 1 0-16,1 1-4 0,-1 3-5 0,2 0-5 16,3 0-9-16,-2 3-9 0,-2 4-2 15,2 4-2-15,0 5 4 0,-2 6 11 0,-1 5 1 16,1 4 8-16,-1 3 0 0,1 4 0 0,2 4-1 15,1 0-2-15,-1 2 2 0,4 1 2 0,-2 2-2 16,3-1 4-16,2 0-3 0,0 1-2 0,3 2 1 16,4 2-2-16,1 3 3 0,1-1 1 15,0 1-1-15,-2-1 1 0,-1-2 0 0,2 1-5 16,-6-4 4-16,0 1-5 0,-2-2 0 16,0-1-1-16,-3-1-4 0,-5-4-4 0,-1-3 0 15,0-3 1-15,-2-4-14 0,0-2-5 0,0-4-22 0,0-3-22 16,0-3-9-16,-1-4-18 0,2-3 6 15,0-7 8-15,0-2 3 0,2-3 10 0,-2-7-4 16,0-6-3-16,1-2 6 0,-1-6 15 0,-1-1 27 16,0-3 32-16,1-1 24 0,-1 2 19 0,2 0 11 15,0 1 6-15,3 2 0 0,-1 2 0 16,3 0-2-16,3 2-4 0,1-1 4 0,1 2-12 16,5-3-1-16,4 2-2 0,2-2-5 0,6 0-1 15,1-2-11-15,3 1-11 0,5-1-6 16,1 0-11-16,3 0-5 0,4 2-1 0,-2-2-22 15,4 0-15-15,-3-1-44 0,3 0-104 0,-5-2-197 16,-8 8-255-16,-7 4-569 0</inkml:trace>
  <inkml:trace contextRef="#ctx0" brushRef="#br0" timeOffset="196000.6528">14346 15424 1720 0,'0'0'247'0,"0"0"-20"0,0 0-64 16,0 0-31-16,0 0-8 0,0 0-12 0,0 0-13 15,0 0-16-15,0 0-25 0,0 0-26 16,0 0-19-16,0 0-21 0,0 0-3 0,0 0-3 16,-46-28-2-16,31 58 13 0,2 7-6 0,-3 5 7 15,2 4 9-15,3 1-6 0,0 0 7 16,2 0-4-16,2-2-3 0,4 1 4 0,2-4-4 16,1-2 3-16,0-3 1 0,1-1 0 0,4-4-1 15,1 0-4-15,5-3-1 0,0-1-8 0,5-1-13 16,-2-1-8-16,6-3-11 0,-1-4-21 15,3-7-30-15,4-3-57 0,-3-7-113 0,-2 0-218 16,-3-2-249-16,-7 0-386 0</inkml:trace>
  <inkml:trace contextRef="#ctx0" brushRef="#br0" timeOffset="196255.6331">14639 15421 2608 0,'0'0'80'15,"0"0"-10"-15,0 0-44 0,0 0-25 0,0 0-5 16,0 0 8-16,0 0 3 0,0 0 12 16,0 0 13-16,0 0 6 0,0 0 14 0,0 0-2 15,0 0-14-15,140 119 1 0,-116-86-20 0,4 2-3 16,-6-3 5-16,4 1-11 0,-4 1 8 16,-1-2-3-16,-2 1-3 0,0-3 3 0,-3-1-6 15,3 0 0-15,-4-3-1 0,0 0-3 0,1-2 1 16,-1-1-6-16,-3 1-7 0,4-6-15 15,-4-2-28-15,-1-4-53 0,-2-3-88 0,-1-2-144 16,-4-4-254-16,1-3-230 0,-3 0-238 0</inkml:trace>
  <inkml:trace contextRef="#ctx0" brushRef="#br0" timeOffset="196473.5142">15104 15503 2309 0,'0'0'227'0,"0"0"-29"16,0 0-66-16,0 0-56 0,0 0-24 0,0 0-16 15,0 0-19-15,0 0-6 0,0 0-6 0,0 0-3 16,0 0 9-16,0 0 5 0,0 0 7 16,-54 72 1-16,37-35 0 0,-4 3-4 0,0 2-4 15,-6 1-3-15,1 3-4 0,0-4-2 0,-2-4 1 16,5 2-6-16,-4-5 2 0,4 0-5 0,2-2-2 16,2-3 3-16,5-2-14 0,2-4-19 15,5-3-34-15,0-5-70 0,6-3-99 0,1-7-163 16,1-2-346-16,5-1-759 0</inkml:trace>
  <inkml:trace contextRef="#ctx0" brushRef="#br0" timeOffset="196782.8343">15228 15785 2812 0,'0'0'28'0,"0"0"-28"0,0 0-7 0,0 0-3 16,0 0-6-16,123-15 5 0,-102 20 0 0,-4 3-4 15,-6-1 7-15,-3 5 5 0,-4-1 5 16,3 3 10-16,-5 2 1 0,-1 2 0 0,-1 4-5 0,0 0-8 16,-10 4 1-16,-1 2-7 0,-6 3 3 15,-4 0 0-15,-2 2 3 0,-2 1 2 0,-1-3-4 16,4-1 4-16,2-3-10 0,4-7 5 0,8-3 2 16,3-3-3-16,5-2 7 0,0-2-5 15,5 0 1-15,3 0 7 0,7-2 2 0,0-1 5 16,5-2 2-16,6-4-2 0,-1 1 3 0,4-2-5 15,1 0 1-15,1-5 2 0,-1-2-8 0,-1-1 4 16,-1-1-8-16,-3-1-6 0,2-2 3 16,-4-2-20-16,-1-2-32 0,-3-1-107 0,0-5-289 15,-8 6-506-15,0 3-310 0</inkml:trace>
  <inkml:trace contextRef="#ctx0" brushRef="#br0" timeOffset="197070.7356">15726 15463 2876 0,'0'0'390'0,"0"0"-374"16,0 0-17-16,0 0-8 0,0 0-6 15,0 0 5-15,0 0 11 0,0 0-2 0,0 0 4 16,0 0 6-16,122 106 2 0,-106-78 4 0,0 1 1 16,2 6 1-16,-4 3-5 0,1 2-2 15,-3 2-1-15,-3-2-2 0,-5-1-1 0,2 0 2 16,-5 0 0-16,-1 0-1 0,-1 1-2 0,-7-1 0 15,-2 1-1-15,-5 0-2 0,-2 1 6 0,-4 1-5 16,-5-5 3-16,2 0 3 0,-5-4-10 16,0-1 6-16,4-5-10 0,-2 0 2 0,2-5-2 15,-2 1-14-15,3-5 1 0,0-3-17 0,7-5-23 16,1-3-20-16,6-3-55 0,3-4-82 0,5-3-246 16,2-3-571-16,0 2-337 0</inkml:trace>
  <inkml:trace contextRef="#ctx0" brushRef="#br0" timeOffset="197327.6011">16561 15865 2518 0,'0'0'-29'0,"0"0"-23"0,0 0 8 0,0 0 14 0,0 0 34 0,0 0 33 16,0 0 22-16,0 0 19 0,0 0 10 0,0 0-5 16,0 0-6-16,0 0-15 0,117-10-19 15,-104 8-10-15,4 1-14 0,-2-1-8 0,5 0 1 16,-1 1-12-16,2-1 5 0,0 0-10 0,-2 0-28 16,1 2-37-16,-1-1-121 0,-8-1-302 15,-3 2-1042-15</inkml:trace>
  <inkml:trace contextRef="#ctx0" brushRef="#br0" timeOffset="197473.5734">16863 16022 3238 0,'0'0'43'0,"0"0"-55"0,0 0 3 0,0 0-2 16,0 0 9-16,0 0 7 0,0 0-3 0,0 0 2 15,121 0-2-15,-109 0-11 0,-1 0-16 0,3 0-67 16,-3-2-242-16,-6 0-1303 0</inkml:trace>
  <inkml:trace contextRef="#ctx0" brushRef="#br0" timeOffset="206637.963">18483 7819 1213 0,'0'0'214'0,"0"0"-14"0,0 0-60 0,0 0-31 16,0 0 4-16,0 0 4 0,0 0-3 16,0 0-12-16,0 0-21 0,0 0-22 0,0 0-18 15,0 0-14-15,20-27-8 0,-17 27-6 0,-1-1 2 16,2 0-1-16,3 0-4 0,4-1 1 0,2 1-4 16,4-1-3-16,1 1 2 0,3 0-7 15,2 0 0-15,0 0-1 0,2 1-4 0,1 0-1 16,1 0-4-16,2 0-3 0,2 0-11 0,2 0-20 15,-2 0-43-15,1 0-75 0,1 0-110 16,-4 2-172-16,-5 2-172 0,-10-3-314 0</inkml:trace>
  <inkml:trace contextRef="#ctx0" brushRef="#br0" timeOffset="206801.228">18763 8195 568 0,'0'0'543'0,"0"0"-149"16,0 0-138-16,0 0-83 0,0 0-30 15,0 0-27-15,0 0-14 0,0 0-20 0,0 0-23 16,0 0-22-16,0 0-26 0,0 0-16 0,0 0-9 16,0 0-6-16,76-21-5 0,-51 18-9 15,2 0-20-15,5 0-47 0,4 1-105 0,4-1-250 16,-9-1-496-16,-8 3 335 0</inkml:trace>
  <inkml:trace contextRef="#ctx0" brushRef="#br0" timeOffset="207237.4092">20651 7739 1252 0,'0'0'-7'0,"0"0"5"16,0 0-6-16,0 0-1 0,0 0 19 15,0 0 25-15,0 0 25 0,0 0 16 0,0 0 10 16,0 0-7-16,0 0-8 0,0 0-10 0,0 0-16 15,-89-106-10-15,69 106-12 0,0 3-13 0,-1 5-6 16,-2 5-7-16,-2 4-2 0,0 5 3 0,-2 4-1 16,2 4 8-16,-2 2-1 0,0 4 1 0,4 1-3 15,1 1-5-15,5-1-3 0,5-2 2 16,5-5-2-16,6-4-12 0,2-2 2 0,10-6-4 16,5-3 12-16,4-3 21 0,2-3 9 0,3-4 12 15,3-1 3-15,2-4-6 0,4 0 4 16,0-2 1-16,-1-5 5 0,3-2 16 0,-2-3 11 15,-2-1 13-15,-1 0 13 0,-2-3 15 16,-3 0 13-16,-4-1 5 0,-3-1 0 0,-4 1-10 16,-1-1-13-16,-8 1-13 0,-2 0-16 0,-4-1-16 0,-1 0-15 15,-8-1-11-15,-7-2-10 0,-1 1-7 16,-6-3-9-16,-5 3-6 0,-3-2-4 0,-2 4-1 16,-2 1-2-16,0 4 1 0,3 1-2 15,1 2-4-15,2 5-5 0,4 2-10 0,0 2-16 16,3 1-22-16,1 3-37 0,-2 3-72 0,1 6-156 15,6-2-421-15,5-2-809 0</inkml:trace>
  <inkml:trace contextRef="#ctx0" brushRef="#br0" timeOffset="211906.0156">18824 15347 1820 0,'0'0'53'16,"0"0"-18"-16,0 0-5 0,0 0-14 0,0 0-3 15,0 0 0-15,0 0-4 0,0 0-1 16,0 0 3-16,0 0 2 0,0 0-2 0,0 0-3 16,2-48-6-16,2 47 2 0,3-2 5 0,3-1 4 15,0 1 8-15,2-2 0 0,1-1 9 16,3 1 1-16,-2-1-6 0,3-1-1 0,0 1-10 16,3-2-8-16,3 3-2 0,-2-2-6 0,5 2-2 15,3 0-2-15,-1 0 0 0,3 2 2 16,1-1-1-16,1 0 1 0,2 0 2 0,2-1-2 15,1 2 2-15,0-1 1 0,0 2 0 0,0-1-2 16,1 3 3-16,-4 0-2 0,1 0 0 0,-2 2 6 16,-3 4-2-16,-3 1 5 0,0 1 2 0,-2 1-1 15,-2 0 2-15,2 1 0 0,1 2-4 0,-1 0 3 16,3 0-3-16,-2 1 2 0,1 3 2 0,0 0-1 16,2 2 1-16,1 0-4 15,2 1-2-15,-1 1 0 0,2-1-4 0,-2 1 4 0,0-1 2 16,-1 1-3-16,1 0 6 0,-3-3-6 15,3 0-1-15,-1-1 3 0,-1 1-3 0,1 0 1 16,-1-1 0-16,-2 0-1 0,2-2 4 0,-1-3 0 16,2-2 7-16,1-2 4 0,2-3 9 0,2-2 6 15,3-2-4-15,2-1 2 0,0-5-10 0,4-1-3 16,3-2 0-16,2 0-7 0,1 0 5 16,4-1-6-16,1 0-7 0,3-1 4 0,1 0-8 15,1 1 4-15,0 1 7 0,0 1-3 0,-2 1 5 16,1 2-4-16,-2 0-3 0,2 0 0 15,1 2-2-15,3 0 4 0,2-1 2 0,3 1-2 16,3-1 1-16,2 1-3 0,-1 0 0 0,3-1-4 16,-3 1 2-16,-1 2 2 0,-1 1-5 15,2 0 3-15,1 0 2 0,-1 2 1 0,-6 0 3 0,1-2 3 16,-3 0 3-16,1 2-5 0,-3 1-3 0,3 1-3 16,-4 4-11-16,0 2 4 0,-6-1 4 15,0 0-1-15,-10-1 10 0,-2 1-6 0,-9-4-1 16,-7 0 3-16,-7-1-10 0,-8 0 4 0,-1-2 2 15,-3 0-3-15,-2-1 6 0,-3 1-2 0,2-1-7 16,-4-1 1-16,5 0-15 0,-3 0-27 16,5 0-92-16,-1 0-259 0,-3 0-1092 0</inkml:trace>
  <inkml:trace contextRef="#ctx0" brushRef="#br0" timeOffset="212361.6022">25288 14584 1345 0,'0'0'262'0,"0"0"-99"0,0 0-21 0,0 0-27 0,0 0-17 16,0 0-6-16,0 0 0 0,0 0-14 0,0 0-12 15,0 0-14-15,0 0-24 0,0 0-13 0,0 0-6 16,0 0-9-16,119-50 4 0,-97 47 0 0,-1 2-3 16,1 1 3-16,1-1-4 0,-2 1-2 15,-1 0 1-15,0 0-2 0,-3 0-8 0,2 0-12 16,-5 2-31-16,1 2-74 0,-5 1-164 0,-1-1-301 15,-5 0-810-15</inkml:trace>
  <inkml:trace contextRef="#ctx0" brushRef="#br0" timeOffset="212528.7982">25371 14739 1474 0,'0'0'401'0,"0"0"-327"15,0 0-51-15,0 0 14 0,0 0 28 16,0 0 31-16,0 0 15 0,0 0-23 0,0 0-20 15,0 0-31-15,0 0-22 0,0 0-8 0,0 0-12 16,131 19-10-16,-108-18-20 0,4-1-54 16,1 2-107-16,2-1-172 0,-8 0-227 15,-6 0-598-15</inkml:trace>
  <inkml:trace contextRef="#ctx0" brushRef="#br0" timeOffset="213325.0473">26077 14586 0 0,'0'0'0'0,"0"0"0"0,0 0 0 0,0 0 0 15,0 0 0-15,0 0 0 0,0 0 58 0,0 0 69 16,0 0 47-16,0 0 34 0,0 0-4 16,0 0-21-16,0 0-11 0,-4-57-6 0,4 54-1 15,0 0-6-15,0 1-12 0,0-1-13 0,0 0-16 16,0-1-5-16,0 1-11 0,-2-1-14 0,2 1-13 16,0 0-17-16,-2-1-17 0,2 0-12 15,0 2-10-15,-1-1-7 0,1 0-1 0,0 1-3 0,-1-1-4 16,1 1 1-16,-1 0 1 0,1 1 0 15,-2 1 2-15,1-1 0 0,1 1-2 16,-1 0 1-16,1 0 0 0,0 0-1 0,-2 0-2 0,1 0-3 16,0 0-5-16,-1 0-6 0,-1 0-3 15,0 1 0-15,-2 0 4 0,0 2 3 0,-2 1 8 16,1-1 0-16,-2 2-2 0,1 0 2 0,0 0-2 16,0 1 2-16,-1 1 1 0,2-1 0 15,1 1 0-15,-3 2-1 0,2-1-2 0,0 2-3 0,-1 0 3 16,1 0 0-16,-1 1 2 0,3 1 4 15,-2-1-4-15,3 2 1 0,-2 0-4 0,2 0-2 16,-1-1 2-16,1 1 0 0,2 0 1 0,-2 0 3 16,2 1-4-16,0-1 2 0,1-1 3 15,0 1-4-15,0-2 3 0,0-2-1 0,0 3 0 16,2-4 0-16,1 2 0 0,1-2 0 0,0-1 1 16,-1-1 5-16,2 1 1 0,-2-1 0 0,4-2-1 15,-2 1 0-15,3 0 1 0,-2 0 3 16,0-2 5-16,1-1 2 0,1 0 3 0,0-1 2 15,0 0-3-15,0-1 3 0,4 0-2 0,-4 0-1 16,4 0 1-16,-1-4 0 0,2-1 1 16,-1 2 3-16,1-4-1 0,-1 1 1 0,0-3 1 0,1 1-3 15,-1-2-1-15,0 1-1 0,0-2-4 16,-3 1 3-16,2 0 4 0,-4 2-1 16,0 2 6-16,-3-2-4 0,0 0-1 0,0 2 0 15,-2-2-3-15,1 1 3 0,-3-1-1 0,0-1 0 16,0 0-1-16,0-2-2 0,0-1-4 0,0 1 0 15,-2-2 3-15,-1-3 0 0,-2 0-1 0,-4-4 4 16,3 2-8-16,-3-1 1 0,1 0-5 0,-1 1-1 16,3 2-1-16,-1 1-3 0,2 2 1 0,1 2-3 15,-1 2-4-15,1 0 1 0,0 2-5 16,-3 3-5-16,1-1-7 0,-3 2-22 0,-4 0-30 16,-7 3-71-16,-7 0-162 0,4 6-564 0,5-1-802 15</inkml:trace>
  <inkml:trace contextRef="#ctx0" brushRef="#br0" timeOffset="229950.6646">26038 14469 593 0,'0'0'126'15,"0"0"-29"-15,0 0-30 0,0 0-43 0,0 0-1 16,0 0 6-16,0 0-5 0,0 0-5 0,0 0-6 15,0 0-10-15,0 0-8 0,0 0-1 16,-8-8 2-16,6 11 10 0,1 0 13 0,-2 1 3 16,1-2 8-16,0 2-5 0,1 0-4 0,0-3 1 15,1 2-10-15,0-3 4 0,0 1 5 16,0-1 1-16,0 0 6 0,0 0 0 0,0 0 1 16,1 0 8-16,2 0 10 0,-2 0 11 0,3 0 13 15,1 0 11-15,-1 0 7 0,1-1 9 0,-1-3 4 16,0 0 8-16,-2 0 6 0,0 2 6 0,-2 0 3 15,0-1-8-15,0 3-14 0,0-2-15 16,0 2-26-16,-2 0-23 0,0 0-11 0,-2 0-13 16,0 2-1-16,-3 1 1 0,-1-1-7 0,-2 2-1 15,-4 1-1-15,1 1-5 0,-3 2 1 16,1 2-5-16,-4 4-9 0,3 3-5 0,-1 2-27 16,0 2-37-16,4-1-122 0,3-3-373 0,2-5-935 15</inkml:trace>
  <inkml:trace contextRef="#ctx0" brushRef="#br0" timeOffset="232996.2662">17609 13962 1150 0,'0'0'244'15,"0"0"-29"-15,0 0-14 0,0 0-50 0,0 0-8 16,0 0-23-16,0 0-16 0,0 0-18 15,0 0-12-15,0 0-8 0,0 0-10 0,0 0-7 16,-48-96-13-16,43 93-11 0,4 1-3 0,-1 0-11 16,-2 2-5-16,1 0-4 0,1 0-9 15,-4 0-1-15,1 0-3 0,-3 5-3 0,-2 0 6 16,-2 5-2-16,-1 0 2 0,-4 1 3 0,1 3-1 16,-2 2 3-16,0 1 2 0,-2 3 1 0,-1 3 0 15,1 2 1-15,-1-3-2 0,2 4 0 16,3-2-1-16,2 0-2 0,3-1 3 0,1 3-1 15,0 0 1-15,1 3 1 0,3 0 0 0,1 0-3 16,0 0 0-16,1-1-3 0,2-2 1 0,1-2-1 16,1-2-2-16,0-1-3 0,7-1-5 0,0-1 0 15,5-2-1-15,4-2 6 0,-1 0 2 16,6-3 3-16,2-2 6 0,1-2-3 0,5-4 4 16,0-2 4-16,1-2 3 0,1 0 11 0,1-4 3 15,-1-4 10-15,0-3 6 0,-2-2 6 0,0 0 6 16,-5-2 3-16,2-2 2 0,-4-2 0 15,-4 0-1-15,-2-3 2 0,0-1-4 0,-4-1-1 16,-3-3-2-16,-3 1-7 0,-2-3 3 0,-2 1-7 16,-2 2-5-16,0-1-5 0,-6 2-10 0,-1 0 1 15,-2-1-4-15,-2 2 1 0,1 1 2 16,-2-1-9-16,0 4 2 0,2 2-7 0,1 3-3 16,0 3-1-16,0 2-7 0,2 2 0 0,-1 2-8 15,3 3-10-15,1 1-6 0,0 1-19 16,1 1-20-16,-1 0-30 0,0 3-43 0,-2 5-45 15,2 5-73-15,1 3-149 0,0-3-291 0,1-3-755 0</inkml:trace>
  <inkml:trace contextRef="#ctx0" brushRef="#br0" timeOffset="233256.9227">18003 14245 2098 0,'0'0'64'0,"0"0"-67"0,0 0-12 0,0 0-4 16,0 0 35-16,0 0 44 0,0 0 20 0,0 0 0 16,0 0-15-16,0 0-22 0,0 0-8 0,0 0-1 15,0 0-3-15,0 0-3 0,101 0-8 16,-80 0-4-16,0 0-3 0,4 2 1 0,-2 1 1 16,1 0 4-16,-1-1 0 0,-1 2-3 0,-2-1-2 15,-3 2-4-15,-1 0-5 0,-3-2-1 0,-1 2-2 16,-2-3-2-16,-3 2-4 0,0-4-7 15,-3 3-14-15,-4-2-26 0,0-1-47 0,0 0-112 16,-8 0-303-16,1-1-386 0,0-2-54 0</inkml:trace>
  <inkml:trace contextRef="#ctx0" brushRef="#br0" timeOffset="233622.7274">17271 13617 1727 0,'0'0'47'0,"0"0"-57"0,0 0-44 0,0 0 3 16,0 0 31-16,0 0 38 0,0 0 34 15,0 0 16-15,0 0 14 0,0 0 6 0,0 0-3 16,-21 126-5-16,15-97-3 0,-2 6 0 0,-3 2-3 16,1 5-6-16,-4 4-13 0,1 2-11 0,0 3-7 15,-5 4 3-15,-1-1-1 0,1 3 0 0,1-1 1 16,-1 0-9-16,0 1-2 0,2-1-8 0,2 1-8 16,4 0-4-16,4 1-7 0,2 1-2 15,4 0 0-15,0 2-2 0,4 1 0 0,7 3 0 16,2 0-6-16,7 1-10 0,4-1-9 15,12 0-19-15,6 0-53 0,12-5-167 0,-7-15-492 0,-14-14-730 16</inkml:trace>
  <inkml:trace contextRef="#ctx0" brushRef="#br0" timeOffset="234283.324">25064 14077 1470 0,'0'0'192'0,"0"0"-47"16,0 0-53-16,0 0-28 0,0 0-2 0,0 0-1 16,0 0-5-16,0 0-4 0,0 0-7 0,0 0-11 15,0 0-13-15,0 0 0 0,0 0-2 16,0 0 10-16,1 20 11 0,2-2 0 0,2 4 6 15,-2 7-4-15,4 3-2 0,1 4 0 0,-3 2-8 16,4 1-2-16,-2 0-1 0,1 0-10 0,1 2-5 16,1 4-4-16,1 3-4 0,-1 2-1 15,-1 3 6-15,0 1-1 0,-6 3-2 0,-1 3 3 16,-2 2-8-16,-5 1 5 0,-4-2 20 0,2-6 0 16,-2-4 9-16,0-5 11 0,1-5-9 15,2 0 0-15,0-4-9 0,-4-2-15 0,0 0-5 16,-3 0-5-16,-6 1 7 0,-3-1 0 0,-3-4-5 15,1-3-3-15,-3-8-15 0,4-3-5 0,-2-3 4 16,2-4-6-16,1-5 4 0,-1-2-16 16,-1-3-29-16,2 0-45 0,-1-6-79 0,-4-2-193 15,10 1-368-15,2 2-748 0</inkml:trace>
  <inkml:trace contextRef="#ctx0" brushRef="#br0" timeOffset="234828.8269">25521 13805 1993 0,'0'0'188'0,"0"0"-75"0,0 0-67 0,0 0-28 16,0 0-13-16,0 0 10 0,0 0 10 15,0 0 4-15,0 0 6 0,0 0-2 0,120-86 1 16,-106 84-6-16,4 1-5 0,-4 1-6 0,2 2-5 15,-3 6-4-15,3 3-2 0,-3 5 1 0,-2 0-2 16,-1 6 0-16,-4 4 0 0,-6 3-1 16,0 2 3-16,-13 1 1 0,-3 3-3 0,-5-2 1 15,-6-1-9-15,4-4-6 0,-2 0-1 0,2-9-4 16,6-3 8-16,4-4 2 0,6-4 2 16,4-2 4-16,3-2-2 0,0 0 6 0,6 1 12 0,6 0 14 15,9-2 16-15,9 0 15 0,10-1 12 0,9-2 3 16,6 0 0-16,6 0-8 0,0 0-11 15,-2-3-7-15,-5-1-5 0,-5 0-1 0,-7 0 1 16,-5 1-4-16,-6 1 0 0,-7 1-7 0,-6 0-9 16,-5 1-6-16,-3 0-10 0,-5 0-5 0,-3 0 0 15,-1 0-5-15,-1 0 0 0,0 0-6 16,0 0-14-16,-1 0-10 0,-2 0-18 0,-5 1-18 16,-3 2-28-16,-7 3-67 0,-3 1-143 15,1-1-410-15,5-2-895 0</inkml:trace>
  <inkml:trace contextRef="#ctx0" brushRef="#br0" timeOffset="236304.4135">4119 11146 1798 0,'0'0'188'0,"0"0"-59"15,0 0-35-15,0 0-35 0,0 0-27 0,0 0-14 16,0 0-17-16,0 0-11 0,0 0-13 0,0 0-3 15,0 0 3-15,0 0 2 0,-61 45 7 16,50-16 4-16,-1 5 3 0,-2 5 5 0,-1 4 3 16,0 6 3-16,0 3 5 0,0 5 5 0,2 3 4 15,0 7 6-15,0 4 1 0,4 4 1 16,0 3 1-16,3 4-1 0,1 4 3 0,2-1 2 16,3 2-3-16,0 0 5 0,2 0-1 0,4 4 1 15,4 2 5-15,1 3-1 0,5 0 3 16,2 2 0-16,5 0-4 0,3 3 2 0,6 1-3 15,2 1-6-15,3 0 1 0,2-2-6 0,4-2-3 16,2-4-1-16,3-3-6 0,4-2-5 0,3-3 3 16,6 0-5-16,6-2 0 0,4-3 0 0,7-3-10 15,6-3-3-15,7-4-17 0,6-7-25 0,9-4-93 16,-26-18-325-16,-24-15-1094 0</inkml:trace>
  <inkml:trace contextRef="#ctx0" brushRef="#br0" timeOffset="237007.3161">12775 11023 2060 0,'0'0'38'0,"0"0"-5"16,0 0-26-16,0 0-7 0,0 0-2 15,0 0 3-15,0 0 11 0,0 0-1 0,0 0 4 16,0 0 7-16,0 0-6 0,0 0 6 0,108-24-2 16,-105 35 3-16,2 5 10 0,-2 2-1 0,1 5 3 15,0 5 2-15,1 3-7 0,-1 3-1 0,1 6-3 16,0 1-9-16,-3 4 0 0,2-1-4 0,0 4-4 16,-2 0 0-16,2 2-3 0,-1 1-2 15,-1 4 3-15,-2 2 1 0,0 4 4 0,-5 1 9 16,0 3 4-16,-3 2 6 0,4-1 10 15,-4 2 5-15,4 0 8 0,-2 0 3 0,2-1-8 16,-1 2-6-16,2 0-8 0,-6 6-6 0,1 0-2 16,-2 0 0-16,-3 3-2 0,-2-2 2 0,-5-1-1 15,-3 0-3-15,-1-2 0 0,-8-1-7 0,-5 1-2 16,-3-3-1-16,-3-1-5 0,-8-2 1 16,-4-2-3-16,-1-2-2 0,-5-5 2 0,0-4-1 15,-3-2-1-15,1-9-1 0,2-6-3 0,4-7-4 16,3-6-5-16,5-9-10 0,6-7-12 15,4-6-20-15,7-2-40 0,5-7-72 0,5-8-161 0,7 3-442 16,8 3-794-16</inkml:trace>
  <inkml:trace contextRef="#ctx0" brushRef="#br0" timeOffset="237607.7829">13243 10671 1482 0,'0'0'149'0,"0"0"5"0,0 0-53 0,0 0-11 15,0 0-1-15,42-144 5 0,-29 114 10 16,2 2-4-16,0 4-2 0,-3 0-14 0,2 4-21 0,-1 2-15 16,-1 2-15-16,0 3-10 0,1 1-6 0,2 2-5 15,-4 3-10-15,4 2 0 0,-1 2-7 16,-2 3-5-16,3 0 2 0,-2 2-8 0,-1 7 0 15,0 5 2-15,2 3-3 0,-2 4 6 0,-1 4 1 16,-1 5 2-16,-5 3 4 16,0 3 1-16,-4 2 1 0,-1 2 5 0,-1-3-2 0,-7-3 3 15,0-4 1-15,0-5 1 0,1-4 3 16,0-4 6-16,-2-4 2 0,3-1 7 0,0-1 5 16,2-2-8-16,-1-1 0 0,3 0-7 0,1-2-10 15,1-2 4-15,0 1-2 0,0-3 2 0,2 0 11 16,6 1 2-16,3 1 9 0,6 0 5 0,8-1-3 15,6-1-2-15,9-2-5 0,9 0-5 0,3-5 0 16,5-1 1-16,3-1-3 0,2 0 3 16,3 0-3-16,-3 1 5 0,0-1 3 0,-1 1 1 15,0 0 6-15,-2 2-4 0,-1-1-4 0,-5 1-2 16,-7 3-7-16,-7-2-3 0,-4 0-5 16,-12 3-5-16,-4 0 0 0,-8 0-7 0,-6 0 3 15,-1 0-4-15,-4 0-8 0,0 0-18 0,-8 0-27 16,-2 6-33-16,-11 5-75 0,-9 6-190 15,2-3-546-15,7-3-678 0</inkml:trace>
  <inkml:trace contextRef="#ctx0" brushRef="#br0" timeOffset="238265.5151">4402 14793 2053 0,'0'0'131'16,"0"0"-21"-16,0 0-13 0,0 0-28 0,0 0-23 15,0 0 1-15,0 0-4 0,0 0-5 0,0 0-6 16,0 0-8-16,0 0-8 0,0 0-4 0,-50 14 4 15,30 10-8-15,-5 10 6 0,-2 6 0 0,-2 9 4 16,0 8 12-16,-1 2 2 0,2 6 7 16,2 3 0-16,0 5-4 0,2 7 0 0,1 7-1 15,0 4-5-15,3 2-2 0,4 2-5 16,4-1-7-16,4-3-4 0,7 0-2 0,1-5-2 16,12-3 5-16,3-3-3 0,8-8-3 0,3-4 2 0,4-3-13 15,2-8 7-15,2-3-3 0,1-5-6 16,3-3 6-16,2-6-7 0,0-2 3 0,0-4-5 15,1-3-10-15,-1-5-20 0,0-4-45 0,-2-7-66 16,2-7-110-16,-1-8-216 0,-9 0-318 16,-11-3-528-16</inkml:trace>
  <inkml:trace contextRef="#ctx0" brushRef="#br0" timeOffset="238757.0145">4628 15322 2780 0,'0'0'-42'16,"0"0"-27"-16,0 0-23 0,0 0-4 0,0 0 13 0,0 0 42 16,0 0 35-16,0 0 24 0,0 0 11 15,0 0-1-15,0 0-2 0,0 0-1 0,0 0 2 16,0 0 4-16,52 11 8 0,-31 19-7 0,0 5-6 15,4 1 0-15,0 1-15 0,2 1 3 0,-1 0-7 16,2-6-9-16,-1-3-1 0,1-3-10 0,-1-3-3 16,2-4-2-16,-1-3-3 0,1-3-1 15,-1-3-5-15,0-3-12 0,1-4-23 0,-3-3-25 16,-1 0-25-16,2-9-8 0,-2-4 4 0,0-1 9 16,-3-5 22-16,-2-4 29 0,-2-3 32 15,-3-4 37-15,-2-4 25 0,-3-4 19 16,-2-2 20-16,-1-2 16 0,-3 1 22 0,-4 3 8 0,0 2 3 15,0 5-4-15,0 4-21 0,1 6 8 0,0 6 9 16,-1 5 0-16,0 8-1 0,0 2-33 16,0 0-43-16,0 1-25 0,-2 4-18 0,0 6-9 15,-6 7 5-15,0 8 1 0,-3 10 9 0,-2 9 7 16,-2 5-5-16,0 4 4 0,-2 2-3 16,3-1-6-16,0 1 5 0,-2 0-4 0,-1 0 0 15,0 1 0-15,0-3 0 0,-3 1-5 0,-1-1-3 0,2 0 3 16,-2-3-8-16,2-5-7 0,0-2-13 15,5-7-43-15,1-6-39 0,6-7-86 0,0-6-155 16,4-8-325-16,3-5-845 0</inkml:trace>
  <inkml:trace contextRef="#ctx0" brushRef="#br0" timeOffset="239035.1761">5336 15872 2380 0,'0'0'116'16,"0"0"-30"-16,0 0-28 0,0 0-22 15,0 0-15-15,141-70-1 0,-113 66 1 0,-1 4-5 16,-6 0 7-16,0 7-8 0,-2 6-4 0,-6 4 5 16,-2 5-9-16,-2 4 7 0,-4 2 9 0,-3 5-9 15,-2 6 8-15,-8 5-12 0,-7 5-34 16,-2 5-2-16,-9 1-10 0,2-2 5 0,-1-7 31 16,0-8 2-16,7-10 10 0,5-9-5 0,5-7-2 15,6-3 0-15,2-4-1 0,0 2 6 16,6-4 1-16,4 0 8 0,4-2 4 0,3-1 7 15,5 0 5-15,2-6-7 0,7-4-2 0,6-3-12 16,4-1-13-16,2-2 1 0,7-4-17 0,0-2-13 16,2-3-19-16,3-2-76 0,-1-2-127 0,-13 6-379 15,-14 8-910-15</inkml:trace>
  <inkml:trace contextRef="#ctx0" brushRef="#br0" timeOffset="239222.6841">6763 15760 3204 0,'0'0'21'0,"0"0"-37"0,0 0-4 15,0 0 2-15,0 0 12 0,0 0 15 16,0 0-4-16,0 0 11 0,122-20-2 0,-105 17-11 16,-1-2 8-16,6 1-15 0,3-1 1 15,1-3-4-15,6 0-27 0,1-2-31 0,2-3-80 16,9 1-169-16,-13 0-428 0,-9 5-830 0</inkml:trace>
  <inkml:trace contextRef="#ctx0" brushRef="#br0" timeOffset="239641.3814">8456 15283 3170 0,'0'0'26'0,"0"0"-26"0,0 0-13 16,0 0-5-16,0 0 5 0,0 0 4 15,0 0 6-15,143-40 4 0,-113 31-3 0,1-3 5 16,1 1-6-16,0-2 1 0,4-5 3 0,2-1-5 16,2-2-1-16,4-4-1 0,-1-4-4 0,-2-3 1 15,-3-2-3-15,-5-3-5 0,-3 1-3 16,-7-4 1-16,-5 2 3 0,-7-1 9 0,-6 0 11 16,-5 1 3-16,-2 2 12 0,-8 4 0 0,-4 4 1 15,-4 5 5-15,-4 0-5 0,-2 6 5 16,-4 3 3-16,0 3-4 0,-2 8-1 0,0 3-9 0,-1 3-8 15,1 10 0-15,-1 8-5 0,2 8-4 16,3 5 6-16,-1 8-1 0,4 7 4 0,5 3 7 16,1 6 0-16,11 4 0 0,1 1 2 0,5 4 2 15,4 0 3-15,6 0 2 0,3-1 2 0,1 0 0 16,5 0 1-16,0-1-1 0,1 1-7 16,-2-2-2-16,-2 1-5 0,0-1-3 15,-4 4 3-15,-3-4-3 0,-3 1-2 0,-4 0-4 0,-2-1-8 16,-6 3-10-16,-5-4-17 0,-3-3-13 15,-4-5-43-15,-3-7-42 0,-5-10-65 0,2-8-98 16,-5-10-129-16,0-7-170 0,7-4-117 0,9-6-285 0</inkml:trace>
  <inkml:trace contextRef="#ctx0" brushRef="#br0" timeOffset="239757.1568">8513 16054 389 0,'0'0'544'16,"0"0"-44"-16,39-179-94 0,-21 119-88 0,2 7-75 15,2 7-87-15,0 3-57 0,7 4-47 0,2 0-36 16,5 4-14-16,5 0-18 0,1 1-12 0,7-3-10 15,2 5-25-15,3-3-32 0,5 1-77 0,2-2-224 16,-13 8-294-16,-15 9-537 0</inkml:trace>
  <inkml:trace contextRef="#ctx0" brushRef="#br0" timeOffset="239957.4344">9801 14870 2422 0,'0'0'291'0,"0"0"-93"0,0 0-83 15,0 0-52-15,0 0-26 0,0 0-12 0,0 0-3 16,0 0-5-16,0 0 5 0,0 0 2 0,-88 124-4 15,55-73 2-15,1 3-5 0,0 1-1 16,3 3 4-16,6 0-4 0,4-1-1 0,8 0-8 16,3-1 2-16,8 1-5 0,0-3 0 0,9-2 9 15,3 0-11-15,1-4 5 0,5 0-2 0,3-5-8 16,2-3 0-16,3-6-11 0,3-5-13 16,1-4-9-16,2-4-38 0,-1-2-61 0,0-6-124 15,-9-5-323-15,-4-3-988 0</inkml:trace>
  <inkml:trace contextRef="#ctx0" brushRef="#br0" timeOffset="240186.6984">10350 15137 3483 0,'0'0'52'0,"0"0"-56"0,0 0-3 0,0 0-6 15,0 0 0-15,122 30 10 0,-83-11 0 16,-1 4 1-16,-3-1 4 0,-2 3-3 0,-3 0 4 15,-2 3-1-15,1 0-2 0,-6 2 2 0,0 1-4 16,0-2-1-16,-4-2 3 0,-2 1-1 16,-3-3-3-16,-1-5-6 0,-4 0-17 0,-4-7-21 15,-1-3-34-15,-3-3-55 0,-1-5-64 0,-4-2-72 16,-3 0-149-16,-6-10-196 0,3 2-159 16,3 1-116-16</inkml:trace>
  <inkml:trace contextRef="#ctx0" brushRef="#br0" timeOffset="240326.1977">10719 15279 911 0,'0'0'603'0,"0"0"-129"0,0 0-114 15,0 0-95-15,0 0-73 0,0 0-55 16,0 0-42-16,0 0-33 0,0 0-16 0,-116-25-7 16,90 51-4-16,0 5-5 0,-5 5-11 0,-1 2-8 15,-3 2-4-15,2 2-2 0,1 0-4 0,1 2-5 16,3-3-10-16,6-1-28 0,3-2-27 0,6-5-55 16,3-3-84-16,7-5-142 0,2-9-390 0,1-6-792 15</inkml:trace>
  <inkml:trace contextRef="#ctx0" brushRef="#br0" timeOffset="240569.8998">10971 15435 2644 0,'0'0'960'0,"0"0"-974"0,0 0-5 15,0 0-14-15,0 0 0 0,0 0 5 0,0 0 8 16,0 0 11-16,0 0 3 0,0 0 12 0,0 0-2 15,0 0-5-15,117 38 5 0,-117-29-10 16,0 2 2-16,0-2 3 0,0-2-3 0,0 1 10 16,-3-3-4-16,1-2-2 0,2 1 2 0,-2-3-15 15,2-1 2-15,0 0-5 0,0 0-16 0,0 0-12 16,0-5-40-16,0-2-53 0,0-2-116 16,3-5-285-16,1 2-509 0,-2 2-228 0</inkml:trace>
  <inkml:trace contextRef="#ctx0" brushRef="#br0" timeOffset="240910.1003">10900 15602 2946 0,'0'0'161'0,"0"0"-257"15,0 0-51-15,0 0-29 0,0 0 20 0,0 0 59 16,140-62 81-16,-116 48 75 0,-4 4 38 15,-4 2 10-15,-2 2-4 0,-2 2-29 0,2 0-21 0,-3 3-17 16,-1 1-15-16,1 0-5 0,-3 2-8 16,-3 5-5-16,0 3 5 0,-4 4-6 0,-1 4 7 15,0 4-4-15,-7 4-4 0,-5 4 0 0,-5 3-10 16,-2 3-4-16,-3 0-1 0,-2-2-5 0,-2-2 4 16,2 0 2-16,1-5-1 0,0-2 1 15,5-3-3-15,3-3 2 0,6-6-1 0,6-3 2 16,3 0 7-16,1-7 9 0,10 2 12 0,0-1-1 15,7-1 10-15,8-3 7 0,3 0-8 0,9-8 5 16,5-2-23-16,8-4-22 0,7-2-10 16,3-3-41-16,2-3-60 0,3-2-154 0,-1-2-286 15,-15 4-249-15,-19 7-267 0</inkml:trace>
  <inkml:trace contextRef="#ctx0" brushRef="#br0" timeOffset="241147.7471">12065 15208 2314 0,'0'0'457'0,"0"0"-347"0,0 0-25 16,0 0-40-16,0 0-30 0,0 0-11 0,0 0-4 16,0 0-3-16,0 0 4 0,0 0 4 15,0 0 12-15,0 0 17 0,0 0 7 0,-13 101 9 16,14-59-6-16,0 5-12 0,-1 2 1 0,0 3-9 16,0 0 1-16,-4 2 2 0,-1 1-10 15,-2 3 2-15,-2 3-8 0,-3 0-6 0,-2-5 4 16,-2-3-8-16,-2-3 2 0,0-5-3 0,-3-1-1 15,-1-1-8-15,0-7-1 0,1-2-3 16,-3-6-22-16,3-9-25 0,-1-5-48 0,0-7-77 16,1-7-105-16,5 0-336 0,6 0-945 0</inkml:trace>
  <inkml:trace contextRef="#ctx0" brushRef="#br0" timeOffset="241471.597">12141 15113 3637 0,'0'0'-1'0,"0"0"-18"0,0 0-3 0,160-51-10 16,-108 49-7-16,-1 2 9 0,-8 0-2 0,-5 1 10 16,-8 6 9-16,-10 5 1 0,-10 4 12 0,-3 4-1 15,-7 7 9-15,-4 5 2 0,-7 6-6 16,-9 6 2-16,-6 2-4 0,-11 4 4 0,-8-1 4 15,-5-2 0-15,3-4-4 0,1-8-4 0,11-5 0 16,7-7-5-16,12-4 3 0,6-3 4 0,8 0-6 16,2 0 8-16,4-2-6 0,10 0 1 15,6 0 7-15,7-1-3 0,5-3 6 0,10 0-3 16,3-4-4-16,5-2 3 0,2-2-7 16,1-2-3-16,-1 1 3 0,0 1-8 0,-1-2 1 0,0 0-11 15,-1 0-25-15,-5 0-55 0,-3 0-130 16,-9-2-390-16,-13 1-1061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7:06:1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1205 0 0,'0'0'4'0,"0"0"344"15,0 0 11-15,0 0-58 0,0 0-36 16,0 0-20-16,0 0-47 0,0 0-18 0,0 0-34 16,0 0-44-16,0 0-20 0,0 0-34 0,5 0-9 15,-5 0-16-15,0 0-27 0,0 0 12 0,0 0-21 16,1 0 0-16,-1 0 4 0,0 0-27 16,0 0-9-16,0 0-2 0,0 0-19 0,0 0-9 15,0 0-16-15,0 2-39 0,0 1 25 0,0 3 40 16,0 2 36-16,0 5 44 0,0 9 4 0,0 7-27 15,0 6 4-15,0 1 3 0,0-3-12 16,4-2 22-16,-3-5-9 0,1 0-4 0,3 0 11 16,-1-1-9-16,2-2 12 0,-1 0-1 0,3-1-8 15,-2-2 9-15,0-1-11 0,2-1 3 16,1-4 8-16,-1-1-5 0,0-6 13 0,-1 0 2 16,1-5-1-16,0-2 12 0,0 0-4 0,-1 0 10 15,4-2 14-15,-1-5-4 0,3-3 12 0,0-3-8 16,0-1-9-16,2-2 3 0,-1-4-8 0,2 0 2 15,-2-2-1-15,-2-2-3 0,2 2 3 0,-4 0 1 16,-2 1 4-16,-1 2 1 0,-5 3 1 16,1 0 5-16,-2 3-10 0,-1 6 4 0,0 1-15 15,0 1-10-15,0 3 13 0,-1-1-18 0,-1 3 7 16,1 0-12-16,0 0-35 0,1 0-11 0,0 0-39 16,0 3-28-16,0 1-22 0,0 0-10 15,-1 4 38-15,1 5 35 0,0 4 41 0,0 4 29 16,0 2-6-16,0 2-1 0,0 1 6 0,2-2-7 15,4-2 6-15,-1-3-2 0,2-3-7 16,2-3 5-16,-1-3-7 0,1-1 6 0,0-2 5 16,2-3-2-16,1 0 3 0,2-1 6 0,1-3 5 15,3-3 14-15,1-5 13 0,5-5 4 16,1-5-2-16,3-2-7 0,0-2-7 0,-1-4-10 0,-1 1 11 16,-3-2-7-16,-5 3 8 0,-3 0 7 15,-1 1-6-15,-7 4 18 0,1-1-11 0,-4 4-3 16,-3 1 11-16,-1 2-11 0,0 4 10 0,0 2 7 15,-1 3-16-15,-3-1 7 0,-1 0-29 0,-1 1-18 16,-1-2 2-16,-1 0-36 0,-1 1 22 16,-1 0-9-16,0 1-23 0,-1 0 19 0,1 0-21 15,0 2 4-15,0 0-6 0,3 2-21 0,-1 0-33 16,3 0-58-16,-1 0-61 0,3 2-134 0,2 6-195 16,0-2-123-16,1 0 95 0</inkml:trace>
  <inkml:trace contextRef="#ctx0" brushRef="#br0" timeOffset="360.154">4903 1564 1413 0,'0'0'-83'0,"0"0"-26"0,0 0-26 16,0 0 50-16,0 0 84 0,0 0 76 15,0 0 36-15,0 0-20 0,0 0-32 0,0 0-42 16,0 0-40-16,0 0 14 0,0 0-4 0,0 29 13 16,0-18 26-16,0 5-13 0,0 3 9 15,-4 4-2-15,1 2-4 0,0 1 8 0,-2 3-6 16,0-2 1-16,-3 2 5 0,2 1-3 0,0 1 8 16,-3-1 1-16,0 4-1 0,2-2 5 15,1-2-6-15,-2-2 0 0,1 0-3 0,2-6-3 16,1-4-5-16,-1-2-3 0,4-4 4 0,-3-5 1 15,3-2 9-15,-1-2 0 0,2-1 4 0,0-1 9 16,0-1 10-16,0 0 18 0,0 0 16 0,0 0 4 16,0 0 4-16,0 0-8 0,0-1-20 15,0-1-15-15,0 1-29 0,0-1-30 0,0-3-97 16,0-1-158-16,0 0-306 0,0 0-871 0</inkml:trace>
  <inkml:trace contextRef="#ctx0" brushRef="#br0" timeOffset="663.8683">5418 1437 2126 0,'0'0'2'0,"0"0"3"0,0 0-3 0,0 0-20 16,0 0 26-16,0 0 39 0,0 0 23 15,0 0 14-15,0 0-9 0,0 0-26 0,0 0-23 16,0 0-14-16,122-82-11 0,-107 76-2 0,3 0-2 16,-2 0-7-16,1 3 7 0,1-1-12 15,-4 2-9-15,3 0-9 0,-2 2-37 0,2 0-48 16,1 0-115-16,0 0-222 0,-5 0-201 0,-2 0-212 0</inkml:trace>
  <inkml:trace contextRef="#ctx0" brushRef="#br0" timeOffset="954.1795">5668 1462 1450 0,'0'0'149'0,"0"0"-146"0,0 0-22 15,0 0-13-15,0 0 13 0,0 0 24 0,0 0 24 16,0 0 6-16,0 0-13 0,0 0-14 15,0 0-6-15,0 0 5 0,0 0 18 0,0 0 7 16,54 0 9-16,-39-3 1 0,4-1-14 0,-2-2 5 16,5 1-18-16,-1-1 0 0,1 1 9 15,-2-1-17-15,0 0 12 0,-1 1-6 0,1-2-14 16,-2 0 11-16,-1-1-13 0,1 3-1 0,-6 1 8 16,0 0-7-16,-4 3 7 0,-1-1 0 15,-5 2 4-15,-1-2 12 0,-1 2 19 0,0 0 18 16,0 0 9-16,0 0 7 0,0 0-14 0,0 0-7 15,0 0-6-15,0-1-15 0,0 1-2 0,-1 0-10 16,1-1-20-16,0 1-23 0,0 0-50 0,0 0-79 16,0-1-166-16,0 0-337 0,0 1-561 0</inkml:trace>
  <inkml:trace contextRef="#ctx0" brushRef="#br0" timeOffset="1601.5318">6793 899 2565 0,'0'0'-11'0,"0"0"-56"16,0 0-66-16,0 0-40 0,0 0-1 0,0 0 54 15,0 0 62-15,0 0 28 0,0 0 29 0,0 0-19 16,0 0-10-16,0 0 28 0,0 0-4 15,0 0 23-15,0 48 13 0,1-29-27 0,-1 2 22 16,1 2-2-16,-1 1-20 0,0 2 26 0,1-2-23 16,-1 0 6-16,0 1 20 0,0-2-13 0,0 6 18 15,0 7-14-15,0 2-10 0,0 0 4 16,0-1-12-16,0-4 10 0,0-2-1 0,0-3-7 16,2-5 0-16,1-3-5 0,-1-5 0 0,-1-5-1 15,0 2 5-15,2-1 5 0,0-1 2 0,-2-2 4 16,0-1-2-16,-1-3 0 0,0-1 3 15,0-3-1-15,0 2 14 0,0-1 5 0,0-1 7 16,0 0 16-16,0 0-9 0,0 0-1 0,0 0-1 16,1 0-28-16,-1 0-7 0,0-1-11 0,1-1-54 15,0-1-76-15,1-4-307 0,1 1-345 16,-1 2-370-16</inkml:trace>
  <inkml:trace contextRef="#ctx0" brushRef="#br0" timeOffset="1961.4958">7139 761 2337 0,'0'0'56'0,"0"0"18"16,0 0-58-16,0 0-33 0,0 0 16 0,0 0-21 0,0 0 33 15,0 0 2-15,0 0-25 0,0 0 5 16,0 0-47-16,0 0 1 0,0 0 16 0,0 0 6 15,2 9 43-15,-2 5 10 0,0 2-1 0,0 4-1 16,0 5-7-16,0 1-4 0,0 3-4 16,0 1 7-16,0 3-7 0,0-1 4 0,0 2 18 15,0 0-5-15,0 9 11 0,0 6-2 0,0 6-32 16,0 2 5-16,0-8-11 0,0-4-3 0,-1-7 24 16,0 0-12-16,-1-1 14 0,0-7-2 15,-2-1-9-15,1-5 9 0,3-4-12 0,-1-4-2 16,1-5 8-16,-1-2-10 0,1-5 13 0,0 0 2 15,0-1 0-15,0-3 13 0,-1 0-2 16,1 0 6-16,0 0 1 0,0 0-12 0,0 0-8 16,0 0-33-16,0 0-93 0,-2 0-182 0,2 0-430 15,0 0-779-15</inkml:trace>
  <inkml:trace contextRef="#ctx0" brushRef="#br0" timeOffset="2311.479">6438 2109 2703 0,'0'0'-43'16,"0"0"-3"-16,0 0-11 0,0 0 6 15,0 0 42-15,0 0 39 0,0 0 26 0,0 0 1 16,0 0-13-16,0 0-21 0,0 0-38 0,0 0-19 15,0 0 5-15,0 0 1 0,63-34 30 16,-28 24 13-16,3-3-12 0,9-1 9 0,3-1-21 16,1-3-1-16,5 0 9 0,2-2-11 0,2-1 13 15,1-1 0-15,-1 1-9 0,1 1 14 0,-4 0-11 16,-3 0 2-16,-1 4 9 0,-2-1-7 0,-3 1 9 16,-4 1 0-16,-4 2-2 0,-1-1 6 15,-6 1-4-15,-3 3 3 0,-3 1-2 0,-6 2-1 16,-5 2-1-16,-4 0-3 0,-6 0 3 0,1 4-6 15,-6-1 0-15,0 1-14 0,-1 1-94 16,-1 0-291-16,-1 0-372 0,-1 1-630 0</inkml:trace>
  <inkml:trace contextRef="#ctx0" brushRef="#br0" timeOffset="2667.3487">6930 2377 2497 0,'0'0'5'0,"0"0"-21"16,0 0-9-16,0 0 8 0,0 0 26 15,0 0 43-15,0 0 13 0,0 0-3 0,0 0-22 16,0 0-41-16,0 0-16 0,0 0-7 0,0 0 8 15,0 0 18-15,36 35 4 0,-25-17 4 16,0 3 2-16,2 0 2 0,-2 4 0 0,0-3-4 16,-4 2 0-16,1-1-7 0,0 0 3 0,-4 1 2 15,2 1-6-15,-4-1 5 0,0 1-4 0,2 2 2 16,-3 1 4-16,0 0-4 0,-1-1 0 16,0-4-1-16,0-6-5 0,0-3 4 0,1-5-3 0,-1-3 0 15,2-1 0-15,-1 0-9 0,0-3-9 16,1 1-33-16,0-3-53 0,-1 0-75 0,1 0-122 15,-2 0-243-15,1-3-825 0</inkml:trace>
  <inkml:trace contextRef="#ctx0" brushRef="#br0" timeOffset="3063.0137">7372 2317 2906 0,'0'0'9'0,"0"0"-2"16,0 0-10-16,0 0-16 0,0 0 9 16,0 0 13-16,0 0 9 0,0 0 9 0,0 0-9 15,0 0-17-15,0 0-18 0,0 0-24 0,0 0 8 16,0 0 7-16,-11 13 15 0,4 5 19 0,3 1-5 16,-4 1 7-16,6-2-2 0,0 1-1 15,-1-1 3-15,3-1-4 0,3 1 1 0,2-1-1 16,5 2 2-16,5-2 6 0,1 1-4 0,5 0 8 15,5-4-6-15,0 1-2 0,2 0 4 16,0-2-9-16,-5-2 4 0,-2 0 2 0,-2 0-5 0,-1-1 8 16,-7 0 0-16,-2-1-1 0,-5-1 9 0,3-1-3 15,-5 1 5-15,-2-1 8 0,0 1 4 16,-1 2 11-16,-7 0-1 0,-1 0-2 0,-3 3-1 16,-5-1-9-16,-5 2-3 0,-2 1-2 0,-6-1-9 15,-5-1 1-15,-1-1-5 0,-1-1-4 16,5-3-3-16,2-4-2 0,7 0-9 0,4-4-20 15,5 0-43-15,0 0-77 0,7-7-117 0,-2 0-200 16,1-3-304-16,6 5-721 0</inkml:trace>
  <inkml:trace contextRef="#ctx0" brushRef="#br0" timeOffset="3233.0762">7347 2403 2298 0,'0'0'45'0,"0"0"-3"0,0 0-16 15,0 0 15-15,0 0 22 0,139-112 13 0,-101 91-5 16,3 0-19-16,-1 2-25 0,0-1-11 0,2 2-14 16,-3 4-2-16,0-2 1 0,-4 3-12 0,0-1 0 15,-3 2-19-15,-3 3-44 0,-3-1-113 16,-6 2-303-16,-9 4-738 0</inkml:trace>
  <inkml:trace contextRef="#ctx0" brushRef="#br0" timeOffset="4036.9022">3831 3975 1986 0,'0'0'267'0,"0"0"-202"16,0 0 17-16,0 0-10 0,0 0-8 0,0 0 3 16,0 0 1-16,0 0-6 0,0 0-4 0,0 0-14 15,0 0-20-15,0 0-15 0,0 0-24 16,-30-74-26-16,30 77-32 0,0 5-2 0,0 7 19 15,0 5 23-15,0 8 35 0,0 6 9 0,0 4-4 16,4 2-1-16,4 0 4 0,1-1-4 0,2-4 2 16,3-3-1-16,0-4-5 0,2-5 1 0,0-5-2 15,1-4 1-15,3-2 3 0,0-6 1 16,3-2 4-16,3-4 3 0,1 0 5 0,3-5 4 16,0-7 2-16,0 0 0 0,-1-5-1 0,0-2-1 15,-3-4 3-15,-2 0 2 0,-3-4 8 16,-3 1 4-16,-5-2 4 0,-4 2 6 0,-3 1-5 0,-4 2-2 15,-2 3-4-15,0 1-10 0,-3 6 5 16,-2 4-5-16,1 4-2 0,-1 4-6 0,2 1-26 16,-3 0-14-16,-1 4-21 0,0 4-8 0,-3 7 11 15,-4 6 3-15,2 4 17 0,1 5 10 16,2 2-5-16,5 1 7 0,4-5-8 0,0-1-2 16,9-5 11-16,2-4-5 0,4-3 6 0,2-5 7 15,1-2-1-15,4-2 7 0,3-3 4 0,1-3 2 16,4 0 0-16,4-2 7 0,0-5-2 15,1-5 0-15,2-1 8 0,-3-4-11 0,1-2 5 16,-4-1 2-16,-6-4-9 0,-1 2 13 0,-4-2 1 16,-5 1 4-16,-5 1 11 0,-5-1-8 0,-4 1 0 15,-1-3-11-15,-4 4-11 0,-4-1 5 0,-4 1-9 16,0 1 0-16,-7 2 0 0,2 2-17 16,-2 1-2-16,-1 4-6 0,1 2-8 0,0 4-8 15,1 2-25-15,4 3-37 0,2 0-74 0,2 8-108 16,4 6-199-16,3-3-379 0,3-1-664 0</inkml:trace>
  <inkml:trace contextRef="#ctx0" brushRef="#br0" timeOffset="4386.1468">4889 4289 3051 0,'0'0'-34'0,"0"0"-31"0,0 0-6 15,0 0 11-15,0 0 36 0,0 0 25 0,0 0 10 16,0 0 5-16,119-65 0 0,-112 65-7 0,-4 0-4 16,3 0-5-16,-2 4-6 0,4 1 5 0,-5 1 0 15,3 3 1-15,-5 4 7 0,-1 1-5 16,0 3 3-16,-3 4 1 0,-6 5-3 0,-4 4-1 0,-1 3-8 16,-2-1 4-16,1-5-1 0,2-3 3 15,0-4 4-15,3-4-4 0,1 1 0 16,2-3 1-16,3 0-3 0,-1-3 4 0,4 1-1 15,1-3-3-15,0-2 2 0,0-1-4 0,0-2 4 0,3 1 0 16,4-2 2-16,-2-1 5 0,2-2 1 16,4 0 8-16,2 0 4 0,2-4 2 0,2-3 1 15,3-3-2-15,4-5-5 0,0 0-5 16,3-6-1-16,3-1-8 0,0-3-8 0,1-2-10 16,-1 1-32-16,1-3-56 0,-2 2-144 0,-7 6-357 15,-10 8-900-15</inkml:trace>
  <inkml:trace contextRef="#ctx0" brushRef="#br0" timeOffset="4586.3389">5564 4082 2595 0,'0'0'8'16,"0"0"0"-16,0 0-3 0,0 0 4 15,0 0 26-15,0 0 34 0,0 0 16 0,0 0 3 16,120-76-18-16,-100 65-29 0,2-2-17 15,2 1-12-15,4 1-9 0,-3-1-3 0,0 2-10 16,-3 1-8-16,-1 2-7 0,-3 3-24 0,0 1-42 0,-6 3-127 16,-1 0-262-16,-5 3-321 15,-2 1-559-15</inkml:trace>
  <inkml:trace contextRef="#ctx0" brushRef="#br0" timeOffset="4902.1935">5638 4311 2117 0,'0'0'85'0,"0"0"-134"0,0 0 5 16,0 0 32-16,0 0 46 0,0 0 29 16,0 0 22-16,0 0 8 0,125-13-5 0,-101 7-12 15,0-3-19-15,3 1-12 0,-2-1-12 0,0-1-11 16,-2 4-3-16,-1-2-2 0,-2 3-4 16,-2 1 4-16,-3 0-1 0,-1 0 2 0,-5 2 5 15,-5 0-2-15,2 1 1 0,-3 1 0 0,-3-2-4 16,1 2 2-16,-1 0 1 0,0 0-2 0,0 0 3 15,0 0 1-15,0 0-1 0,-1 0 7 16,1 0-9-16,0 0-4 0,0 0-2 0,0 0-12 16,0 0 2-16,0 0-2 0,0 0-2 0,0 0 4 15,0 0-3-15,0 0-4 0,0 0 3 16,0 0-3-16,0 0-1 0,0 0 2 0,0 0-6 0,0 0-5 16,0-1-5-16,0 1-23 0,0-1-28 15,0 0-61-15,0 0-98 0,0-2-185 0,0 2-321 16,0 0-718-16</inkml:trace>
  <inkml:trace contextRef="#ctx0" brushRef="#br0" timeOffset="5751.3375">7171 3663 2321 0,'0'0'108'0,"0"0"-3"0,0 0-35 15,0 0-54-15,0 0-32 0,0 0-11 0,0 0 3 16,0 0 11-16,0 0 12 0,0 0 0 0,0 0-18 16,0 0-6-16,0 0 0 0,-7 7 1 15,7 10 24-15,3 2 3 0,-1 5 3 0,-1 3 1 16,3 0-7-16,0 3 4 0,-2 2 0 0,2-1-1 16,0 1 3-16,-3-1 1 0,3-1 3 0,-1 0 3 15,-2-3 1-15,1 1 2 0,-2-1 0 0,0-1 4 16,0-2-4-16,0-3-2 0,0 1-4 15,0-4-3-15,0-2 1 0,0-4-3 0,1 0 0 16,-1-4 1-16,1-1 2 0,0-2 3 0,0-1-2 16,2-1 0-16,-2 0-2 0,0-3-4 0,-1 0 2 15,0 0-6-15,1 0-1 0,-1 0-7 16,0 0-20-16,1 0-21 0,-1 0-68 0,1-2-119 16,1 1-259-16,1-2-609 0</inkml:trace>
  <inkml:trace contextRef="#ctx0" brushRef="#br0" timeOffset="6097.5966">6786 4624 2218 0,'0'0'-10'0,"0"0"-47"15,0 0-24-15,0 0 1 0,0 0 35 0,0 0 54 16,0 0 24-16,0 0 5 0,151-73-9 16,-103 56-10-16,5-2-6 0,5 0-4 0,3-2 0 15,3 1 1-15,3-2 0 0,-4 2 6 16,-1 0 12-16,-3 3 9 0,-6 1 19 0,-2 0 3 15,-3 3-1-15,-5-1-5 0,-2 2-18 0,-2 2-6 16,-7-1-10-16,-1 2-9 0,-5 0 1 0,-5 2-6 16,-5 1-3-16,-6 1-6 0,-2 4-19 15,-7 0-71-15,-1 1-205 0,0 0-345 0,0 0-809 0</inkml:trace>
  <inkml:trace contextRef="#ctx0" brushRef="#br0" timeOffset="6468.5364">6967 5082 2723 0,'0'0'489'0,"0"0"-487"15,0 0-13-15,0 0-8 0,0 0-6 0,0 0 11 16,0 0 21-16,0 0 14 0,0 0 14 0,0 0 2 15,0 0-7-15,0 0-8 0,0 0-16 16,-1-39-16-16,1 42-4 0,6 2-1 0,-1 4 2 16,5 2 11-16,0 6 2 0,2 3 4 0,2 3 2 15,-3 5-5-15,0 2 3 0,-4 1-3 16,0 0-1-16,1 1 2 0,-4-1 0 0,2-1 0 16,-4 0 2-16,0 0-4 0,3-2 0 0,-3-3-1 15,0 1 0-15,3-4 1 0,-3-3 2 16,-1-2-2-16,2-4 2 0,1-2 0 0,-2-2-1 15,-1-3-2-15,0-3 0 0,0 1-4 0,0-3 1 16,1 0-3-16,-2 1-8 0,2-2-7 0,-1 0-25 16,0 0-24-16,0 0-37 0,0-3-75 0,3-2-133 15,-1 1-377-15,-1 0-839 0</inkml:trace>
  <inkml:trace contextRef="#ctx0" brushRef="#br0" timeOffset="6843.8362">7526 4953 2857 0,'0'0'51'15,"0"0"-11"-15,0 0-26 0,0 0-15 0,0 0-14 16,0 0 4-16,0 0 16 0,0 0 2 16,0 0 5-16,0 0-1 0,0 0-9 0,0 0 1 15,0 0-6-15,0 0-6 0,-75 26 3 0,68-10-1 16,3 3 1-16,-2-2 7 0,6 0-4 15,0 1 9-15,0 1 10 0,8 1-2 0,-3 0-1 16,5 0-7-16,5-2-10 0,-3 2 0 0,6-1 6 16,-2 0 3-16,4 2 5 0,0-2 12 0,2 1-3 15,-3-2-3-15,-1 1-3 0,0-3-18 16,-6 0 8-16,-1-2 1 0,-2-1 3 0,-2-1 10 16,-4 1-4-16,-1 0 4 0,-2 0 3 0,0-2-4 15,-2 3 11-15,-7-1-3 0,-2 3-3 0,-3-1 5 16,-5 0-16-16,-3 0 2 0,-4 0-3 0,1-3-8 15,-4 1 2-15,-1-2-7 0,-1-2-1 16,0-1-9-16,0-3-9 0,1-2-9 0,1-1-16 16,2-2-14-16,6-3-45 0,1-4-78 0,7-5-144 15,2 3-373-15,4 2-824 0</inkml:trace>
  <inkml:trace contextRef="#ctx0" brushRef="#br0" timeOffset="7048.1976">7496 4887 2572 0,'0'0'20'0,"0"0"-21"0,0 0-6 15,0 0 1-15,123-68 12 0,-87 54 27 0,-5 2 21 16,0-1 11-16,-2 0 2 0,-1 3-21 0,-2 1-17 16,2 0-13-16,-3 2-7 0,1 0-2 15,-4 2-8-15,-4 3-5 0,-3-1-6 0,-2 2-14 16,-7 1-10-16,0 0-31 0,-3 0-68 15,-3 0-121-15,0 0-282 0,0 0-886 0</inkml:trace>
  <inkml:trace contextRef="#ctx0" brushRef="#br0" timeOffset="58161.5392">9191 894 0 0,'0'0'0'15,"0"0"0"-15,0 0 0 0,0 0 0 0,0 0 0 16,0 0 0-16,0 0 13 0,0 0 93 0,0 0 28 16,0 0-7-16,0 0-1 0,0 0-17 15,72-73-48-15,-64 69-21 0,-3 0-45 0,1 2-18 16,1 0 7-16,-3 0-33 0,3 1-1 0,-2 1 8 16,3 0-17-16,2 0 30 0,-1 0 5 0,1 4-14 15,2 1 29-15,2-1-11 0,2 2 4 16,1 1 14-16,3 0-8 0,1 1 17 0,1 1 4 15,0 0 1-15,4 0-4 0,-2 1-16 16,-3 0 7-16,3 2 3 0,-1-1 2 0,-5 2 7 16,0 2 0-16,0 1 3 0,-4 1 8 0,-3 2 12 0,1 0 4 15,-7 3 9-15,1 1 6 0,-5 3-1 16,-1 10 12-16,-9 8 4 0,-10 9-12 16,-1 5 11-16,-7-6-10 0,0-1-8 0,-2-3 7 15,-1-3-21-15,0 0-7 0,0 0-1 0,0-2-9 16,3 2 8-16,3-3-5 0,4-3-7 0,0-1 11 15,7-2-13-15,0-1-2 0,3-2 4 0,2-1-16 16,0-1 9-16,5-2 1 0,-2 0-9 16,4-2 9-16,0-1-10 0,1-1 5 0,0 2 5 0,0-1-6 15,4 2 6-15,0-2-5 0,-1-1 1 16,5-1 1-16,-1 1 1 0,-1-1 0 0,4-1 5 16,3 0-2-16,0-2 5 0,1 3 2 15,4 0 0-15,1-1 3 0,2 2 0 0,-1-3-1 16,2-1-5-16,0 2-4 0,-3-1-4 0,2-1-4 15,-1 1 4-15,-4 2-6 0,-1 2 7 0,-1-1-1 16,0 2-5-16,-4 1 5 0,-2 4-7 0,-4-1 5 16,0 5 8-16,-4-1 0 0,0 3 8 15,-5 4 2-15,-6 0-3 0,-3 2 4 0,-2 2-1 16,-3 4 6-16,-1 0 3 0,-3 1-9 0,-3-3 0 16,2-1-14-16,-3-1 1 0,4-2 4 0,-4 0-3 15,4 0 7-15,0-2-4 0,2 0-2 16,0 3 2-16,2-1-1 0,2-2 2 0,2-1-6 15,1 0-3-15,4-2-2 0,5-1-3 16,-1 0 3-16,5 1 0 0,1-4-1 0,0 1 4 0,0-3-1 16,1 1 2-16,5-3-1 0,-2 0-2 0,4 0-2 15,-1 1-1-15,-2 1-1 0,4-1 4 16,0 1-1-16,-1 2 5 0,0-2 3 0,-1 3 0 16,3 2-2-16,-3-2-1 0,1 2-1 0,-3-1-1 15,4 1 1-15,-1 0 0 0,-3 1-2 0,3 0 1 16,0 0-2-16,0-4 1 0,-2 1-2 15,2-3-1-15,2 1 2 0,-3-1 0 0,-3 0 1 16,0 0 5-16,0-2-3 0,-2 1 7 0,-2-3 4 16,0 0 8-16,0 0 8 0,0-1-2 15,-2-1-3-15,-2-1-6 0,0-4-5 0,0-1 3 16,-1-4-1-16,3-2 1 0,-1-5 7 0,-3-2 5 16,5-1 8-16,-1-4 6 0,0 0 3 0,-2-2 4 15,2-1-1-15,-1 0-11 0,-3 0-27 16,-5 0-93-16,1-4-213 0,0 1-745 0,0 0-162 0</inkml:trace>
  <inkml:trace contextRef="#ctx0" brushRef="#br0" timeOffset="58920.1737">10891 1115 118 0,'0'0'165'0,"0"0"-22"0,0 0 2 16,0 0 5-16,0 0-11 0,0 0 17 0,0 0-23 15,0 0-12-15,0 0-20 0,0 0-49 0,0 0-8 16,0 0-21-16,0 0-6 0,0 0 18 16,-10-92-11-16,10 86 2 0,0 2 6 0,0 1-21 15,0-1-2-15,0 1-15 0,0 1-43 0,1 0-14 16,6 0-20-16,0-1 0 0,2 1 17 15,3 0 6-15,2-1 15 0,4 3-10 0,0 0 8 16,1 0-6-16,-1 0 2 0,1 5-1 0,-2 3-20 16,0 2 20-16,-1 3 2 0,-6 1 18 0,0 4 43 15,-3 1 6-15,-3 2 27 0,-4 7 7 16,-3 5-7-16,-9 10 4 0,-9 4-21 0,-4 1 0 0,-1-6-1 16,-3-5-3-16,2-6 12 0,1-2-5 15,-1 0-10-15,1-3-3 0,2 2-12 0,2-2-5 16,1-1 5-16,5-1-7 0,3-3-3 15,6-1-9-15,4-4-12 0,3-2-12 0,1-2 0 0,10-2 12 16,2-3 13-16,5-3 31 0,6-1 15 16,4 0 14-16,7-3 22 0,4-1-1 0,6-6 8 15,3-3-2-15,3-3-16 0,1-2 0 16,1-2-12-16,-1 2-1 0,0-2-1 0,-2 3-14 16,-2 0 0-16,0 1-14 0,-8 3-10 0,-5 1 3 15,-4 2-13-15,-6 2 4 0,-7 3-3 0,-3 0-18 16,-6 2-23-16,-5 0-71 0,-4 0-130 0,0 5-127 15,-6-1-88-15,2-1 4 0</inkml:trace>
  <inkml:trace contextRef="#ctx0" brushRef="#br0" timeOffset="59288.8023">10987 2146 635 0,'0'0'52'0,"0"0"-55"0,0 0-31 0,0 0 10 15,0 0 46-15,0 0 62 0,0 0 54 0,0 0 35 16,0 0 9-16,0 0-15 0,0 0-17 0,0 0-20 16,0 0-20-16,0 0-23 0,-20 3-32 15,25-4-41-15,3-5-26 0,4 0-19 0,5-2 5 16,6-4 15-16,6 0 8 0,3-1 8 0,4-2 0 15,2 0 6-15,2 2-1 0,1 0-5 16,0-2 6-16,-1 1-5 0,-1 0 14 0,0 1 18 16,-1 2 1-16,-4 0 20 0,-3 1 4 0,-1 1-13 15,-5 1 4-15,-2 1-17 0,-3 0-13 0,-1 1 2 16,-5 3-16-16,-4 1 6 0,-3 0-3 16,-3 1 1-16,-3 0 8 0,-1 1-6 0,0 0 3 15,0 0-13-15,0 0-22 0,-3 0-33 0,-1 0-64 16,-3 0-79-16,-3 5-173 0,2-1-275 15,-1-1-419-15</inkml:trace>
  <inkml:trace contextRef="#ctx0" brushRef="#br0" timeOffset="60012.3778">11372 2437 1688 0,'0'0'235'0,"0"0"-47"0,0 0-93 0,0 0-55 16,0 0-10-16,0 0-2 0,0 0 0 0,0 0-4 15,-19-126-11-15,10 116-12 0,-1 0-12 0,0 0-18 16,-2 2-3-16,-1 2-2 0,0 1 3 0,1 2 12 16,-1 1-1-16,-2 2-6 0,2 0 0 15,-1 2-6-15,0 4-6 0,-1 2 0 0,0 4 1 16,0 2-7-16,0 4 16 0,0 3 0 0,0 1 9 16,1 3 13-16,4 2-7 0,2-1 2 15,2-4-7-15,2-4-8 0,4-3 3 0,0-2-3 16,0-4 6-16,2-1 2 0,3-2-1 0,-1-2 10 15,1 0 1-15,0-3 13 0,0 0 18 0,1-1 11 16,-1 0 20-16,1 0 14 0,1-1-2 16,1-4 2-16,2-1-8 0,-1-2-9 0,1 0-9 15,0-1-6-15,-3 0 2 0,0 1-2 0,-1-2 9 16,-2 1 0-16,1 2-3 0,-2-3-4 0,0 3-8 16,-1-1-2-16,0 4-3 0,-1-1 1 15,0 3-3-15,-1 2-9 0,0-2-4 0,0 2-16 16,0 0-14-16,0 0-17 0,1 0-30 0,0 0-11 15,3 6 12-15,2-3 10 0,6 5 27 16,-2 0 15-16,5 2-3 0,-2 1 7 0,3 2 1 16,-1 0 2-16,2 2 1 0,-4-2-7 0,-1 1-3 15,0 0 1-15,-2 0-4 0,-1 0 2 0,-3 0 2 16,-1 0-3-16,0 2 3 0,-3-2 6 0,-1 3 3 16,-1-3 4-16,-1 3 4 0,-5-2 0 15,-4 1 7-15,-1-1 5 0,0-2-2 0,-5-2 5 16,0 2 0-16,-2-3 3 0,-1-2 10 0,-3 0-4 15,-2-1 5-15,-3-1 2 0,2-1-8 16,0-1 9-16,1-1-5 0,4 0-2 0,4-2 13 0,4-1-6 16,4 0 8-16,6 0-7 0,-1 0-15 15,3 0-4-15,0 0-17 0,0 0-7 0,0 0-2 16,0 0-10-16,0 0-11 0,0 0-14 0,0 0-34 16,1 0-51-16,1 0-51 0,0 0-166 15,2 0-276-15,-3 2-438 0</inkml:trace>
  <inkml:trace contextRef="#ctx0" brushRef="#br0" timeOffset="61302.0621">10582 4976 0 0,'0'0'214'0,"0"0"-71"0,0 0-28 16,0 0-23-16,0 0 0 0,116-74 15 0,-90 61 11 15,-2 2 1-15,1-1 2 0,-2 2-6 0,-4 2-2 16,0 0 4-16,-4 2-5 0,0 0-10 0,-3 2-19 16,0 0-28-16,0 1-23 0,-2 0-17 15,1 3-12-15,-1 0-6 0,0 0-10 0,1 0-8 16,-2 0-12-16,-2 0-21 0,-2 1-41 0,0 3-97 15,-3 2-137-15,-2 1-75 0,0-1-52 0,-3-2 188 16</inkml:trace>
  <inkml:trace contextRef="#ctx0" brushRef="#br0" timeOffset="61585.9674">10648 5107 0 0,'0'0'0'0,"0"0"0"0,0 0 0 0,0 0 0 16,0 0 40-16,0 0 99 0,0 0 49 15,0 0 50-15,0 0 10 0,0 0-12 0,0 0-4 16,0 0-24-16,0 0-35 0,0 0-32 0,108-18-56 16,-65 5-37-16,-1-2-18 0,2 0-13 0,-1 0-8 15,-4-1 3-15,-4 1-3 0,-4 2 2 0,-5 2 6 16,-2 1-2-16,-6 4 5 0,0-1 5 16,-2 2-4-16,-1 0 0 0,-4 3-8 0,-1 0-5 15,-5 1-1-15,-1 1-4 0,-3 0 11 16,-1 0 10-16,0 0 5 0,0 0 11 0,-2 0-8 0,-2 0-11 15,1 0-20-15,-4 0-18 0,-3 0-13 16,-1 0-9-16,-3 1-2 0,0 1-6 0,-1 3-14 16,5 0-47-16,3 3-96 0,2 1-186 0,3-2-235 15,0-2-188-15</inkml:trace>
  <inkml:trace contextRef="#ctx0" brushRef="#br0" timeOffset="123950.5108">16270 3553 69 0,'0'0'83'0,"0"0"-5"0,0 0 50 15,0 0 29-15,0 0 16 0,0 0 8 16,0 0-15-16,0 0-8 0,0 0-10 0,117-65-19 16,-108 55-25-16,1 1-28 0,-2 0-24 0,-3 1-15 15,3 1-11-15,0-1-7 0,-4 1-8 16,4 0-9-16,-2 1-3 0,-2 0-3 0,3 1-6 15,-3 0-5-15,-2 2-11 0,2 0-11 0,-2 3-20 16,-1-2-31-16,-1 2-38 0,0 0-32 0,0 0-22 16,0 0 11-16,-2 2 53 0,-4 1 51 15,2 5 44-15,-5 2 22 0,1 3-15 0,-2 1-13 16,0 4-7-16,3 2-2 0,1-1 10 0,0 1 5 16,3-3 4-16,0-2 9 0,-2-4-1 15,5-3 10-15,-1-1 28 0,1-6 27 0,0-1 26 16,0 0 9-16,0 0-15 0,1 0-10 0,4 0 16 15,-1 0 17-15,2 0 22 0,0-1-1 0,8-6-33 16,0 1-34-16,4-4-44 0,3-2-72 0,7-4-203 16,-7 2-374-16,-7 4 104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7:15:40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19135 4215 512 0,'0'0'220'0,"0"0"-15"0,0 0-8 15,0 0-11-15,0 0-9 0,0 0 7 0,0 0-22 16,0 0-8-16,0 0-9 0,0 0-12 0,0 0-18 16,0 0-27-16,-17-91-24 0,16 90-27 0,1 1-13 15,0-2-17-15,-1 2-16 0,1 0-16 16,0 0-18-16,0 6-4 0,0 0 6 0,0 4 15 15,0 7 18-15,1 3 8 0,0 6 3 0,2 5-2 16,-2 2 1-16,3 5-3 0,-1 2 1 16,1 1 0-16,2 1-5 0,2-5 4 0,-2-4-1 0,3-5-6 15,2-4 10-15,1-3-8 0,3-3 3 0,4-1 5 16,2-5-4-16,2-1 8 0,0-5 0 16,5-2 3-16,-2-4 7 0,1 0 3 0,1-8 8 15,-2-3 6-15,-1-5 1 0,0-3 4 0,0-3-2 16,-3-5 0-16,-1-2 3 0,0-3-7 15,-2 0 1-15,-5 0 6 0,-3 1-6 0,-4 1 6 16,-2 6 0-16,-2 2-5 0,-3 4-1 0,0 6 3 16,0 3 1-16,0 4-6 0,0 3-7 15,0 1-13-15,0 1-16 0,0 0-14 0,0 0-11 16,0 3-12-16,0 0-2 0,0 6 10 0,0 5 13 16,0 5 14-16,0 4 9 0,0 5-1 0,0 2-2 15,6 1 1-15,3 1-2 0,-1-1-2 16,4-2 1-16,1-2-1 0,0-6 1 0,4-5-1 15,-2-1-1-15,5-4 0 0,0-2 0 0,4-3 2 16,1-5 5-16,-1-1 2 0,4-8 7 0,-4-7 5 16,2-5 3-16,-3-4 9 0,0-4 4 15,-5-3 6-15,0-1 2 0,-4 0-5 0,-5-3 0 0,-2 2-7 16,-7 1 0-16,0 2-4 0,0 2 0 16,-4 5-6-16,-1 3-9 0,-4 3-1 0,3 5-10 15,0 1-7-15,-2 6-1 0,5 0-16 0,-4 3-19 16,4 2-24-16,-2 0-36 0,0 2-27 0,1 8-24 15,-1 6-50-15,4 5-91 0,0 5-196 16,1-7-239-16,0-5-260 0</inkml:trace>
  <inkml:trace contextRef="#ctx0" brushRef="#br0" timeOffset="207.9475">20208 4436 1275 0,'0'0'204'0,"0"0"-179"0,0 0 0 0,0 0 14 16,0 0 30-16,0 0 52 0,0 0 4 15,0 0-16-15,0 0-11 0,42 119-9 0,-38-97-20 16,0 5-5-16,-3 1-7 0,-1 0-16 0,0 3-2 16,0 2-3-16,0 2-7 0,0 2-4 0,0 1-4 15,0-2-10-15,-3 0 2 0,-1-3-4 0,2-2-3 16,-3 2 2-16,1-2-15 0,1-1-11 16,-2-2-36-16,1-2-91 0,2-6-141 0,-1-5-267 15,2-2-372-15,1-8 306 0</inkml:trace>
  <inkml:trace contextRef="#ctx0" brushRef="#br0" timeOffset="412.7677">20717 4507 2590 0,'0'0'73'0,"0"0"-4"0,0 0-23 0,0 0-34 15,0 0-9-15,0 0 1 0,118-124 3 0,-79 102 5 16,4 0 5-16,2 0 1 0,4 3 0 0,3-1-1 15,0 5-6-15,-4 2-6 0,-4 3-2 16,-4 5-8-16,-2 4-1 0,-5 1-5 0,-3 5-17 16,-2 3-24-16,-7 4-56 0,-4 2-113 15,-6 1-172-15,-8-3-281 0,-1-3-666 0</inkml:trace>
  <inkml:trace contextRef="#ctx0" brushRef="#br0" timeOffset="549.3982">21080 4687 1322 0,'0'0'404'15,"0"0"-264"-15,0 0-70 0,0 0-6 16,0 0 24-16,0 0 10 0,0 0-13 0,127-12-21 16,-90 2-29-16,4 0-18 0,3-2-14 15,4 3-19-15,3 0-25 0,4-1-63 0,1 2-141 0,4 2-264 16,-16 0-226-16,-14 0-5 0</inkml:trace>
  <inkml:trace contextRef="#ctx0" brushRef="#br0" timeOffset="882.7532">22665 4228 1689 0,'0'0'781'16,"0"0"-650"-16,0 0-11 0,0 0-57 0,0 0-42 15,0 0-14-15,0 0-8 0,0 0-3 0,0 0 4 16,0 0 1-16,0 0 4 0,-140 25 2 16,110 1-2-16,5 3-1 0,-1 5 0 0,3-1-4 15,3 2 1-15,3 1 1 0,5-4-4 0,4 0 1 16,6-5-3-16,2-1 1 0,0-5-1 0,10-1-1 15,7-1 5-15,6-3 3 0,9-3 6 16,7-2 6-16,5-7-1 0,7-4-1 0,5-1 0 16,-1-9-3-16,3-4 2 0,-4-3-2 0,3-3 1 15,-4-4 6-15,-3-4 7 0,-6-4 8 0,0-3 6 16,-7-2 9-16,-2-4 7 0,-10-1 8 0,-5 0 1 16,-5 0-3-16,-10-1-5 0,-5 2-12 15,-3 4-6-15,-8 1-9 0,-6 3-13 0,-3 3-7 16,-3 1-8-16,-8 3-14 0,-8 4-8 0,-9 4-7 15,-7 6-16-15,-13 4-14 0,-7 8-37 16,-11 10-79-16,-1 12-170 0,15-3-489 0,24-3-767 0</inkml:trace>
  <inkml:trace contextRef="#ctx0" brushRef="#br0" timeOffset="1529.0123">19358 6314 2933 0,'0'0'2'0,"0"0"31"15,0 0-11-15,0 0-22 0,-8-119-16 0,8 119-27 16,-1 0-27-16,-1 0-4 0,0 4 9 16,-2 3 30-16,-2 7 36 0,-5 7 16 0,-1 8 9 15,-3 6-2-15,1 10-5 0,-3 5-4 0,4 5-4 16,1 1-4-16,6-2-4 0,5-3 0 0,1-6-3 15,9-6 1-15,5-7 1 0,3-7 0 0,4-3 1 16,2-4 0-16,1-6 1 0,4-2 2 0,0-4 2 16,2-2 3-16,1-2 2 0,2-2 1 15,0-6 0-15,-1-4 1 0,-3-3 1 0,-1-3 3 16,-2-3 5-16,-6-4 5 0,0-2 3 0,-3-1-4 16,-6 2-3-16,-3 2-8 0,-4 4-6 0,-2 7 1 15,-2 3-7-15,0 6-10 0,0 2-20 16,-2 0-26-16,-1 3-6 0,-3 5 3 0,0 7 17 15,-3 2 23-15,-2 6 6 0,3 2 3 0,1-1 0 16,3-1-2-16,4-4 1 0,0-2 0 16,4-4 1-16,6-6 7 0,1 0 7 0,8-3 10 15,3-4 9-15,7 0 7 0,3-3 0 0,7-5-1 16,2-5-5-16,4-2-5 0,-3-4 1 0,2-2 0 16,-7-4 5-16,-2-2 8 0,-5-4 4 15,-6 1 3-15,-5-4-1 0,-2 1-4 0,-7-2-3 16,-4 1-8-16,-2 2-7 0,-4-1-7 0,0 6-7 15,0 6-4-15,-7 3-7 0,2 2-6 0,-1 6-11 16,0 4-16-16,-3 2-25 0,2 4-41 16,-5 0-63-16,-3 10-113 0,-1 9-187 0,0-3-288 15,6-2-756-15</inkml:trace>
  <inkml:trace contextRef="#ctx0" brushRef="#br0" timeOffset="1805.9404">20662 6619 2617 0,'0'0'36'0,"0"0"-7"0,0 0-29 16,0 0-13-16,0 0 4 0,0 0 5 15,117 10 1-15,-108-3-1 0,-5 0 0 0,-1 3 0 16,-2 1 1-16,-1 4 5 0,-4 3 2 0,-3 3 7 16,-6 4 3-16,-2 1 4 0,-6 2 3 15,1 0-2-15,-1-1 3 0,1-3-1 0,5-4-1 16,1-3-1-16,7-6-4 0,3-3-5 0,0-2-4 15,3-1-2-15,-1-1 0 0,2 0 1 0,0-1-1 16,2 0 2-16,3 1-1 0,0 0 1 16,1-2-1-16,5 1 5 0,5-3-5 0,3 0-3 15,7 0-13-15,6-5-26 0,6-6-44 0,2-6-97 16,2-3-210-16,-8 2-341 0,-10 3-743 0</inkml:trace>
  <inkml:trace contextRef="#ctx0" brushRef="#br0" timeOffset="1968.1767">21529 6406 2330 0,'0'0'202'0,"0"0"-59"0,0 0-59 0,0 0-34 16,0 0-6-16,0 0 16 0,0 0 10 0,0 0-8 15,0 0-17-15,0 0-20 0,0 0-16 16,132-63-7-16,-112 60-3 0,1 0-3 0,5 1-6 16,-1 0-7-16,3 2-18 0,-5 0-30 0,0 4-46 15,-4 2-104-15,-3 5-169 0,-7 2-243 16,-6 0-156-16,-2-4-91 0</inkml:trace>
  <inkml:trace contextRef="#ctx0" brushRef="#br0" timeOffset="2129.6107">21631 6673 0 0,'0'0'272'0,"0"0"141"0,0 0-29 15,0 0-4-15,0 0-2 0,0 0-24 0,0 0-51 16,0 0-63-16,0 0-60 0,131 36-49 0,-95-42-32 16,2-2-21-16,2-1-13 0,1-1-10 0,-1-1-7 15,-1 0-10-15,-2 0-14 0,-2 2-6 0,-4 0-14 16,0 0-7-16,-1 1 1 0,-4 1-2 15,-3 1-2-15,-2 0-8 0,-4 3-35 0,-4-1-63 16,-5 1-149-16,-5 2-531 0,-2 0-863 0</inkml:trace>
  <inkml:trace contextRef="#ctx0" brushRef="#br0" timeOffset="13746.0912">23632 6345 586 0,'0'0'227'0,"0"0"49"0,0 0-10 0,0 0-29 16,0 0 5-16,68-123-28 0,-65 106-26 15,-3 1-28-15,0 5-37 0,0 0-31 0,-2 5-26 16,-5 2-29-16,5 1-23 0,-4 3-17 0,3 0-19 16,-6 0-8-16,-1 5-3 0,-1 5 1 15,-2 3 8-15,-4 7 8 0,2 5 7 0,-2 5 3 16,0 4 4-16,5 0 2 0,4 4 0 0,5-2 3 16,3 0-1-16,1-4 0 0,7 0 2 0,3-6-3 15,5 0 5-15,-1-4 0 0,5-5 0 16,1-4 13-16,5-3-2 0,-2-5 11 0,6-5 9 15,0-2-3-15,0-8 11 0,0-3 1 0,-1-3 0 16,-3-5 14-16,1-2-10 0,-5-2 4 0,-5-2 5 16,-4 1-9-16,-5-2 3 0,-5 2-13 15,-3-1-12-15,-2 1-5 0,-6-1-9 0,-5 1 2 0,-3 1-4 16,0 1-3-16,-3 3-5 0,-1 5-8 16,0 2-4-16,1 2-8 0,0 4-2 0,3 3-8 15,0 2-8-15,3 3-6 0,-3 0-18 0,5 3-19 16,0 4-34-16,2 2-50 0,4 4-68 0,2 2-109 15,3 0-152-15,5-3-131 0,-1-6-473 0</inkml:trace>
  <inkml:trace contextRef="#ctx0" brushRef="#br0" timeOffset="13880.7294">24186 6321 580 0,'0'0'405'16,"0"0"-107"-16,0 0-40 0,0 0-10 0,0 0 6 15,0 0-32-15,0 0-50 0,0 0-63 16,0 0-61-16,0 0-32 0,0 0-29 0,0 0-32 15,0 0-36-15,15 4-54 0,-15-2-24 0,2-1-67 16,5 2-99-16,2-2-177 0,0 0-143 0,-4 1 166 0</inkml:trace>
  <inkml:trace contextRef="#ctx0" brushRef="#br0" timeOffset="14179.7484">24700 6144 701 0,'0'0'546'0,"0"0"-214"16,0 0-86-16,0 0-79 0,0 0-45 0,0 0-17 15,0 0-20-15,118-90-22 0,-99 86-17 16,1 3-19-16,2 1-11 0,0 2-5 0,-1 8-11 16,-1 4-2-16,-3 7-1 0,-2 3-4 0,-2 5 4 15,-3 1-2-15,-5 3-1 0,-5 0 6 0,0 1-2 16,-11 0 5-16,-5 3 4 0,1-4 1 16,-1-1 2-16,3-1-3 0,2-10-3 0,4-3-4 15,6-6 3-15,1-3 5 0,4 0 14 0,8-3 19 16,4 0 26-16,10-1 19 0,7-2 6 15,8 0-4-15,9-3-19 0,6-1-20 0,5-5-17 16,5-1-9-16,0 1-10 0,2-2-3 0,2 4-5 16,-4 0-7-16,-6 2 3 0,-3 1-8 15,-6 1-10-15,-10 1-19 0,-7 4-62 0,-10 3-130 16,-11 0-283-16,-9 0-361 0,-4 0-444 0</inkml:trace>
  <inkml:trace contextRef="#ctx0" brushRef="#br0" timeOffset="14562.4603">24422 7203 2073 0,'0'0'138'0,"0"0"-67"0,0 0-10 0,125-6 47 15,-58-4 31-15,9-5-5 0,11-3-19 0,7-1-36 16,6-4-30-16,5 1-19 0,7 0-10 16,2-1-2-16,4 0-3 0,1 0-2 0,-1 1-4 15,-2 2-6-15,-11 1-10 0,-7 5-18 0,-16 4-24 16,-17 2-43-16,-18 7-76 0,-25 1-118 0,-22 8-46 15,-18 6 2-15,-26 3 54 0,-18 6 131 16,-16 2 81-16,-10 5 54 0,-11 5 42 0,-9 1 17 16,3-1 2-16,4-2 13 0,10-5 29 0,15-7 44 15,20-9 55-15,20-5 35 0,17-3 11 0,14-2-30 16,8-2-60-16,21 0-44 0,19-8-27 0,21-4-2 16,27-4 18-16,21-6 4 0,22-4-14 15,17-3-19-15,9 0-18 0,4-3-17 0,2 2-7 16,-3 1-4-16,-3 2-1 0,-5 6 2 0,-9 1-2 15,-14 5-1-15,-16 0-7 0,-22 4-5 0,-21 2 1 16,-22 2 3-16,-20 1 8 0,-16 3 8 16,-10 0 0-16,-5 2-9 0,-11-3-16 0,-7 0-29 15,-12 2-25-15,-16 2-22 0,-12 5-43 16,-17 10-58-16,-16 10-144 0,20-5-435 0,19-5-855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7:17:03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4561 1519 918 0,'0'0'596'0,"0"0"-465"15,0 0-20-15,0 0-31 0,0 0 33 0,0 0 13 16,0 0 8-16,0 0 9 0,0 0-30 15,0 0-12-15,0 0-17 0,0 0-33 0,-3-3-8 16,4 3-25-16,0 0-9 0,0 0 5 0,-1 0-11 16,2 0 8-16,0 0 0 0,1 0-14 0,4 0 3 15,2-2-8-15,5 0-2 0,6 0 5 16,2 1 2-16,8-1 0 0,2 2 3 0,4-1 5 16,4 0-8-16,1 0 8 0,3 0-1 0,1-1-8 15,2 0 9-15,2 0-10 0,-1-1-1 0,2 0 12 16,-3 1-4-16,2 0 7 0,-3 2 3 15,0-3-13-15,-3 2 6 0,1-1-5 0,-4 0-3 16,0 0 16-16,-4 0-12 0,1 1 11 0,-5 1 8 16,-8 0-21-16,-1-2 12 0,-5 2-12 0,-2 0-5 15,-4 0 14-15,-5 0-11 0,-2 0 9 0,1 0 1 16,-4 0-7-16,-2 0 9 0,0 0 0 0,0 0 6 16,0 0 1-16,0 0-6 0,0 0-10 15,-1 0-23-15,-3 0-34 0,0-1-77 0,-2 0-164 16,-6 0-243-16,5 1-293 0,0 0-214 0</inkml:trace>
  <inkml:trace contextRef="#ctx0" brushRef="#br0" timeOffset="622.6668">4537 1680 2427 0,'0'0'55'0,"0"0"15"16,0 0-20-16,0 0-18 0,0 0 20 0,0 0 17 15,0 0 11-15,0 0 10 0,0 0-24 0,0 0-13 16,0 0-21-16,0 0-25 0,0 0 3 0,0 0-8 16,-2-22-6-16,4 23 10 0,-2-1-14 15,1 0 6-15,0 3-3 0,4-3-8 0,0 4 10 16,4 2-7-16,7 1 8 0,0 2 7 0,6 4-2 15,3-1 5-15,0 2-6 0,3 1 2 16,2 1-2-16,-3 0 3 0,-1-1 1 0,0 3-2 16,-2 1 1-16,0 0-6 0,1 2 0 0,-1 1 5 15,4 0-4-15,-1 4 8 0,2-2-1 16,-1 1-9-16,1 1 8 0,-1 0-11 0,0-2-4 16,-2 0 6-16,1-2-5 0,-3-1 9 0,1 0 4 15,-2-3-8-15,2-2 6 0,-3 0-7 0,-1-1 4 16,-1-2 6-16,-1-3-9 0,-4 1 8 15,0-4-5-15,-4-2 0 0,-1-3 9 0,-4 1-1 16,-1-2 11-16,-1-1 6 0,-3 0 9 0,0 0 14 16,0 0 8-16,1 0 11 0,-1-1 5 0,1-4-3 15,0-4-6-15,5-5-22 0,1-6-13 0,2-6-19 16,3-3-9-16,0-6 12 0,-2 2 2 0,3 0 12 16,-2 1 0-16,2 1-13 0,-3-1 2 15,0 1-15-15,2-2 4 0,-5 2 15 0,1-1-14 16,0 1 19-16,-1 1-6 0,-3 1-13 0,1 4 16 15,-3-1-21-15,0 2 6 0,1-1 12 0,-3 3-18 16,-1 0 16-16,1 2-10 0,-1 1-8 16,0-1 11-16,0 4-12 0,0-2 12 0,0 4 0 15,0 3-11-15,0 1 8 0,0 2-13 0,0 1 5 16,0 0 4-16,0 1-2 0,0 1 7 0,0 3-9 16,0 1 0-16,-1-1-5 0,1 2-3 15,-1 0 6-15,1 0-12 0,-2 0 2 0,0 0-18 16,0 0-37-16,2 0-41 0,-1 0-105 0,0 0-163 15,0 4-381-15,1-1-939 0</inkml:trace>
  <inkml:trace contextRef="#ctx0" brushRef="#br0" timeOffset="10057.3315">6153 1630 1210 0,'0'0'133'0,"0"0"-21"16,0 0-34-16,0 0-31 0,0 0 8 0,0 0 31 16,0 0 5-16,0 0 23 0,0 0-11 15,0 0-29-15,0 0-11 0,0 0-36 0,6-4-7 16,-6 4-4-16,2 0-15 0,-1 0 11 15,0 0-6-15,5-1 20 0,4-3 26 0,5-3-4 0,5-1 6 16,3-1-24-16,3-1-22 0,-2-2-2 16,4 1-2-16,-1-4 4 0,1 1 6 0,1-4 3 15,0-1 4-15,1 0-3 0,-1-1 3 16,0-3-5-16,-4 1-4 0,3 0 6 0,-4 2-10 16,-1 0 3-16,-7 4 9 0,1 3-7 0,-7 1 29 15,0 0-8-15,0 0 2 0,0-4 18 0,1 0-36 16,-1-4 24-16,0-4-13 0,0 1-22 15,-4-2 28-15,1 1-32 0,-1 1 2 0,-3 0 16 16,-3 1-27-16,0 2 24 0,0 1-10 0,-1 0-10 16,-5 3 13-16,1-1-15 0,-2 3 8 0,-4 1 4 15,2 0-16-15,-2 3 6 0,0 1-10 0,-1 1-11 16,-3 3 13-16,4-1-8 0,-1 3 3 16,1 2 2-16,0 0-15 0,1 1-2 0,-1 0-7 0,1 4 13 15,0 3-4-15,-3 2 22 0,3 4 5 16,0 0-7-16,1 4 13 0,1 0-27 0,-1 3 15 15,3 0 8-15,1 3-9 0,1 2 31 16,0 0-8-16,3 1-20 0,0 1 24 0,0 4-27 16,-2 8 5-16,1 5 3 0,1 6-11 0,0 2 12 15,0-5-2-15,-1-2 13 0,-4-2 3 0,3 2-3 16,-4 0 0-16,2 1-5 0,-3 3 0 16,0-3 0-16,1 0-1 0,-1-1 3 0,-1-1 1 15,0-2-1-15,-1 1-2 0,2 0-6 0,1-2 2 16,-3-2-6-16,3-1 3 0,-2-5 6 0,-1-1-6 15,1-6 11-15,3-4-1 0,0-4-8 16,-2-2 3-16,2-2-4 0,1 0-4 0,-4-3 7 16,1 2-8-16,-1-1 1 0,-1 1-10 0,0-1-30 15,-1-5-24-15,2-3-28 0,3-1-11 0,0-3 9 16,3 0-7-16,2 0-23 0,-1-7-9 16,-1 1 1-16,-1-4 34 0,-1 0 53 0,-1-2 39 0,-1 2 35 15,-1 0 23-15,1-1 15 0,-1 2 17 16,-2-2 1-16,4 0 4 0,0 1 25 0,0 0 10 15,3-2 1-15,1 2-12 0,0-1-44 16,2-1-38-16,0-1-29 0,5-1-35 0,6-4-9 0,7 0-10 16,3-2-2-16,9-3 4 0,4 1-34 15,5-1-58-15,5-2-137 0,-10 8-295 0,-12 4-779 0</inkml:trace>
  <inkml:trace contextRef="#ctx0" brushRef="#br0" timeOffset="10352.0547">7252 1243 2952 0,'0'0'-6'0,"0"0"31"0,0 0 13 15,0 0-24-15,0 0 39 0,0 0-5 0,0 0-23 16,0 0 29-16,0 0-36 0,0 0-9 16,0 0 17-16,0 0-40 0,0 0 9 0,0 0-13 15,-40-54-30-15,36 61 25 0,-5 7-12 0,-9 7 11 16,-2 11 13-16,-4 9-6 0,-2 3 14 0,3 0 1 15,2 0 4-15,2 1-1 0,-2 1 2 16,1 1-2-16,0-1 1 0,-1 0 7 0,6 1-8 0,-1-5 5 16,4-4 2-16,1-2-10 0,3-2 10 15,1-4-9-15,5-2-6 0,2-3 4 0,0-3-17 16,8-2 1-16,4-3 9 0,1-2-9 0,8-1-4 16,4-4-22-16,4-3-60 0,4-3-72 15,4-4-157-15,-9-2-313 0,-9 0-705 0</inkml:trace>
  <inkml:trace contextRef="#ctx0" brushRef="#br0" timeOffset="10592.4751">7362 1611 2588 0,'0'0'139'0,"0"0"-22"0,0 0-69 16,0 0-24-16,0 0-30 0,0 0 3 15,33-117 21-15,-18 104-10 0,-2 3 18 0,-1 1-11 16,5 3-20-16,-3 2 6 0,5 3-14 0,1 1 0 15,0 1 6-15,1 8-10 0,0 1 2 16,-2 4-1-16,0 2-4 0,-6 0 3 0,2 6-1 0,-5 1-2 16,-5 3-3-16,-1 3 4 0,-4 7 2 15,-5 2 9-15,-5 1 7 0,-4-1-7 16,-6 0-1-16,-3-5-19 0,-1-3-30 0,3-6-34 0,0-7-50 16,1-3-40-16,6-5-48 0,0-6-100 0,8-2-166 15,0-1-284-15,6 0 389 0</inkml:trace>
  <inkml:trace contextRef="#ctx0" brushRef="#br0" timeOffset="10813.6344">7719 1530 2249 0,'0'0'144'0,"0"0"-40"0,0 0-69 0,0 0-36 0,0 0-5 16,0 0-6-16,0 0 0 0,0 0-11 0,0 0-7 15,0 0 14-15,0 0 3 0,0 0 23 16,0 0 15-16,-67 121-12 0,52-83 11 0,4 0-20 15,1-4-1-15,6-3 7 0,1-6-13 0,3-3 13 16,3-3-5-16,2-4-9 0,6-3 11 16,3-2-5-16,2 0-4 0,4-5-4 0,6-2-12 15,1-3-29-15,9 0-50 0,-1-10-90 0,9-5-188 16,-13 2-234-16,-10 3-428 0</inkml:trace>
  <inkml:trace contextRef="#ctx0" brushRef="#br0" timeOffset="11090.5608">8071 1381 2115 0,'0'0'245'0,"0"0"-27"0,0 0-75 0,0 0-46 16,0 0-50-16,0 0-13 0,0 0-29 15,0 0-33-15,0 0-2 0,0 0-27 0,0 0 14 16,0 0 24-16,0 0 7 0,0 0 23 0,64 16-4 16,-38 4-3-16,-2 4-3 0,-3 1 3 0,0 3 1 15,-1 2-1-15,-5 1 5 0,-2 1-5 16,-3 4-1-16,-2 0 7 0,-4 5-8 0,-3-2 13 15,-1 0-2-15,0 2-9 0,-5 0 14 0,-5-1-16 16,-5-1 3-16,1 0 14 0,-6-4-12 16,0 0 10-16,-6-5 4 0,2-3-13 0,-5-3 9 15,1-1-11-15,2-2-4 0,-3-3-2 0,-1-2-7 16,8-2 1-16,3-4-7 0,6-3-13 0,5-4-44 16,6-2-84-16,2-1-163 0,0 0-326 0,0 0-828 15</inkml:trace>
  <inkml:trace contextRef="#ctx0" brushRef="#br0" timeOffset="11494.8608">8873 1843 2656 0,'0'0'93'0,"0"0"-51"16,0 0-34-16,0 0-8 0,0 0-9 15,0 0 34-15,0 0 8 0,0 0-11 0,0 0 8 16,0 0-30-16,0 0-12 0,0 0 1 0,0 0-19 16,0 0 8-16,14-3 0 0,-4-5-4 15,0-1 11-15,1-4 0 0,-1 1 6 0,-1 2 10 16,-3 2-2-16,-3 2 4 0,-1 2 2 0,-2 1-2 15,0-1 4-15,0 3 2 0,-3-1 3 0,1 2 1 16,-2 0 0-16,2 0-6 0,1 0-5 0,-1 0 0 16,1 0-5-16,-1 0 7 0,0 0 2 0,2 0-2 15,0 0 11-15,0 0-8 0,0 0 2 16,0 0 12-16,0 0-12 0,0 0 16 0,0 0-1 16,0 0-13-16,0 0 11 0,0 0-19 0,0 0 0 15,0 0 2-15,0 0-16 0,0 0-3 0,-2 1-26 16,-1 4-41-16,-3 0-139 0,0 2-518 15,1-2-809-15</inkml:trace>
  <inkml:trace contextRef="#ctx0" brushRef="#br0" timeOffset="14016.8379">9870 1391 1162 0,'0'0'217'0,"0"0"0"0,0 0-83 0,0 0 12 0,0 0 24 0,0 0-14 16,0 0 5-16,0 0-17 0,0 0-37 15,0 0-15-15,0 0-21 0,0 0-21 0,0 0-8 16,-10-22-17-16,10 22-7 0,0 0-13 0,0 0-16 16,1 0 6-16,-1 0-25 0,0 1-4 15,0 0-4-15,0 1-31 0,0 0-1 0,0 1-2 16,1 3 9-16,0 4 39 0,3 3 16 0,-2 4 14 16,2 1 7-16,-1 2-10 0,1 1 6 0,-1 1 1 15,3 2-3-15,-2-4-1 0,5 5 3 16,-1-2-7-16,-1 0 1 0,4 2 6 0,1 1-8 15,0 0 8-15,0-3-1 0,2 2-5 0,0-2 9 16,-1 0-8-16,0-1 3 0,2-2 4 0,-3 0-11 16,1-2 7-16,-2-1-2 0,1-4-6 15,1-1 12-15,-2-1-2 0,0-2-7 0,0-1 12 16,2-2-11-16,1-1 3 0,-1-1 20 0,3-1-9 16,-1-3 21-16,5 0-3 0,-1-2-11 15,2-4 15-15,2-4-16 0,1-2 6 0,-2-2 5 16,1-3-12-16,3 0 6 0,-3-4 0 0,-1-1-9 15,2-3 5-15,-3 0-2 0,-2-1-3 16,-2-1 3-16,-3 0 0 0,-1-2-6 0,-2-2 2 16,-1 0 1-16,-3 2-10 0,-1 0 10 0,1-1-4 0,-4-1-8 15,-1 0 10-15,-1 1-11 0,-1 2-1 16,0 0 15-16,-3 3-15 0,1 3 12 0,-3 4-2 16,2 1-9-16,0 3 25 0,-1 0-25 0,0 2 14 15,1-4 6-15,-3 2-35 0,2 0 34 16,0 1-17-16,0 2-10 0,-1 1 17 0,2 3-26 15,1 1-2-15,-3 3 17 0,3-1-15 0,0 3 12 16,1 0-14-16,0 1-18 0,1 0 8 0,-1 0-20 16,1 0 1-16,0 2-8 0,-1 3-4 15,-1 2 21-15,1 4 22 0,-2 11 12 16,1 6-6-16,-2 7 1 0,0 2-10 0,3-2 2 0,1-4 16 16,0-5-10-16,0 1 7 0,0-1 4 0,0 0-11 15,0 0 16-15,0 1-6 0,0 0-9 16,0 1 15-16,1 3-18 0,2-2 13 0,1 0 5 15,1-3-14-15,2-2 15 0,2-1-18 16,0-3 3-16,1-2 11 0,2-1-8 0,0 0 7 0,5-4 1 16,0 0-7-16,3-3 6 0,0-2 0 0,3-2 2 15,0-1 1-15,0-1 1 0,-1-4 1 0,0 0-1 16,-2 0 1-16,-2-2-4 0,0 0 4 16,-5-3-3-16,-1 3-1 0,-5 1 9 0,0-2-8 15,-3 3 5-15,-4-1 7 0,0 1-7 16,0 0 13-16,0-1-5 0,0 1-8 0,0 0 7 15,0 0-23-15,0 0-11 0,-3-1-24 0,1 0-80 16,-2 0-156-16,1-1-513 0,1 2-862 0</inkml:trace>
  <inkml:trace contextRef="#ctx0" brushRef="#br0" timeOffset="17507.841">10254 680 1047 0,'0'0'53'16,"0"0"8"-16,0 0-47 0,0 0-18 0,0 0 20 15,0 0 36-15,0 0 56 0,0 0 12 16,0 0-14-16,0 0-38 0,0 0-76 0,0 0-36 0,0 0-29 16,0 0-20-16,-8-16 10 0,6 17 34 15,-1 4 24-15,-1-1 30 0,-2 5 27 16,1-1-21-16,-3 3 0 0,-3 3 8 0,4 0-20 0,-2-1 22 16,1 0-11-16,-1 0-18 0,2-3 19 15,1-1-22-15,2 0 11 0,1-4 11 16,0-1-12-16,-1 0 33 0,3-2 26 0,1-1 41 0,0-1 66 15,0 0 19-15,0 0 19 0,0 0 4 0,0-1-70 16,1-4-40-16,5-2-56 0,-2-3-45 16,0-3 6-16,2-3 2 0,3-3 16 0,1 0 6 15,-3 2 10-15,-3 5-3 0,2-2 19 0,-2 6 12 16,0 0-22-16,3-8 19 0,-1 9-35 16,-3-1-37-16,5-5 28 0,-5 8-42 0,1-1-6 15,0 0 10-15,-4 6-38 0,0 0 35 0,8-5 3 16,3 1-10-16,5 4 7 0,2 0-31 15,-2 10 15-15,-1 5 25 0,5 1 6 0,3 1 26 16,-1 2-6-16,1-2-17 0,0-1 27 0,-2 1-22 16,1-3 2-16,-1-1 10 0,-1-2-19 0,-3-1 21 15,0-2 0-15,-4-1-9 0,-1-3 12 0,-2 1-13 16,-1-1 4-16,-3-2 23 0,-2 0 5 0,-3-1 15 16,1-1 6-16,-1 0-2 0,-1 1-13 15,0-1-1-15,0 0-8 0,0 0-25 0,0 0 15 16,0 0-36-16,-1 0-16 0,-1 0-54 0,2 0-253 15,-1 0-527-15,0 0-729 0</inkml:trace>
  <inkml:trace contextRef="#ctx0" brushRef="#br0" timeOffset="20492.2786">10201 2695 859 0,'0'0'177'0,"0"0"-147"16,0 0-40-16,0 0-35 0,0 0 27 16,0 0 54-16,0 0 44 0,0 0 41 0,0 0 19 15,0 0-9-15,119-95-8 0,-90 74-19 0,2-1-3 16,0-1-2-16,2 0-8 0,0-1 2 0,-1 1-14 15,-2 1-13-15,0-1-6 0,0 2-15 16,-3 1-7-16,1 2-1 0,-3 3-9 0,-1 0 1 0,-5 4-5 16,-2 1-3-16,-3 2 0 0,-1 1-6 15,-3 1 2-15,-1 2-8 0,-2 0-1 0,-2 1-5 16,-1 1-5-16,0 0 6 0,-2 1-3 0,-2 1 3 16,0 0 0-16,0 0-6 0,0 0 4 15,0 0-11-15,0 0-16 0,0 0-64 0,0 0-141 16,-4 3-158-16,-2 2-278 0,5-1-550 0</inkml:trace>
  <inkml:trace contextRef="#ctx0" brushRef="#br0" timeOffset="20820.089">10325 2878 2246 0,'0'0'-26'0,"0"0"-15"0,0 0-7 0,0 0 14 16,0 0 62-16,0 0 34 0,0 0 6 16,137-91 10-16,-107 69-17 0,1 0-17 0,2 0-4 15,3 1-8-15,-1 0-1 0,1 1 1 0,-1 0-2 16,-2 4-1-16,-4-2-5 0,-1 4 1 16,-5 2 2-16,-3 3-4 0,-2 1 3 0,-6 2-7 15,-3 3-3-15,-3 1 1 0,-4 0-3 0,0 2 3 16,-1-1 2-16,-1 1 1 0,0 0 3 0,0 0-3 15,0 0 1-15,0 0-6 0,0 0-1 0,0 0-3 16,0 0-8-16,0 0 4 0,0 0-6 0,-1 1-2 16,1-1 2-16,0 0-11 0,0 0-4 15,-2 0-8-15,2 0-19 0,0 0-26 0,0 3-31 16,0 0-45-16,0 3-76 0,-1 3-153 0,1-1-280 16,-1-2-704-16</inkml:trace>
  <inkml:trace contextRef="#ctx0" brushRef="#br0" timeOffset="39202.8546">23547 1430 1481 0,'0'0'59'16,"0"0"25"-16,0 0 5 0,0 0-6 0,0 0 21 16,0 0 4-16,0 0-1 0,0 0 10 0,-27-129-16 15,19 116 2-15,5 0 4 0,-3 4-19 16,4 2 4-16,-1 0-31 0,-3 0-17 0,3 0-1 15,0 0-39-15,-4 2 20 0,3 0-16 0,-3 0-41 16,-1 2 22-16,-3 0-41 0,1 3 7 16,-4 0 30-16,-4 0-14 0,-10 3 35 0,-8 8-5 15,-8 3-10-15,-2 3 9 0,6 1-13 0,5 2 6 16,9-1 9-16,0 4-5 0,4 1 6 16,2 4-6-16,1-1 4 0,3 3-3 0,0 0 1 15,5-2 6-15,0 2-6 16,3-1 3-16,6-1-6 0,1 2-1 0,1-2 5 0,2-1-4 0,6-3 9 15,2-1 0-15,3-2-6 0,4-1 9 16,3-4-8-16,1 0 3 0,3-3 12 0,2-3-7 16,3-1 14-16,2-5 0 0,1-2-11 0,0-2 15 15,0-2-14-15,-2-4 4 0,1-5 12 0,-3-1-9 16,1-4 10-16,-4-2 3 0,3-4-5 0,-5-4 11 16,-2-1-1-16,0-6-2 0,-3 1-2 15,-6 0-7-15,-2-1-1 0,-2 6-7 0,-5 1 4 16,0 4-3-16,-3 2 5 0,0 2 1 15,0 5-7-15,-5 2 2 0,5 2-12 0,-2 3 1 16,2 1 4-16,-1 4-12 0,1 1 6 0,0 0-13 0,0 0-16 16,0 0 0-16,0 1-30 0,0 3-12 15,3 3 18-15,2 4 0 0,0 5 34 0,5 6 18 16,1 2-12-16,0 4 14 0,5 3-15 0,-3 0 5 16,4 1 9-16,-3-1-7 0,-3-2 6 15,4-3-5-15,-5-6-2 0,0 1 1 0,-4-3 0 16,2-1 2-16,-2-2-1 0,-2 0 0 0,0-1-1 15,2-1-1-15,-5-1 5 0,1-2-5 16,1 0 7-16,-2-2-2 0,-1 0-6 0,0-1 9 16,0-1-11-16,0-2 0 0,0-1 5 0,0 1-16 15,0-1 3-15,0-3-23 0,-1 0-42 0,-2 0-42 16,1 0-123-16,2 0-255 0,-2 0-372 0,1 0-376 16</inkml:trace>
  <inkml:trace contextRef="#ctx0" brushRef="#br0" timeOffset="39357.0278">24045 1723 1940 0,'0'0'698'0,"0"0"-694"0,0 0 0 0,0 0-3 16,0 0-7-16,0 0 13 0,0 0-11 0,0 0-4 15,0 0-27-15,0 0-93 0,0 0-197 16,0 0-395-16,0 0-708 0</inkml:trace>
  <inkml:trace contextRef="#ctx0" brushRef="#br0" timeOffset="39857.5712">24415 1307 2319 0,'0'0'83'0,"0"0"-41"15,0 0-23-15,0 0-6 0,0 0-15 0,0 0 14 16,0 0 15-16,0 0 3 0,0 0-5 16,0 0-23-16,0 0-19 0,0 0-4 0,0 0 11 15,0 0 18-15,29 54 13 0,-22-26 13 0,-2 2-8 16,2 0-4-16,-3 5 1 0,3-3-13 0,-4 1 5 16,3 3-2-16,-4-1-8 0,0 1 10 15,2 0-5-15,-2-3-5 0,0-2 8 0,-1-4-12 16,0-3 4-16,4-3 6 0,-3-3-11 0,0-3 11 15,-1-3-8-15,-1-4-3 0,0-5 12 0,0 0 4 16,0-3 34-16,0 0 32 0,0 0 16 0,0 0 18 16,0-3-11-16,0-3-24 0,1-7-30 15,3-6-28-15,0-4-27 0,2-7-2 0,3-1 3 16,4-2-7-16,0-1-1 0,5 0 1 0,2 3-8 16,0 6 5-16,3 5-5 0,-1 4-6 0,3 6 6 15,-4 0-7-15,-1 7 5 0,-3 3 1 16,-1 0-10-16,-5 6 10 0,1 4-4 0,0 2-1 15,-4 6 14-15,2 0-6 0,-3 4 9 16,-3 1 10-16,1 2-10 0,-5 0 11 0,0-1-2 0,-1 2-6 16,-6-2 9-16,-2 2-7 0,-4-2 2 15,-1-2 6-15,-1-3-2 0,-3-1 3 0,-2-3-3 16,-1-1-4-16,1-2 1 0,-2-2-4 16,-2-2 1-16,-2 0-3 0,6-3-5 0,-1-2-12 0,2-1-25 15,7-2-51-15,2 0-115 0,1-2-207 0,6-1-395 16,1 0-653-16</inkml:trace>
  <inkml:trace contextRef="#ctx0" brushRef="#br0" timeOffset="40036.574">25272 1681 2260 0,'0'0'9'0,"0"0"0"16,0 0 9-16,0 0 9 0,122-51 32 0,-97 40 6 15,-3 3-11-15,-1 0-12 0,-4 3-33 0,-3 0-19 16,2 3-9-16,-2 0-31 0,1 2-36 16,-1 0-142-16,-3 3-290 0,-3 2-275 0,-6-2-55 0</inkml:trace>
  <inkml:trace contextRef="#ctx0" brushRef="#br0" timeOffset="40179.7513">25409 1853 1792 0,'0'0'89'15,"0"0"14"-15,0 0 28 0,0 0 42 0,0 0 0 16,140 7-15-16,-117-11-44 0,1 0-46 0,3 0-21 16,1-1-38-16,3 2-8 0,1 0-9 0,3 1-42 15,2 1-80-15,-9 0-326 0,-7 1-1085 0</inkml:trace>
  <inkml:trace contextRef="#ctx0" brushRef="#br0" timeOffset="40835.0216">27896 1434 2444 0,'0'0'30'15,"0"0"-9"-15,0 0-3 0,0 0-9 0,0 0-10 16,0 0-4-16,0 0-15 0,0 0-4 15,0 0 6-15,0 0 1 0,-126-108 12 0,106 108 3 16,1 0-6-16,1 2-2 0,-5 7-7 0,1 3-6 16,0 6-1-16,-3 6 8 0,1-1 0 0,2 6 5 15,3 2 10-15,1-2-6 0,6 3 10 16,1 0-2-16,5-1-10 0,4 0 7 0,2-4-11 16,4 1 4-16,9-5 9 0,-1-3-9 0,5-1 9 15,2-3-1-15,4-3-4 0,3-3 12 16,2-1-2-16,3-5 3 0,2-2 10 0,-1-2-2 15,-1-3 18-15,-1-6 8 0,-1-2 12 0,-3-5 24 16,-6-3 4-16,1-6 8 0,-6 0-3 0,-1-8-17 16,-3 0-7-16,-5-2-8 0,-1 0-1 0,-4 2-5 15,-1 4 6-15,-1 6-8 0,-4 5-3 0,0 6 6 16,3 2-16-16,-2 6-2 0,3 3-8 16,-1 0-20-16,2 1 1 0,0 0-13 0,0 0-12 15,0 0-4-15,0 2-26 0,0 2-11 0,2 4 16 16,0 6 5-16,2 7 32 0,-2 4 21 15,6 6-13-15,-3 3 13 0,1 0-16 0,3 2-3 16,0 0 13-16,-1-1-13 0,1-5 11 0,-2 0 4 16,2-3-11-16,0-3 4 0,-1 0-7 0,-4-3-13 15,5 1-26-15,-4-2-59 0,0 0-64 16,0-5-172-16,-1-4-306 0,-3-3-868 0</inkml:trace>
  <inkml:trace contextRef="#ctx0" brushRef="#br0" timeOffset="41241.9856">28277 1353 2983 0,'0'0'-9'0,"0"0"6"0,0 0-33 16,0 0-27-16,0 0-14 0,0 0 10 0,0 0 21 16,0 0 21-16,0 0 21 0,0 0 15 15,0 0 3-15,0 0 10 0,0 0-4 0,83 125-8 16,-72-91 5-16,-3 0-14 0,1 1-1 0,-7-3 11 15,2-2-10-15,-3-2 10 0,1-7 3 16,-1-5-15-16,0-7 4 0,-1 0-7 0,1-5-4 16,-1-2 16-16,0-1 9 0,0-1 27 0,0 0 26 15,0 0 2-15,0 0 26 0,0 0-7 16,0-3-8-16,0-1 7 0,1-5-45 0,3-6-16 0,2-4-21 16,3-9-31-16,2-1 11 0,6 1-9 15,-3 2-3-15,5 5 3 0,-4 5-4 0,1 6-7 16,-1 2-3-16,1 5 6 0,0 2-8 0,-1 1 5 15,0 4 6-15,-1 6-11 0,-3 3 15 16,0-1-2-16,1 6-1 0,-5 0 18 0,1 3-12 16,-5 3 17-16,1 1 3 0,-4 0-11 0,0 0 13 15,-6-1-7 1,-3-1 1-16,-2 0 11 0,-4-1-11 0,0-2 11 0,-5-2-4 0,0-1-5 16,1-4 8-16,0-3-14 0,1-1 7 0,0-3-1 15,-1-1-9-15,5-3 5 0,0-1-14 0,4-1-19 16,3 0-56-16,2-3-149 0,3 2-380 0,0-2-962 15</inkml:trace>
  <inkml:trace contextRef="#ctx0" brushRef="#br0" timeOffset="41524.9712">29405 1441 3087 0,'0'0'15'0,"0"0"1"16,0 0-6-16,0 0 1 0,0 0-8 0,0 0 11 16,0 0-12-16,0 0 3 0,0 0 3 0,0 0-16 15,0 0 10-15,0 0-11 0,0 0-6 0,-121-16 11 16,100 30-10-16,-1 6 6 0,1 2 11 0,-3 3-8 16,2 2 15-16,6 2-12 0,-2 0-2 0,3-1 8 15,0 1-10-15,6 1 10 0,-1-2 0 16,3 0-11-16,3 0 9 0,3 1-19 0,1-1-5 15,3-1-5-15,12 1-36 0,0-4-36 0,9 1-94 16,4-6-161-16,-3-5-381 0,-11-5-749 0</inkml:trace>
  <inkml:trace contextRef="#ctx0" brushRef="#br0" timeOffset="41907.5448">29885 1630 3174 0,'0'0'10'0,"0"0"6"0,0 0-14 16,0 0 10-16,0 0 4 0,0 0 11 0,0 0 11 16,0 0-2-16,0 0-12 0,0 0-13 0,0 0-8 15,0 0-20-15,0 0-10 0,0 0-7 0,-12-51-17 16,8 56 16-16,-4 4 1 0,-7 7 10 16,-1 4 25-16,-5 2-8 0,1 1 14 0,3 1 0 15,3-3-15-15,4 0 9 0,3-1-19 0,5-2-4 0,2 1 10 16,1-1-12-16,7-1 15 0,4 0 0 15,5 1-6-15,4-4 15 0,2 2-9 0,4-3 3 16,2-2 13-16,1-2-10 0,-2-3 13 0,1-3 6 16,-4-3-6-16,-1 0 17 0,-3-5 5 15,-2-5 16-15,-5-1 15 0,2-5-5 0,-6-3-5 16,-3-4-20-16,0-4-5 0,-5-3-9 0,1 2 5 16,-3 0 1-16,-4-1-14 0,-1 4 7 15,-3 1-13-15,-1 2-7 0,-1 1 9 0,-2 2-21 16,-1 1 7-16,-2 1-2 0,4 2-23 0,-1 3 14 15,-1 1-28-15,0 2-11 0,4 2-4 16,3 4-45-16,0 0-50 0,5 3-124 0,1 2-126 16,1 5-156-16,5-2-186 0,-4 1-263 0</inkml:trace>
  <inkml:trace contextRef="#ctx0" brushRef="#br0" timeOffset="42219.0185">30483 1561 3030 0,'0'0'27'0,"0"0"-2"0,0 0 4 0,0 0-4 16,0 0-7-16,0 0 12 0,0 0-19 0,0 0-9 16,0 0-2-16,0 0-21 0,0 0 8 15,0 0-10-15,0 0-14 0,-77-34 6 0,67 37-13 16,0 4 5-16,1 0 7 0,2 2-6 0,0 3 5 16,5 3-1-16,2 0 2 0,0 2 8 15,0 4 11-15,7-2 8 0,1 3 2 0,-1-3 9 16,2-2-10-16,0 2-1 0,0-3 11 0,0 0-16 15,-5 0 15-15,3-1-3 0,-5 1-8 0,0-1 13 16,-2-1-12-16,0 1 4 0,-2 0 8 16,-6-1-10-16,-3-2 12 0,-4 1-4 0,-5-3-11 15,-1-2 4-15,-5 1-19 0,1-4-28 0,-2 0-42 16,-2-4-89-16,4-1-110 0,-2 0-150 0,4-5-164 16,5 0 36-16,7 1 31 0</inkml:trace>
  <inkml:trace contextRef="#ctx0" brushRef="#br0" timeOffset="42741.1794">30910 1574 3243 0,'0'0'-67'0,"0"0"12"0,0 0-38 0,0 0 1 15,0 0 34-15,0 0 35 0,0 0 32 0,0 0 0 16,0 0-25-16,0 0-38 0,0 0 3 15,0 0 8-15,0 0 29 0,0 0 38 0,-40 95-8 16,29-67 8-16,1-5-10 0,1 2-12 0,5-4 10 16,2-2-15-16,1-2 4 0,1 1 10 15,0-3-10-15,2 1 16 0,2-2-2 0,4-1-5 16,0 0 10-16,0-2-8 0,2 0 6 0,2 0 8 16,0-1-6-16,1-3 13 0,2-2 3 15,-2-2-8-15,-1-1 11 0,-1-1-6 0,5-1 3 16,-3-3 19-16,6-3-6 0,-1-7 3 0,2-4-7 15,2-3-12-15,-2-5 0 0,1-3-4 0,-2-2 2 16,-5-1-4-16,-3 1-1 0,-2 0-7 0,-2 2-3 16,-5-1-2-16,-2 0-13 0,0 2 3 15,-4 4-2-15,-2 2 3 0,-2 5 10 0,-2 4-13 16,1 2 1-16,2 2-6 0,-2 1-15 0,0 2 13 16,1 2-11-16,4 0-7 0,-1 2 9 0,5 1-21 15,0 0 2-15,0 0 0 0,0 0-16 16,1 2 16-16,3 1-1 0,-2 0 6 0,0 2 22 15,3 1-5-15,-1-2 6 0,3 3 10 0,0 0-4 16,2-1 9-16,1 0 7 0,2-1-2 0,2 0 3 16,-1-2 3-16,-2-1-4 0,1-1 1 0,2-1 2 15,-3 2-8-15,-1-1 2 0,1-1 0 16,-1 0-10-16,-1 0 10 0,1 0-8 0,-4 0-6 16,2 0 9-16,0 0-17 0,0 0 4 0,-2 0 5 15,3 1-18-15,0 2-1 0,1 0-45 0,0 3-157 16,-3-1-475-16,-3-1-986 0</inkml:trace>
  <inkml:trace contextRef="#ctx0" brushRef="#br0" timeOffset="45174.3587">4650 4824 1167 0,'0'0'420'0,"0"0"-426"16,0 0-14-16,0 0-3 0,0 0 13 0,0 0 24 15,0 0 16-15,0 0 3 0,0 0 4 0,0 0-10 16,0 0-22-16,0 0-25 0,-20-15-16 15,27 15 16-15,3-2 37 0,5 2 35 0,5-1 27 16,8 0 4-16,3-3-17 0,4 1-12 0,1 0-12 16,5-1-10-16,1 0-4 0,3 0-5 0,2 3-3 15,4-2-3-15,0 1 3 0,4-2-3 0,1 1-2 16,3 0-2-16,1 0-6 0,-1-1 3 16,0 1 0-16,-2-1 1 0,1 2 6 0,-6-1-2 15,-4 0 4-15,-4-2 4 0,-5 2 0 16,-5 0 3-16,-5 1-4 0,-4 0-4 0,-7-1 1 15,-5 3-8-15,-7 0 0 0,-3 0 1 0,-2 0-2 16,-1 0 3-16,0 0-14 0,-4 0-36 0,-2 0-49 16,-4 0-77-16,-6 3-117 0,-3 4-198 0,2-2-196 15,4 0-60-15</inkml:trace>
  <inkml:trace contextRef="#ctx0" brushRef="#br0" timeOffset="45691.4207">4834 4832 1889 0,'0'0'109'0,"0"0"-7"0,0 0-37 15,0 0-36-15,0 0-10 0,0 0 2 0,0 0-1 16,0 0 0-16,0 0-7 0,0 0-8 15,0 0-4-15,0 0-2 0,0 0 4 0,19 11 11 16,-6 3 3-16,4 4 4 0,2 6-1 0,2 1-7 16,0 4-2-16,4 1-4 0,1 5-1 0,3 0 5 15,0 3-4-15,1 0 5 0,0 2 0 0,1 4-8 16,-1 2 3-16,0 2-4 0,0-1-2 16,-3-2 5-16,1-5-3 0,-2-6 1 0,-2-5 4 15,0-4-1-15,3-5 6 0,-3-4 2 0,3-2 6 16,-4-5 1-16,4 0 4 0,-3-4-3 0,0-2 2 15,-3-1 2-15,-4-2 0 0,1 0 10 0,-4-4 10 16,-3-2 14-16,0-3 14 0,-2-4 2 16,-1-3-4-16,1-3-11 0,-1-5-14 0,-2-5-8 15,0-5-5-15,1-3-7 0,-4-2-1 0,1-2-2 16,0-4-2-16,-3 1 6 0,1 0-1 16,-1-4 4-16,1 4-6 0,-2-1-9 0,1 1-1 15,2 0-6-15,-2 5 3 0,0 2 6 0,0 3-5 16,-1 3 1-16,0 2-3 0,1 2-7 15,-1 1 2-15,0 3-3 0,0-2 1 0,0 2 0 16,0 4-3-16,0 0-3 0,0 6-1 0,0 2-3 16,0 5-3-16,0 3-9 0,0 3-16 0,0 0-23 15,0 0-29-15,0 1-31 0,0 7-27 0,-1 6-52 16,0 8-116-16,0-3-321 0,0-3-930 0</inkml:trace>
  <inkml:trace contextRef="#ctx0" brushRef="#br0" timeOffset="46367.7631">6392 4882 2462 0,'0'0'51'15,"0"0"1"-15,0 0-20 0,0 0-26 16,0 0 1-16,0 0 7 0,0 0 12 0,0 0 18 16,0 0-5-16,0 0-10 0,0 0-10 0,0 0-15 15,0 0 1-15,109-116 2 0,-82 100 1 0,-2-1 5 16,2-1-2-16,-6 1 3 0,0 1 7 0,-2-1 4 16,-6 1 7-16,-1-1 6 0,-3 0-2 0,-2 0-3 15,-3 1-2-15,-2 0-5 0,-2-1-3 16,-2 1-2-16,-4-2-10 0,-2 1-4 0,-3 2-5 15,1 0-7-15,0 3 8 0,-2 0-5 0,-1 2 4 16,-1 1 1-16,2 2-7 0,-1 3 3 0,-4-1-5 16,6 3-1-16,-2 2 1 0,1 0-3 15,-1 0-1-15,2 4-3 0,1 3-1 16,-2 6 3-16,2-1 4 0,1 5 3 0,-1 2 2 16,3 4 1-16,2-1-1 0,1 5 3 0,1 0-1 15,3 4 0-15,0 1 2 0,6 2-2 0,-2 1 2 16,4 2 1-16,2 1-3 0,0 0 4 0,-2 3-2 15,2 2-2-15,-4 1 3 0,1 5 3 0,-3 2-4 16,0 4 3-16,-3 0-4 0,-1 4-3 16,0 0 4-16,0 1-3 0,-1 0 2 0,0-3 2 15,-2-4-5-15,1-8 2 0,0-4-1 0,1-5 1 16,-1-6 0-16,-4-5 1 0,2-3-2 16,-5-5-3-16,-1 0 0 0,-1-4 0 0,-3-4 5 0,0-3 2 15,-4-2-1-15,3-4 5 0,-4 0-1 16,-1-7 5-16,0-4 11 0,2-2-1 15,3-3 7-15,-3-1 0 0,4-2-6 0,-1-2 1 0,4 2-5 16,1-1-3-16,2 0 0 0,5 0-7 0,2-1-1 16,1 1-4-16,1-1-10 0,7 2 0 0,5-3-7 15,4-3-3-15,4-1 2 0,4-1-5 16,8-1 0-16,4-1-5 0,5 0-16 0,6 1-18 16,3 0-26-16,2-1-58 0,3 0-95 15,-2 0-167-15,-2-2-259 0,-13 6-137 0,-12 10 50 16</inkml:trace>
  <inkml:trace contextRef="#ctx0" brushRef="#br0" timeOffset="46608.3633">7107 4755 1388 0,'0'0'407'0,"0"0"-112"0,0 0-85 15,0 0-32-15,0 0-20 0,0 0-11 0,0 0-9 16,0 0-20-16,0 0-18 0,0 0-18 0,0 0-33 16,0 0-18-16,0 0-20 0,-41-99-17 0,40 100-5 15,0-1-6-15,-3 6 1 0,1 1 5 0,-5 6 3 16,-2 6 6-16,-2 4 4 0,-3 5-2 15,-2 4-1-15,0 3 5 0,2 2-3 0,0 2 1 16,2 0 2-16,4 2-9 16,-1 1 7-16,0-3-3 0,4 0-3 0,0 1 9 0,0-2-7 15,5-2 3-15,1-2 1 0,1-4-8 0,7-3 2 16,3-5-6-16,6-2-5 0,-1-3 3 0,5-3-6 16,4-4-12-16,-1-1-18 0,4-3-49 15,-2-4-62-15,-1-2-96 0,3 0-159 0,-8-6-194 0,-8 2-449 16</inkml:trace>
  <inkml:trace contextRef="#ctx0" brushRef="#br0" timeOffset="47007.2985">7212 4973 1954 0,'0'0'240'0,"0"0"-45"16,0 0-78-16,0 0-37 0,0 0-15 0,37-132 0 16,-25 118-2-16,1 1-6 0,3 2-15 0,-4 3-19 15,6 4-8-15,-5 0-11 0,6 4-6 0,-3 0-1 16,-1 8-8-16,2 2-1 0,-3 4 1 15,2 5 1-15,-3 3 3 0,-3 3 5 0,-2 4 1 16,-5 2-1-16,-3 2 1 0,0 2-3 16,-8 0 7-16,-3 2-1 0,-3-1-11 0,-2-4-8 15,3-2-26-15,2-7-17 0,2-5-8 0,1-5-9 16,6-6-15-16,1-2-35 0,1-4-52 0,0-1-42 16,1-3-4-16,10-6-14 0,1-6-16 0,6-3 14 15,1-4 16-15,1-5 69 0,-1 0 101 16,-4-4 71-16,2-1 53 0,-5-1 53 0,-1-4 35 15,1 5 35-15,-3 1 35 0,-1 5 31 0,-6 4 20 16,-1 4-10-16,-1 7-28 0,-1 2-57 16,-2 3-53-16,-4 4-42 0,4 1-46 0,-5 1-40 0,-1 3-24 15,-1 6-15-15,-2 5 12 0,-3 5 12 16,-1 6 6-16,-2 1 8 0,6 4-2 0,1 1-3 16,7-2 3-16,1-2-5 0,3-1 1 0,7-3 4 15,4-2-4-15,0-3-2 0,6-2-3 16,1-1-7-16,0-2-5 0,5-3-13 0,-1-2-16 15,1-4-36-15,3-2-56 0,-1-2-75 0,-6 0-118 16,-7 0-1039-16</inkml:trace>
  <inkml:trace contextRef="#ctx0" brushRef="#br0" timeOffset="47373.9043">7799 4831 2257 0,'0'0'284'0,"0"0"-49"0,0 0-93 0,0 0-37 0,0 0-14 0,0 0-16 16,0 0-10-16,0 0-19 0,0 0-23 0,0 0-20 15,0 0-27-15,0 0-20 0,0 0 5 16,-10-72 6-16,23 87 16 0,6 6 21 0,1 3-3 16,0 7 1-16,1 1-1 0,0 1-2 15,-3 2 3-15,1 0-1 0,-7 0 2 0,0-2 0 16,-4-1 0-16,-1-1 0 0,-4 1 1 0,-3 2 0 16,0-2-1-16,-3 1 7 0,-6 2-2 0,-7-2 2 15,0 1 3-15,-8-4-2 0,0 1 2 0,-5-4 0 16,0-4 7-16,-2-1-4 0,-1-3-1 15,-1-3 1-15,-3-2-8 0,3-2 3 0,2-2-2 16,2 0 2-16,6-3-1 0,3-2-3 0,2 0-1 16,6-3-2-16,1 2-1 0,3-3 2 0,4 0-1 15,-1 0-2-15,4-1 2 0,1 0-1 16,0 0 0-16,0 0 2 0,0 0 2 0,0 0-6 16,0 0-3-16,0 0-2 0,1 0-9 15,1 0-2-15,1 0-5 0,-1 0-13 0,0-1-4 16,1 1-16-16,4 0-41 0,2-1-83 0,0 1-238 0,0-1-742 15,-5 0-273-15</inkml:trace>
  <inkml:trace contextRef="#ctx0" brushRef="#br0" timeOffset="48235.2432">9451 5091 1837 0,'0'0'323'16,"0"0"-179"-16,0 0-34 0,0 0-43 0,0 0-35 16,0 0-15-16,0 0-8 0,0 0-16 0,0 0 1 15,0 0-8-15,0 0-2 0,0 0 5 0,-56 10-4 16,56-6-1-16,0-2-6 0,0-1-8 16,0 0 5-16,6-1 3 0,-2 0 11 0,5 0 13 15,-1 0 11-15,2-3 7 0,1-3 3 0,-1 1 2 16,-1-4-5-16,-2 2 0 0,0 2 9 15,-5 0 8-15,0 2 10 0,-2 1 5 0,0 1-3 16,-2 1-4-16,-1-2-11 0,-3 0-3 0,1 0-1 16,-2 1-1-16,1 0 11 0,-1-1 6 0,-2 2 1 15,0 0 9-15,4-2-11 0,-2 1-6 0,-2 1-6 16,6-2-20-16,-3 0 0 0,4 1-9 0,0 1-4 16,1-2 3-16,1 1-9 0,0 0-8 15,0 0-27-15,2-1-54 0,1 2-90 0,5-1-118 16,0-2-406-16,-4 3-832 0</inkml:trace>
  <inkml:trace contextRef="#ctx0" brushRef="#br0" timeOffset="49882.5837">11223 4725 1570 0,'0'0'256'0,"0"0"8"0,0 0-86 15,0 0-18-15,0 0-8 0,0 0-8 16,0 0-14-16,0 0-20 0,0 0-27 0,0 0-26 15,0 0-27-15,0 0-20 0,0 0-16 0,-7-15-17 16,4 19 0-16,-1 6 2 0,-4 3 8 0,-4 6 14 16,-4 7 1-16,-3 4 1 0,-1 4 1 15,-3 2-5-15,1-2 1 0,3-3 2 0,4-3-4 16,3-5 2-16,2-5 0 0,4-3 0 0,1-4 2 16,1-2 1-16,2-1-6 0,0-4-2 0,2-1-8 15,0-3-5-15,0 0 7 0,0 0 5 16,3 0 13-16,2-3 16 0,0-7-5 0,2-2 1 15,7-8-6-15,-1-5-11 0,5-3 11 0,-3-3 2 16,2-1 2-16,-3-3 5 0,1 3-5 0,-3-1-2 16,1-2 3-16,-1 2 2 0,-2 1 3 15,2 5 5-15,-5 2 5 0,-1 6 6 0,-2 6 6 16,0 6-2-16,-3 0-7 0,0 5-11 0,-1 2-12 16,1 0-8-16,-1 0-12 0,0 0-8 0,0 0-5 15,0 1-13-15,4 5 5 0,2 3 8 0,3 6 2 16,2 6 16-16,3 4 0 0,2 2-3 15,0 3 7-15,2 1-2 0,0 2 0 0,4 1 3 16,-4-2-2-16,2 0 0 0,0-1 0 16,1 0-2-16,-1-1 2 0,0 1 2 0,-1-2-1 15,1-3 2-15,-3-2 0 0,1-2-4 0,-2-2 1 16,-2-4-1-16,-3-2-3 0,-1-3 5 0,-3-4-2 16,-2 1-1-16,-2-5 5 0,-2-1-2 0,-1-2 7 15,0 1 11-15,0-1 2 0,-1 0 7 16,-2 0-2-16,-1 0-8 0,-2 0 0 0,-4-5-10 15,-1 0 0-15,-3-3-3 0,-4-2-5 0,-3 0 6 16,0-2-7-16,-3 0 1 0,-2-2 3 0,-4 1-5 16,-2-2 4-16,0 1 0 0,-4 0-4 15,0 0 1-15,-3 1-4 0,1 0-1 0,-1 2 2 16,3 2 2-16,2 1-1 0,3 1 2 0,5 2-5 16,4 3 1-16,3 1-1 0,7 0-3 0,2 1-7 15,2 0-6-15,3 0-10 0,1 4-11 16,2 0 0-16,0 4-17 0,-1 1-10 0,2 2-22 15,1 0-62-15,0 1-115 0,0-2-306 0,1-4-1004 0</inkml:trace>
  <inkml:trace contextRef="#ctx0" brushRef="#br0" timeOffset="50608.6364">11016 4843 755 0,'0'0'186'0,"0"0"-18"0,0 0-55 0,0 0 31 16,0 0 50-16,0 0 22 0,0 0-15 15,0 0-47-15,0 0-63 0,0 0-58 0,0 0-45 16,0 0-13-16,0 0 10 0,0 0 25 0,22-13 36 15,4 10 13-15,8-3 6 0,6 2-13 16,3-3-5-16,1 0-11 0,4 0-5 0,-2 0-2 16,-1 0-6-16,-2 0 4 0,-1 2-4 0,-7 0-1 15,-3 0-1-15,-6 1-7 0,-2 1-2 0,-9 1-7 16,-4 1-6-16,-2 0-5 0,-7 1-7 16,-2 0-11-16,0 0-21 0,-1 0-55 0,-5 1-22 15,-5 5-53-15,-3 2-114 0,-6 3-170 0,5-3-207 16,3 0-159-16</inkml:trace>
  <inkml:trace contextRef="#ctx0" brushRef="#br0" timeOffset="51024.6808">11134 4864 1823 0,'0'0'154'0,"0"0"-10"0,0 0-56 16,0 0-9-16,0 0 10 0,0 0 14 15,0 0 3-15,0 0-10 0,0 0-28 0,0 0-28 16,0 0-27-16,0 0-26 0,0 0 3 0,5 13-4 15,1-1 10-15,4 5 15 0,4 4-1 0,1 3 1 16,3 3-4-16,0 2-1 0,3-2 1 16,0 0 2-16,-1-2 0 0,1-1 1 0,-1 0 1 15,-1-1-3-15,-1 1 3 0,0-3-2 0,0 0-5 16,0-1 3-16,-3-2-3 0,2-2-2 16,-4-4 5-16,-1 1-4 0,1-5 5 0,-3-3 5 15,0 0 2-15,-2-4 9 0,-1 1 2 0,1-2 10 16,0-2 13-16,-2-4 6 0,3-4 5 15,-2-4 1-15,3-7-9 0,-1-3-4 0,0-7-8 16,2-5-3-16,-4-4 5 0,2-4-4 0,-2-4 1 16,1-4-3-16,-2 2-5 0,0 0 0 0,-2 1 0 15,2 2-3-15,-2 1-4 0,2 5 2 0,-2 3-2 16,0 5 3-16,1 6-3 0,-4 5-5 0,2 6-4 16,-1 5-5-16,-2 3-3 0,1 2-3 15,-1 2-2-15,0 3-4 0,0 1-2 0,0 0-7 16,0 0-8-16,0 0-9 0,0 0-20 0,0 0-15 15,1 6 0-15,2 3-10 0,4 5-14 0,1 3-30 16,1 5-83-16,3 0-162 0,-3-3-461 16,-4-7-799-16</inkml:trace>
  <inkml:trace contextRef="#ctx0" brushRef="#br0" timeOffset="51840.4474">12363 4712 1951 0,'0'0'125'16,"0"0"-57"-16,0 0-18 0,0 0 37 0,0 0 44 16,0 0 34-16,0 0 1 0,0 0-26 0,0 0-33 15,0 0-31-15,0 0-20 0,0 0-13 0,0 0-13 16,0 0-10-16,82-49-3 0,-56 29-9 15,-1 2 3-15,-1 0 0 0,-3 0 0 0,0 3 5 16,-3 0 2-16,-2-2 4 0,-4-1 11 16,-2 1-1-16,-4-1 1 0,-2-2-4 0,-4 0-15 15,0-1 2-15,-1 0-7 0,-7 2-6 0,-3 1 4 16,-1 1-7-16,-1 5-1 0,-2 0 4 0,3 3-3 16,-3 2-1-16,1 1-2 0,2 2-5 15,-1 3-5-15,1 1-2 0,-1 0-8 0,2 7 1 16,-1 4 3-16,2 3-1 0,0 5 9 0,-1 5 3 15,4 6-4-15,4 4 11 0,-1 3-5 0,3 4 1 16,1 4 8-16,0 0-6 0,1 2 2 16,3-1 4-16,-2 2-9 0,1 1 8 0,-2-1 2 15,-1 3-6-15,0 1 9 0,0 1-7 0,0 3 3 16,-5 1 3-16,-1 2-5 0,-4 0 2 0,-3 0-5 16,1-3-1-16,-2-4-2 0,0-7-3 0,1-5-1 15,3-8-6-15,-3-4-9 0,0-5-21 16,-1-4-30-16,-4-1-60 0,4-3 3 15,-3-5 21-15,4-6 10 0,-2-4 55 0,0-7 0 0,0-7 3 16,0-5 28-16,-3-6 29 0,5-3 24 16,-3-3 31-16,3-3 15 0,3-1 10 0,1-1 6 0,5 2-11 15,0 0-7-15,4 1-12 0,0 2-23 16,4 0-13-16,3 1-14 0,7 0-12 0,1 0-3 16,7 0-9-16,5 0-5 0,7 1-6 15,3 0-10-15,6 3-2 0,4-3-8 0,3 4-10 16,3-2-7-16,4 1-14 0,-2-1-11 0,3 2-13 15,-4 0-10-15,-1 1-14 0,-5 0 10 0,-4 2 22 16,-4 0 25-16,-8 3 45 0,-6 0 25 16,-7 3 26-16,-3 0 33 0,-7 0 14 0,-4 3 17 15,-3 0 6-15,0 2-9 0,-2 2 0 0,0-1-9 16,-2 2-12-16,0 1 1 0,-2 1-15 0,0 3-9 16,2 1-10-16,0 1-21 0,-1 1-13 15,1 0-18-15,1 0-18 0,-1 3-4 0,-4 5 0 0,-3 5 9 16,-5 9 12-16,-3 6 9 0,-3 9 2 15,0 3-4-15,3 1 0 0,1-2-2 0,5-1 1 16,4-1 0-16,3-2 1 0,4-2 2 0,0-2-6 16,5-1 0-16,8-1-1 0,-1-4-4 0,7-1 1 15,1-2-9-15,3-3-3 0,4-3-8 16,0-3-7-16,1-4-15 0,1-1-30 16,0-2-48-16,-3-2-78 0,-1-2-136 0,-2-2-266 0,-5 0-147 15,-8-2-299-15</inkml:trace>
  <inkml:trace contextRef="#ctx0" brushRef="#br0" timeOffset="52057.9135">13131 5021 176 0,'0'0'694'0,"0"0"-69"0,0 0-133 16,0 0-149-16,-32-139-87 0,32 116-60 0,0 3-50 16,6 1-37-16,0 4-33 0,4-1-31 15,5 4-20-15,3-1-12 0,2 4-8 0,2 1-2 16,1 4-2-16,3 4-4 0,-4 0 2 0,-2 8-3 16,0 5 2-16,-4 2 0 0,-1 4-2 0,-5 0 3 15,-1 3-2-15,-6 2 4 0,-2-2 2 16,-1 6 0-16,-3-2 6 0,-8 1-2 0,-3 2 0 15,-3-3 4-15,-1-1-5 0,-2-5 0 0,4-2-3 16,-1-3-4-16,1-5-3 0,3-1-9 0,3-6-15 16,3 0-31-16,4-2-45 0,2-1-77 0,1 0-162 15,1-1-419-15,4-2-779 0</inkml:trace>
  <inkml:trace contextRef="#ctx0" brushRef="#br0" timeOffset="52290.3619">13591 4573 2218 0,'0'0'868'0,"0"0"-839"0,0 0-13 16,0 0-17-16,0 0-5 0,0 0-3 0,0 0-1 15,0 0-10-15,0 0-10 0,0 0 3 16,0 0 5-16,0 0 16 0,0 0 12 0,0 0 1 16,-91 147-3-16,76-110-1 0,1-2-3 0,4-8-1 15,5-3 1-15,1-3-3 0,3-3 4 16,1 0 1-16,0-3 2 0,2 1 2 0,4-1-3 15,0-1-3-15,1 0-3 0,3-3-5 0,1 0 3 16,3 1-7-16,0-4-18 0,6-3-28 0,0-1-74 16,4-2-119-16,4-2-233 0,-7-2-275 15,-5-2-531-15</inkml:trace>
  <inkml:trace contextRef="#ctx0" brushRef="#br0" timeOffset="52558.3307">14038 4492 2283 0,'0'0'156'0,"0"0"-19"0,0 0-46 0,0 0-9 16,0 0 9-16,0 0-9 0,0 0-16 0,0 0-35 15,0 0-49-15,0 0-41 0,0 0-5 16,0 0 19-16,0 0 36 0,0 0 31 0,24 86 13 16,-16-47-4-16,2 3-7 0,-3 1-2 0,-2 2-5 15,-1-1 6-15,-2-2 9 0,-2 2 11 16,-5-1 5-16,-3-2-2 0,-2 3-4 0,-2-4-4 15,-2 1-3-15,-5 0-9 0,-1-2-3 0,-3 0-3 16,-6-3-3-16,-3-1 2 0,-5-1-4 0,0-1-6 16,-5-1-2-16,-2-1-9 0,-3-1-11 15,-4-1-33-15,-4-1-81 0,-6-2-197 0,11-7-577 0,18-7-750 16</inkml:trace>
  <inkml:trace contextRef="#ctx0" brushRef="#br0" timeOffset="52990.1204">10877 5947 2976 0,'0'0'2'0,"0"0"-26"0,0 0-25 16,0 0-5-16,0 0 17 0,0 0 31 0,0 0 6 15,143-51 6-15,-102 43-2 0,7-1-2 16,4 1 5-16,8 0-4 0,7 0 2 0,7 1 0 16,4 0-3-16,7 0 0 0,2 1 1 0,4-1-3 15,4 0-1-15,2-1 3 0,2 2 2 16,6-2 9-16,2-1 8 0,6 1-4 0,3 0-3 0,4-2-8 15,2 1-7-15,2-1 4 0,5-1 0 16,-1 2 6-16,1-2 9 0,-1 2 5 0,-4 0 11 16,-4 2 10-16,-6-1-1 0,-8 1 4 0,-8 1-6 15,-10 0-6-15,-9 1 0 0,-12 1-7 0,-7-1-1 16,-11 2-6-16,-11-1-8 0,-6 1-3 16,-9 1-8-16,-8 1-3 0,-6 1-4 0,-4 0-9 15,-4-1-19-15,-1 1-52 0,-6 0-91 0,-5 0-202 16,3 0-514-16,2 0-703 0</inkml:trace>
  <inkml:trace contextRef="#ctx0" brushRef="#br0" timeOffset="53507.0583">10116 7114 2031 0,'0'0'183'16,"0"0"-135"-16,0 0-20 0,0 0-9 0,0 0 15 15,0 0 36-15,0 0 25 0,0 0 7 0,0 0-18 16,0 0-34-16,0 0-27 0,0 0-13 16,0 0-5-16,0 0 1 0,79-47 0 0,-56 47 1 15,7 0 3-15,4 0-3 0,6 0 2 0,6 0-3 16,5 0-2-16,7 0 3 0,7 0-3 15,6-3 1-15,3-2 5 0,2 0-6 0,2 1 4 16,0-2 2-16,1 0-6 0,-3 1 7 0,-2-3 0 16,-2 1 3-16,-3-2 10 0,-1-1-2 0,-6 0-1 15,-2 0-4-15,-10 1-8 0,-6 0-1 0,-6 0-2 16,-8 1 1-16,-6 1-1 0,-7 1 2 0,-6 4 6 16,-6 0 14-16,-5-1 12 0,0 1-12 15,-4 0-16-15,-6-3-33 0,-2 2-36 0,-7 1-17 16,-2 2-28-16,-7 0-21 0,-1 2-58 0,-3 4-96 15,0 1-205-15,8 0-304 0,7-1-286 0</inkml:trace>
  <inkml:trace contextRef="#ctx0" brushRef="#br0" timeOffset="54399.5212">10896 7164 0 0,'0'0'0'0,"0"0"211"16,0 0 150-16,0 0-7 0,0 0-41 0,0 0-26 16,0 0-26-16,0 0-40 0,0 0-28 0,0 0-27 15,0 0-36-15,0 0-21 0,0 0-28 16,0 0-17-16,-58-33-11 0,58 33-12 0,0 0-9 15,0 0-11-15,0 1-10 0,0 2-6 0,3 5-3 16,2 3 4-16,2 5 7 0,4 7 3 16,1 2 0-16,4 4-5 0,3 3 0 0,3 3-6 15,3 0 2-15,0 3 0 0,-1 0-3 0,1 0 2 16,-2 2-5-16,1-2-1 0,-2-2 2 0,1-2-4 16,2-4 7-16,-1-6-1 0,4-7 0 0,-2-4 6 15,0-4 1-15,1-4 5 0,-1-3 6 16,-1-2 1-16,1-4 6 0,-1-4 2 0,-2-5-1 15,1-6 2-15,1-2-2 0,-4-4-4 0,-5-4 3 16,1-3-2-16,-4-1 0 0,-2-4 1 0,-1-3-3 16,-2-2-2-16,-2-5-4 0,-1-3-4 0,1-1 0 15,-2-1-1-15,1 1 0 0,-3 1-1 16,1 4 1-16,-1 3-5 0,0 2-3 0,0 2 2 16,-1 5-8-16,-1 4 3 0,0 5-2 0,0 4-2 15,0 3 5-15,0 5-5 0,0 3 0 16,0 4-3-16,-1 1-18 0,1 3-15 0,0 2-35 15,0 0-49-15,1 0-31 0,4 8-72 0,4 2-152 16,-2-2-395-16,-3-1-789 0</inkml:trace>
  <inkml:trace contextRef="#ctx0" brushRef="#br0" timeOffset="54990.5429">12228 6932 591 0,'0'0'33'0,"0"0"-31"0,0 0-18 0,0 0 98 16,0 0 109-16,0 0 65 0,0 0 13 15,0 0-64-15,0 0-84 0,0 0-55 0,0 0-19 16,0 0 5-16,0 0 11 0,0 0 7 0,90-41 4 16,-76 34 1-16,1 0-5 0,0 0-6 0,5-2-2 15,1 0-10-15,-1-1-7 0,2-1-2 16,2-2-1-16,-1-3 5 0,-1 1 9 0,-2-2 5 15,-3-2-1-15,-2 2-1 0,-3-3-6 0,-1-2-7 16,-3 0-1-16,-3-2 0 0,-1-1-2 0,-4-1 3 16,0 2-6-16,-8 0-8 0,-1 2-9 15,-3 3-4-15,1 1-3 0,-4 3 0 0,-1 5-1 16,-3 0-7-16,4 4-1 0,-2 2-8 0,0 4-4 16,1 0-4-16,1 7-8 0,-1 4 0 15,1 6 2-15,-1 6 1 0,1 4 7 0,2 8 4 16,0 2 2-16,3 5 0 0,0 3 1 0,3 5-2 15,0 0 0-15,2 5 6 0,0-1-4 0,2 2 5 16,3-2-1-16,0-1-3 0,1 0 2 0,5 0-4 16,0 0 1-16,2 1 3 0,-2-1-1 15,1 3 2-15,0 1 1 0,-4 0-7 0,0-1 2 16,-3 0-2-16,0-4-4 0,-1-5-8 0,-4-4-14 16,-5-8-24-16,1-4-37 0,-2-5-52 15,-4-3-82-15,-1-5-115 0,-7-4-153 0,0-5-155 0,-2-4 9 16,5-5 74-16,7 0 563 0</inkml:trace>
  <inkml:trace contextRef="#ctx0" brushRef="#br0" timeOffset="55333.4241">12049 7822 198 0,'0'0'590'0,"0"0"-33"0,-80-119-169 0,67 81-105 16,4 2-88-16,8 2-61 0,1-1-37 0,6 2-21 15,5-1-17-15,7 1-12 0,4 1-13 16,3-1-13-16,7 1-12 0,6 2-9 0,3 2-10 16,6 1-12-16,3 2-4 0,5 0-13 15,-1 2-15-15,2 0-20 0,2 1-40 0,-2 3-60 16,-2-2-96-16,1 0-117 0,-2 0-124 0,-5-3 35 15,-1 1 87-15,-3-2 247 0,-5 0 142 0,-2-2 0 16,-7 1 0-16,-8-2 0 0,-1 2 49 0,-6 1 269 16,-3 0 90-16,-5 5 27 0,-3 0-45 0,0 3-60 15,-3 0-54-15,0 3-47 0,-1 1-49 0,0 1-27 16,-1 3-19-16,-3 0-19 0,2 5-17 16,-2 1-24-16,0 1-27 0,2 2-21 0,-1 0-19 15,-1 2-8-15,-1 5-7 0,-3 6 1 0,-2 5 5 16,-4 8 1-16,-2 6 2 15,-3 5 1-15,2 5 0 0,-2 3 0 0,3 1 0 0,1-1-1 16,4-1-1-16,0-2 2 0,6 0 2 0,1 0-3 16,4-3 4-16,0-2-5 0,6-2-3 15,6-3 3-15,2-4-10 0,5-1 1 0,2-2-7 16,3-6-25-16,5-3-20 0,0-4-65 0,1-4-86 16,2-5-162-16,-9-2-386 0,-8-1-760 0</inkml:trace>
  <inkml:trace contextRef="#ctx0" brushRef="#br0" timeOffset="55559.3147">13108 6943 2811 0,'0'0'94'0,"0"0"-13"0,0 0-46 15,0 0-28-15,0 0-11 0,0 0 8 0,0 0 4 16,0 0 7-16,118-118 0 0,-95 118-10 16,1 4 2-16,1 8-6 0,-4 4 0 0,1 5 8 15,-2 5-6-15,-3 1 2 0,-5 2 0 16,-3 0-7-16,-7 1 6 0,-2 1-4 0,-2 0-2 0,-8 2 4 15,-8 1-6-15,-1 0-2 0,-4-1-10 16,0 0-23-16,0-7-30 0,3-3-43 0,3-5-43 16,1-6-44-16,4-4-39 0,6-5-64 0,2-3-111 15,4 0-140-15,0-1-83 0,0-3 274 0</inkml:trace>
  <inkml:trace contextRef="#ctx0" brushRef="#br0" timeOffset="55739.9667">13471 6915 636 0,'0'0'660'0,"0"0"-131"0,0 0-132 15,0 0-112-15,0 0-96 0,0 0-70 0,0 0-46 16,0 0-42-16,0 0-28 0,0 0-15 0,0 0-4 16,0 0 8-16,0 0 12 0,-11-51 6 0,-4 79 1 15,-1 2 0-15,2 0-4 0,1-1-2 0,8-1 0 16,0 0-5-16,4-1 2 0,1-2-1 0,6-1-6 16,1 0-3-16,7-4-7 0,-1-2-14 15,6-3-4-15,1-2-22 0,2-3-37 0,3-3-66 16,1-3-110-16,3-3-146 0,-8-1-274 0,-3 0-489 0</inkml:trace>
  <inkml:trace contextRef="#ctx0" brushRef="#br0" timeOffset="56007.7351">13836 6709 2898 0,'0'0'102'0,"0"0"-13"0,0 0-60 15,0 0-11-15,0 0 9 0,0 0-1 0,0 0 1 16,0 0-7-16,0 0-18 0,0 0-1 15,0 0-3-15,0 0 5 0,0 0 3 0,0 0-4 0,127 58 3 16,-104-28-2-16,-3 4-2 0,-6 2 4 16,0 3 0-16,-4 1 1 0,-3 0 5 0,-1-1 0 15,-3-1 2-15,-3-1-1 0,0 1-1 0,-8 1 3 16,2-1 0-16,-8 1 0 0,0-4-1 16,-5 0-4-16,-1-4-3 0,-3-4 0 0,-3 0-6 0,4-5 4 15,-1-6-2-15,0-2-4 0,1-5 0 16,5-2-11-16,-2-3-17 0,3-3-17 0,3-1-34 15,3-1-52-15,1-6-113 0,3 3-306 0,2-1-1042 0</inkml:trace>
  <inkml:trace contextRef="#ctx0" brushRef="#br0" timeOffset="56659.5397">10367 6587 2099 0,'0'0'140'0,"0"0"18"16,0 0-38-16,0 0-29 0,0 0-19 0,0 0-24 15,0 0-12-15,0 0-13 0,0 0-10 0,0 0 1 16,0 0-9-16,0 0 7 0,0 0 11 0,0 0 1 16,-7 102 11-16,7-41-2 0,2 5-3 15,2 5 4-15,0 6-9 0,0-2-2 0,2 3 1 16,1 1-4-16,-1 0 4 0,0 1-1 16,-2 1-3-16,1-4-7 0,-2-3-1 0,3-2-4 0,-2-4-5 15,2-5 4-15,-2-3-5 0,3-4-1 16,-4-5 3-16,4-3-5 0,-4-7 4 0,4-5-5 15,-3-4-2-15,0-8 2 0,0-2-16 0,-2-8-7 16,1-3-28-16,0-6-48 0,-1-2-46 16,-2-3-71-16,0-1-159 0,0-4-342 0,0 1-759 0</inkml:trace>
  <inkml:trace contextRef="#ctx0" brushRef="#br0" timeOffset="57024.1824">10206 6615 2588 0,'0'0'33'0,"0"0"8"0,0 0-15 16,0 0-8-16,0 0-3 0,0 0 6 0,0 0 1 16,0 0 0-16,0 0 0 0,0 0-2 0,0 0 4 15,0 0 5-15,0 0 7 0,0 0 3 16,-34 67-5-16,34-6-1 0,5 5-10 0,3 3-2 15,2 3 3-15,2-4-3 0,2 0 1 16,2-3-2-16,2 1-3 0,-5-1 0 0,4 2-8 0,-6 2 3 16,0-1-3-16,-5-1 0 0,-2-1 7 15,-2-1-8-15,-1-3 1 0,-1-2 0 0,0-1-8 16,0-2 6-16,0-2 0 0,-1-1-4 0,-1-3 9 16,0-2-6-16,-4-2-1 0,3-3 2 15,-4-5-8-15,4-1 3 0,-2-6-2 0,1-2-2 16,0-4-1-16,2-4 1 0,0-6 0 0,2-4-2 15,0-3-2-15,0-3-13 0,0-3-17 0,6 0-42 16,1-3-96-16,0 0-281 0,-1 0-1167 0</inkml:trace>
  <inkml:trace contextRef="#ctx0" brushRef="#br0" timeOffset="57592.7576">14509 6410 2340 0,'0'0'78'0,"0"0"-12"0,0 0-49 15,0 0-8-15,0 0 8 0,0 0 14 0,0 0 12 16,0 0 0-16,0 0-7 0,0 0 0 16,0 0 0-16,0 0 11 0,2 71 3 0,2-38-10 15,0 3-4-15,4 6-11 0,0 2-5 0,-1 3 5 16,-1 2-1-16,3 2 6 0,-6 1 2 15,2-1-5-15,-3 2-4 0,-2 0-5 0,0 0-2 16,0-1-3-16,-3 1 0 0,-2-2-2 0,3-3 1 16,-1-1-3-16,-2-5-1 0,3-2-2 0,1-3-7 15,-1-5 3-15,-2-2-3 0,2-4-1 16,0-4-5-16,1-3-12 0,0-5-29 0,1-3-48 16,0-6-79-16,0-2-128 0,1-3-262 0,0 0-948 0</inkml:trace>
  <inkml:trace contextRef="#ctx0" brushRef="#br0" timeOffset="57916.6293">14882 6482 2960 0,'0'0'53'0,"0"0"1"0,0 0-34 15,0 0-16-15,0 0-4 0,0 0 4 0,0 0-1 16,0 0 5-16,0 0 0 0,0 0 2 0,0 0 8 15,0 0 9-15,0 0 4 0,31 89 2 16,-22-46-7-16,-1 4-5 0,-2 1-8 0,2 2-3 16,1 0 0-16,-2 1 1 0,-2 0 5 0,2-2 1 15,-3 1 1-15,2-3-4 0,-2 0-4 16,2-1-1-16,-3 0-1 0,-2-1 4 0,0-3 2 16,-1 2-1-16,0-2 0 0,0-1-4 0,0-1 1 15,-2-3-4-15,0-1 2 0,0-3-2 0,-3-2-3 16,4-2 0-16,-3-6-1 0,3-3-2 15,-2-5 2-15,2-3 0 0,1-5-3 0,0-1-1 16,0-5-6-16,0 1-6 0,0-2-3 0,0-2-29 16,0-5-60-16,-1-4-166 0,0-1-535 0,0 3-866 15</inkml:trace>
  <inkml:trace contextRef="#ctx0" brushRef="#br0" timeOffset="58619.953">10939 5641 0 0,'0'0'0'0,"0"0"0"0,0 0 7 16,0 0 48-16,0 0-59 0,0 0-27 0,0 0 4 16,0 0 27-16,0 0 8 0,0 0 23 0,0 0 8 15,0 0 11-15,0 0 18 0,0 0 28 0,100 67 5 16,-62-57 5-16,8-3-3 0,6 1-22 0,9-4 0 16,5-3-19-16,5 1-17 0,3-1-12 0,-1-1-17 15,0 1-5-15,2 0-4 0,-1 1-5 16,-1-2-2-16,2 1-3 0,2-1 1 0,-1 0 5 15,3 0 2-15,2 0 7 0,3-1 2 0,-1-4 5 16,0-1 0-16,-1-1 3 0,-1-2-1 0,-4 0-2 16,-2-1 5-16,-6-2 0 0,-5 2 11 15,-10 0 15-15,-6-1 15 0,-6 1 23 0,-8 2 21 16,-8-1 8-16,-5 3-2 0,-4 0-12 0,-7 3-18 16,-6-1-15-16,-1 3-10 0,-2-1-8 15,-1 2-14-15,0 0-14 0,0 0-20 0,0 0-35 16,0 0-58-16,0 0-110 0,2 0-122 0,0 2-205 15,0 0-440-15</inkml:trace>
  <inkml:trace contextRef="#ctx0" brushRef="#br0" timeOffset="59016.9582">16819 5060 1691 0,'0'0'120'0,"0"0"5"0,0 0-59 15,0 0 22-15,0 0 40 0,0 0 19 0,0 0 3 16,0 0-25-16,0 0-35 0,0 0-31 0,0 0-20 16,0 0-10-16,117-69-7 0,-95 60 0 0,3 2-3 15,-1-2 0-15,5 3-5 0,-2-1-4 0,-2 1-2 16,-3 2-5-16,-1 1-3 0,-3 1-4 15,0 2-10-15,-2 0-14 0,-1 0-42 0,0 4-124 16,-5 1-345-16,-3-2-998 0</inkml:trace>
  <inkml:trace contextRef="#ctx0" brushRef="#br0" timeOffset="59184.5315">17037 5261 1559 0,'0'0'591'0,"0"0"-588"0,0 0-6 15,0 0 19-15,0 0 68 0,0 0 57 0,121-46 6 16,-98 36-15-16,4-2-49 0,1 2-53 0,3 1-15 16,0 1-14-16,2 3-5 0,1 3-5 15,0 0-15-15,-1 2-28 0,-1 0-102 0,-5 3-394 16,-13 0-957-16</inkml:trace>
  <inkml:trace contextRef="#ctx0" brushRef="#br0" timeOffset="67075.8249">10227 4998 0 0,'0'0'0'0,"0"0"105"16,0 0 139-16,0 0 12 0,0 0-6 16,0 0 9-16,0 0-15 0,0 0-24 0,0 0-24 0,0 0-30 15,0 0-27-15,0 0-30 0,0-27-28 0,0 27-28 16,1 0-25-16,-1 0-17 0,0 0-14 16,2 0-11-16,-1 0-9 0,-1 0-21 0,3 0-19 15,0 0 9-15,5 0 13 0,3 0 21 0,2 0 26 16,7 0 1-16,1 0-1 0,3 0-1 15,1 0 1-15,0-2-2 0,2-1 2 0,-1 1 4 16,-2 1-6-16,-3-2 2 0,-1 0-2 0,-1 1-3 16,-4-2 7-16,2 3 2 0,-3-2-2 0,0 1 4 15,-2-1-5-15,-3 1-3 0,-2 1 3 16,-3 0-3-16,-3 1 9 0,1 0 14 0,-2 0 12 16,0 0 15-16,0 0 7 0,-2 0-7 0,1 0-10 15,-3 0-12-15,-1 0-22 0,-5 0-12 16,-2 0-11-16,-5 0-7 0,-3 0 1 0,-2 0 8 15,-3 0 2-15,-3 2 7 0,-1 0 3 0,-1 1 0 16,0-1 2-16,4 1-3 0,-1 0 1 0,4 1 0 16,-1 0-4-16,1 1 4 0,3-2-2 0,4 1 1 15,1-2 3-15,8-1-1 0,2-1 4 0,3 1-1 16,2-1-4-16,0 0-2 0,0 0-9 16,1 0-6-16,1 0-8 0,-1 0-12 0,5 1 16 15,-2 1 9-15,7 1 14 0,-1 2 12 0,4 0-9 16,-1 0 0-16,0 2 2 0,1-3 2 0,-2 0 2 15,-1-2 0-15,-1 1-1 0,-3-1 2 16,0-1 1-16,1 1-1 0,-5-1 0 0,1 0-4 16,-1-1-1-16,-3 2 1 0,1-2 5 0,-1 0 2 15,0 1-1-15,0-1-7 0,0 0-15 16,0 1-18-16,0 3-38 0,-1 1-160 0,0 0-444 16,-2 2-792-16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7:19:14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8055 1525 1423 0,'0'0'89'16,"0"0"-23"-16,0 0-16 0,0 0 19 16,0 0 10-16,0 0 11 0,0 0 18 0,0 0-12 15,0 0 6-15,0 0-4 0,0 0-14 0,0 0-10 16,-12-23-22-16,11 23-15 0,1 0-9 15,0 1-12-15,0 1-10 0,-1-1-7 0,1 2-15 16,0-2-21-16,-1 3-9 0,1 1 3 0,-1 5 7 16,1 3 21-16,0 4 13 0,0 5-2 15,1 3 5-15,2 4-4 0,4 2 4 0,0 4 7 16,1 1-4-16,2 0 10 0,2 1 2 0,1 0-11 16,0 3 13-16,-1 0-12 0,4 3 2 0,-2 4 16 15,-1 2-13-15,3 8 6 0,-4 1-1 16,4 5-12-16,-4 4 11 0,-1 6 0 0,0 3 1 15,-2 2 5-15,-2 5-1 0,-3 1 8 0,0 2-3 16,1 4 6-16,-4 3-3 0,0 3-7 0,-1 3 2 16,0 1-7-16,0 0-1 0,0 0 3 0,1 2-3 15,0 5-2-15,5 2-2 0,-3 2-6 0,5 5 2 16,0 3-3-16,-3 1 3 0,2 2-2 16,-3 1 0-16,3 3 10 0,-4-1 2 0,5 0 4 15,-2 1 10-15,-2 5-10 0,2 1-1 0,-2 1-4 16,4 5-7-16,-3 1 5 0,2 1 2 0,2 1 1 15,1 4-1-15,-1 0 1 0,-3 3-4 16,3 1 4-16,0 2 4 0,-1 0-2 0,-4 5 2 16,1-4-2-16,-4 3-6 0,-1 0 0 0,0 2-4 15,-1 0-1-15,-6 1 2 0,2-1 0 16,-3 1 1-16,-3 3 2 0,1-3 3 0,-1 0 1 16,0 0 0-16,3-2-3 0,2-9-2 0,5 0 1 15,1-3 2-15,0-6 1 0,2 0-2 0,4-6-1 16,1-7-6-16,-2-6-2 0,4-4 0 15,-2-5-9-15,-3-3 4 0,2-5 0 0,-4-3-1 16,-2-3 11-16,0-3-4 0,-6-5 1 0,0-6 2 16,-2-4-7-16,-2-5-1 0,1-4 2 0,-1-9-1 15,0-5 1-15,0-6 3 0,1-8-7 0,-1-5-3 16,1-7-6-16,3-5-19 0,-2-5-29 0,-1-4-50 16,0-3-91-16,0-4-155 15,5-3-448-15,-3-4-801 0</inkml:trace>
  <inkml:trace contextRef="#ctx0" brushRef="#br0" timeOffset="643.785">5127 9460 1690 0,'0'0'-59'0,"0"0"-14"15,0 0 14-15,0 0 45 0,0 0 51 16,117-22 35-16,-75 19 4 0,3-1-9 0,7 1-13 15,6 2-19-15,4 1-12 0,7 0-4 0,2 1-6 16,5 3-6-16,4 0 2 0,6 1-5 16,5 1 3-16,4 1 1 0,3 2-3 0,6-1 4 15,2 1 4-15,6 1 10 0,6-1 22 0,0 2 9 16,8 1 8-16,4-1 4 0,3 3-7 16,8-1 3-16,1 2-3 0,5 3-7 0,5-1 1 15,3 4-6-15,5-1 12 0,9 2 5 0,0 0-8 16,9 0-4-16,-1 0-16 0,5 0-10 0,4 3 0 15,1 0 2-15,1 1-6 0,1-2-1 16,3 1-4-16,0-3-2 0,3-1 6 0,2 1 5 16,5-4-1-16,2 0 2 0,4 2-7 0,1-4-4 15,3 1 5-15,-1 0-9 0,0 0 3 0,2-1-2 16,1 1-7-16,-2-2 3 0,-3 0-2 16,-3-1 0-16,-4 0 7 0,-3-1-4 0,-5-1 1 0,-3 1 1 15,-5-2-8-15,2 0 2 0,-2-1-1 16,-3 0-1-16,-2-2 5 0,-3-1 0 0,1 0-1 15,-6-2-2-15,-2-2-2 0,-5-1 2 0,0-2 3 16,-1 0-1-16,-7-2 2 0,1-4-3 0,-6-1-2 16,-3-1-1-16,-3-2-2 0,-6-3 2 15,-7-1 3-15,-5-2-2 0,-8 0-1 0,-7-2-1 16,-11 0-3-16,-5-2 1 0,-14 0 1 0,-12-2-14 16,-13 0-10-16,-13 1-24 0,-12-1-46 15,-12-1-44-15,-12-2-120 0,-10-4-300 0,-1 5-348 16,-6 6-423-16</inkml:trace>
  <inkml:trace contextRef="#ctx0" brushRef="#br0" timeOffset="2246.3142">8378 8028 2801 0,'0'0'-9'0,"0"0"-21"0,0 0-1 0,0 0 7 15,0 148 2-15,20-99 17 0,8 3 3 0,5 3 4 16,6 4 9-16,5-1-2 0,7 0-2 0,6 0-2 16,3-1-5-16,3-4 1 0,2 0 3 15,4-3 0-15,2-3-2 0,-2-5-4 0,1-3-5 16,-2-5-3-16,0-3 6 0,3-7 7 0,-3-4 4 15,1-6 8-15,0-7 1 0,1-7 6 0,2-7 6 16,4-9 3-16,-3-10 10 0,2-8-1 16,3-10 4-16,1-9 4 0,2-10-8 0,0-10 6 15,1-8-8-15,1-9-6 0,-1-9 1 16,-1-7-15-16,3-9 0 0,-5-5-8 0,-2-6-8 0,-2-5 3 16,-5-1-4-16,-4-2 3 0,-2 1 4 15,-6-1-5-15,-2 1 0 0,-6 1 0 0,-4-2-2 16,-3 0 3-16,-4-1 1 0,-1 2 1 0,-5-7 1 15,4-2-1-15,-4-5-6 0,5-4-6 0,4-5-12 16,3-1-2-16,6-3 2 0,3 1 0 16,1 1 5-16,5 2-2 0,4 5-7 0,3 5 4 15,0 4 4-15,0 5 6 0,2 9 11 0,-3 6 2 16,0 4 2-16,1 9 6 0,-2 4-4 0,2 10 3 16,-1 7 1-16,3 5-9 0,0 10 1 15,1 6-6-15,2 9-4 0,2 8 4 0,-2 10-8 16,3 8 1-16,2 9-7 0,-5 10-6 0,-1 11-4 15,0 6-10-15,-3 12 1 0,-6 13-8 0,-4 7 3 16,-3 8 11-16,-7 12 1 0,-6 10 19 16,-8 11 4-16,-5 12 1 0,-8 9 6 0,-4 13-3 15,-10 10 2-15,-4 11-2 0,-3 10 1 0,-8 6 1 16,-4 11 0-16,-6 5 5 0,-2 8-4 16,0 5 5-16,-1 4 2 0,-2 5-1 0,-1 3 6 0,2 1-2 15,0 5-2-15,1-1 2 0,1 2 6 16,-1 0-2-16,2 0 3 0,3-2-1 0,1-2-7 15,4-3 5-15,1 1-2 0,1-5 5 0,4 0 2 16,2-7-4-16,2-4-4 0,1-3-4 0,6-7 5 16,2-5 8-16,5-1 4 0,4-10-3 15,3-6-7-15,7-10-12 0,5-12-3 0,7-10 3 16,8-11-2-16,1-12-1 0,8-9 5 0,3-13-5 16,4-12 1-16,5-11 7 0,4-14-3 0,0-9 4 15,4-13 1-15,3-6-5 0,6-16 4 16,1-16-1-16,4-11-2 0,1-12 4 0,2-12-6 15,1-9 1-15,5-8 4 0,-5-4-9 0,4-5 3 16,-5-6-1-16,-1-8-6 0,-2-4 11 16,-5-6-1-16,0-4-1 0,-4-6 4 0,-3-4-10 15,-1-3 3-15,-3-6-3 0,-3-6-2 0,-1-1 0 16,-3-4-3-16,-4-4-1 0,-3-2-3 16,-4-2 4-16,1-2-4 0,-4-1 2 0,-1-1 2 0,3 0-2 15,-4 0 2-15,2 2-5 0,-3-4-2 16,3 1 1-16,-1-1-1 0,2 3 3 0,1 7 9 15,-2 9 3-15,-3 9 11 0,-2 10 2 0,-3 10-6 16,-1 6 1-16,1 4-6 0,-2 7 2 0,1 9 1 16,3 7-6-16,-1 8 0 0,1 8-5 15,3 8-6-15,1 10 1 0,5 7-6 0,-1 11-3 16,2 10-1-16,0 11-15 0,2 11-5 0,2 5-6 16,2 17-7-16,1 13 9 0,-1 11 6 0,1 12 9 15,-5 17 12-15,-5 10 4 0,-5 15 1 16,-9 10 2-16,-10 12-3 0,-10 11-3 0,-12 10-2 15,-8 10 2-15,-14 9 4 0,-10 4 10 0,-8 5-1 16,-8 0 4-16,0-1 0 0,-3-3-7 16,-2-2 12-16,3-5-2 0,1-2 2 0,3-3 14 15,4-2-2-15,4-4 4 0,3-2 3 0,4-3-11 0,5-6-3 16,5-6-4-16,5-5-7 0,6-6 2 16,4-6 7-16,9-4 5 0,4-7 5 0,5-7 0 15,3-10-7-15,6-13-5 0,3-11-4 16,6-13 0-16,4-13 0 0,8-13-1 0,6-13 3 15,6-11-1-15,8-11 3 0,6-17 2 0,7-13-6 16,5-14-3-16,6-11-2 0,5-12-6 0,5-9 3 16,2-9 3-16,1-7-1 0,3-8 7 0,-3-6 1 15,-4-3 3-15,-1-4 1 0,-1-8-5 16,-1-2-1-16,-3-6-4 0,-1-2 0 0,-2-3 0 16,1-4 3-16,0-2-3 0,-2-1 3 0,5-1-5 15,-2-1-4-15,3-1 4 0,-1-1-9 0,0 1 2 16,3-1-1-16,-1 3-5 0,1 1 2 15,-2 2-6-15,-3 3-8 0,2 7-3 0,-5 4 5 16,-3 8 7-16,-6 11 12 0,1 7 7 0,-8 10-2 16,1 10 3-16,-7 9-1 0,-5 10-3 15,0 4 2-15,-5 11-6 0,0 2-1 0,-1 6-1 16,1 5-5-16,0 6 2 0,3 6-4 0,1 4-5 16,4 7 0-16,1 6-4 0,1 7 3 15,1 3 10-15,-1 4 0 0,1 5 8 0,-1 8 5 16,0 4-6-16,1 4 7 0,4 5 0 0,-2 1 0 15,1 2 9-15,3 1-1 0,1 0 3 0,-4 2 5 16,2-2-7-16,-5 1 0 0,-3 1-3 0,-4-2-2 16,-4 0 4-16,-5-2-2 0,-5 1 0 0,-7-5 0 15,-3-2 0-15,-9-4-5 0,-4-1 0 16,-5-4-7-16,-3-3-28 0,-5-1-69 0,-8-6-237 16,-1 0-1345-16</inkml:trace>
  <inkml:trace contextRef="#ctx0" brushRef="#br0" timeOffset="3646.4022">22596 9746 2716 0,'0'0'11'15,"0"0"15"-15,0 0-10 0,0 0-14 0,0 0-27 16,0 0-14-16,0 0-28 0,0 0-42 0,0 0-33 16,0 0 7-16,0 0 31 0,0 0 47 15,7 30 52-15,-3 2 23 0,2 6 10 0,-3 10 8 16,-1 4 0-16,0 9-7 0,-2 6-8 15,0 8-9-15,0 7-1 0,-4 8-4 0,3 3 3 16,-1 7-1-16,-2 0 1 0,4 4 1 0,0 4-2 16,3-1 3-16,1 4 7 0,4 0 5 0,-1 3 10 15,-1-1 7-15,3 2 4 0,-1 4-10 0,-3 4 0 16,1 1-4-16,-3 7-5 0,2 5 12 16,-3 3-8-16,-1 6 0 0,-1 0 0 0,0 1-10 15,0 0-2-15,-6 1 1 0,3 4 1 0,-1 3 5 16,-2 3 6-16,-2 3-4 0,4-4 0 0,-2-2-1 15,4 0-2-15,1-2 1 0,-1 0 1 0,2-1 5 16,0-5-4-16,0-5 5 0,3-2 1 16,4-5-3-16,-3-5 0 0,4-3-8 0,-5-7-6 15,4-2-2-15,-4-9-3 0,3-4 2 0,-3-8-4 16,0-3 1-16,0-7-9 0,-2-4-1 16,-1-6 4-16,0-6-6 0,0-5 10 0,-6-8-7 15,4-3-15-15,0-7-10 0,-3-8-46 0,2-7-59 16,-1-9-124-16,-1-7-391 0,3-7-959 0</inkml:trace>
  <inkml:trace contextRef="#ctx0" brushRef="#br0" timeOffset="4246.0041">18398 14873 2874 0,'0'0'51'0,"0"0"-46"0,0 0-14 16,0 0-22-16,0 0-27 0,0 0-21 0,0 0-7 15,0 0 9-15,0 0 24 0,0 0 32 16,0 0 18-16,0 0 6 0,0 0 9 0,0 0-7 16,146-68 7-16,-89 80 5 0,10-3-9 0,7-1 3 15,10-1-5-15,8-1-2 0,14-3 4 0,9-3-3 16,14 0 1-16,9 0-2 0,9-2-2 16,7 1 3-16,7-3-4 0,7 2-1 0,0 1 3 0,5 1-3 15,2 0 8-15,2 4 10 0,4 2 14 16,2 2 16-16,4 0 0 0,1 2 6 0,7 0-5 15,4 2 0-15,3-1 3 0,3 2-5 16,6-1-6-16,3 1-17 0,4-2 4 0,10 1-3 0,3-1-5 16,9 0 7-16,3-1-8 0,4 1-4 15,4-3 1-15,1-2-3 0,-1-2 0 0,2 1 6 16,-1 0-3-16,1-1 4 0,-2 1-4 0,-3 2-9 16,-3-1 2-16,-1 1-10 0,-4 2 2 0,-3-3 3 15,-3 0-6-15,-1 1 9 0,-6-1-4 16,-2-1-3-16,-6 1 5 0,-4 0-2 0,-5-1 0 15,-10 0 2-15,-3-1-3 0,-8-1-1 0,-8 0 0 16,-3-1 4-16,-12-1-1 0,-5-1 6 16,-9 0-4-16,-11 0-6 0,-10 0 3 0,-11-1-11 15,-14-2 4-15,-12-2 1 0,-12-1-16 0,-13-1-14 16,-12 0-28-16,-12-3-38 0,-14 3-41 0,-10-5-81 16,-6-1-186-16,-11 3-352 0,0 2-767 0</inkml:trace>
  <inkml:trace contextRef="#ctx0" brushRef="#br0" timeOffset="5861.9024">21583 15409 1390 0,'0'0'260'0,"0"0"-124"0,0 0-59 15,0 0-50-15,-125-100-17 0,114 77-6 16,2 1-2-16,4-2-2 0,0 0 5 0,5-2 2 16,0 2 6-16,0-1 13 0,0 2-5 0,2-1 0 15,5-2 0-15,-1 1-1 0,4-3 10 16,2-1-4-16,1 0 1 0,2-2-1 0,2 0-6 15,4 1-2-15,3-4-3 0,2 0-4 16,5-2-2-16,6-2 0 0,2-1 5 0,4-1 0 0,0-1 3 16,7 0 2-16,-1 0-4 0,3 0 1 15,0 4-2-15,4 1-5 0,-1 1-2 0,2 3 0 16,-2 1-4-16,2 3 1 0,-3 2 0 0,-1 4-1 16,2 1 3-16,-2 1 0 0,-4 3 2 0,-3 2 3 15,1 0-3-15,-2 2 2 0,2 2 3 16,1-1 2-16,-2 2-1 0,4 1 0 15,1-1 3-15,0 3-1 0,1 0 5 0,4 0 1 0,-1-2 0 16,1 3 1-16,-1-1-6 0,-1 2-1 16,2 0-5-16,-4 1-3 0,0 0 4 0,-1 1-2 15,-1 2-1-15,-2-1 0 0,-4 1-1 0,4 1 3 16,-5-1-2-16,0 1 3 0,2 0-1 0,-2 0-2 16,-1 0 1-16,2 0-3 0,1 0-2 0,-2 0 2 15,0 0-3-15,3 0 3 0,-2-3-1 16,3 0-4-16,-4 0 2 0,5-1 0 0,-4-1-1 15,4-1 5-15,-4-1 0 0,3 0 1 0,-3 0 0 16,2-1-3-16,-4-1-2 0,2-1 1 0,-3 0 0 16,-1-1 1-16,1 0 1 0,-2-1-1 0,0-1-1 15,1 0-1-15,0 1-1 0,-2-1 0 16,2-1-2-16,-1-2-1 0,1 1 1 0,0-2 0 16,0 1 3-16,2-3 0 0,2-1-1 0,2 0 1 15,-1-2 1-15,3 0-2 0,-2-1 0 0,0 0 1 16,-3-1-1-16,2-2 1 0,-3 2-2 15,-1-1 2-15,0 3-2 0,-1-1-2 0,-1 0 1 16,2 3-3-16,-1-3 1 0,-3 2 3 0,2 0 0 16,0 0 2-16,1 0-3 0,-1 1-1 0,1-1-2 15,1 1 0-15,-2-1 1 0,-2 3 1 16,0 0 2-16,-1 0-1 0,0 0 1 0,0 1 0 16,0-1-3-16,-1 0 3 0,-1 0-1 0,0-1 1 15,2 2 3-15,-1-2-1 0,1 1 1 16,0 0 1-16,3 0-4 0,0 0 1 0,0 1-2 15,0 0-1-15,1 1 1 0,1 0 0 0,-1 1-1 16,0 3 2-16,-2 0-3 0,-4 3 0 0,-1 0 3 16,0 1-2-16,-2 1 1 0,1-1 0 0,-1 1-1 15,-1 0 0-15,-1-1 0 0,1 1 1 16,0-1-1-16,-1 1 3 0,3-1-1 0,-3 0-3 16,3-1 5-16,-3-1-1 0,1 0 0 0,2 0 7 15,-4-2-6-15,2 1 2 0,0-2 0 0,-4 1-2 16,3-3 4-16,-4-1 1 0,0 0 3 15,-3-3 4-15,0-2 0 0,-1-1 4 0,1-1-5 16,-4-2 1-16,1-1-3 0,0 0 0 0,-3-2 2 16,0 1-4-16,-2-3 1 0,2-1-3 15,-5 0-6-15,3-2 2 0,0-2-2 0,-3 0-7 16,2-2 2-16,1-2 0 0,1-3-4 0,-1 0 6 0,2-3-2 16,2-1-1-16,0 1 2 0,-2-2-2 15,3 1-2-15,1-2 1 0,-4 1-2 16,3-1 1-16,-3 0 5 0,4 1-4 0,-4 1 3 15,3 0 1-15,-1 1-4 0,0 1 6 0,2 0-5 16,-1-2 0-16,3 0 2 0,0-2-3 0,5 2 1 16,-3 0 1-16,2 1-1 0,1 1 1 0,0 1 0 15,3 0-1-15,0 2 3 0,1 1-2 0,1 3 0 16,2-1 3-16,2 2-6 0,4 0-1 16,0 1 3-16,2 0-5 0,1 2 6 0,3 0 3 15,-2 2-6-15,3 1 3 0,-2 4-4 0,3 0-4 16,-2 5 7-16,0 0-3 0,4 2 4 15,-6 2 5-15,4 2-9 0,-2 2 2 0,1 0 0 16,-1 3-7-16,-1 1 9 0,2 0 0 0,-1 1-3 16,2 1 8-16,2-1-7 0,1 0-1 0,0 0 8 15,1 1-6-15,2-1 5 0,1 3 4 0,-3 0-6 16,1 0-1-16,0 0 0 0,0 1-3 16,-3-1 1-16,1 1 5 0,-2-1-2 0,0 0 4 15,0-1-4-15,-1 2 1 0,-4-2 3 16,3 0-2-16,-3-2 5 0,-2-2 0 0,-3 1-4 15,-1-1 4-15,-4-1-4 0,-1 0 2 0,3-1 4 16,-4-1-3-16,0 0 5 0,0-2 3 0,-1 0-7 16,3-3 3-16,-1-1-3 0,0-2-1 0,3 0 3 15,-2-1-1-15,3-3-3 0,-2 1 0 0,3-1-1 16,-4-3-5-16,4 0 9 0,-4-2-8 0,1 2 6 16,-3-1 6-16,-3-1-10 15,-4 3 8-15,3-2-4 0,-5 1-6 0,2-3 11 0,-4 0-5 16,0-1-1-16,0 0 2 0,0-1-14 0,0 1-2 15,0 0 4-15,0-3-5 0,2 2 9 16,-4 1 4-16,0 0-5 0,1 0 2 0,0 0-4 16,-2 2-6-16,0-2 3 0,-3 0 1 0,5 0-2 15,-2-3 0-15,-2 2-14 0,2-2-11 16,-1 2-20-16,-1 1-47 0,0 0-68 0,0 0-191 16,-6 9-455-16,-4 7-722 0</inkml:trace>
  <inkml:trace contextRef="#ctx0" brushRef="#br0" timeOffset="174562.5856">5088 13816 1545 0,'0'0'112'0,"0"0"-23"0,0 0-48 16,0 0-43-16,0 0-4 0,0 0 21 16,0 0 13-16,0 0 19 0,0 0 3 0,0 0-5 15,0 0-5-15,0 0-12 0,22-37 1 0,-16 37 8 16,0 3 10-16,4 0 8 0,0 1-2 0,2 2-12 16,3 0-5-16,0 4-9 0,4-2-8 15,-1 3-6-15,1 0-4 0,2 2-1 0,-1 2 1 16,0 0-1-16,1 2 1 0,-1 0-2 0,1 2-1 15,2 1 1-15,1 0 3 0,-2 1 4 16,6 2 1-16,-3 1 2 0,4 2-5 0,0-2-1 16,-3 1-3-16,0 0-1 0,-5-1 2 0,3 0-3 15,-2 0 2-15,0 0-2 0,-2 0-4 0,-2-1 2 16,-1 0-4-16,1-1 1 0,-3-1 3 0,0-2-1 16,0 1 3-16,0-4-3 0,-4 0 0 0,2-2 0 15,-1-2-1-15,-2 0 2 0,-1-3 2 16,0-1-2-16,0-2 3 0,1-1-1 0,-1-1-5 15,-1-1-4-15,-3-2-14 0,3 1-22 0,0-2-42 16,-3-2-73-16,2-3-152 0,-2-3-226 0,1-1-193 16,-4 4-52-16</inkml:trace>
  <inkml:trace contextRef="#ctx0" brushRef="#br0" timeOffset="174910.5449">5907 13729 2368 0,'0'0'95'16,"0"0"-49"-16,0 0-24 0,0 0-14 0,0 0-6 15,0 0 11-15,0 0 15 0,0 0 5 0,0 0 6 16,0 0-2-16,0 0-8 0,0 0-4 0,0 0-2 16,-48 39-5-16,27-16 3 0,-8 8-4 0,-2 2-3 15,0 3 0-15,-5 4-5 0,2 0-2 0,1 4-3 16,-2 0-2-16,1 1 0 0,1-2 1 15,-3 2 0-15,2-1 3 0,-1 0-4 0,0-3 0 16,4-2 2-16,1-3-2 0,1-2 1 16,5-3 3-16,-3-2-4 0,4 0 4 0,-1 2-4 0,3-2-2 15,-2 0 3-15,3-1-3 0,2-1 2 16,-2 0-1-16,0-2-4 0,3-1-1 0,-2-1 3 16,4-1-1-16,0-4-3 0,4-1 2 0,0-2-14 15,2-1-17-15,2-3-30 0,4-3-80 16,2-2-132-16,1-4-202 0,0-1-238 0,0-1-460 15</inkml:trace>
  <inkml:trace contextRef="#ctx0" brushRef="#br0" timeOffset="175311.4814">6162 13018 1699 0,'0'0'144'15,"0"0"-25"-15,0 0-26 0,0 0-19 16,0 0-18-16,0 0-4 0,0 0-24 0,0 0-6 15,0 0-4-15,0 0-6 0,0 0-7 0,0 0-1 16,0 0 7-16,0 0 13 0,1 9 19 0,18-2 4 16,4-1 3-16,7 0-6 0,8-1-8 15,-2-1-3-15,6-1-11 0,2 0-2 0,-2-2-2 16,0-1-2-16,1 0 1 0,-1 0-1 0,-3 0 1 16,0 0 3-16,-4 0-3 0,-1-1-1 0,-5-1-4 15,-6 2-8-15,-4 0-1 0,-7 0-1 16,-2 0-3-16,-6 0 1 0,-2 0-6 0,-2 0-10 15,0 0-17-15,-2 0-44 0,-3 0-61 0,-3 0-103 16,-4 0-169-16,2 0-248 0,2 0-576 0</inkml:trace>
  <inkml:trace contextRef="#ctx0" brushRef="#br0" timeOffset="175628.0163">6680 12957 1856 0,'0'0'99'15,"0"0"-75"-15,0 0-35 0,0 0-2 0,0 0 14 16,0 0 35-16,0 0 30 0,0 0 27 0,0 0 17 16,0 0-4-16,0 0-8 0,0 0-17 0,-39 134-18 15,28-101-16-15,1 0-15 0,-2 4-8 16,-4-2-9-16,4-1-5 0,0 2-2 0,1-3-4 16,-1 1 3-16,1-3-1 0,1-1 2 0,-1 0 2 15,4-1-2-15,-1-2 2 0,0 0 0 0,4-4-1 16,-3 2 1-16,4-5 1 0,0-2 3 15,0-1 2-15,2-4-1 0,0 0 1 0,1-2 0 16,-1-1 0-16,0 1-1 0,0-3 1 16,-1 0 0-16,-1-1-5 0,2-1 1 15,0-1 0-15,0 0-3 0,-2-2 2 0,2 1-3 0,-3-2-2 16,3 0-5-16,0 0-14 0,-1-1-31 0,-1-1-83 16,0 0-175-16,2-1-484 0,1-2-763 0</inkml:trace>
  <inkml:trace contextRef="#ctx0" brushRef="#br0" timeOffset="176528.8546">8467 13458 1739 0,'0'0'98'0,"0"0"-1"0,0 0-24 15,0 0-20-15,0 0-4 0,0 0 4 0,0 0 4 16,0 0 3-16,0 0 6 0,0 0 8 16,0 0 0-16,0 0-3 0,0 0-9 0,-82-60-17 15,75 60-12-15,-2 0-12 0,-2 0-7 0,1 0-2 16,-2 3-4-16,-5 3 1 0,-3 2-1 16,-1 3-2-16,-4 2 1 0,-3 0-2 0,-3 4 4 15,-5 3-1-15,2 2 3 0,-7 1 2 0,0 2-3 16,-1 2 4-16,-4-1-3 0,4 1-2 15,1-2 2-15,-1 0-5 0,1 2 1 0,0-2 0 16,-1 2-2-16,2-2 5 0,2-1-4 0,7-1 0 16,3-2 0-16,5-3-5 0,3-2 4 0,6-2-5 15,-1-1 2-15,6-3-3 0,4 1-1 0,-1-1-1 16,4-1-7-16,2 0 1 0,0 2-4 16,0-2 0-16,6 0 5 0,1 0 4 0,10 1 9 15,1 1 9-15,5-2 1 0,7 1 3 0,1 0-5 16,5-2-5-16,-1 0 0 0,6-1-2 15,-2 2 1-15,0-2 1 0,-3 0-3 0,3 1 3 16,-2 0-2-16,-2 1 0 0,4-2 1 0,-2 3-3 16,0-2 0-16,-2 2-1 0,-3 0-1 0,-2 1-1 15,-8-2 0-15,0 3 0 0,-4-1 0 0,-6 2-2 16,-3-1 0-16,-1 0 1 0,-5 2 0 0,-3-1 3 16,0 3 5-16,-4-3 4 0,-7 3 4 15,-5 1 8-15,-6 2-5 0,-7 3 1 0,-6 1-1 16,-9 0-6-16,-6 4 4 0,-4 1-2 0,-1 1-5 15,-6 1 1-15,0 2-7 0,-4 0 0 16,3 0 1-16,2 0-6 0,5 0 6 0,-1 0-3 16,6-2-2-16,7 1 3 0,3-4-4 0,8 0 1 15,2-3 0-15,8-2-2 0,2-2-2 16,4-1 1-16,5-4 1 0,6 0 0 0,2-2-3 16,3-1 3-16,4 0-5 0,7 2 4 0,8-3 3 15,4 0 0-15,9-3 8 0,7-1-1 0,8-2 3 16,5-3 2-16,7-2-4 0,4 0 3 15,2 0-9-15,4-2 5 0,-5 0 0 0,2-1-1 0,-6 2 9 16,-4 0-5-16,-2 0 0 0,-3 1 2 16,-7 0-7-16,-3 0 5 0,-7 2 3 0,-3 1-5 15,-3-1 2-15,-9 0 0 0,-1 0-6 0,-6 1 2 16,-3-2-3-16,-6 0-2 0,-1-1 1 0,-2 0-1 16,0 0 0-16,0 0-5 0,0 0-12 15,0 0-21-15,0 0-47 0,-1 0-85 0,0-2-193 16,1-1-511-16,0 1-726 0</inkml:trace>
  <inkml:trace contextRef="#ctx0" brushRef="#br0" timeOffset="177057.728">10983 13491 806 0,'0'0'226'0,"0"0"-22"0,0 0-59 16,0 0-12-16,0 0-3 0,0 0 6 0,0 0 10 15,0 0 5-15,0 0-4 0,0 0 1 0,0 0-18 16,0 0-19-16,0 0-16 0,0 0-25 0,-17-32-10 16,16 32-13-16,-1 0-12 0,1 0-7 15,0 0-7-15,-1 0-9 0,-2 0-4 0,-4 0-7 16,0 1 0-16,-2 2 1 0,-2 2-2 0,-1 2 5 15,-2-2-4-15,0 1 0 0,-1 2 3 16,1-1-5-16,0 1 2 0,0 1 1 0,-1 0-1 16,3-1 3-16,-2 0-4 0,1 0 1 0,-1 1 1 15,0-1-1-15,2 0 1 0,-1 1 0 0,3-4-1 16,3 0-4-16,2-2 4 0,1 0-2 0,2-1-1 16,3-1 9-16,0-1-9 0,0 1 4 15,0-1 2-15,0 0-9 0,0 0 8 0,0 0 1 16,0 0-2-16,0 0 5 0,0 0-3 0,0 0-1 15,0 0-3-15,0 0-11 0,0 0-15 0,0 0-33 16,0 0-69-16,0 0-154 0,0 0-323 0,-1 0-919 0</inkml:trace>
  <inkml:trace contextRef="#ctx0" brushRef="#br0" timeOffset="177489.581">9913 13579 2377 0,'0'0'136'0,"0"0"-9"15,0 0-52-15,0 0-35 0,0 0-12 0,0 0-2 16,0 0-4-16,0 0 1 0,0 0 4 15,0 0 0-15,0 0 7 0,0 0-3 0,0 0-3 16,122 52-1-16,-93-32-9 0,0 4-3 0,0 0-4 16,-1 6-5-16,-1-1 1 0,2 4 6 15,0 1 2-15,1 3 4 0,0 0 2 0,1 1-4 16,0 4 1-16,2 0-4 0,4 3-2 0,-2 1-2 16,2 1-3-16,0-1-3 0,0 3 1 15,2-1-2-15,-3 0 3 0,1-3 0 0,1-3 2 16,-3 0 0-16,0-2 2 0,0-1 1 0,-2-4-8 15,1-2 2-15,-3-3-1 0,-2-4 2 0,-2-5 3 16,-5-2 1-16,-2-4-5 0,-4-5-8 16,-5-3 0-16,-3-2-8 0,-6-5-5 0,-2 0-8 15,0-1-34-15,0-9-37 0,-7-4-53 0,0-5-69 16,-4-4-88-16,-2-5-144 0,2-2-192 0,-1 4-112 16,6 8 142-16</inkml:trace>
  <inkml:trace contextRef="#ctx0" brushRef="#br0" timeOffset="177815.9562">11097 13859 1927 0,'0'0'293'0,"0"0"-42"16,0 0-84-16,0 0-46 0,0 0-29 0,39-129-1 15,-37 115-9-15,-2 1-11 0,0 4-2 16,-2 1-10-16,-3 2-11 0,-1 2-7 0,-3 3-18 16,-3 1-8-16,-4 0-9 0,-4 7-4 0,-4 6 1 15,-4 6-4-15,-5 2 5 0,-1 6-3 16,-1 1 0-16,1 4 2 0,3 2-3 0,-1 3 2 15,3 4 0-15,-3 2-3 0,3 2 1 0,0 4-1 16,-2-2 0-16,1 3 5 0,0 0 1 0,0-2 1 16,5-2 1-16,-1-4-3 0,2-2-1 15,1-3 1-15,2 1 3 0,-3-2 1 0,1 3 5 16,-1-1-2-16,-1-2-2 0,1 0-1 0,-1 0-5 16,0-2 4-16,1 1-4 0,-2-2 1 0,3 1-1 15,-5 0-2-15,1-2 2 0,1 1 1 0,-2-4-2 16,1 2 1-16,1-3-3 0,-3-3-5 0,5-1-8 15,-5 0-24-15,-1-2-54 0,-2 1-106 16,6-5-280-16,10-7-1101 0</inkml:trace>
  <inkml:trace contextRef="#ctx0" brushRef="#br0" timeOffset="178764.6466">3591 16018 1212 0,'0'0'36'0,"0"0"-9"0,0 0-3 15,0 0 13-15,0 0 27 0,0 0 37 0,0 0 23 16,0 0 12-16,0 0-6 0,105-121-13 0,-84 108-19 15,2 2-15-15,2-1-8 0,3-1-14 16,3 3-5-16,2-3-8 0,2 1-10 0,4-1-2 16,4-1-9-16,3 1-1 0,4-2-1 0,3-3-3 15,3 1 0-15,1 1-3 0,2 0-3 16,3 1-1-16,5 0-4 0,1 2 2 0,1 2-6 16,1-1 3-16,5 5-4 0,-1 0 3 0,-1 1 13 15,0 1 2-15,2 2 15 0,0 0 4 16,-1 3-8-16,5 0 0 0,-2 3-10 0,3 2-9 15,-1 5 1-15,5 0-5 0,-2 3 5 0,-2 4 0 16,1 3 0-16,-2 0 3 0,0 4-3 0,0 1 7 16,-1 4 2-16,0-5 3 0,1 3 4 0,1-3 2 15,-1-1-1-15,-2 0 4 0,4-2-3 16,-1-2-10-16,3 1-1 0,4-3-7 0,-2-1-6 16,3-2 0-16,-2-3-2 0,3-2-1 0,0-2-1 15,-3-5-1-15,2-2-3 0,-3 0 1 0,4-5-1 16,-1-4 1-16,0-1 4 0,3-5-7 15,0-3 5-15,5-4-5 0,-3-3-4 0,0-1 7 16,-1-1-7-16,-1 0 6 0,-1 2 1 0,-6 1-7 16,-5 3 10-16,-6 3-5 0,-6 4-1 0,-5 4 5 15,-8 6-6-15,-4 3 0 0,-8 1 3 0,-4 8-3 16,-6 5 0-16,-3 3 3 0,-5 6 2 16,0-2 2-16,-2 6 2 0,-3 4-4 0,-5 3 2 15,4 2 0-15,-5 4-7 0,4-2 6 0,-2 1 1 16,4-4-7-16,1 0 8 0,6-4-4 15,4-1-8-15,4-4 7 0,6-1-4 0,3-6 1 16,5-1 11-16,3-5-7 0,2-1 1 0,6-2-2 16,3-3-9-16,0-1 9 0,7-4-5 0,2-1 5 15,2 0 0-15,6-5-1 0,2-1 0 16,2-2-8-16,1-1-1 0,4-2 4 0,1 0-4 0,4-2 9 16,1 0 3-16,4 0-8 0,3-2 9 15,-2-2-8-15,1 2 4 0,1 0 3 0,-1 0-3 16,0 2 9-16,-5 2 2 0,-2 0 1 0,-3 2 4 15,-4 0 1-15,-5 1 1 0,-3-1-2 16,-4 1 4-16,-5-1-6 0,-3 2-2 0,-6-1 7 16,-6 1-6-16,-6 2 5 0,-8 2-3 0,-7-1-9 15,-10 2 2-15,-3 1-8 0,-10-1 0 0,-2 2 7 16,-6 0-12-16,-1 0 8 0,-1 0-5 16,0 0-16-16,-2 0-3 0,-7 0-26 0,-4 2-35 15,-9 2-64-15,-7 2-163 0,3-1-592 0,9-1-824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1T07:22:35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8105 930 611 0,'0'0'340'0,"0"0"-64"0,0 0-33 15,0 0-34-15,0 0-21 0,0 0-8 0,0 0-40 16,0 0-20-16,0 0-18 0,0 0-31 0,0 0 4 15,0 0-22-15,-1-31-34 0,0 30 14 0,0 0-33 16,-1 1 2-16,-1 0 8 0,0 0-14 16,2 0 15-16,-5 0-10 0,2 2 0 0,-4 1-1 15,2 2 0-15,-6 1 6 0,-1 1-5 0,-1 2 10 16,-4 1-8-16,-1 2-2 0,-3 0 16 0,-2 2-16 16,-2 0 28-16,-3 2-2 0,0 0-16 15,1 0 21-15,-5 3-34 0,2-1 8 0,-1 1 14 16,1 1-24-16,0 0 25 0,2-2-6 0,4 0-19 15,-1-1 22-15,5 0-22 0,2-3 1 16,5 0 16-16,-2-2-22 0,5-1 7 0,3-4-3 16,5-2-14-16,3-3 17 0,0 1-6 0,0-1 4 15,0 1 10-15,0 0-6 0,2 0 5 0,3 2 5 16,-1 0-2-16,4 2 2 0,2 1 7 0,1-1-7 16,1 1-1-16,6 3 4 0,0 0-8 0,1-1 1 15,3 0 7-15,1-1-9 0,-1 0 11 16,4-1-4-16,-3-1-11 0,-2 0 10 0,-1 0-15 15,-2 0 4-15,-4 0 7 0,2 0-12 0,-3 0 12 16,-3 0-7-16,0 1-5 0,-3 0 10 16,-3 0-13-16,1 0 11 0,-3 1 3 0,0-1-11 15,-2 2 14-15,0 2-8 0,-8 1 0 0,2 3 12 16,-7 2-3-16,-2 3 3 0,-3 2 8 0,-4 1 0 16,-5 1 0-16,2-1 1 0,-4-2 2 15,-1-4-5-15,2 1 7 0,4-3-6 0,-3 0-4 16,4-1 3-16,0 1-10 0,2-1 9 0,-2-1-8 15,6 0-8-15,0 0 7 0,5-2-12 16,2-1 0-16,2-1 8 0,4 1-15 0,-2-1 9 16,5 1 3-16,1-2-9 0,0 1 12 0,0 0-1 15,9 1-9-15,-1 0 11 0,3 0-11 0,3 1 1 16,3-2 12-16,3 2-3 0,3-2 17 16,-2-1 0-16,5-2-10 0,-2 1 4 0,0-3-16 0,2 1-6 15,-5 0 6-15,2-2-6 0,1 1 7 16,-7 0 0-16,2-1 1 0,-1-2 2 15,-4 2 1-15,3-1 7 0,-4-1-5 0,2 0 5 0,-2 0-5 16,-2 0-3-16,1-1 7 0,-2-1-8 0,-2 0 7 16,2 0-1-16,-4 0-9 15,-2 0 2-15,-1 0-5 0,2 0 0 0,-3-1 2 0,1-2-10 16,2 0-15-16,-1-2-35 0,3-2-67 0,0-1-135 16,-2 0-363-16,-3 2-992 0</inkml:trace>
  <inkml:trace contextRef="#ctx0" brushRef="#br0" timeOffset="245.3971">8562 1516 2881 0,'0'0'-6'16,"0"0"-12"-16,0 0-15 0,0 0-1 0,0 0 40 15,0 0 41-15,0 0 21 0,0 0 3 0,0 0-15 16,0 0-29-16,0 0-14 0,0 0-4 16,134-63-11-16,-114 58 3 0,-1 0-6 0,0 1-24 15,-2 4-3-15,-3-1-44 0,2 1-72 0,-5 1-160 16,-2 6-289-16,-4 0-223 0,-3-1-251 0</inkml:trace>
  <inkml:trace contextRef="#ctx0" brushRef="#br0" timeOffset="397.1947">8550 1808 2150 0,'0'0'13'0,"0"0"-13"0,0 0 22 0,0 0 58 15,0 0 43-15,0 0 28 0,0 0-12 0,0 0-23 16,0 0-38-16,120-13-39 0,-106 9-9 0,6-2-27 16,0 0-5-16,6 0-1 0,0-1-34 0,3 0-49 15,2 0-244-15,-5 1-553 0,-12 2-673 0</inkml:trace>
  <inkml:trace contextRef="#ctx0" brushRef="#br0" timeOffset="1401.2961">10097 1051 2528 0,'0'0'58'0,"0"0"-8"16,0 0-28-16,0 0 25 0,0 0-4 0,0 0 13 15,0 0 16-15,0 0-33 0,0 0-12 16,0 0-23-16,0 0-16 0,0 0 1 0,0 0-2 16,0 0 6-16,-117-12-4 0,90 16 10 15,-4 1-7-15,-3 2 10 0,-3 1 9 0,-2 0-13 0,-3 1 17 16,1-1-12-16,1 1-12 0,-1 0 21 15,4-2-24-15,3 3 5 0,3-4 18 16,2 1-24-16,8-1 26 0,2-3-2 0,7 1-18 0,2-1 22 16,4 0-27-16,3-3 0 0,3 1 16 15,0 1-27-15,0-2 27 0,3 1-4 0,2 1 3 16,-2 0 38-16,3 1-10 0,0 1 10 0,1 2 1 16,2 1-27-16,0 3 6 0,1-2-7 0,1 4-7 15,0 3-7-15,2 2-3 0,-1 0-1 0,-2 1-8 16,-3-1 18-16,0 2-9 0,-3 3 2 15,1 2 8-15,-2 3-9 0,1 1 14 16,0 1-3-16,-3 3-8 0,0 0 12 0,-1 0-14 0,0 0 9 16,0 0 9-16,0 2-13 0,0-2 13 15,0-3-11-15,0-3-7 0,0-1 4 0,0-3-8 16,0-1 1-16,1 0 11 0,-1 1-7 0,1 0 7 16,0 1 1-16,1 0-10 0,0-1 12 0,-2 2-5 15,0 0 5-15,0 2 13 0,0 6 0 0,0 0 6 16,0 5-2-16,-5-1-6 0,4 3-3 15,-1 3-1-15,-3 0 2 0,1 2 2 0,1 3 2 16,-2 0-7-16,2-1-2 0,0-3-2 16,-2 0-6-16,4-1 4 0,-2-3-5 0,-1 1-2 0,1-1 6 15,0 0-9-15,-1-1 0 0,0-1 3 16,1 0-2-16,-2-1 5 0,3 2 3 0,-1-4-7 16,-2 2 3-16,3-3-5 0,1-1-7 0,0 0 8 15,-1 0-3-15,0-3 4 0,0 0 7 0,1 1-9 16,0-1 2-16,-1-2-3 0,0 1-2 15,-2 0 5-15,3-3-1 0,0 0-1 0,0 0 1 16,0-1-2-16,0 0 1 0,1 2 1 0,-3-2-1 16,3 3 1-16,0-1-1 0,0-2-2 0,0 2-1 15,3 0 5-15,0 0-4 0,-1 0 5 16,3 2-1-16,-2-3-3 0,-1 1 5 0,3-2-5 16,-3-2 1-16,0-2 4 0,-1-1-6 0,4 2 4 15,-5-3 3-15,1 0-5 0,-1 1 4 0,0-2-4 16,0-4 0-16,0-1 1 0,0-2-1 15,0-2-1-15,0-3 1 0,0 0 3 0,0-2-5 0,0 1 4 16,0-3 0-16,0 2-7 0,0-2 7 16,2-1-4-16,-1 0-2 0,3 1 10 15,2 1-5-15,2-1 7 0,4 1 7 0,2-2-10 16,5 0 8-16,8 0-6 0,2-3-6 0,5-7 8 16,3 2-9-16,4-3 4 0,2 1 4 15,1-1-7-15,1-1-1 0,-1 0-1 0,2 2-5 16,-3 1 5-16,-3-1 3 0,-2 3 0 0,-3 1 2 15,-1-1-1-15,-7 1 0 0,1 2-1 0,-6-1 0 16,-6 1-1-16,-3 1 5 0,-7 2 1 0,-2-1 4 16,-3 2 6-16,-1 0-4 0,0 0 3 0,0 0 0 15,0 0-10-15,0 0 3 0,0 0-6 0,0 0-4 16,-1 0 7-16,0 0-12 0,0 0-5 16,1 0-12-16,-2 2-37 0,1 2-27 0,-1 7-65 15,-4 5-156-15,2-1-616 0,0-3-770 0</inkml:trace>
  <inkml:trace contextRef="#ctx0" brushRef="#br0" timeOffset="8056.5">10609 1656 1092 0,'0'0'700'0,"0"0"-702"0,0 0-53 0,0 0-54 16,0 0 0-16,0 0 24 0,0 0 45 0,0 0 21 15,0 0-25-15,0 0 6 0,0 0 17 16,0 0 34-16,22 50 56 0,-15-31 2 0,3-1-4 16,-1 2-19-16,1-2-20 0,0-1 8 0,-2 1-18 15,-1-4 9-15,-4 3 6 0,0-1-5 0,-2 0 11 16,-1 3-3-16,0 2-4 0,-5-1 0 15,-4 3-3-15,-1 0 1 0,-3 0-1 0,-1-1 2 16,0-4-5-16,1-3-1 0,-2-2 11 0,2-4-1 16,-3-2 23-16,2-2 13 0,-3-3 4 15,1 0 14-15,-3-2-12 0,-1-4-5 0,-2-5-6 16,-2-4-21-16,0-2 4 0,1-2 0 0,-1 0-10 16,2-1 18-16,0 1-10 0,7-1 7 0,-2 1 11 15,5 2-18-15,3-2 8 0,0 1-14 16,6 0-16-16,0-1 8 0,3 0-23 0,0-4-2 0,6-3 3 15,4 0-14-15,3-4 9 0,3-1-4 16,0 0 0-16,5 0 4 0,1 1-4 16,1 3 3-16,1 5-4 0,2 2-2 0,-1 1 1 0,1 4-3 15,-2 2 4-15,3-1-1 0,-2 2 2 0,2 1 0 16,-2 2-7-16,1 2 6 0,-3 0-8 16,1 2 0-16,-2 3 11 0,-1-3-11 0,-3 3 14 15,-1 0 1-15,-1 0-21 0,0 0 13 0,-1 1-22 16,-1 4-13-16,1 2-5 0,-2 1-60 15,3 0-65-15,-1 4-143 0,-2-4-260 0,-5-3-826 0</inkml:trace>
  <inkml:trace contextRef="#ctx0" brushRef="#br0" timeOffset="8335.8765">11116 1691 2772 0,'0'0'-14'0,"0"0"-6"0,0 0-24 16,0 0-14-16,0 0 34 0,0 0 26 16,0 0 16-16,0 0 7 0,0 0-16 15,0 0-11-15,0 0-7 0,0 0 6 0,0 0 6 16,0 0 4-16,76 49 12 0,-56-36-9 0,0 2 4 16,-1 0 0-16,1 0-12 0,-3 2 9 0,1-2-10 15,0 1 1-15,0 1 10 0,2 1-9 16,0-1 12-16,-2 1-2 0,3 1-13 0,1-2 7 0,-6-1-19 15,2 0-11-15,-2-2-22 0,-1-2-66 16,-1-2-64-16,1-3-83 0,-1-6-114 16,3-1-144-16,-4-4-130 0,-4 0 19 0</inkml:trace>
  <inkml:trace contextRef="#ctx0" brushRef="#br0" timeOffset="8577.2382">11631 1691 925 0,'0'0'844'0,"0"0"-544"0,0 0-77 0,0 0-104 16,0 0-18-16,0 0-21 0,0 0-16 0,0 0-4 15,0 0-27-15,0 0-9 0,0 0-14 16,0 0-18-16,0 0 13 0,0 0-6 0,-107 11 13 16,98 11 20-16,-2 3-2 0,-3 3 13 0,1 5-6 15,-5-1-9-15,-1 4 7 0,-2-1-11 16,-2 3 1-16,0 0-1 0,0-3-8 0,0 0 1 16,2 0-7-16,-2-5-1 0,3 2-2 0,-2-4 1 15,1-2 5-15,2-2 0 0,2-2-2 0,0-5-4 16,2-3 2-16,4-3-1 0,-1-3-4 15,2 0 4-15,1-5-15 0,0 0-22 0,3-2-36 0,1-1-86 16,0-1-157-16,3-3-437 0,0 0-831 16</inkml:trace>
  <inkml:trace contextRef="#ctx0" brushRef="#br0" timeOffset="9048.46">11743 1301 2876 0,'0'0'37'0,"0"0"-37"0,0 0-7 0,0 0-4 16,0 0-3-16,0 0 70 0,0 0-17 16,0 0 7-16,0 0 1 0,0 0-55 0,0 0 1 15,0 0-43-15,0 0 0 0,58-82 9 0,-55 87 11 16,-1 5 27-16,4 5 2 15,-1 5-1-15,0 9-5 0,-2 4 8 0,-3 2 2 0,-1 0 0 16,-7-2 14-16,-4 2-2 0,-1-2-6 0,-3 0 12 16,1-2-16-16,-1-3 4 0,3-3 3 0,3-5-15 15,2-4 11-15,4-7-8 0,2-1-4 0,2-3 8 16,0-3-11-16,0 0 3 0,2 1 8 0,1-2-4 16,4 3 12-16,-1 0 6 0,4 0-10 15,2-3 12-15,2 2-8 0,1-2 1 0,4-1 12 16,3 0-10-16,1 0 5 0,3-4-1 0,4-3-7 15,0-3 1-15,3 0 2 0,2-2-3 0,0-1 0 16,0 1 4-16,0 1-11 0,-4-1 2 16,-1 2 4-16,-5 0-9 0,-4 2 13 0,-2 0-2 15,-6 3-11-15,0 1 11 0,-7 0-13 16,-2 4 2-16,-3 0 16 0,0 0-8 0,-1 0 19 16,0 0-1-16,0 0-17 0,0 0 12 0,-1 0-21 0,0 0 1 15,1 0 10-15,-1 0-16 0,1 0 4 16,-2 0-27-16,2 0-53 0,0 0-103 0,0 0-201 15,0 0-421-15,3 0-821 0</inkml:trace>
  <inkml:trace contextRef="#ctx0" brushRef="#br0" timeOffset="9784.2294">15086 3525 2877 0,'0'0'51'0,"0"0"2"0,0 0-46 0,0 0-45 16,0 0-16-16,0 0-7 0,0 0 8 0,0 0 13 16,0 0 1-16,0 0 13 0,0 0 9 15,0 0 13-15,-3 28 19 0,6-7-1 0,-1 1-2 16,2-1-2-16,-2 3-4 0,-1-2 0 15,-1-2 0-15,0 1 3 0,-8-1 3 0,0 2 2 16,-5-1 2-16,1 1 1 0,-7 0-1 0,-1 0-3 16,-2-3-2-16,-4 0-4 0,1-3-4 0,-4-2 3 15,1-3-2-15,2-3 3 0,-1-3 8 0,-1-3 2 16,5-2 13-16,3-3 5 0,2-6 4 0,4-1 4 16,-2-4-8-16,4 1-2 0,2-5-4 15,5 0-7-15,0-1 1 0,5-5-3 0,3 0-4 16,7-2 1-16,5-3-6 0,4 0 8 0,4 1 2 15,5-1 0-15,1 1 4 0,3 1-11 0,0 1 3 16,1 3 2-16,3 0-4 0,-3 3 3 16,5-1-4-16,-3 3-2 0,2 2-1 0,-4 3-2 15,-1 0-1-15,-3 4-4 0,-2 0-1 0,-5 3-2 16,-1 2-3-16,-1 1-2 0,-1 3-4 16,0 0-3-16,1 0-7 0,0 7-19 0,0 3-40 15,1 1-98-15,-5 5-184 0,0-4-413 0,-7-3-841 0</inkml:trace>
  <inkml:trace contextRef="#ctx0" brushRef="#br0" timeOffset="10244.3885">15513 3679 3134 0,'0'0'31'0,"0"0"-9"0,0 0-33 0,0 0-9 16,0 0 5-16,0 0 27 0,0 0 13 0,0 0 2 15,0 0-3-15,0 0-19 0,0 0-5 0,0 0 0 16,0 0-2-16,0 0 5 0,68 8-2 16,-48 2-3-16,-1 2 2 0,2-1-2 0,0 2 1 15,1-2 2-15,0 1-1 0,-1-3 0 0,4-2 1 16,0-1 0-16,5-3 1 0,-1-1 1 0,1-2-3 16,0 0-2-16,-4-2-1 0,0-4-5 15,-3 0-2-15,-5-3 0 0,-1-1 0 0,-5-2 3 16,-2-2 4-16,-4 1 4 0,0-2 3 0,-5 1 4 15,-1 0 10-15,0 2 4 0,0 2 10 16,-1 1 10-16,-2 2 1 0,-2 4 4 0,4 0-4 16,-1 3-12-16,1 0-10 0,1 0-9 0,0 0-19 15,0 0-8-15,0 0-16 0,0 5-21 16,0 3 11-16,0 7 9 0,0 6 16 0,0 8 24 0,0 3-3 16,-2 7 0-16,-4 2-1 0,-2 2 0 0,2 1 2 15,-8 0-1-15,3-2 2 0,-1-2-5 16,-5 2 2-16,1-3-1 0,-4 3 6 0,-2-1 5 15,-4 1-2-15,1-2 4 0,-1-3-7 0,2-3-4 16,3-7-1-16,3-3-4 0,1-5 4 0,5-2 2 16,1-4-5-16,2-1 2 0,1-5-4 15,5-1-4-15,1-4-10 0,-2-2-21 0,4 0-32 16,0 0-47-16,4-7-104 0,-1 2-303 16,-2-1-1090-16</inkml:trace>
  <inkml:trace contextRef="#ctx0" brushRef="#br0" timeOffset="10637.5381">16322 3295 2641 0,'0'0'38'0,"0"0"7"0,0 0-21 15,0 0-10-15,106-120-3 0,-86 109 12 16,-4 4 8-16,-4 3 1 0,-2 4-5 0,1 0-13 15,-2 9-7-15,1 7-3 0,1 6 1 0,-3 5 5 16,-4 2 0-16,-3 6 4 0,-1 2 0 0,-7 3 1 16,-8 1 8-16,-4 0-1 0,-3 2 4 15,-2-2 0-15,-2-1-13 0,2-6 0 0,0-5-9 16,8-3-4-16,1-6 4 0,6-5-6 0,4-3 2 16,4-4 0-16,1-2-3 0,1-1 2 0,9-1 3 15,4-3 7-15,11-1 6 0,5 0 5 16,5-10-3-16,7-2-2 0,7-4-4 0,2-2-5 15,-2 1-1-15,0-1 1 0,-5 0-2 0,-3 3 2 16,-4 2 4-16,-5 3 2 0,-8 1 4 16,-4 0 4-16,-2 3 1 0,-8 3-1 0,-4 0-2 15,-2 2-1-15,-4 1-6 0,0 0-1 0,0 0-1 16,-4 0-14-16,-1 0-11 0,-4 0-18 0,-1 0-35 16,-4 4-55-16,-3 1-140 0,4 0-357 0,3 0-989 0</inkml:trace>
  <inkml:trace contextRef="#ctx0" brushRef="#br0" timeOffset="11305.4082">15145 1494 3017 0,'0'0'-4'0,"0"0"-27"0,0 0-26 0,0 0 0 16,0 0 13-16,0 0 36 0,0 0 19 0,0 0 2 15,0 0-4-15,0 0-3 0,0 0-11 16,0 0-1-16,42-23 7 0,-35 35 1 0,3 3 9 0,-3 4 1 15,2 6 0-15,-1-1-5 0,0 3 0 16,-5 0-5-16,-1 1 1 0,1-2 5 16,-3-2-4-16,0-1 9 0,-4-2-2 0,0-3-7 0,-4-3 10 15,-2 1-11-15,0-4 4 0,-4 1 8 16,-2-2-6-16,-3-4 8 0,0-1-7 0,-4-3-3 16,0-1 5-16,-4-2-6 0,3-2 9 0,-1-4 7 15,2-4-3-15,2-4 9 0,1-1-3 0,2-4 0 16,5 0 2-16,0-2-2 0,5-5-3 15,5 0-9-15,3-5-8 0,2-2-3 0,9-1-3 16,7 0 7-16,5 0 4 0,4 2 6 0,5 0-2 16,3 1-3-16,5-1 8 0,1 4-12 15,-3 3 15-15,-5 5 6 0,-5 4-14 0,-5 4 21 16,3-1-26-16,-2 0-5 0,3 2 23 0,-4-1-38 16,0 2 32-16,1 2-3 0,-3-1-30 0,-7 5 26 15,2 1-34-15,-4 3-15 0,-2 3-10 0,2 10-67 16,-2 7-71-16,-2 7-143 0,-4-6-292 0,1-4-954 15</inkml:trace>
  <inkml:trace contextRef="#ctx0" brushRef="#br0" timeOffset="11705.2071">15641 1630 2962 0,'0'0'-16'0,"0"0"0"16,0 0-24-16,0 0 18 0,0 0 30 15,0 0 11-15,0 0 12 0,0 0-7 0,0 0 2 16,0 0-5-16,0 0-5 0,124 15 2 0,-102-2-3 16,0 1-3-16,6 1-7 0,0 3 3 0,-2-4-7 15,2 2 0-15,-5-2 2 0,2-1-5 16,-2-1 4-16,-1-1-5 0,0-1-21 0,-3 0-23 0,0-2-65 16,-1-1-73-16,-5-4-81 0,-1 0-98 15,1-3-39-15,-8-3-15 0,2-7 30 0,-4-2 93 16,-3-4 98-16,0-4 126 0,-3-3 168 15,-4-3 166-15,-3-2 140 0,0 2 73 0,0 2-24 16,0 2-77-16,-1 6-98 0,2 1-67 0,3 5-48 16,-2 5-41-16,1 0-31 0,5 2-33 0,-1 3-29 15,0-1-22-15,1 1-11 0,0 1-3 0,-5 7 2 16,0 7 6-16,-3 3-1 0,-4 6 4 16,1 4 3-16,0 4-8 0,-3 2 13 15,2 3-4-15,-3 0-6 0,-2-2 11 0,0 0-17 0,2-3 1 16,-2-2 13-16,0-2-15 0,1 0 14 0,0-1-2 15,6-3-21-15,-1-3-2 0,3-2-50 16,2-2-52-16,3-3-64 0,1-3-137 0,3-3-227 16,1-3-377-16,0-3-230 0</inkml:trace>
  <inkml:trace contextRef="#ctx0" brushRef="#br0" timeOffset="12105.3993">16628 1461 3256 0,'0'0'-50'0,"0"0"-54"16,0 0-2-16,0 0-2 0,0 0 41 0,0 0 64 16,0 0 1-16,0 0 8 0,0 0 7 15,0 0 5-15,0 0-1 0,0 0 3 0,0 0-2 16,39 101-10-16,-39-84 11 0,0 1-9 0,0-3 6 15,-6 2 13-15,-3-1-15 0,-2 0 13 16,-1 0-7-16,-5-1-15 0,1-2 13 0,-5-3-20 0,-4-2 0 16,4-2 8-16,-2-2-15 0,2-4 18 15,3 0 6-15,0-4-2 0,7-8 13 0,0-2-14 16,2-4-4-16,5-5-6 0,-1 1-3 16,5-4 2-16,0 1 4 0,5 1 7 0,0 1-1 15,4 1 10-15,6 0-1 0,-2 2-1 0,6 1 5 16,2-4-5-16,2 3 3 0,6-2 1 15,1 2-6-15,0 2 3 0,0 0-1 0,-2 4-9 0,-2 2 4 16,-2 3-15-16,0 0-6 0,-4 6 14 16,2-1-21-16,-1 4 13 0,-1 0-13 0,1 1-52 15,0 5-77-15,-3 5-232 0,-6-3-536 0,-4-1-719 0</inkml:trace>
  <inkml:trace contextRef="#ctx0" brushRef="#br0" timeOffset="12552.2433">17013 1365 3212 0,'0'0'-12'15,"0"0"5"-15,0 0-9 0,0 0-18 0,0 0 43 16,0 0 25-16,0 0-11 0,0 0 9 16,0 0-17-16,0 0-11 0,0 0 9 0,0 0-7 15,0 0-1-15,0 0 6 0,134 34-11 0,-117-19 0 16,-2 2 4-16,2 0-7 0,-2 0 4 0,2-1 3 15,1 0-6-15,-3-1 0 0,5-1 5 16,-1-3-5-16,-2-2 7 0,1-2 2 0,-1 1-11 16,0-4 10-16,-4 0-13 0,3-3-5 0,-4-1 14 15,0-5-11-15,-2-4 16 0,0-5 6 0,0-4-20 16,-1-3 14-16,-3-3-16 0,0 0-2 0,-3-1 21 16,1 2-11-16,-4 3 20 0,0 4 11 0,0 2-4 15,0 3 16-15,0 7-5 0,-2 0-7 16,0 4-6-16,0 0-16 0,2 0-20 0,0 3-17 15,-1 0-8-15,-1 4-2 0,-2 8 18 16,-2 6 16-16,-4 9 7 0,-2 5 11 0,-4 4-10 16,-1 5-2-16,0 0 11 0,-2 0-11 0,-1-3 9 15,3-3 5-15,2-5-19 0,2-2 14 0,-1-5-14 16,4-1 0-16,1-2 15 0,2-2-15 0,0-1 16 16,0-3-12-16,3 0-1 0,-2-1 12 15,3 0-11-15,-3-1 14 0,2 1-10 0,1 0-15 16,-2 0-40-16,1 2-108 0,-1-5-278 0,3-5-1253 15</inkml:trace>
  <inkml:trace contextRef="#ctx0" brushRef="#br0" timeOffset="13217.2046">11161 3864 2320 0,'0'0'162'0,"0"0"-12"0,0 0-62 15,0 0-30-15,0 0-13 0,0 0-13 0,0 0-4 16,0 0-6-16,0 0-9 0,0 0-18 0,0 0-23 16,0 0-20-16,0 0 3 0,0 0 16 0,1 34 19 15,2-11 25-15,-1 6 1 0,0 1-2 16,-2 1 4-16,0-1-3 0,-2-1 4 0,-3-4-3 16,-2-3-3-16,0-2 6 0,-2-1-2 0,-5 1 2 15,0-1 5-15,-2-1-6 0,1-2 0 16,-4-2 2-16,2-1-4 0,-1-3 0 0,-4-2 3 15,4-3 0-15,-2-2 8 0,1-3 6 0,3 0 4 16,1-8 6-16,1-3-6 0,3-5-8 16,0-3-7-16,3-4-7 0,2-4 2 0,2-1 5 15,4-1-4-15,0-1-1 0,6-1-2 0,4-2-4 16,4-2 6-16,2 0 2 0,5 1-2 0,2-1 3 16,1 4-3-16,0 2-1 0,0 3 1 0,0 2-7 15,-3 5 1-15,0 1-2 0,0 1-5 16,-2 5 1-16,1 2-5 0,-1 1-4 0,-2 5 3 15,2 0-8-15,1 3-2 0,2 1-5 0,2 0-11 16,-1 8-16-16,-1 2-34 0,1 5-66 16,0 2-96-16,-6 5-180 0,-2-6-335 0,-7-5-812 0</inkml:trace>
  <inkml:trace contextRef="#ctx0" brushRef="#br0" timeOffset="13600.3926">11501 3943 2515 0,'0'0'630'0,"0"0"-613"0,0 0-35 0,0 0-22 16,0 0 3-16,0 0 19 0,0 0 23 0,0 0 1 16,0 0 3-16,0 0-2 0,0 0-1 15,0 0 5-15,0 0-4 0,131 19-1 0,-105-6 0 16,-1 3-4-16,4-3 2 0,-3 0-2 0,-1 2-3 16,2-4 1-16,-3 2 2 0,1-4-4 0,0-1 2 15,-3-1-7-15,-1-2-10 0,-2 1-18 0,-2-2-29 16,-4-4-34-16,-3 0-17 0,-6 0 12 0,0-2 26 15,-4-6 32-15,0-4 25 0,-2-2 18 16,-3-5 20-16,-4-2 25 0,0 2 35 0,2 1 19 16,-3 0 15-16,3 3 15 0,-2 3-7 0,4 2-8 15,0 3-17-15,0 2-27 0,1 4-24 16,3 1-24-16,0 0-17 0,1 0-12 0,0 0-9 16,0 1-4-16,-3 7 0 0,-2 4 7 0,-4 9 7 15,-4 8 8-15,-2 3 6 0,-5 8-1 16,0-1 1-16,1-1-3 0,1-2 1 0,-2-3 0 15,2-3-3-15,2-4 3 0,-1-2-2 0,-2-1-6 16,1 0 4-16,0 0-12 0,2-2-25 0,-2-3-36 16,6-4-62-16,4-5-82 0,5-5-148 0,1-1-261 15,2-3-923-15</inkml:trace>
  <inkml:trace contextRef="#ctx0" brushRef="#br0" timeOffset="14035.0152">11958 3963 2208 0,'0'0'721'16,"0"0"-766"-16,0 0-18 0,0 0-8 0,0 0 35 15,0 0 28-15,0 0 13 0,0 0 7 0,0 0 7 16,0 0 6-16,131 22 2 0,-111-9 1 16,3 0-6-16,2 3-7 0,-3-2-10 0,-1 1-1 15,-1 0 1-15,-3-1-1 0,2 2 2 16,-1-2-3-16,2 1 0 0,0-3-3 0,3 1-9 15,-1-3-11-15,2-4-33 0,2-1-46 0,-1-5-68 16,0 0-99-16,-3-6-93 0,-1-4-32 0,-3-3 40 16,-6-3 123-16,-3-2 161 0,-3-3 173 0,-2 0 154 15,-4-2 92-15,0 5 47 0,-6 2-21 16,1 3-66-16,1 3-61 0,-2 2-49 0,2 3-46 16,0 1-39-16,-1 3-37 0,4 1-33 0,1 0-27 15,-1 0-20-15,1 1-10 0,-1 5-7 0,-6 5 3 16,0 7 7-16,-7 7 9 0,-2 11 3 0,-4 3 1 15,0 4 1-15,-1 0-4 0,0 2 3 16,3-2-3-16,0-5-6 0,-1 0 7 0,7-5-6 16,-2-2 1-16,1-3 8 0,2-2-8 0,-1-1 5 15,2 1-2-15,-1-3-3 0,-1-4 3 16,4-3-3-16,0-1-1 0,3-6 4 0,0-1-3 0,2-2 3 16,0 0 0-16,-1-2-8 15,2 0-11-15,-1 1-33 0,1-2-50 0,-1 1-91 0,1-2-235 16,1-1-636-16,-1-1-571 0</inkml:trace>
  <inkml:trace contextRef="#ctx0" brushRef="#br0" timeOffset="15055.9839">18101 806 2752 0,'0'0'-14'0,"0"0"-29"0,0 0-29 0,0 0-13 15,0 0 42-15,0 0 41 0,0 0 21 0,0 0 23 16,0 0-23-16,0 0 7 0,121-48-6 15,-89 38-25-15,1 1 21 0,3-1-16 0,-1 0 0 16,4 0 23-16,-3 3-25 0,-1 1 18 0,-5 1 4 16,-4 2-27-16,-2 2 27 0,-4 1-18 0,-5 0-14 15,-3 0 25-15,-4 0-30 0,-3 2 15 16,-2 2 17-16,-1-1-17 0,-2 2 27 0,0 1-5 16,0 4-3-16,0 2 6 0,0 1-7 0,0 1-7 15,0 2-4-15,-2 4 1 0,2 0-10 0,0 1 8 16,0 2 3-16,2 1-11 0,0 1 18 15,4 0-9-15,-1 3-10 0,1-1 23 0,2 1-25 16,-2 4 12-16,4 10 13 0,-1 6-14 0,1 6 12 16,0 5-6-16,-3-8-8 0,-4-2 10 15,1-3-2-15,-3 2 8 0,0 4 0 0,-1 3-10 0,0 3 16 16,0 7-9-16,-2 0 3 0,-2 3 10 16,1 2-12-16,1 4 10 0,-1 4-6 0,2 2 3 15,1 4 13-15,0 2-4 0,0-3 12 0,4 3-3 16,-1-2-10-16,5-1-1 0,1-1-6 0,0 1-3 15,-2-1-4-15,2 1-2 0,-1 1-1 0,-1-1-3 16,-3-1 6-16,-1-3-4 0,-2-1 2 16,1-2-2-16,-2 0-6 0,0 1 2 0,0-3-3 15,-3-2-2-15,0 0 2 0,-1-3-3 0,-2-4 1 16,1-2 0-16,-1-4-3 0,-2-5 3 16,0-5-3-16,-2-3 2 0,2-5 0 0,-2-5 0 15,-1-5-4-15,2-6 0 0,-1-4 2 0,1-5-1 16,-1-3 7-16,1-4-1 0,-1-1-2 0,-1-3 7 15,0-2-3-15,-4-1 3 0,-1 0 4 16,-3-2-4-16,-3 0 5 0,-3 0-5 0,0-3-3 16,-3-1 5-16,1-1-7 0,0-3 3 0,1 1 3 15,1 0-6-15,0-1-4 0,3 2 8 16,1-2-2-16,7 1 2 0,-2 3 11 0,4-3-15 16,1 2 1-16,1 2-5 0,1-3-12 0,1 2 12 15,3 1-3-15,-1 1 2 0,3 1 3 0,1 1-24 16,0 0-32-16,1 0-53 0,-1 3-62 0,-1 8-78 15,1 3-157-15,-1-2-398 0,3-2-811 0</inkml:trace>
  <inkml:trace contextRef="#ctx0" brushRef="#br0" timeOffset="15335.6014">18100 5643 1627 0,'0'0'296'0,"0"0"-109"0,0 0-16 0,0 0-5 16,0 0 23-16,0 0 8 0,0 0-21 0,0 0-38 15,0 0-35-15,0 0-34 0,0 0-27 0,0 0-6 16,0 0-6-16,109-95-3 0,-63 67 2 0,3 0-7 16,3-4-2-16,1 4-7 0,2-3-9 15,1 2-1-15,1-1-5 0,-2 2 1 0,2 2 3 16,-4 1-1-16,-1-1 2 0,-1 2 1 15,-4 2-6-15,-3 2 0 0,-3 2-6 0,-5 6-14 16,-4 2-20-16,-3 6-59 0,-8 4-121 0,-8 0-258 16,-4 4-467-16,-7 2-672 0</inkml:trace>
  <inkml:trace contextRef="#ctx0" brushRef="#br0" timeOffset="15603.9168">18398 5842 2718 0,'0'0'192'15,"0"0"-85"-15,0 0-46 0,0 0-26 0,0 0 8 16,0 0 10-16,0 0 7 0,0 0-3 16,0 0-2-16,0 0-11 0,144-109-14 0,-95 78-6 15,4-2-7-15,3-1-7 0,2 1 4 0,0 1-5 16,-2 4 1-16,-4 1 3 0,-3 4-9 16,-6 0 9-16,-2 4-4 0,-7 2-2 0,-6 3 7 15,-5 1-6-15,-6 4 3 0,-4 1 3 0,-5 5-10 16,-4 0 5-16,-1 2-2 0,-2 1-5 15,-1 0 11-15,0 0-10 0,0 0 2 0,0 0 0 16,0 0-11-16,0 0 1 0,0 0-8 0,-1 0-13 0,1 0-10 16,-2 2-12-16,2 3-17 0,-1 5-33 15,-1 3-64-15,0 3-150 0,0-3-418 0,-1-4-901 0</inkml:trace>
  <inkml:trace contextRef="#ctx0" brushRef="#br0" timeOffset="24946.9626">5943 6941 1570 0,'0'0'165'0,"0"0"-25"16,0 0-18-16,0 0-51 0,0 0-40 0,0 0-16 16,0 0-10-16,0 0-11 0,0 0-11 15,0 0-11-15,0 0-2 0,0 0 19 0,8-21 26 16,4 28 25-16,5 2 22 0,4 4 10 0,5 2 3 15,1 0-5-15,4 5-14 0,0 0-19 16,4 2-13-16,-2 4 2 0,5 0 7 0,-3 6-1 16,3 0 1-16,-1 3-8 0,0 1-7 0,-1 3 0 15,-3-1-4-15,-1 0-3 0,-1 1 0 0,-1 1-3 16,-1-4 0-16,-2-1-2 0,-3-3-2 16,-4-3 2-16,2-1-1 0,-1-1 0 0,-2-4 3 15,1-1-2-15,-1-5-1 0,-2-2 0 0,-3-2-7 16,-2-3 3-16,-2-4-1 0,-1 1-3 0,-2-6-3 15,-5 0-12-15,-1-1-20 0,-1 0-36 16,0-6-112-16,0-6-234 0,0 2-255 0,0 0-669 0</inkml:trace>
  <inkml:trace contextRef="#ctx0" brushRef="#br0" timeOffset="25221.3727">6710 7120 1251 0,'0'0'358'0,"0"0"0"0,0 0-101 0,0 0-70 0,0 0-49 15,0 0-33-15,0 0-38 0,0 0-18 0,0 0-13 16,0 0-16-16,0 0-4 0,0 0-14 16,0 0-10-16,-30-93-2 0,25 103-2 0,1 7 11 15,-6 6 12-15,-2 7 6 0,-7 8 3 0,0 4-5 16,-3 6-6-16,-6 2-6 0,1 2 1 0,-3 1 1 16,1-1 1-16,-3-1 3 0,1-2-5 15,-2 0 3-15,0-4 1 0,0-3 1 0,-2-3 6 16,3-4-4-16,1-4 0 0,3-2-2 0,5-4-5 15,4-3 2-15,2-2-3 0,4-4-2 16,1-2 0-16,4-1-6 0,1-3-9 0,2-1-14 16,1-1-32-16,1-3-55 0,3-2-99 0,0-3-179 15,1 0-330-15,3 0-726 0</inkml:trace>
  <inkml:trace contextRef="#ctx0" brushRef="#br0" timeOffset="25516.2466">6629 6665 1442 0,'0'0'90'0,"0"0"-2"15,0 0-25-15,0 0-7 0,0 0 31 0,126-66 40 16,-83 52 24-16,3 0 2 0,5 0-16 0,3-1-30 15,6 0-22-15,4-1-18 0,4-2-16 0,4 2-6 16,4-4-4-16,-3 1-6 0,-1-2 2 16,-1 1-7-16,-3 3-2 0,-6 0-7 0,-7 4-7 15,-7 0-8-15,-6 3-2 0,-9 2-3 0,-7 3-2 16,-12 3-8-16,-4 1-29 0,-5 1-64 16,-5 0-55-16,-5 4-76 0,-6 6-140 0,1-2-251 15,0-3-784-15</inkml:trace>
  <inkml:trace contextRef="#ctx0" brushRef="#br0" timeOffset="25785.4068">7441 6425 2466 0,'0'0'51'0,"0"0"-43"0,0 0-56 0,0 0-7 16,0 0 31-16,0 0 43 0,0 0 12 15,0 0 9-15,0 0 2 0,0 0-1 0,0 0 7 16,0 0 4-16,46 129-3 0,-41-91-5 0,-4 5-9 15,0 3-8-15,-1 2-4 0,-1 2-1 16,-5 0 0-16,3-1 0 0,-4-2-1 0,3-5-2 0,-3-10-2 16,5-3-1-16,-1-6 1 0,-1-1-1 15,1-2 2-15,2-1 1 0,-1 1-6 0,-3-2 0 16,3-1-4-16,1-1-6 0,-1 1-1 0,1-3-5 16,-3 0-8-16,4-1-16 0,0-1-49 15,0-4-87-15,6-1-198 0,-3-2-386 0,2-3-782 0</inkml:trace>
  <inkml:trace contextRef="#ctx0" brushRef="#br0" timeOffset="26384.0671">8401 6886 2042 0,'0'0'375'0,"0"0"-330"0,0 0-4 0,0 0 0 0,0 0 14 16,0 0 44-16,0 0 33 0,0 0 8 15,0 0-20-15,0 0-45 0,0 0-39 0,0 0-27 16,0 0-17-16,0 0-2 0,15-44 4 0,-51 63 3 16,-5 6 7-16,-2 4-2 15,-5 2-3-15,3 1 1 0,0 1-2 0,3 1-1 0,1 1 0 16,5 0 3-16,0 0-2 0,3 0 2 0,2-2 2 16,2-1-4-16,2-1-1 0,5-1 1 15,4-1 0-15,5-4 0 0,4 0 2 0,7-4-4 16,2-1 2-16,1-4 1 0,8 0-2 0,5-1 5 15,6-1 1-15,9 0 3 0,10-2 6 0,2-1-3 16,9-2 1-16,8-1-1 0,-2-1-6 16,4 1 4-16,1 0-4 0,-1 0 1 0,0 2 8 15,-5 3-3-15,0 0 5 0,-10-1 1 0,-5 1-4 16,-5 0 0-16,-10 0-4 0,-5-3-5 0,-9 2 0 16,-3 1 0-16,-8-2 1 0,-3 3 8 0,-12 6 6 15,-7 6 1-15,-10 6 2 0,-10 4-5 16,-12 7-8-16,-1 1 0 0,-6 1-2 0,-1-1 0 15,0-1 4-15,1-1-5 0,2-3 3 0,-1 2-2 16,6-3-6-16,-1 0 6 0,4-1-6 16,8-1 1-16,3-3 4 0,5-2-3 0,5-5 1 0,4-2 0 15,5-3-3-15,7-5 0 0,4 1-1 16,4-3-3-16,5-1 7 0,1 1-3 0,8-1 1 16,6 1 6-16,7-1-9 0,10-1 10 0,9-4 6 15,9 0 0-15,9-6 10 0,6-2-6 16,9-1-5-16,2-5-2 0,0-2-9 0,-1 0 4 15,-2-1 3-15,-3 1-1 0,-3-2 4 0,-10 2-3 16,-2 1-4-16,-7 1-1 0,-7 1 2 16,-7 2-2-16,-3-2 0 0,-4 4-3 0,-11-2 2 15,-1 2-7-15,-9 1-7 0,-4 0-4 0,-1 0-9 16,0-1-14-16,0 1-16 0,-3-3-54 0,-4 1-103 16,-4-1-209-16,4-1-431 0,1 3-758 0</inkml:trace>
  <inkml:trace contextRef="#ctx0" brushRef="#br0" timeOffset="26704.8401">9372 7378 2967 0,'0'0'52'15,"0"0"8"-15,0 0-20 0,0 0-12 0,0 0-1 16,0 0 9-16,0 0 20 0,0 0-1 15,0 0-8-15,0 0-16 0,0 0-20 0,0 0-3 16,121-73-4-16,-104 90-1 0,3 6 3 0,3 3 1 16,0 6-1-16,3 1 1 0,1 1 6 15,4 2-3-15,4 3 5 0,-1 0 3 0,3-1-7 16,-3 0 2-16,-2-3-5 0,1-3-6 0,-2-4 7 16,-3 0-7-16,1-4 3 0,-2 0 1 0,-3-5-12 15,-2 1 8-15,-2-3 0 0,-1-4-2 0,-2 0 9 16,-4-4-15-16,-4 0-11 0,-6-5-15 15,1-3-25-15,-4-1-11 0,0 0-38 0,-7-8-57 16,-2-6-127-16,-4-3-247 0,2 1-269 16,3 5-682-16</inkml:trace>
  <inkml:trace contextRef="#ctx0" brushRef="#br0" timeOffset="26936.8527">10012 7516 0 0,'0'0'497'0,"0"0"37"16,0 0-28-16,1-121-83 0,-1 94-68 15,0 4-76-15,0 2-58 0,0 5-38 0,0 3-38 0,0 4-30 16,-2 4-31-16,1 3-40 0,1 2-19 15,-2 0-19-15,1 2-9 0,-2 7 4 0,-1 7 4 16,-5 5 8-16,-4 8 8 0,-4 8 4 0,-3 6 1 16,-7 4-1-16,-1 6-2 0,-5 3-3 0,-3 3-1 15,-7 0-4-15,-2-2-3 0,-4 1 4 16,4-1-5-16,-4-1 5 0,0-4-2 0,2-2-7 16,3-4 5-16,2-4-7 0,4-2-1 0,6-5 6 15,2-3-9-15,5-3 1 0,-2 2-1 16,4-3-15-16,-3 1 1 0,4-4-20 0,-1-3-33 0,2-2-45 15,0-2-103-15,4-6-248 0,7-4-1202 0</inkml:trace>
  <inkml:trace contextRef="#ctx0" brushRef="#br0" timeOffset="27667.8115">5565 9469 1532 0,'0'0'-24'0,"0"0"26"0,0 0 75 16,0 0 93-16,0 0 73 0,0 0 24 0,0 0-41 15,0 0-38-15,116-88-54 0,-91 71-29 16,4-5-15-16,3 2-20 0,7-3-7 0,2-2-12 16,2 1-15-16,6-2-1 0,1 1-12 0,3 0-8 15,5-2-4-15,0 1-8 0,3-2 3 16,3 2-2-16,-1-1 2 0,0 2 2 0,-1 0-5 16,-1 6 4-16,2-1-3 0,-2 4 1 0,2-1-1 15,-1 3-2-15,0 0 2 0,0 4-3 16,1-1 4-16,3 3 0 0,-2 2-5 0,-1 1 9 15,-1 2-7-15,-4 1 4 0,-5 2 5 0,2 0-16 16,-8 3 8-16,2 5-6 0,-1 3-4 0,-4 3 6 16,4 4 2-16,-5 0 4 0,5 4 3 0,-5 0-2 15,3 3-3-15,-1 0-1 0,-2 3-3 0,4 0 6 16,-2 1 1-16,4-1 1 0,2 0 4 16,1-1 1-16,4-1-2 0,-2-5 6 0,5-3-1 15,-1-3-4-15,-1-3 1 0,3-1-10 0,2-1-2 16,4-1 6-16,-1-1-5 0,2-3 5 0,0 1 2 15,1-1-12-15,1-2 6 0,-5 1-7 16,1 0 0-16,0-3 8 0,-2 1-4 0,0-2 4 16,3 0 3-16,-2-4-5 0,2-2 1 0,-1 2 0 15,3-4-5-15,-2 0 6 0,2-4-2 16,1 0 3-16,-4-2 4 0,4 1-3 0,-2-3 2 16,0 2 1-16,2-4-5 0,-3 1 5 0,1 1 0 15,-5 0 1-15,-2 4 4 0,-5-1 4 16,-6 3 5-16,-3-1 4 0,-5 2-1 0,-1 0-6 0,-5 1-2 15,1 1-6-15,-4-1-7 0,-2 1 10 16,-3 1-8-16,-3-1 6 0,-7 1 4 0,0 1-14 16,-6 1 8-16,-2 1-7 0,-3 2-5 0,-4-1 13 15,-1 2-9-15,-1 0 3 0,0-1 5 0,0 1-13 16,0 0 3-16,0 0-4 0,-1 0-12 0,-1 0-2 16,-1 0-7-16,-1 0-7 15,-4 0-8-15,-5 1-15 0,-4 3-33 0,-1 0-47 0,-3 3-78 16,0 0-165-16,7-2-439 0,5-1-813 0</inkml:trace>
  <inkml:trace contextRef="#ctx0" brushRef="#br0" timeOffset="62750.9641">17626 6825 2308 0,'0'0'143'0,"0"0"-14"16,0 0-48-16,0 0-30 0,0 0-12 16,0 0-3-16,0 0-7 0,0 0-3 0,0 0-9 15,0 0-11-15,0 0-12 0,0 0-7 0,-94-48-4 16,59 52 1-16,-3 1 5 0,-8 4 4 16,-2 0 7-16,-7-2 3 0,-1 1-1 0,0 0 5 15,3-1 2-15,1-3 8 0,4-1 14 0,5-2 7 16,4-1 4-16,2 0 3 0,6 0-8 15,4-3-5-15,3 1-6 0,4 0-4 0,6-1-1 16,0 2-2-16,7 1-2 0,1-2-2 0,3 2-7 16,2 0 1-16,-1 0-2 0,2 0-2 0,0 0-2 15,0 0-3-15,0 0-7 0,0 0-3 0,2 0-1 16,-1 3 0-16,1 6 8 0,-1 2 3 0,4 5 3 16,-1 3 1-16,0 8-4 0,1 1 1 15,-2 3-1-15,0 3 4 0,0 3 1 0,-3 4-1 16,0 1 2-16,0 4-4 0,0 1-2 0,0 0 0 15,-5 4 2-15,4-2 0 0,-1 2 0 16,-2-2 1-16,0 2-5 0,3 0 2 0,-1-1 2 16,-1 2-2-16,-1-1 2 0,2 1-1 0,-3 1-2 15,0 2 2-15,-4 1-3 0,5 3 2 0,-4 4 5 16,0-1 0-16,2 2 1 0,0-1 1 16,-1 1-3-16,5-1 0 0,0-2 8 0,1-1-3 15,0 0 3-15,-1-2 2 0,2 2-9 0,-2 0 5 16,0 0-3-16,1 3-2 0,-5 0 9 15,1-1-6-15,-4 2-3 0,-1-1 3 0,-3 1-8 16,-3-3 4-16,0 1 3 0,-2-1-3 0,-4-1 10 16,-1-1-5-16,0-1-3 0,3-5 0 0,4-2-5 15,-1-5 1-15,5-5 3 0,4-6 0 0,3-2 0 16,3-6-1-16,2-5-4 0,8-1 0 0,4-3 5 16,7-4 2-16,3-2 6 0,7-2 3 0,3 0-2 15,7-5 2-15,8-1-2 0,2-4-3 16,5-1 3-16,3-7-2 0,6-3 0 15,0-2-1-15,0 1-8 0,1-3 2 0,0-1-1 0,-4-2-1 16,-4 1 7-16,-2-1-5 0,-7 0 1 16,-2 2 0-16,-7 0-5 0,-2 1 3 0,-4 0-6 15,-2 1-6-15,-2-3-13 0,-3 1-39 0,-2-1-63 16,0-1-133-16,-8 3-419 0,-5 3-1001 0</inkml:trace>
  <inkml:trace contextRef="#ctx0" brushRef="#br0" timeOffset="63308.7753">17867 7423 2124 0,'0'0'103'16,"0"0"-6"-16,0 0-36 0,0 0-30 15,0 0 11-15,0 0 19 0,2-120 20 0,2 102 20 16,2 1-1-16,-4 2 1 0,-2 0-9 0,0 2-9 15,-2 2-8-15,-5 3-21 0,-1 2-18 0,-2 1-16 16,-4 3-16-16,1 2-4 16,-7 0-8-16,-1 7 0 0,-6 4 3 0,-1 7 1 0,0 7 3 15,-4 3 1-15,3 5 0 0,0 3 0 0,2 3 1 16,7-1-3-16,7-3-1 0,5-2-5 16,8-4 0-16,0-1 2 0,10-4 4 0,8-1 4 0,3-4 5 15,7-2-2-15,4-6 3 0,4-4 0 0,8-7 0 16,1 0 4-16,5-10-5 0,1-3 0 15,0-5 1-15,0-2-4 0,-3-2 5 0,-4 0 2 16,-4 0 3-16,-7-2 9 0,-6 2 8 0,-7-1 5 16,-7 1 5-16,-6 0 0 0,-6 0-9 15,-1-1-5-15,-10 2-8 0,-4 1-9 0,-7 1 1 16,-5 3-4-16,-4 1-2 0,-1 4-1 0,-5 0-2 16,0 4-2-16,-1 1 1 0,3 4-3 15,1 1-1-15,5 1-9 0,3 0-11 0,6 5-22 16,4 3-44-16,7 0-71 0,7 3-91 0,2 3-157 15,7-4-360-15,0-3-789 0</inkml:trace>
  <inkml:trace contextRef="#ctx0" brushRef="#br0" timeOffset="63462.2757">18544 7447 3186 0,'0'0'67'0,"0"0"-12"16,0 0-46-16,0 0-6 0,0 0 3 0,0 0 6 15,0 0 10-15,0 0-5 0,0 0-10 16,0 0-17-16,0 0-48 0,0 0-96 16,0 0-160-16,3-39-212 0,-4 44-276 0,-1-2-718 0</inkml:trace>
  <inkml:trace contextRef="#ctx0" brushRef="#br0" timeOffset="63752.9063">19107 7180 2298 0,'0'0'213'0,"0"0"-6"16,0 0-70-16,0 0-11 0,0 0-7 0,0 0-13 16,0 0-29-16,0 0-29 0,0 0-26 0,0 0-17 15,0 0-7-15,0 0 1 0,0 0 0 0,11 30 6 16,-11-2 2-16,0 2 2 0,-1 7 2 0,0 0 2 15,-2 6-2-15,1-1 4 0,-1 0-2 16,0-1-2-16,-1-1 8 0,1-3-10 0,1-2-2 16,1-3 0-16,-1-2-11 0,2-3 7 0,0-3-3 15,0-2-4-15,0-2-1 0,0-4-29 16,0 1-38-16,3-4-60 0,2-1-93 0,5-3-144 16,-4-4-333-16,-2-2-863 0</inkml:trace>
  <inkml:trace contextRef="#ctx0" brushRef="#br0" timeOffset="64054.3212">19655 7270 3229 0,'0'0'51'0,"0"0"-10"16,0 0-32-16,0 0-9 0,121-96-3 0,-90 87 3 16,-3 3 9-16,-1 2 0 0,-8 4-1 0,-4 6-1 15,-2 10-9-15,-4 4 2 0,-3 8 0 0,-4 8-3 16,-2 6 7-16,-2 6-3 0,-9 7 5 15,-9 4 3-15,-8 3-5 0,-2-3 4 0,-2-3-2 16,2-6-2-16,5-7-4 0,8-8 2 0,6-6-4 16,6-3 1-16,5-5 2 0,1 1-1 15,10-3 4-15,4-3 4 0,11-1-5 0,7-4 12 16,7-2 0-16,8-5-3 0,7-1 8 0,0-2-11 16,2 0 0-16,3-1 2 15,-2 0-8-15,1 0 4 0,-2 0-5 0,-2 0-1 0,-4 0 2 0,-5 1-4 16,-4 2-1-16,-4 0-7 0,-7 2-29 15,-8 1-63-15,-4 0-157 0,-10-2-444 0,-7 0-975 0</inkml:trace>
  <inkml:trace contextRef="#ctx0" brushRef="#br0">19022 8841 2777 0,'0'0'166'0,"0"0"-42"16,0 0-50-16,0 0-39 0,-22-128 4 15,21 112-10-15,-2 6 4 0,-2 0 0 0,-2 0-7 16,-1 3-5-16,-3 4-7 0,-5 1-9 0,-3 2-4 16,-5 12 1-16,-5 7-4 0,-6 8 3 0,-6 10 4 15,-3 9-4-15,0 7 7 0,1 4-1 0,2 6-7 16,5 0 5-16,4 1-9 0,5-4 1 16,9-1 5-16,6-5-5 0,10-3 3 0,2-7-4 15,15-5-3-15,10-6 6 0,7-5-4 0,9-5 3 16,9-7 7-16,6-6-7 0,5-6 6 0,4-4-2 15,1-5-4-15,0-7 10 0,1-5-4 16,-2-2 9-16,-3-6 4 0,-5-4 1 0,-3-4 5 16,-6-7 0-16,-8-1 7 0,-9-5 0 0,-8 0-1 15,-9-2 5-15,-11 1-10 0,-3 2 0 16,-14 3-1-16,-7 2-1 0,-5 4 1 0,-7 4-5 16,-4 0-1-16,-2 4-7 0,-6-1-6 0,1 4-3 15,-1 2-7-15,1 3 0 0,2 3-3 0,4 2-8 16,6 3-15-16</inkml:trace>
  <inkml:trace contextRef="#ctx0" brushRef="#br0" timeOffset="65200.6782">20833 6957 2326 0,'0'0'115'15,"0"0"-7"-15,0 0-42 0,0 0 3 0,0 0 15 16,0 0 2-16,0 0 2 0,0 0-1 15,0 0-18-15,0 0-9 0,0 0-24 0,0 0-24 0,0 0-6 16,-31-75-16-16,62 72 5 0,8 2 5 16,7 1-9-16,5 0 9 0,2 4-2 0,1 1 1 15,1 1 7-15,-3 0-8 0,-3 0 4 0,-5 1-3 16,-4-1-4-16,-8-2 6 0,-5 2 0 0,-9-2-2 16,-5 1 4-16,-7 0-4 0,-1-2 2 15,-5-1 1-15,0 3-1 0,0 0 2 0,0 5-1 16,-1 2 2-16,-3 2-6 0,-1 7 7 0,3 6 0 15,-4 2-2-15,4 8 10 0,0 6-11 16,2 2 0-16,0 6 2 0,0 6-9 0,2 3 9 16,1 8-3-16,3 4 2 0,-3 3 6 0,3 4-1 15,-4-1 3-15,1 1-2 0,-1 2-5 0,1-1 2 16,-1 2-5-16,1 3-1 0,4 1 8 16,-1 1-3-16,2 4 9 0,0 0 6 0,0 2-6 15,-7 2 2-15,-1-2-6 0,0 1-2 0,-8-2 9 16,-4-1-3-16,-3-4 2 0,-4-1-2 0,-3-2-8 15,-5-5 7-15,-4-2 9 0,-8 0 8 16,-7-3 7-16,-8-2-6 0,-6-2-8 0,-5-5-2 0,-6-9-5 16,-4-10-2-16,0-10 5 0,3-9 0 15,-4-8 0-15,2-6 3 0,-1-7-6 0,-2-2-6 16,3-4 3-16,3 0-5 0,7-4 2 0,9-3 6 16,13-2-11-16,10-1 6 0,7-2-6 0,5 0-7 15,6 0 11-15,3-2-16 0,2 0-2 16,6-2-8-16,2 1-25 0,1 1-8 0,7-1-31 15,8 1-33-15,6-1-50 0,9 1-98 0,5 0-205 16,-6 3-450-16,-7 4-671 0</inkml:trace>
  <inkml:trace contextRef="#ctx0" brushRef="#br0" timeOffset="65500.0979">20369 10729 534 0,'0'0'702'16,"0"0"-218"-16,0 0-196 0,0 0-80 0,0 0-9 16,0 0 18-16,0 0-1 0,123-81-18 0,-75 47-30 15,7-8-44-15,10-6-34 0,9-7-31 16,9-5-27-16,7-3-13 0,5-2-13 0,8 3-3 15,4 5 1-15,-3 10-15 0,-5 10 4 0,-7 11-2 16,-9 10-5-16,-10 6 17 0,-5 6-13 0,-12 3 1 16,-7 1-9-16,-10 2-31 0,-9 4-34 15,-9 4-62-15,-13 3-73 0,-8 2-89 0,-11 3-106 16,-15 6-193-16,4-7-143 0,3-3-157 16</inkml:trace>
  <inkml:trace contextRef="#ctx0" brushRef="#br0" timeOffset="65767.7617">20919 10763 448 0,'0'0'686'0,"0"0"-197"0,-131 79-89 16,96-56-125-16,9-6-80 0,11-8-43 0,7-3-5 16,5-3-10-16,3-3-1 0,5 0-18 0,6-1-26 0,9-8-13 15,14-6-18-15,11-7-7 0,13-7-7 16,13-5-15-16,13-7-4 0,8-7-6 0,10-5-2 16,6-7 1-16,7-4-3 0,3-4-5 15,2 0-1-15,0 1-3 0,-7 6 0 0,-6 8 5 16,-12 7 1-16,-10 11-5 0,-11 6 4 0,-13 6-8 15,-11 7-3-15,-13 3 7 0,-8 4-5 0,-10 2 7 16,-9 6 0-16,-8 1-7 0,-2 0 6 0,0 0-5 16,0 0-4-16,-2 0 4 0,-2 0-8 15,-4 1 1-15,-6 6-4 0,-2 2-8 0,-5 3-2 16,-1 2-19-16,-2-1-27 0,2 2-37 0,-1 1-75 16,1 1-124-16,6-3-340 0,4-5-1042 0</inkml:trace>
  <inkml:trace contextRef="#ctx0" brushRef="#br0" timeOffset="80428.7268">25621 1885 1446 0,'0'0'53'0,"0"0"32"16,0 0-6-16,0 0 0 0,0 0 20 15,0 0 14-15,0 0 6 0,0 0-5 0,0 0-25 0,0 0-15 16,0 0-19-16,0 0-30 0,5-10 0 0,-4 10-26 16,3 0-6-16,-1 3 12 0,8-2-10 15,-1 3 12-15,8 2 4 0,1 3-11 0,5 3 7 16,4 1-5-16,3 5 0 0,4 3 5 15,5 4-1-15,4 1-2 0,0 7 5 0,4-1-3 16,-2 1-5-16,2 2 6 0,-3 0-5 0,0 1 2 16,-3 0 3-16,-3-2-6 0,-2-2 2 0,-2-3 5 15,-3 0-7-15,-2-3 7 0,-1 1-2 0,-3-2-5 16,-1-2 5-16,-1-1-7 0,-2-3 0 16,-3-1 4-16,-2-2-4 0,-3-1 6 0,0-3 0 15,-6-3-6-15,0-1 3 0,-2-4-6 0,-2-2-6 16,-4 0-7-16,0-2-22 0,0 0-50 0,0 0-101 15,-3-2-251-15,0 0-299 0,-1-1-304 0</inkml:trace>
  <inkml:trace contextRef="#ctx0" brushRef="#br0" timeOffset="80754.8726">26447 1716 2570 0,'0'0'34'15,"0"0"3"-15,0 0-14 0,0 0-14 0,0 0-7 16,0 0-4-16,0 0-3 0,0 0 3 16,0 0-5-16,0 0-5 0,0 0-6 0,0 0 1 15,0 0 11-15,-52 16 4 0,31 18 17 0,-5 8 7 16,-5 8-3-16,-6 7 12 0,-3 4-10 0,-3 5-3 16,-2 2 9-16,1 0-8 0,-2-3 7 15,3-1 8-15,0 0-11 0,2-3 6 0,1-5-2 16,2-2-3-16,0-4 3 0,4-2-8 0,1-5-2 15,3-3-6-15,2-6-5 0,2 0 2 16,5-8-4-16,3-4 1 0,2-4 1 0,3-5-2 16,3-2 0-16,2-1-1 0,-1-3 0 0,2 0-2 15,2-1-1-15,0-1-4 0,4-4-8 16,-2 1-19-16,3-2-34 0,0 0-52 0,0-2-88 16,3-1-169-16,1 0-277 0,-1 1-829 0</inkml:trace>
  <inkml:trace contextRef="#ctx0" brushRef="#br0" timeOffset="81119.7345">26687 2191 2485 0,'0'0'45'0,"0"0"-23"16,0 0-16-16,0 0-2 0,0 0 7 16,0 0 13-16,0 0 17 0,0 0 4 0,0 0-3 15,0 0-10-15,0 0-19 0,0 0-8 0,0 0-2 16,0 0-3-16,107-32 5 0,-74 24-1 16,5 3-1-16,-1-4-1 0,0 2 0 0,0 1 2 15,-3-1-1-15,-1 4 7 0,-2-4 0 0,-5 4 0 16,-2 1 7-16,-5-1-4 0,-2 2 6 15,-6 0 4-15,-1 0-4 0,-4 1 6 0,-3-2-4 0,-2 2 0 16,-1 0 10-16,0 0-8 0,0 0 3 16,-1 0 0-16,1 0-13 0,-1 0 0 0,-2 0-10 15,0 0-16-15,1 0-11 0,1 0-34 0,-2 0-58 16,2 0-118-16,0-2-293 0,0 1-370 0,-1 1-358 0</inkml:trace>
  <inkml:trace contextRef="#ctx0" brushRef="#br0" timeOffset="81618.6197">27589 1730 2870 0,'0'0'7'0,"0"0"-6"15,0 0-7-15,0 0-5 0,0 0 4 16,0 0-1-16,0 0 0 0,0 0-1 0,0 0-9 15,0 0-6-15,0 0-34 0,0 0-5 16,0 0 5-16,-17-1 10 0,15 19 42 0,-2 5 12 16,1 5-2-16,2 1 8 0,1 0-11 0,1 2-1 0,6-3 11 15,4 1-11-15,1-2 13 0,2-1 2 16,6-3-8-16,2-4 8 0,6-2-10 0,3-4 2 16,1-3 7-16,7 0-5 0,0-5 4 0,2-1-2 15,-2-4-4-15,0 0 2 0,-3-2-1 16,-1-5 4-16,-5-3 5 0,-4 0 9 0,-3-3 15 15,-3-5 6-15,-3-4 9 0,-5-3 0 0,-2-5-5 16,-5-2-7-16,-2-3-6 0,-3 0-4 0,0 0-4 16,-1 2 3-16,-5 4 8 15,0 6-5-15,-1 4 4 0,-1 7-4 0,3 4-15 0,1 2 7 16,2 4-22-16,2 1-7 0,-1-1 10 0,1 2-26 16,0 0 18-16,0 0-8 0,0 3-25 15,0-1 8-15,0 5-18 0,0 3 8 0,0 8 22 16,0 6 3-16,-3 6 16 0,1 4 0 0,-1 5-3 15,2 3 1-15,1 4-1 0,-3 2 3 0,1 6-5 16,0 1 2-16,-1 3-5 0,2 0-1 16,0 3 6-16,-3 0-6 0,1-2 5 0,1-1-5 15,0-3-10-15,-1-4-11 0,1-5-36 0,1-5-56 16,0-3-77-16,1-5-218 0,-2-10-409 0,-1-9-739 0</inkml:trace>
  <inkml:trace contextRef="#ctx0" brushRef="#br0" timeOffset="82074.2382">24760 1624 2629 0,'0'0'18'0,"0"0"-3"0,0 0-30 16,0 0-35-16,0 0-45 0,0 0-24 15,0 0-28-15,0 0 29 0,0 0 59 0,0 0 42 0,0 0 56 16,0 0 30-16,-13 122-1 0,7-71 15 0,2 7 8 15,-3 7-22-15,-3 4-2 0,0 2-10 16,1 2-15-16,3 1 4 0,0-1-6 0,3 0-6 16,2 1-1-16,1-3-8 0,0 2-1 0,4 3 0 15,3 0-4-15,0 2-1 0,2 2-4 16,3 1 0-16,0 0-2 0,1 4 2 0,-1 1-6 16,6 1 2-16,-1 1 2 0,4 4-7 0,2-2 7 15,4 0-2-15,4-5-2 0,5-7 10 16,5-9-10-16,8-6 0 0,2-12-11 0,9-8-27 15,5-13-53-15,7-10-100 0,5-13-220 0,-16-5-444 16,-20-2-670-16</inkml:trace>
  <inkml:trace contextRef="#ctx0" brushRef="#br0" timeOffset="82478.0698">29129 1206 3315 0,'0'0'-38'0,"0"0"53"16,0 0-45-16,0 0-7 0,0 0-10 15,0 0-36-15,0 0-8 0,0 0-20 0,0 0 18 16,0 0 40-16,0 0 23 0,0 0 36 0,0 0 10 16,67 161-8-16,-38-86 21 0,-1 4-4 15,-7 4-12-15,-4 1 12 0,-5 1-16 0,-3-5 9 16,-6 0 5-16,-2-5-10 0,-1-2 6 0,0-1-9 16,-5-1 4-16,-6-4 0 0,-4 2 0 0,-3 1 7 15,-5 0-7-15,-7-1 5 0,-6 0-4 16,-4-2-4-16,-6-2 4 0,0-2-8 0,-5-5 0 0,-1-6-5 15,-3-4-9-15,2-7 2 0,-5-6-11 16,5 0-4-16,-2-7-11 0,0-1-22 0,4-2-27 16,5-5-67-16,2-3-153 0,14-4-344 0,11-5-880 15</inkml:trace>
  <inkml:trace contextRef="#ctx0" brushRef="#br0" timeOffset="83001.2987">29982 1320 2928 0,'0'0'18'0,"0"0"-12"0,0 0-17 16,0 0-43-16,0 0-17 0,0 0-29 0,0 0-10 15,0 0 34-15,0 0 18 0,0 0 44 0,0 0 23 16,0 0 3-16,-48 126 21 0,48-78 4 16,0 4 3-16,0 5 19 0,5 2-11 0,0 5-4 15,3-1-1-15,-3 1-19 0,4-1 6 0,-1 2-10 16,2 3-6-16,-2-1 10 0,1 2-12 15,0-1 6-15,2-1 1 0,0-2-8 0,3-5 6 16,3-5-7-16,2-7 0 0,-1-4-1 0,5-5-4 16,0-5-4-16,0-4-6 0,2-4-10 0,-1-3-18 15,4-5-32-15,-4-4-67 0,4-5-132 0,-4-5-221 16,-5-4-304-16,-3 0-430 0</inkml:trace>
  <inkml:trace contextRef="#ctx0" brushRef="#br0" timeOffset="83235.3784">30367 1713 2998 0,'0'0'43'0,"0"0"-17"0,0 0-28 16,0 0-13-16,0 0-11 0,0 0 13 16,0 0 0-16,0 0-4 0,0 0 3 0,0 0-9 15,0 0 12-15,0 0 22 0,0 0 5 0,0 0 11 16,117 76-1-16,-77-39-13 0,5 0 5 0,-3 2-12 15,1 1-2-15,-1-3 9 0,-3 1-12 0,-1 0 9 16,-4-1-4-16,3 1-3 0,-3 1 8 16,-2-3-9-16,-2 0-1 0,-2-2-14 0,-5-3-33 15,-1-4-65-15,-1-4-90 0,-3-5-161 16,-3-7-273-16,-9-4-592 0</inkml:trace>
  <inkml:trace contextRef="#ctx0" brushRef="#br0" timeOffset="83471.0729">30950 1685 2940 0,'0'0'111'0,"0"0"-17"0,0 0-24 16,0 0-12-16,0 0-22 0,0 0-4 0,0 0-8 15,0 0-19-15,0 0 4 0,0 0-12 0,0 0-5 16,0 0 1-16,0 0-16 0,-31-78-13 0,29 88 5 16,-5 5 4-16,-5 8 9 0,-5 10 22 15,-6 6 3-15,-6 9-4 0,-3 7 11 0,-8 3-9 16,-1 7-2-16,-4-1 8 0,-4 0-9 0,1 3 7 15,-2-8 0-15,6-4-7 0,1-1 3 16,4-6-8-16,2-5-2 0,6-1-3 0,1-6-22 16,5-4-32-16,-1-2-63 0,6-4-99 0,1-4-184 15,7-7-347-15,3-6-781 0</inkml:trace>
  <inkml:trace contextRef="#ctx0" brushRef="#br0" timeOffset="83704.0743">31318 1976 3212 0,'0'0'-20'0,"0"0"-3"0,0 0-15 0,0 0 4 16,0 0 32-16,0 0 23 0,0 0 14 15,0 0 5-15,0 0-11 0,0 0-13 0,0 0-4 16,0 0-9-16,0 0-5 0,0 0 5 0,66-15-13 15,-43 10 3-15,6 1 3 0,1 0-18 0,0 0-3 16,0 1-42-16,-1-1-77 0,0 1-117 16,-7-1-304-16,-8 2-715 0</inkml:trace>
  <inkml:trace contextRef="#ctx0" brushRef="#br0" timeOffset="84133.3131">31702 1701 3214 0,'0'0'-3'0,"0"0"18"0,0 0-20 16,0 0 5-16,0 0 11 0,0 0-12 0,0 0 5 16,0 0-11-16,0 0-30 0,0 0-11 0,0 0-8 15,0 0 0-15,0 0 32 0,5 54 17 0,-5-21 18 16,0 6 11-16,1 0-12 0,0-3 6 0,2-1-8 16,4-4-8-16,3-5 12 0,4-3-13 0,2-3 8 15,3-2-1-15,-1-3-2 0,5-2 7 16,2-2-3-16,3-4 4 0,1-3-6 15,1-3-2-15,-2-1 2 0,1-5-4 0,0-5 8 0,-2-3 0 16,-1-5 1-16,-1-4 5 0,-2-3-8 0,-2-7 10 16,-1-2-3-16,-2-2-7 0,-6-1 6 15,-3-2-6-15,-2 4 20 0,-5 4 3 0,-2 5-1 16,0 7 11-16,-2 5-23 0,-3 2 5 0,5 7 3 16,0 0-17-16,-2 4 8 0,2 1-12 15,0 0-18-15,0 0 1 0,0 0-22 0,0 0-12 16,0 2-15-16,2 7-3 0,-2 4 20 0,1 8 16 15,1 8 29-15,-2 5 6 0,0 5 0 16,0 3-1-16,0 1-6 0,0 1 4 0,0-1-2 16,0-1-1-16,0-5 8 0,0 1-7 0,2-2 2 15,0-4 2-15,0-2-9 0,0 1 3 0,4-3-21 16,-3-1-48-16,2-1-91 0,-2-3-145 0,0-6-313 16,-3-6-828-16</inkml:trace>
  <inkml:trace contextRef="#ctx0" brushRef="#br0" timeOffset="84399.7487">32583 1544 3587 0,'0'0'-25'16,"0"0"11"-16,0 0-38 0,0 0-21 15,0 0 14-15,0 0-5 0,0 0 14 0,0 0 11 16,0 0-1-16,0 0 15 0,0 0 15 0,0 0 20 15,0 0 7-15,0 0 2 0,67 82 2 0,-51-43-9 16,-2 7 3-16,2 3 6 0,-5 1-7 16,-1-1 3-16,-3 0 2 0,-4 0-1 0,-3 1 1 0,0 0 3 15,-6 0-1-15,-2 3-2 0,-7-1 1 16,0 0-7-16,-5 0-9 0,-4-3 1 0,-6 5-8 16,-7 0-9-16,-4-4-14 0,-1-8-64 0,4-18-82 15,0-8-199-15,11-10-502 0,9-2-743 0</inkml:trace>
  <inkml:trace contextRef="#ctx0" brushRef="#br0" timeOffset="84698.7665">32660 1053 2089 0,'0'0'736'0,"0"0"-697"0,0 0-11 0,0 0-23 0,0 0 16 16,0 0 3-16,0 0 2 0,0 0-6 0,0 0-4 16,0 0-4-16,0 0-18 0,119-37 13 0,-81 29-24 15,2 0 0-15,3 1 23 0,2 1-28 0,-1 2 33 16,-12 0-11-16,-1 2-27 0,-11 0 38 0,-3 2-44 15,1-1-4-15,-1 1-14 0,-1 0-123 16,-10 0-121-16,10 0-258 0,-8 0-296 16,-3 1-121-16</inkml:trace>
  <inkml:trace contextRef="#ctx0" brushRef="#br0" timeOffset="84920.1617">33070 934 2635 0,'0'0'73'0,"0"0"-18"0,0 0-66 16,0 0 18-16,0 0-25 0,0 0 3 15,0 0 14-15,0 0-27 0,0 0 22 0,0 0-3 16,0 0-5-16,0 0 42 0,0 0-12 0,0 0 14 16,0 0 19-16,15 136-33 0,-13-100 19 0,1 1-14 15,1 1-11-15,-2 0 6 0,1-5-18 16,0-1 4-16,-1-3 3 0,1-1 0 0,2-3 9 16,-3 0 4-16,3-3-2 0,-1 0 2 0,-2-1 2 15,3-2-5-15,-3 0-4 0,0 1-2 0,-1 0-23 16,-1 1-70-16,2 2-192 0,-1-4-568 0,-1-7-742 15</inkml:trace>
  <inkml:trace contextRef="#ctx0" brushRef="#br0" timeOffset="95509.0798">27446 5592 0 0,'0'0'0'15,"0"0"0"-15,0 0 0 0,111-129 0 16,-95 99 220-16,-4 2 150 0,-9 4-10 0,0 3-46 15,-3 3-44-15,0 1-46 0,-3 6-24 0,0-1-40 16,-1 3-27-16,-1 4-34 0,0 0-32 16,1 4-18-16,2 0-19 0,-1 1-15 0,2 0-11 15,-2 0-13-15,1 0-10 0,-2 0 0 0,-4 0-1 16,-5 5 6-16,-7 1 7 0,-3 6 4 0,-6 3 3 16,-7 5 4-16,-4 6 4 0,-5 4 2 0,-6 3 9 15,-5 4-6-15,-3 4 0 0,-4 3-4 16,-4 2-7-16,-6 5 4 0,-3 3 0 0,-2 4 0 15,-6 1 4-15,-3 2-4 0,3 2 2 0,1-3 3 16,4 1-4-16,4-5 4 0,5-5-1 16,7-2 0-16,7-5 1 0,6-7-6 0,9-2 1 15,5-3-4-15,8-4-2 0,2-2 2 0,4 0-4 16,3-6 1-16,7 0 1 0,-1-2-2 16,3-4 2-16,1 2 0 0,6-3-6 0,-1 2 2 15,4-2-4-15,0 0-1 0,1 1 4 0,7 1-1 16,2-2 1-16,6-2 1 0,0 1 5 0,7 1 5 15,3-1 6-15,6 0 3 0,7-2 0 0,6-2 2 16,6-2-3-16,7-2-2 0,6-1 0 16,4-3-4-16,2 0-1 0,1 0-1 0,-1 0-7 15,-1 0 2-15,-4 1-3 0,-3 3-1 0,-5 0 4 16,-5 2-2-16,-6 1 1 0,-6-1 1 16,-6 1-6-16,-4 0 4 0,-6 3-1 0,-4-1-4 0,-6 0 5 15,-4 1-9-15,-3-2 1 0,-2 1-1 16,-4 1-6-16,-1-1 8 0,-1 3 3 0,-5 2 4 15,-7 4 12-15,-3 2 0 0,-6 5 4 0,-7 2 2 16,-6 1-4-16,-8 3 1 0,-5 3-1 0,-6 4-3 16,-5 1-1-16,-3 4 0 0,-6 2-1 15,-1 4-1-15,-2 3 3 0,0 3-1 0,-2 4 11 16,-2 1 7-16,0 4 4 0,0-1 5 0,5 0-10 16,5-2-7-16,5-2 0 0,5-2-10 15,5 1 0-15,4-3 2 0,4 1-8 0,2 0 8 16,2 0-2-16,6-3-3 0,2-3 5 0,7-2-4 15,4-5 0-15,5-1 0 0,4-8-4 16,5-6-2-16,5-3 1 0,0-5-3 0,5-1 1 16,7-2 1-16,3 0-4 0,7-2 5 0,5 0 3 15,8-4-3-15,8-3 9 0,9-6 0 0,8-2-4 16,5-2 7-16,6-7-9 0,3-2 0 0,1-2 5 16,0 2-10-16,-2-2 6 0,-6 3-2 0,-2-2-6 15,-4 3 9-15,-5 1-4 0,-4 0 2 16,-4 1 11-16,-3 1-8 0,-3-2 6 0,-4 3-1 15,-5-1-1-15,-2 1-1 0,-6 2 0 0,-5-1-2 16,-5 1-2-16,-3 2 2 0,-6-2-3 0,-2 3 1 16,-2 0-2-16,-2 0-5 0,0 0 3 15,0 0-2-15,0 0-4 0,0 0 4 0,-1 0-14 16,-1 0-17-16,-2 0-25 0,-2 0-55 0,-4 0-85 16,-4 4-175-16,1 0-367 0,4 0-808 0</inkml:trace>
  <inkml:trace contextRef="#ctx0" brushRef="#br0" timeOffset="95970.7695">25135 10307 1267 0,'0'0'544'0,"0"0"-167"0,0 0-117 15,0 0-90-15,0 0-54 0,0 0-24 16,0 0-31-16,0 0-15 0,-54-120-12 0,59 108-21 15,4-2-8-15,4-1-8 0,8-2-6 0,7-2 7 16,6-2 1-16,9-1 1 0,9-3 4 0,7 0-6 16,7 0 3-16,5-2 0 0,8 1-3 15,2-4 6-15,1 0-4 0,1-1 0 0,5-1 2 16,-3-2 0-16,2 0 0 0,-2 1 4 0,0-1 0 16,-1 1 4-16,-5 0 1 0,0 5-4 0,-6 0-1 15,-2 4 0-15,-1 3-3 0,-9 3 3 0,-7 2 2 16,-6 1-9-16,-8 4 4 0,-10 3-6 15,-9 3-4-15,-11 3 8 0,-5 1-12 0,-5 1-8 16,-2 0-30-16,-7 0-51 0,-6 0-57 0,-8 4-129 16,-5 8-226-16,2-2-303 0,8-2-280 0</inkml:trace>
  <inkml:trace contextRef="#ctx0" brushRef="#br0" timeOffset="96291.2745">25582 10355 2459 0,'0'0'-34'0,"0"0"-72"0,0 0-14 15,0 0 8-15,0 0 53 0,0 0 75 0,0 0 17 16,150-55 10-16,-97 30 11 0,9-6-6 0,10-4 4 16,7-5 1-16,8-3 0 0,6-4 13 0,3-3 10 15,3 0 6-15,-1-3 9 0,1 1-4 16,-6 1-8-16,2 2-3 0,-8 2-16 0,-4 6-7 15,-4 4-8-15,-8 5-19 0,-10 5 1 0,-4 2-8 16,-11 8-10-16,-6 4 12 0,-9 1-7 16,-7 4 2-16,-8 3 2 0,-5 4-12 0,-5-1 4 0,-3 2 2 15,-3 0-1-15,0 0 10 0,0 0-2 16,0 0-4-16,0 0 0 0,-3 0-13 0,1 0-6 16,-2 0-3-16,-1 0-6 0,-1 3-1 0,-3-1 1 15,-3 3-13-15,-2 0-15 0,-3 5-30 0,-2 1-70 16,-6 4-125-16,5-4-402 0,6-2-924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8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8FB4-B420-4D30-B4FA-F410EE53F09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92B8-2251-49F7-AF8D-033E7665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51080" y="359280"/>
              <a:ext cx="9942840" cy="6256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4600" y="349560"/>
                <a:ext cx="9959760" cy="62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9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66080" y="332280"/>
              <a:ext cx="8938440" cy="5408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9240" y="318240"/>
                <a:ext cx="8957880" cy="54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1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2000" y="99720"/>
              <a:ext cx="10705320" cy="5974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120" y="89280"/>
                <a:ext cx="10729800" cy="59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9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156" y="1882069"/>
            <a:ext cx="10515600" cy="4351338"/>
          </a:xfrm>
        </p:spPr>
        <p:txBody>
          <a:bodyPr/>
          <a:lstStyle/>
          <a:p>
            <a:r>
              <a:rPr lang="en-US" dirty="0" smtClean="0"/>
              <a:t> 0.0419</a:t>
            </a:r>
          </a:p>
          <a:p>
            <a:r>
              <a:rPr lang="en-US" dirty="0" smtClean="0"/>
              <a:t>    0.1968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68360" y="273960"/>
              <a:ext cx="4589640" cy="1744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120" y="262800"/>
                <a:ext cx="4604400" cy="1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881760" y="1420920"/>
              <a:ext cx="3003840" cy="1184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0240" y="1406880"/>
                <a:ext cx="3030480" cy="12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32600" y="213840"/>
              <a:ext cx="9659520" cy="283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280" y="201960"/>
                <a:ext cx="9682560" cy="28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92760" y="540720"/>
              <a:ext cx="10219320" cy="5452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760" y="529560"/>
                <a:ext cx="10234440" cy="54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3400" y="247320"/>
              <a:ext cx="9939960" cy="3677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520" y="235440"/>
                <a:ext cx="995580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9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2022-03-31T06:40:41Z</dcterms:created>
  <dcterms:modified xsi:type="dcterms:W3CDTF">2022-03-31T07:37:00Z</dcterms:modified>
</cp:coreProperties>
</file>