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62" r:id="rId9"/>
    <p:sldId id="263" r:id="rId10"/>
    <p:sldId id="266" r:id="rId11"/>
    <p:sldId id="264" r:id="rId12"/>
    <p:sldId id="265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1-18T04:18:30.0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15909 2298 317 0,'0'0'170'0,"0"0"-6"0,0 0-22 16,0 0-39-16,0 0 1 0,0 0 5 0,0 0-18 16,0 0-5-16,0 0 0 0,0 0-8 15,0 0 5-15,0 0-11 0,0 13-27 0,0-13 12 16,0 0-4-16,0 0-11 0,0 0 11 16,0 0-11-16,0 0-17 0,0 0 25 0,0 0-27 15,0 0 14-15,0 0-9 0,0 0 9 0,0 0 4 16,-11 21-11-16,11-21-5 0,0 1 9 15,0-1-16-15,1 2 16 0,-1-2-18 0,0 0 10 16,0 0-16-16,0 1 12 0,1-1-7 16,-1-1 4-16,0 3-10 0,0-2 29 0,1 1-27 15,-1-1 3-15,1 0-14 0,-2 0 19 0,3 0-12 16,3 0 6-16,0 0 2 0,-2 0 14 16,3 0 0-16,-1 0-11 0,1 0-2 0,2 0-4 15,-1-1-9-15,-1 0 9 0,-6 1 4 0,7 0 3 16,1 0-1-16,-1 0-1 0,7 0-12 0,0 0 14 15,-2 0 2-15,-1 0-24 0,-1 0 9 0,-1 0 2 16,-1 0 15-16,0 0-16 0,-1 0-12 16,-1 0 21-16,1 0-11 0,-1 0 4 0,1 0-5 15,1 0 1-15,-1 0 5 0,6 0-6 16,-1 0-2-16,0 0-5 0,2 0 7 16,-5 0 5-16,0 0-4 0,1 0-14 0,-2 0 23 15,-1 0-2-15,0 0-12 0,1 0 14 0,0 0-12 16,-2 0 14-16,0 0-16 0,3 0 7 0,-3 0-4 15,0 0-5-15,1 0-1 0,-1 0 2 0,2 0 16 16,-2 0-1-16,1 0-10 0,-7 0-16 16,9 0 14-16,0 0 4 0,-1 0-12 15,0 0 2-15,-1 0 7 0,7 0-10 0,0 0 6 16,0 0 0-16,-2 0 2 0,0 0-1 0,-3 0-3 16,0 0-2-16,-2 0 17 0,6 0-12 0,-1 0 10 15,0 0-18-15,-3 0-1 0,-1 0 10 16,-1 0 14-16,1 0-27 0,-8 0 13 0,8 0 0 15,0 0 15-15,0 0-23 0,0 0 7 16,0 0-4-16,-1 0 17 0,0 0-16 16,2 0 10-16,-2 0-7 0,0 0 18 0,1 0-1 15,1 0-26-15,4 0 8 0,1 0 11 16,-3 0-14-16,-1 0 6 0,1 0-4 0,3 0 11 16,-3 0-22-16,1 0 19 0,-2 0-7 15,-2 0-3-15,1 0-5 0,-2 0-1 0,-7 0 10 16,9 0-4-16,-2 0 6 0,-7 0 2 0,9 0 9 15,-2 0 1-15,1 0-15 0,-1 0 9 0,1 0-12 16,-2 0 4-16,1 0-9 0,0 0 10 16,1 0 6-16,-1 0 0 0,1 0-1 0,0 0-4 15,1 0 9-15,3 0-7 0,1 0 0 0,1 0-6 16,-3 0-3-16,1 0 21 0,-2 0-5 0,-2 0-17 16,-1 0 0-16,1 0 17 0,-1 0-23 15,0 0 6-15,0 0 4 0,1 0-7 0,-1 0 25 16,-1 0-22-16,1 0-6 0,1 0 17 15,-2 0 9-15,-6 0-15 0,9 0 15 0,-1 0-18 16,-8 0 9-16,11 0-6 0,-3 0 5 16,0 0 12-16,-1 0-19 0,2 0 14 0,-2 0-3 15,0 0-17-15,1 0 17 0,1 0 4 0,-1 0-23 16,-1 0 3-16,0 0-3 0,2 0-2 0,-2 0 23 16,0 0-14-16,0 0 4 0,1 0 3 15,-2 0-5-15,1 0 19 0,-1 0-27 0,-6 0 23 16,10 0-11-16,-3 0-4 0,0 0-8 0,-1 0 10 15,-6 0-6-15,10 0 4 0,-3 6-8 16,-1-6 4-16,-6 0 20 0,9 0-21 0,-3 0 11 16,-6 0-8-16,9 0 8 0,-3 0-8 15,-6 0 10-15,7 0-14 0,-7 0 12 16,9 0-2-16,-1 6 8 0,-8-6-10 0,8 0-5 16,-2 0 5-16,5 9-9 0,-5-9 20 0,-1 0-5 15,1 0 4-15,2 0-26 0,1 0 15 0,-3 3-15 16,11-3 11-16,-3 1 0 0,-5 1-1 15,1-2-2-15,-1 1 4 0,1-1 17 0,-3 0-7 16,1 0-13-16,0 1 21 0,0-1-27 16,0 1 14-16,0-1-4 0,-1 1 21 0,2-1-9 15,-1 0-12-15,1 0-3 0,-3 0 18 16,12 3-22-16,-2-3 19 0,3 1-15 0,0-1-2 16,-8 0 3-16,4 0-3 0,4 0 26 15,1 0-18-15,2 0-5 0,1 0 22 0,0 0-12 16,-1 0-12-16,2 0 17 0,-2 0-14 0,-4 0 6 15,2 0-10-15,1 0-2 0,-2 0 9 16,-1 0-4-16,0 0-5 0,0 0 1 16,-4 0 7-16,-1 0-2 0,-2 0 17 0,-1 0 0 15,0 0-13-15,-2 0-7 0,0 0-1 0,1 0-4 16,-1 0 9-16,0 0 1 0,1 0 1 16,4 0 6-16,0 0-6 0,0 0-3 15,-3 0-5-15,0 0-1 0,-1 0 13 0,-1 0-8 16,-2 0 7-16,1 0-8 0,-7 0 8 0,9 0-1 15,-2 0 20-15,-1 0-22 0,1 0 21 16,-7 0-21-16,9 0 18 0,-1 0-27 0,5 0 10 16,1 0-6-16,-2 0 12 0,2 0-1 0,1 0-8 15,2 0 1-15,16-10 3 0,-16 9 11 0,-1-1-19 16,-4 2 17-16,6-1-10 0,-6 1 10 16,2-2-7-16,-5 2-10 0,0 0-6 0,1-1 25 15,-2 1-22-15,-1 0 18 0,-2-1-7 0,1 0 5 16,0 1-4-16,0 0 4 0,-1 0-8 0,0-1 14 15,1 0-19-15,-1 0 1 0,2 1-10 0,-3 0 9 16,3-1 11-16,-1 1-1 0,1-2-9 16,-2 2-1-16,2-1 4 0,-2 1-11 0,0 0 16 15,-1-1-9-15,3 1 16 0,-2-2-2 16,0 1-10-16,-1 1-3 0,1 0 21 0,1-2-20 16,-2 2 1-16,3-1-2 0,0 1-1 0,0-1 21 15,0 0-17-15,14-3 13 0,-12 4-9 16,5 0-9-16,1 0 6 0,0 0 14 15,-2 0-16-15,0 0-11 0,-2 0 18 16,-1 0 1-16,0 0-7 0,-2 0-6 0,0 0 7 0,-1 0 13 16,1 0-8-16,5-8 6 0,-6 7 8 15,0 1-23-15,-2 0 2 0,1 0-11 16,-1 0 21-16,0 0-20 0,1-2 21 0,0 2-1 16,-2 0-10-16,2 0-3 0,-6 0 16 0,0 0-13 15,7 0 6-15,-7 0-3 0,7 0 12 0,1 0 2 16,-8 0-9-16,8 0-2 0,-1 0 6 15,-7 0 3-15,8 0-10 0,-1 0 17 0,-7 0-15 16,9 0-11-16,-1 0 9 0,0 0-10 0,0 0 16 16,0 0 10-16,-1 0-18 0,-1 0 2 15,2 0-2-15,0 0 10 0,7-9-14 0,-7 9-2 16,-1-1-2-16,0 0 8 0,0 1 16 0,0-2-18 16,-1 2-7-16,0-1 17 0,0 1-7 15,-2 0-10-15,0 0 11 0,2 0 1 0,-3 0 11 16,1 0-16-16,0 0 6 0,-4 0-13 0,0 0 7 15,0 0 4-15,0 0 10 0,6 0-5 0,-6 0 11 16,0 0-3-16,6 0-17 0,-6 0-1 16,0 0 2-16,8 0 3 0,-8 0-7 0,0 0-1 15,0 0 26-15,0 0-27 0,7 0 6 16,-7 0 15-16,0 0-20 0,0 0 4 0,0 0-6 16,0 0-12-16,0 0 3 0,9-3-35 0,-8 2-26 15,-1 0-22-15,0 0-27 0,1 0 12 0,-2-3-268 16,-1 2 9-16,1-3 25 0,-1-1 24 15,0 0 17-15,-5-10 12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1-18T04:19:25.9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15600 1389 331 0,'0'0'94'0,"0"0"-28"16,-14 0-31-16,14 0 45 0,0 0-52 15,0 0 37-15,0 0-42 0,0 0 22 0,0 0 11 16,0 0-30-16,0 0 14 0,0 0-31 0,0 0 44 16,0 0-29-16,0 0-1 0,0 0-10 0,0 0-19 15,0 0 31-15,0 0-29 0,0 0 10 16,0 0 31-16,0 0-18 0,0 0-15 0,0 0-12 15,0 0 9-15,0 0 23 0,0 0-19 16,0 0 19-16,0 0-47 0,0 0 13 0,0 0 10 16,-13 0-3-16,13 0 10 0,0 0-2 0,-21 7-27 15,19-2 4-15,-1-3 34 0,0 3-21 16,0-2 8-16,-2 0 6 0,2 2-32 0,1-1 34 16,-2 0-11-16,-3 9-7 0,0-5 13 15,1-1 12-15,1-1 2 0,1 0-29 16,1 0 4-16,0-2-18 0,-1 2 48 0,1-1-22 15,1 1-14-15,-6 7-12 0,4-3 16 0,2 0 33 16,-1-1-57-16,0-3 28 0,1 1 18 16,1 0-20-16,-1 0 3 0,1-1 39 0,0-1-44 15,0 2 11-15,1 0-31 0,0-7 9 0,0 6 31 16,0 0 3-16,0 1-29 0,0 0 3 16,0 0 11-16,0-1 20 0,10 15-43 0,-8-9 0 15,0-1 41-15,4 3-11 0,-2-3 2 0,0 0-3 16,-2-4-6-16,3 2 6 0,1 3-6 0,-4-1 0 15,3-2 2-15,-1-1 9 0,3 5-1 16,-2-4-19-16,-1 1 17 0,-1-3 5 0,3 7-21 16,-2-2-12-16,3-2 14 0,-2 3 13 0,1-4 24 15,-2 0-39-15,4 3 3 0,-4-4 20 16,0 1-22-16,-1 0 28 0,-2-2-17 0,2 0-32 16,0 0 6-16,1 10 32 0,-1-7-8 15,1-1 14-15,1 0-3 0,-3 0-29 0,0-2 28 16,0 0-1-16,-1 1-6 0,1-1-28 0,-2-1 27 15,1 1 12-15,1 11-18 0,-2-5 5 0,0-1 8 16,0-12 3-16,0 9-13 0,0 0-18 16,0 0 34-16,0-2 0 0,0 0-24 0,0 1 12 15,0-1 6-15,0 4-12 0,0 3 11 0,-15 11-2 16,13-15 0-16,0-1 4 0,2-9-19 16,0 7 14-16,0 1 5 0,0-2-4 0,0-6-15 15,0 8 3-15,0-2 1 0,0-6 1 0,0 8-2 16,0-2 3-16,0-6-2 0,0 8 2 15,0-1-1-15,0-7-16 0,0 7 14 0,0 0-1 16,0-7 2-16,0 7-3 0,0-1 22 0,0-6-40 16,0 8 2-16,0-8 26 0,3 16 8 15,-2-12-13-15,2-1-8 0,-2 2 1 0,-1-3 32 16,2 3-1-16,-1-1-4 0,0-1 7 0,0 3-2 16,0-1-3-16,0-1-2 0,0 0-43 15,-1 2 1-15,1-1 1 0,-1-1 53 0,1 2-5 16,0 0-27-16,-1 0 0 0,0 0 0 15,0-6-1-15,0 7 1 0,0-1 0 0,0-6 0 0,0 9 0 16,0-2 8-16,0 0-4 16,0-1-1-16,0 0 1 0,0 5 17 0,13 10-7 15,-7-7 11-15,3-3 1 0,0-1-12 0,1-1 25 16,3-1-22-16,0 1 5 0,0-3-11 16,-3 0-29-16,-2-2 40 0,2 0 19 0,-2-1-32 15,-2 0 9-15,0-1-8 0,-1 1 9 16,1-1-32-16,-1 2 2 0,-1-3-31 0,1 2-4 15,-1-2-82-15,-1 2-127 0,-1 1 17 0,-2-1 12 16,0-3 10-16</inkml:trace>
  <inkml:trace contextRef="#ctx0" brushRef="#br0" timeOffset="3553.8333">15628 1321 331 0,'-13'0'108'0,"13"0"13"0,0 0-15 0,0 0-29 15,0 0-8-15,0 0 3 0,0 0-7 0,0 0-26 16,0-12-9-16,0 12-11 0,0 0-8 0,0 0 20 15,0-13-4-15,14-5-3 0,-3 15-4 16,-1-3 0-16,2 2 3 0,-2 4-27 0,2-7 4 16,0 7 23-16,1-1-24 0,-13 1-10 15,12 0 11-15,1 0 0 0,0 0 0 0,1 0 14 16,0 0-14-16,2 0 20 0,-2 0-6 16,2 0 0-16,-1 0-2 0,16-16-4 0,-24 16 5 15,5 0-26-15,1 0-1 0,3 0 4 0,-2 0-1 16,3 0 2-16,-2 0 31 0,22-10 1 15,-13 6 13-15,-2 2-20 0,3 0-4 16,0-1 15-16,-4 2-15 0,2-1-3 0,-2 2-4 16,-1-3 2-16,-8 3 4 0,3 0-5 0,4 0-2 15,0 0 0-15,0 0 0 0,0 0 1 16,-1 0-15-16,1 0-2 0,-1 0 20 0,2 0-1 16,-1 0-1-16,-1 0 7 0,25-15-11 0,-33 15 4 15,7 0-1-15,2 0-1 0,26-10-2 16,-14 7 5-16,-3-1-1 0,-4-1 24 0,3 1-19 15,3 2-3-15,5-2 0 0,-7 1-11 16,1 0 3-16,-3-1 9 0,1 2-1 0,3 0-11 16,-4 0 14-16,2 1-2 0,-4-1 0 0,-1-2 0 15,0 2-3-15,3-1-3 0,-1-1 10 0,-1 2-8 16,2-4-10-16,2 5 16 0,-2-1 4 16,1-3-20-16,7 1 25 0,-2-1-9 0,1-2 3 15,-4 4-30-15,7-2 17 0,-1 1 0 0,-3 1 11 16,1-2-8-16,2 3-2 0,-1-2 7 15,-4 3 6-15,3-1-11 0,-2-1-10 0,-1 2 27 16,-7-2-21-16,8 2 3 0,-3-1-18 0,-4 1 7 16,2-1 16-16,-2 0 11 0,2 1-7 15,-6-1-19-15,7-2 14 0,-1 1 0 0,-3-1-6 16,0 1 20-16,5-1-15 0,-3 0-10 16,9-2 24-16,1 3-27 0,2 2 32 0,-3-4-22 15,-1 2-2-15,-1 1 5 0,-1-1-10 16,0 2-18-16,1-1 31 0,0 1-25 0,-3 0 26 15,-2 1 8-15,-16 0-15 0,7 0-1 16,3 0-2-16,1 0 3 0,-1 0-6 0,-2 0-7 16,0 0 16-16,3 0-28 0,-3 0 17 0,1 0 3 15,2 0 5-15,0 0-15 0,24-14 39 16,-21 11-31-16,-1 2 28 0,2-2-21 0,-1 1 5 16,0 0-24-16,1 0 24 0,-3 0-7 0,0 1 7 15,-1-1-10-15,-2 2-7 0,-5-3 20 0,5 3-18 16,-1-1 14-16,1 1 0 0,-12 0-11 15,3 0 5-15,1 0 9 0,0 0-20 0,0 0 23 16,-1 0-32-16,0 0 21 0,-3 0 6 0,2 0-6 16,-3 0-12-16,-7 0-13 0,10 0 30 15,-10 0-22-15,6 0 13 0,-6 0 17 0,7 0-15 16,-7 0-20-16,0 0 20 0,7 0-3 16,-7 0-11-16,0 0 27 0,0 0-31 0,14 11 20 15,-14-6-1-15,2-3-11 0,1 4 20 16,5-1-8-16,-7 3-4 0,1-2 16 0,2-3-14 15,1 5-19-15,-2 0 19 0,2 1-5 16,-3 1 5-16,3 1 10 0,-2 0-24 0,0 1 4 16,0 1 15-16,3 0 16 0,-1 2-16 0,-2-2-10 15,2 3 0-15,0 2 8 0,-3-2-3 16,1 2 16-16,-3-4-11 0,3 0-10 0,-2-1-10 16,4 2 24-16,-4-2-27 0,0 0 23 0,2 5-7 15,-2-4 18-15,-1-8-21 0,0 6 27 0,0 2-34 16,0 2 20-16,0-1-11 0,0 1-8 15,0 0 30-15,0 0-14 0,0-2-15 0,-14 17-3 16,13-19 16-16,0 0 28 0,0-2-26 16,-2 6 0-16,1-1-5 0,-3 1 2 0,5-3-4 15,0-13 8-15,0 14 7 16,0 0-12-16,0 0-5 0,0-3 27 0,0 3-27 16,0 0-10-16,-12 18 9 0,9-17 0 0,0 3 10 15,0-2-3-15,1 2-4 0,2-3-4 16,0 2 6-16,-3 2 14 0,-2 2-20 0,2-3 23 15,1 2-18-15,-2-1 10 0,3 1 2 16,-3 0 7-16,1 0-16 0,1-1-3 0,0 1-1 16,0-1 9-16,1-4-6 0,-2 2-16 0,2-3 6 15,0-1 18-15,-1 1-5 0,-2 2 2 16,4-5-16-16,0 0 29 0,0-11-12 0,0 10-9 16,0-3 15-16,0 0-10 0,0 1-8 15,0-1-1-15,0-1 7 0,0 0-1 0,0 0 2 16,0 1 19-16,0-7-50 0,0 9 36 0,0-2-3 15,0 0 20-15,0-1-20 0,0 0 10 16,0-6-17-16,0 9-2 0,0-2-3 0,0-1-11 16,0 1 12-16,0-7 17 0,0 8-3 15,0-1 0-15,0-2-2 0,0-5-12 0,0 9 7 16,0-2 4-16,0-1 1 0,0-6-1 0,0 8 1 16,0-8-4-16,0 7-16 0,0-1 15 15,0-6-4-15,0 7 23 0,0-7-24 16,0 6 6-16,0-6 5 0,0 7-4 0,0-7-14 15,0 0 15-15,0 6 10 0,0-6-3 0,0 0-8 16,0 6-14-16,0-6 12 0,0 0 4 0,0 7 0 16,0-7-1-16,-2 12-6 0,-2-11-3 0,-1 2 14 15,0-1-14-15,2 1 4 0,-1-1 8 16,-3 0-2-16,2 0 8 0,-2 1-5 16,2-2 4-16,-1 0-19 0,0 1-4 0,-11 3 12 15,6-1 2-15,0-4 18 0,2 1-5 16,1 3-19-16,1-3 10 0,-12 0-16 0,6 0-2 15,-1 1-7-15,-4 0 27 0,-1 0-17 16,1 0 5-16,-5 0 4 0,2 0 6 0,0 2 5 16,0-3-3-16,-1 2-9 0,1 0-26 0,1-3 39 15,-3 3-10-15,2 1-17 0,3-3 21 16,-1 5-1-16,2-5-5 0,2 0-16 0,2 0-7 16,3 1 17-16,1-1 29 0,-8 2-8 0,6-1-32 15,1-2 24-15,1 2-10 0,1-2 16 16,0 1-36-16,0 0 18 0,0 1 12 15,-9-1 7-15,3 0-22 0,2 1 6 0,1-2 10 16,0 1-20-16,1 1 12 0,1-1 14 0,-10 1-29 16,0 1 13-16,0-3 5 0,-1 3-12 0,2 0 1 15,0-2 19-15,-1 0-3 0,5 0 1 16,1-1 16-16,-6 1-23 0,2 1 13 0,2-1-29 16,-3 2 17-16,-2-3 2 0,12 0-3 0,-1 0-14 15,-5 0 20-15,-1 0 0 0,-1 0 9 16,1 0-23-16,-1 0 12 0,-17 11 3 0,15-9-11 15,-1 0-14-15,-3 0 16 0,-2-1-14 16,6 0 16-16,-1 2 19 0,0-2-18 0,0 1-11 16,4 0 5-16,-5 2-1 15,0-3 6-15,1 1-9 0,-3 1 17 0,3 0-14 0,-1-3 6 16,2 3-10-16,-1 0 27 0,2-1-44 0,1 0 29 16,0-2 4-16,-1 2-10 0,-2 0 10 15,0 1-3-15,2-1-9 0,2 1 21 0,2-3-25 16,1 2 26-16,-6 0-6 0,4 0-20 15,14-2 9-15,-12 0-11 0,2 0 7 16,0 0-9-16,-1 0 12 0,3 0-3 0,0 0-2 16,-5 0 19-16,-1 0-17 0,1 0-18 0,0 0 31 15,2 0-16-15,-12 9 12 0,14-8-5 16,-8 0 3-16,3-1-9 0,0 1-9 0,3-1 5 16,-1 2 13-16,4-1 9 0,-1 0-1 0,-1-1-9 15,-7 1-16-15,1 0 7 0,3 0 4 16,3-1 23-16,-1 3-25 0,2-3 0 0,-11 0-11 15,7 1 18-15,1 0 4 0,12-1-8 16,-16 0 3-16,3 0 1 0,-2 0 3 0,4 0-12 16,-1 0 0-16,3 0 8 0,1 0-26 15,0 0 1-15,-6 0 14 0,2 0 34 0,-2 0-17 16,1 0 12-16,-2 0-32 0,-1 0 15 16,-2 0-22-16,3 0 36 0,-4 0-19 0,1 0 6 15,-1 0-8-15,-1 0-2 0,1 0 8 16,-1 0-9-16,3 0 1 0,0 0-9 15,0 0 16-15,4 0 1 0,-4 0 0 0,1 0-6 16,-12-2 8-16,10 0 1 0,5 0-1 0,3 0 10 16,-1 1-5-16,2-1-6 0,1 1 5 0,-2 0 4 15,-5-2-32-15,-1 2 16 0,0-2 4 0,0 3-1 16,-2-1 6-16,-1 1-24 0,0 0 23 16,-3 0-6-16,5 0-4 0,-2-2 16 0,2 2-3 15,-2 0-8-15,0-1-3 0,10 1-6 16,-4 0 5-16,0 0 6 0,0 0 18 0,2 0-20 15,1 0-6-15,-1 0-20 0,-4 0 17 0,-2 0-2 16,3 0 20-16,0 0-6 0,2 0-15 0,2 0 5 16,-1 0 21-16,-3 0-15 0,-2 0 1 15,2 0 3-15,-4 0 6 0,1 0-32 0,1 0 32 16,2 0-27-16,1 0 26 0,1 0-1 16,2 0-14-16,0 0 15 0,2 0-11 15,1 0 15-15,0 0-12 0,-1 0 13 0,8 0-6 16,-9 0 0-16,2 0 9 0,1 0 2 15,6 0-35-15,-10 0 27 0,4 0-5 0,6 0 16 16,-9 0-12-16,2 0-24 0,7 0 22 0,-10 0-5 16,1 0-15-16,2 0 33 0,-1 0-27 0,1 0-13 15,-1 0 23-15,-7 0 3 0,0 0-34 16,-3 0 31-16,1 0-11 0,0 0 9 0,-1 0-3 16,-2 0 3-16,-24 3-5 0,23-3-15 0,5 0 26 15,1 0 19-15,3 0-28 0,1 1 4 16,-7-1-11-16,11 0 18 0,-1 0-16 0,-1 0 17 15,1 0-4-15,0 0 7 0,8 0-2 0,-10 0 5 16,4 0 4-16,6 0-2 0,-7 0-23 0,7 0 36 16,-8 0-15-16,8 0 1 0,0 0-13 15,-8 0 20-15,-1-11-3 0,6 9-11 0,0 2 6 16,-1-3 0-16,3 1 10 0,-2-1-9 0,3 2 10 16,-2-1-13-16,1 0-4 0,-1-1 3 15,2 0-16-15,-2 0 12 0,2 0 8 16,0 0-7-16,-2 0 9 0,2-2-13 0,0 3 5 15,0 2-3-15,0 0-8 0,0 0 10 0,0-8 5 16,0 8-26-16,0-9 21 0,0 3-19 16,0 6 3-16,0-7 8 0,0 7 10 0,0-9 0 15,0 9 6-15,0-9-24 0,0 9 12 0,0-7-12 16,0 7 2-16,0-7 1 0,0 7-6 16,0-8 10-16,0 8-21 0,0-5 28 0,0 5-7 15,9-15-4-15,-9 11-11 0,2 0 19 16,-2 2-6-16,2-3 19 0,0 1 0 0,0 1-16 15,1-2 12-15,0 1-19 0,-1 0 18 0,0 0-15 16,-1 1 4-16,1-2 3 0,0 2-3 16,1-1-22-16,-2 0-2 0,3-1 17 0,-2 2 3 15,1-2 14-15,1 1-5 0,-2 1-16 16,2-2 6-16,-2 3 1 0,1-1-8 0,-2 0 8 16,2 0-2-16,-1 0 8 0,0 1-16 0,0 1 20 15,0-1-12-15,-1-1 12 0,0 0-2 16,-1 2 1-16,0 0-26 0,3-1 36 0,-1 0-16 15,-1 1 17-15,0 0-20 0,-1-1 2 16,2 1-26-16,-1-1 0 0,-1 0-21 0,0 0-7 16,1 2 8-16,0-1-111 0,0 0-73 0,0-2 19 15,1 0-172-15,8-5 19 0,-1-6-23 0</inkml:trace>
  <inkml:trace contextRef="#ctx0" brushRef="#br0" timeOffset="4973.0636">18474 1110 290 0,'0'0'61'15,"0"0"27"-15,0 0-20 0,0 0 9 16,0 0-15-16,0 0-1 0,25 11-18 0,-22-7-8 16,2-2 2-16,-3 2-24 0,0 1-5 0,0 1 11 15,2 1-10-15,0 2 36 0,-1 0-33 16,3-2 11-16,-2 3-12 0,-2 1 13 0,0-1-15 16,7-1-7-16,-6 2 36 0,1-1-2 15,-2 0-19-15,0-3-3 0,0-1-14 0,0 0-14 16,0 1 34-16,3-1 2 0,-3 0-35 15,0 0 16-15,5 7 4 0,-5-2 4 0,3-3 1 16,-4 1-3-16,1-2-5 0,0-2 8 16,-1 1-2-16,1-1-1 0,-1 0-21 15,1 2 23-15,-1-2 12 0,2-1 0 0,-1 0-4 16,0 1-9-16,0-1-2 0,-1 0 0 0,2 0-28 16,-2 0 1-16,0-1 2 0,1 0 7 0,-2 0 21 15,3 0-1-15,-2-1 13 0,-1 0 5 16,2 0 1-16,-1 1-1 0,0-2 26 15,1 1-16-15,0-1 6 0,1 1 3 0,1-1-10 16,-4-1 5-16,0 0 5 0,16 0-18 0,17-10 10 16,-15 2-26-16,4 1 12 0,1-3-23 0,2-1 20 15,11-9 2-15,-2 1-2 0,0-4-11 0,0 2-11 16,-1-1 21-16,-1 1-13 0,-2-4 4 16,1 0 1-16,-2 0-17 0,-1 3 4 0,1-1 18 15,-1 4 3-15,-1 2-20 0,-4 0 16 0,-1-1 2 16,2 0-5-16,-3 4-2 0,-3-2-5 0,3 3-2 15,-4 1 16-15,2 1-30 0,-1 0 20 16,0 1 7-16,-4 0-10 0,1 3 12 0,-3-3-15 16,3 4 5-16,-8 0-12 0,1 1 3 0,0 1-2 15,-2 1 9-15,0 0 5 0,0 0 0 16,-1 0-20-16,1 0 16 0,-2 2 1 16,0-2-10-16,0 1 2 0,-1 0 16 0,0 2-15 15,-3 0-8-15,0 0 22 0,0 0-23 16,0 0 18-16,0 0-16 0,12-8 6 0,-5 5-4 15,-7 3 26-15,2-2-13 0,-2 1-4 0,0 1 2 16,0 0 7-16,0 0-16 0,0 0-9 0,8-4 27 16,-7 3-21-16,-1-1-5 0,1 4 4 0,-1-4 14 15,1 2-3-15,-1 0 3 0,6-1-6 0,-10 2 3 16,2-1-11-16,4 0 8 0,-3 0-9 16,2 0 8-16,-2 2 17 0,2-2-20 0,-1 0-7 15,0-2 10-15,-3-1 1 0,4 5-2 0,-1-4 10 16,6 1-8-16,-9 1-16 0,2 0 24 15,-1 0-8-15,0 0 4 0,4-1-23 16,-3 2 15-16,1-1 0 0,0 0 3 0,1-1 2 16,-1 0-5-16,-1 2-16 0,2-1 21 15,1-1-21-15,0 1 16 0,0 0-11 0,-8 0-5 16,8-2-19-16,-4 4-20 0,2-1 7 0,-1 0-43 16,-3-3 2-16,1 4-41 0,-3-3-79 15,-3 3 16-15,-4 1-217 0,0-1 32 0,4-2-23 16</inkml:trace>
  <inkml:trace contextRef="#ctx0" brushRef="#br0" timeOffset="5936.1511">19386 920 270 0,'4'6'78'15,"-4"-6"-2"-15,0 0-55 0,0 0 4 0,13 18-4 16,-11-14-2-16,-2 1 39 0,7 0-13 16,-7 1-37-16,2-3 25 0,-2 1 17 0,0-1-47 15,0-3 38-15,0 0-31 0,0 0-16 0,0 0 43 16,0 9-20-16,0-9-5 0,0 6 13 15,0-6-17-15,0 0 3 0,0 7-25 0,0-7 44 16,0 0-39-16,0 0 28 0,0 6-1 0,0-6-31 16,0 0 25-16,0 0-38 0,0 0 43 15,0 6-35-15,0-6 24 0,0 0 1 0,0 0 19 16,9 9 0-16,-8-7-32 0,2-1 28 0,0-4 7 16,-1 6 1-16,-1-2 2 0,1 2-18 15,0-1 5-15,6-3-17 0,-8 0 3 0,6-3-2 16,-1 3-1-16,1-2 39 0,1 1-2 15,0-2-4-15,7 1-5 0,-3-2 4 0,1-1-7 16,-3 1-1-16,4-3 1 0,0 2-8 0,-2 0-1 16,-3 2-2-16,1-2 4 0,-1 2-2 0,-1-4-3 15,0 4-1-15,0 1 8 0,-4 1-7 16,0 1 26-16,0-1-37 0,-1 1 19 0,0 0-5 16,-1-1 9-16,1 1 0 0,-2 1-21 0,0 0-4 15,0 0 12-15,3-3-5 0,-2 4-9 16,-1-2 15-16,-2 2-5 0,2-1-16 0,4-1 5 15,-9 0 17-15,7 1-13 0,-2 0-12 16,3-1 9-16,-4 1-13 0,-3 2 13 0,8-2-9 16,-3 0-2-16,1 0-8 0,-3 0 1 0,1-1-49 15,-1 0-23-15,2 0-49 0,-2-1-194 0,-1-1 14 16,0 1 4-16</inkml:trace>
  <inkml:trace contextRef="#ctx0" brushRef="#br0" timeOffset="10368.8759">19636 2366 229 0,'0'0'78'0,"16"0"51"0,-16 0-21 15,40 7 17-15,-24-9-17 0,-16 2-12 0,11 0-13 16,3 0-52-16,15-5 5 0,-16 4-3 16,6-1-4-16,-2 0-3 0,1-1 24 0,-3 3 5 15,5-1 6-15,0-1-14 0,-1 1-7 16,-3 0-45-16,-6 1 0 0,7 0 66 0,1 0-12 16,2 0-15-16,1 0 10 0,-1 0-24 0,2 0 11 15,-1 0-6-15,0 0 15 0,1 0-48 16,1 0 22-16,-1 0 14 0,3 0-22 0,-1 0 23 15,3 0-12-15,1 0 9 0,0 0-12 0,1 0 16 16,-1 0-7-16,1 0-3 0,-3 0-16 16,1 0 26-16,1 0-24 0,0 0 14 0,1 0-18 15,-1 0 15-15,-1 0 9 0,1 0 3 16,2 0-9-16,-1 0-17 0,1 0 13 0,1 0-6 16,1 0 1-16,0 0-6 0,35-1-2 15,-31-2 10-15,-2 2-8 0,1-1-1 0,1 2-9 0,-2-1 20 16,-18 1-12-16,9 0-2 0,5 0-12 15,2 0 32-15,1 0-23 0,1 0-18 0,0 0 36 16,0 0-22-16,0 0-3 0,2 0 19 16,-2 0-15-16,1 0 11 0,0 0 2 0,0 0-3 15,0 0 10-15,2 0-9 0,2 0-4 0,-1 0-8 16,1 0-1-16,-2 0 15 0,2 0-25 16,0 0 27-16,-1 0 8 0,39 9 0 15,-43-7-22-15,3-1 15 0,-1 4-10 0,-1-4-6 16,1-1-3-16,1 1-16 0,-1 1 23 0,-1 1 12 15,3-2 8-15,-18-1-8 0,8 0-25 16,5 0 27-16,3 0-31 0,1 0 19 0,0 0 11 16,2 0-5-16,-4 0-27 0,1 0 2 15,-2 0 27-15,0 0-13 0,1 0 23 0,0 0-14 16,-1 0 7-16,0 0-8 0,-1 0-4 0,0 0-15 16,0 0 16-16,0 0 5 0,1 0-3 0,-1 0 3 15,3 0 8-15,-2 0-26 0,-1 0 15 0,2 0 12 16,0 0-6-16,0 0-4 0,0 0-9 15,1 0 17-15,37 12-19 0,-56-12-4 0,9 0 20 16,4 0-9-16,4 0-4 0,1 0-4 16,37 9 16-16,-34-6 6 0,1-2-15 0,-2 0 7 15,1 1 0-15,2 1-5 0,0-2-4 0,0 1-2 16,0-2 4-16,-1 1-3 0,7 0-4 16,-23-1 16-16,11 0-32 0,5 0 28 0,3 0-7 15,1 0 11-15,2 0-7 0,42 9-2 0,-49-7 7 16,-2 0-7-16,-1-1 8 0,0-1 3 15,-4 0 2-15,0 1-8 0,-8-1 3 0,-1 0 12 16,-12 0-8-16,3 0-4 0,2 0 17 16,-2 0-11-16,-1 0 4 0,0 0 4 0,-4 0-15 15,0 0 21-15,-8 0-14 0,9 0 3 0,-3 0 3 16,-6 0 2-16,8 0-5 0,5-13-31 0,-8 12 3 16,-2-2-25-16,-1 1-19 0,1-2-33 15,-3 0 4-15,0 1 8 0,-2-1-172 16,-2-1 17-16,-5-4-156 0,-2-1 31 0,-1-3 0 15</inkml:trace>
  <inkml:trace contextRef="#ctx0" brushRef="#br0" timeOffset="12588.9874">2345 3211 274 0,'16'0'93'16,"18"-15"21"-16,-15 14-39 0,-10 1-8 0,4 0-9 15,2 0 23-15,17-7-11 0,-15 4 23 16,3 3-12-16,-6-1-45 0,7 1-2 0,-2-3-4 15,0 1-3-15,1 0-6 0,1 2-4 16,1-1 30-16,2-4-7 0,1 4-2 0,3 0-2 16,-14 1-5-16,10 0-2 0,2 0-4 0,1 0-9 15,1 0 7-15,1 0-2 0,-2 0-26 0,29-9 1 16,-30 9 24-16,-1-2-3 0,0 2-2 0,0 0 18 16,-11 0-35-16,8 0 31 0,-2 0-5 15,3 0-23-15,3 0-9 0,0 0 6 0,0 0 2 16,-2 0 1-16,2 0-1 0,1 0-8 0,0 0 11 15,1 0 1-15,1 0-43 0,1 0 5 16,0 0 42-16,2 0 5 0,1 0 0 0,0-7-3 16,34-2-1-16,-33 8-3 0,-2-2 5 0,0 2 6 15,3-1-29-15,-2-2 12 0,-1 0-2 16,3 3-26-16,-6-2 3 0,1 0 35 0,0 2-18 16,2-2 30-16,0 0-21 0,0 0 30 15,0 1-34-15,-1-2 0 0,1 2 0 0,-1 1-3 16,2-4 4-16,2 3 1 0,-2 2-2 0,2-5 1 15,-1 4 1-15,0 0-1 0,3 1 5 16,-4-2 26-16,-1 0-24 0,0 1 7 0,0-2-4 16,3 1-46-16,0 0 16 0,-6-2-16 0,5 2 22 15,-5-1 2-15,-2 2 33 0,1-1-3 0,-3 2-1 16,-2-2-15-16,1 1 5 0,0 1-8 16,0 0 24-16,3 0-2 0,-5-1-3 15,0 1 0-15,-11 0-2 0,6 0-17 0,4 0 14 16,0 0-21-16,3 0-2 0,0 0 7 0,0 0-1 15,0 0 1-15,1 0 17 0,1 0-17 16,-1 0-9-16,0 0 48 0,1 0-29 0,24-9 1 0,-24 8 0 16,1 0-6-16,-15 1 17 15,7 0-34-15,3 0 14 0,1 0-6 0,0 0 14 16,1 0-4-16,-1 0 0 0,-2 0 1 0,0 0-11 16,-1 0 13-16,-3 0 1 0,-2 0-5 15,2 0-3-15,-1 0-1 0,-4 0 2 16,1 0 26-16,-3 0-46 0,-2 0 38 0,-1 0-22 0,0 0 4 15,-7 0 13-15,10 0 0 0,-4 0 2 16,-6 0 2-16,7 0-19 0,-7 0 13 0,8 0-3 0,-8 0-8 16,7 0 1-16,-7 0 0 0,7 0-14 15,-7 0 10-15,0 0-10 0,6 0 28 0,-6 0 2 16,0 0-18-16,0 0 2 0,8 0-2 16,-8 0-28-16,0 0-2 0,0 0 7 0,0 0-56 15,0 0-32-15,9-2-130 0,-9 2-88 0,0 0 7 16</inkml:trace>
  <inkml:trace contextRef="#ctx0" brushRef="#br0" timeOffset="26552.9081">16912 3391 251 0,'0'0'125'0,"0"0"-14"0,0 0-30 0,0 0 5 16,14 0-10-16,-14 0-10 0,0 0-7 16,0 0 45-16,0 0-3 0,0 0-31 0,0 0-22 15,0-13 3-15,0 13 3 0,0 0-5 0,0 0-27 16,0 0 30-16,0 0-3 0,0 0-16 0,0 0 6 15,0 0-5-15,0 0-35 0,0 0 18 16,0 0 19-16,0 0-12 0,0 0 3 0,14 0-14 16,-14 0-20-16,0 0 20 0,0 0 9 15,22-24-1-15,-19 22-8 0,0 1-22 0,-1 1 44 16,2-2-34-16,-2 1 7 0,2-1 1 0,-1 2 2 16,4-1 3-16,-4 0 5 0,2 1-33 15,-2 0 15-15,3-2 3 0,-1 2 3 0,1 0 7 16,0-1-8-16,1 0-21 0,-2 1 17 15,2-2 9-15,0 2-5 0,0 0-5 0,1-1 2 16,10-1 14-16,-3-1-8 0,-8 3-22 0,3 0 12 16,4 0-4-16,1 0 8 0,-1 0-1 0,3 0-35 15,-2 0 15-15,0 0 16 0,1 0 5 0,1 0-13 16,-1 0-6-16,-1 0-1 0,2 0 21 16,0 0 25-16,-3 0-14 0,0 0-3 0,3 0-29 15,0 0 24-15,-3 0 3 0,4 0-18 16,-2 0-2-16,0 0 9 0,0 0-3 0,0 0-30 15,-2 0 34-15,4 0 4 0,-2 0 10 0,-3 0-6 16,-1 0-19-16,0 0 14 0,-1 0-22 16,-2 0 46-16,0 0-25 0,-1 0 25 15,0 0-26-15,7 0-18 0,-2 0 17 0,0 0 0 16,0 0 16-16,-2 0-19 0,0 0 1 0,4 0 21 16,3 0-39-16,-2 0 33 0,3 0-25 15,2 0 19-15,0 0-20 0,1 0-5 0,1 0 30 16,-1 0-7-16,0 0-4 0,0 0 8 0,0 0-2 15,0 0-1-15,0 0-24 0,0 6 13 0,0-6 9 16,1 0-8-16,-1 0 11 0,1 0-8 16,0 0 6-16,1 0 0 0,0 0-4 15,0 0 3-15,-1 0-34 0,1 0 3 0,0 0 40 16,0 7-5-16,1-7-8 0,-2 0 7 0,2 0-3 16,0 0-36-16,3 6 24 0,-2-6 14 15,-1 0 18-15,0 0-21 0,1 0 15 16,-1 0-9-16,-2 0-4 0,-1 0 21 0,2 6-20 0,0-6-1 15,-1 0 8-15,-1 0-22 0,-2 0 23 16,2 0-5-16,0 0-9 0,-1 0 19 0,0 0-16 16,2 0-11-16,-1 0 8 0,1 0 31 15,0 0-19-15,0 0-1 0,0 0 1 0,2 0-29 16,-1 0 31-16,0 0 3 0,-1 0-7 0,1 0-2 16,0 0-4-16,1 0-9 0,-2 0-1 15,-1 0 9-15,-2 0-3 0,-1 6 3 0,18 2-22 16,-24-8 22-16,1 2 6 0,3 0 5 0,-3-1-22 15,-1-1 13-15,6 1 3 0,-5-1 6 0,5 1-28 16,-2 2 18-16,2 1 2 0,1-3-4 16,-2 1-18-16,2 1 19 0,0 0-2 0,2-1-18 15,-3 2-5-15,-1-3 46 0,0 0-26 0,1 1-2 16,-4-2 16-16,3 5-14 0,1-3 3 16,-4 0-10-16,-3-2-5 0,8 2 25 15,-5-2-16-15,4 2 14 0,-5-1-20 0,5 0-6 16,1 0 16-16,-1 0-21 0,3-1 31 0,-1 0 20 15,1 0-26-15,-11 0 3 0,1 0 0 16,6 0 19-16,1 0-22 0,1 0-3 0,-2 0-13 16,2 0 7-16,1 0 6 0,-3 0 7 15,0 0-6-15,-2 0 17 0,-3 0-16 0,2 0 12 16,4 0-19-16,-1 0 0 0,12-9 21 0,-19 7-18 16,-2 1 3-16,0-1 7 0,-1 0-3 15,8-2-7-15,-6-1 6 0,0 4 1 0,-2 0 0 16,0-2 19-16,0 1-18 0,0 1 10 0,-3-2-2 15,1 2 9-15,1-1-15 0,8-3-4 16,-3-1-8-16,-7 6 10 0,3-1-7 0,-2 0 9 16,-1-1-8-16,3-1 14 0,-1 2-18 0,-1 0 12 15,-1-1-5-15,1 1 5 0,0 1 0 16,-1-3 14-16,0 1-20 0,-1 0 13 0,0 2-9 16,1-1 2-16,-1 0 6 0,2-1-4 15,-1 0-15-15,-1 2 28 0,-1-1 3 0,0 0-22 16,1 1 5-16,0-2 4 0,-2 1-2 0,2 1-3 15,-2-1 5-15,0 0 9 0,1 0-16 0,-1 1 8 16,0 0-8-16,2-1 10 0,-2 0-3 16,-1 0 13-16,1 0-22 0,-2 1 11 0,2 0 12 15,0 0-22-15,-1 0-2 0,1-2-2 16,1 2 8-16,-2-2 14 0,1 2-15 0,-1-1-5 16,0 1 6-16,1 0 2 0,-1 0-19 0,0-1 3 15,-1 1 0-15,1 0 3 0,0-1 11 16,0 1-8-16,-1 0 2 0,0 0 6 0,1 0-11 15,0 0 11-15,0 0-2 0,0 0-11 16,0 0 3-16,-1-1 13 0,1 1-14 0,-1 0 17 16,0 0-13-16,0 0 0 0,0 0-6 0,0 0 11 15,0 0-13-15,0 0 7 0,0 1-21 16,-1-1 13-16,2-1 23 0,0 1-19 16,0 1 4-16,-1-1-12 0,0 0 21 0,2 0-18 15,-2 0-6-15,0 0 18 0,-1 0-8 0,2 0 13 16,-1 0 8-16,0 0-20 0,-1 0 3 15,1-1-3-15,-1 1-2 0,1 0-3 16,1 0-9-16,-2-1 15 0,1 2-16 0,0-1 12 16,-1 0 21-16,0 1-7 0,1-2-16 0,0 1 16 15,0 0-5-15,1 0 4 0,-1-1-4 16,1 2 0-16,-1-2-15 0,0 1 4 0,0 1 9 16,-1-2-11-16,2 2-2 0,-1-1 2 15,-1-2 4-15,2 3 11 0,0-1-22 0,-1-1 5 16,0 1 14-16,0 1-13 0,-1-1 6 0,0-1 7 15,0 2-14-15,1-2 11 0,0 2 2 0,0-2-2 16,0 2 3-16,1-1-12 0,-2 1 16 16,1-2-14-16,0 2 6 0,-1-2 6 0,2 2-29 15,-1-1 16-15,0 0 6 0,1 0 1 0,-2 0 2 16,1 1-6-16,-1-2 7 0,2 1-15 16,-2 0-12-16,3 0 25 0,-3 0 11 0,1 1-8 15,0-1 3-15,-1 0-7 0,1 0 2 16,0-1 13-16,0 1-34 0,1 0 31 0,-1 0-15 15,-1 0 7-15,1 0-18 0,0 0 17 0,0-1-5 16,0 1 10-16,-2 0-11 0,3-2 5 0,-1 2 5 16,0 0-5-16,0 1-2 0,1-1 6 15,-1 1-18-15,0 0 4 0,0-1 7 0,0 0-7 16,1 0-32-16,-1 0-5 0,0 0-9 16,0 1 24-16,0-1-30 0,-1 1 5 0,1 1 6 15,-1 0-71-15,0-2-15 0,2 0-14 0,-3 0-46 16,0 0-111-16,0 2-30 0,-2-2 15 0</inkml:trace>
  <inkml:trace contextRef="#ctx0" brushRef="#br0" timeOffset="31711.5961">12605 3340 222 0,'14'-13'53'16,"-14"13"23"-16,0 0 18 0,0 0-46 0,13 0 29 15,-13 0-12-15,23-23 6 0,-19 21-53 0,-1 1 5 16,1-4 22-16,2 4 6 0,-1 0-27 15,0-1 14-15,-1 0-13 0,-1 0 7 0,3 0 11 16,-2 0-5-16,0-2-2 0,4 3-17 0,-3-1-8 16,1 1-5-16,-1-2 1 0,1 3 12 0,1-2-14 15,8-2-5-15,2 0 18 0,-2 3-17 16,-5-2 0-16,0 1-1 0,-1 0-1 16,-2 1 0-16,1 1 25 0,-8 0-15 0,8 0-13 15,-2 0-20-15,1 0-1 0,0 0 3 0,0 0 3 16,0 0-1-16,-1 0 8 0,1 0 26 15,0 0-7-15,0 0-14 0,-1 0 5 0,17 13 21 16,-12-10 6-16,-3-2-24 0,0-1 6 0,-2 0-12 16,1 0 21-16,-7 0-16 0,0 0 26 15,9 0-3-15,0 0-2 0,-2 0-3 0,-1 0-1 16,1 0 8-16,1 0-2 0,5 0-4 16,3 0 10-16,-3 0-17 0,2 0-1 0,14-8 22 15,-17 5-4-15,-3 2-2 0,0 1-5 0,0-5 9 16,-2 5-32-16,-1-2 2 0,1 2 14 15,0 0-5-15,-2-1 1 0,1 0-3 0,-1 0 2 16,1 0 4-16,-2 1-4 0,2 0-13 0,0-2 9 16,-1 2-8-16,1 0 0 0,-2 0-8 15,1 0 11-15,0 0 20 0,-5 0-21 0,0 0 17 16,9 0-2-16,-3 0-1 0,1 0-13 16,-7 0-10-16,10 0 26 0,-4 0-3 0,7 13-38 15,-6-13-1-15,-2 2 22 0,2 0 6 16,-3-1-1-16,2 0 0 0,1 1 1 0,0-2-5 15,-2 2 1-15,3-2-3 0,-3 0 7 16,1 1-6-16,0 0-3 0,-6-1 12 0,8 0-4 16,-1 0-4-16,-1 0-6 0,2 0 21 15,-8 0 2-15,9 0-24 0,-1 0 13 16,-1 0-2-16,7 10 3 0,3-7 9 0,-3 0-13 16,-5-2-16-16,0 0 15 0,0 0 16 0,-2-1-17 15,-1 1 1-15,1-1-1 0,0 0 2 0,-2 0-4 16,1 1 12-16,-1-1 10 0,1 2-22 15,2-2-2-15,-4 1 1 0,3 0 13 0,-1-1 1 16,1 2-1-16,0-2-45 0,-2 2 2 16,3-1 35-16,-3 0-1 0,-1-1 19 0,2 1-23 15,2 0 19-15,-2-1-27 0,-1 0 13 0,-1 2-1 16,2-1-19-16,-3 1 23 0,2-2 13 0,0 1-1 16,1 0-3-16,-2 0-13 0,1 0-3 15,-1 0 3-15,1 1 11 0,-2-1-14 0,1 1 19 16,0-2-20-16,3 1-4 0,-3 0 0 15,-2-1 1-15,4 2 13 0,-4-1-3 0,4 2-1 16,-3-3 2-16,1 0-1 0,0 0-1 0,0 2-23 16,-1 0 16-16,4-1-7 0,-3-1 10 15,1 0 19-15,-1 2-31 0,-2-2 8 16,1 0 5-16,1 1-1 0,0 0 2 0,2-1-2 16,-2 2-36-16,0-2 3 0,-2 0 42 0,3 0 5 15,-1 1-3-15,0-1 2 0,0 1-9 0,-4-1 10 16,0 0-13-16,0 0 12 0,9 0 6 0,-9 0-10 15,6 0 6-15,2 0-31 0,-8 0 43 0,8 0-6 16,-1 0-1-16,-7 0-24 0,8 0 45 16,-8 0-17-16,7 0 7 0,2 0-20 0,-9 0-30 15,9 0 46-15,-2 0-18 0,4-11 4 0,-6 9-11 16,1 2 0-16,-3-1 2 0,1 1 27 0,1-2-30 16,-1 1-16-16,-2-1 0 0,3 2 34 15,-1 0-24-15,-3 0 20 0,1-1-14 0,2 1 8 16,-2 0 1-16,1-1-34 0,-1 1 40 15,-2 0-22-15,0 0 2 0,0 0-30 0,0 0 13 16,0 0 31-16,8 0-32 0,-8 0 4 16,6 0-21-16,-6 0 4 0,0 0 4 0,8 0 2 15,-8 0 4-15,0 0-15 0,5 0-21 16,-5 0-7-16,0 0 22 0,8 0 3 16,-8 0 29-16,0 0-21 0,0 0 12 0,5 0 16 15,4 10-33-15,-8-9 30 0,0-1-27 0,0 1 4 16,-1 0 14-16,2-1 6 0,0 2 15 0,0-2 7 15,-2 0-44-15,0 0 47 0,0 0-4 16,0 0-26-16,0 0 53 0,7 0-28 0,-7 0-9 16,6 0 21-16,-6 0-23 0,10 0 11 0,-10 0-17 15,8 0-15-15,-8 0 20 0,7 0 2 16,0 0 0-16,-7 0 45 0,9 0-22 0,-9 0-31 16,17-11 35-16,-12 11 6 0,2-2 1 15,-2 2-5-15,1-1-1 0,-1 0-4 0,1-1 22 16,2 1-5-16,-2-1-4 0,-1 1-13 0,3-1-5 15,8 0 33-15,-3-5-6 0,-1 6-3 0,-3-2-29 16,-2 1 11-16,-1 1-25 0,1 0 3 0,-2 1 4 16,2-2 33-16,-3 1-22 0,2-1-8 15,-1 1 0-15,2 0-1 0,-2-1 10 16,8-5-3-16,-4 6 1 0,0-1-3 0,0-2-1 16,-2 3-18-16,0-2 1 0,0 3 2 15,-1 0-16-15,-2-1 3 0,2 0 33 0,0-1 9 16,-1 2-1-16,1 0-46 0,-1-1 1 0,-5 1 34 15,0 0 0-15,8 0-2 0,0 0-4 16,-2 0-16-16,-6 0 1 0,9 0 16 0,-3 0 4 16,-6 0-1-16,10 0-1 0,1 9-2 0,-7-7 21 15,1 1-7-15,-3-1-23 0,2 0 14 0,1 2-3 16,-2-3-1-16,1 2-3 0,-2-1-9 16,3 0 6-16,-2 0-17 0,0-1 12 15,-1 0 5-15,2 1-2 0,1 0 0 0,-2-1 8 16,2 0-4-16,-1 0 0 0,2 0-1 15,1-1 1-15,0 1-15 0,-2-1 42 0,4 0-40 16,9 4 11-16,-10-4 8 0,1 0-14 0,7 0 2 16,-1 0-1-16,1 0 7 0,0 0-6 15,18-13 1-15,-18 13-24 0,-1-2 2 0,-1-1 25 16,3 0 0-16,-2-1 0 0,-2 2 11 16,-2 0-2-16,-2-1-6 0,-1 3 5 0,-1-2 1 15,0 0-38-15,-2 0 3 0,1 1 47 16,-1 1-12-16,0 0-1 0,1-1 1 0,-1 1-11 0,0-2 1 15,-1 1 0-15,0-1 2 0,3 1 4 16,-3 0 15-16,2-1-11 0,-2 1-28 0,11-3 17 16,-4 3 5-16,-3-1 13 0,-8 2-25 15,6 0 1-15,2 0 1 0,0 0-9 0,-8 0 29 16,9 0 5-16,-1 0 13 0,-1 0-28 16,7 0-15-16,18-11 10 0,-15 8-1 0,3 0 0 15,1 2 24-15,-1-2-25 0,-2 0 11 0,-5 2-2 16,10-2-28-16,-3 2 21 0,0 1-6 15,-1-2 11-15,-4 1 7 0,-4 0-15 16,-2 1 9-16,2-2 4 0,-3 2-8 0,-2-1 9 16,-2 1-7-16,1 0-16 0,-1-2 32 0,2 2-1 15,-2 0-3-15,-1 0-12 0,-2 0-17 16,1 0-5-16,-2 0 3 0,0 0-31 0,0 0 6 16,0 0 3-16,8 0-49 0,-8 0-50 15,0 0-157-15,0 0 15 0,6 0-64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1-18T04:21:49.2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25693 9810 277 0,'0'0'243'0,"-13"-13"-31"16,13 13-43-16,0 0-22 0,0 0 0 16,0 0 5-16,0 0-36 0,0 0-23 0,0 0 1 15,0 0-14-15,0 0 12 0,0 0-12 16,0 0-7-16,0-13-25 0,0 13 18 0,0 0 5 16,0 0-11-16,-14 0-12 0,14 0 10 0,0 0-4 15,0 0-11-15,0 0 5 0,0 0 4 16,-20-3-5-16,20 7 10 0,-2 1-3 0,-5 10-15 15,-4-2-2-15,8 1-10 0,-3 1 11 16,-1 0 9-16,0-1-18 0,0 6 19 0,-2-4-9 16,3 1-22-16,1 0 22 0,1 0-24 15,-1 0 18-15,-2 0-14 0,1-1-6 0,-4 2-7 0,3 5 7 16,3-5 10-16,-2-2-11 0,0 2 4 16,1 1 7-16,-2-1-14 0,-2 1 11 0,3 0-10 15,1-1 1-15,-4 1-18 0,6 0 3 0,-6-1 20 16,3-2-18-16,0 0 3 0,2-2-6 15,0 3 23-15,-2-9-22 0,3 3 1 0,-1-2 24 16,2-2-27-16,-1-1 9 0,-3 5-9 16,0-2 7-16,6-9-7 0,0 0 4 0,0 8 17 15,0-8-10-15,0 6 22 0,-11 5-19 0,10-10-6 16,0 1 25-16,0 0-20 0,0 1-1 16,1-3 25-16,-2 1-4 0,0 0 1 0,2-2-19 15,-2 0 6-15,0 1 0 0,1-4-9 0,0-1-2 16,-2 1 1-16,2-2 30 0,-3-8-27 15,4 0 10-15,-4-2-4 0,4 5-7 0,0-2 12 16,0-3-31-16,10-17 10 0,-6 15 3 0,2 0 0 16,3 2 0-16,-5-2 2 0,2-1 8 15,3 2-11-15,-1-2 1 0,-3 2-2 0,5 1 13 16,-2-3-14-16,0 2 4 0,3-2 11 0,-6 2-28 16,5-1 50-16,-4-2-46 0,0 2 6 15,4-3 6-15,-5 3-5 0,5-1 15 0,-1 2 5 16,0 3-4-16,1-3 10 0,-2 2-8 15,4 1-34-15,-5 0 32 0,3 1-18 0,-1 2 5 16,-1 0 30-16,-2 2-24 0,2-1-8 0,-1 1-7 16,-3 2 9-16,2 1-3 0,-2 2 3 15,0-1 4-15,1 0 21 0,-1 3-3 0,0-3-23 16,-1 3-14-16,7-9 27 0,-2 6-2 0,-2 3-13 16,1 0 5-16,-1 0 11 0,0 1-29 0,-6 1-2 15,0 0 25-15,9 0-13 0,-2 0 13 0,17 11-12 16,-10-6 6-16,-5-3 1 0,4 8 2 15,1-1-14-15,-3 1 11 0,1 2-12 0,-1 0 18 16,-1 1-14-16,2 2-11 0,-5-1-3 0,2 3 17 16,1-3 8-16,-2 2 10 0,0-1-16 15,-1 3 1-15,-1-2 10 0,2 0 1 0,-5-4 4 16,5 3-15-16,-4 1 6 0,-3-3 7 0,-1-2-12 16,0-11 13-16,0 11-26 0,0-1 7 15,0 3 2-15,0 2 24 0,-12 17-39 0,8-17 34 16,-5-3-8-16,2 3-6 0,0-3 2 15,-4-1 6-15,6 0-4 0,-4 0-8 0,3-3 13 16,-3 1-1-16,2-4-6 0,0 1-3 16,3-1-13-16,-1-2-3 0,3 0 0 0,-2 0 44 15,0 0 8-15,0-3-17 0,2 0-30 0,0 1 20 16,0 0-8-16,2-1 25 0,0 0-29 0,0 0-9 16,0 0 9-16,-4-13-16 0,6 7 19 0,2-9-10 15,-4 6 3-15,12-16 15 0,-6 7-7 16,7 2-5-16,-3-7 37 0,1 4-39 0,2-3 5 15,1 3-16-15,-1 0 49 0,2-2-48 16,-1 1 13-16,3-2 15 0,-2 3-15 0,1 0 34 16,-1-1-34-16,0 0-3 0,-1 1 4 0,1 0 30 15,-2 2-32-15,-2 1-7 0,1 2 24 16,1 0-1-16,0 0-28 0,-2 3 22 0,0-2 5 16,1 4-8-16,-3 3 6 0,-5 1-22 0,3-1 22 15,-2 0 0-15,-1 2 16 0,-1 2-27 16,1-1-8-16,-2 1 11 0,2 1-1 0,-3 0-12 15,3-1 24-15,-4 2-12 0,0 0-21 16,0 0 22-16,7 0-2 0,-7 0 12 0,15 10-20 16,-6 1-4-16,1-4-11 0,-6 2 32 0,7 1-4 15,-4 3-18-15,0 1-3 0,0 1 1 16,-5-1 12-16,4 2 20 0,-3 0-19 0,1 1 29 16,0-1-18-16,0 1-6 0,0 2-8 0,0-2 15 15,-2 0-23-15,0 3 14 0,-2-11-11 16,0 3 23-16,0 5-19 0,0-1 15 0,0 1 17 15,0 1-42-15,0-3 14 0,0 2 11 16,0 2-2-16,0-1-27 0,0 0 50 0,0 0-28 16,0 1-15-16,0-5 3 0,-16 20 21 0,16-20-11 15,0-1 9-15,0-5-21 0,-4 9 20 16,4-11 2-16,0 2-26 0,0 6 33 0,0-3-21 16,0 0 14-16,0-3 25 0,0-1-40 0,0 0 7 15,0-7 4-15,0 9-22 0,0-9 48 16,0 7-26-16,0-7-2 0,0 7-36 0,0-7 27 15,0 8-28-15,0-8-23 0,0 7-24 16,0-7-15-16,-7 0-19 0,-1 12-40 0,6-10 16 16,-1-4-193-16,1 1-83 0,-1-1 26 0,3-3 5 15,0 1 27-15,0-2 16 0,0-2 46 16</inkml:trace>
  <inkml:trace contextRef="#ctx0" brushRef="#br0" timeOffset="1064.056">26614 9822 797 0,'2'-1'267'0,"0"-2"-42"0,0 3-14 16,0-2-37-16,1-1-21 0,-2 3-22 15,-1-1-4-15,2 0-23 0,0 2 7 0,-2-1-8 16,2 1-36-16,0 2 14 0,0-1-14 16,1 2-9-16,-1 0-11 0,0 2 12 0,0 0-18 15,0 12 25-15,0-2-15 0,-2-10 3 16,0 5-2-16,0 4-12 0,0 2-13 0,0 0 2 16,0 1 1-16,0 0 13 0,0 1 6 0,-15 19-26 15,7-22 5-15,4 5-18 0,0-1 5 16,0-1-3-16,-3 2-14 0,1 0 25 0,1-2-22 15,-4 0 14-15,4-2 13 0,-3-1-4 0,3 1-28 16,3-5 17-16,-3-3-27 0,2 9 32 16,-1-7-22-16,2-3 0 0,0-2 1 0,-2 0 15 15,3 0 9-15,-1-2-7 0,0-1-6 0,2 1 5 16,-2-2-19-16,2-2 12 0,0 0-11 0,0 0 14 16,0 0-11-16,0 0 8 0,0 0 26 15,2 8-16-15,0-11 4 0,3 0-20 0,3-8 0 16,0-3 7-16,1-2-22 0,1-3 22 15,2 1-18-15,-1-2 30 0,0-1-34 0,1-1 23 16,-1-2-21-16,0-1 6 0,0 4 18 16,0-3-2-16,-2 2-22 0,3 0 19 15,-4-6-8-15,-1 2 6 0,5 3-8 0,-3-3 14 16,-1-1-2-16,2 2 5 0,-1-1 2 0,-1 5-17 16,1-1 10-16,1 4-12 0,-1-2 10 0,-1 2 40 15,0 0-21-15,-2 5 33 0,1-3-27 0,-3 8-28 16,2 0 26-16,-1 2-10 0,3-5 31 15,-6 4-4-15,2 1-4 0,-2 1-15 0,0 2-17 16,0 0 14-16,-1 1-10 0,1 0 15 16,-2 0-3-16,2 0 1 0,-2 2-30 0,2 0-12 15,0 0 47-15,-2 0-47 0,0 0 12 0,0 0-20 16,12 13 3-16,-3 1 10 0,-3-1-4 16,4 0-1-16,-4-4 40 0,1 7 10 15,0-2-38-15,-1 4 26 0,-1 0-39 0,2 0 37 16,-3 3-24-16,3-3-25 0,-1 1 5 0,0 2 24 15,0-2-1-15,-4 4 34 0,3-3-38 16,-3 2 33-16,2-2-27 0,1 0-7 16,-1 0 20-16,3 3-4 0,-2-3-16 0,-5 3-14 0,0-3 23 15,4-1-11-15,-4 0 8 0,2-2-11 16,5 3 26-16,-5-4-22 0,-2-4 8 0,4 4 22 16,-4-4-26-16,4 0-7 0,-4-5 2 0,2 2-17 15,0-2 18-15,0-1 17 0,-2-2-12 16,2 1-16-16,-2-1 21 0,4 2-28 0,-3-2 6 15,-1-2-2-15,2 2 1 0,-2-4 36 16,0 0-21-16,0 0 21 0,0 0-7 0,0 7 7 16,0-7-10-16,0 0 1 0,0 0-10 0,4 9 3 15,-4-12-27-15,0 2 30 0,0-2-13 16,0 0 3-16,0-1-14 0,0 1-9 0,0-2 17 16,-2 1-14-16,-5-9 27 0,-3 2-39 0,0 1 16 15,-1-2 4-15,2 4 15 0,-7-3-3 0,3 4-33 16,-5-2 31-16,2 2-6 0,-2 0-24 15,0 2 29-15,0-1-4 0,0 0 21 0,1 3-25 16,-2-3 1-16,2 3 0 0,0-1 18 16,-1 1-17-16,7-1 23 0,0 3-12 0,0 0 1 15,4-1 1-15,0 1-3 0,-1 0-7 0,2 1-6 16,0 0-8-16,2-3-12 0,-1 2-3 16,1 0-4-16,-1-1-29 0,-2 1-39 0,3-3-57 15,-3 3 15-15,-6-5-134 0,1 0-148 16,6 1 31-16,-1-1 23 0,-5-3 56 0,6 1 9 15,1-1 33-15</inkml:trace>
  <inkml:trace contextRef="#ctx0" brushRef="#br0" timeOffset="1584.7968">27241 9644 547 0,'2'-1'213'0,"-2"0"-14"16,2-1-25-16,-2 2-27 0,3-2-20 0,-3 1-7 15,1 1-22-15,0-1 2 0,1 0-5 16,0 0-10-16,0-1 2 0,3 2-35 0,-3-1 15 16,4-2 3-16,-1 3-26 0,0-2 32 15,2 0-28-15,11 0-7 0,-3 1-4 16,5-2 34-16,-2-2-27 0,2-1 3 0,-1 2 5 15,2 1-6-15,-4-1-10 0,2 1 17 16,-2 1-22-16,1-1 7 0,1 0-5 0,-6 0 26 16,-13 3-29-16,10 0-15 0,-1 0 12 0,1 0-8 15,-2 0 3-15,-3 0-9 0,-5 0 8 16,10 0-8-16,-10 0-30 0,8 0-14 0,3-8-42 16,-9 6-34-16,1 0-25 0,-3 2 11 0,-1-1-201 15,-3 1 25-15,-2-1 21 0,-2 1-73 16,2 0 4-16,-3 0 28 0,0 0-5 0</inkml:trace>
  <inkml:trace contextRef="#ctx0" brushRef="#br0" timeOffset="2014.2711">27386 9593 337 0,'0'1'305'0,"0"1"-42"0,-2-1-54 0,2 1-23 16,0-2-31-16,-2 2 2 0,2-2-15 0,0 4-34 16,0-2 1-16,2 1-17 0,-2-1-12 0,2 4-15 15,0-2 3-15,-1 2 14 0,1 0 0 16,-2 1-5-16,5 9 7 0,-1 1-16 0,0-2-5 16,-3 2 2-16,1 1-29 0,0-3 15 15,0-1 5-15,-2-5-5 0,0 3-25 0,0 2 26 16,0 2-10-16,0 4-2 0,0-3-14 15,0 1-6-15,0-1 23 0,0 1-9 0,0 1 13 16,0 0-37-16,0-1 8 0,0 1 2 0,0 0-25 16,0-1 9-16,0 0 3 0,0 0 14 0,-6-1-11 15,-6 18 11-15,10-17 6 0,1-6-26 16,1-1 6-16,0-11-7 0,0 11-2 0,0-3 19 16,0 3-18-16,0-1 10 0,-10 12 9 0,10-13-10 15,-1 0 13-15,1-9-19 0,0 0-6 16,0 9 19-16,0-2-11 0,0-7 0 0,0 7 0 15,0-1-18-15,0-6 18 0,0 6-6 16,0-6 2-16,0 7 14 0,0-7-23 0,0 0-18 16,0 6-4-16,0-6-47 0,0 0-43 0,0 0 11 15,-12 6-233-15,12-9 27 0,0-3 25 0,-1 1-97 16,2-3 65-16,1-9-21 0,-2 6 48 16,10-18-5-16</inkml:trace>
  <inkml:trace contextRef="#ctx0" brushRef="#br0" timeOffset="2721.2886">28052 9635 581 0,'0'-4'280'0,"2"1"9"0,-1 0-72 0,0 3-1 16,-1-3-24-16,0 1-3 0,2 0-36 0,-2 2 16 15,2-2-3-15,-2 1-21 0,0-1-35 0,0 1 5 16,0-1-17-16,0 1-16 0,3 0-12 16,-4 1 0-16,2 0-29 0,1 0 20 0,-2-1-24 15,0 1 16-15,0 1-36 0,-1 1 16 0,2-1-10 16,-2 1-3-16,0 1 5 0,1 0-19 15,0 3 5-15,0 0 24 0,-1 0-16 16,-1 11 8-16,2-9-7 0,-6 17-5 0,3-6-7 0,-3-1 15 16,1 1 22-16,0 0-34 0,-1 2-4 15,-3 0 21-15,2-1-5 0,-5 0-13 16,4 1 1-16,1-3-5 0,1 5-8 0,-3-4 29 16,1 0-23-16,-2 1 31 0,0-2 1 0,1 1-32 15,-2 1-13-15,-1-1 23 0,2 0-5 16,-3 3 31-16,3-6-37 0,-1 2-3 15,-1-1 8-15,2 1 4 0,-1-2-21 0,1 0-13 0,3 1 59 16,-3-4-40-16,1 1 2 0,-1 0-3 16,3-1 6-16,3-3 8 0,-2-1-30 15,4-2 19-15,-1 1-7 0,-2-2 19 0,3 0-28 16,0-1 30-16,2-1-19 0,-2 0 22 0,2-1 1 16,0-3-34-16,0 0 18 0,0 6 10 0,0-6 18 15,0 8-37-15,20 10 29 0,-9-10-30 16,5-1 8-16,2-1-18 0,-2 0 19 0,2 1 7 15,2-6-4-15,0 1-11 0,2 4-9 0,1-3 15 16,-4-3 16-16,-9 0-11 0,8 0 0 16,0 0-16-16,4 0 19 0,-1 0 2 0,-4 0-31 15,2 0 32-15,-4 0-6 0,1 0 14 16,-5 0-1-16,-1 0-15 0,-1 0 16 0,-3 0-16 16,2 0 16-16,-8 0-4 0,5 0-29 15,-5 0 41-15,9 0-40 0,3-12-34 0,-10 10-16 16,0-1-23-16,1 1-35 0,-2-2-71 0,-1 2 16 15,-1-1-240-15,-2-4-3 0,3 2 56 16,-2-2-10-16,2-2 50 0,0-6-11 16,0-1-1-16,0-3 35 0</inkml:trace>
  <inkml:trace contextRef="#ctx0" brushRef="#br0" timeOffset="3867.6839">28533 9753 499 0,'3'-2'305'0,"-2"1"-74"15,1 0-6-15,0-1-53 0,-1 0-17 16,1 1-24-16,-1 0-21 0,0 1-6 0,1 0 10 16,-2 1-8-16,2 2-8 0,-2 0-35 0,2 1 6 15,-1 1-10-15,1 1-2 0,0 11-2 16,-1-2 3-16,2 3 9 0,-3-11-24 0,0 6 11 16,0 3 1-16,0 1-19 0,-11 22 6 15,7-20-14-15,-3 2-7 0,-1 1 11 0,0-1-3 16,2 1-20-16,-2-2 9 0,-4 1 14 0,6 1 5 15,-2-1-5-15,2 3-27 0,-2-4 14 16,3-2 0-16,1 0 0 0,-1-2-8 0,-1-2-19 16,2-2 22-16,2-5-14 0,-2 0 15 0,3-1-12 15,-2-1 5-15,3 1-18 16,-2-2 30-16,1-2-2 0,1 0-5 0,-1 0 0 0,1 1 15 16,-3-2-13-16,2 1 7 0,0 0-5 15,1-2 29-15,0 0-21 0,0 0-6 0,0 0 10 16,0 1 3-16,0-3-27 0,2-2 27 0,-1-1-26 15,5-9-1-15,2-1 5 0,-1-3 17 16,1 1-17-16,3-8 2 0,-1 2-21 0,3 0 23 16,-1 0-13-16,-2-1 9 0,5 0 5 0,-2-2-7 15,-2 0-8-15,-3-1 0 0,5 1 17 16,0-1 16-16,-1 1-20 0,-1 1-3 0,0 1 4 16,3-1 14-16,-3-1-14 0,-2 3 24 15,2 2 16-15,-2-6-16 0,3 4 1 0,-1 0-3 16,0 1-3-16,-1 3-6 0,-1 2 54 0,-3 5-17 15,3-2 13-15,-1 0-20 0,-4 4 20 16,0 0-3-16,1 3-4 0,-2 2-25 0,-1 0 15 16,1 2-14-16,-2-1 12 0,1 1-33 0,-2 0 21 15,2 1-22-15,0 0 0 0,0 0 8 0,-2 0-10 16,2 0-16-16,-1 1-2 0,-1 0 6 16,0 1-11-16,0 0 1 0,0 0 5 15,0 0-11-15,13 10 7 0,-10-4 12 0,4 9-19 16,2 0 16-16,-1 1-15 0,0 3 8 0,0 2-1 15,-1-2 17-15,0 0-7 0,0 5-18 16,0 0 25-16,1 0-23 0,0 1 10 0,0 0 4 16,-1-2-10-16,1 4-15 0,-1-1 33 15,1 0-44-15,-1-1 3 0,-1-1 11 0,0-2 2 16,1 1-8-16,-3 0 12 0,3 0-17 0,-2-3 4 16,2-1 4-16,-3 2 3 0,2-2 17 15,-2-4-7-15,2 2-2 0,0-1-16 0,0-1-14 16,0-1 27-16,-2-3-15 0,0 2-5 0,0-4 3 15,0 0 2-15,-1-2 1 0,0-1 4 16,0-2-30-16,-2 1 23 0,0-2-10 0,1 0-11 16,0 0-13-16,-2-2 22 0,0 2 29 0,2-2-38 15,-2-1 12-15,0 0 8 0,0 0-7 16,-4-1-10-16,2-1 8 0,-1 0-13 16,1 0 12-16,-4-1-2 0,2-1 9 0,-7-5-17 15,-1-1-4-15,-1 1 23 0,-2-2 5 0,-4 0 19 16,-1 0-39-16,0 1 20 0,-5-2-5 15,0 4 15-15,1-4-7 0,2 1 12 0,1 3-13 16,-3 2 9-16,4-1-7 0,-1 1-3 16,2 0-1-16,1 0 19 0,0 1-3 0,7 2-25 15,-7-1 36-15,2 0-19 0,0-1 22 0,3 3-21 16,-4-1-2-16,6 2 17 0,-1 1-22 16,2-1 21-16,2-1 1 0,1 2-14 0,1 0 10 15,0-1 3-15,0 1-1 0,-1-2 26 0,3 1-35 16,-1-1 14-16,0 2 7 0,0-1-32 15,1 1-2-15,-1-1-10 0,2 1-33 0,-2-2-25 16,0 0-22-16,1 0-39 0,2 0 13 0,-3-1-174 16,5 0-94-16,-2 0 25 0,-1-1-3 0,3 0 25 15,0 0 18-15,0 4 13 0,0 0 16 16</inkml:trace>
  <inkml:trace contextRef="#ctx0" brushRef="#br0" timeOffset="5281.875">29288 9609 416 0,'2'-2'346'0,"0"1"-68"0,1-2-32 16,-1 1-32-16,0 1-22 0,0 1-14 0,0 0-30 15,0-1-12-15,0 1-11 0,0 0-19 16,-1 0-32-16,1-2 14 0,0 4-27 0,0 0 7 15,1 3-18-15,-2-1 1 0,1-1-2 16,1 3 13-16,-2 1-20 0,4 8-9 0,-1 1 1 16,-2-3-11-16,-1 5 26 0,0 1-25 0,0-1 17 15,1 2-11-15,-2-9-2 0,0 5-1 16,0 4-21-16,0 0 4 0,0 2 0 0,-13 23 1 16,8-23-7-16,1 1-9 0,2-3 22 15,-2 1-4-15,0 0-3 0,0 0-13 0,0-3 16 16,-1 0-6-16,1-1 15 0,1-1-21 0,-1 1 18 15,-2-3-3-15,5-3-14 0,-2-3-4 0,2 1 3 16,0-1 27-16,-2-2-34 0,2-1 2 16,1-5 2-16,0 0 25 0,0 0-13 0,0 5-1 15,0-5-13-15,0 0 5 0,0 7 13 0,0-7-17 16,1 6 14-16,-1-7-1 0,1-2-3 16,1 0-11-16,-1 0-9 0,1-2 40 0,-2-1-14 15,6-7-4-15,-3-4-9 0,1 0-9 0,-1-3 20 16,1 0-33-16,4 0 6 0,-4-3-3 15,-1 1 11-15,1-2-5 0,0 0-6 0,1 2 33 16,1-1-21-16,1-1 25 0,0 4-32 16,-2-4 8-16,0-1 5 0,1 5-7 0,0-1-8 15,-2 2 15-15,3-1 4 0,0 2 11 16,-1 0-22-16,2 1 17 0,0-3-11 0,0 3-11 16,0-1 18-16,2 0-16 0,-1 1 14 0,-1 1-16 15,1 0 8-15,-2 2 26 0,-3 4-14 0,3 2-12 16,-3 1 13-16,5-5 18 0,-2 5-19 15,-1 1-8-15,-1 0 21 0,-2 0-18 0,1 3-2 16,2-1 11-16,-2 1 9 0,-1 0-11 0,10-3-17 16,-2 0-7-16,-3 5 32 0,-1-4-1 0,1 3-3 15,-3 0-27-15,3-1 0 0,-2 2 5 16,-6 1 12-16,0 0-6 0,9 0 18 0,-1 0 0 16,-1 0-11-16,0 0-22 0,5 0 22 0,15 10 15 15,-17-6-18-15,0-1-13 0,2 5 29 16,1-1-11-16,-3 0-17 0,-1 4-1 0,0-3 15 15,-4-2-5-15,0 2-8 0,-2-1-2 0,1-1 24 16,-2 1-8-16,1 7-10 0,-1-1 16 16,-2-7-21-16,0 2-4 0,0 4 16 15,-13 18-6-15,3-16-7 0,-4 1 2 0,1 0 8 16,-6-2 16-16,2 1-22 0,-2-2 15 0,-2 0-9 16,1 0 22-16,-1-4-35 0,1 2 1 15,5-2 28-15,-3 1-37 0,3-1 23 0,-1-2-17 16,5-2 13-16,1 0-14 0,0-4 29 0,2 3-14 15,2-2 0-15,-2 0-10 0,2-1-6 0,1 0 21 16,-1 1-8-16,6-1 11 0,0 0-12 0,-8 0 7 16,8 0 1-16,-9 0-10 0,9 0 8 15,-15-10 10-15,13 8-14 0,0 0 6 0,-1-1-3 16,1-1 15-16,2 0-13 0,1 2 4 0,0-2 2 16,-1 0-26-16,4 2 7 0,-1 0 27 15,1 0-31-15,0 0 26 0,1 3-5 0,2-3 9 16,-1 1-40-16,1 1 33 0,0 0-18 0,4 0 22 15,1 0-26-15,3 0 14 0,20 10-9 16,-18-7 10-16,-1 1-11 0,-2 4 30 0,3-1-26 16,-2 0 17-16,-2 4-26 0,0-1 17 15,-2 0 7-15,-1 3-9 0,1 2-10 0,0 0 12 16,-1 0-8-16,-5 2-8 0,-1-2 18 0,1 1-15 16,-3-1-7-16,3 2 10 0,-5-7 4 15,0 1 16-15,0 4-19 0,0 2 2 0,0 0 14 16,0 0 8-16,-12 19-16 0,8-22-1 0,-4 1-10 15,-5 0-9-15,3 1-1 0,-4-1-23 0,-1-2 6 16,-2-1-16-16,-3 1-17 0,1-4-2 16,-3-1 10-16,2 0 7 0,-2-5-7 0,-3 4 10 15,1-5-2-15,3 3-18 0,-1-4 22 16,1 1 32-16,2-2-9 0,11 0 6 0,-2 0 19 16,-1 0 20-16,1 0 1 0,1 0 10 15,1 0-10-15,8 0 28 0,-9 0-16 0,1 0 6 0,8 0 12 16,-8 0-12-16,8 0-8 0,-7 0 23 15,7 0-23-15,-13-10 9 0,10 7-9 0,0 2-18 16,1-2 12-16,-1 1 0 0,1-1 15 0,0 1-14 16,1-1-12-16,0-1-7 15,0 2-12-15,0 0 5 0,0 0-41 0,0-2-31 16,-2 1-42-16,2-1 12 0,-1 1-265 0,-2-2-2 16,-1 3 22-16,-6-8 9 0,-1 2 30 15,-4-1 17-15</inkml:trace>
  <inkml:trace contextRef="#ctx0" brushRef="#br0" timeOffset="7493.7344">25675 10928 596 0,'0'0'180'15,"0"0"3"-15,-14-14-34 0,14 14-27 0,-11-24 5 16,11 20-10-16,0-1-24 0,0 0-9 15,2 0 9-15,0-1-22 0,-2 6-1 0,0 0-7 16,7-16-12-16,3 4 28 0,-1 1-35 16,2 1 3-16,1 1-4 0,-2 5-1 15,3-6 11-15,1 4-21 0,-3 1 19 0,3-1-4 0,-3 4-21 16,-2-3 1-16,1 4 12 0,0-2-9 16,-3 2-19-16,0-1 10 0,2-1 12 0,8 1 4 15,-2 2-10-15,-2-1-6 0,9 1-16 0,-11 0 10 16,3 0-2-16,3 0 0 0,19 11-2 15,-17-7 3-15,-4 1 16 0,5 2-19 0,-3 1-7 16,0 1 8-16,-1-2 16 0,-3 1-15 16,2 1 11-16,-1-2 4 0,0 1-25 0,2 0 0 15,-2 1 3-15,-1 0 21 0,-2 2-24 16,5-3 2-16,-3 2-6 0,1-1 8 16,-1 0 21-16,1 1-28 0,-1-3 0 0,0 3-2 0,1-2-3 15,1-2 8-15,2 3-2 0,-4-2 25 16,1-1-15-16,-1-3-12 0,-1 0 6 0,-2 0-8 15,6 0 3-15,0 1 6 0,-3-1-7 16,3 0 10-16,-1-3-15 0,2 2 12 0,5-2 0 16,-13 0 16-16,6 0 4 0,6 0-18 15,17-15 8-15,-13 9 2 0,4 0-4 16,-2-1-12-16,-2-3 11 0,0 4-17 0,1-3-5 16,-1 0 8-16,-3 0-3 0,1 1-4 0,-3 0 9 15,-2 1-2-15,0 0 14 0,-2-1-7 0,-5 4-24 16,0 2 13-16,-2-2 3 0,0 2-7 0,0 1 1 15,7-2 18-15,-4 0-12 0,-2 0 2 16,-1 3-15-16,-2-3 17 0,2 1 2 0,-2 2 13 16,2 0-24-16,-9 0 6 0,6 0 15 0,2 0 3 15,-2 0-9-15,7 0-3 0,5 0-6 16,10 11 3-16,-17-8-20 0,7 2 19 0,-5-3-2 16,1 2 2-16,1 1-12 0,1 0 16 15,-3-1 9-15,-2-1-7 0,5 1-24 0,-2 0 19 16,0-1-3-16,3 1 8 0,-3-3 7 0,6 5-21 15,0-5 21-15,-3 1-16 0,0-1 4 16,4-1-4-16,-1 0 2 0,2 0 7 0,-10 0-4 16,5 0-15-16,4 0 26 0,21-13-2 15,-17 7-12-15,-1 0 2 0,1-1 0 0,2 1-16 16,-5-2-5-16,6 3 25 0,-4-5-12 0,-1 2 21 16,1 1 3-16,-1-2-28 0,0 1 11 15,-3 0-5-15,2 0 17 0,-2 1-18 0,-1-1-4 16,0 0 9-16,-3 2 10 0,2 0-10 0,-4-1 10 15,-1 1-5-15,3 2-25 0,-5 0 15 0,-1 0-14 16,-2 1 10-16,-1 1-3 0,-1 0 9 16,1 0-3-16,0 1 3 0,-2 0 14 0,3 0-14 15,-3 1 10-15,2 0-17 0,-7 0 10 0,7 0 19 16,5 0-20-16,-1 0-3 0,10 13 14 0,-14-12-15 16,7 6 0-16,-4-3 15 0,-2 1-13 15,-2-3 18-15,2 3-12 0,-2-2 5 16,0 2-30-16,-3-3 19 0,3 1-5 0,0 0 11 15,7 5-21-15,-2 1 19 0,2-7 8 0,3 1-2 16,-2 0-6-16,3-1-12 0,-1-2 25 16,6 1-13-16,-11-1-2 0,3 0 0 0,6 0-5 15,19-11 14-15,-19 8-24 0,2-1 39 0,0-3-7 16,-1 3 9-16,0-2-31 0,0-2 6 16,-1-2-2-16,1 3 7 0,-2-2 7 0,4 0-12 15,-5-1 0-15,-2 1 9 0,1 0-5 0,2 0 15 16,-2 0-6-16,-4 2 6 0,6 0-23 15,-12 1 29-15,3 1-9 0,-2 1 1 0,-1 0 29 16,-1 1-21-16,-1 0-25 0,0 1-4 0,-1-1 5 16,-1 1 6-16,2 0 4 0,0 0-8 15,-2 1-8-15,3 0-2 0,0 1 2 0,-4-2 12 16,5 2-1-16,-2 0-1 0,0 0 6 0,-1 0-17 16,-4 0 23-16,0 0-37 0,9 0 19 0,-1 0-9 15,-1 0-10-15,-1 0 15 0,2 0 3 16,4 0-21-16,2 6-2 0,0-6 14 15,1 0-2-15,1 0 20 0,3 0 8 0,-2 0-17 0,2 0-4 16,-4 0 4-16,1 0 12 0,-2 0-23 16,-3 0 0-16,19-3 9 0,-16 2-6 0,-5-1-4 15,0 1 5-15,-1 1 17 0,0-1-11 16,-2 0-1-16,2 1 22 0,-2-1-10 0,-2 0-3 16,1 0 1-16,1 0 28 0,-2-1-16 15,1 1-14-15,1 1-4 0,-2-1 32 0,1-1-24 16,-1 1 32-16,1 1-32 0,-2-1 7 0,1 0-8 15,1 1-11-15,-2-1-3 0,2-1-3 0,-1 2 18 16,1-2 21-16,0 0-23 0,2 2 13 0,-2-2-19 16,2 0 11-16,-1 0-27 0,-1-1 4 15,1 2 13-15,0 0-16 0,-1 0 18 0,-1 1 8 16,1-3 7-16,-1 1 2 0,0 1-9 16,1 0 3-16,0-1 12 0,-2 2-5 0,1 0 12 15,-1 0-6-15,-1 0-7 0,-1-2-16 0,2 1-10 16,-1 1 8-16,0-1 14 0,0 1-11 0,0 0 17 15,0 0-25-15,2-2 5 0,-4 1-1 16,2 1-17-16,-1 0 21 0,0 0-22 0,-1-1 38 16,1 0-7-16,0 1-5 0,0 0 2 0,1-1 3 15,-2 1-37-15,0 0 21 0,0 0 26 16,1 0-16-16,0 0 5 0,-1 0-8 16,-1 0 8-16,1-1-41 0,2 2 37 0,-1-2-10 15,0 1 16-15,0 1-20 0,-1-2 3 0,0 1-6 16,0-1-10-16,0 1 13 0,1-2 11 0,-2 1-11 15,2 1-12-15,-1 1 26 0,0-2 7 16,-1 1-31-16,1 0 33 0,1 0-16 0,-1 1-13 16,2-1 11-16,-2-1 35 0,1 1-40 0,0 0-7 15,-1 0 30-15,0 0-12 0,0-1 7 16,1 1 11-16,-1 0-33 0,1-1 29 0,-1 0-12 16,2 1 4-16,-2-1-30 0,2 2 20 0,-2-2-10 15,0 0-1-15,2 1-14 0,-3-1 5 16,2 1-23-16,0 0 2 0,-1 0 18 0,1-1-8 15,-1 1-6-15,0-3-15 0,0 3 3 0,0 0-19 16,0-3-9-16,1 2-25 0,-2-1-75 16,0 0 17-16,-1-3-177 0,-1 2 26 0,1-2-133 15,0-1 25-15,-5-4 101 0,1-3 32 0,-2 0 18 16</inkml:trace>
  <inkml:trace contextRef="#ctx0" brushRef="#br0" timeOffset="25206.3341">25625 9396 666 0,'0'0'195'0,"0"0"-30"0,0 0 4 16,0 0-51-16,0 0-6 0,0 0-8 0,0 0-19 15,0 0 2-15,0 0 16 0,0 0-37 0,0-14 0 16,0 14 4-16,0 0 1 0,0 0-23 15,0 0-13-15,0 0-6 0,7-22-2 0,-3 19-2 16,-2 0 7-16,2 0-9 0,0 2 5 16,0-3-12-16,1 1 8 0,-1 0-11 0,10-3-10 15,-5 0 17-15,-2 2-30 0,3-1 18 16,-4 3-5-16,2-2-8 0,-3 1 23 0,1 1-11 16,-2 1-9-16,4-2 15 0,-2 2-6 0,10-3 0 15,0 0-3-15,-3 2-9 0,3-2-17 16,-1 2 15-16,-1-2 22 0,-1 2-6 15,0 0 6-15,4-1-21 0,-5 2 14 0,-1 0 4 16,1-1-9-16,0 1 3 0,-3 0-34 0,0 0 39 16,0 1-4-16,9 0-11 0,-2-1-5 15,-5 0 11-15,0 1-4 0,0-1 6 0,-4 0 0 16,2 1-18-16,-3 0 17 0,4 0-10 16,7-1 14-16,-1 1 9 0,-4-1-17 0,0 1-5 15,5-2 8-15,-1 2 6 0,3-1-17 16,-5 0 3-16,-2-1 0 0,-1 2 5 0,5-4 6 15,4 2 1-15,-2 1 2 0,-2 0-1 16,-6 1-17-16,9-3 10 0,-6 1 23 0,5 1-27 16,-5 1-10-16,-1-1 13 0,-3-1 12 0,0 1-6 15,1 0-10-15,5-2 17 0,3 0-3 0,-5 1-17 16,-2 0-11-16,1 0 30 0,3-3-17 0,-3 3 20 16,5-1-7-16,1 0-6 0,-2 0 17 15,-2-1-10-15,1-1-18 0,1 3 20 0,-5-2-8 16,3 3-20-16,4-2 7 0,-4 0 16 15,3-1-2-15,-1-1 11 0,-3 4-22 0,3-2 17 16,-5-1-4-16,-2 1 5 0,9-2-20 16,-7 2 7-16,8 0 7 0,-4-1-15 0,1 0 4 15,1-2 3-15,-1 1 3 0,0 0 12 16,0 0-30-16,-3-1 38 0,1 1-9 0,-1 0-16 16,5 0 4-16,-7-3 0 0,5 3 6 0,-4 1-6 15,4-1 4-15,-5 4 17 0,4-3-24 0,-4 2 17 16,-2 0-15-16,0 1 3 0,-1 0-6 15,0-1 5-15,1 1 8 0,-2 0-9 0,0 0 20 16,10 0-16-16,2 0-23 0,-2-1 22 0,3 0-3 16,-1 2 16-16,1 0-5 0,0-1-11 0,-11 1 7 15,7 0 5-15,2 0-15 0,2 0 8 16,0 0 9-16,-2 0-28 0,4 0 19 0,-4 0 6 16,0 0-8-16,-2 0 12 0,-3 0-22 15,-1 0 9-15,4 0 12 0,-1 0-25 0,-1 0 7 16,-1 0 21-16,1 0-20 0,1 0 8 15,-1 0-7-15,16-5-2 0,-17 3 19 0,5-2-13 16,0 2-8-16,-2-4-4 0,1 4 32 16,1-5-27-16,-2 1 25 0,0-1-11 15,2-1-25-15,1 2 24 0,-4-1 3 0,2 0-17 16,-3-1-5-16,4 1 12 0,-4-2 0 16,-1 3-11-16,-2 3 25 0,2-6-17 0,-4 4 11 15,3-4-11-15,-1 4-13 0,-2-1 30 0,4-1-13 16,-2 1 1-16,-2 3 10 0,-1-2 0 0,11 0-15 15,-5-1 11-15,-2 3-14 0,3-5 13 16,0 3-12-16,-5 2 22 0,-1-1-37 0,0 2 38 16,8-4-11-16,-7 3 2 0,-1 1-15 15,-1-1 1-15,0 1 4 0,-1-1-1 0,-1 0 1 16,1 3 5-16,-3-1 4 0,4 0 1 0,-2 0-28 16,0 0 18-16,0-1-5 0,-1 0 22 15,2 1-24-15,-2 0 2 0,2 0-2 0,-1 0 10 16,1-2-19-16,9 2 21 0,-3-2-7 0,0 1 14 15,-4 1 1-15,1 0-14 0,-3-1 11 16,1 1-6-16,-1 1-14 0,0-1 11 0,0 0-22 16,-7 1 30-16,6 0 16 0,1 0-22 0,4 0 20 15,1 0-16-15,-1 0 5 0,-1 0-3 16,0 0 3-16,-2 0-7 0,9-9-15 16,-12 7 6-16,1 1-19 0,-1 0 34 0,1 1-19 15,1-2 9-15,0 1-1 0,0-1-3 0,-1 2-9 16,13-5 18-16,-8 2 19 0,-1 2-30 0,11-1 1 15,-3-1 11-15,-2 0-4 0,-2 1-8 16,-2 0 1-16,-3 0 8 0,0 0-9 16,-1 1-1-16,-2 0 11 0,-2-1 13 0,3 1 10 0,-2 0-1 15,2-1-20-15,-1 2 16 0,-1 0-18 16,-1-1 16-16,0 0-16 0,4-2 4 16,-5 2 1-16,0 0-11 0,3 0 6 0,-2-1 5 15,1 0 18-15,1 2-26 0,-2-3 1 0,2 3 15 16,-1-2-2-16,-1 2-25 0,0-1 3 15,-1 1 26-15,5-3-20 0,-4 3 26 0,0-1-34 16,-2-1 21-16,1 2 11 0,1-1-14 16,-1 0-12-16,0 0 1 0,3-1 5 0,-4 2 10 15,0-1-16-15,0 1 9 0,1-1-16 16,0 1 23-16,-2-1-30 0,0 1 30 0,0-1-24 16,2 1-1-16,-3 0 15 0,1-1-18 15,-1 0 5-15,2 0-20 0,-2 0-20 0,1 1-28 16,-1-1-20-16,1 1 7 0,-1 0-159 0,0 0 20 15,0 0-189-15,0 0 27 0,0 0 84 0,-14-13 12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1-18T04:10:18.1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4637 3470 571 0,'0'0'153'0,"0"0"-16"0,0 0-6 0,0 0-3 15,0 0-14-15,0 0-2 0,0 0 3 16,0 0-18-16,0 0 9 0,0 0-46 0,0 0 26 15,14-15-18-15,2 20-13 0,0 1 17 16,2-1-16-16,-2 3 1 0,0-1-8 0,-2 1-3 16,2 1-1-16,-2 2-14 0,0-2-8 0,-2 2 0 15,-2 0 16-15,3 1-18 0,2 1 0 16,0 2-2-16,-3-2 8 0,3 2-11 0,-1 3 0 16,-1-3-1-16,2 2-2 0,-2-2-4 0,1 2 14 15,-3-2 16-15,2 1-10 0,-2-1-23 16,-1-2 3-16,3 0 5 0,-4-1-2 0,-1 0-2 15,1 0 6-15,1 0-4 0,-3-4 13 16,-3 1-12-16,0-2-9 0,0-3 8 16,0 2 0-16,-2-1-16 0,0 0 7 0,0-2-29 15,1 1-5-15,-1-2-10 0,1 3-14 0,-2-4-2 16,0 1-17-16,1-1-25 0,0-1 9 16,-2 0-82-16,0 0-84 0,0 0 20 0,7-14 18 15,-4 8 18-15,2-11-145 0,0 0 3 16</inkml:trace>
  <inkml:trace contextRef="#ctx0" brushRef="#br0" timeOffset="349.5334">5136 3588 462 0,'-3'-12'230'0,"2"1"-5"0,1 3-32 0,-1 0-2 16,1 3-15-16,0-1-24 0,0 6-8 0,0 0-15 16,0 0-15-16,-6-14-7 0,5 11-17 0,1 1-1 15,-2 0-4-15,2 0-17 0,-2 1-30 16,1 1 15-16,-3 1-10 0,0 1-18 0,-1 1 4 15,-7 5 10-15,-1 3-13 0,-1 1 10 0,1-1-17 16,0 2-2-16,-1 0-1 0,1 1-2 16,-5 4 11-16,4 0-14 0,-3-2-3 0,0 1 15 15,-1 1-11-15,3 0-15 16,0 1 12-16,-1-3 5 0,0 5-4 0,1-5-9 0,-1 1 1 16,1 1 2-16,-2 0 6 0,3 1-6 15,-2-3-4-15,4-2 6 0,-2 0 6 0,3 0 2 16,-1-2-26-16,1-1 18 0,1-1-7 15,1 1 3-15,3-4-3 0,2-1-5 0,-1-2 8 16,1 1-10-16,3-2-10 0,-3-1-2 16,2 0-7-16,0 0 3 0,-1-2-19 0,0 1-28 15,3 0-22-15,-2-1 2 0,2 1 10 0,0-1-212 16,-1-5 22-16,3 2-121 0,1 0 28 16,5-9 53-16,2 1 16 0</inkml:trace>
  <inkml:trace contextRef="#ctx0" brushRef="#br0" timeOffset="663.356">5392 3877 430 0,'5'11'155'0,"-2"-1"-12"16,0 6-55-16,1-3 33 0,-2-2 0 0,0 5-4 16,-1-2-32-16,1 4 2 0,-2-3 7 15,0 3-9-15,0-9-39 0,0 3 23 0,0 1 7 16,0-1-21-16,0-1 2 0,0-2-14 0,0 1-2 16,0 4 10-16,0 0-5 0,-12 14-22 0,11-19 12 15,-1 1-1-15,0-2-5 0,2-8-3 16,0 6 3-16,0 1-20 0,0-2-14 15,0-5-39-15,0 9 5 0,0-3-58 0,0-6-84 16,0 6-141-16,0-6 22 0,0 0 18 0,1 10-31 16</inkml:trace>
  <inkml:trace contextRef="#ctx0" brushRef="#br0" timeOffset="1134.9788">7533 3553 534 0,'4'-1'246'0,"1"1"-36"16,1-1-34-16,-1 1-13 0,2-1-8 0,1-1-8 15,-2 3 10-15,2 0-28 0,1-1 8 0,5 0-14 16,15 15-23-16,-14-10-13 0,2 2-7 16,0 1 3-16,-1 1-23 0,1 3-6 0,-3 2-13 15,-3-2 12-15,3 1-2 0,2-1-21 16,-1 4-3-16,-5-1-6 0,-1-1 7 0,5 1-9 15,-4 2 7-15,1-3-9 0,-2 2-11 0,-1-1 5 16,0-2 3-16,1 4 12 0,-2-1 2 0,0-3-17 16,0-2 7-16,-4-1 1 0,1-2 0 0,0 0 0 15,-1-1-22-15,1 0-5 0,-3-4 20 16,1 3-2-16,2-2-15 0,-2 1-5 0,-1-2-23 16,1 1-33-16,-1-2-20 0,0 0-26 15,1 0 12-15,0-1-102 0,-2-1-127 0,0 0-31 16,0 0-17-16,0-10 48 0,-2 5 37 15,1-3 10-15</inkml:trace>
  <inkml:trace contextRef="#ctx0" brushRef="#br0" timeOffset="1446.6584">7929 3586 643 0,'0'-8'297'0,"-1"3"-39"0,1-1-56 15,0 2-1-15,0 0-39 0,0 2-20 0,0-2-12 16,0 2-22-16,-1-1-15 0,1 1-20 0,0 1 18 15,0-1-29-15,-1 1-5 0,0 3 2 16,0 0-17-16,-1 1-5 0,0 1 12 0,-4 9-20 16,-1 0 7-16,2 0-12 0,-4 2-9 0,0 1 14 15,1 0 2-15,-3 2-10 0,0-2 4 16,3 1 4-16,-5 0-4 0,2-1-11 16,0 1 1-16,-1 0 14 0,3 2-10 0,-1-3 4 15,-1 1-13-15,1-3 10 0,0 1 8 0,1 0-25 16,-1-4 2-16,3 2 14 0,-3-1-29 15,4 2 12-15,-1-2 12 0,2-4-21 0,-7 1-3 16,5-2-28-16,3-2-40 0,-1 0 10 0,2-1-29 16,-1 2 9-16,1-3-154 0,0-1-146 15,0-2-3-15,3 1 29 0,-1 0 25 0,1-1-18 16,0-3 0-16</inkml:trace>
  <inkml:trace contextRef="#ctx0" brushRef="#br0" timeOffset="1949.5629">8218 3798 299 0,'17'1'217'0,"0"3"-22"0,-2 2-48 16,-4-4-3-16,-3 1-19 0,0 0-36 0,-3 3-14 15,2-2 17-15,-4 1 6 0,6 5-45 0,-2 0 27 16,-2 3-9-16,0-2-27 0,-4-2 26 16,0 1-31-16,-1-1 19 0,0 4-21 0,-12 14 28 15,7-11 3-15,-3 1 1 0,0-5-26 16,-3 1 8-16,1 3-14 0,0 0 13 16,-1-4-23-16,3 2-5 0,5-4 23 0,-5 2-20 15,1-3 3-15,4-1-3 0,0-2-13 0,0 0-5 16,1 0 8-16,1-2-3 0,0 1 14 0,1-5-5 15,0 0-1-15,0 6 17 0,17 10-11 16,-4-9-14-16,0-2 11 0,6-2-2 16,-1 1 1-16,-3-4 3 0,-6 0-20 0,8 0 24 15,3 0-18-15,-1 0 10 0,3 0-4 0,1 0-13 16,-2 0 3-16,-2 0 10 0,-4 0-17 16,-1 0 4-16,2 0 10 0,0 0-10 0,-3 0 23 15,-1 0-30-15,-3 0 10 0,-1 0-1 0,-1 0 10 16,-7 0 0-16,7 0-19 0,-7 0 20 15,6 0 6-15,-6 0-31 0,7 0-8 0,-7 0-8 16,0 0-6-16,6 0-27 0,-6 0-26 16,0 0 6-16,12-10-228 0,-11 9 23 0,-1-2 22 15,1 0-113-15,1-4 41 0,8-4-5 16,8-4 9-16</inkml:trace>
  <inkml:trace contextRef="#ctx0" brushRef="#br0" timeOffset="2645.6309">11617 3452 371 0,'4'0'235'0,"2"0"-49"0,-2 0-25 16,1 2-21-16,-1 1 6 0,2 0-20 15,-1 0 0-15,12 10-3 0,-4-1-18 16,4 3-17-16,-1 3-13 0,0-1-10 0,-3 4 14 15,5 1-21-15,-7-1-5 0,3 1 18 16,1-1-43-16,-1 0 12 0,-1-2 0 0,-4 0-12 16,2 2-5-16,0-2 3 0,-2 0 8 15,-2-2-5-15,-2-2-11 0,1 0 6 0,1-2-7 16,-5-2 0-16,1-3 0 0,-1 1-5 16,0-1 2-16,1-2 9 0,-3-1-30 0,2-1-26 15,0 0-9-15,-1-1-27 0,-1-2-27 0,1 2 7 16,0-1-28-16,1-1-49 0,-2-1-125 0,-2 0 21 15,2-3 22-15,0 0-82 0,-1-2 10 16</inkml:trace>
  <inkml:trace contextRef="#ctx0" brushRef="#br0" timeOffset="2963.2403">11914 3552 241 0,'-2'-10'278'15,"2"3"-22"-15,-3-1-48 0,3 4-55 0,0-2 1 16,0 2-19-16,-1 1-21 0,2 2 6 0,-1-3-32 15,-2 2-6-15,2 2-6 0,0 0-18 16,0-1-1-16,-2 1-6 0,-3 5 2 0,4-2 7 16,-1 3-10-16,1 1-20 0,-6 8 4 0,2 4 13 15,-4-1-7-15,-2 2-25 0,2-2 9 0,-1 1-1 16,-2 0-11-16,1 0 15 16,-2 3-2-16,3-4-5 0,-3 1 10 0,1-2-6 0,1 4 3 15,-2-2-3-15,-5 1-3 0,3-3-3 16,3-1 2-16,3-2-8 0,-7 2 12 0,2 0-16 15,6-3-5-15,-6-1 6 0,5-1-5 16,-4 0-2-16,5-1-1 0,2-1 3 0,0-3-6 16,1 0-31-16,0-2-31 0,2-1-14 15,1 1 7-15,0-2-139 0,0 0-145 0,0-2 24 16,4 0-65-16,0-3 17 0,2-2 72 16</inkml:trace>
  <inkml:trace contextRef="#ctx0" brushRef="#br0" timeOffset="3431.8127">12237 3821 252 0,'7'-2'304'0,"-2"0"-25"0,1 1-47 0,9-2-41 0,-5-1-13 15,-3 2-32-15,1 0-18 0,-1 0 5 0,2 2-12 16,-2 0-17-16,0 0 3 0,1 0-30 15,0 0-14-15,1 0 18 0,3 0-15 0,13 11-35 16,-11-5 5-16,0 2 20 0,-6-1-21 16,-2 0-7-16,-2-1-3 0,0 1-11 15,-4 1 5-15,2-2-11 0,-2 1-2 0,0 2-6 16,-16 13 10-16,7-10-16 0,1 1 0 16,3-4 17-16,-2-4-11 0,2 2-26 15,3-1 26-15,0-2-10 0,-2 0 10 0,3 2-19 0,1-1 22 16,0-5-5-16,0 0-9 0,14 25 10 15,-6-11-3-15,2 1 5 0,-1-2 8 0,5 1-4 16,-1 2 1-16,-1-3 3 0,1-1 1 16,-4 1-2-16,2 0 3 0,2-1-7 0,-6-1 19 15,0 2-19-15,2-2 4 0,-3-2-1 0,-3 0-15 16,1-2 14-16,-2-2-2 0,-2 1 14 16,0-6-5-16,0 0-8 0,0 5 3 0,-13 5-7 15,-1 0 23-15,-3-3-20 0,-2 0-6 16,-2-2-3-16,-2-1-13 0,-2 2-3 0,2-2-11 15,0-4-29-15,13 0-5 0,-6 0 8 0,0 0-176 16,-1 0-158-16,3 0 29 0,5 0 23 16,-7-8 21-16,14 3 0 0,0-1 46 0</inkml:trace>
  <inkml:trace contextRef="#ctx0" brushRef="#br0" timeOffset="3912.8467">14937 3366 373 0,'4'-3'263'0,"1"0"-15"16,-1 0-39-16,1 0-37 0,-1 2 10 0,-1 0-30 16,1 0-18-16,2 1 1 0,-1 1-8 0,3-1-7 15,0 0-3-15,21 14-19 0,-12-4-10 16,0 2 5-16,1 3-21 0,0 2-4 0,0 1-12 15,0 1 10-15,0 3-15 0,-1 1-3 16,2 2 0-16,-4-3-18 0,1 2 16 0,-2 1-18 16,1 0-17-16,-2 0 10 0,2 0-3 0,-3-3 9 15,1 4-4-15,-5-1-7 0,3-3-11 0,1 2 2 16,-2 0 0-16,3-5 5 0,-3 3 0 16,-3-3-2-16,0 0-4 0,-2-3 4 15,2-2-7-15,1-1 1 0,-3-5-7 0,-1-1-32 16,-4-1-20-16,2-1-22 0,-1-2-49 0,-1-3-13 15,0 0 11-15,-3 6-261 0,0-8 26 0,0 0 24 16,-1 0-19-16,-4-10 25 0,1-1 5 16</inkml:trace>
  <inkml:trace contextRef="#ctx0" brushRef="#br0" timeOffset="4180.4687">15405 3588 323 0,'1'-9'308'0,"-1"3"-41"0,2 1-54 0,-2 0-31 15,0 1-25-15,0 2 11 0,1-1-49 0,-1 1-7 16,0 0-20-16,0 0 8 0,0 2-26 16,-3 3 2-16,1-2 11 0,-2 4-30 0,-5 5 1 15,-6 5 4-15,-2-2-9 0,3 6-1 0,0-1-16 16,-5-1 9-16,2 0-16 0,-3-1-3 16,2 3 2-16,-1-3-12 15,0 1 6-15,0 0-9 0,-1-1 7 0,-1 1 11 0,3-1-22 16,-2-2 5-16,-1 3-22 0,4-2-15 15,-1-2-10-15,3-2-29 0,-1 1-18 0,6 0 5 16,-3 1-86-16,4-7-89 0,3-3-112 16,3 1 24-16,3-1-30 0,0-3 15 0,0 0 36 15</inkml:trace>
  <inkml:trace contextRef="#ctx0" brushRef="#br0" timeOffset="4731.8248">15750 3707 543 0,'7'-4'280'16,"-1"3"-31"-16,-2 1-38 0,0 0-46 0,0 0-16 16,-2 0-12-16,0 1-17 0,1 3-10 0,-2-1-10 15,2 2-11-15,0 0 0 0,-2 1-18 16,0 0-19-16,1 13 16 0,-2-4-15 0,1 3 15 15,0-6-35-15,-1 1 4 0,2 4 5 16,-1-4-19-16,-1-3 9 0,2 0-28 0,2 4 15 16,-2-5-5-16,0 0 1 0,1-2-11 0,2-2-4 15,-1-1 18-15,2-2-12 0,-1 1-6 16,1-2 14-16,0 0 18 0,2-1-6 16,1 0-5-16,3 0 18 0,17-11 6 0,-15 6 17 15,-6-1 6-15,-1 2 20 0,3 2 16 0,-5 0-15 16,1-1-30-16,-1 0 15 0,-1 1-36 0,-1 0 11 15,1 1-17-15,1 1 8 0,-5 0-9 16,0 0-9-16,0 0-10 0,0 0-3 0,7 0 21 16,2 11-27-16,-7-6 16 0,0 1 4 0,4 8-26 15,-2 5 14-15,-1 1 7 0,0 0-26 16,2 3 26-16,-4-1-12 0,-1-10 4 0,0 5-6 16,0 4-12-16,0 1 7 0,0 2 2 15,0-1 10-15,0 2 46 0,-14 24-42 0,11-27-16 16,-1-2-8-16,1 3 45 0,0-5-35 0,0 0-16 15,1-2 6-15,-1-4 0 0,1-1 10 16,1-2 4-16,0-3-24 0,-1 0-10 16,1-2-18-16,0 0-21 0,0-2-46 0,1-1-40 15,-1-1 14-15,-3-2-230 0,2-1 30 0,-2 0 25 16,-5-10 26-16,0-3 21 0,-4-2-99 16,0-4 23-16,-1 1 14 0,1 1 6 15</inkml:trace>
  <inkml:trace contextRef="#ctx0" brushRef="#br0" timeOffset="6263.6867">4558 2358 367 0,'0'0'257'0,"0"0"-42"0,0-12-27 16,0 12-33-16,0 0 20 0,0 0-12 15,0 0-16-15,0 0-48 0,0 0 10 0,0 0-10 16,0 0-22-16,0-13-5 0,18 0-16 16,-22 13-8-16,-2 0-15 0,1 0 10 15,-2 1-9-15,-9 2 12 0,0 2-13 0,-2 2 15 16,2 1-14-16,-1-2-7 0,-2 1-22 0,4 1 24 16,0 1-10-16,0 0-13 0,0 0 4 15,3 1 0-15,3-1 5 0,-1 0-14 0,3-2-6 16,3 2 8-16,1 0 13 0,1-2-7 0,0 1-11 15,2-1 2-15,0 2 16 0,10 17-10 16,-3-7 5-16,4-1-6 0,-2 0-10 0,3-1 4 16,1 0 10-16,2 1-8 0,-3 1 14 15,2-1-12-15,0 2 7 0,-3 0-4 0,-2 0-9 16,2 0-13-16,-1-4 16 0,-2 3 8 0,-1-2-8 16,-3 1 5-16,0-1-2 0,-2-1-4 15,-1-1-1-15,-1-15-6 0,0 11 19 0,-11 16-9 16,0-13 14-16,1-1-13 0,-3 1 21 0,-2-3-32 15,-3-1 19-15,-1-2 9 0,1 3-3 16,0-5 3-16,-1-2-21 0,3 0 23 16,-2 4 5-16,-1-5-24 0,6-2 1 0,-1-1 13 15,5 2-3-15,9-2-5 0,-8 0 3 0,1 0 8 16,7 0 6-16,-8 0-1 0,8 0-20 16,-8 0-11-16,8 0 2 0,-8 0-34 0,8 0-39 15,-13-12-16-15,10 10 9 0,2-1-107 0,-1-1-50 16,0-1 19-16,2 1-206 0,0-1 48 0,2 0 4 15,0-1 8-15</inkml:trace>
  <inkml:trace contextRef="#ctx0" brushRef="#br0" timeOffset="6493.2844">4622 2752 421 0,'2'0'254'0,"0"0"-51"0,1 0-46 0,-2-1 3 15,1-1-24-15,0 1-22 0,0 1-36 0,0-2 4 16,-1 2-28-16,-1 0-46 0,1-1-1 16,0 0-235-16,0-2 18 0,0 0 16 0,0 0 12 15,2-2 14-15,-1 1 8 0,-1-1 5 0</inkml:trace>
  <inkml:trace contextRef="#ctx0" brushRef="#br0" timeOffset="6965.6889">4955 2380 367 0,'3'-2'253'0,"0"1"-43"0,0 0-49 15,-1-1-6-15,1 2 1 0,1 0-18 16,1 0-6-16,-1 1-5 0,1 1-25 0,6 8-27 16,-1-3 15-16,1 1-24 0,-1 0 6 15,1 2-3-15,-1 0-8 0,-2 4-16 0,-1-1 2 16,1 1 14-16,-3 0-1 0,-4 3 8 16,1 2-20-16,1 1 8 0,-3-10-15 15,0 5 0-15,0 4-1 0,-12 22 0 0,7-19 6 16,-2 0-17-16,0-3 9 0,-3 3 5 0,4-1-16 15,-2-2-12-15,3 0-12 0,-1-1 7 0,3-3-2 16,-1 3 4-16,2-6 10 0,1-1-10 0,-3-3 8 16,4 0-13-16,0-8 15 0,0 7-14 15,15 11 14-15,-6-11-18 0,7-1 6 0,-2 0-7 16,5-2 2-16,3-2-7 0,-3-1 29 0,4-1-18 16,-12 0 24-16,5 0-17 0,4 0 12 0,1 0-16 15,20-13 18-15,-20 11-5 0,-2 1-17 16,-6 0 10-16,-2-2-11 0,-3 2 10 0,-1 0-1 15,0 1-9-15,-1-1 14 0,-1 1-7 0,-1 0-3 16,0 0-4-16,0-1-14 0,-1-2-2 16,1 1-33-16,-2 0-31 0,0-1-39 0,0 1-31 15,2-3 14-15,-1 0-316 0,5-8 41 0,2-1 26 16,2-3 24-16,4-1 29 0,2-2 37 16,8 0-20-16</inkml:trace>
  <inkml:trace contextRef="#ctx0" brushRef="#br0" timeOffset="7647.4321">8051 2323 301 0,'0'-2'233'0,"-2"0"-48"0,0-1-29 16,0 1-1-16,-1-1-15 0,-1 0-32 16,0 2-10-16,-2-1 0 0,-1 1-24 15,-11 1-5-15,12 0 7 0,-7 0-19 0,-1 0 5 16,-22 12-23-16,16-5 12 0,2 0-5 0,-1 1-20 15,0 0 3-15,-2 1-21 0,5 1 15 16,-1-1 8-16,3-1-7 0,-3 4-10 0,4-2 12 16,4 2-12-16,-3-1-26 0,4 0 6 0,3-1 10 15,2-1 4-15,-1 7 13 0,4-4-13 16,0-12 19-16,0 10-19 0,0 4 8 0,15 15-12 16,-5-15 2-16,4 1-22 0,-1 0 17 15,1 1 14-15,2-1-2 0,2-1-12 0,-4-1 9 16,5 3-5-16,-3-1-18 0,-1-1 27 15,-4-3 2-15,2 1-22 0,-7 0 26 0,4-2-14 16,-4-1 3-16,0-3-10 0,-2 1 3 0,-2-2 3 16,-2-1-1-16,0-4 3 0,0 0 15 0,0 8-14 15,-14 11 3-15,3-11-7 0,-3 2 2 16,-2-3-3-16,2 1 15 0,-5-2-6 0,1-2 12 0,-3 1-12 16,1-2 3-16,1-1-21 0,1-1 1 15,-3 1-14-15,6-2-23 0,4 0 2 16,11 0-151-16,-8 0-128 0,1 0 22 0,-5-12-89 15,10 7 17-15,3-1 72 0</inkml:trace>
  <inkml:trace contextRef="#ctx0" brushRef="#br0" timeOffset="7800.7007">7875 2745 433 0,'5'-1'233'0,"-1"1"-42"15,-2 0-15-15,1-2-34 0,-1 1-9 0,0 0-58 16,0 1-31-16,1 0-3 0,1-2-155 16,-3 2-150-16,0-2-62 0,1 1 4 0</inkml:trace>
  <inkml:trace contextRef="#ctx0" brushRef="#br0" timeOffset="8545.1743">8386 2657 348 0,'5'-2'232'0,"8"-4"-16"15,-5 2-12-15,-1 3-28 0,-5-4-7 16,3 4-21-16,-2-4 9 0,-1 0-9 16,-2 1-12-16,2 0-16 0,0 0-29 0,-1 1-13 15,-1 0 4-15,0-3-25 0,0 6 4 0,0 0-14 16,0-6-6-16,0 6 8 0,-12-13-17 0,6 10-12 16,0 2-1-16,0-1 13 15,-11-1-13-15,11 3 7 0,-2 0-25 0,-4 0 6 16,-1 0 18-16,-13 15-18 0,13-10-9 15,-1 2-2-15,1 3-4 0,4 0-10 0,-3-1-14 16,5-4 19-16,2 2-2 16,2-2 8-16,0 1-6 0,1 0-6 0,0-1 10 15,2-5 15-15,0 0-2 0,0 0-11 0,0 8 5 0,15 2 0 16,-9-7-7-16,10 2 7 0,-3-3 16 16,-3-2 5-16,3 0 0 0,2 0 17 0,19-12-13 15,-18 6 14-15,1-1 9 0,0-2-1 0,-2-2 16 16,-1 0 6-16,2-4-16 0,-2-4-13 0,1 3 23 15,-2-1-7-15,-2 0 21 0,1-1 12 16,-3-2-35-16,0 2-5 0,1-1 57 0,-2 4-34 16,-2 2-9-16,-1 6 18 0,-1 0-7 0,0 0-8 15,-2 1 0-15,2 3-6 0,-3 1-27 16,1-2-19-16,0 2-7 0,0 0-2 0,-2 1 13 16,1-1 4-16,-1 2 1 0,0 3-6 0,0 0-25 15,0 3 46-15,0 1-23 0,-1 10 0 16,1-10 4-16,0 5 10 0,-11 21-29 0,7-15 22 15,0 4 2-15,-3-1-27 0,1 0-2 0,5-3 4 16,-2 0 2-16,1-2-1 0,0 2 2 16,-2-2-4-16,2-2 4 0,2-2-18 0,0-12 13 15,0 11-3-15,0-3-13 0,0 0 15 0,0-1 0 16,0-1 13-16,13 6 0 16,-3-2-23-16,0-5 40 0,-3-2-41 0,8 2 12 15,-1-1-6-15,5-3-13 0,1-1-6 0,-10 0-7 16,9 0-35-16,5 0-17 0,23-11-30 0,-21 6-54 15,4 0 16-15,-6-2-222 0,6 0-74 16,0-1 43-16,-4 1 15 0,-1-1 26 0,1-2 23 16,1 0 17-16,3-5 7 0</inkml:trace>
  <inkml:trace contextRef="#ctx0" brushRef="#br0" timeOffset="9431.7141">11583 2494 244 0,'1'0'230'15,"1"1"-42"-15,-1 0-21 0,0 2-19 16,0 0-59-16,-1 2 20 0,0 1-8 0,0 1-37 15,3 14 29-15,-3-13-11 0,0 7-15 16,5 22 2-16,-5-27-15 0,0 6-11 0,0 3 8 16,0 4 1-16,0-3-19 0,0 1-22 15,0 0 21-15,0-1-11 0,-12 18 5 0,12-23-1 16,-4 0-1-16,4-4-13 0,-5-2 10 0,4-2-37 16,1-1 23-16,-1-1 12 0,-1-1 19 15,2-1-1-15,0 2 27 0,0-3-1 0,0 0 9 16,0 0 24-16,-1 0 4 0,0-2-7 15,1 1-12-15,0-1-18 0,0-1-10 0,-2-1 13 16,2-2 4-16,-2-1-3 0,1-1-10 16,1-12-1-16,-2-1-23 0,2-3-9 0,-2-3 35 15,2 12-25-15,0-5 3 0,0-6-6 0,0-1 16 16,0 0-33-16,0 0 9 0,0 0 3 16,0 0-1-16,12-19-10 0,-9 24-5 0,2-1 16 0,-3 4 3 15,-2 1-16-15,2 7-11 0,3-8 3 16,3 6-15-16,-4 1 31 0,7-1-23 15,-3 5-7-15,1 0 35 0,5 1-28 0,3 0-17 16,-5 3 32-16,-12 2-12 0,7 0 6 0,0 0-1 16,13 16-10-16,-10-7-3 0,3 2 13 15,-5 2 9-15,-7 2-42 0,-1-9 7 0,0 7 17 16,0 2 14-16,0 1-18 0,-19 18 4 0,5-17-31 16,2-1 7-16,-3 2 14 0,1-2 0 0,0-1 6 15,3-2-12-15,-1-1 12 0,-1 1-1 0,2-3 1 16,4-2-9-16,-4 4-30 15,4-4-21-15,0-1-43 0,3 0-8 0,-1-2-14 16,2 1 13-16,2-4-147 0,0 1-119 0,0 0-3 16,1-3 23-16,4-1-9 0,0-1 12 0,1 2-2 15</inkml:trace>
  <inkml:trace contextRef="#ctx0" brushRef="#br0" timeOffset="9603.4616">11851 2763 246 0,'4'1'221'0,"-4"-1"-56"0,1 2-6 16,1-2-49-16,1 1-14 0,0-1-136 0,-1-2-104 16,0 1-140-16,0 0-28 0</inkml:trace>
  <inkml:trace contextRef="#ctx0" brushRef="#br0" timeOffset="9976.5419">12136 2489 299 0,'4'-2'287'0,"-2"0"-63"0,-1 0-37 0,2 2-31 16,1 0-15-16,-2 0-4 0,0 2-20 0,-1 0-23 15,2 0 10-15,-1 3-50 0,1-1 20 16,-3 3-2-16,6 9-7 0,-3 2-7 0,-3 1-1 16,0-8 14-16,0 2-13 0,0 1-24 15,0 6 2-15,0 0-6 0,-13 21 7 0,10-20 8 16,1 0-18-16,-2-2 6 0,1 0-26 0,3-11 16 16,0 6 2-16,0 1-1 0,11 12-13 0,-4-13 16 15,-3-1-26-15,5-1 0 0,3-3 15 16,-1-1-2-16,1 0 13 0,-3-3-22 0,1 0 24 15,-1-2 1-15,-1-3 0 0,0 2 0 16,-2-1-13-16,1 0-1 0,3-1-3 0,-10 0 6 16,6 0 3-16,1 0-32 0,-1 0-12 15,6 0-67-15,13-10 10 0,-14 2-207 16,4-3-116-16,0 2 39 0,0-1-1 0,3 0 43 16,-3-2 4-16,8-1-21 0</inkml:trace>
  <inkml:trace contextRef="#ctx0" brushRef="#br0" timeOffset="10809.1929">14878 2321 436 0,'2'3'312'16,"1"-2"-55"-16,1 1-42 0,-2-1-38 0,2 0-10 15,-2 0-26-15,-1 1-1 0,2-2-39 16,-1 3 1-16,1 0-19 0,1 0-20 0,-2 2 12 15,0 0 7-15,4 8-33 0,-1-2 19 0,0 5-31 16,-1 3 18-16,-2-2-17 0,-2-6-18 16,0 4 25-16,0 5-27 0,0 2 15 0,0 2-14 0,0-3 1 15,-15 24 14-15,10-23-22 0,3 1-1 16,-1-2-3-16,1-3 4 0,2-4-7 0,-3 1 6 16,0-1-7-16,1-6 4 0,1 0 20 15,0-1-17-15,0-3-8 0,0 1 8 16,1-3 26-16,-2 3 7 0,2-4 11 0,-1 1 4 15,1-1-13-15,-3-1 10 0,3-2-13 16,0 0 21-16,0-3-9 0,4 0-13 0,-4-2 7 16,2-13-28-16,-2 9-2 0,0-5 3 0,10-25-13 15,-3 15 6-15,-3-2 8 0,-1 0 6 0,0 0-7 16,-2-1 22-16,6 2-25 0,-3 3 14 0,1 0-25 16,-5 15 24-16,0-6-2 0,0-2 11 15,0 2-23-15,0 2 34 0,0-2-24 0,0 2-31 16,0 2 18-16,0 2-1 0,0 1-18 0,0 3 17 15,5-6-19-15,0 7 12 0,-1 0-8 0,0 1 4 16,1 0 3-16,-1 2-26 0,1-1 20 16,0 2 4-16,0 1 0 0,-5-1 1 0,0 0 2 15,10 0-34-15,-3 0 6 0,-7 0 28 16,17 13-18-16,-16-10-2 0,4 2 17 0,-3 1-6 16,-1-1-21-16,-1 1 20 0,-1 0-7 0,1 0 16 15,-12 15-24-15,7-10 19 0,1-2-7 0,-7 4-13 16,-1-2-6-16,5 1-16 0,-4-2-26 15,3-3-12-15,-4 1-33 0,-1-1-24 0,7 1 14 16,-2-2-145-16,3-3-109 0,-1 0 27 16,2 1 26-16,0 0-35 0,2-2 8 0,-2 1 35 15,4-3 11-15</inkml:trace>
  <inkml:trace contextRef="#ctx0" brushRef="#br0" timeOffset="10995.0576">15026 2623 471 0,'3'1'269'0,"-1"1"-29"0,0-1-55 15,1-1-13-15,0 2-11 0,0-2-10 0,0 3-14 16,1-3-34-16,-1 3-32 0,1-1-27 0,0-1-62 16,0 2 3-16,-1-3-184 0,2 1-176 15,2 1 24-15,-1-2 13 0,2 0 16 0</inkml:trace>
  <inkml:trace contextRef="#ctx0" brushRef="#br0" timeOffset="11775.5119">15773 2569 454 0,'4'-10'264'0,"-1"0"-24"0,5-1-16 16,-5 0-27-16,-3 11-14 0,0-8-29 0,0-1-5 16,0 1 2-16,0 1-24 0,0 0-27 15,0 7-6-15,-11-17 3 0,5 6-28 0,-4 0-18 16,1 4 12-16,-3-1 2 0,2 1-20 0,-4 1 10 16,3 2-15-16,0 2-18 0,-1 2 1 15,1 0-14-15,-6 0 17 0,-1 0-19 0,-20 16 2 16,18-8 17-16,-2 1-18 15,5 2-2-15,-2 0 12 0,0 1-21 0,5 1 13 16,1-1-16-16,2 1 16 0,0-1-10 0,4 2-18 16,2-3 6-16,2 1 5 0,3-4 2 15,0-8-17-15,0 8 14 0,13 11-5 0,-3-10 15 16,2-1-6-16,-2-2-5 0,1-4 14 0,0 1 14 16,5-1-20-16,-3-2 17 0,-13 0 19 15,16 0-15-15,15-11 17 0,-13 0-7 16,-1-3 13-16,0-1 4 0,-1 2 7 0,1-5-4 15,-3-2-13-15,-1 0 19 0,1-2 32 0,-2 2-21 16,1 0 8-16,-4 0 3 0,2 3-32 0,-3 2 22 16,-2 0-7-16,-2 3 16 0,-1 4-8 15,0 0-7-15,-1 3-4 0,0 1-2 0,1 0-6 16,-2 1-8-16,0 1 6 0,1 0-20 16,-1 0-2-16,0 1-3 0,-1 1-2 0,0 0-27 15,0 0 1-15,-1 7 8 0,-1 0-14 0,-3 10 0 16,-2 2 19-16,0 1-27 0,1 2 26 15,-6 0 1-15,0 2-3 0,2-3 3 0,-2 1-11 16,1 1-15-16,2 0 22 0,-1-2-25 16,1 0 16-16,2-2-1 0,6 0-23 0,-4-1 22 15,5-2 7-15,0-3-8 0,0 6 5 0,0-12-16 16,0 2 26-16,11 18-15 0,-1-14 9 0,3-3 11 16,1-1-1-16,1-1-4 0,0-1-14 15,1-1-11-15,-5-3 19 0,0 0 10 0,-3 0-15 16,-2-1-2-16,3-1 3 0,-3 0-1 0,0 1 29 15,-1-1-4-15,0-1-22 0,-2 2 1 16,0-2 27-16,1 0-10 0,-2 0 1 16,2 0-2-16,-2 1-1 0,-2-1-5 0,0 0 0 0,0 0 4 15,0 0 1-15,0 0-3 0,0 0 0 16,0 0-2-16,7 0-9 0,-7 0 0 0,0 0-61 16,0 0-27-16,0 0-40 0,11 1-18 15,-11-2-66-15,0-2 18 0,1 0 18 16,0 2-344-16,-2-3 64 0,-2 0 10 0,1 0 30 0,-6-8 48 15,1 2 45-15,-5-2 12 0,-4 0 3 16</inkml:trace>
  <inkml:trace contextRef="#ctx0" brushRef="#br0" timeOffset="17294.0788">4549 5181 400 0,'0'-14'181'0,"0"14"-28"0,0 0 15 0,0-13-22 15,0 13 5-15,-20-24-25 0,12 17-5 0,-3 0-19 16,3 2 3-16,0 3-12 0,0-1-12 15,0 1-22-15,1 2 4 0,-1 0-11 0,8 0 12 16,-12 0-7-16,-2 0-10 0,-18 10 3 0,13-2-10 16,2-1 12-16,-2 2-25 0,1 1-5 15,1 2 5-15,0 1-10 0,-2 0 9 0,1 3-18 16,3-1 26-16,1 2-18 0,-1-3 7 0,4 2-11 16,1 1 16-16,1-1-3 0,3 2-16 15,0-3 2-15,-2 2 4 0,5 0-13 0,0 1 25 16,-3-2-11-16,6-8-11 0,0 1 12 15,0 4 7-15,0 1-13 0,16 15 9 0,-9-16 2 16,2-1 4-16,-4-2-8 0,5 1-5 0,-3-3-10 16,5 1 14-16,1-1-10 0,-2-3-4 15,-2-1-2-15,-1-2 20 0,-1-1-10 0,2 1 23 16,-1-2-3-16,0 0 9 0,-8 0 4 16,8 0 34-16,3 0 3 0,16-16-9 0,-11 10 36 15,-1-6-43-15,1 0 2 0,-2-1 24 0,-2-3-10 16,1 1-8-16,-2-3-8 0,-5 5 28 15,4-4-16-15,-1 2 0 0,-4 2-16 0,-1-1 17 16,-4 1-10-16,1 3-22 0,-1 10-12 16,0-10-2-16,0 2 9 0,0-1-10 0,0 0-7 15,0-2-17-15,-12-13 26 0,7 11-2 0,1 3-25 16,-2 1 18-16,2 1-12 0,2 4 0 16,-1-2-48-16,1 2-30 0,0 1-36 0,0 0-6 15,0 0-32-15,-2 0-38 0,3 0 18 16,0 3-126-16,-1-2-114 0,2 2-51 0,0 0 50 15,2 0 23-15,0 0 26 0,2 0-22 0,1 2 1 16,0-1 2-16</inkml:trace>
  <inkml:trace contextRef="#ctx0" brushRef="#br0" timeOffset="17449.0014">4717 5304 433 0,'2'2'218'0,"1"-3"-21"0,0 2-19 0,1-1-38 16,-3 1 10-16,1-1-32 0,-2 2-46 16,2-2-47-16,-2 1-26 0,1 2-1 0,-3-3-286 15,1 1-56-15,-1 0 40 0,1 0-11 16</inkml:trace>
  <inkml:trace contextRef="#ctx0" brushRef="#br0" timeOffset="18201.0102">5026 5209 379 0,'4'-4'287'0,"-2"0"-48"0,0 1-41 15,2 0-13-15,-1 0-1 0,-1 0-27 16,0 2-16-16,0-1-6 0,-3 0-11 0,2 0-5 15,0 1-25-15,-1-1-15 0,0 1-6 0,-1 0 10 16,0 1-27-16,0 0 9 0,-1-1-25 16,0-1 9-16,0 2 1 0,0-1-6 0,-2 2-19 15,-1-2 8-15,2 2-14 0,-3 2-1 16,1-2 1-16,-2 1 2 0,0 0 6 0,-6 4-13 16,2-2 2-16,1 1-6 0,4-3 12 15,0 2-25-15,1 0-1 0,0-1 1 0,1-2-2 16,0 4 2-16,1-2 17 0,1 0-29 0,-2 0 27 15,2 1-3-15,1 1 1 0,1-1-7 0,0-4-9 16,0 0 0-16,0 7 9 0,16 14-3 16,-3-11-8-16,-2 0 14 0,3 1-1 15,2-1-11-15,-2 0 11 0,-1 0 2 0,-1-1-18 16,1 2 7-16,-1-2 13 0,2 1-21 16,-3 1 23-16,2 0-15 0,-1-1-9 0,-2-1 24 15,-1 5-15-15,-2-6-1 0,2 3 7 0,-3-3-10 16,-1 7 9-16,-1-8 6 0,0 1-7 0,-1-1-2 15,-2-3 17-15,0 2-19 0,-1-1 2 16,0-5 1-16,0 0-1 0,0 7-3 0,-16 14 9 16,5-11 12-16,-4-2 0 0,7-3-6 0,-7 0 3 15,5 0 10-15,1-2-14 0,2-2 24 16,0 2-12-16,0-3 1 0,7 0 10 0,0 0 1 16,-8 0-6-16,8 0 7 0,-6 0-10 0,-4-13 5 15,10 8-4-15,-1-2-19 0,2 0 2 16,2-10 3-16,-3 8-11 0,7-16 17 0,-1 10-5 15,-1-2-2-15,0 0-6 0,3 4 8 0,1-1 7 16,-2 2 6-16,-1-1 32 0,1 0-21 16,-3 3 9-16,-1 0-13 0,0 4 36 0,3-10-47 15,-4 6 16-15,0 2-25 0,-1 0 15 0,-1 8-2 16,0-8 10-16,0-1-35 0,0 3 53 16,0-1-34-16,0 0 2 0,0 1 13 0,0-6-16 15,-16-13-20-15,6 11-10 0,3 1 24 0,1 3 16 16,0 3-32-16,1 1-14 0,-5-3-8 0,3 4-5 15,1 0 2-15,5-1-18 0,-4 3-13 0,2-1-20 16,1 2-27-16,-2 1-36 16,2 1-34-16,1 0 17 0,-2 0-245 0,3 0-15 15,0 0 14-15,0 0 28 0,-2 2 36 0,3-2 0 16,2 1 24-16</inkml:trace>
  <inkml:trace contextRef="#ctx0" brushRef="#br0" timeOffset="19021.463">7796 5025 491 0,'-2'-2'239'0,"-2"0"-38"0,0-1-11 0,-1 1-20 16,1 2-26-16,-2-1-13 0,1 0-17 0,-2 1-21 15,1 1 2-15,-1-1-15 0,-16 13-14 0,8-6-4 16,0 4-5-16,1 0 2 0,-1 1-10 16,-3 0-1-16,5 2-9 0,-1 1 8 0,1 1 2 15,1 0-11-15,4 2-7 0,4 2-2 16,0-1-9-16,1 0 5 0,0 1-10 0,3-10 14 15,0 5-35-15,12 24 30 0,-7-20-24 16,1 1 26-16,4-4-14 0,0-1 1 0,2-2-26 16,1 0 37-16,-1-4-24 0,2-1 16 15,-1-1-8-15,0-3-5 0,2-1 25 0,1-2 4 16,-16-1 35-16,11 0-7 0,4 0 8 16,0 0 15-16,16-16 32 0,-15 6-18 0,0 0 11 15,-1 0-29-15,-3-2-8 0,-1 1 66 0,-1-2-35 16,-1 1-10-16,-3-1-11 0,-1 3 9 0,-2 0-21 15,1 0 18-15,-4 2-32 0,0 8-2 16,0-7 1-16,0-5-8 0,-14-14-18 0,5 14 10 16,2-2-3-16,-5 3-33 0,1 0 27 15,1 3-5-15,1 0-21 0,3 3 2 0,2-2-3 16,1 6 1-16,0-2-78 0,0 0-24 0,0 1-26 16,0 0-11-16,1 2-29 0,0 0-35 15,2 0-15-15,0 0 19 0,0 0-278 0,-7 0 35 16,7 0 30-16,0 0 1 0,0 0 24 0,0 0 96 15,-9 10 10-15,10-7-63 0</inkml:trace>
  <inkml:trace contextRef="#ctx0" brushRef="#br0" timeOffset="19189.3541">8024 5290 215 0,'4'1'408'0,"-1"0"-80"16,0 2-58-16,-1-2-35 0,2 0-29 0,-2 0-25 15,0-1-28-15,1 1-13 0,-1 0 1 0,0 1-60 16,1-2-58-16,-2 0-46 0,0 0-63 16,0-2 7-16,-1 2-256 0,2 0-30 0,-2-1 35 15,2 0 22-15,0 0-21 0</inkml:trace>
  <inkml:trace contextRef="#ctx0" brushRef="#br0" timeOffset="19654.2626">8311 5154 442 0,'11'-5'292'15,"4"0"-45"-15,-7 2-46 0,-1 0-20 0,0 1-7 16,1 1-12-16,-8 1-41 0,0 0-20 16,9 0-2-16,-1 0 10 0,-8 0-32 15,26 14-10-15,-14-3 4 0,-1 1-13 0,-4 0-12 16,3 2 23-16,-3 1-25 0,-5-2 4 0,-2-7 12 15,0 6-31-15,0 1 0 0,0 2 10 16,0 1-8-16,-16 17 2 0,9-18-17 0,-1 0 12 16,-2 0-15-16,3-2 16 0,-1-2-12 0,2-3 4 15,3 3-6-15,2-5 10 0,-3 0-20 0,2-2-6 16,1-1 25-16,-1 1-21 0,2 0 13 16,0 0-9-16,0-4 1 0,0 0 13 0,0 0-1 15,13 10-11-15,-8-7 6 0,1-3-7 0,2 1 10 16,15 0 15-16,-14-1-24 0,5 0 32 0,2 0-9 15,3 0-7-15,0 0-7 0,18-10 0 16,-19 7-6-16,1 2 10 0,-7-1-8 0,-12 2 0 16,9 0 13-16,-1 0-10 0,-2 0-1 15,-6 0 13-15,8 0-32 0,0 0 20 0,-8 0-11 16,7 0 18-16,-7 0-27 0,8 0 17 0,-8 0-3 16,8 0-19-16,5-10-7 0,-9 10-24 15,-2-1-44-15,0-2-58 0,1 1 14 0,3 0-299 16,7-6 4-16,4-2 58 0,4-1 6 0,4 0 25 15,-1-3 19-15,7 0-10 0</inkml:trace>
  <inkml:trace contextRef="#ctx0" brushRef="#br0" timeOffset="20638.6515">11728 5078 754 0,'-2'-5'251'0,"-1"2"-36"16,-3-1-37-16,-2-6-24 0,0 4 18 0,-4-2-36 15,2 2-23-15,-3-2 5 0,-1 0-14 0,0 2-11 16,-3 2-8-16,-1 0-15 0,-2 1-9 16,-1 2 14-16,10 1-32 0,-7 0 12 0,-1 0-10 15,-24 15-9-15,23-6-8 0,-2 1-4 16,2 2-10-16,2 1 23 0,1 2-19 0,2 1-8 15,6 1-5-15,-2-3-8 0,4 1-11 16,1 0 17-16,5-3-7 0,1-12 14 0,0 13-19 16,12 13-8-16,1-15 14 0,0-3 6 0,3 0-2 15,2-1-3-15,3-3 10 0,0-1 8 16,-1 0-10-16,1-3-17 0,-12 0 38 0,8 0-2 16,16-12 22-16,-18 7-3 0,2-3-21 15,-4 2 26-15,1-4 15 0,-4 2 21 16,1-1 0-16,-6 1 8 0,2 3 12 0,-3 0-9 15,-1 0 13-15,-1 2-18 0,2 0 9 0,-2 1-9 16,0-1-10-16,-1 1-11 0,0 1-6 0,1 1-49 16,-1-1-2-16,0 0 5 0,0 1-28 0,2 0 7 15,-3 0 14-15,0 0 0 0,0 0-6 16,6 13-20-16,1 2 0 0,-3 2 2 0,0 3 28 16,-1 0 2-16,1-1-1 0,3 3 15 0,-2-2-3 15,-1 4-23-15,1 0-18 0,-1-2-1 16,-2 7 23-16,-2-18-9 0,0 8 1 0,0 2 4 15,0-1 1-15,0 2-1 0,0 0-10 0,0 2 3 16,0-2 6-16,0-1 2 0,0-4-3 16,0-2-14-16,0-3-3 0,0-2 9 0,0-1-2 15,0-2-33-15,0-1 8 0,0-6 13 0,0 7-32 16,0-7-10-16,0 6-30 0,0-6-24 16,0 0-20-16,0 0-63 0,-9 11 17 0,7-16-278 15,4 2 32-15,-1-2 15 0,7-8 26 16,0-4 23-16,3-1 57 0,4 3-27 0,3-2 46 15</inkml:trace>
  <inkml:trace contextRef="#ctx0" brushRef="#br0" timeOffset="20800.1966">11873 5506 272 0,'2'-1'420'0,"1"-1"-81"0,-1 0-43 0,0 1-33 16,1-1-20-16,-2 0-20 0,1 1-12 0,1 0-54 15,-3-1 6-15,2 2-35 0,0-1-2 16,-2-1-9-16,2 1-10 0,-1-1-73 0,0 1-33 15,2-3-39-15,-3 2-61 0,3 0 11 0,-1-3-243 16,1 0-88-16,-1 1 60 0,7-7 25 16,1-1-20-16,-2-3 15 0,1 3 46 0</inkml:trace>
  <inkml:trace contextRef="#ctx0" brushRef="#br0" timeOffset="21523.4205">12127 5313 581 0,'3'-3'329'0,"3"0"-48"16,-2 0-29-16,-1 1-3 0,-1 0-1 0,3 1-30 16,-3 0-8-16,0 0-20 0,0-1-22 15,0 0 51-15,-1 1-39 0,1 0-18 0,0 0-16 16,0 0-18-16,0 0 0 0,-1-1-10 16,0 1-32-16,0 0 15 0,0 1-30 0,-1-2-9 15,1 1-13-15,3 0-6 0,-4 1-5 0,0-1 13 16,0 0-5-16,0 1-43 0,0-1-2 15,0-2 1-15,0 2 40 0,-2 0-18 0,2 0 9 16,-3-1-21-16,1 0-3 0,1 1 1 0,0 1-23 16,-1-2 12-16,0 2-11 0,-1 0-24 15,-1 0 3-15,2 0 3 0,-2 2 25 0,-3-1-9 16,2 2-18-16,-8 2 17 0,4 0-19 16,2 0 26-16,1-1 5 0,1 1-19 0,0-1 24 15,1 1-15-15,1-3 36 0,1 0-34 0,-3 2-9 16,3-1 6-16,2 1-17 0,-2 0 4 15,0 2 12-15,2-3 9 0,0-3 7 0,0 0 10 0,0 7-29 16,0-7 12-16,11 14 7 0,-6-12-2 16,0 1 2-16,8 4 0 0,-3-5 0 0,0 3 1 15,-1-4-20-15,-2-1 28 0,0 0-4 16,-7 0-22-16,0 0 47 0,8 0-23 0,-8 0 0 16,9 0-2-16,-9 0 1 0,16-11-2 15,-11 9 0-15,-3-1 57 0,2 0 7 0,-2 1-31 0,1-2 27 16,-1 1-5-16,0 0-13 0,2 1 10 0,-4-1-13 15,3 2-4-15,0-2-6 0,-1 2-8 16,-2-1-2-16,2 1 10 0,-2 0-18 16,2 0-20-16,-1-1 10 0,0 2 10 0,-1 0-14 15,0 0-31-15,0 0 37 0,0 0-26 0,7 14 17 16,-5-8-26-16,2 10 32 0,1 0-4 16,2 1 8-16,-4 1 14 0,3 1-17 0,-2-1-2 15,-2 1-1-15,3 2-1 0,-1-5-1 16,-2 1-24-16,-2 0 23 0,4-1-1 0,-3-5-58 15,-1-11 6-15,0 10 5 0,0-1 5 0,0-3 34 16,-18 15 1-16,14-10-3 0,-5-1-22 16,-3-2 3-16,2-3 32 0,1 0 0 0,1-2 15 15,0-2-2-15,3 1-23 0,-1 1 2 0,0-3 1 16,0 0-19-16,4 1-8 0,-4 0 27 16,6-1-39-16,0 0-31 0,-5 0-56 0,5 0-54 15,-13-9 18-15,9 4-222 0,5-2-77 0,2 1 26 16,1-11 64-16,2 0 25 0,6 1-31 15,4-3 26-15,9 2 35 0,6 0 45 0</inkml:trace>
  <inkml:trace contextRef="#ctx0" brushRef="#br0" timeOffset="22175.2947">14947 5321 336 0,'1'-4'332'0,"1"2"-33"0,1-2-15 16,-3 2-30-16,2-1 15 0,0 0-40 0,1 1-30 16,-2-1-19-16,-1 2 1 0,1-1-17 0,0 1-4 15,0-1-27-15,-1 2-43 0,2-1 0 16,-2 1-37-16,0 1 26 0,2 2-22 16,-2-1 0-16,1 2 4 0,0 1-2 0,0 2 1 15,1 10-23-15,2 1 1 0,-2 1-21 0,0 3 12 16,2 0-31-16,2-1 17 0,-6-9 12 15,0 5-14-15,0 3 32 0,0 2-40 0,10 22-5 16,-9-24 26-16,-1 2-7 0,2-2-9 0,0-1-2 16,1 0-1-16,-1-2-14 0,2-5 12 15,-3-2-9-15,-1 0 17 0,0-3 5 16,4 0 5-16,-4-7-26 0,0 0 15 0,0 6 9 16,0-6-16-16,0 6-1 0,0-6-8 0,0 7 34 15,0-7-26-15,0 0-13 0,0 7-16 16,0-7 24-16,0 0-41 0,0 0-23 0,-2 11-43 15,2-13-83-15,2-1 19 0,-1-1-158 0,2 0-111 16,4-8 33-16,-1-1-2 0,2-2 25 16,0 2 54-16,-5-1 8 0,6 3 24 0</inkml:trace>
  <inkml:trace contextRef="#ctx0" brushRef="#br0" timeOffset="22370.1684">15159 5555 307 0,'4'-2'351'0,"-1"-1"-78"0,1 0-16 0,-1 1-30 15,-3-1-17-15,3 0-14 0,-1 2 2 0,-2-1-22 16,4 2-23-16,-2 0-11 0,0-1 1 16,-2 0-4-16,3-1-31 0,-2 1-21 0,2 1-34 15,-3-2-10-15,0 1-19 0,1 1-56 0,0-2-23 16,-1 1-20-16,1-1-27 0,0 2 10 16,-1-1-122-16,-2-1-85 0,1-1-87 15,1 3 24-15,1-3 22 0,-1 0 57 0,2 1-35 16</inkml:trace>
  <inkml:trace contextRef="#ctx0" brushRef="#br0" timeOffset="22872.2879">15509 5404 692 0,'1'-1'296'0,"4"0"-42"0,-2-2-17 0,-1 2-5 16,1 0 2-16,-1-1-10 0,0 1-31 0,0 0-38 15,0 0-26-15,0 1-26 0,0 0 16 0,-1-1-30 16,-1 2-5-16,3-1-7 0,-2 2-16 16,0 0-13-16,-1 0 5 0,-2 3-21 0,-1-1-6 15,2 2 6-15,-3 9 11 0,-4-3-25 0,1 2 19 16,0 0-20-16,-3 7-5 0,0-3 10 16,2 1-6-16,-2 0-5 0,4-1-4 0,-1 5-1 15,0 0 7-15,-5-3 6 0,6 1 9 16,-2 1-17-16,3-1-15 0,2-1 9 0,1 1 11 15,-1-2-11-15,2-2 16 0,1-9-14 16,0 2 20-16,0 2-18 0,12 13-7 0,-7-14-12 16,-2-2 36-16,5 1-12 0,0-2-20 0,0-2 18 15,-1 0-13-15,0-3 29 0,1-1 10 0,0-1-8 16,-1-1 26-16,-1 1-4 0,1-1 21 0,-7 0 31 16,7 0-18-16,-1 0-12 0,-6 0 6 15,8 0 13-15,-1 0-5 0,-7 0-2 0,15-11-27 16,-11 8 10-16,-2-1-4 0,1 1-11 0,0-1-16 15,0 1 15-15,-1 0-19 0,-2-1 3 0,1 0-8 16,0 2 6-16,-1-3-5 0,2 4-26 16,-2 1-30-16,0 0-24 0,0 0 4 15,0 0-104-15,0-7-38 0,-17-3-47 0,-2 7 23 16,0-2-293-16,-1-1 39 0,4-1 35 16,-7 6-11-16,-5 0 49 0,5-3 5 15,-5 4 26-15,-5-2 20 0,-1 2 12 0,14 0-6 16</inkml:trace>
  <inkml:trace contextRef="#ctx0" brushRef="#br0" timeOffset="23740.4965">4285 7297 371 0,'0'0'241'0,"0"0"-49"0,0 0-20 0,13 0-22 16,-13 0-18-16,0 0-6 0,0-14-18 0,33 1-5 15,-17 11 3-15,5 1-23 0,3 0 1 16,-11 1-12-16,6 0 8 0,4 0-32 0,3 0-14 16,1 0 9-16,2 0-7 0,-1 0 11 15,1 0 3-15,0 0-29 0,0 0 8 0,-2 0 5 16,-2 0-12-16,-2 0 25 0,0 0-14 0,-1 0 3 15,-2 0-10-15,-4 0-14 0,-4 0-2 16,-2 0 7-16,-2 0 10 0,-1 0-21 16,0 0 7-16,-7 0-6 0,8 0 1 0,-8 0-9 15,8 0-35-15,-1 0-3 0,0 0 3 0,1 0-195 16,5 0-150-16,6 0 32 0,1 0-1 0,5 0 56 16,3 0 12-16</inkml:trace>
  <inkml:trace contextRef="#ctx0" brushRef="#br0" timeOffset="24227.8336">7525 7091 616 0,'4'1'209'0,"0"3"-18"0,0-1-48 0,-1-2-1 16,1 2-10-16,0-2 1 0,2 2-1 0,-1-1-20 15,3-1-5-15,-1 0-10 0,10 2 9 16,4-1-37-16,0 0-5 0,-10-2 11 0,6 0-19 16,3 0-4-16,5 0 2 0,-1 0-19 0,0 0 22 15,1 0-21-15,-1 0-5 0,1 0-3 16,0 0 23-16,1 0-10 0,-2 0-21 15,-2 0 10-15,1 0 1 0,-1 0-14 0,-2 0 8 16,0 0-4-16,-3 0 9 0,-2 0-8 0,-1 0 5 16,-3 0-23-16,-3 0 13 0,-1 0-36 15,-7 0-17-15,9 0-11 0,-2 0-47 0,-7 0 11 16,6 0-103-16,-6 0-171 0,0 0-24 0,0 0 4 16,0 0 36-16,8 0 12 0,14-4 31 0</inkml:trace>
  <inkml:trace contextRef="#ctx0" brushRef="#br0" timeOffset="24756.8338">11229 7056 222 0,'3'3'267'0,"1"-2"-46"16,1 2-37-16,1-2-14 0,10 4-12 0,-4 0-23 16,5-2-38-16,-7-3 31 0,4 0-14 15,4 0-16-15,4 0-13 0,1 0-9 0,1 0 1 16,2 0 11-16,3 0-18 0,0 0-19 0,0 0-5 15,-1 0-4-15,0 0 8 0,0 0-9 16,-3 0 0-16,1 0 11 0,-3 0-16 16,-3 0-14-16,-1 0 1 0,-2 0 7 0,-3 0-11 15,-3 0 23-15,-3 0-14 0,-1 0-10 0,-1 0 6 16,-6 0-6-16,9 0 13 0,-9 0-33 0,6 0-16 16,-6 0-17-16,0 0-29 0,8 0 4 15,-8 0-142-15,6 0-160 0,-6 0 27 0,8 0 22 16,-8 0-27-16,28-14 19 0,-5 5-1 15</inkml:trace>
  <inkml:trace contextRef="#ctx0" brushRef="#br0" timeOffset="25202.7894">14272 7121 439 0,'18'4'210'0,"-2"-1"-19"0,-1 1-1 0,-4-1-25 15,6 0-3-15,-2-3-9 0,3 3-3 0,3-1-2 16,-4 5-16-16,5-6-36 0,2 2 19 16,-3-3-27-16,6 1-8 0,2 0-9 15,-2-1 28-15,5 3-14 0,3-3-19 0,0 0 20 16,-18 0-19-16,7 0 7 0,4 0 10 0,0 0-29 16,3 0 3-16,0 0 12 0,-3 0-3 15,0 0-13-15,-1 0-30 0,-2 0 2 16,27 8 13-16,-28-8 6 0,-2 3-22 0,-1-1 13 15,-2-2-7-15,-5 2 8 0,-4-2-38 0,-10 0 36 16,9 0-22-16,-1 0-31 0,-1 0-42 0,-7 0-40 16,7 0 10-16,-7 0-147 0,0 0-105 15,12 10-83-15,-13-6 29 0,-2-1 25 0,-3-2 53 16,-11 4 11-16,-1-2 10 0</inkml:trace>
  <inkml:trace contextRef="#ctx0" brushRef="#br0" timeOffset="26136.8393">4188 9128 560 0,'0'0'202'0,"0"0"-41"15,0 0 11-15,0 0-51 0,0 0 14 0,0 0-14 16,0 0-6-16,0 0-20 0,0 0-14 0,0 0-10 16,12-10-6-16,13 7-7 0,3 0-12 15,2-1-5-15,3 1-6 0,-1 1 12 0,3 0-34 16,0 1 17-16,5 0 7 0,-4-2-6 15,3 3-15-15,2-1-7 0,0 1 7 0,-3-1 5 16,0 1 1-16,0-1-1 0,-4 1-8 0,-18 0 5 16,11 0-8-16,3 0 0 0,1 0-8 0,-2 0 22 15,-2 0-18-15,-3 0-8 0,-5 0 10 0,-3 0-32 16,-4 0 18-16,-2 0 2 0,-2 0-32 16,-1 0-24-16,0 0 16 0,-7 0 4 0,10 0-156 15,-3 0-128-15,6 6-6 0,4-6 4 16,2 0 40-16,6 0 8 0</inkml:trace>
  <inkml:trace contextRef="#ctx0" brushRef="#br0" timeOffset="26601.4054">7666 8972 363 0,'21'0'186'0,"-1"-1"-19"0,-10 1-38 0,5 0 12 16,6 0-38-16,1 0 17 0,5 0-20 0,30-9 2 16,-25 6-46-16,3 1 25 0,2-1-17 15,-3 2 1-15,3-1-1 0,3 2-4 0,-1-4-28 16,2 3 9-16,0-1 15 0,0 1-23 0,1-1 14 16,-3 0-19-16,1 1 4 0,-3 0 18 0,-1-1-18 15,1 2 7-15,-2-1-3 0,-6-1 10 16,-5 1 4-16,-1 0-2 0,-4-1-9 0,-3 2 22 15,-5-2-13-15,-3 2-3 0,0 0 0 16,-2 0-11-16,-1-1-4 0,0 1 11 16,-2 0-15-16,0 0-4 0,-3 0-26 0,0 0-24 15,0 0-39-15,8 0-49 0,-8 0 10 0,0 0-190 16,0 0 21-16,0 0 21 0,0 0-109 16,6 0 34-16,-6 0 3 0,19-15 26 0</inkml:trace>
  <inkml:trace contextRef="#ctx0" brushRef="#br0" timeOffset="27245.0925">11588 8885 226 0,'-5'0'244'0,"3"1"-64"0,-1 1-4 15,1-2-62-15,0 0 2 0,0 1 4 0,2 1-9 16,2-2-28-16,0 0 10 0,3 2-34 16,-1-2 20-16,5 1-22 0,9-2 10 0,-8 1-38 15,7 0 20-15,4 0-5 0,1 0 8 0,3 0-4 16,31 10-17-16,-29-9-7 15,-14-1 0-15,8 0 8 0,0 0-8 0,2 0 2 16,0 0-11-16,-2 0 12 0,0 0-19 0,-4 0 0 16,-4 0 27-16,-1 0-16 0,-2 0 1 0,-3 0-11 15,2 0-10-15,-9 0 10 0,7 0-4 16,0 0-9-16,1 0 20 0,-2 0-34 0,2 0 1 16,5 0-38-16,5 0 6 0,3 0-136 0,-2 0-132 15,4 0-26-15,1 0 45 0,2 0-14 0,-2 0-20 16</inkml:trace>
  <inkml:trace contextRef="#ctx0" brushRef="#br0" timeOffset="27668.6586">14065 8869 282 0,'5'0'220'0,"-1"0"-10"16,1-1-2-16,1 1-36 0,2 0-31 0,-2 0-9 16,5 0-12-16,3 0 3 0,5 0-19 15,2 0-23-15,4 0-2 0,0 0-3 0,3 0-19 16,4 0 1-16,2 0-1 0,0 0 6 0,2 0-21 15,0 0-10-15,1 0-7 0,41 8 14 16,-38-5-3-16,-2 1 7 0,-3-2 10 0,2-2-19 16,-3 1 11-16,-1 0-8 0,0 0 18 15,-19-1-21-15,7 0 9 0,1 0-10 0,-1 0 1 16,20 11 8-16,-28-11 11 0,-4 0-28 16,1 0-6-16,-1 0-1 0,0 0 5 0,-2 0 13 15,-7 0-16-15,8 0-6 0,-8 0 9 0,7 0-15 16,-7 0-31-16,0 0-21 0,7 0-49 15,-7 0-13-15,0 0 9 0,8 8-299 0,-14-5 28 16,2-1 23-16,-2-1-3 0,-1 0 17 0,-12 3 13 16</inkml:trace>
  <inkml:trace contextRef="#ctx0" brushRef="#br0" timeOffset="28501.095">4271 11039 464 0,'-15'0'174'0,"15"0"-50"0,0 0 5 15,0 0-9-15,0 0-9 0,0 0-18 16,0 0-9-16,0 12-32 0,0-12 8 0,0 0-36 16,0 0 32-16,12 21-8 0,10-19-3 0,-9-2-23 15,8 0 10-15,8 0-14 0,3 0 10 16,3 0 18-16,0 0-29 0,2 0 25 0,0 0-11 15,1 0-14-15,39-10 14 0,-44 8 4 16,1 1-6-16,-2-3-24 0,4 3 16 0,-7-1-9 16,-16 2-3-16,4 0 9 0,2 0 12 15,-3 0-18-15,-2 0-3 0,-2 0-12 0,-3 0 32 16,-1 0-10-16,-1 0-32 0,-7 0 11 0,8 0-32 16,-8 0 3-16,7 0-89 0,-7 0-74 0,8 0 15 15,-1 0-200-15,4-8 8 0,18-6-1 16</inkml:trace>
  <inkml:trace contextRef="#ctx0" brushRef="#br0" timeOffset="28985.6562">7488 10856 350 0,'5'0'218'0,"2"0"-46"16,-2 0-12-16,0 0-20 0,1-1-28 0,1 2 18 15,2-1-15-15,0 0-29 0,4 0 15 16,4 0-1-16,3 0-17 0,3 0-5 0,3 0-18 16,2 0 4-16,3 0-8 0,2 0-15 15,1 0 5-15,-1 0-13 0,2 0-1 0,3 0-12 16,1 0 2-16,41-9-1 0,-38 7-3 16,1 0 2-16,4-1 9 0,-2 2-10 15,0-1 3-15,-1 2-6 0,-2-1-2 0,0-1 14 16,-1 1-12-16,-4 0-12 0,0 1 20 0,-2-2 16 15,-6 1-7-15,-1 0-2 0,-5-1 8 16,-2 2 15-16,-7 0-16 0,-1 0 4 16,-3 0-7-16,-3-2-6 0,1 0-8 0,-3 2 10 0,-5 0-3 15,0 0 8-15,0 0-45 0,7 0-37 16,-7 0-40-16,8 0 7 0,-8 0-208 0,8 0 22 16,-8 0-146-16,20-11 24 0,-8-3 65 15,2-2-1-15,5 1 7 0</inkml:trace>
  <inkml:trace contextRef="#ctx0" brushRef="#br0" timeOffset="29633.6975">11947 10578 252 0,'-2'0'275'0,"2"2"-71"0,2-1-24 15,0 0-20-15,2-1-38 0,3 0 9 0,12 3-28 16,-8-3-10-16,11 0-6 0,3 0 0 16,2 0-5-16,34 3-4 0,-28-3-20 0,1 2-10 15,0-1 14-15,2-1 5 0,-3 1-20 16,-4 1 0-16,5-1 20 0,-5 1-35 0,-4-2 3 15,-6 0 0-15,2 0-11 0,-5 0 3 0,-5 2 13 16,1-2 1-16,-3 0-12 0,-2 0 7 16,-1 0 2-16,1 0-19 0,-4 0 3 0,1 0 10 15,0 1-16-15,-1-1-9 0,1 0-5 0,-2 0 24 16,2 0-20-16,-3 0-6 0,-1 0 5 16,0 0-16-16,0 0-30 0,9 0-7 0,-4 0-48 15,3 0 8-15,17-10-143 0,-7 7-124 16,4-2-4-16,1-2 25 0,4 0 18 15,-2 1-17-15</inkml:trace>
  <inkml:trace contextRef="#ctx0" brushRef="#br0" timeOffset="30026.5273">13484 10556 314 0,'8'0'237'0,"-1"0"-61"0,14 0 8 16,-9 0-13-16,-12 0-6 0,12 0-17 0,-1 0-13 16,-2 0-2-16,1 0-8 0,-2 0-29 15,8 0 15-15,0 0-27 0,0 0 0 0,1 0-26 16,2 0 7-16,-4 0 1 0,3 0-13 0,0 0 24 16,0 0-22-16,2 0-3 0,-4 0-9 0,2 0 11 15,0 0-16-15,-2 0 10 0,1 0-6 16,1 0-8-16,1 0-21 0,-1 0 5 0,-2 0 0 15,-1 0 9-15,3 0-14 0,-1 0-2 16,13 6 20-16,-18-5-12 0,3 2-2 16,3-1-6-16,-5-2-9 0,-1 2 4 0,-1-1 5 15,-2 0-6-15,2-1 10 0,5 2 4 0,6 2-25 16,-4-4 3-16,-4 2 18 0,-3 0-21 0,-1 0 6 16,-2 0-29-16,1-1-6 0,-2 0-7 0,0 1-16 15,-1-1-35-15,-1 2 11 0,15 0-101 16,-13-3-58-16,1 0-120 0,-1 0-7 0,0 0 34 15,0 0 7-15,2 0 27 0,4 0 26 0</inkml:trace>
  <inkml:trace contextRef="#ctx0" brushRef="#br0" timeOffset="31053.07">4221 13187 293 0,'0'0'191'16,"0"0"-40"-16,0 0-10 0,0 0-25 0,0 0-36 15,0 0 12-15,0 0-6 0,0 0 11 0,0 0-30 16,0 12-26-16,0-12 5 0,25 17 10 15,-5-15 5-15,2-1-26 0,5 0 11 0,-12-1-4 16,7 0-10-16,6 0 13 0,3 0-18 16,3 0 23-16,41-12-14 0,-35 9-18 0,2-1-14 15,2 0 17-15,0-2-15 0,0 4 11 0,-1-1-3 16,-2-1 1-16,-3 0 2 0,-4-1-5 16,3 4 7-16,-5 1-8 0,-4-1-3 0,-3-4-18 15,-5 5-2-15,-2-1 25 0,-6 0-2 0,-1 1-4 16,-3-2 17-16,-2 2-7 0,-1 0 3 0,-5 0 1 15,0 0 5-15,0 0-25 0,8 0-42 16,-8 0 4-16,6 0-81 0,-6 0-62 0,7 0-185 16,-7 0 25-16,9 0 13 0,4 0 1 0</inkml:trace>
  <inkml:trace contextRef="#ctx0" brushRef="#br0" timeOffset="31549.195">7960 12915 382 0,'9'0'174'16,"9"1"-34"-16,-4 1-1 0,-4-2-25 0,-10 0 9 16,9 0-3-16,1 0-11 0,-1 0-15 15,-1 0-1-15,8 0-12 0,1 0-2 0,3 0-13 16,2 0-3-16,-1 0-5 0,2 0 12 15,1 0-20-15,0 0-22 0,-1 0 19 0,2 0-29 16,1 0 18-16,-1 0-12 0,2 0-3 16,-1 0-1-16,27-10 0 0,-26 8-1 15,-1-1-2-15,1 2 1 0,-3-1 16 0,3 0 13 16,-4 1-28-16,2-1 20 0,-2 0-6 0,-2-1 11 16,-1 2-14-16,-2-1 1 0,-2-2-8 0,-3 4 25 15,-3 0-16-15,-3-2 10 0,0 1-11 16,-1-1-15-16,-1 2 8 0,0-1-11 0,-2 1-20 15,1-1-7-15,0 0-56 0,0 1 7 0,-1-1-140 16,-2 0-167-16,-1 1 15 0,1-1 24 0,1-2 22 16,0-1 6-16,2 0 5 0</inkml:trace>
  <inkml:trace contextRef="#ctx0" brushRef="#br0" timeOffset="32085.3818">10510 12709 249 0,'6'-1'212'0,"2"1"-39"0,11 0-14 0,0 0-23 16,-10 0-22-16,6 0-11 0,1 0-20 16,26-10-9-16,-22 9-1 0,1 1 4 15,3-3 5-15,2 0-19 0,-4 1-3 0,6 0-17 16,0 0 10-16,-12 2-12 0,7 0-11 16,6 0 5-16,2 0-20 0,2 0 13 15,-2 0 4-15,1 0-6 0,-1 0-18 0,-1 0 2 16,0 0 9-16,28-13 29 0,-34 13-20 0,1-1-19 15,-6-2 3-15,1 0 13 0,-2 2 4 0,-5-1-12 16,-3 1-9-16,0-1 15 0,-10 2-2 16,0 0-37-16,7 0-21 0,0 0 4 0,-7 0-129 15,9 0-155-15,11-15-42 0,-8 6 29 0,1-1 2 16,1-1 14-16</inkml:trace>
  <inkml:trace contextRef="#ctx0" brushRef="#br0" timeOffset="32557.5067">12819 12643 328 0,'9'1'145'0,"7"2"2"16,2 1 3-16,-1-1-24 0,0 1-42 0,-4-3 15 15,7 4-9-15,-3-4-19 0,2 0 17 16,-8 2-13-16,7 0-1 0,-5-1 1 15,1-1 2-15,6 1-14 0,-4-2 14 0,2 3-17 16,-3-2-7-16,-4 0 3 0,6 2-10 0,-2-3-16 16,-3 0 9-16,-12 0 11 0,10 0-9 15,-1 0-18-15,-1 0 17 0,-2 0 13 0,-6 0-8 16,9 0 10-16,-3 0-17 0,-6 0 14 0,8 0-14 16,-8 0-22-16,7 0 9 0,-7 0 14 15,8 0-22-15,-8 0-7 0,0 0 13 0,7 0-13 16,-7 0 11-16,0 0-13 0,7 0-18 0,-7 0-10 15,0 0-13-15,7 0-32 0,-7 0 6 16,0 0-138-16,0 0-114 0,6 0 24 0,-6 0-118 16,0 0 22-16,7 0 64 0,4-10-3 0</inkml:trace>
  <inkml:trace contextRef="#ctx0" brushRef="#br0" timeOffset="38647.4067">18605 5544 314 0,'0'0'99'0,"0"0"14"15,15 0-18-15,8 16 23 0,-5-15-6 0,-11-1 4 16,7 0-6-16,1 0-23 0,2 0-9 0,-3 0 30 15,0 0-23-15,1 0 7 0,20 6-24 16,-20-6 17-16,-15 0-15 0,11 0-12 0,-1 0 6 16,0 0-2-16,-1 0-19 0,-1 0 6 15,-2 0 7-15,-6 0-7 0,10 0-13 0,-3 0 20 16,-7 0-24-16,8 0 4 0,-2 0-9 0,-6 0-7 16,9 0 10-16,-9 0-14 0,8 0-2 15,-1 0-14-15,-7 0-52 0,8 0-24 0,0 0 8 16,-8 0-139-16,9 0-163 0,3 0 14 15,17-12 54-15,-9 5 3 0,1 2 2 0</inkml:trace>
  <inkml:trace contextRef="#ctx0" brushRef="#br0" timeOffset="39132.5212">20032 5355 336 0,'3'0'193'16,"0"-1"-71"-16,0 1 23 0,-1 0-43 0,0 1 12 15,0-1-24-15,0 1-4 0,0-1-23 0,0 1-2 16,0 1 20-16,0-1-27 0,0 2 10 16,1 0-26-16,1 0 21 0,-1 1-4 0,-1 1-9 15,1-1-12-15,-1 2-19 0,-1-1 11 0,1 1 18 16,1 11-10-16,0-5 5 0,-3-1-2 16,1-2-5-16,0 2-23 0,-1-11 26 15,0 8-23-15,0 1 4 0,0 4 10 0,0 2 0 16,0 2-7-16,0 0 2 0,0 0-4 0,0-1 7 15,-11 13-11-15,11-19-12 0,-2-2 28 0,2-8 3 16,0 8-23-16,0 0 6 0,0-3 6 0,0-5 3 16,0 8-21-16,0-2 10 0,0-6 1 15,0 8-2-15,0-2-1 0,0-6-5 0,0 6-2 16,0-6 15-16,0 6-10 0,0-6 1 0,0 0-6 16,0 7-16-16,0-7-29 0,0 0-5 15,0 0 6-15,-9 11-163 0,5-12-153 0,2-1 22 16,0-2 25-16,1 0-18 0,0-1 35 15</inkml:trace>
  <inkml:trace contextRef="#ctx0" brushRef="#br0" timeOffset="39981.2802">20255 5316 334 0,'8'-12'224'0,"-5"2"-24"0,-2 1-15 16,1 1-24-16,0-2 0 0,-1 3-22 16,0 0-6-16,-1-1-5 0,0 1-13 0,0 7-17 15,0-7-4-15,0 0-15 0,0 0-11 16,0-4-8-16,-12-15 0 0,6 12-8 15,-1 1 1-15,-2 1-18 0,1 0 3 0,-2-1 9 0,0 3-11 16,-3 2-19-16,-2-1 1 0,0 1 1 16,-2 0 4-16,2 3-24 0,0 0 12 0,-3 1 20 15,0-1-29-15,-2 5 13 0,5 0-14 16,6 0-12-16,-7 0 27 0,-2 0-10 0,-3 0-4 16,-20 11 14-16,16-4-9 0,2-1-12 15,-1 2 5-15,3 2 18 0,0 0-18 0,0 2 6 16,0 4-12-16,2-2 3 0,-2 2 10 0,3-1 7 15,0 1-1-15,1 3-21 0,1-1-8 0,-4 4 29 16,5-1 2-16,0 0-21 0,-2 2 7 0,1 0-4 16,4-2 2-16,5 4 3 0,-5 0-2 15,3-2-13-15,5 7 20 0,-1 1-16 16,2-3 17-16,0 0-13 0,3 3 18 0,0-18-9 16,0 7 1-16,10 27-1 0,-5-22-13 0,3 1 9 15,2-2 11-15,-1 2-18 0,2-3 7 16,1-1 0-16,-3 0 0 0,5-1 7 15,1-1 6-15,-1 1-11 0,1-2-1 0,1-3-5 16,3 0 6-16,-1 0 6 0,2-2-10 0,3 2 15 16,0-4-13-16,0 1 2 0,4-1 8 0,0-2 2 15,1-1-11-15,1 1-2 0,1-2 12 16,2-2-16-16,4 0 19 0,-2-1-8 16,-1-2-2-16,-2 0-4 0,2-3 11 15,-15 0 28-15,7 0-11 0,3 0 12 0,30-10-12 16,-26 1-1-16,1-1 28 0,0 0-8 15,-2-3-2-15,-2-1-4 0,0-2 7 0,-1 1 25 0,-4-5-14 16,1 0-15-16,-2 0 26 0,0-4-17 16,-5-1 4-16,-1 4-12 0,-1-5-3 0,-2 0 25 15,-3-2-6-15,-3 1-1 0,-1-1-37 0,-3 0 21 16,-1-5-6-16,-3 18 13 0,0-10-39 16,0-2-2-16,-15-24 8 0,5 23 13 0,-3 1-26 15,-1 0 17-15,-1 1-3 0,-5 0-30 16,0 1 2-16,-3 1 15 0,0 3-21 0,0 1-2 15,0 1 35-15,0 1-27 0,0 4 0 0,-2-1-23 16,3 4 1-16,0-1-7 0,0 2-17 16,2 3 10-16,1 1-13 0,-3 1-41 0,1 4-4 15,12 1-13-15,-3 0-42 0,-5 0 2 0,3 0 13 16,-20 11-176-16,18-8-106 0,4-2 27 16,0 2 26-16,4-2 37 0,1 3 10 15,4-4 6-15</inkml:trace>
  <inkml:trace contextRef="#ctx0" brushRef="#br0" timeOffset="40462.7431">19945 5175 650 0,'-2'-3'248'0,"-1"-1"-6"0,2 1-37 16,0 1-8-16,1-1-5 0,-1 0-25 0,1 2-26 0,-2-1-8 15,2 1-13-15,0-1-33 0,1 0-14 16,-2 1 1-16,1 1-25 0,2 1 23 0,-1 2-8 16,0 0-29-16,3 2-6 0,3 7 7 15,0 2-7-15,0 3 1 0,4-1-11 0,0 3 6 16,2 2-5-16,0-1 6 0,0 1-11 15,0 0 5-15,0 3-1 0,1-2-5 0,0 2-10 16,1 1 17-16,3-1-10 0,-1 3-8 0,1 0 11 16,-2 2 13-16,2 2-22 0,-1-1 6 15,0 0-15-15,3 0 31 0,-2-1-24 0,2 1 15 16,-1 1-4-16,-1-4-2 0,1 1-11 0,0-2-2 16,-4 0-8-16,2-3 23 0,-3-1-12 0,0-2 6 15,-1 2 7-15,1-3 2 0,-4-2-19 16,0-2-7-16,-3-2 4 0,1-2 8 0,-3-3-5 15,0 0 18-15,0-2-6 0,-4-2-10 16,2 1-11-16,-1-3 15 0,0 0-25 0,-1 1-10 16,2-2-14-16,-1-1-81 0,0 0 12 0,-2 0-213 15,0 0-76-15,5-13 34 0,-2 0 12 16,-2 0 50-16,3-8 1 0,-2 3 27 16</inkml:trace>
  <inkml:trace contextRef="#ctx0" brushRef="#br0" timeOffset="40919.0224">20765 5288 602 0,'1'-9'294'15,"-1"3"-47"-15,1-1-13 0,-1 2-26 0,0 1 2 0,0 0-50 16,1 0-9-16,0 2 0 0,-1-2-18 15,0 2-45-15,0 2 1 0,0 0-20 0,0 0-7 16,-6-5-7-16,2 7 2 0,-11 7-3 16,-4 1-3-16,-3 5 3 0,0-2-25 0,-2 0-2 15,-1 2 15-15,-2 0-21 0,-4 2 7 16,-3 1-2-16,-1 1-8 0,-1 2-6 0,-3-1-4 16,2 4 10-16,-4-3-4 0,2 0 7 15,-3 1-5-15,1 1-12 0,0 0 13 0,-1 1-10 16,1-2 15-16,2 0-16 0,1 0-2 15,1-2 10-15,3-1-8 0,2-1 6 0,1-2-4 16,2 2 4-16,4-3-14 0,1-1 7 0,4 0 1 16,-3 0-12-16,3-2 10 0,2-4 14 0,1 2-7 15,3-1-3-15,1-2-3 0,4-2-14 0,3 0 0 16,1-2 4-16,0 2 11 0,0-4-8 16,3 0 2-16,1 2 5 0,-2-1 11 0,0-1 8 15,1 0-33-15,0 1-10 0,-1-1-10 0,1 0-23 16,-1 1-33-16,1 1-25 0,-2-1 11 15,-1 3-117-15,1-3-119 0,0 1 23 0,-1 0 25 16,-7 6-57-16,0-1 26 0,1 0-29 16,3-3 10-16</inkml:trace>
  <inkml:trace contextRef="#ctx0" brushRef="#br0" timeOffset="41345.7989">19453 6276 654 0,'1'2'253'16,"1"-1"-25"-16,0 1-30 0,2-2-26 16,1 0-4-16,3-2 1 0,0 2-24 0,3 0-36 15,8 0 2-15,28-12-6 0,-17 6-15 0,1 0-21 16,3 1 6-16,0-3 13 0,6 1-14 15,1-2-33-15,3 0 15 0,6-2-13 16,-1-2-2-16,1 1 5 0,-1-2-5 0,1 4-7 16,4-3 2-16,0 3-24 0,-1-1 16 15,-1-1 11-15,-2 4-16 0,-1-1 12 0,-2 1-11 16,2 0 3-16,-4 0 3 0,-2 1-12 0,-1-2 5 16,-1 3 11-16,-4-1-10 0,-2 2-3 15,-4-2 9-15,2 3 7 0,-4 0-11 16,-4 0-13-16,-1 1 15 0,-3-1-14 0,-2 3 6 15,-6-2 3-15,-3 1-8 0,-3 1 4 0,0 0-6 16,-2-1 6-16,0 2-30 0,-2 0-25 16,-1-2-12-16,2 1-36 0,-3 1-49 0,1 0-18 15,-2 0 14-15,0 0-148 0,-1 0-118 0,-3 0 10 16,-1 0 51-16,-2 2 7 0,-9 0-9 0,7-2 33 16,-22 8-5-16</inkml:trace>
  <inkml:trace contextRef="#ctx0" brushRef="#br0" timeOffset="41766.983">19791 6327 442 0,'-10'1'260'16,"4"2"-45"-16,2-2 15 0,0 1-45 0,1-2 8 15,1 0-21-15,1 1-22 0,0-1 8 16,3 0-43-16,4 0-6 0,12-1-12 0,8-1 11 16,-10 2-2-16,31-9-23 0,-8 3-21 0,3 0 19 15,3 0-22-15,2-2 2 0,6-1-22 16,-1 0 5-16,2-1 4 0,1 1-1 0,-2 1-14 16,-2-2 19-16,-2 3-8 0,-3 0 21 15,-1 1-31-15,-8 1 23 0,1-1-31 0,-4 4-9 16,-2-4 10-16,2 1 3 0,-6 2-1 0,-2 0 8 15,0 1-13-15,-5 0-4 0,-8 0-1 16,6 1-9-16,-8 0-8 0,-1 1 11 0,-4-2 6 16,-1 2 6-16,-1-1-28 0,0 1 8 0,-1-1 24 15,1 1-21-15,-1 0-15 0,0-1 2 16,-1 1 14-16,-2 0-12 0,0 0-32 16,0 0-11-16,0 0-10 0,0 0-41 0,0 0-43 15,0 0-5-15,10-1 15 0,-11-2-188 16,-2 2-90-16,-1 0 2 0,-3 0 41 0,-5-8 31 15,-5 3 17-15,0-3-47 0</inkml:trace>
  <inkml:trace contextRef="#ctx0" brushRef="#br0" timeOffset="43848.7019">16944 2573 374 0,'0'0'200'0,"0"0"-3"0,0 0-25 0,0 0-43 15,15 0 2-15,-15 0-28 0,0-13 23 0,0 13-38 16,0 0 0-16,22-15-6 0,-20 14-12 16,1 2-7-16,-1-2-14 0,-1 1 7 0,0 0-13 15,0 1 12-15,0 0-27 0,0 2-12 0,-1 0 9 16,1 2-23-16,0 2 14 0,-4 11 5 16,3-8-10-16,0 6 5 0,-10 28-13 0,6-17 7 15,-2 0 0-15,-1 1-3 0,-1 2-4 0,-2 2-5 16,0 1 13-16,-2 1 2 0,1-1-18 15,0 0-10-15,-3-1 22 0,5 1 11 0,-4-3 0 16,1 1-18-16,0 1 2 0,-2 0 6 0,3 0 9 16,0-1-5-16,0 1 3 0,3 0-18 15,-3 4 12-15,-1-1-5 0,1 2 5 0,4 3-10 16,-3-2 1-16,3 0-4 0,-3 1 12 16,2-2 4-16,1 1-18 0,2-1 5 15,-2 1 18-15,1-5-21 0,2 1 6 0,-1 0 12 16,-1-2 1-16,2-1-21 0,-1-1 14 15,1 1-12-15,1-2 17 0,0 0-20 0,1 3 15 16,2 0 8-16,0-17-18 0,0 9-3 0,0 4 4 16,0 2 16-16,0-1-12 0,16 31-1 15,-9-28 10-15,2 1 6 0,0 1 1 0,0 1-32 16,3-2 34-16,-1 1-21 0,2-1 14 0,0 0 10 16,-1-1-14-16,0-1 7 0,-2-1-10 15,-2 0 0-15,4-3 5 0,-4 0-4 0,-2 2 1 16,1 0 0-16,2 3-1 0,-6-3-2 15,1 2 5-15,0-1-3 0,-4-14 10 16,0 8 0-16,0 4 8 0,0 2-10 0,0 3 2 0,0-1 0 16,0 0 10-16,0 3-12 0,0-2-12 15,0 2-5-15,0-1-1 0,0 2 31 16,-11 33-24-16,6-34-6 0,1 0-4 0,2 1 18 16,-3 0-8-16,2 0 6 0,-1 4 12 0,2-4-30 15,-1 2 10-15,0-1 4 0,-2 4 15 16,1-1-20-16,0 1 1 0,-3 0 1 15,1 0 1-15,-1 1 10 0,0-1-17 0,-1 1 22 16,2 0-27-16,1 0 19 0,-2 1 9 0,1-3-15 16,-2 0-10-16,3 2-3 0,0-1 8 0,2 0-4 15,-4 1 18-15,2 0 0 0,-2 1 0 16,2 1-5-16,-2 0 8 0,-1 1 0 0,3-3-22 0,-2 3 7 16,1 0 5-16,0-1 2 0,0 1 0 15,3 0 2-15,-4 0 1 0,1 2 2 0,1-1-11 16,-2 0-9-16,2-1 15 0,-1-1-21 15,-1 1 14-15,1 1-13 0,-3-1 24 0,3 2-25 16,-3-1 16-16,1 0-15 0,-1-1 6 16,1 1-2-16,1 0 20 0,-2-2-17 0,2 0 0 15,-2 0-9-15,1-1 1 0,-1-2 11 0,0-2 0 16,3 0 2-16,-2 0-6 0,3 3 14 16,-3-4-12-16,3 3 17 0,-1 1-9 0,-1-3-1 15,3 2-14-15,-2 1 9 0,1-3-4 0,-1 2-4 16,1 1 7-16,1-3 2 0,-1 3 0 15,-2-1-2-15,2 0 0 0,0-1 5 0,2 2 10 16,0-2-3-16,-1-3 1 0,1-1-20 16,-3 1 1-16,2 0 1 0,-1-4 19 0,0 4-15 15,2 0-5-15,-1-1 22 0,-1 2-22 0,0 0 1 16,1 0-1-16,-1-1 14 0,-2 1-17 0,2-2-1 16,-1 0 12-16,-1 3-15 0,0-3 10 15,0 1 4-15,0-2 17 0,0 2-12 0,2-3-10 16,1 0 4-16,-1 3-3 0,-1-1 19 0,1 0-5 15,0 0-9-15,0 3-14 0,0-1 11 0,1 2 12 16,-2-1-16-16,2 1-1 0,1 1 4 16,0 0 15-16,-1 1-5 0,0 0-21 0,0 2 12 15,-2 2 15-15,1 0-29 0,-2-1 13 16,1 0 0-16,1 0-12 0,3 0 10 0,-4 0 22 16,-1 1 1-16,1-2-27 0,1-1 6 0,1 0 1 15,-3 1 1-15,1-2-1 0,1 3 18 16,2 0-18-16,-1 3 9 0,-1-3 12 0,-1 1-20 15,3 0 17-15,-3-1-16 0,3-2-3 16,-3 0 14-16,2-3-17 0,-1 2 7 0,0-2 23 16,0 1-21-16,0 0-3 0,-2-2 17 0,4 0 5 15,-1-1-16-15,1-3 5 0,0 2-11 0,0 4 12 16,1-4-10-16,-2 1 19 0,1-1-8 16,0 0 6-16,1-1-10 0,0 1-4 0,0-3-8 15,-1 3 17-15,1-4-13 0,0-1-3 0,2 0 11 16,-3 0 0-16,2-1-11 0,-2-1 19 15,1 4-15-15,0-5-5 0,0 3 18 16,2 0-23-16,-1-3 8 0,1-2 21 0,-1 2-3 0,-2-3-18 16,3 0 4-16,-2-3 18 0,1 0-2 15,1-13-20-15,0 6 22 0,0 2-28 0,0-1 1 16,0 1 5-16,0-3 12 0,0 0-9 16,0-2 8-16,0-3-11 0,0-1 5 0,0-2 4 15,0 2 4-15,0-3-8 0,0 0-11 16,0-6 1-16,0 7 11 0,0-7 4 0,0 8-12 15,0-8 20-15,0 7 1 0,0-7-7 16,0 7 11-16,0-7-13 0,0 0-9 0,0 6-17 0,0-6-17 16,0 0-57-16,0 0-79 0,2 6 15 15,-11-16-300-15,-2-5 30 0,-5-5 12 0,-2-3 3 16,-8-8 26-16,-6 0 97 0,-10-5 42 16</inkml:trace>
  <inkml:trace contextRef="#ctx0" brushRef="#br0" timeOffset="47208.7234">2825 2179 510 0,'0'0'130'0,"0"0"-23"0,0 0-6 0,13 0-35 16,-13 0 17-16,0 0-8 0,0 0-49 15,0 0-2-15,0 0 28 0,0 0-2 0,0 0-2 16,27-9-32-16,-26 13-3 0,1 0 44 16,0 1-8-16,0 2-3 0,1 9-30 0,-1-2 14 15,0 2-1-15,4 0-5 0,-5 1 19 0,0 1-41 16,1-1 9-16,0 0-20 0,0 2 38 15,1 2-28-15,-1-1 30 0,1 1-26 0,-1 1-20 16,-1 2 28-16,4 1 5 0,2 4 1 0,-1-1-3 16,-2 4-5-16,0-4-37 0,0 5 40 15,1 1-32-15,1 1 13 0,-2 2 9 0,1 3 21 16,1-3-26-16,-2 1 20 0,1-1 12 16,0 1 11-16,-2-3-11 0,2 2-13 0,-2-2 7 15,2-1 22-15,1 0-23 0,-3-1 4 0,2 3-11 16,-1 2 3-16,-1-1-4 0,3 2 6 15,-3-1-3-15,1 1-9 0,0 3-6 0,-1 1 10 16,2 0 16-16,-3 0-9 0,3 0 9 0,-3-1-2 16,-2-1-21-16,2 0-3 0,-2-20 19 15,0 8-7-15,0 6-9 0,0 2-5 0,0 1 23 16,0 0-2-16,0 1-9 0,11 42-10 0,-11-38 3 16,0-1-12-16,0 4 33 0,0 1-23 0,0-24 20 15,0 12-19-15,0 8-2 0,0 2 11 16,0 2-9-16,0-1 17 0,0 0 2 0,0-2-41 15,0 2 28-15,0-2 5 0,-12 48-18 0,11-45 24 16,1 1-15-16,-2 0-2 0,0 2 19 16,0 2-28-16,-1 1 26 0,-2-2 4 0,2 3-19 15,1-3-2-15,-2 0-9 0,1 1 16 0,0 1-4 16,0-1 1-16,-1 1-12 0,-1 0 17 16,0-2 11-16,2 4-16 0,-3 2-1 15,2 2 0-15,-2-1 9 0,0-1 8 0,-1 2-17 16,2-2-15-16,1 0 10 0,-2-2 4 15,0 1-5-15,-1 0 2 0,0 3 1 0,0-3 3 16,-2 1-7-16,2 2 11 0,1 1-16 16,-1 0 12-16,0 4-13 0,0-2 22 0,0 1-24 15,0-3 1-15,1 2 7 0,1 0-5 16,-2 2 13-16,0-4 3 0,3 2-11 0,0 1-3 16,0 1 5-16,1-1-1 0,-1 1 11 0,2-1-14 15,-1 0-9-15,-1 0 33 0,2-3-10 16,1 3-24-16,-1-4 10 0,2 2 35 0,0-2-22 15,-2-2 14-15,1 4-14 0,0 0-5 16,1-1 3-16,0-30-8 0,0 16-7 0,0 8 25 16,0 4-32-16,0-2 27 0,0 3-8 0,0-3-1 15,0 0 9-15,0-1-14 0,0 0-9 16,0 0 3-16,0 2 0 0,0 0 1 0,0 0 19 16,0 1-11-16,0-1-18 0,-8 58-1 0,5-58 15 15,0-1 18-15,-3-2-28 0,0 1 5 0,2-2 15 16,-2 3 0-16,0 1-16 0,0 3 2 15,-2-3 0-15,-3 3 16 0,2 0-5 16,-1-1-16-16,2 1-3 0,-2 1 20 0,0 1-18 16,0-2-3-16,1-1 3 0,-1-2 17 0,-1-1 1 15,2-2-5-15,0 0-15 0,-2 0 9 0,-2 3-13 16,3 2 8-16,2 0 3 0,-2 1 2 0,-1 1-14 16,5 0 24-16,-4-5-17 0,1 1 6 15,-1-4-1-15,1 1-10 0,0-2 14 0,-2 1 0 16,4-1 18-16,-5-1-18 0,1 3-12 15,-1 0 13-15,1 1-8 0,0-1 5 0,-1 1-10 16,2-1 20-16,0 0-6 0,-2-2 5 16,4 0-11-16,-1-2 3 0,5-2 14 0,-4-2-26 15,3-2 28-15,-3-1-4 0,-1-1-17 0,3 0 24 16,-1 2-20-16,-2-2 2 0,2 1-18 16,2 3 16-16,-3 1 12 0,3 0 6 0,0 2-21 15,-2 0 1-15,0-3 7 0,0-1-16 16,0 1 28-16,-1-4-5 0,2-2-24 0,1-1 5 15,-1-2 8-15,1-4-7 0,1 5-3 0,-2-3 22 16,0-1-22-16,1 0 11 0,-1-1 14 16,2 0-14-16,-3 1-1 0,3-1 12 0,0 0 2 15,-1 2-30-15,2-1 8 0,-2 2 27 0,0 0-9 16,-2-2-23-16,1 2-5 0,1-2 17 0,0 1 12 16,0-3 7-16,1-1-27 0,-1 0 6 15,3 1-1-15,-1-2 7 0,-1-2 7 0,-2-2-12 16,3-1 0-16,-1-3 19 0,0-1-24 0,-2-1-1 15,2-2 10-15,1-2-9 0,-1 1 3 16,1-7 4-16,1 1-6 0,0 0 1 0,1-2 19 16,-1-1-12-16,1-2 9 0,-1 1-12 0,1-2-3 15,-2 2-4-15,3-3 5 0,0-4 9 0,0 0-13 16,0 7 3-16,0-7-5 0,0 9 13 16,0-9-13-16,0 7 29 0,0-7-23 15,0 6 2-15,0-6 19 0,0 7-4 0,0-7-19 16,0 6 6-16,0-6 19 0,0 0-13 0,0 7-16 15,0-7 15-15,9 13-6 0,-3-11 5 16,0 1 13-16,14 4-21 0,-1-2 19 0,7-2-10 16,-1 0 8-16,5 0-6 0,1 1-16 15,4-3 5-15,-5 2-9 0,6-1 10 0,-1-2 22 16,1 1-29-16,2-1 7 0,-3 4 16 16,3-4-6-16,1 2-11 0,-1 0 0 0,-2 1-1 15,3 0 13-15,-4 0-9 0,3-1 14 0,2 1-7 16,3 0-13-16,-1 2 5 0,-3-2 14 0,4 3-15 15,1-2-1-15,0 0 3 0,4 0-5 0,-2 0-2 16,3 2 13-16,1-2-2 16,5 0 10-16,0 2-11 0,0-1-7 0,2 1-7 15,1 1 9-15,4 1-13 0,-1 2 21 16,0-2-8-16,-3 2 18 0,3 0-26 0,-2 0 8 16,0 1 0-16,2 0 1 0,-1 0 15 0,2 1-21 15,0 2 5-15,0-1 18 0,3-2-23 0,1 1 9 16,1 2 5-16,0-1 6 0,-1-2-17 15,2 1-2-15,3 0-1 0,0 0 1 0,0 0 2 16,1-2 19-16,1 0-9 0,2 2-21 16,-2-2 7-16,-1 0 23 0,-4 0-20 0,4-2 8 15,-1 4-8-15,0-3 18 0,0 3-1 0,2-1-16 16,-2-2 5-16,0 1-1 0,0-1 0 0,1 1-6 16,-2 0 8-16,3-2 0 0,-2 0 9 0,1 1 3 15,2 0-3-15,1-1 0 0,-1-2-24 16,5 1 3-16,9 0 7 0,-1-3 4 0,-4 0 18 15,-2 1 0-15,-1-3-3 0,0 2-12 0,2-3-1 16,-4 2-2-16,-1 0-16 0,2 0 19 16,-1 0-7-16,1-2-8 0,0-1 13 0,-40 0-7 15,21 0 5-15,10 0-4 0,4 0 5 16,1 0 13-16,76-13 0 0,-77 12-8 0,3-1-7 16,0 0 16-16,1-2-20 0,0 2 2 15,2 0-1-15,-1-1-10 0,-3 0 16 0,-1 0 18 16,-1 0-12-16,0 1-1 0,0-1 12 0,2 1-24 15,1-1-1-15,1 1 19 0,-2 1-20 16,0-4 17-16,-2 4-7 0,2-3 6 0,1 1-10 16,0-1 5-16,0 2-6 0,-1-1-10 0,1 0 11 15,-2-1 1-15,2 2 9 0,-4-1-13 16,2 1 7-16,-1-2 12 0,-3 2-18 0,4 0-1 16,-3-3 6-16,3 1 13 0,0 1-14 0,2 1 11 15,-1-2-12-15,-1 1-5 0,1-1-2 0,-1-1 5 16,1 1 3-16,-1-1-4 0,0 1 2 0,3 2 15 15,-3-3-15-15,0-1-4 0,0 0 5 16,1 0 10-16,-3-1-9 0,3-1-6 0,2-1 5 16,-2 1 16-16,0-1-4 0,1 0-13 15,1-2 6-15,-1 1-6 0,-3-1 11 0,3-1-17 16,-5-3 8-16,3 1-3 0,0 0-6 16,-1 1 1-16,-2-1 8 0,0-2-2 0,-1 0-1 15,0 1 14-15,2 1-13 0,-5 1 8 0,1-4-5 16,-1 3-18-16,-1-2 15 0,1 2 12 15,-1-3-25-15,2 5 11 0,1-1 10 0,-4-1-18 16,3 3 18-16,-2 1-20 0,0-1 21 16,1 0-5-16,-2 2 3 0,0 0-16 0,0 0 11 15,-1-1-4-15,-2 1 23 0,1-3-25 0,-1 5 16 16,-2-2 5-16,0 0-23 0,1 1 21 16,-3 0-18-16,-2 0 19 0,-2 0-10 0,2 1-13 15,-4 0 5-15,0 0 21 0,-1 0-4 0,-1 0-23 16,0 2 16-16,-3-1 4 0,0-1-17 0,1 2-7 15,-3-1 10-15,4 1 9 0,-1-1 1 16,1 0-21-16,0-1 14 0,0 1 14 0,-1 0-3 16,2-2-22-16,-3-1-2 0,0 4 7 0,-3-4 13 15,1 1 6-15,-2 1-4 0,-1-1-6 16,-1 0 3-16,-3 1 16 0,-2-2-19 0,0 0 3 16,-4-1 9-16,-1 1 0 0,-2-3 7 0,-3 0 7 15,-1-1-21-15,-1 1 3 0,-2-2 15 16,-1 1-11-16,-2-1 16 0,0-1-16 15,-1 1 15-15,-2-3-13 0,2 1 4 0,-1-1-11 16,1-2-4-16,-6-1 39 0,1 4-18 0,-5 0 1 16,1 1 4-16,-3-1-1 0,-1 1-12 15,1 1 16-15,-3 3 9 0,-1 2-24 0,-1-1 18 16,-1 2-8-16,3-1-19 0,-2 2-4 0,-1 2 20 16,0 1 5-16,0-2-1 0,0 1-26 0,0-1 39 15,1 0-33-15,4-8 7 0,-4 5-5 0,0-1-23 16,1 2 17-16,-2-1 9 0,1 2-19 15,6-5-18-15,-4 0 6 0,2-1-11 0,1 0-29 16,0-3-22-16,-1 4-39 0,0-5-81 16,-1-2 19-16,3-1 16 0,-3-1 15 0,1-3-296 15,-3-3 44-15,-2-1 27 0,-1 12 24 16,0-7 26-16,-16-32 12 0,2 18 10 0</inkml:trace>
  <inkml:trace contextRef="#ctx0" brushRef="#br0" timeOffset="50093.8075">2831 1973 264 0,'0'0'115'0,"13"0"18"16,-13 0-25-16,0 0 2 0,30 22-17 15,-23-23-9-15,0-1 12 0,1 2-39 0,4 0-2 16,4 0-20-16,17-9 45 0,-20 9-15 0,0-1-13 16,11-1-34-16,-4 2 52 0,2-1-49 15,1 1 19-15,1-2 1 0,2 2-13 0,2 0 9 16,3 0-10-16,-1-1-3 0,5 1-2 16,2-1-7-16,0 0 29 0,-3 0-42 0,2-1-2 15,3 1 9-15,4-2 4 0,-1 2 3 0,2-2-11 16,2 0 2-16,2 1 10 0,2-1 2 0,0 0-9 15,3-1-13-15,0 2 13 0,4-2 6 16,1 0-1-16,0-1-7 0,2 2 0 0,-1 0-8 16,1 0-27-16,2-2 36 0,0 0-2 15,0-1 7-15,0 3-2 0,1-1-20 0,0-1 6 16,-2 1 11-16,2 0-39 0,-1-1 44 16,-1-1-18-16,0-1-2 0,0 2 18 0,-3-2 5 15,-1 3-27-15,0-2-7 0,0 2 22 16,-2 0 17-16,-2-1-26 0,-2 3-4 15,-1-3 20-15,1 3-1 0,-1-1-9 0,-3 0 11 0,-2-1-20 16,5 2 4-16,0 0 9 0,-1-2-7 16,2 1 15-16,-1 0-14 0,3 1 0 0,-2 0-19 15,2-1 12-15,-1-1-9 0,1 1 26 16,-2-2-17-16,1 2-13 0,-1 0 25 0,1 1-42 16,-1 1 31-16,2-2 4 0,1-1 4 0,-3-1 0 15,0 1-8-15,1 1-21 0,-1 0 3 0,1-1 27 16,1 1-11-16,2 0 8 0,-2-1-23 0,1-2 25 15,-1 3 3-15,2-2-6 0,-6 2 9 16,1 1 18-16,0-1-17 0,0 0-15 0,0 0 6 16,-1 1-17-16,0-1 4 0,-1 1 43 15,-1 0-30-15,0 1-17 0,2 0 36 0,-2 0 7 16,2-1-31-16,2 2 5 0,-3 0 17 16,-23 0-15-16,12 0 0 0,8 0 7 0,4 0-40 0,1 0 11 15,2 0 8-15,0 0 15 0,1 0-33 16,2 0 55-16,-1 0-6 0,3 0-18 15,-2 0-3-15,1 0-7 0,58 11-6 0,-56-11-18 16,-5 1 43-16,3 1-18 0,-1 2 18 0,-1-1 10 16,-1 1-29-16,-3 1 1 0,1-1 10 0,-2-1-19 15,2-1 33-15,3 3 12 0,-1 0-22 16,1-2-27-16,4 0 2 0,0 1 2 0,1 0 36 16,-1 3 0-16,4-3-17 0,2 3 20 15,-2-3-12-15,0 2 5 0,2-2-31 0,-1 1 30 16,-1 0-13-16,0-1 0 0,0 1-13 0,-1 1 1 15,0-1 2-15,0 0-14 0,-1 1 40 16,-1 0-15-16,-1 0-19 0,-1 1 19 0,0-1 8 16,-1 1-7-16,3-1-14 0,1 0 21 0,3 1-44 15,2-1 39-15,-1 1-1 0,4 0-4 16,-1 2-1-16,0-5 6 0,0 1-37 0,1 4 37 16,1-2-12-16,-2 1 8 0,-1-3-1 15,0 3 5-15,-3 0-9 0,-1-1-4 0,-1 1 21 16,0-1-38-16,-1 1 36 0,1-2-16 0,-2 0 13 15,1 0 3-15,-1-1-28 0,0 0 17 16,-1 1 17-16,2-2-13 0,1 0 9 0,-3 0-7 16,3 0 7-16,-3 0-10 0,2 0-24 15,-1-1 22-15,-1 0 13 0,1 1-6 0,0-3-20 16,1 1 20-16,-1 0 3 0,-3-1-10 0,1 0-19 16,-7 1 30-16,2-2-9 0,-3 2 9 15,-24-2 1-15,9 0-9 0,7 0 12 0,-1 0-5 16,2 0 9-16,1 0-30 0,-2 0 0 0,-1 0 25 15,3 0-4-15,-1 0-29 0,0 0 31 16,0 0-1-16,0 0-16 0,0 0 23 0,-3 0 5 16,43-9-14-16,-42 7-4 0,-3 0-14 15,-3 0 23-15,0 0-34 0,2 1 12 0,-5-1 7 16,4-1-8 0,-3 1 15-16,-1 0-5 0,2 0-2 0,0 1 18 0,-3-2-1 0,-1 2-11 15,-1 0-28-15,2 0 20 0,-1 0 9 16,2 1-3-16,-2-1-3 0,1-4-2 0,-1 4-10 15,-13 1 4-15,9 0 14 0,5 0-2 0,-1 0-2 16,1 0 7-16,4 0 6 0,-4 0-18 16,3 0 0-16,-2 0-8 0,-1 0-6 0,0 0 5 15,-2 0 19-15,28 13-2 0,-31-11 14 16,2 0-6-16,-2-2-2 0,2 1 12 0,-14-1-13 0,9 0 5 16,4 0-22-16,-1 0 23 0,0 0-8 15,1 0-8-15,26 13 11 0,-24-11 8 0,0 1-39 16,4 1 28-16,-3 1-4 0,2-1 0 15,0 1-3-15,-2 1-19 0,1-2 25 16,-2 0-20-16,1-1 26 0,2 2-17 0,-1 0 27 16,3-3-18-16,-1 1 6 0,1 1-25 0,1-1 23 15,-3 1 2-15,1-1 0 0,0-2-2 0,0 3 8 16,4-2-15-16,-7 1-3 0,3 1 2 16,1-1 0-16,-2 1 6 0,0 1-20 15,0 1 12-15,0-3 0 0,-2 2-1 0,-1 1-18 16,1 2 31-16,-1-3-10 0,-1 1 6 0,4 0-8 15,-4 0 0-15,1 1 9 0,1-2-4 16,-4 2 8-16,2-3-10 0,-2 1 12 16,0-2-10-16,-2 2-16 0,-1-3-10 0,-2 0 19 15,0 2 0-15,-2-2 12 0,0 1-32 16,-5-2 26-16,-1 1-1 0,-2 0-12 0,-3-1 22 16,1 0-19-16,-2-1 1 0,2 2 13 0,-2-1-19 15,1 1 1-15,0-1 11 0,0-1 4 16,-2 1-15-16,2-1 25 0,-2 2-33 0,0-1 20 0,0-1 3 15,2 2-4-15,-3-1-13 0,1-1 30 16,-1 2-11-16,0-1-1 0,0 0-11 0,0 0 11 16,0 0-25-16,-1-1 13 0,0 2-5 15,1-1 13-15,-1 1 5 0,-1-2-4 0,1 0 12 16,0 1-18-16,-1 0-17 0,0 0 13 0,0 0 12 16,2 1-7-16,-3-1 14 0,1 0-14 0,0 1-1 15,0-1 3-15,-2 0-7 0,4 1-18 0,-3 0 30 16,0 1 2-16,0-2-29 0,0 3 18 15,0-2 27-15,0 1-21 0,-1 0 5 0,1 0-20 16,-1 0 13-16,0-3-22 0,0 0 6 16,0 0 32-16,0 6-31 0,0-6 4 0,0 6-19 15,0-6 3-15,0 8-37 0,0-8-37 16,-11 12-87-16,7-7 14 0,-3-5-187 16,2 1 15-16,-1-1 37 0</inkml:trace>
  <inkml:trace contextRef="#ctx0" brushRef="#br0" timeOffset="90222.6706">19345 8985 418 0,'0'0'187'0,"0"0"-7"16,0 0-40-16,-13 0 11 0,13 0-21 16,0 0-17-16,0-13 6 0,0 13-42 0,0 0 15 15,0 0-14-15,0 0-8 0,0 0-13 16,0 0 7-16,0 0-12 0,0 0-3 0,0 0 1 16,6-19-8-16,8 13-2 0,1 5 3 0,2-1-21 15,0 1 8-15,-1 1 16 0,5-2-14 16,-1 2-4-16,-9 0-7 0,6 0 6 0,2 0-6 15,3 0-8-15,2 0 7 0,0 0-2 16,-1 0 0-16,1 0-11 0,0 0 9 0,23-13-7 16,-27 11 9-16,-10 2-12 0,3 0-8 15,0 0-16-15,-1 0-27 0,-3 0-30 0,-2 0 6 16,-7 0-68-16,0 0-80 0,9 9-159 0,-13-7 40 16,0-1 23-16,-2 0 10 0</inkml:trace>
  <inkml:trace contextRef="#ctx0" brushRef="#br0" timeOffset="90588.2185">19554 8956 483 0,'-3'-1'197'15,"0"1"-39"-15,2-1 1 0,1 1-10 16,0-1 6-16,1 1-11 0,1 2-7 0,0-2 8 16,1 2-32-16,1-2 9 0,1 3-28 0,8 5-15 15,-3 2 18-15,0 0-22 0,1 2-9 16,-1 0 2-16,-1 4 16 0,-1 0-23 15,1 3-14-15,-2 0 5 0,-2 0-11 0,1 4 14 16,-1-1 22-16,-3 1-30 0,1 2 8 0,0-1 7 16,0 0-6-16,-3 1-23 0,0-13 3 15,0 6 5-15,0 3 0 0,0 3 11 0,0-2-4 16,0 1-7-16,0 1-34 0,0 0 6 0,-13 20 6 16,10-24 17-16,1-1-12 0,-1 0-1 0,2-1 1 15,-1-5 16-15,2 0-43 0,-1-3 28 16,-1-1-13-16,2-9-2 0,0 7-7 0,0-7 24 15,0 8-7-15,0-8-7 0,0 9-2 0,0-9-1 16,0 7-22-16,0-7-9 0,0 6-5 16,0-6-46-16,0 0-25 0,-1 8-65 0,3-9 14 15,1-4-164-15,9-9-74 0,0-5-22 16,2 0 38-16,1 0 21 0,-2-4 25 0,8-3 11 16,-1 1 5-16</inkml:trace>
  <inkml:trace contextRef="#ctx0" brushRef="#br0" timeOffset="90820.2936">20192 9164 304 0,'5'-3'289'0,"0"0"-33"16,9-4-26-16,-2 5-8 0,3-6-45 0,0 2-12 15,0-1-14-15,5 3-5 0,1-2-14 16,0 0-17-16,3-3-13 0,-2 6-11 15,1 2-23-15,-1-4-24 0,0 2-7 0,-4 0-33 16,-1 3-45-16,-1 0 4 0,-16 0-172 0,9 0-129 16,-9 0-27-16,7 0 42 0,-1 11-3 15,-9-9 24-15</inkml:trace>
  <inkml:trace contextRef="#ctx0" brushRef="#br0" timeOffset="90992.0822">20306 9381 646 0,'0'1'197'16,"1"2"16"-16,2-1-33 0,2 0-13 15,-1-1-27-15,13 3-24 0,-4-2-9 0,-1 1-12 16,8-3-22-16,-10 0-36 0,8 0-38 16,4 0 1-16,2 0-130 0,29-15-172 0,-23 7-25 15,0 2-10-15,-2-6 26 0</inkml:trace>
  <inkml:trace contextRef="#ctx0" brushRef="#br0" timeOffset="91719.6128">21736 8687 635 0,'2'-7'230'0,"0"2"-13"0,0 1-35 0,0 1-5 15,-2-1-5-15,2 3-35 0,-2-1 4 0,1 1-50 16,-3-1 0-16,-1 2 14 0,0 2-22 16,-3-2 2-16,-1 2-25 0,-7 4-8 0,5-2-4 15,-1 0-8-15,3 1-3 0,3 2 14 0,1-1-27 16,2 1 6-16,1 0-5 0,-1 0 11 15,1-7-18-15,0 11 27 0,14 20-4 0,-4-10-32 16,-1 2 15-16,2-2-12 0,2 3 0 16,-5 1 13-16,3-3-9 0,-2 3-11 0,-4-2 6 15,-2-1-7-15,-3-10-5 0,0 6 2 16,-15 24 1-16,4-19-6 0,-3-2 4 0,-2-1 7 16,0-3 6-16,-3 2-13 0,-1-4-10 15,0-2 0-15,-2 0 10 0,-1-1 1 16,3-1-2-16,4 0 7 0,2-3-6 0,3-2 19 15,6-2-6-15,0-1 6 0,1 0-2 16,0 0-24-16,4 0 26 0,0-3-16 0,0 0-5 16,0 0 10-16,13 19-19 0,-5-11 18 0,0-3 12 15,5 5-5-15,-1 1-17 0,-1-1 21 16,-1 1-20-16,-3 4 32 0,2-1-35 0,-2 0 14 16,-3 4-6-16,0 0 7 0,2 0 9 0,-5 2-13 15,-1-10 10-15,0 5-10 0,0 3-1 16,-11 24 20-16,4-19 6 0,0 2-11 0,-1-1-21 15,-2 1 6-15,2 0-18 0,-4 0 13 0,5 0 13 16,0-4 0-16,0-2-19 0,0 2 12 16,3 1 16-16,0-3-19 0,4-12-6 0,0 3 2 15,0 0-6-15,0-1 3 0,0-1 22 0,0-1-17 16,20 12 8-16,-13-11-3 0,2-2 7 0,0-2-7 16,7 0-21-16,0 1 16 0,-3-4 0 15,6 0 8-15,-10-1-1 0,5 0-1 16,2 0 19-16,-1 0-14 0,0 0 10 0,-3 0-17 15,0 0 11-15,-3 0-6 0,-2 0-23 16,-7 0 34-16,9 0-10 0,-1 0-5 0,-8 0-29 16,7 0 7-16,-7 0-42 0,0 0-20 0,8 0-26 15,-8 0-59-15,15-11 15 0,-12 8-278 16,5-9 32-16,-3 5 25 0,6-9 23 0,-3 2 25 16,3-1 15-16,4 0 9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AA41B-1341-46B8-A909-DB4974CF0FB1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D9B3-0BF2-40A0-9E6D-B7E46A745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42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AA41B-1341-46B8-A909-DB4974CF0FB1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D9B3-0BF2-40A0-9E6D-B7E46A745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21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AA41B-1341-46B8-A909-DB4974CF0FB1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D9B3-0BF2-40A0-9E6D-B7E46A745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56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AA41B-1341-46B8-A909-DB4974CF0FB1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D9B3-0BF2-40A0-9E6D-B7E46A745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81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AA41B-1341-46B8-A909-DB4974CF0FB1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D9B3-0BF2-40A0-9E6D-B7E46A745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66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AA41B-1341-46B8-A909-DB4974CF0FB1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D9B3-0BF2-40A0-9E6D-B7E46A745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942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AA41B-1341-46B8-A909-DB4974CF0FB1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D9B3-0BF2-40A0-9E6D-B7E46A745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12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AA41B-1341-46B8-A909-DB4974CF0FB1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D9B3-0BF2-40A0-9E6D-B7E46A745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858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AA41B-1341-46B8-A909-DB4974CF0FB1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D9B3-0BF2-40A0-9E6D-B7E46A745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90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AA41B-1341-46B8-A909-DB4974CF0FB1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D9B3-0BF2-40A0-9E6D-B7E46A745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18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AA41B-1341-46B8-A909-DB4974CF0FB1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D9B3-0BF2-40A0-9E6D-B7E46A745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68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AA41B-1341-46B8-A909-DB4974CF0FB1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4D9B3-0BF2-40A0-9E6D-B7E46A745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3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91467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4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7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048" y="610760"/>
            <a:ext cx="668655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97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2138480"/>
              </p:ext>
            </p:extLst>
          </p:nvPr>
        </p:nvGraphicFramePr>
        <p:xfrm>
          <a:off x="209246" y="816429"/>
          <a:ext cx="5654040" cy="33375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42340">
                  <a:extLst>
                    <a:ext uri="{9D8B030D-6E8A-4147-A177-3AD203B41FA5}">
                      <a16:colId xmlns:a16="http://schemas.microsoft.com/office/drawing/2014/main" val="3211492864"/>
                    </a:ext>
                  </a:extLst>
                </a:gridCol>
                <a:gridCol w="942340">
                  <a:extLst>
                    <a:ext uri="{9D8B030D-6E8A-4147-A177-3AD203B41FA5}">
                      <a16:colId xmlns:a16="http://schemas.microsoft.com/office/drawing/2014/main" val="75156295"/>
                    </a:ext>
                  </a:extLst>
                </a:gridCol>
                <a:gridCol w="942340">
                  <a:extLst>
                    <a:ext uri="{9D8B030D-6E8A-4147-A177-3AD203B41FA5}">
                      <a16:colId xmlns:a16="http://schemas.microsoft.com/office/drawing/2014/main" val="748981123"/>
                    </a:ext>
                  </a:extLst>
                </a:gridCol>
                <a:gridCol w="942340">
                  <a:extLst>
                    <a:ext uri="{9D8B030D-6E8A-4147-A177-3AD203B41FA5}">
                      <a16:colId xmlns:a16="http://schemas.microsoft.com/office/drawing/2014/main" val="1984584966"/>
                    </a:ext>
                  </a:extLst>
                </a:gridCol>
                <a:gridCol w="942340">
                  <a:extLst>
                    <a:ext uri="{9D8B030D-6E8A-4147-A177-3AD203B41FA5}">
                      <a16:colId xmlns:a16="http://schemas.microsoft.com/office/drawing/2014/main" val="2998396733"/>
                    </a:ext>
                  </a:extLst>
                </a:gridCol>
                <a:gridCol w="942340">
                  <a:extLst>
                    <a:ext uri="{9D8B030D-6E8A-4147-A177-3AD203B41FA5}">
                      <a16:colId xmlns:a16="http://schemas.microsoft.com/office/drawing/2014/main" val="13596951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 Education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 Seniority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 Work class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 Income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035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 34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Private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 78 K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221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Female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  65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Govt.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</a:t>
                      </a:r>
                      <a:r>
                        <a:rPr lang="en-US" sz="1200" baseline="0" dirty="0" smtClean="0"/>
                        <a:t> 89 K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206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 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25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Govt.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28</a:t>
                      </a:r>
                      <a:r>
                        <a:rPr lang="en-US" sz="1200" baseline="0" dirty="0" smtClean="0"/>
                        <a:t> K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070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Female</a:t>
                      </a:r>
                      <a:r>
                        <a:rPr lang="en-US" sz="1200" baseline="0" dirty="0" smtClean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 39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Private</a:t>
                      </a:r>
                      <a:r>
                        <a:rPr lang="en-US" sz="1200" baseline="0" dirty="0" smtClean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</a:t>
                      </a:r>
                      <a:r>
                        <a:rPr lang="en-US" sz="1200" baseline="0" dirty="0" smtClean="0"/>
                        <a:t> 112 K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484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   ---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  -----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---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------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------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--------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05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Female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8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45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Govt.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84</a:t>
                      </a:r>
                      <a:r>
                        <a:rPr lang="en-US" sz="1200" baseline="0" dirty="0" smtClean="0"/>
                        <a:t> K</a:t>
                      </a:r>
                      <a:r>
                        <a:rPr lang="en-US" sz="1200" dirty="0" smtClean="0"/>
                        <a:t> 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360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Female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</a:t>
                      </a:r>
                      <a:r>
                        <a:rPr lang="en-US" sz="1200" baseline="0" dirty="0" smtClean="0"/>
                        <a:t> 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</a:t>
                      </a:r>
                      <a:r>
                        <a:rPr lang="en-US" sz="1200" baseline="0" dirty="0" smtClean="0"/>
                        <a:t> Private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76</a:t>
                      </a:r>
                      <a:r>
                        <a:rPr lang="en-US" sz="1200" baseline="0" dirty="0" smtClean="0"/>
                        <a:t> K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135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Male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2</a:t>
                      </a:r>
                      <a:r>
                        <a:rPr lang="en-US" sz="1200" baseline="0" dirty="0" smtClean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42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Govt.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 81 K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836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606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747720" y="610560"/>
              <a:ext cx="7120440" cy="452304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0160" y="604800"/>
                <a:ext cx="7131240" cy="453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299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64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4787" y="0"/>
            <a:ext cx="9183756" cy="6264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en-US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Course Content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en-US" i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quick review of important mathematical concepts 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Vector space, linear dependence and independence of vectors, matrix inverse, pseudo inverse, matrix diagonalization, singular valued decomposition. Convex/non‐convex functions, constrained/unconstrained optimization, gradient and steepest descent methods, Linear Programming Problem (LPP), Quadratic Programming Problem (QPP).</a:t>
            </a:r>
          </a:p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en-US" i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Regression models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-   Multivariate Gaussian Distribution, Maximum Likelihood Estimate, Regression models assumptions, Least Square linear regression models, Basis functions for nonlinear least square regression models, Empirical Risk Minimization, Bias-variance Trade-off, Regularization. Kernel functions in Machine Learning models, Support Vector Regression models and its variants, Extreme Learning Machine.</a:t>
            </a:r>
          </a:p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en-US" i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Classification models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-  Bayesian Classifier, Gaussian models, Naïve‐Bayes Classifier, Linear Discriminate Analysis, Kernel Discriminant Analysis, Logistic Regression, Support Vector Machine for binary classification and its variants, Multiclass Support Vector Machine.</a:t>
            </a:r>
          </a:p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	 Unsupervised Learning, Principal Component Analysis, K-nearest neighbor algorithms. Clustering methods.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5723280" y="813960"/>
              <a:ext cx="1130760" cy="3996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17160" y="810720"/>
                <a:ext cx="114408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844200" y="309240"/>
              <a:ext cx="8006040" cy="92268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1320" y="303120"/>
                <a:ext cx="8015400" cy="93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535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1418" y="408470"/>
            <a:ext cx="8507896" cy="4756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en-US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Suggested </a:t>
            </a:r>
            <a:r>
              <a:rPr lang="en-US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Deisenroth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Marc Peter, A. Aldo Faisal, and Cheng Soon Ong. </a:t>
            </a:r>
            <a:r>
              <a:rPr lang="en-US" i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Mathematics for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>
              <a:lnSpc>
                <a:spcPct val="130000"/>
              </a:lnSpc>
              <a:spcAft>
                <a:spcPts val="0"/>
              </a:spcAft>
            </a:pPr>
            <a:r>
              <a:rPr lang="en-US" i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Cambridge University Press, 2020.</a:t>
            </a: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Chandra, Suresh,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Jayadeva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Aparna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Mehra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i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Numerical optimization with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>
              <a:lnSpc>
                <a:spcPct val="130000"/>
              </a:lnSpc>
              <a:spcAft>
                <a:spcPts val="0"/>
              </a:spcAft>
            </a:pPr>
            <a:r>
              <a:rPr lang="en-US" i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Alpha Science International, 2009.</a:t>
            </a: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Bishop, Christopher M. </a:t>
            </a:r>
            <a:r>
              <a:rPr lang="en-US" i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Pattern recognition and Machine learning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128.9 (2008).</a:t>
            </a: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Friedman, Jerome, Trevor Hastie, and Robert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Tibshirani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i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elements of statistical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>
              <a:lnSpc>
                <a:spcPct val="130000"/>
              </a:lnSpc>
              <a:spcAft>
                <a:spcPts val="0"/>
              </a:spcAft>
            </a:pPr>
            <a:r>
              <a:rPr lang="en-US" i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Vol. 1. No. 10. New York: Springer series in statistics, 2001.</a:t>
            </a: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Deng,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Naiyang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Yingjie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Tian, and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Chunhua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Zhang</a:t>
            </a:r>
            <a:r>
              <a:rPr lang="en-US" i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Support vector machines: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>
              <a:lnSpc>
                <a:spcPct val="130000"/>
              </a:lnSpc>
              <a:spcAft>
                <a:spcPts val="0"/>
              </a:spcAft>
            </a:pPr>
            <a:r>
              <a:rPr lang="en-US" i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optimization based theory, algorithms, and extensions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CRC press, 2012.</a:t>
            </a: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60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Duda</a:t>
            </a:r>
            <a:r>
              <a:rPr lang="en-IN" sz="160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Richard O., and Peter E. Hart. </a:t>
            </a:r>
            <a:r>
              <a:rPr lang="en-IN" sz="1600" i="1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Pattern classification</a:t>
            </a:r>
            <a:r>
              <a:rPr lang="en-IN" sz="160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John Wiley &amp; Sons, 2006.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60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Zaki</a:t>
            </a:r>
            <a:r>
              <a:rPr lang="en-IN" sz="160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Mohammed J., and Wagner </a:t>
            </a:r>
            <a:r>
              <a:rPr lang="en-IN" sz="160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Meira</a:t>
            </a:r>
            <a:r>
              <a:rPr lang="en-IN" sz="160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Jr. </a:t>
            </a:r>
            <a:r>
              <a:rPr lang="en-IN" sz="1600" i="1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Mining and Machine Learning: Fundamental Concepts and Algorithms</a:t>
            </a:r>
            <a:r>
              <a:rPr lang="en-IN" sz="160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Cambridge University Press, 2020.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9137160" y="3138120"/>
              <a:ext cx="1577160" cy="82188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28520" y="3134880"/>
                <a:ext cx="1594440" cy="83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59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2852" y="462415"/>
            <a:ext cx="9348084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en-US" sz="28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Evaluation  </a:t>
            </a:r>
            <a:r>
              <a:rPr lang="en-US" sz="28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method: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Assignments, One mid semester Exam, Presentation, Mini Project, One end semester Exam.</a:t>
            </a:r>
          </a:p>
        </p:txBody>
      </p:sp>
    </p:spTree>
    <p:extLst>
      <p:ext uri="{BB962C8B-B14F-4D97-AF65-F5344CB8AC3E}">
        <p14:creationId xmlns:p14="http://schemas.microsoft.com/office/powerpoint/2010/main" val="47774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5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24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60152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                                                Classification  Problem</a:t>
            </a:r>
            <a:endParaRPr lang="en-US" sz="24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09" y="1367246"/>
            <a:ext cx="4894217" cy="4822417"/>
          </a:xfrm>
        </p:spPr>
      </p:pic>
      <p:graphicFrame>
        <p:nvGraphicFramePr>
          <p:cNvPr id="8" name="Content Placeholder 7"/>
          <p:cNvGraphicFramePr>
            <a:graphicFrameLocks noGrp="1"/>
          </p:cNvGraphicFramePr>
          <p:nvPr>
            <p:ph sz="quarter" idx="4"/>
            <p:extLst/>
          </p:nvPr>
        </p:nvGraphicFramePr>
        <p:xfrm>
          <a:off x="6097588" y="1259749"/>
          <a:ext cx="5654040" cy="26822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42340">
                  <a:extLst>
                    <a:ext uri="{9D8B030D-6E8A-4147-A177-3AD203B41FA5}">
                      <a16:colId xmlns:a16="http://schemas.microsoft.com/office/drawing/2014/main" val="3211492864"/>
                    </a:ext>
                  </a:extLst>
                </a:gridCol>
                <a:gridCol w="942340">
                  <a:extLst>
                    <a:ext uri="{9D8B030D-6E8A-4147-A177-3AD203B41FA5}">
                      <a16:colId xmlns:a16="http://schemas.microsoft.com/office/drawing/2014/main" val="75156295"/>
                    </a:ext>
                  </a:extLst>
                </a:gridCol>
                <a:gridCol w="942340">
                  <a:extLst>
                    <a:ext uri="{9D8B030D-6E8A-4147-A177-3AD203B41FA5}">
                      <a16:colId xmlns:a16="http://schemas.microsoft.com/office/drawing/2014/main" val="748981123"/>
                    </a:ext>
                  </a:extLst>
                </a:gridCol>
                <a:gridCol w="942340">
                  <a:extLst>
                    <a:ext uri="{9D8B030D-6E8A-4147-A177-3AD203B41FA5}">
                      <a16:colId xmlns:a16="http://schemas.microsoft.com/office/drawing/2014/main" val="1984584966"/>
                    </a:ext>
                  </a:extLst>
                </a:gridCol>
                <a:gridCol w="942340">
                  <a:extLst>
                    <a:ext uri="{9D8B030D-6E8A-4147-A177-3AD203B41FA5}">
                      <a16:colId xmlns:a16="http://schemas.microsoft.com/office/drawing/2014/main" val="2998396733"/>
                    </a:ext>
                  </a:extLst>
                </a:gridCol>
                <a:gridCol w="942340">
                  <a:extLst>
                    <a:ext uri="{9D8B030D-6E8A-4147-A177-3AD203B41FA5}">
                      <a16:colId xmlns:a16="http://schemas.microsoft.com/office/drawing/2014/main" val="13596951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Length</a:t>
                      </a:r>
                    </a:p>
                    <a:p>
                      <a:r>
                        <a:rPr lang="en-US" sz="1200" dirty="0" smtClean="0"/>
                        <a:t>( cm 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Height</a:t>
                      </a:r>
                    </a:p>
                    <a:p>
                      <a:r>
                        <a:rPr lang="en-US" sz="1200" dirty="0" smtClean="0"/>
                        <a:t>(cm)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Number</a:t>
                      </a:r>
                      <a:r>
                        <a:rPr lang="en-US" sz="1200" baseline="0" dirty="0" smtClean="0"/>
                        <a:t> of  fins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Weight</a:t>
                      </a:r>
                    </a:p>
                    <a:p>
                      <a:r>
                        <a:rPr lang="en-US" sz="1200" baseline="0" dirty="0" smtClean="0"/>
                        <a:t>(Kg) 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  Color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Fish type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035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17.8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22.9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5.1`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Orange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Salman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221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14.8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20.5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  4.9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Black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Sea</a:t>
                      </a:r>
                      <a:r>
                        <a:rPr lang="en-US" sz="1200" baseline="0" dirty="0" smtClean="0"/>
                        <a:t> bass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206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16.</a:t>
                      </a:r>
                      <a:r>
                        <a:rPr lang="en-US" sz="1200" baseline="0" dirty="0" smtClean="0"/>
                        <a:t> 34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12.76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6.6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Grey</a:t>
                      </a:r>
                      <a:r>
                        <a:rPr lang="en-US" sz="1200" baseline="0" dirty="0" smtClean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Salman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070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10.</a:t>
                      </a:r>
                      <a:r>
                        <a:rPr lang="en-US" sz="1200" baseline="0" dirty="0" smtClean="0"/>
                        <a:t> 34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8.76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 3.8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Grey</a:t>
                      </a:r>
                      <a:r>
                        <a:rPr lang="en-US" sz="1200" baseline="0" dirty="0" smtClean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Salman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484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   ---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  -----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----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------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------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--------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05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</a:t>
                      </a:r>
                      <a:r>
                        <a:rPr lang="en-US" sz="1200" baseline="0" dirty="0" smtClean="0"/>
                        <a:t> .30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17.76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6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9.8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Orange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Sea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 bass 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836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332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25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60152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                                                Classification  Problem</a:t>
            </a:r>
            <a:endParaRPr lang="en-US" sz="24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09" y="1367246"/>
            <a:ext cx="4894217" cy="4822417"/>
          </a:xfrm>
        </p:spPr>
      </p:pic>
      <p:graphicFrame>
        <p:nvGraphicFramePr>
          <p:cNvPr id="8" name="Content Placeholder 7"/>
          <p:cNvGraphicFramePr>
            <a:graphicFrameLocks noGrp="1"/>
          </p:cNvGraphicFramePr>
          <p:nvPr>
            <p:ph sz="quarter" idx="4"/>
            <p:extLst/>
          </p:nvPr>
        </p:nvGraphicFramePr>
        <p:xfrm>
          <a:off x="6097588" y="1259749"/>
          <a:ext cx="5654040" cy="34239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42340">
                  <a:extLst>
                    <a:ext uri="{9D8B030D-6E8A-4147-A177-3AD203B41FA5}">
                      <a16:colId xmlns:a16="http://schemas.microsoft.com/office/drawing/2014/main" val="3211492864"/>
                    </a:ext>
                  </a:extLst>
                </a:gridCol>
                <a:gridCol w="942340">
                  <a:extLst>
                    <a:ext uri="{9D8B030D-6E8A-4147-A177-3AD203B41FA5}">
                      <a16:colId xmlns:a16="http://schemas.microsoft.com/office/drawing/2014/main" val="75156295"/>
                    </a:ext>
                  </a:extLst>
                </a:gridCol>
                <a:gridCol w="942340">
                  <a:extLst>
                    <a:ext uri="{9D8B030D-6E8A-4147-A177-3AD203B41FA5}">
                      <a16:colId xmlns:a16="http://schemas.microsoft.com/office/drawing/2014/main" val="748981123"/>
                    </a:ext>
                  </a:extLst>
                </a:gridCol>
                <a:gridCol w="942340">
                  <a:extLst>
                    <a:ext uri="{9D8B030D-6E8A-4147-A177-3AD203B41FA5}">
                      <a16:colId xmlns:a16="http://schemas.microsoft.com/office/drawing/2014/main" val="1984584966"/>
                    </a:ext>
                  </a:extLst>
                </a:gridCol>
                <a:gridCol w="942340">
                  <a:extLst>
                    <a:ext uri="{9D8B030D-6E8A-4147-A177-3AD203B41FA5}">
                      <a16:colId xmlns:a16="http://schemas.microsoft.com/office/drawing/2014/main" val="2998396733"/>
                    </a:ext>
                  </a:extLst>
                </a:gridCol>
                <a:gridCol w="942340">
                  <a:extLst>
                    <a:ext uri="{9D8B030D-6E8A-4147-A177-3AD203B41FA5}">
                      <a16:colId xmlns:a16="http://schemas.microsoft.com/office/drawing/2014/main" val="13596951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Length</a:t>
                      </a:r>
                    </a:p>
                    <a:p>
                      <a:r>
                        <a:rPr lang="en-US" sz="1200" dirty="0" smtClean="0"/>
                        <a:t>( cm 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Height</a:t>
                      </a:r>
                    </a:p>
                    <a:p>
                      <a:r>
                        <a:rPr lang="en-US" sz="1200" dirty="0" smtClean="0"/>
                        <a:t>(cm)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Number</a:t>
                      </a:r>
                      <a:r>
                        <a:rPr lang="en-US" sz="1200" baseline="0" dirty="0" smtClean="0"/>
                        <a:t> of  fins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Weight</a:t>
                      </a:r>
                    </a:p>
                    <a:p>
                      <a:r>
                        <a:rPr lang="en-US" sz="1200" baseline="0" dirty="0" smtClean="0"/>
                        <a:t>(Kg) 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  Color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Fish type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035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17.8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22.9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5.1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Orange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Salman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221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14.8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20.5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  4.9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Black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Sea</a:t>
                      </a:r>
                      <a:r>
                        <a:rPr lang="en-US" sz="1200" baseline="0" dirty="0" smtClean="0"/>
                        <a:t> bass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206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16.</a:t>
                      </a:r>
                      <a:r>
                        <a:rPr lang="en-US" sz="1200" baseline="0" dirty="0" smtClean="0"/>
                        <a:t> 34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12.76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6.6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Grey</a:t>
                      </a:r>
                      <a:r>
                        <a:rPr lang="en-US" sz="1200" baseline="0" dirty="0" smtClean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Salman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070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10.</a:t>
                      </a:r>
                      <a:r>
                        <a:rPr lang="en-US" sz="1200" baseline="0" dirty="0" smtClean="0"/>
                        <a:t> 34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8.76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 3.8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Grey</a:t>
                      </a:r>
                      <a:r>
                        <a:rPr lang="en-US" sz="1200" baseline="0" dirty="0" smtClean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Salman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484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   ---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  -----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----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------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------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--------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05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</a:t>
                      </a:r>
                      <a:r>
                        <a:rPr lang="en-US" sz="1200" baseline="0" dirty="0" smtClean="0"/>
                        <a:t> .30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17.76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6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9.8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Orange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Sea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 bass 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360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8 .25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</a:t>
                      </a:r>
                      <a:r>
                        <a:rPr lang="en-US" sz="1200" baseline="0" dirty="0" smtClean="0"/>
                        <a:t> 11 .80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4.8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</a:t>
                      </a:r>
                      <a:r>
                        <a:rPr lang="en-US" sz="1200" baseline="0" dirty="0" smtClean="0"/>
                        <a:t> Grey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Surmai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135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7 .30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8.76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9.</a:t>
                      </a:r>
                      <a:r>
                        <a:rPr lang="en-US" sz="1200" baseline="0" dirty="0" smtClean="0"/>
                        <a:t> 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Blue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Surmai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83667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097588" y="5077097"/>
            <a:ext cx="54761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Given a training set </a:t>
            </a:r>
            <a:r>
              <a:rPr lang="en-US" sz="2400" dirty="0" smtClean="0"/>
              <a:t>{ </a:t>
            </a:r>
            <a:r>
              <a:rPr lang="en-US" dirty="0" smtClean="0"/>
              <a:t>(X</a:t>
            </a:r>
            <a:r>
              <a:rPr lang="en-US" baseline="-25000" dirty="0" smtClean="0"/>
              <a:t>i </a:t>
            </a:r>
            <a:r>
              <a:rPr lang="en-US" dirty="0" smtClean="0"/>
              <a:t>, </a:t>
            </a:r>
            <a:r>
              <a:rPr lang="en-US" dirty="0"/>
              <a:t>Y</a:t>
            </a:r>
            <a:r>
              <a:rPr lang="en-US" baseline="-25000" dirty="0" smtClean="0"/>
              <a:t>i</a:t>
            </a:r>
            <a:r>
              <a:rPr lang="en-US" dirty="0" smtClean="0"/>
              <a:t>) : X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  <a:r>
              <a:rPr lang="el-GR" dirty="0" smtClean="0">
                <a:latin typeface="Calibri" panose="020F0502020204030204" pitchFamily="34" charset="0"/>
                <a:cs typeface="Calibri" panose="020F0502020204030204" pitchFamily="34" charset="0"/>
              </a:rPr>
              <a:t>ϵ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R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aseline="30000" dirty="0" smtClean="0">
                <a:latin typeface="Calibri" panose="020F0502020204030204" pitchFamily="34" charset="0"/>
                <a:cs typeface="Calibri" panose="020F0502020204030204" pitchFamily="34" charset="0"/>
              </a:rPr>
              <a:t>n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, Y</a:t>
            </a:r>
            <a:r>
              <a:rPr lang="en-US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ϵ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{1,2,…,k} ,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= 1,2,.., l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},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find a function </a:t>
            </a:r>
            <a:r>
              <a:rPr lang="en-U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f 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which can efficiently predict the label  Y  for an unseen X </a:t>
            </a:r>
            <a:r>
              <a:rPr lang="el-GR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ϵ</a:t>
            </a: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baseline="300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 . </a:t>
            </a:r>
            <a:endParaRPr lang="en-US" sz="2400" baseline="30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8309" y="6573362"/>
            <a:ext cx="1103376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  1. </a:t>
            </a:r>
            <a:r>
              <a:rPr lang="en-US" sz="800" dirty="0" err="1" smtClean="0"/>
              <a:t>Duda</a:t>
            </a:r>
            <a:r>
              <a:rPr lang="en-US" sz="800" dirty="0" smtClean="0"/>
              <a:t> and Hart, </a:t>
            </a:r>
            <a:r>
              <a:rPr lang="en-US" sz="800" i="1" dirty="0" smtClean="0"/>
              <a:t>Pattern Classification </a:t>
            </a:r>
            <a:r>
              <a:rPr lang="en-US" sz="800" dirty="0" smtClean="0"/>
              <a:t>, John Wiley and Sons, 2006 .</a:t>
            </a:r>
            <a:endParaRPr lang="en-US" sz="800" dirty="0"/>
          </a:p>
        </p:txBody>
      </p:sp>
      <p:sp>
        <p:nvSpPr>
          <p:cNvPr id="5" name="TextBox 4"/>
          <p:cNvSpPr txBox="1"/>
          <p:nvPr/>
        </p:nvSpPr>
        <p:spPr>
          <a:xfrm>
            <a:off x="313509" y="1628503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8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</TotalTime>
  <Words>706</Words>
  <Application>Microsoft Office PowerPoint</Application>
  <PresentationFormat>Widescreen</PresentationFormat>
  <Paragraphs>179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                             Classification  Problem</vt:lpstr>
      <vt:lpstr>PowerPoint Presentation</vt:lpstr>
      <vt:lpstr>                                                Classification  Problem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Pritam Anand</dc:creator>
  <cp:lastModifiedBy>Pritam Anand</cp:lastModifiedBy>
  <cp:revision>4</cp:revision>
  <dcterms:created xsi:type="dcterms:W3CDTF">2022-01-17T15:23:45Z</dcterms:created>
  <dcterms:modified xsi:type="dcterms:W3CDTF">2022-01-18T04:27:21Z</dcterms:modified>
</cp:coreProperties>
</file>