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8T04:30:32.16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5298 197 319 0,'0'0'283'0,"-36"-26"-68"15,18 7-36-15,18 19-14 0,-90-26-22 0,36 8-25 16,0 3-18-16,-18 0-24 0,-36-4 11 0,-1 5-14 0,19 2 4 15,-18 5-28-15,-36-4 0 0,18 7-19 16,-54-3 16-16,17 3-22 0,1 8 9 0,-18-4-7 16,-18 7 23-16,-36 4-24 0,53-3 16 0,-35 7-18 0,0 7 22 15,-18 0-29-15,17 8 29 0,19-4-31 0,-18 7 26 16,-54 12-24-16,53-4 22 0,19 3-28 0,0 5 6 16,18 3 1-16,18-8 31 0,35 9-35 15,19-5 26-15,0 8-30 0,54-4 20 0,0 3-21 0,36-3 22 16,18-3 4-16,0 3 0 0,18 4-5 0,36 3-1 15,0 4-5-15,36-3-5 0,0-4-7 0,18 10 8 16,1 1-6-16,35-3-30 0,-18-5 40 0,0 4-34 16,36-7 23-16,-36-4-17 0,37-4 27 0,-1-3-34 15,-18-4 34-15,36-8-26 0,18 5 30 0,1-5-38 16,35-7 35-16,-18 0-33 0,36 0 32 0,-17-7-34 16,17-1 12-16,36-3-51 0,-53-7-1 0,-1-5-76 15,18-3-54-15,-54 0-146 0,19-11-368 0,-19-4-205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8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2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48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7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4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94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C15F-2649-447B-ADF8-064D55CE0851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ED99-553B-41BC-B30B-8FC85D825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8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405534"/>
            <a:ext cx="9047018" cy="58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41"/>
            <a:ext cx="4627418" cy="1957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3800" cy="2981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" y="160339"/>
            <a:ext cx="6934200" cy="7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12" y="1482544"/>
            <a:ext cx="7239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" y="160339"/>
            <a:ext cx="6934200" cy="7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12" y="1482544"/>
            <a:ext cx="72390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" y="160339"/>
            <a:ext cx="6934200" cy="731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75" y="3025412"/>
            <a:ext cx="6981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79"/>
            <a:ext cx="7267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22" y="4368550"/>
            <a:ext cx="66675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79"/>
            <a:ext cx="7267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14"/>
            <a:ext cx="69723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3" y="75384"/>
            <a:ext cx="6896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4" y="123031"/>
            <a:ext cx="69723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7" y="2174875"/>
            <a:ext cx="6877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42977" y="2812473"/>
              <a:ext cx="1909532" cy="712412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6494" y="2807062"/>
                <a:ext cx="1918896" cy="724316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346365"/>
            <a:ext cx="9795164" cy="59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" y="90079"/>
            <a:ext cx="70961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86925" cy="43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4" y="162719"/>
            <a:ext cx="98869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95" y="166642"/>
            <a:ext cx="8456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086" y="0"/>
            <a:ext cx="10206445" cy="48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54"/>
            <a:ext cx="10006149" cy="4836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3" y="5471840"/>
            <a:ext cx="91154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665018"/>
            <a:ext cx="8617528" cy="55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9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93" y="365125"/>
            <a:ext cx="7562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80" y="208612"/>
            <a:ext cx="73056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365125"/>
            <a:ext cx="5508914" cy="19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36" y="365125"/>
            <a:ext cx="4315691" cy="1193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5885584"/>
            <a:ext cx="5795962" cy="9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Pritam Anand</cp:lastModifiedBy>
  <cp:revision>16</cp:revision>
  <dcterms:created xsi:type="dcterms:W3CDTF">2021-08-21T12:42:09Z</dcterms:created>
  <dcterms:modified xsi:type="dcterms:W3CDTF">2021-08-23T14:22:36Z</dcterms:modified>
</cp:coreProperties>
</file>