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3" r:id="rId5"/>
    <p:sldId id="274" r:id="rId6"/>
    <p:sldId id="275" r:id="rId7"/>
    <p:sldId id="276" r:id="rId8"/>
    <p:sldId id="277" r:id="rId9"/>
    <p:sldId id="286" r:id="rId10"/>
    <p:sldId id="287" r:id="rId11"/>
    <p:sldId id="288" r:id="rId12"/>
    <p:sldId id="289" r:id="rId13"/>
    <p:sldId id="290" r:id="rId14"/>
    <p:sldId id="300" r:id="rId15"/>
    <p:sldId id="301" r:id="rId16"/>
    <p:sldId id="302" r:id="rId17"/>
    <p:sldId id="304" r:id="rId18"/>
    <p:sldId id="314" r:id="rId19"/>
    <p:sldId id="310" r:id="rId20"/>
    <p:sldId id="311" r:id="rId21"/>
    <p:sldId id="312" r:id="rId22"/>
    <p:sldId id="313" r:id="rId23"/>
    <p:sldId id="315" r:id="rId24"/>
    <p:sldId id="316" r:id="rId25"/>
    <p:sldId id="317" r:id="rId26"/>
    <p:sldId id="318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0FF3-1032-476F-96B2-0C2B573EF41F}" type="datetimeFigureOut">
              <a:rPr lang="id-ID" smtClean="0"/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9152-CA87-4B68-808F-E0821EADEEA8}" type="slidenum">
              <a:rPr lang="id-ID" smtClean="0"/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0FF3-1032-476F-96B2-0C2B573EF41F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9152-CA87-4B68-808F-E0821EADEEA8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0FF3-1032-476F-96B2-0C2B573EF41F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9152-CA87-4B68-808F-E0821EADEEA8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0FF3-1032-476F-96B2-0C2B573EF41F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9152-CA87-4B68-808F-E0821EADEEA8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0FF3-1032-476F-96B2-0C2B573EF41F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9152-CA87-4B68-808F-E0821EADEEA8}" type="slidenum">
              <a:rPr lang="id-ID" smtClean="0"/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0FF3-1032-476F-96B2-0C2B573EF41F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9152-CA87-4B68-808F-E0821EADEEA8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0FF3-1032-476F-96B2-0C2B573EF41F}" type="datetimeFigureOut">
              <a:rPr lang="id-ID" smtClean="0"/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9152-CA87-4B68-808F-E0821EADEEA8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0FF3-1032-476F-96B2-0C2B573EF41F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9152-CA87-4B68-808F-E0821EADEEA8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0FF3-1032-476F-96B2-0C2B573EF41F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9152-CA87-4B68-808F-E0821EADEEA8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0FF3-1032-476F-96B2-0C2B573EF41F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9152-CA87-4B68-808F-E0821EADEEA8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0FF3-1032-476F-96B2-0C2B573EF41F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5429152-CA87-4B68-808F-E0821EADEEA8}" type="slidenum">
              <a:rPr lang="id-ID" smtClean="0"/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CE0FF3-1032-476F-96B2-0C2B573EF41F}" type="datetimeFigureOut">
              <a:rPr lang="id-ID" smtClean="0"/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429152-CA87-4B68-808F-E0821EADEEA8}" type="slidenum">
              <a:rPr lang="id-ID" smtClean="0"/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6670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>APLIKASI SISTEM INFORMASI ADMINISTRASI DISHUB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id-ID" altLang="en-US">
                <a:sym typeface="+mn-ea"/>
              </a:rPr>
              <a:t>MENU LAPORAN : SURAT KELUAR</a:t>
            </a:r>
            <a:endParaRPr lang="id-ID" altLang="en-US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PROFIL INSTANSI</a:t>
            </a:r>
            <a:endParaRPr lang="id-ID" altLang="en-US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MENU DIPERLEBAR</a:t>
            </a:r>
            <a:endParaRPr lang="id-ID" altLang="en-US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BUTTON LOGOUT</a:t>
            </a:r>
            <a:endParaRPr lang="id-ID" altLang="en-US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id-ID" altLang="en-US" sz="3110"/>
              <a:t>BISA BUAT SURAT DI SUPERADMIN MODE</a:t>
            </a:r>
            <a:endParaRPr lang="id-ID" altLang="en-US" sz="3110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TOMBOL DISPOSISI</a:t>
            </a:r>
            <a:endParaRPr lang="id-ID" altLang="en-US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PILIHAN  PENGISI DISPOSISI</a:t>
            </a:r>
            <a:endParaRPr lang="id-ID" altLang="en-US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FORMAT PENGISIAN</a:t>
            </a:r>
            <a:endParaRPr lang="id-ID" altLang="en-US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TOMBOL HAPUS</a:t>
            </a:r>
            <a:endParaRPr lang="id-ID" altLang="en-US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SUPERADMIN : SURAT KELUAR</a:t>
            </a:r>
            <a:endParaRPr lang="id-ID" altLang="en-US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MENU LOGIN USER</a:t>
            </a:r>
            <a:endParaRPr lang="id-ID" altLang="en-US"/>
          </a:p>
        </p:txBody>
      </p:sp>
      <p:pic>
        <p:nvPicPr>
          <p:cNvPr id="6" name="Placeholder Konten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MENU SETTING : INDEKS</a:t>
            </a:r>
            <a:endParaRPr lang="id-ID" altLang="en-US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id-ID" altLang="en-US"/>
              <a:t>MENU USER : BISA TAMBAH USER</a:t>
            </a:r>
            <a:endParaRPr lang="id-ID" altLang="en-US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Judul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FORM PROFIL</a:t>
            </a:r>
            <a:endParaRPr lang="id-ID" altLang="en-US"/>
          </a:p>
        </p:txBody>
      </p:sp>
      <p:pic>
        <p:nvPicPr>
          <p:cNvPr id="4" name="Placeholder Konten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id-ID" altLang="en-US" sz="2220"/>
              <a:t>MENU LAPORAN : SURAT MASUK TERSEDIA CETAK LAPORAN</a:t>
            </a:r>
            <a:endParaRPr lang="id-ID" altLang="en-US" sz="2220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LAPORAN : SURAT KELUAR</a:t>
            </a:r>
            <a:endParaRPr lang="id-ID" altLang="en-US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Kotak Teks 1"/>
          <p:cNvSpPr txBox="1"/>
          <p:nvPr/>
        </p:nvSpPr>
        <p:spPr>
          <a:xfrm>
            <a:off x="3258185" y="3276600"/>
            <a:ext cx="262763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id-ID" altLang="en-US"/>
              <a:t>SEKIAN TERIMA KASIH</a:t>
            </a:r>
            <a:endParaRPr lang="id-ID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DASHBOARD</a:t>
            </a:r>
            <a:endParaRPr lang="id-ID" altLang="en-US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MENU SURAT</a:t>
            </a:r>
            <a:endParaRPr lang="id-ID" altLang="en-US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ISI SURAT MASUK</a:t>
            </a:r>
            <a:endParaRPr lang="id-ID" altLang="en-US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id-ID" altLang="en-US" sz="2220"/>
              <a:t>FORM SURAT MASUK : UNTUK USER UMUM HANYA DAPAT MENDOWNLOAD BERKAS TIDAK DAPAT MENGEDIT ATAU MEMBUAT SURAT</a:t>
            </a:r>
            <a:endParaRPr lang="id-ID" altLang="en-US" sz="2220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Judul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FORM SURAT KELUAR</a:t>
            </a:r>
            <a:endParaRPr lang="id-ID" altLang="en-US"/>
          </a:p>
        </p:txBody>
      </p:sp>
      <p:pic>
        <p:nvPicPr>
          <p:cNvPr id="5" name="Placeholder Konten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id-ID" altLang="en-US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id-ID" altLang="en-US"/>
              <a:t>MENU LAPORAN : SURAT MASUK</a:t>
            </a:r>
            <a:endParaRPr lang="id-ID" altLang="en-US"/>
          </a:p>
        </p:txBody>
      </p:sp>
      <p:pic>
        <p:nvPicPr>
          <p:cNvPr id="2" name="Placeholder Konte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935480"/>
            <a:ext cx="7806055" cy="438912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591</Words>
  <Application>WPS Presentation</Application>
  <PresentationFormat>On-screen Show (4:3)</PresentationFormat>
  <Paragraphs>48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Wingdings 2</vt:lpstr>
      <vt:lpstr>Wingdings</vt:lpstr>
      <vt:lpstr>Constantia</vt:lpstr>
      <vt:lpstr>Calibri</vt:lpstr>
      <vt:lpstr>Microsoft YaHei</vt:lpstr>
      <vt:lpstr>Arial Unicode MS</vt:lpstr>
      <vt:lpstr>Flow</vt:lpstr>
      <vt:lpstr>Game puzzel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puzzel</dc:title>
  <dc:creator>fujitsu</dc:creator>
  <cp:lastModifiedBy>Ferdi Aprilian</cp:lastModifiedBy>
  <cp:revision>18</cp:revision>
  <dcterms:created xsi:type="dcterms:W3CDTF">2014-02-16T03:49:00Z</dcterms:created>
  <dcterms:modified xsi:type="dcterms:W3CDTF">2023-07-20T03:20:34Z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C8F8F20E4998435595198FF19DB762F4</vt:lpwstr>
  </property>
  <property fmtid="{D5CDD505-2E9C-101B-9397-08002B2CF9AE}" pid="3" name="KSOProductBuildVer">
    <vt:lpwstr>1057-11.2.0.11537</vt:lpwstr>
  </property>
</Properties>
</file>