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33" d="100"/>
          <a:sy n="33" d="100"/>
        </p:scale>
        <p:origin x="2283" y="17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20.78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62 1 4432 0 0,'0'0'99'0'0,"0"0"11"0"0,0 2 10 0 0,-6 20 7 0 0,6-14-121 0 0,1 1 16 0 0,-8 15 19 0 0,6-20 45 0 0,-1 4-28 0 0,-7-2-24 0 0,7-5 75 0 0,2-1 6 0 0,0 0-10 0 0,-1 0-79 0 0,0-1 1 0 0,1 0-1 0 0,-1 1 1 0 0,0-1-1 0 0,0 0 0 0 0,0 0 1 0 0,1 1-1 0 0,-1-1 1 0 0,1 0-1 0 0,-1 0 0 0 0,0 0 1 0 0,1 0-1 0 0,0 0 1 0 0,-1 0-1 0 0,1 0 1 0 0,-1 0-27 0 0,-6-11 209 0 0,6 11 1 0 0,1 1 29 0 0,0 0 8 0 0,0 0 17 0 0,0 0 66 0 0,0 0 29 0 0,0 0 8 0 0,0 0 3 0 0,0 0 12 0 0,-4 2 139 0 0,4-2-471 0 0,-1 0-1 0 0,1-1 1 0 0,-1 1 0 0 0,1 0 0 0 0,0 0-1 0 0,-1 1 1 0 0,1-1 0 0 0,0 0 0 0 0,-1 0-1 0 0,1 0 1 0 0,0 0 0 0 0,-1 0 0 0 0,1 0-1 0 0,0 0 1 0 0,-1 0 0 0 0,1 1 0 0 0,0-1-1 0 0,0 0 1 0 0,-1 0 0 0 0,1 0 0 0 0,0 1-1 0 0,0-1 1 0 0,-1 0 0 0 0,1 0 0 0 0,0 1-1 0 0,0-1 1 0 0,-1 0 0 0 0,1 1 0 0 0,0-1 0 0 0,0 0-1 0 0,0 0 1 0 0,0 1-50 0 0,-3 10 495 0 0,2-8-26 0 0,1-1-112 0 0,1 2-166 0 0,-1 0 0 0 0,1 0 0 0 0,0 0-1 0 0,1-1 1 0 0,-1 1 0 0 0,1 0 0 0 0,-1-1 0 0 0,1 1-1 0 0,0-1 1 0 0,1 1-191 0 0,3 8 507 0 0,5 1 188 0 0,-1-2-367 0 0,7 15 343 0 0,-12-19-456 0 0,-1 0 0 0 0,1 0 1 0 0,2 6-216 0 0,7 13 397 0 0,-11-20-303 0 0,0-1-1 0 0,0 1 1 0 0,0-1 0 0 0,-1 1-1 0 0,1 3-93 0 0,3 13 184 0 0,-1 1 1 0 0,-1 0-1 0 0,-2 0 0 0 0,0 0 0 0 0,-1 8-184 0 0,2 21 287 0 0,-2-39-239 0 0,0-1 0 0 0,0 1 0 0 0,-2 0 1 0 0,1-1-1 0 0,-1 1 0 0 0,-1-1 0 0 0,0 1-48 0 0,-11 63 240 0 0,5-39-83 0 0,1 10-157 0 0,-4 15 99 0 0,2-8 105 0 0,1 24-204 0 0,-6 33 220 0 0,8-69-65 0 0,1 25-155 0 0,2-19 131 0 0,-2-1-131 0 0,1-9 29 0 0,1-1 1 0 0,3 30-30 0 0,-1 29 23 0 0,-4 106 71 0 0,0 10 4 0 0,4-172-65 0 0,2 1 0 0 0,4 17-33 0 0,0 5 9 0 0,-2-5 32 0 0,2 31-8 0 0,3 0 0 0 0,15 61-33 0 0,-4-36 71 0 0,0 4 36 0 0,-3-49-85 0 0,40 189 168 0 0,-33-129-58 0 0,-5 5-132 0 0,0 14-2 0 0,7 73 15 0 0,-4-12 382 0 0,-8-86-177 0 0,0 1-146 0 0,0-2-145 0 0,6 34 274 0 0,-14-119-201 0 0,7 22 0 0 0,-6-32 3 0 0,0-1-1 0 0,-3 1 1 0 0,0 0 0 0 0,-1 1-3 0 0,-4 89 245 0 0,-8 43-245 0 0,-2-24-80 0 0,4 54 80 0 0,8-156 38 0 0,0 37 4 0 0,5 30-42 0 0,-4-90 0 0 0,-1 0 0 0 0,0 0 0 0 0,-1-1 0 0 0,-1 4 0 0 0,-1 26 0 0 0,3-37 0 0 0,0 18 0 0 0,0 1 0 0 0,-2-1 0 0 0,-2 13 0 0 0,0-11-43 0 0,1 0 0 0 0,1 14 43 0 0,-1 7-2 0 0,1-12 2 0 0,1-18 0 0 0,0 0 0 0 0,-2 13 0 0 0,-10 40 0 0 0,-1 37 0 0 0,-5 37 0 0 0,17-118 0 0 0,-4 45 0 0 0,2 8 0 0 0,1-17 0 0 0,1-40 0 0 0,1 0 0 0 0,1 0 0 0 0,1 6 0 0 0,1-8 0 0 0,-1-7 0 0 0,0 0 0 0 0,0 0 0 0 0,-2 10 0 0 0,-10 88 54 0 0,-8 13-54 0 0,12-84-43 0 0,0 32 43 0 0,3-32-6 0 0,-1 1 1 0 0,-5 11 5 0 0,1-5 0 0 0,1 12 0 0 0,-30 314 0 0 0,21-247 0 0 0,12-72 0 0 0,3-14 0 0 0,-2-1 0 0 0,-6 20 0 0 0,3-15 0 0 0,1 0 0 0 0,3 0 0 0 0,1 1 0 0 0,1 1 0 0 0,1-21 15 0 0,-1 0 0 0 0,-2 1-1 0 0,0-1 1 0 0,-2 0 0 0 0,-2 6-15 0 0,4-15 2 0 0,1 0 0 0 0,0 0 1 0 0,1 7-3 0 0,-2 11-66 0 0,0-3 59 0 0,2 0 0 0 0,2 27 7 0 0,1-3-1 0 0,-2-28 2 0 0,-1 7 4 0 0,2 0 0 0 0,4 22-5 0 0,-4-42 10 0 0,0 1 0 0 0,-1 0-1 0 0,-1 8-9 0 0,0-13-3 0 0,1 0 0 0 0,0 0 0 0 0,0 1 0 0 0,1-1 0 0 0,-1 0-1 0 0,2 0 1 0 0,-1 0 0 0 0,1 2 3 0 0,-1-4 59 0 0,-1 36-125 0 0,0-13 66 0 0,-1-25 0 0 0,1 2 0 0 0,8 11 0 0 0,-3-5 0 0 0,-4 0 0 0 0,-1-6 0 0 0,2 3 0 0 0,1 6 0 0 0,-2-2 0 0 0,-1 0 0 0 0,0 3 0 0 0,0-2 0 0 0,0 2 0 0 0,-1-3 0 0 0,-3 3 0 0 0,-9 30 0 0 0,12-31 0 0 0,1 176 54 0 0,0-183-50 0 0,-1 10 5 0 0,-5 4-12 0 0,2-10 3 0 0,2-9 0 0 0,1 0 0 0 0,0 0 0 0 0,0 1 0 0 0,1-1 0 0 0,-1 0 0 0 0,0 1 0 0 0,1-1 0 0 0,-1 1 0 0 0,1-1 0 0 0,0 1 0 0 0,0-1 0 0 0,0 1 0 0 0,0 0 0 0 0,-2 12 0 0 0,-5-6 0 0 0,6-8 0 0 0,0 0 0 0 0,0 0 0 0 0,0 0 0 0 0,0 0 0 0 0,1 1 0 0 0,-1-1 0 0 0,0 0 0 0 0,1 0 0 0 0,-1 1 0 0 0,0 0 0 0 0,-4 14 0 0 0,3-11 0 0 0,1 1 0 0 0,-1-1 0 0 0,1 1 0 0 0,0-1 0 0 0,0 1 0 0 0,0 1 0 0 0,2-5 0 0 0,-1-1 0 0 0,0 0 0 0 0,0 1 0 0 0,0-1 0 0 0,0 0 0 0 0,0 1 0 0 0,0-1 0 0 0,0 1 0 0 0,0-1 0 0 0,-1 0 0 0 0,1 1 0 0 0,-1-1 0 0 0,1 0 0 0 0,-1 1 0 0 0,0 0 0 0 0,-1 2 0 0 0,2 8 0 0 0,2-9 0 0 0,1 0 0 0 0,-3 18 0 0 0,2-8 0 0 0,0-7 5 0 0,0-8 7 0 0,-1-8 20 0 0,-1 10-27 0 0,-7-45 5 0 0,7 35-10 0 0,0-32 0 0 0,-5-41 0 0 0,-1-7 11 0 0,3 40 46 0 0,2-5-57 0 0,-2-44-4 0 0,1 46 4 0 0,2-30 0 0 0,1 20 0 0 0,1 16 0 0 0,4-16 0 0 0,0 0 0 0 0,1 3 0 0 0,11-43 0 0 0,1-3 0 0 0,-11 56 0 0 0,-2 20 0 0 0,0-19 0 0 0,0-1 0 0 0,2-3 0 0 0,0 3 0 0 0,-1-10 0 0 0,-1-4 0 0 0,-1 10 54 0 0,-2-11-54 0 0,4-77 82 0 0,-1-24-18 0 0,6-278 0 0 0,-6 284-64 0 0,2-50 0 0 0,9-146 0 0 0,-14 86 256 0 0,-5 148-332 0 0,-4-154-56 0 0,6 267 130 0 0,5-335-60 0 0,-3 270 62 0 0,4-53 0 0 0,43-405 0 0 0,-41 388 0 0 0,3-20 0 0 0,-9 121 0 0 0,-2 0 0 0 0,-1-1 0 0 0,-4-4 0 0 0,1-13 0 0 0,1-4 3 0 0,-12-145 34 0 0,0 2 821 0 0,14 185-790 0 0,-1-192-27 0 0,3 124-40 0 0,6-95-1 0 0,-2 41 0 0 0,16-76 0 0 0,-11 134 0 0 0,14-187 24 0 0,-19 174 238 0 0,-8-74-262 0 0,2 3 13 0 0,2 95-16 0 0,-8-70 3 0 0,-23-242 0 0 0,29 362 0 0 0,-2-133 0 0 0,0-1 0 0 0,-10-70 0 0 0,10 188 0 0 0,0-10 0 0 0,-9-44 0 0 0,7 68-673 0 0,-1 0 0 0 0,-1 1-1 0 0,-1 0 1 0 0,-12-25 673 0 0,9 36-1635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2.78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176 0 10304 0 0,'-21'122'961'0'0,"-3"58"300"0"0,7-93-830 0 0,8-21-226 0 0,4-26 62 0 0,1 1 0 0 0,2 7-267 0 0,-5 70 296 0 0,7-73-238 0 0,7 226 86 0 0,-5-237-123 0 0,21 214 12 0 0,-5-67-33 0 0,-4-41 0 0 0,11 142 3 0 0,-19-208 18 0 0,4 194 258 0 0,-8-176-182 0 0,0 415 520 0 0,-3-275-281 0 0,-18 246 362 0 0,1-112-328 0 0,10 772 1884 0 0,10-732-1184 0 0,-3-226-857 0 0,-4 67 291 0 0,-21 99-504 0 0,12-199 80 0 0,-17 137 65 0 0,28-265-145 0 0,-39 283-131 0 0,18 1-6 0 0,18 226 69 0 0,6-405 114 0 0,21 253-33 0 0,-5-141-16 0 0,34 243-477 0 0,-48-464 450 0 0,4 36-604 0 0,3 0 1 0 0,2 0 0 0 0,5 10 633 0 0,-9-37-446 0 0,0-2-2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17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 14008 0 0,'-11'15'605'0'0,"9"-14"-592"0"0,1 0-1 0 0,-1 1 1 0 0,1 0 0 0 0,-1-1 0 0 0,1 1-1 0 0,0 0 1 0 0,0-1 0 0 0,0 1 0 0 0,-1 2-13 0 0,-2 11 751 0 0,0 0 0 0 0,0 0 1 0 0,2 0-1 0 0,0 1 1 0 0,0 12-752 0 0,2 25 994 0 0,2 4-994 0 0,1 17-26 0 0,5 111 1327 0 0,-2-92-1232 0 0,9 85-713 0 0,-12-150 199 0 0,-3-24 88 0 0,1 0-1 0 0,0 0 1 0 0,0 0 0 0 0,1 0-1 0 0,-1 1 1 0 0,3 1 357 0 0,-4-4-1517 0 0,0-2-60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17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4 8904 0 0,'-8'-2'467'0'0,"0"2"0"0"0,1-1 0 0 0,-1 1 0 0 0,0 0 0 0 0,0 1 0 0 0,1 0 0 0 0,-1 0 0 0 0,1 0 0 0 0,-2 1-467 0 0,1 1 434 0 0,0 0-1 0 0,0 0 1 0 0,1 1 0 0 0,-1 0-1 0 0,1 0 1 0 0,0 1 0 0 0,0-1 0 0 0,0 2-1 0 0,1-1 1 0 0,0 1 0 0 0,0 0-1 0 0,-5 6-433 0 0,1 1 346 0 0,0 0-1 0 0,0 1 0 0 0,1 0 1 0 0,1 0-1 0 0,-3 8-345 0 0,1 1 280 0 0,-15 31 442 0 0,-2 17-722 0 0,20-52 17 0 0,1 1 1 0 0,2-1-1 0 0,0 1 1 0 0,1 0-1 0 0,0 16-17 0 0,2 8 0 0 0,3 1 0 0 0,1-1 0 0 0,3 0 0 0 0,9 36 0 0 0,4-4 0 0 0,3-1 0 0 0,13 22 0 0 0,-25-68-64 0 0,2-2 0 0 0,1 0 0 0 0,1-1 0 0 0,1 0 0 0 0,2-1 0 0 0,0 0 0 0 0,20 20 64 0 0,-27-35-77 0 0,0 0 0 0 0,1-1-1 0 0,0 0 1 0 0,1-1-1 0 0,-1 0 1 0 0,1-1-1 0 0,1 0 1 0 0,3 1 77 0 0,-6-4-87 0 0,1-1 0 0 0,-1 0 0 0 0,1 0 0 0 0,-1-1 0 0 0,1 0 0 0 0,0-1 0 0 0,0 0 0 0 0,0-1 0 0 0,-1 0 0 0 0,1 0 0 0 0,5-2 87 0 0,-5 0-87 0 0,-1 0 0 0 0,1-1 0 0 0,-1 0-1 0 0,0-1 1 0 0,0 0 0 0 0,0 0 0 0 0,-1-1 0 0 0,1 0-1 0 0,-1-1 1 0 0,0 0 0 0 0,-1-1 0 0 0,2-1 87 0 0,3-4-82 0 0,-1 0-1 0 0,0-1 1 0 0,-1 0 0 0 0,0-1 0 0 0,-1 0 0 0 0,-1-1 0 0 0,2-5 82 0 0,0-2 24 0 0,0-1 1 0 0,-2-1-1 0 0,0 0 0 0 0,-2 0 0 0 0,-1-1 0 0 0,-1 0 0 0 0,-1 0 1 0 0,-1 0-1 0 0,-1 0 0 0 0,-1 0 0 0 0,-1-1 0 0 0,-2 1 1 0 0,0 0-1 0 0,-4-14-24 0 0,-3-12 135 0 0,-1 1 0 0 0,-3 0 0 0 0,-2 0 0 0 0,-2 2 0 0 0,-2 0 0 0 0,-2 1 0 0 0,-3 1 0 0 0,-6-8-135 0 0,26 47-58 0 0,0 1 0 0 0,-1 0 0 0 0,1 0 0 0 0,-1 0 0 0 0,0 0 1 0 0,-1 1-1 0 0,0 0 0 0 0,1 0 0 0 0,-1 0 0 0 0,-1 1 0 0 0,1 0 0 0 0,-1 0 0 0 0,0 1 1 0 0,0 0-1 0 0,0 0 0 0 0,0 0 0 0 0,0 1 0 0 0,0 0 0 0 0,-1 0 0 0 0,1 1 0 0 0,-1 0 1 0 0,1 1-1 0 0,-1-1 0 0 0,0 1 0 0 0,1 1 0 0 0,-1 0 0 0 0,-4 0 58 0 0,-16 5-954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1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0 8480 0 0,'-12'14'85'0'0,"5"-8"-34"0"0,0 1 0 0 0,0 1 0 0 0,1-1 1 0 0,0 1-1 0 0,1 0 0 0 0,-5 8-51 0 0,-5 17 65 0 0,8-21 23 0 0,2 1 1 0 0,-1-1 0 0 0,2 1 0 0 0,-1 3-89 0 0,4-11 123 0 0,0 0-1 0 0,0 0 1 0 0,1 0 0 0 0,0 0 0 0 0,0-1 0 0 0,0 1-1 0 0,1 0 1 0 0,0 0 0 0 0,0 0 0 0 0,0 0 0 0 0,0-1 0 0 0,2 5-123 0 0,4 5 318 0 0,0 1 1 0 0,1-2 0 0 0,3 5-319 0 0,9 17 503 0 0,1 1 629 0 0,18 23-1132 0 0,2 3 651 0 0,131 240 1172 0 0,-15-22-1510 0 0,47 81-313 0 0,-177-313 3 0 0,-10-19-169 0 0,-1 1-1 0 0,7 20 167 0 0,4 5-3177 0 0,-27-55 2452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2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12792 0 0,'15'20'226'0'0,"60"79"902"0"0,-5 2 0 0 0,12 33-1128 0 0,-15 1 451 0 0,-29-55-240 0 0,24 59 185 0 0,3 26-396 0 0,-17-39 81 0 0,58 138-11 0 0,-78-195-47 0 0,17 38 84 0 0,8 5-107 0 0,-21-47 11 0 0,-15-29-6 0 0,2-1 0 0 0,11 15-5 0 0,-15-26 32 0 0,-8-13-73 0 0,1 1-1 0 0,0-1 0 0 0,0-1 0 0 0,1 0 0 0 0,0 0 0 0 0,1-1 42 0 0,17 15-1001 0 0,-21-17-3 0 0,0-6-46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2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14568 0 0,'0'0'330'0'0,"0"0"45"0"0,0 2 20 0 0,0 10-324 0 0,2 0 1 0 0,0 0-1 0 0,0 0 0 0 0,1 0 1 0 0,0-1-1 0 0,1 1 1 0 0,0-1-1 0 0,4 6-71 0 0,12 24 45 0 0,18 24-45 0 0,-25-42 76 0 0,29 47 75 0 0,86 149 1232 0 0,21 67-1383 0 0,-54-92-123 0 0,-81-166 89 0 0,89 189-61 0 0,-17-33 100 0 0,-14-31-575 0 0,10 42 570 0 0,-73-173-337 0 0,2-1 1 0 0,6 10 336 0 0,-4-8-670 0 0,-8-16 232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2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11600 0 0,'0'0'264'0'0,"1"1"34"0"0,2 2-214 0 0,-1 0 0 0 0,1 1 0 0 0,-1 0 0 0 0,0 0 0 0 0,0-1 0 0 0,1 5-84 0 0,9 15 206 0 0,28 40 626 0 0,-2 3 0 0 0,27 65-832 0 0,11 26 840 0 0,-9-18-488 0 0,-20-27-201 0 0,-22-49-98 0 0,3-2-1 0 0,19 29-52 0 0,-43-83-8 0 0,9 15-75 0 0,1 0 0 0 0,0-1 0 0 0,2 0 0 0 0,2 0 83 0 0,-2-8-999 0 0,-1-7-318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3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17111 0 0,'0'0'624'0'0,"0"3"-408"0"0,1-1-214 0 0,-1 0 0 0 0,1 0 0 0 0,-1 0-1 0 0,1-1 1 0 0,0 1 0 0 0,0 0 0 0 0,0 0-1 0 0,0 0 1 0 0,0-1 0 0 0,0 1 0 0 0,0 0-1 0 0,0-1 1 0 0,1 1 0 0 0,-1-1 0 0 0,1 1-2 0 0,31 26-4 0 0,-16-14 5 0 0,10 11 7 0 0,43 38 219 0 0,14 22-227 0 0,-44-43 108 0 0,-9-9 117 0 0,25 33-225 0 0,86 141 282 0 0,-108-154-228 0 0,32 57 16 0 0,-5-4-68 0 0,164 246-26 0 0,-211-331-40 0 0,115 193-1313 0 0,-108-173-74 0 0,-3 1 0 0 0,-1 0 0 0 0,4 22 1451 0 0,-19-58-245 0 0,3 9-289 0 0,-4 0 20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3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15584 0 0,'-3'5'52'0'0,"1"0"0"0"0,0 0 0 0 0,0 0 0 0 0,1 0 0 0 0,-1 1 0 0 0,1-1 0 0 0,0 1 0 0 0,1-1 0 0 0,-1 1 0 0 0,1-1 0 0 0,0 1 0 0 0,0-1 0 0 0,1 1 0 0 0,0-1 0 0 0,0 1 0 0 0,0-1 0 0 0,2 4-52 0 0,4 10-39 0 0,1 0 0 0 0,0-1 0 0 0,2 0 1 0 0,3 5 38 0 0,11 21 5 0 0,97 202 151 0 0,-70-143-76 0 0,29 53 117 0 0,-55-112-128 0 0,37 66 198 0 0,11 4-267 0 0,-57-91 2 0 0,45 65 60 0 0,27 26-62 0 0,-47-65 1 0 0,-15-16-122 0 0,28 27 121 0 0,-38-44-210 0 0,-1 2-1 0 0,10 14 211 0 0,-4-4-682 0 0,-9-9-8 0 0,-1-4-20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4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16320 0 0,'16'36'272'0'0,"1"-1"1"0"0,2-1 0 0 0,7 10-273 0 0,17 29 5 0 0,4 10 29 0 0,38 74 148 0 0,102 186 402 0 0,-132-248-432 0 0,67 111 88 0 0,-34-59-182 0 0,-38-67-178 0 0,17 42 120 0 0,-24-34-1522 0 0,-38-78 173 0 0,1-5-341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4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14568 0 0,'0'12'160'0'0,"1"0"0"0"0,0 0 0 0 0,0 0 0 0 0,1 0 0 0 0,1 0 0 0 0,0-1 0 0 0,0 1 0 0 0,1-1 0 0 0,1 0 0 0 0,5 9-160 0 0,129 231 175 0 0,-53-79 4 0 0,-19-37-182 0 0,-4-6-94 0 0,1 15 97 0 0,-53-119-84 0 0,-5-10-374 0 0,0-1-1 0 0,-1 1 0 0 0,-1 1 459 0 0,2 5-1402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3.79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309 1 9896 0 0,'-9'11'86'0'0,"0"1"0"0"0,0 0 0 0 0,1 0 0 0 0,1 0 0 0 0,0 1 0 0 0,0 1 0 0 0,1-1 0 0 0,1 1 0 0 0,1 0 0 0 0,0 0-86 0 0,-2 13 979 0 0,1 0 0 0 0,1 1 0 0 0,1 15-979 0 0,3-42 13 0 0,0 0 1 0 0,0-1-1 0 0,0 1 0 0 0,0-1 1 0 0,0 1-1 0 0,0-1 0 0 0,0 1 0 0 0,0 0 1 0 0,0-1-1 0 0,-1 1 0 0 0,1-1 1 0 0,0 1-1 0 0,0-1 0 0 0,-1 1 1 0 0,1-1-1 0 0,0 1 0 0 0,-1-1-13 0 0,-1 5 23 0 0,1-1 1 0 0,1 1-1 0 0,0-1 1 0 0,0 1 0 0 0,0-1-1 0 0,0 1 1 0 0,1-1 0 0 0,-1 1-1 0 0,2 1-23 0 0,-1-1 72 0 0,0 0-1 0 0,-1 0 0 0 0,1 1 1 0 0,-1-1-1 0 0,0 1 1 0 0,-1 4-72 0 0,-3 25 1413 0 0,0 27-1413 0 0,-1 9 665 0 0,-5 86 152 0 0,8-37-474 0 0,2-11-142 0 0,-12 391-251 0 0,6-291 143 0 0,-1 0 67 0 0,8-67-170 0 0,-14 551 305 0 0,3-423-175 0 0,1-8-26 0 0,-10 301-84 0 0,13-331-10 0 0,4-2 0 0 0,2 26 69 0 0,0 17 238 0 0,-5-155-173 0 0,-2 134 116 0 0,1-86 228 0 0,-17 73-478 0 0,-4 85-176 0 0,20-160 151 0 0,-6 288-28 0 0,7-104 53 0 0,-4 181 0 0 0,8-153 0 0 0,3-201 0 0 0,9 199-6 0 0,-8-340 0 0 0,9 125-50 0 0,14 54 56 0 0,37 156 210 0 0,-47-281-133 0 0,68 276-384 0 0,-62-269 319 0 0,-10-39 55 0 0,7 11-67 0 0,39 129-47 0 0,-1 34 47 0 0,-47-177-124 0 0,-4-25 10 0 0,0-1 0 0 0,8 21 114 0 0,-2-7-90 0 0,-9-28-132 0 0,2 0 0 0 0,0-1 0 0 0,0 1 0 0 0,2 0 222 0 0,-5-11-430 0 0,4-16-1672 0 0,-4-5 277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4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13128 0 0,'0'8'159'0'0,"1"1"0"0"0,0-1 0 0 0,1 1 1 0 0,0-1-1 0 0,0 0 0 0 0,1 0 0 0 0,0 0 0 0 0,3 7-159 0 0,7 11 195 0 0,16 23-195 0 0,-19-34-28 0 0,65 119 110 0 0,-12-23 90 0 0,-30-54 39 0 0,11 20 220 0 0,4-2 1 0 0,31 37-432 0 0,-58-87-90 0 0,21 18 90 0 0,-33-33-297 0 0,1-2 0 0 0,0 0 0 0 0,1 0 0 0 0,0-1 0 0 0,11 6 297 0 0,7 0-913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5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11272 0 0,'0'0'416'0'0,"-4"8"39"0"0,4-5 450 0 0,0 2-661 0 0,0-3-133 0 0,0 1 0 0 0,0 0 0 0 0,0 0-1 0 0,0 0 1 0 0,0 0 0 0 0,1 0-1 0 0,-1 0 1 0 0,1 0 0 0 0,0 0-1 0 0,0-1 1 0 0,0 1 0 0 0,0 0 0 0 0,1-1-1 0 0,0 2-110 0 0,33 47 669 0 0,-17-23-260 0 0,18 20-409 0 0,26 32 375 0 0,-5 3 0 0 0,27 53-375 0 0,-18-29 80 0 0,56 101 46 0 0,-24-39-99 0 0,85 119-265 0 0,-112-185-749 0 0,-54-78 509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5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12064 0 0,'0'0'273'0'0,"1"3"40"0"0,7 18 167 0 0,38 93-226 0 0,76 170-124 0 0,-62-141-132 0 0,-6-29-8 0 0,5-4 1 0 0,14 14 9 0 0,53 70-558 0 0,-80-124-321 0 0,-14-21-89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6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16008 0 0,'261'273'552'0'0,"-144"-140"-816"0"0,8 24 264 0 0,17 29-20 0 0,24 30-364 0 0,-99-133-494 0 0,-35-48 368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6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14616 0 0,'3'13'58'0'0,"4"26"289"0"0,2 1 0 0 0,10 26-347 0 0,67 148-474 0 0,17 12 474 0 0,84 161 26 0 0,-67-149 331 0 0,-89-177-367 0 0,0 0-299 0 0,5 19 309 0 0,-21-43-302 0 0,4 5 302 0 0,-2-9-160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6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15632 0 0,'1'8'131'0'0,"-1"1"0"0"0,1-1 0 0 0,1 1 0 0 0,0-1 0 0 0,0 0 1 0 0,0 0-1 0 0,1 0 0 0 0,0 0 0 0 0,1 0 0 0 0,0-1 0 0 0,0 0 1 0 0,1 1-1 0 0,1 1-131 0 0,122 173-30 0 0,-14-20-162 0 0,283 404-112 0 0,-226-351-1753 0 0,-144-185 1231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7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1 15040 0 0,'0'20'190'0'0,"1"1"1"0"0,0 0 0 0 0,2 0-1 0 0,3 14-190 0 0,15 36-17 0 0,2 0 1 0 0,6 4 16 0 0,63 134-160 0 0,-69-160 151 0 0,124 240-216 0 0,-57-120-394 0 0,-36-70-332 0 0,-32-59 418 0 0</inkml:trace>
  <inkml:trace contextRef="#ctx0" brushRef="#br0" timeOffset="1">0 1113 15032 0 0,'0'6'140'0'0,"1"-1"0"0"0,0 1 0 0 0,0-1 0 0 0,0 0 0 0 0,0 1 0 0 0,1-1 0 0 0,0 0 0 0 0,0 0 0 0 0,0 0 0 0 0,1 0 0 0 0,1 2-140 0 0,7 9 57 0 0,0-1 0 0 0,9 10-57 0 0,-15-19-7 0 0,29 30 7 0 0,22 19 0 0 0,1 2 0 0 0,142 141-107 0 0,-188-187 64 0 0,66 69-1740 0 0,-38-41 733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8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1559 6384 0 0,'-2'3'340'0'0,"-5"8"-507"0"0,5-7 3506 0 0,2-4-2834 0 0,11-5 526 0 0,-5-1-674 0 0,0 0 0 0 0,-1 0 0 0 0,4-6-357 0 0,8-10 538 0 0,295-318 3059 0 0,-59 62-2906 0 0,19 18-99 0 0,-160 158-682 0 0,240-197-94 0 0,-257 223 515 0 0,69-38-331 0 0,-144 103 4 0 0,-1 1 0 0 0,2 0 1 0 0,0 2-5 0 0,-7 2 0 0 0,-10 5-98 0 0,1 0 0 0 0,1 0-1 0 0,-1 0 1 0 0,0 0-1 0 0,0 1 1 0 0,0 0-1 0 0,2 0 99 0 0,-5 0-391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8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2454 14712 0 0,'3'0'534'0'0,"9"0"-397"0"0,-1-2 0 0 0,1 0-1 0 0,0 0 1 0 0,0-1 0 0 0,-1 0 0 0 0,0-1-1 0 0,1-1 1 0 0,-2 1 0 0 0,7-5-137 0 0,14-8 305 0 0,0-2 0 0 0,17-14-305 0 0,-2-4 434 0 0,11-12-434 0 0,-1-1 182 0 0,61-54 420 0 0,3-12-602 0 0,104-118 376 0 0,-79 80-162 0 0,132-148 79 0 0,90-91-140 0 0,-229 255-143 0 0,253-238-10 0 0,-317 311 0 0 0,4 2 0 0 0,66-39 0 0 0,-94 71-239 0 0,74-44 528 0 0,-98 61-1458 0 0,1 1 1 0 0,0 2 0 0 0,24-7 1168 0 0,-28 13-1664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9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3396 15312 0 0,'3'20'332'0'0,"-3"-20"-322"0"0,0 0 1 0 0,0 1-1 0 0,0-1 1 0 0,0 0-1 0 0,0 0 1 0 0,0 1 0 0 0,0-1-1 0 0,0 0 1 0 0,0 0-1 0 0,0 0 1 0 0,0 1-1 0 0,0-1 1 0 0,0 0 0 0 0,0 0-1 0 0,0 0 1 0 0,1 1-1 0 0,-1-1 1 0 0,0 0 0 0 0,0 0-1 0 0,0 0 1 0 0,0 0-1 0 0,0 1 1 0 0,1-1-1 0 0,-1 0 1 0 0,0 0 0 0 0,0 0-1 0 0,0 0 1 0 0,1 0-1 0 0,-1 0 1 0 0,0 1 0 0 0,0-1-11 0 0,6 2 17 0 0,0 1 1 0 0,0-1-1 0 0,1 0 1 0 0,-1 0-1 0 0,0-1 1 0 0,1 0-1 0 0,-1 0 1 0 0,1 0-1 0 0,0-1 1 0 0,-1 0-1 0 0,1 0 1 0 0,-1-1-1 0 0,1 1 1 0 0,-1-2-1 0 0,1 1 1 0 0,-1-1-1 0 0,0 0 1 0 0,2-1-18 0 0,13-5 107 0 0,0-1-1 0 0,-1-1 1 0 0,0-1 0 0 0,17-12-107 0 0,26-23 460 0 0,-2-3 0 0 0,13-18-460 0 0,-24 23 188 0 0,181-182 346 0 0,-221 216-515 0 0,474-547 739 0 0,-95 101-242 0 0,20 28 530 0 0,22 15-1046 0 0,408-326 240 0 0,-481 449-2180 0 0,-325 266 706 0 0,-6 8-56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4.7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28 0 15528 0 0,'-4'26'116'0'0,"-11"50"434"0"0,12-54-491 0 0,0-1 1 0 0,1 1-1 0 0,2 0 0 0 0,1 17-59 0 0,0 4 354 0 0,1 7 280 0 0,3-1 0 0 0,6 25-634 0 0,1 14 434 0 0,3 103 26 0 0,-3-27-264 0 0,9 30-13 0 0,15 177-110 0 0,-4-16-210 0 0,5 133 62 0 0,-35 291 505 0 0,0-424-132 0 0,1-117 12 0 0,7 182 422 0 0,0 1-98 0 0,-11-332-466 0 0,7 383-152 0 0,-8-109 190 0 0,-1-134-406 0 0,3 588-510 0 0,6-491 774 0 0,-4-116-83 0 0,-5 236-42 0 0,1-412 59 0 0,-21 324-266 0 0,16-217-240 0 0,7 44 508 0 0,1-76-231 0 0,4 12-129 0 0,17 95 360 0 0,-17-177-35 0 0,9 47-357 0 0,3-1 0 0 0,7 6 392 0 0,-23-87-120 0 0,1 1-1 0 0,-1-1 0 0 0,1 0 1 0 0,0 0-1 0 0,0 0 0 0 0,0 0 1 0 0,0 0-1 0 0,3 2 121 0 0,8 11-543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49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4080 15344 0 0,'71'-49'669'0'0,"18"-15"-284"0"0,74-72-354 0 0,-37 29 431 0 0,107-95 1613 0 0,33-53-2075 0 0,205-230 697 0 0,-209 216-403 0 0,405-433-428 0 0,-123 136 134 0 0,-406 427 0 0 0,113-110 0 0 0,398-337-354 0 0,-429 401-754 0 0,-159 139 382 0 0,-6 6-30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50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3543 17527 0 0,'28'-21'623'0'0,"1"0"-1"0"0,7-1-622 0 0,19-13-21 0 0,71-55 21 0 0,12-19 0 0 0,-59 40 0 0 0,-4-3 0 0 0,9-15 0 0 0,374-463 0 0 0,-414 495 0 0 0,358-417 239 0 0,-270 321-135 0 0,319-338 619 0 0,-321 354-543 0 0,264-259 308 0 0,-343 346-456 0 0,56-53 146 0 0,108-77-178 0 0,-98 93 82 0 0,181-130 12 0 0,-211 160-94 0 0,-5 3 0 0 0,-40 27-86 0 0,-38 23 20 0 0,0 1-1 0 0,0-1 1 0 0,0 0 0 0 0,0 1 0 0 0,1 0 0 0 0,-1 0 0 0 0,0 0-1 0 0,5 1 67 0 0,-9 0-15 0 0,0 0-1 0 0,0 0 1 0 0,0 0 0 0 0,0 0-1 0 0,-1 0 1 0 0,1 0-1 0 0,0 0 1 0 0,0 0-1 0 0,0 0 1 0 0,0 0-1 0 0,0 0 1 0 0,0 0-1 0 0,0 0 1 0 0,0 0-1 0 0,0 0 1 0 0,0 0-1 0 0,0 0 1 0 0,0 0-1 0 0,0 0 1 0 0,0 1 0 0 0,0-1-1 0 0,0 0 1 0 0,0 0-1 0 0,0 0 1 0 0,0 0-1 0 0,0 0 1 0 0,0 0-1 0 0,0 0 1 0 0,0 0-1 0 0,0 0 1 0 0,0 0-1 0 0,0 0 1 0 0,0 0-1 0 0,0 0 1 0 0,0 0-1 0 0,0 0 1 0 0,0 0 0 0 0,0 1-1 0 0,0-1 1 0 0,0 0-1 0 0,0 0 1 0 0,0 0-1 0 0,0 0 1 0 0,0 0-1 0 0,0 0 1 0 0,0 0-1 0 0,1 0 1 0 0,-1 0-1 0 0,0 0 1 0 0,0 0-1 0 0,0 0 1 0 0,0 0-1 0 0,0 0 1 0 0,0 0 0 0 0,0 0-1 0 0,0 0 1 0 0,0 0-1 0 0,0 0 1 0 0,0 0-1 0 0,0 0 1 0 0,0 0-1 0 0,0 0 1 0 0,0 0-1 0 0,0 0 1 0 0,0 0-1 0 0,1 0 1 0 0,-1 0-1 0 0,0 0 16 0 0,-6 12-1388 0 0,-4 3-67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50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3886 16751 0 0,'23'-13'370'0'0,"0"-1"-1"0"0,0-1 0 0 0,8-9-369 0 0,-13 10 60 0 0,155-131 519 0 0,-115 94-358 0 0,212-201 649 0 0,-11-16-316 0 0,-144 147-467 0 0,128-142 154 0 0,-6-17-241 0 0,451-549 167 0 0,-595 719-150 0 0,524-575 47 0 0,-208 283-64 0 0,-185 211-13 0 0,-152 138-136 0 0,1 3-1 0 0,24-9 150 0 0,-77 49-405 0 0,-1 1 0 0 0,20-7 405 0 0,-9 5-478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50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3674 17047 0 0,'5'0'105'0'0,"-1"-1"0"0"0,1 1-1 0 0,-1-1 1 0 0,0 0 0 0 0,1-1-1 0 0,-1 1 1 0 0,0-1 0 0 0,1 0-1 0 0,-1 0 1 0 0,3-2-105 0 0,39-28 54 0 0,-33 22 53 0 0,26-19 315 0 0,-1-2-1 0 0,30-33-421 0 0,-17 12 334 0 0,112-121 348 0 0,443-546 179 0 0,-227 275-341 0 0,-125 149-92 0 0,505-547-348 0 0,-241 324-212 0 0,-427 439 208 0 0,3 4 0 0 0,64-37-76 0 0,-80 60-400 0 0,80-39 400 0 0,-141 83-198 0 0,-1 1-1 0 0,1 0 0 0 0,1 1 1 0 0,-1 1-1 0 0,4 0 199 0 0,-20 5-43 0 0,1-1 1 0 0,-1 1-1 0 0,1 0 1 0 0,-1-1-1 0 0,1 1 1 0 0,-1 0-1 0 0,1 0 0 0 0,-1 0 1 0 0,1 1-1 0 0,0-1 1 0 0,-1 0-1 0 0,1 1 0 0 0,-1-1 1 0 0,1 0-1 0 0,-1 1 1 0 0,0 0-1 0 0,1-1 1 0 0,-1 1-1 0 0,1 0 0 0 0,-1 0 1 0 0,0 0-1 0 0,0 0 1 0 0,1 0 42 0 0,-1 0-142 0 0,0 1 1 0 0,0 0 0 0 0,0-1 0 0 0,0 1 0 0 0,0 0 0 0 0,0-1 0 0 0,-1 1-1 0 0,1 0 1 0 0,-1 0 0 0 0,1 0 0 0 0,-1 0 0 0 0,1 0 0 0 0,-1 0 0 0 0,0 0-1 0 0,0-1 1 0 0,0 1 0 0 0,0 0 0 0 0,-1 0 0 0 0,1 0 141 0 0,-5 26-1505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51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3476 14528 0 0,'0'0'314'0'0,"0"0"-6"0"0,1-1-198 0 0,5-5-73 0 0,-1 1 1 0 0,0-1 0 0 0,0-1 0 0 0,-1 1 0 0 0,2-5-38 0 0,6-7 241 0 0,238-319 2564 0 0,-58 71-1734 0 0,-169 237-969 0 0,379-479 595 0 0,-298 384-671 0 0,84-95 22 0 0,-102 121-48 0 0,554-602 0 0 0,-549 606 0 0 0,491-483 0 0 0,-482 483 1 0 0,75-67-19 0 0,-114 103-103 0 0,-29 27-122 0 0,1 2-1 0 0,13-8 244 0 0,-29 24-372 0 0,-1 0 0 0 0,1-1 372 0 0,7 1-1887 0 0,-33 24 1343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51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2886 14160 0 0,'46'-42'1135'0'0,"-3"-1"1"0"0,-1-3-1 0 0,-2-2-1135 0 0,17-18 897 0 0,118-147 793 0 0,-53 62-1356 0 0,59-74-46 0 0,-60 73-192 0 0,304-386 40 0 0,-234 298-85 0 0,43-52 30 0 0,-102 128-54 0 0,9-11 30 0 0,64-54-57 0 0,-73 100 5 0 0,-66 67-116 0 0,-54 50-108 0 0,1 1 0 0 0,0 1 0 0 0,1 0 0 0 0,12-7 219 0 0,-5 7-818 0 0,-19 9 373 0 0,-2 1-124 0 0,-1 3-58 0 0,-3 9-12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5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1744 12160 0 0,'-5'12'336'0'0,"2"-5"-124"0"0,0-1 0 0 0,0 1 1 0 0,0-1-1 0 0,-1 0 0 0 0,0 0 0 0 0,-1 2-212 0 0,4-7 544 0 0,1-1 7 0 0,12-6 553 0 0,-7 3-937 0 0,-1-1 1 0 0,1 1 0 0 0,0-1 0 0 0,-1 0 0 0 0,0 0 0 0 0,0 0 0 0 0,1-2-168 0 0,27-37 592 0 0,-19 25-392 0 0,55-81 1399 0 0,7-22-1599 0 0,54-70 896 0 0,-59 92-624 0 0,145-200 172 0 0,-93 131-564 0 0,119-122 120 0 0,-80 118 244 0 0,-120 133-238 0 0,2 2 0 0 0,2 2-1 0 0,6-2-5 0 0,5-5-36 0 0,-44 31-45 0 0,0 1-1 0 0,1 0 0 0 0,0 1 1 0 0,1 1-1 0 0,0 0 0 0 0,1 1 0 0 0,2-1 82 0 0,4 4-1942 0 0,-19 4 788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52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1 705 15976 0 0,'0'0'465'0'0,"0"0"-4"0"0,2 1-294 0 0,4 2-125 0 0,0-1 1 0 0,1 0 0 0 0,-1-1-1 0 0,1 0 1 0 0,-1 0 0 0 0,1 0-1 0 0,-1-1 1 0 0,1 1 0 0 0,0-2-1 0 0,-1 1 1 0 0,1-1 0 0 0,-1 0-1 0 0,1 0 1 0 0,-1-1 0 0 0,4-1-43 0 0,15-5 177 0 0,-1-1-1 0 0,0-1 1 0 0,9-6-177 0 0,-10 3 113 0 0,-1-1 0 0 0,0-1-1 0 0,16-15-112 0 0,-6 4 94 0 0,-3 1-31 0 0,-1-1-1 0 0,-2-1 0 0 0,0-1 1 0 0,8-14-63 0 0,-14 13-7 0 0,0 0 0 0 0,9-23 7 0 0,-3 8-68 0 0,13-22-1253 0 0,14-35 1321 0 0,-29 51-1269 0 0,3 2-60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50:52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8808 0 0,'6'-15'248'0'0,"5"-3"56"0"0,0 3-240 0 0,0 0-64 0 0,0-5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5.79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11144 0 0,'0'84'637'0'0,"1"-58"56"0"0,0-1-1 0 0,3 9-692 0 0,2 21 810 0 0,-5-47-686 0 0,0 0 0 0 0,-1 1 0 0 0,0-1 1 0 0,-1 0-125 0 0,2 29 351 0 0,4 5 215 0 0,-3 1 0 0 0,-1 0 0 0 0,-3 3-566 0 0,1 16 133 0 0,13 239 117 0 0,-3-121-164 0 0,3 112-86 0 0,1 36 0 0 0,6 150 0 0 0,15 665 0 0 0,-25-625 0 0 0,21 306 0 0 0,-16-467 57 0 0,-10-210-31 0 0,3 127 81 0 0,-5-168-96 0 0,3 51-12 0 0,4 82 1 0 0,1 22 0 0 0,3 3 75 0 0,-8-144 220 0 0,-3 67 44 0 0,-3-111-280 0 0,-7 89-95 0 0,2-71-12 0 0,-17 190-721 0 0,9-142 82 0 0,3 22-498 0 0,6 1-1 0 0,8 3 1186 0 0,7-18 141 0 0,11 37-141 0 0,-12-115 36 0 0,-2-15 29 0 0,4 11-65 0 0,21 121 66 0 0,-1 1-6 0 0,-5-33-60 0 0,-4-22 0 0 0,4 9 0 0 0,-16-90 0 0 0,-3-18-11 0 0,7 20 11 0 0,-4-21-45 0 0,-7-21-162 0 0,1 0 0 0 0,1-1 1 0 0,0 1-1 0 0,1-1 207 0 0,7 14-893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6.69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56 0 15616 0 0,'0'89'673'0'0,"-6"-10"-539"0"0,1-1-54 0 0,4-42-12 0 0,-2 1-1 0 0,-3 6-67 0 0,3-18 9 0 0,-8 41-9 0 0,4-24 0 0 0,-1 18 0 0 0,3 191 177 0 0,5-194-150 0 0,8 206 33 0 0,-2-132-60 0 0,7 29 0 0 0,-2-31 0 0 0,18 337 0 0 0,8 100 0 0 0,-28-417 0 0 0,15 293 60 0 0,8 291 786 0 0,-26-329-462 0 0,19-3-359 0 0,-16-246 33 0 0,-4-40-9 0 0,39 322 239 0 0,-14-179-203 0 0,-12-122-34 0 0,9 63-49 0 0,-8-83 62 0 0,-5 1 0 0 0,-3 76-64 0 0,-9-114 0 0 0,0-34 0 0 0,-2 0 0 0 0,-4 21 0 0 0,-40 322-96 0 0,35-279 96 0 0,4 55 0 0 0,13 112 0 0 0,12-55 0 0 0,-9-113 0 0 0,8 21 0 0 0,-7-58 0 0 0,22 116 64 0 0,-4-3-64 0 0,-26-149 0 0 0,0 17 0 0 0,1 17 0 0 0,9 89 0 0 0,2 21 0 0 0,-6-112 0 0 0,3-1 0 0 0,15 42 0 0 0,47 153 0 0 0,-45-142-352 0 0,-14-50-137 0 0,-11-44-344 0 0,-4-6-28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7.69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132 1 14192 0 0,'-21'29'488'0'0,"1"1"1"0"0,-3 9-489 0 0,15-24 121 0 0,0 0 0 0 0,2 0 0 0 0,0 0 0 0 0,1 1-1 0 0,0 0 1 0 0,1 2-121 0 0,-7 25 262 0 0,7-32-175 0 0,1 0 0 0 0,1 0 0 0 0,0 1 0 0 0,0-1 0 0 0,1 10-87 0 0,1-16 28 0 0,0 85 580 0 0,4 0-1 0 0,5 9-607 0 0,3 3 264 0 0,-3-16 253 0 0,19 74-517 0 0,48 196 256 0 0,-26-118-36 0 0,7 38 76 0 0,-38-175-258 0 0,4 35 16 0 0,47 709 536 0 0,-68-795-549 0 0,16 285 386 0 0,-5-85-249 0 0,-8-135-126 0 0,1 87-52 0 0,1 138-10 0 0,45 446-108 0 0,-28-358 118 0 0,-7-105 0 0 0,-12-213 0 0 0,4 171 0 0 0,5 54 0 0 0,16-1 0 0 0,-11-137 0 0 0,12 83-53 0 0,-14-139 18 0 0,12 77-117 0 0,-6-79-60 0 0,71 359-1685 0 0,-61-308 419 0 0,-1-3-865 0 0,-19-131 1458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8.5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75 1 13432 0 0,'-8'10'243'0'0,"0"1"0"0"0,0 0 0 0 0,1 0 0 0 0,1 1 0 0 0,0 0 0 0 0,0 0 0 0 0,2 1 0 0 0,-5 12-243 0 0,5-3 394 0 0,0 0 1 0 0,2 0-1 0 0,0 1 1 0 0,1-1-1 0 0,2 7-394 0 0,-1-23 43 0 0,6 55 147 0 0,-12 47-8 0 0,27 284-46 0 0,-6-192-200 0 0,-2-12-18 0 0,12 363 288 0 0,-19-147 82 0 0,-6 546-248 0 0,7-480 68 0 0,-7-391-46 0 0,6 298 240 0 0,13 68-56 0 0,-13-339-208 0 0,40 455 52 0 0,-22-387-81 0 0,63 525-8 0 0,-63-466 67 0 0,48 554 1035 0 0,-52-348-648 0 0,-14-261-369 0 0,8-2-729 0 0,-10-134 454 0 0,3 24-259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0.10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8 180 6048 0 0,'0'0'132'0'0,"-1"-2"-10"0"0,-3-7-58 0 0,2-7-29 0 0,2 12 61 0 0,0-1 0 0 0,0 1 0 0 0,0-1 0 0 0,1 1 0 0 0,0-1 0 0 0,0 1 0 0 0,0 0 0 0 0,1-1-96 0 0,4-24 1647 0 0,-5 20-984 0 0,0 1 0 0 0,-1 0 0 0 0,0-8-663 0 0,-1 2 659 0 0,-6-9 235 0 0,5 17 316 0 0,3 8-431 0 0,6 14-105 0 0,7 28 18 0 0,-1 13 37 0 0,-2 1 1 0 0,-2 0 0 0 0,-4 1-1 0 0,-1 28-729 0 0,3 71 288 0 0,-7 619-160 0 0,18-336-80 0 0,-3-162-24 0 0,-13-223-29 0 0,7 326-246 0 0,-9-378 207 0 0,1 1-63 0 0,-1 1 0 0 0,0-1 0 0 0,0 1 0 0 0,-1-1 0 0 0,0 1 0 0 0,1-1 0 0 0,-2 1 0 0 0,1-1 0 0 0,-1 0 0 0 0,0 0 0 0 0,-1 4 107 0 0,1-7-703 0 0,2-2-28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0.7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15224 0 0,'5'143'702'0'0,"-2"-85"-634"0"0,10 87-51 0 0,-2-35-20 0 0,9 284-12 0 0,5 99-240 0 0,-12-226 395 0 0,9-29 109 0 0,-7-94-176 0 0,-1-33-118 0 0,7 8 45 0 0,-17-93-35 0 0,28 128-159 0 0,-9-56-951 0 0,-11-53 476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1.28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9 0 13944 0 0,'-6'77'482'0'0,"4"1"0"0"0,6 60-482 0 0,0 6 230 0 0,7 186 589 0 0,-2-134-648 0 0,4 95-46 0 0,6 112 309 0 0,-7-124 34 0 0,1-61-282 0 0,-4-133-215 0 0,-5-58-138 0 0,-1 0 0 0 0,-2-1 0 0 0,0 1-1 0 0,-2 4 168 0 0,-3-1-543 0 0,3-8-29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24.2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50 650 8352 0 0,'0'0'177'0'0,"0"-2"38"0"0,-3-8 40 0 0,3 9-214 0 0,-1-1-1 0 0,0 1 1 0 0,1-1 0 0 0,-1 1-1 0 0,1-1 1 0 0,0 1 0 0 0,-1-1-1 0 0,1 1 1 0 0,0-1-1 0 0,0 1 1 0 0,0-1 0 0 0,0 1-1 0 0,0-1 1 0 0,0 1 0 0 0,1-1-1 0 0,-1 1 1 0 0,0-1-1 0 0,1 1-40 0 0,0-1 15 0 0,0 1-1 0 0,-1-1 0 0 0,1 0 1 0 0,-1 1-1 0 0,1-1 1 0 0,-1 1-1 0 0,1-1 0 0 0,-1 0 1 0 0,0 1-1 0 0,0-1 0 0 0,0 0 1 0 0,0 0-1 0 0,0 0-14 0 0,0 2 1 0 0,1-1-1 0 0,-1 1 1 0 0,0-1 0 0 0,0 1 0 0 0,0-1-1 0 0,0 1 1 0 0,0-1 0 0 0,0 1-1 0 0,0-1 1 0 0,0 0 0 0 0,0 1-1 0 0,0-1 1 0 0,0 1 0 0 0,-1-1 0 0 0,1 1-1 0 0,0-1 1 0 0,0 1 0 0 0,0-1-1 0 0,-1 1 1 0 0,1-1 0 0 0,0 1-1 0 0,0-1 1 0 0,-1 1 0 0 0,1 0-1 0 0,-1-1 1 0 0,1 1 0 0 0,0-1 0 0 0,-1 1-1 0 0,1 0 0 0 0,-2-2 15 0 0,1 2 26 0 0,1-1 0 0 0,0 0 0 0 0,-1 1 0 0 0,1-1 0 0 0,-1 1 0 0 0,1-1 0 0 0,-1 0 0 0 0,1 1 0 0 0,-1-1 0 0 0,0 1 0 0 0,1-1 0 0 0,-1 1 1 0 0,0 0-1 0 0,1-1 0 0 0,-1 1 0 0 0,0 0 0 0 0,0-1 0 0 0,1 1 0 0 0,-1 0 0 0 0,0 0 0 0 0,0 0 0 0 0,1 0 0 0 0,-1 0 0 0 0,0 0 0 0 0,0 0-41 0 0,0 0 88 0 0,0 0 1 0 0,0 0-1 0 0,0 0 0 0 0,0 0 0 0 0,0 0 0 0 0,0-1 0 0 0,0 1 1 0 0,0 0-1 0 0,0 0 0 0 0,0-1 0 0 0,0 1 0 0 0,0 0 0 0 0,0-1 0 0 0,0 1 1 0 0,0-1-1 0 0,1 1 0 0 0,-1-1 0 0 0,0 0 0 0 0,0 1 0 0 0,0-1 0 0 0,1 0 1 0 0,-1 1-1 0 0,0-1 0 0 0,1 0 0 0 0,-1 0 0 0 0,1 0 0 0 0,-1 0 0 0 0,1 1 1 0 0,-1-1-1 0 0,1 0 0 0 0,0 0 0 0 0,-1 0 0 0 0,1 0 0 0 0,0 0 1 0 0,0 0-1 0 0,0 0 0 0 0,0 0 0 0 0,-1 0 0 0 0,2-1-88 0 0,-1-1 138 0 0,0 0 0 0 0,0 1 0 0 0,1-1-1 0 0,-1 0 1 0 0,1 0 0 0 0,0 1 0 0 0,0-1 0 0 0,0 0 0 0 0,0 1-1 0 0,0-1 1 0 0,1 1 0 0 0,0-2-138 0 0,-1 2 45 0 0,1 0-1 0 0,-1 0 0 0 0,0 0 1 0 0,1 0-1 0 0,0 1 1 0 0,-1-1-1 0 0,1 1 0 0 0,0-1 1 0 0,0 1-1 0 0,0 0 1 0 0,0-1-1 0 0,0 1 0 0 0,1 0-44 0 0,3-3 55 0 0,-1 1-1 0 0,1 0 0 0 0,-1-1 0 0 0,0 0 0 0 0,-1 0 0 0 0,1-1 1 0 0,2-2-55 0 0,15-14 116 0 0,-8 12 14 0 0,-1 1 0 0 0,1 1 0 0 0,1 0 0 0 0,-1 1 0 0 0,1 1 0 0 0,0 0 0 0 0,9-1-130 0 0,-13 4 86 0 0,0 0 1 0 0,0 1-1 0 0,0 0 1 0 0,0 1-1 0 0,1 0 1 0 0,3 1-87 0 0,0 0 142 0 0,0 0 1 0 0,0-2-1 0 0,5-1-142 0 0,92-14 544 0 0,-88 11-370 0 0,0 0-1 0 0,21-8-173 0 0,7-2 221 0 0,-2 3 57 0 0,0 2 0 0 0,0 2 0 0 0,0 2 0 0 0,32 2-278 0 0,-42 4 140 0 0,0 2 0 0 0,0 2 0 0 0,0 2 0 0 0,0 1 0 0 0,-1 2 0 0 0,1 2-140 0 0,-10-4 3 0 0,1-1-1 0 0,0-1 0 0 0,0-2 0 0 0,6-1-2 0 0,62 8 79 0 0,-54-5 38 0 0,1-2-1 0 0,2-3-116 0 0,20 2 135 0 0,0-2 100 0 0,1-3 0 0 0,1-3-235 0 0,42-2 274 0 0,162 4 329 0 0,-207 5-382 0 0,8-5 27 0 0,-29 1-208 0 0,131-14-40 0 0,-138 13 30 0 0,16-4-30 0 0,26-2 50 0 0,96-11-50 0 0,-109 12 75 0 0,-1-2 0 0 0,36-12-75 0 0,-13 3 88 0 0,-35 8-45 0 0,35-8 168 0 0,0 5 1 0 0,14 2-212 0 0,-46 8 3 0 0,1 3 0 0 0,-1 3-1 0 0,1 2 1 0 0,18 5-3 0 0,29 3 107 0 0,-77-7-102 0 0,1-2 0 0 0,17 0-5 0 0,3 0 11 0 0,65 4 53 0 0,-86-6-89 0 0,0-1 1 0 0,0-1-1 0 0,0-1 0 0 0,24-6 25 0 0,29-3-15 0 0,1 4 0 0 0,33 3 15 0 0,-39 2 118 0 0,145-9 0 0 0,-132 9 71 0 0,1 5 0 0 0,11 5-189 0 0,38 10 320 0 0,54 0-425 0 0,-117-10-89 0 0,-29-2-75 0 0,23-1 269 0 0,-7-4 0 0 0,28 6 0 0 0,129 9 80 0 0,-19-4 96 0 0,40-9-176 0 0,-157-2-72 0 0,0-3 290 0 0,78-11-218 0 0,81-26 166 0 0,-40 10-569 0 0,6 8 403 0 0,-176 18-10 0 0,74-2 376 0 0,43 6-366 0 0,-76 0 55 0 0,226 13-350 0 0,-137-4 169 0 0,-126-7 142 0 0,132 8 261 0 0,101 7-149 0 0,-1-2-128 0 0,49-13 0 0 0,-222-2 0 0 0,106 8-133 0 0,-4 1-62 0 0,68 0 79 0 0,-213-7 118 0 0,50 6 133 0 0,58 0 138 0 0,38-14-567 0 0,67-9 494 0 0,-125 6-125 0 0,118-12-22 0 0,-58 3-53 0 0,-76 9 0 0 0,-103 7 0 0 0,382-29 0 0 0,-318 29-67 0 0,35-2-96 0 0,10-4 94 0 0,63-7 330 0 0,55 4-247 0 0,-105 7-14 0 0,-72 1 0 0 0,38-2 0 0 0,73-6 0 0 0,-44 4 0 0 0,83-2 0 0 0,-128 9 0 0 0,31 1 0 0 0,20-7 0 0 0,-8 0 0 0 0,11 6 0 0 0,-65 0 0 0 0,104 8 0 0 0,-119-4 0 0 0,-27-1 2 0 0,9 4-2 0 0,-11-1-24 0 0,11-1 24 0 0,333 8-66 0 0,51-8 172 0 0,-302-5-100 0 0,84-13-158 0 0,-45 2 100 0 0,131-6 256 0 0,-229 12-227 0 0,28 0-78 0 0,194 10 128 0 0,-164-3 41 0 0,-61-2-39 0 0,23 4-29 0 0,82 8 0 0 0,-72-6 0 0 0,53-7 0 0 0,-58 0 0 0 0,22 4 0 0 0,4 5 0 0 0,114 9 0 0 0,-98-7 0 0 0,32 3 0 0 0,-7 0 0 0 0,1-8 0 0 0,73-11 0 0 0,26-12 0 0 0,-64 8 0 0 0,24 9 0 0 0,-128 1 0 0 0,144 7 0 0 0,-164-5 0 0 0,1 4 0 0 0,11 5 0 0 0,153 31 0 0 0,-37-11 0 0 0,-108-18 0 0 0,114 6 0 0 0,-91-10 0 0 0,-111-8 0 0 0,200 17 0 0 0,24-9 0 0 0,-33-3 0 0 0,-136-6 0 0 0,209 6 0 0 0,-124 1 0 0 0,-48-4 0 0 0,-35 0-95 0 0,0-2 0 0 0,0-4 95 0 0,130-5 14 0 0,-58 5 157 0 0,2-3-157 0 0,165-11-15 0 0,-46-2 1 0 0,-54 5 0 0 0,-55 7 0 0 0,-50 4 0 0 0,206-5-152 0 0,-220 7 93 0 0,65 2 206 0 0,258 1-173 0 0,-221-4-85 0 0,266-2 312 0 0,-199-2-201 0 0,-58-1 0 0 0,30 2 0 0 0,1-11 0 0 0,18-12 0 0 0,-88 14 0 0 0,167-13 0 0 0,9 13 0 0 0,-78 11-86 0 0,-136 4 106 0 0,-78-1 23 0 0,70 2-20 0 0,3-1-23 0 0,105-11 0 0 0,-161 6 0 0 0,325-12-24 0 0,-323 18 24 0 0,11 4 0 0 0,-12 0 0 0 0,13-3 0 0 0,-29-3 23 0 0,41 0 224 0 0,23-5-247 0 0,-66 3-83 0 0,14 2 83 0 0,-18 0-65 0 0,77 6 63 0 0,1-1 162 0 0,349-5 224 0 0,-446 1-368 0 0,0 1 0 0 0,6 1-16 0 0,-7 0 16 0 0,1-1 0 0 0,6 0-16 0 0,-17-2 1 0 0,1-1 6 0 0,-1 1 1 0 0,1 1-1 0 0,0-1 1 0 0,0 2-1 0 0,-1-1 1 0 0,1 1 0 0 0,8 3-8 0 0,0 0 13 0 0,-16-5-14 0 0,0 0 1 0 0,0 0 0 0 0,0 1 0 0 0,0-1-1 0 0,0 1 1 0 0,-1 0 0 0 0,1 0-1 0 0,0-1 1 0 0,2 2 0 0 0,5 2 0 0 0,17 4 0 0 0,-19-7-20 0 0,-6-1-81 0 0,-1 0-27 0 0,0 0-7 0 0,0 0-126 0 0,0-3-526 0 0,-1-11-226 0 0,-5-3-46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1.85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121 0 11072 0 0,'-14'12'360'0'0,"1"1"0"0"0,-10 12-360 0 0,19-19 15 0 0,-1 0 0 0 0,1 0 1 0 0,1 0-1 0 0,-1 1 0 0 0,1-1 1 0 0,0 1-1 0 0,0 0 0 0 0,-1 5-15 0 0,-8 40 839 0 0,3-1 0 0 0,1 2-1 0 0,3 5-838 0 0,1 59 1549 0 0,10 70-1549 0 0,-2-99 293 0 0,8 65 499 0 0,11 36-792 0 0,8 67 255 0 0,19 588 401 0 0,-48-671-1058 0 0,-11 62 402 0 0,-2-157-480 0 0,-1-10-30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2.5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100 1 14864 0 0,'-7'7'76'0'0,"1"1"0"0"0,-1-1 0 0 0,2 1 0 0 0,-1 1 0 0 0,1-1 0 0 0,0 1 0 0 0,1 0 0 0 0,0 0 0 0 0,0 0 0 0 0,0 4-76 0 0,-3 17 34 0 0,1 1 0 0 0,2 0 0 0 0,0 18-34 0 0,1-6 42 0 0,-9 91 366 0 0,6 25-408 0 0,20 216 289 0 0,17-2 171 0 0,-1-14-234 0 0,-23-253-226 0 0,24 438 0 0 0,-31-175-313 0 0,-1-169 58 0 0,1-140-74 0 0,0-18-13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3.0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15064 0 0,'38'189'877'0'0,"17"94"-700"0"0,6 236 506 0 0,-27 2-605 0 0,-17-206-16 0 0,28 438-81 0 0,-38-622 103 0 0,0-2-5177 0 0,-2-90-36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3.55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14064 0 0,'8'31'144'0'0,"1"-1"-1"0"0,2-1 1 0 0,1 0 0 0 0,1 0 0 0 0,7 8-144 0 0,20 48 313 0 0,-5-14 130 0 0,-12-23 131 0 0,1 5-574 0 0,20 66 774 0 0,9 48-774 0 0,-32-87 124 0 0,-4 1 0 0 0,4 54-124 0 0,-10-25 8 0 0,-4-1 0 0 0,-6 37-8 0 0,-18 155 0 0 0,-9-15-376 0 0,-4 16-1010 0 0,23-246 845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4.14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15376 0 0,'19'132'660'0'0,"6"38"-650"0"0,10 109-364 0 0,19 186 492 0 0,-16 35-360 0 0,-36-462 182 0 0,13 493-27 0 0,-20-157 454 0 0,3-263-368 0 0,-2 30-57 0 0,2-114-52 0 0,2-14-38 0 0,-1 0 0 0 0,0 0 1 0 0,-2 7 127 0 0,-8 13-316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5.4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9528 0 0,'0'0'216'0'0,"0"0"32"0"0,0 0 10 0 0,0 2 30 0 0,0 0-145 0 0,0 0 0 0 0,0 0 0 0 0,1 0 0 0 0,-1 0 0 0 0,1-1-1 0 0,0 1 1 0 0,-1 0 0 0 0,1 0 0 0 0,1 0-143 0 0,-2-1 85 0 0,0 0 0 0 0,1 0 0 0 0,-1 0 0 0 0,1-1 0 0 0,0 1 0 0 0,-1 0 0 0 0,1-1 0 0 0,0 1 0 0 0,-1 0 0 0 0,1-1 0 0 0,0 1 0 0 0,0 0 0 0 0,0-1 0 0 0,-1 1-1 0 0,1-1 1 0 0,0 0 0 0 0,0 1 0 0 0,0-1 0 0 0,0 0 0 0 0,0 1 0 0 0,0-1 0 0 0,0 0 0 0 0,0 0-85 0 0,1 1 213 0 0,-1 0 0 0 0,1 0 0 0 0,0 1 0 0 0,-1-1 0 0 0,1 0-1 0 0,-1 1 1 0 0,0 0 0 0 0,1-1 0 0 0,-1 1 0 0 0,0-1 0 0 0,0 1-1 0 0,0 0 1 0 0,0 0 0 0 0,0 1-213 0 0,4 19 183 0 0,-1-6-102 0 0,1 1-13 0 0,-2-10-34 0 0,-1 1 1 0 0,0 0 0 0 0,-1-1 0 0 0,2 8-35 0 0,27 310 738 0 0,-7-105-786 0 0,-2-31 31 0 0,-13-96 82 0 0,29 424 119 0 0,-26-180-841 0 0,-22 175 657 0 0,-19-81-991 0 0,28-328 390 0 0,3-66-131 0 0,-1-6-206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5.97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149 0 10000 0 0,'-7'171'696'0'0,"3"-62"-382"0"0,-5 0 1 0 0,-5-1 0 0 0,-10 29-315 0 0,-11 3 170 0 0,2-10-160 0 0,29-111 23 0 0,-1 3 48 0 0,1 0-1 0 0,0 16-80 0 0,-1 37 453 0 0,4 1 0 0 0,6 36-453 0 0,0-49 225 0 0,2 27 156 0 0,7 14-381 0 0,43 262 414 0 0,-21-123-277 0 0,-2-17-1425 0 0,-6 66 1288 0 0,-27-239-637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6.80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36 0 5744 0 0,'-4'13'135'0'0,"1"-4"-53"0"0,0 0 1 0 0,1 1-1 0 0,0 0 0 0 0,-1 8-82 0 0,3-15 96 0 0,-1-1 4 0 0,-3 7 16 0 0,3-7 4 0 0,1-2 0 0 0,0 0-2 0 0,0 0-4 0 0,0 0-2 0 0,0 0 0 0 0,0 0 25 0 0,0 0 107 0 0,0 0 48 0 0,0 0 11 0 0,0 0 7 0 0,0 0 29 0 0,0 0 12 0 0,0 0 1 0 0,0 0 10 0 0,0 0 48 0 0,0 0 26 0 0,-1 2 4 0 0,-2 4-181 0 0,2-5-196 0 0,0 1 0 0 0,0 0 1 0 0,0 0-1 0 0,0 0 0 0 0,0 0 1 0 0,0 0-1 0 0,1 0 1 0 0,-1 1-1 0 0,1-1 0 0 0,0 0 1 0 0,-1 0-1 0 0,1 0 0 0 0,0 0 1 0 0,0 1-1 0 0,0-1 0 0 0,1 0 1 0 0,-1 2-64 0 0,6 16 299 0 0,-1 1 0 0 0,-1 0 0 0 0,-2 0-1 0 0,0 0 1 0 0,0 9-299 0 0,1 12 298 0 0,1 94 299 0 0,-5-30-380 0 0,-1-27-94 0 0,8 507 147 0 0,23-1-45 0 0,-2-30-225 0 0,-21-449-83 0 0,0 41-129 0 0,0 13-1039 0 0,-6-128 645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7.5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132 1 9200 0 0,'-2'4'63'0'0,"1"-4"-39"0"0,-14 17 281 0 0,8-8-187 0 0,5-7 169 0 0,0 0-1 0 0,0 0 1 0 0,-1-1-1 0 0,1 1 1 0 0,-1-1-1 0 0,1 1 1 0 0,-1-1-1 0 0,0 0 0 0 0,0 0 1 0 0,1 0-1 0 0,-1 0 1 0 0,0 0-1 0 0,-3 0-286 0 0,-15 1 552 0 0,20-1-516 0 0,0-1 1 0 0,-1 0-1 0 0,1 0 1 0 0,-1 1-1 0 0,1-1 1 0 0,0 1 0 0 0,-1-1-1 0 0,1 1 1 0 0,0 0-1 0 0,0 0 1 0 0,0-1 0 0 0,-1 1-1 0 0,1 0 1 0 0,0 0-1 0 0,0 0 1 0 0,0 0 0 0 0,0 1-37 0 0,-15 29 277 0 0,12-12-198 0 0,2 1 1 0 0,0-1-1 0 0,1 0 0 0 0,1 11-79 0 0,17 267 494 0 0,-8-193-437 0 0,14 159 29 0 0,5 56-24 0 0,-27-303-61 0 0,27 685 9 0 0,-21-431-10 0 0,-5-123-105 0 0,7 1 1 0 0,6-1-1 0 0,10 18 105 0 0,-18-109-592 0 0,-2-42 250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8.2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202 0 10912 0 0,'-5'23'95'0'0,"2"-1"1"0"0,1 1-1 0 0,0 0 1 0 0,2-1-1 0 0,1 1 1 0 0,2 15-96 0 0,0 21 1547 0 0,-4 42-1547 0 0,0-32 410 0 0,-4 190 377 0 0,-1-2-760 0 0,3 157 194 0 0,5-225-162 0 0,-2-115-52 0 0,-7 255 114 0 0,-12 24 7 0 0,17-330-130 0 0,-33 308-195 0 0,21-223-109 0 0,7-47-636 0 0,-11 44 942 0 0,2-23-596 0 0,6-32-685 0 0,-8 23 1281 0 0,16-65-203 0 0,-1 0 1 0 0,-1 0-1 0 0,1-1 1 0 0,-1 1 0 0 0,-4 4 202 0 0,-5 6-512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26.0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14 0 13552 0 0,'0'0'398'0'0,"0"0"-3"0"0,0 2-252 0 0,0 25-122 0 0,-1 13 25 0 0,0-10-4 0 0,-2 0 1 0 0,-3 9-43 0 0,5-29 187 0 0,0 0-1 0 0,0 0 1 0 0,2 1 0 0 0,-1-1 0 0 0,1 0 0 0 0,1 3-187 0 0,2 31 737 0 0,-3-18 573 0 0,4 23-1310 0 0,-1-23 359 0 0,-1 25-359 0 0,-2-21 117 0 0,2-1 0 0 0,1 1 0 0 0,2 0-117 0 0,6 53 240 0 0,5 31-68 0 0,-7-54-76 0 0,-1 22-96 0 0,5 237 520 0 0,-8-84-43 0 0,-6-231-477 0 0,-7 441 260 0 0,6-418-256 0 0,-16 484 4 0 0,11-305-8 0 0,-1 39 0 0 0,13-21 0 0 0,-4-131 0 0 0,-1-30 0 0 0,3 6 0 0 0,9 106 54 0 0,6 75 20 0 0,-2 4-162 0 0,-14-222 90 0 0,39 320 60 0 0,2-132-62 0 0,-1 2 85 0 0,-17-81-42 0 0,-11-45 6 0 0,-2 10-49 0 0,-2-9 15 0 0,-1 36 22 0 0,-1-22-10 0 0,-3-36 49 0 0,5 40 136 0 0,3-25 40 0 0,-4 1 0 0 0,-2 47-252 0 0,-5-64 0 0 0,-1-41 0 0 0,-1 1 0 0 0,-2 5 0 0 0,-3 30-12 0 0,-10 96-106 0 0,-73 469-88 0 0,74-552 206 0 0,5-33 0 0 0,-2 33 0 0 0,-11 197-72 0 0,8-111 72 0 0,8-106 0 0 0,1-22 0 0 0,2 15 0 0 0,-5 147 0 0 0,5-137 0 0 0,-4 4 0 0 0,1 4 0 0 0,-8 78 0 0 0,-6 95 264 0 0,11-165-200 0 0,2-28-314 0 0,2 32 250 0 0,-3 77-14 0 0,7 102 14 0 0,-6-141-53 0 0,5-87 63 0 0,0-17 55 0 0,1 0 1 0 0,1 7-66 0 0,2 20 29 0 0,-2 0 0 0 0,-3 2-29 0 0,1 19-103 0 0,7 0 36 0 0,1-22-1151 0 0,-6-47 248 0 0,4-7-42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8.8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66 1 7760 0 0,'0'0'225'0'0,"0"2"-8"0"0,1 11 189 0 0,0-1 0 0 0,3 13-406 0 0,-1-11 425 0 0,-1 1 1 0 0,-1 0-1 0 0,0 1-425 0 0,-3 36 730 0 0,-3 0 0 0 0,-10 39-730 0 0,-1 16 450 0 0,-10 181 322 0 0,12 2 0 0 0,15 101-772 0 0,32 391 376 0 0,-26-601-376 0 0,-3-44 0 0 0,-2-81-544 0 0,-2-1 1 0 0,-8 53 543 0 0,3-84-4673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49.6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323 1 6384 0 0,'0'0'184'0'0,"-2"1"30"0"0,-2 1-88 0 0,3-1-82 0 0,-1 0-1 0 0,1 0 0 0 0,0 0 0 0 0,-1-1 0 0 0,1 1 1 0 0,-1 0-1 0 0,0-1 0 0 0,1 1 0 0 0,-1-1 0 0 0,1 1 1 0 0,-1-1-1 0 0,0 0 0 0 0,1 0 0 0 0,-1 0 1 0 0,0 0-1 0 0,0 0-43 0 0,-22-10 141 0 0,11 10-120 0 0,0 5 22 0 0,1 1 38 0 0,9-5-15 0 0,1 0 1 0 0,0 0-1 0 0,-1 0 1 0 0,1 0-1 0 0,0 1 0 0 0,0-1 1 0 0,0 1-1 0 0,0 0 0 0 0,0 0 1 0 0,0-1-1 0 0,0 1 0 0 0,0 0 1 0 0,1 1-1 0 0,-1-1 0 0 0,1 0 1 0 0,0 1-67 0 0,-4 5 172 0 0,1 1 0 0 0,0 1 0 0 0,0-1-1 0 0,1 0 1 0 0,1 1 0 0 0,0 0 0 0 0,0 0 0 0 0,0-1 0 0 0,1 8-172 0 0,-5 27 561 0 0,1-3-92 0 0,2 1 1 0 0,2-1 0 0 0,1 0-1 0 0,4 19-469 0 0,1 50 578 0 0,-5-92-496 0 0,-8 845 1348 0 0,-14-553-1325 0 0,14-225-77 0 0,-41 358 28 0 0,-11 142-132 0 0,49-433-4168 0 0,10-101-433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5:03.5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61 1215 5496 0 0,'0'0'117'0'0,"-1"-2"-2"0"0,0-1-82 0 0,0 1 0 0 0,0-2 1 0 0,0 1-1 0 0,1 0 0 0 0,-1 0 1 0 0,1 0-1 0 0,0 0 0 0 0,0 0 1 0 0,0 0-1 0 0,0-1 0 0 0,0 1 1 0 0,1-2-34 0 0,0 1 37 0 0,-1 1 1 0 0,0-1 0 0 0,0 0 0 0 0,0 0 0 0 0,0 1-1 0 0,0-1 1 0 0,-1 0 0 0 0,0 1 0 0 0,0-4-38 0 0,1 6 9 0 0,-1 0 0 0 0,1 0-1 0 0,-1 0 1 0 0,1 0 0 0 0,-1 0 0 0 0,1 0 0 0 0,-1 0 0 0 0,1 0 0 0 0,-1 0 0 0 0,0 1-1 0 0,1-1 1 0 0,-1 0 0 0 0,0 0 0 0 0,0 0-9 0 0,-2-1 28 0 0,-4-10 325 0 0,7 11-333 0 0,0 0-1 0 0,-1 1 1 0 0,1-1 0 0 0,0 1-1 0 0,0-1 1 0 0,-1 1-1 0 0,1-1 1 0 0,0 1 0 0 0,-1-1-1 0 0,1 1 1 0 0,-1-1-1 0 0,1 1 1 0 0,0 0 0 0 0,-1-1-1 0 0,1 1 1 0 0,-1 0-1 0 0,1-1 1 0 0,-1 1-1 0 0,0 0 1 0 0,1 0 0 0 0,-1-1-1 0 0,1 1 1 0 0,-1 0-20 0 0,-1-2 337 0 0,0 1 1 0 0,0-1 0 0 0,0 0 0 0 0,0 0-1 0 0,0 0 1 0 0,0 0 0 0 0,1-1-1 0 0,-1 1 1 0 0,1 0 0 0 0,-1-1-1 0 0,1 0-337 0 0,-2-11 635 0 0,6 25 312 0 0,6 12-587 0 0,0 1 1 0 0,1 12-361 0 0,-4-16 106 0 0,0-1-1 0 0,1 0 1 0 0,1 0 0 0 0,1 0-106 0 0,91 166 192 0 0,-82-154-196 0 0,-9-15 14 0 0,0 1 0 0 0,5 14-10 0 0,-14-31 1 0 0,12 31 57 0 0,0 0 0 0 0,2-2 1 0 0,5 8-59 0 0,-5-19 0 0 0,-11-14 0 0 0,0 1 0 0 0,1-1 0 0 0,-1 1 0 0 0,-1 0 0 0 0,1 0 0 0 0,9 15 0 0 0,-10-18 1 0 0,0 1 0 0 0,0-1 0 0 0,0 1 0 0 0,-1-1 0 0 0,1 1 0 0 0,-1 0 0 0 0,0 0 1 0 0,0 0-1 0 0,0 0 0 0 0,0-1 0 0 0,0 1 0 0 0,-1 0 0 0 0,1 1-1 0 0,-1-3 5 0 0,0 0-1 0 0,1-1 0 0 0,-1 1 1 0 0,1 0-1 0 0,-1-1 0 0 0,1 1 0 0 0,-1 0 1 0 0,1-1-1 0 0,-1 1 0 0 0,1 0 1 0 0,-1-1-1 0 0,1 1 0 0 0,0-1 1 0 0,-1 1-1 0 0,1-1 0 0 0,0 0 1 0 0,-1 1-1 0 0,1-1-4 0 0,0 1 12 0 0,2 2 29 0 0,1-1 0 0 0,-1 1-1 0 0,0-1 1 0 0,1 0 0 0 0,-1 0 0 0 0,1 0 0 0 0,3 2-41 0 0,12 5 102 0 0,-18-9-92 0 0,0 0 0 0 0,0 1 0 0 0,0-1 0 0 0,-1 0 0 0 0,1 0 0 0 0,0 0 1 0 0,0 0-1 0 0,0 0 0 0 0,0 0 0 0 0,-1 0 0 0 0,1-1 0 0 0,0 1 0 0 0,0 0 1 0 0,0 0-1 0 0,-1-1 0 0 0,1 1 0 0 0,0 0 0 0 0,0-1 0 0 0,-1 1 0 0 0,1-1 1 0 0,0 1-1 0 0,-1-1 0 0 0,1 0-10 0 0,0 1-12 0 0,1-1 25 0 0,-1 1 1 0 0,0-1-1 0 0,0 0 0 0 0,1 0 1 0 0,-1 0-1 0 0,0 0 0 0 0,0 1 1 0 0,0-1-1 0 0,0-1 0 0 0,0 1 1 0 0,0 0-1 0 0,0 0 0 0 0,0 0 1 0 0,-1 0-1 0 0,1-1 0 0 0,0 1 1 0 0,-1 0-1 0 0,1-1 0 0 0,-1 1 1 0 0,1 0-1 0 0,-1-1 0 0 0,0 1 1 0 0,0-1-1 0 0,1 1-13 0 0,5-39 407 0 0,-6 35-384 0 0,1 1 0 0 0,-1-1 0 0 0,1 1-1 0 0,0-1 1 0 0,2-3-23 0 0,3-18 30 0 0,11-97 577 0 0,26-84-607 0 0,95-256 141 0 0,-134 451-138 0 0,53-168-3 0 0,56-160 0 0 0,-98 298 0 0 0,38-95 0 0 0,-42 110-49 0 0,3-19 49 0 0,-7 22-41 0 0,1 0-1 0 0,4-6 42 0 0,-6 20-23 0 0,-5 9-57 0 0,-1 1-95 0 0,0 0-32 0 0,0 0-7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5:04.7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1340 6104 0 0,'0'0'133'0'0,"1"2"-5"0"0,1 2 32 0 0,1 0-1 0 0,-1 0 1 0 0,1-1 0 0 0,-1 1-1 0 0,1-1 1 0 0,2 3-160 0 0,-2-4 29 0 0,-1 0 283 0 0,-2-2-100 0 0,8 6 856 0 0,-3-4-591 0 0,-1-1-324 0 0,-1 1 1 0 0,0 0 0 0 0,1-1 0 0 0,-1 1-1 0 0,0 0 1 0 0,0 0 0 0 0,0 1 0 0 0,-1-1-1 0 0,1 1 1 0 0,0-1 0 0 0,-1 1-1 0 0,0 0 1 0 0,0 0 0 0 0,2 2-154 0 0,35 57 504 0 0,-10-19-362 0 0,-3-7-65 0 0,14 24 35 0 0,2-2 0 0 0,2-2-112 0 0,-24-29 23 0 0,-1 0 1 0 0,-1 2 0 0 0,-1 1-24 0 0,28 46 111 0 0,-32-60-24 0 0,0 0 0 0 0,1-1 0 0 0,2 2-87 0 0,3 3 29 0 0,-9-9-28 0 0,-4-5 2 0 0,0 1 0 0 0,0-1 1 0 0,1 0-1 0 0,3 2-3 0 0,-9-8 72 0 0,-1 0 30 0 0,0 0 82 0 0,0 0 37 0 0,0 0 10 0 0,0 0 2 0 0,1-2 6 0 0,6-22 127 0 0,-1-1 1 0 0,0 1 0 0 0,-1-9-367 0 0,2-9 252 0 0,20-131-282 0 0,-7 38-68 0 0,-10 70 98 0 0,-3 14 0 0 0,3-2 0 0 0,18-65 0 0 0,14-61 0 0 0,2-11 0 0 0,-4 31 0 0 0,-17 71 0 0 0,38-118 0 0 0,-10 39 0 0 0,-32 104 29 0 0,-7 26 158 0 0,2-15-187 0 0,-6 15-25 0 0,1 1 0 0 0,7-14 25 0 0,-15 45-74 0 0,0 0-1 0 0,1 0 1 0 0,-1 0-1 0 0,-1 0 1 0 0,1 0 0 0 0,-1-3 74 0 0,0 6-128 0 0,0 2 0 0 0,0 0-22 0 0,0 0-90 0 0,-2 4-42 0 0,-9 15-6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5:05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1115 7856 0 0,'0'0'174'0'0,"0"0"29"0"0,0 0 13 0 0,0 0 23 0 0,0 0 66 0 0,2 1 23 0 0,4 1-225 0 0,0 1-1 0 0,-1-1 1 0 0,1 1 0 0 0,-1 0-1 0 0,0 1 1 0 0,0 0-1 0 0,0-1 1 0 0,3 4-103 0 0,2 3 70 0 0,0 1 0 0 0,-1 0 0 0 0,3 4-70 0 0,13 21 329 0 0,0 2 0 0 0,-3 1 0 0 0,16 36-329 0 0,3 22 657 0 0,-2 9-657 0 0,-10-31 165 0 0,6 3-165 0 0,2 3 240 0 0,0-14 285 0 0,-25-34 13 0 0,-11-31-361 0 0,-1-2-28 0 0,0 0-11 0 0,0 0-2 0 0,0 0 0 0 0,0 0 0 0 0,0 0 0 0 0,25-33 296 0 0,-10 4-307 0 0,-8 14-83 0 0,1-1 1 0 0,-1-4-43 0 0,3-12 110 0 0,-2-1-1 0 0,-2 0 1 0 0,0-4-110 0 0,8-41 229 0 0,23-101-57 0 0,15-68-114 0 0,-19 100 25 0 0,73-276 6 0 0,-105 418-87 0 0,25-81 50 0 0,16-30-52 0 0,-10 35 0 0 0,24-55 0 0 0,0 1-2335 0 0,-37 95 1030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5:11.0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45 45 5672 0 0,'0'0'112'0'0,"0"0"48"0"0,0 0-160 0 0,0 0 0 0 0,0 0 0 0 0,0 0 0 0 0,-13-10 0 0 0,13 10 80 0 0,-6-7-80 0 0,0-3 64 0 0,6 10-152 0 0,-13-7-32 0 0,6-3-8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5:11.63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1045 7656 0 0,'0'0'165'0'0,"8"4"578"0"0,14-3 493 0 0,-20-1-624 0 0,10 1 400 0 0,-6 2-831 0 0,-1 1 0 0 0,1 0 0 0 0,0 0 1 0 0,-1 0-1 0 0,0 1 0 0 0,0 0 0 0 0,0 0 0 0 0,-1 0 1 0 0,0 0-1 0 0,0 1-181 0 0,11 11 252 0 0,55 66 484 0 0,-14-16-458 0 0,-19-21-1 0 0,25 39-277 0 0,-9-9 173 0 0,26 41 587 0 0,-79-117-758 0 0,0 1 1 0 0,1-1 0 0 0,-1 1 0 0 0,0-1 0 0 0,1 1 0 0 0,-1-1-1 0 0,1 1 1 0 0,-1-1 0 0 0,1 0 0 0 0,-1 1 0 0 0,1-1 0 0 0,-1 0-1 0 0,1 1 1 0 0,-1-1 0 0 0,1 0 0 0 0,0 1 0 0 0,-1-1 0 0 0,1 0 0 0 0,-1 0-1 0 0,1 0 1 0 0,0 0 0 0 0,-1 0 0 0 0,1 0 0 0 0,-1 0 0 0 0,1 0-1 0 0,0 0 1 0 0,-1 0 0 0 0,1 0 0 0 0,0 0 0 0 0,-1 0 0 0 0,1 0-1 0 0,-1 0 1 0 0,1-1 0 0 0,0 1 0 0 0,-1 0 0 0 0,1 0 0 0 0,-1-1 0 0 0,1 1-1 0 0,-1 0 1 0 0,1-1 0 0 0,-1 1 0 0 0,1-1 0 0 0,-1 1 0 0 0,1-1-1 0 0,-1 1 1 0 0,0-1 0 0 0,1 1 0 0 0,-1-1 0 0 0,0 1-3 0 0,2-3 45 0 0,0 0 0 0 0,0 1 0 0 0,-1-1 0 0 0,1 0 0 0 0,-1 0 0 0 0,0 0 0 0 0,0 0 1 0 0,1-3-46 0 0,31-203 700 0 0,-2 16-653 0 0,52-260-47 0 0,-54 329 64 0 0,41-109-64 0 0,-62 208-1 0 0,35-95-40 0 0,-32 95 15 0 0,1 0 0 0 0,1 1-1 0 0,10-15 27 0 0,-13 24-105 0 0,-7 9 24 0 0,1-1 0 0 0,0 1 1 0 0,1 0-1 0 0,-1 0 0 0 0,1 0 1 0 0,0 1-1 0 0,1 0 0 0 0,0 0 1 0 0,-1 0-1 0 0,4-1 81 0 0,-3 2-105 0 0,-4 3 34 0 0,0 0 0 0 0,0 0-1 0 0,0 0 1 0 0,0-1 0 0 0,0 2-1 0 0,0-1 1 0 0,0 0 0 0 0,0 0 0 0 0,0 1-1 0 0,0-1 1 0 0,0 1 0 0 0,1 0-1 0 0,-1-1 1 0 0,0 1 0 0 0,0 0 0 0 0,1 0-1 0 0,-1 1 1 0 0,0-1 0 0 0,0 0 0 0 0,1 1 71 0 0,3 0-795 0 0,-5-1-206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5:12.7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1 931 9272 0 0,'1'4'89'0'0,"-1"0"0"0"0,1 0 0 0 0,1 0 0 0 0,-1-1 0 0 0,0 1 0 0 0,1 0 0 0 0,0-1 0 0 0,0 1 0 0 0,0-1 0 0 0,0 0 0 0 0,1 1-89 0 0,9 14 21 0 0,78 159 2009 0 0,-59-98-1616 0 0,-19-53-318 0 0,-2 0 0 0 0,-2 1 0 0 0,4 16-96 0 0,0 2 86 0 0,14 47 328 0 0,-1-2-46 0 0,-14-48-381 0 0,-6-24-25 0 0,0 1 1 0 0,6 13 37 0 0,-4-16-84 0 0,-1 0 0 0 0,-1 1 0 0 0,3 13 84 0 0,-7-25 10 0 0,4 15 137 0 0,-4-18 18 0 0,-1-2 27 0 0,0 0-6 0 0,0 0-17 0 0,0 0-60 0 0,0 0-21 0 0,0 0-6 0 0,0 0 7 0 0,6-15 236 0 0,0 3-219 0 0,27-127 332 0 0,2-15-12 0 0,5-70-362 0 0,23-99-64 0 0,-51 271 0 0 0,85-364-553 0 0,-24 105 2 0 0,-53 227 111 0 0,4 0-8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3.26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28 1 4528 0 0,'-6'9'625'0'0,"-10"20"2075"0"0,15-28-2411 0 0,-4 17 2201 0 0,6-14-2164 0 0,-1-1 1 0 0,1 1 0 0 0,0-1-1 0 0,0 1 1 0 0,0-1 0 0 0,0 1-1 0 0,2 0-326 0 0,-3-2 130 0 0,0-2-2 0 0,1 0 0 0 0,3 4-32 0 0,-2-2 6 0 0,0 0 1 0 0,1 0 0 0 0,-1 0-1 0 0,0 1 1 0 0,0-1 0 0 0,-1 1-1 0 0,2 1-102 0 0,3 4 224 0 0,-4-3-129 0 0,0-1 0 0 0,0 0 0 0 0,0 1 0 0 0,-1-1-1 0 0,1 1 1 0 0,-1-1 0 0 0,0 1 0 0 0,0 0 0 0 0,-1 0-95 0 0,4 14 244 0 0,5 44 328 0 0,-4-25-304 0 0,2 42 54 0 0,-3 0 0 0 0,-3 0-322 0 0,1 20 77 0 0,3 61-9 0 0,19 431 22 0 0,-20-532-90 0 0,11 127 0 0 0,7 10 1 0 0,3 22-10 0 0,-5-74-181 0 0,-18-132 165 0 0,5 31-233 0 0,2 1 1 0 0,5 9 257 0 0,-7-29-246 0 0,-5-17 13 0 0,0 1-1 0 0,1-1 1 0 0,0 1-1 0 0,1-1 1 0 0,2 5 233 0 0,-5-12-216 0 0,-1-1 14 0 0,0 0 64 0 0,0 0 30 0 0,0 0 4 0 0,0 0-36 0 0,-1-11-514 0 0,-2 3 280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4.29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0 123 4952 0 0,'0'0'313'0'0,"0"0"443"0"0,0 0 195 0 0,0 0 38 0 0,0 0-56 0 0,0 0-271 0 0,0 0-118 0 0,0 0-28 0 0,0 0-4 0 0,0 0 0 0 0,0 0 0 0 0,0 0 0 0 0,0 0-12 0 0,0 0-52 0 0,0 0-28 0 0,0 0-4 0 0,0 0-35 0 0,9 0 22 0 0,223-5 786 0 0,-107 9-672 0 0,-63-1-187 0 0,-1-2 0 0 0,0-3-1 0 0,7-4-329 0 0,105-22 894 0 0,-34 4-450 0 0,-96 16-109 0 0,-1-1 0 0 0,0-2 0 0 0,28-12-335 0 0,-50 19 147 0 0,-18 4-126 0 0,1 0-1 0 0,-1 0 0 0 0,0-1 1 0 0,0 1-1 0 0,0-1 1 0 0,0 1-1 0 0,0-1 0 0 0,0 0 1 0 0,1 0-21 0 0,0 0 60 0 0,1 0 0 0 0,0 0 0 0 0,0 0 0 0 0,0 0 0 0 0,0 1 0 0 0,0-1 0 0 0,0 1 0 0 0,0 0 1 0 0,0 0-1 0 0,0 1 0 0 0,0-1 0 0 0,0 1 0 0 0,-1 0 0 0 0,5 1-60 0 0,7 3-283 0 0,-14-5 286 0 0,0 1-1 0 0,0-1 1 0 0,1 0-1 0 0,-1 1 1 0 0,0-1 0 0 0,0 0-1 0 0,0 0 1 0 0,1 0-1 0 0,-1 0 1 0 0,0 0-1 0 0,0 0 1 0 0,0-1-1 0 0,1 1-2 0 0,2 2 142 0 0,-2-1-69 0 0,5-1-13 0 0,17 9-45 0 0,-12-6-31 0 0,-11-3 13 0 0,-1 0-1 0 0,1-1 1 0 0,-1 1 0 0 0,1 0 0 0 0,0 0-1 0 0,-1 0 1 0 0,1 0 0 0 0,0 0-1 0 0,-1 0 1 0 0,1 1 0 0 0,-1-1 0 0 0,1 0-1 0 0,-1 0 1 0 0,1 0 0 0 0,0 0-1 0 0,-1 1 1 0 0,1-1 0 0 0,-1 0 0 0 0,1 1-1 0 0,-1-1 1 0 0,1 0 0 0 0,-1 1 3 0 0,2 0 0 0 0,-1 0 0 0 0,0 0 1 0 0,0-1-1 0 0,1 1 1 0 0,-1 0-1 0 0,0 0 0 0 0,1-1 1 0 0,-1 1-1 0 0,1-1 0 0 0,-1 1 1 0 0,1-1-1 0 0,-1 0 1 0 0,1 0-1 0 0,-1 0 0 0 0,2 0 0 0 0,1 0 0 0 0,-2 1 0 0 0,16 9 14 0 0,-10-5 39 0 0,1-3-40 0 0,-4 2-13 0 0,5 6 0 0 0,-7-2 0 0 0,-2-3 0 0 0,1 5 176 0 0,-1 0-1 0 0,-1-1 0 0 0,1 1 0 0 0,-2 0 0 0 0,1 0 1 0 0,-1-1-1 0 0,-1 1 0 0 0,0 0 0 0 0,-1 4-175 0 0,-5 33 407 0 0,2 25-389 0 0,4 0-1 0 0,3 6-17 0 0,14 147-3 0 0,8 25 3 0 0,-5-95 0 0 0,8 80 11 0 0,-20-157 14 0 0,19 181 67 0 0,-22-237-92 0 0,44 251 0 0 0,-30-183-20 0 0,15 60-24 0 0,-19-103 44 0 0,-12-42-14 0 0,-1-4-61 0 0,0-1-26 0 0,0 0-31 0 0,0 0-18 0 0,0 0-2 0 0,0 0-33 0 0,0 0-139 0 0,0 0-57 0 0,0 0-17 0 0,0 0-238 0 0,0 0-990 0 0,0 0-424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27.10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378 0 11272 0 0,'0'0'416'0'0,"0"0"-234"0"0,0 3 33 0 0,0 23 556 0 0,-1 0 93 0 0,2-1 0 0 0,0 1 0 0 0,3 8-864 0 0,-2-21 174 0 0,-1-1 0 0 0,-1 1 0 0 0,0-1 0 0 0,-1 4-174 0 0,0 15 128 0 0,2 26 143 0 0,-1 21 285 0 0,-7 60-556 0 0,-2-11 14 0 0,-2 15-16 0 0,-3 0 27 0 0,5 36-25 0 0,7 145 35 0 0,2-198-31 0 0,13 139 69 0 0,-1-69-12 0 0,-5 473-51 0 0,-7-630-10 0 0,6 172 0 0 0,1 4 0 0 0,-15 272 599 0 0,6-424-579 0 0,-15 230-15 0 0,-21 217 155 0 0,34-431-103 0 0,-1 80 30 0 0,-2 23-87 0 0,1 1 0 0 0,-3 78 52 0 0,4-161-29 0 0,-5 31 97 0 0,-8 8-120 0 0,4-27 51 0 0,-37 210-150 0 0,24-169 33 0 0,-3 19 5 0 0,-18 100 49 0 0,14-65 12 0 0,21-113 27 0 0,4 1-1 0 0,3 52-26 0 0,1-21 11 0 0,4-99-11 0 0,-9 258 0 0 0,10 689 72 0 0,6-816-61 0 0,0-6 42 0 0,-5-105-53 0 0,4 14 0 0 0,-4-34-189 0 0,-1 21 189 0 0,0-20-5113 0 0,0-25-544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5.27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 1 7712 0 0,'0'0'166'0'0,"0"0"106"0"0,0 0 336 0 0,0 0 140 0 0,0 0 27 0 0,0 0-96 0 0,0 0-369 0 0,0 0 93 0 0,0 1 86 0 0,-4 124 3093 0 0,9 6-1968 0 0,12 49-1614 0 0,-3-31 17 0 0,39 501 207 0 0,-16-210-333 0 0,-10-192 122 0 0,-27-247-13 0 0,27 226-77 0 0,-14-109-200 0 0,-7-90-102 0 0,-4-21-632 0 0,-5-20-231 0 0,0 1-22 0 0,2-3-245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6.05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 93 8408 0 0,'0'0'177'0'0,"0"-4"38"0"0,-1 4-171 0 0,1-1 0 0 0,-1 0 0 0 0,1 0 0 0 0,-1 1 1 0 0,1-1-1 0 0,0 0 0 0 0,0 0 0 0 0,-1 0 0 0 0,1 1 1 0 0,0-1-1 0 0,0 0 0 0 0,0 0 0 0 0,0 0 0 0 0,0 0 0 0 0,0 0 1 0 0,0 1-1 0 0,0-1 0 0 0,0 0 0 0 0,0 0 0 0 0,1 0 1 0 0,-1 0-1 0 0,0 1 0 0 0,0-1 0 0 0,1-1-44 0 0,1-4 652 0 0,-1 4-507 0 0,-1 0 1 0 0,1 1 0 0 0,-1-1-1 0 0,1 1 1 0 0,-1-1 0 0 0,1 1 0 0 0,0 0-1 0 0,0-1 1 0 0,0 1 0 0 0,0 0-1 0 0,0-1 1 0 0,0 1 0 0 0,0 0-1 0 0,0 0 1 0 0,1 0 0 0 0,-1 0 0 0 0,1 0-146 0 0,0-1 103 0 0,0 1 1 0 0,0-1 0 0 0,0 1-1 0 0,0 0 1 0 0,0 0 0 0 0,0 0-1 0 0,1 0 1 0 0,-1 0 0 0 0,0 1 0 0 0,1-1-1 0 0,-1 0 1 0 0,0 1-104 0 0,127 1 1111 0 0,142-2-439 0 0,-153-12 390 0 0,-65 7-843 0 0,-38 4-211 0 0,0 0 0 0 0,1 1-1 0 0,-1 0 1 0 0,0 2-1 0 0,1 0-7 0 0,0 0 0 0 0,-1 1 0 0 0,1 1 0 0 0,-1 1 0 0 0,0 0 0 0 0,0 1 0 0 0,6 3 0 0 0,51 28 2088 0 0,-45-27-2088 0 0,-25-7 0 0 0,7 3 0 0 0,0 2 0 0 0,-1-1 0 0 0,5 6 0 0 0,-4 0 0 0 0,0 3 0 0 0,0 5 0 0 0,-8-19 11 0 0,-1 1-1 0 0,1-1 0 0 0,0 0 0 0 0,0 0 0 0 0,-1 0 0 0 0,1 0 0 0 0,-1 1 0 0 0,0-1 0 0 0,1 0 0 0 0,-1 2-10 0 0,0-2 25 0 0,0-1-1 0 0,1 1 0 0 0,-1-1 0 0 0,0 1 0 0 0,0-1 1 0 0,0 1-1 0 0,1 0 0 0 0,-1-1 0 0 0,0 1 1 0 0,0-1-1 0 0,1 1 0 0 0,-1-1 0 0 0,1 1 1 0 0,-1-1-1 0 0,0 1 0 0 0,1-1 0 0 0,-1 0 1 0 0,1 1-1 0 0,-1-1-24 0 0,17 22 1174 0 0,-11-13-920 0 0,-2-1-247 0 0,0 0 0 0 0,0 0-1 0 0,-1 0 1 0 0,0 0 0 0 0,2 9-7 0 0,4 18 0 0 0,-2 1 0 0 0,3 31 0 0 0,0 73 0 0 0,-5-56 0 0 0,8 221 0 0 0,2 33 0 0 0,2-155 0 0 0,5 55 0 0 0,-4-38 9 0 0,-4-50-102 0 0,-5-83-160 0 0,-10-62 133 0 0,1 1 0 0 0,1-1 0 0 0,-1 0 0 0 0,1 1 0 0 0,0-1 0 0 0,0 0 0 0 0,1 0 0 0 0,1 4 120 0 0,-2-7-311 0 0,-1-2-27 0 0,0 0-113 0 0,0 0-49 0 0,0 0-11 0 0,0 0 69 0 0,0 0 116 0 0,0 0-600 0 0,0 0-290 0 0,0 0-57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7.49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7416 0 0,'0'0'270'0'0,"0"0"-80"0"0,0 0 311 0 0,0 0 156 0 0,0 0 30 0 0,0 0-11 0 0,0 0-76 0 0,0 0-31 0 0,0 0-7 0 0,0 0-30 0 0,0 0-118 0 0,0 0-50 0 0,0 0-10 0 0,0 0-25 0 0,0 0-96 0 0,0 0-45 0 0,0 2-10 0 0,1 4-68 0 0,0 0 0 0 0,0-1 0 0 0,1 1 1 0 0,-1-1-1 0 0,1 1 0 0 0,3 4-110 0 0,4 13 225 0 0,12 55 302 0 0,-3 2-1 0 0,-4 0 0 0 0,-4 1 0 0 0,-1 24-526 0 0,15 173 519 0 0,2 16-283 0 0,-7-121-182 0 0,-10-106-44 0 0,30 159 43 0 0,-19-119-53 0 0,24 114 142 0 0,-38-192-70 0 0,-2-16-18 0 0,-2 0 1 0 0,1 0 0 0 0,-2 1-1 0 0,1 4-54 0 0,-1 1 167 0 0,0-1 0 0 0,3 11-167 0 0,-1-10-62 0 0,0 0 1 0 0,-2 11 61 0 0,-1 44-940 0 0,0-72 549 0 0,0-2-17 0 0,0 0-68 0 0,0-2-32 0 0,0-5-3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8.41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 0 6440 0 0,'0'0'344'0'0,"0"0"304"0"0,0 0 137 0 0,0 0 23 0 0,-1 2-24 0 0,1 0-610 0 0,-1 0 0 0 0,1 0 0 0 0,0 1 0 0 0,0-1 0 0 0,0 0 0 0 0,0 0-1 0 0,0 0 1 0 0,0 0 0 0 0,1 1 0 0 0,-1-1 0 0 0,1 0 0 0 0,0 0 0 0 0,-1 0 0 0 0,1 0 0 0 0,0 0 0 0 0,1 1-174 0 0,0 1 132 0 0,1 1 1 0 0,0-1 0 0 0,0 0 0 0 0,1 0-1 0 0,-1 0 1 0 0,1-1 0 0 0,0 1 0 0 0,0-1 0 0 0,0 0-1 0 0,0 0 1 0 0,0 0 0 0 0,1 0 0 0 0,0-1-1 0 0,-1 0 1 0 0,4 1-133 0 0,6 3 264 0 0,0-2 0 0 0,1 1 0 0 0,-1-2 1 0 0,13 2-265 0 0,13 1 404 0 0,1-2 0 0 0,0-1-1 0 0,-1-2 1 0 0,9-3-404 0 0,16-2 419 0 0,-12 1 433 0 0,1-2-852 0 0,-7 0 258 0 0,-28 4-133 0 0,1-2-1 0 0,-1 0 1 0 0,5-2-125 0 0,24-5 169 0 0,-32 7-106 0 0,1 0 0 0 0,8-4-63 0 0,42-9 72 0 0,-62 15-10 0 0,0 0-1 0 0,-1 0 1 0 0,1 1 0 0 0,-1-1 0 0 0,1 1-1 0 0,2 0-61 0 0,-6 0 2 0 0,0 1-1 0 0,0-1 0 0 0,-1 0 0 0 0,1 0 0 0 0,0 1 0 0 0,0-1 0 0 0,-1 0 1 0 0,1 1-1 0 0,0-1 0 0 0,-1 0 0 0 0,1 1 0 0 0,-1-1 0 0 0,1 1 1 0 0,0 0-1 0 0,-1-1 0 0 0,1 1 0 0 0,-1-1 0 0 0,0 1 0 0 0,1 0 0 0 0,-1-1 1 0 0,1 1-1 0 0,-1 0-1 0 0,1 0 256 0 0,0 0-24 0 0,2 2-124 0 0,1 0-42 0 0,-2-1-12 0 0,1 5-33 0 0,-3-1 34 0 0,1-3 3 0 0,3 3-35 0 0,1-1 20 0 0,-1 2-33 0 0,1-2-10 0 0,-1 2 0 0 0,1-2 0 0 0,-1 0 0 0 0,1 2 11 0 0,-2-3 32 0 0,0 1 0 0 0,0 0 0 0 0,-1 0 0 0 0,1 1 1 0 0,-1-1-1 0 0,0 3-43 0 0,-1-7 18 0 0,10 39 766 0 0,-11-39-688 0 0,0 0-5 0 0,0 4-18 0 0,1-2-55 0 0,-1-1-1 0 0,0 0 1 0 0,1 0 0 0 0,0 0-1 0 0,-1 0 1 0 0,1 0-1 0 0,0 0 1 0 0,1 2-18 0 0,4 9 7 0 0,-1 18 44 0 0,-1-1-1 0 0,-1 1 1 0 0,-2 8-51 0 0,1 12-8 0 0,13 147 655 0 0,29 140-647 0 0,-4-103-537 0 0,14 74 521 0 0,-34-187-16 0 0,5 22 10 0 0,11 47-44 0 0,-28-148 55 0 0,-5-26-6 0 0,0-1 0 0 0,1 0 1 0 0,0 0-1 0 0,2 1 17 0 0,-4-14-1 0 0,-2-1-6 0 0,1 0 0 0 0,-1 0 0 0 0,1 0 0 0 0,-1 0 0 0 0,1 0 0 0 0,-1 0 0 0 0,0 0 0 0 0,0 0 0 0 0,0 0 0 0 0,0 0 0 0 0,0 0 7 0 0,0-1-72 0 0,0-1-43 0 0,0 0-133 0 0,0 0-39 0 0,0 0-1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9.86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208 2176 6000 0 0,'0'0'174'0'0,"-4"-8"28"0"0,1 2 14 0 0,0-1 1 0 0,1 0 0 0 0,-1 0-1 0 0,2 0 1 0 0,-1 0-1 0 0,1 0 1 0 0,0-5-217 0 0,-2-53 1562 0 0,-1-7-704 0 0,2 38-505 0 0,-1 0 1 0 0,-5-18-354 0 0,-2-21 221 0 0,-7-57 81 0 0,-1-16 318 0 0,-36-376 2632 0 0,26 339-2402 0 0,16 74-349 0 0,1-73-501 0 0,7 80 168 0 0,-1-45 428 0 0,5 18-402 0 0,0 127-131 0 0,0-1 0 0 0,-1 1 0 0 0,1-1 0 0 0,-1 1 0 0 0,1 0 0 0 0,-1-1 0 0 0,0 1 0 0 0,0 0 0 0 0,0 0 0 0 0,0 0-1 0 0,-1-1-62 0 0,2 3 7 0 0,0-1 0 0 0,0 1 0 0 0,0 0 0 0 0,0-1 0 0 0,0 1 0 0 0,0 0 0 0 0,0-1 0 0 0,0 1 0 0 0,0 0 0 0 0,0-1 0 0 0,0 1 0 0 0,1-1 0 0 0,-1 1 0 0 0,0 0 0 0 0,0-1 0 0 0,0 1 0 0 0,0 0 0 0 0,1 0 0 0 0,-1-1 0 0 0,0 1 0 0 0,0 0 0 0 0,1-1 0 0 0,-1 1 0 0 0,0 0 0 0 0,0 0 0 0 0,1-1 0 0 0,-1 1 0 0 0,0 0-1 0 0,1 0 1 0 0,-1 0 0 0 0,1 0-7 0 0,10-2 112 0 0,0 1-1 0 0,0 1 0 0 0,0-1 0 0 0,1 2 0 0 0,-1 0 1 0 0,0 0-1 0 0,9 3-111 0 0,32 3-316 0 0,78 5 231 0 0,-64-10 215 0 0,0-3 0 0 0,0-2 0 0 0,36-9-130 0 0,-60 3 0 0 0,-1-2 0 0 0,33-13 0 0 0,-34 10 0 0 0,0 2 0 0 0,36-6 0 0 0,-50 14 0 0 0,1 0 0 0 0,2 2 0 0 0,-22 2 0 0 0,0 0 0 0 0,1 0 0 0 0,-1 1 0 0 0,0 0 0 0 0,1 0 0 0 0,-1 0 0 0 0,0 1 0 0 0,0 1 0 0 0,0-1 0 0 0,1 1 0 0 0,53 29 0 0 0,-58-30 167 0 0,-1-1-1 0 0,0 0 0 0 0,0 1 0 0 0,-1-1 0 0 0,1 1 1 0 0,0 0-1 0 0,0-1 0 0 0,-1 1 0 0 0,1 0 0 0 0,-1 0 1 0 0,1 0-1 0 0,0 2-166 0 0,-1-2 61 0 0,1 1-54 0 0,1 3 4 0 0,-1 12-13 0 0,4 2 2 0 0,2 37 72 0 0,-6-46 316 0 0,-1 1 0 0 0,-1-1-1 0 0,0 1 1 0 0,0-1 0 0 0,-1 1-389 0 0,0 19 39 0 0,11 385-38 0 0,-6-296 0 0 0,5 87 0 0 0,9 214 0 0 0,-13-297 0 0 0,3 155 0 0 0,-8-174-1 0 0,0 36 1 0 0,0-41-63 0 0,0-99-274 0 0,0-1-138 0 0,0 0-33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14.10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81 5800 0 0,'3'-11'461'0'0,"3"-14"-753"0"0,-6 10 6021 0 0,0 15-5705 0 0,0 0-1 0 0,0 0 0 0 0,0-1 1 0 0,0 1-1 0 0,0 0 0 0 0,0 0 1 0 0,0 0-1 0 0,0 0 0 0 0,0 0 1 0 0,0 0-1 0 0,0 0 0 0 0,0 0 1 0 0,0 0-1 0 0,0 0 0 0 0,0 0 1 0 0,0-1-1 0 0,0 1 0 0 0,0 0 1 0 0,0 0-1 0 0,0 0 0 0 0,0 0 1 0 0,0 0-1 0 0,0 0 0 0 0,0 0 1 0 0,0 0-1 0 0,0 0 0 0 0,0 0 1 0 0,0 0-1 0 0,0-1 0 0 0,1 1 1 0 0,-1 0-1 0 0,0 0 0 0 0,0 0 1 0 0,0 0-1 0 0,0 0 0 0 0,0 0 1 0 0,0 0-1 0 0,0 0 0 0 0,0 0 1 0 0,0 0-1 0 0,0 0 0 0 0,0 0 1 0 0,0 0-1 0 0,1 0 0 0 0,-1 0 1 0 0,0 0-1 0 0,0 0 0 0 0,0 0 1 0 0,0 0-1 0 0,0 0-23 0 0,6 2 837 0 0,4 4-123 0 0,-8-4-570 0 0,0 0 0 0 0,0 1 0 0 0,-1-1 0 0 0,1 1-1 0 0,0-1 1 0 0,-1 1 0 0 0,0 0 0 0 0,1 0 0 0 0,-1 0 0 0 0,0 2-144 0 0,8 32 560 0 0,-7-26-348 0 0,5 22 312 0 0,-2 0 0 0 0,-2 1 0 0 0,0 22-524 0 0,4 183 1262 0 0,-4-168-1012 0 0,1 38 52 0 0,0 24 142 0 0,15 81-444 0 0,4 34 110 0 0,-3-28-62 0 0,-6-72 31 0 0,-5-51-19 0 0,0 43-5 0 0,-5-47-57 0 0,1 79 56 0 0,-1-65 7 0 0,-2-84-94 0 0,-2-1 0 0 0,0 1 33 0 0,-1 7-1 0 0,-3 30 1 0 0,-6 68 446 0 0,10-127-514 0 0,0 0 1 0 0,0 0 0 0 0,0 0-1 0 0,0 0 1 0 0,0 0 0 0 0,1-1-1 0 0,-1 1 1 0 0,0 0-1 0 0,0 0 1 0 0,1 0 0 0 0,-1 0-1 0 0,0 0 1 0 0,1 0 0 0 0,-1-1-1 0 0,1 1 1 0 0,-1 0 0 0 0,1 0-1 0 0,-1-1 1 0 0,1 1 0 0 0,0 0 67 0 0,0 0 12 0 0,1-1 1 0 0,-1 1 0 0 0,0-1-1 0 0,1 0 1 0 0,-1 0 0 0 0,1 1-1 0 0,-1-1 1 0 0,0 0-1 0 0,1 0 1 0 0,-1 0 0 0 0,0 0-1 0 0,1-1 1 0 0,-1 1 0 0 0,1 0-1 0 0,-1-1 1 0 0,0 1 0 0 0,1-1-1 0 0,-1 1 1 0 0,0-1 0 0 0,0 1-1 0 0,1-1-12 0 0,10-5-245 0 0,1-1-1 0 0,-2 0 0 0 0,12-9 246 0 0,-11 8 189 0 0,1-1-1 0 0,0 2 0 0 0,2-2-188 0 0,9 0 48 0 0,0 0-1 0 0,1 1 0 0 0,0 2 1 0 0,0 0-1 0 0,15 0-47 0 0,41-3 34 0 0,6 4-34 0 0,-80 4 9 0 0,151 2-349 0 0,-62 1 3 0 0,110-9 1014 0 0,-140 5-679 0 0,-36 1 58 0 0,27-3-56 0 0,-30 2 11 0 0,-21 2-11 0 0,0 0 0 0 0,0-1 0 0 0,0 1-1 0 0,3-2 1 0 0,3 0-6 0 0,-11 2 10 0 0,1 0-1 0 0,-1 0 1 0 0,1-1 0 0 0,0 1-1 0 0,-1 0 1 0 0,1-1 0 0 0,-1 0 0 0 0,1 1-1 0 0,-1-1 1 0 0,1 0 0 0 0,-1 1-1 0 0,0-1 1 0 0,1 0 0 0 0,-1 0 0 0 0,0 0-1 0 0,0 0 1 0 0,1 0 0 0 0,-1 0-1 0 0,1-2-3 0 0,2-2 5 0 0,-2 2 4 0 0,1 0 1 0 0,-1 0-1 0 0,0 0 0 0 0,0 0 1 0 0,0 0-1 0 0,-1-1 1 0 0,1 1-1 0 0,-1-1 0 0 0,0 1 1 0 0,0-1-1 0 0,0 1 1 0 0,0-2-10 0 0,2-40 251 0 0,-1-1-1 0 0,-6-45-250 0 0,1-11 243 0 0,-7-187 27 0 0,21-169-215 0 0,-9 376-50 0 0,25-314 0 0 0,-9 170-76 0 0,-14 161 64 0 0,16-212-1 0 0,-4 91 23 0 0,-15 129 89 0 0,-1 26-288 0 0,0 30 53 0 0,0 1-14 0 0,0 0-29 0 0,0 0-147 0 0,0 0-60 0 0,0 22-1538 0 0,0-20 1336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15.40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87 1 6320 0 0,'0'0'300'0'0,"0"0"152"0"0,0 0 69 0 0,6 5 550 0 0,1 1-590 0 0,-4-3-272 0 0,0-1 0 0 0,0 0-1 0 0,-1 1 1 0 0,1 0 0 0 0,-1-1 0 0 0,1 1 0 0 0,-1 0 0 0 0,0 1-209 0 0,3 7 379 0 0,0-1 0 0 0,-1 1-1 0 0,0 0 1 0 0,-1 1 0 0 0,0-1 0 0 0,-1 0 0 0 0,-1 1 0 0 0,1 9-379 0 0,-1 8 593 0 0,-1 0 0 0 0,-3 27-593 0 0,0-31 222 0 0,-12 123 1522 0 0,-16 53-1744 0 0,-1-3 260 0 0,10-57-197 0 0,-5 75 26 0 0,18-126-53 0 0,1 13-36 0 0,6 72 0 0 0,2-128 0 0 0,3 17 0 0 0,8 48 0 0 0,-2-29 0 0 0,-3-37 0 0 0,-2-17 0 0 0,-1 24 0 0 0,0 3 11 0 0,-2-37 2 0 0,0 0 1 0 0,-1 0-1 0 0,-1 0 0 0 0,-2 7-13 0 0,2-20 0 0 0,0 0 0 0 0,1 0 0 0 0,0 0 0 0 0,0 0 0 0 0,0 0 0 0 0,1 0 0 0 0,0 0 0 0 0,0 0 0 0 0,0 0 0 0 0,2 2 0 0 0,-2-6 0 0 0,0 0 0 0 0,0 0 0 0 0,0 0 0 0 0,0 0 0 0 0,0 0 0 0 0,1-1 0 0 0,-1 1 0 0 0,1 0 0 0 0,-1 0 0 0 0,1-1 0 0 0,0 1 0 0 0,0-1 0 0 0,0 0 0 0 0,0 1 0 0 0,0-1 0 0 0,0 0 0 0 0,0 0 0 0 0,0 0 0 0 0,0-1 0 0 0,0 1 0 0 0,1 0 0 0 0,-1-1 0 0 0,8 4 0 0 0,-1-1 0 0 0,0 0 0 0 0,1 0 0 0 0,-1-1 0 0 0,1 0 0 0 0,-1-1 0 0 0,1 0 0 0 0,0-1 0 0 0,3 0 0 0 0,82 5 0 0 0,-80-6-17 0 0,0 0-1 0 0,1-1 1 0 0,-1 0-1 0 0,0-1 1 0 0,1-2 17 0 0,75-25-5 0 0,-62 18 6 0 0,1 3 1 0 0,0 0-1 0 0,17-2-1 0 0,99-17 0 0 0,-103 19 0 0 0,32-12 0 0 0,4-1 0 0 0,-68 19 0 0 0,-1-1 0 0 0,1 0 0 0 0,-1-1 0 0 0,0 0 0 0 0,-1 0 0 0 0,1-1 0 0 0,-1 0 0 0 0,0-1 0 0 0,0 0 0 0 0,-1 0 0 0 0,10-4 0 0 0,3-3 0 0 0,-21 14 0 0 0,0-1 0 0 0,1 1 0 0 0,-1 0 0 0 0,0-1 0 0 0,0 1 0 0 0,1 0 0 0 0,-1-1 0 0 0,0 1 0 0 0,1 0 0 0 0,-1-1 0 0 0,0 1 0 0 0,1 0 0 0 0,-1 0 0 0 0,1-1 0 0 0,-1 1 0 0 0,0 0 0 0 0,1 0 0 0 0,-1 0 0 0 0,1 0 0 0 0,-1 0 0 0 0,0 0 0 0 0,1-1 0 0 0,-1 1 0 0 0,1 0 0 0 0,-1 0 0 0 0,1 0 0 0 0,-1 0 0 0 0,3 0 0 0 0,20-10 0 0 0,-17 8 0 0 0,20-16-8 0 0,-17 6 383 0 0,1-1 806 0 0,22-13-1105 0 0,-19 19-76 0 0,-12 6 0 0 0,1 1 0 0 0,-1-1 0 0 0,0 1 0 0 0,1-1 0 0 0,-1 0 0 0 0,0 0 0 0 0,1 0 0 0 0,-1 1 0 0 0,0-1 0 0 0,0 0 0 0 0,0-1 0 0 0,1 1 0 0 0,7-10 0 0 0,-7 9 0 0 0,0-1 0 0 0,0 1 0 0 0,-1 0 0 0 0,1-1 0 0 0,0 1 0 0 0,-1-1 0 0 0,0 0 0 0 0,1 0 0 0 0,-1 1 0 0 0,0-1 0 0 0,0 0 0 0 0,0-2 0 0 0,0-6 62 0 0,0 0-1 0 0,0 0 0 0 0,-1 0 0 0 0,0-1 1 0 0,-2-4-62 0 0,-10-59 341 0 0,4 29-189 0 0,-33-328 680 0 0,25 206-696 0 0,-3-17-48 0 0,-13-129-144 0 0,26 217-782 0 0,4 49 283 0 0,1 31-92 0 0,2-1 1 0 0,0-3 646 0 0,1 1-511 0 0,-2-21-508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18.11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193 2170 3312 0 0,'-5'7'195'0'0,"-12"12"1627"0"0,12-9 3945 0 0,4-12-5628 0 0,1 0 1 0 0,-1 0 0 0 0,1 0-1 0 0,0 0 1 0 0,0-1 0 0 0,0 1-1 0 0,0 0 1 0 0,0 0 0 0 0,1-2-140 0 0,0-5 303 0 0,-9-135 1969 0 0,3 68-1640 0 0,-19-126 639 0 0,7 74-839 0 0,-22-116-18 0 0,1 8 635 0 0,33 174-950 0 0,2 25-84 0 0,-1 1 0 0 0,-3-5-15 0 0,1 6 40 0 0,2-1 0 0 0,1-32-40 0 0,1 25 38 0 0,2 10-28 0 0,2-20-10 0 0,0 11 0 0 0,3-8 0 0 0,1 1 0 0 0,3 0 0 0 0,5-14 0 0 0,0-1 0 0 0,-6 27 3 0 0,8-43 58 0 0,2 1-61 0 0,-17 72 0 0 0,1 0 0 0 0,0 0 0 0 0,1 0 0 0 0,-1 0 0 0 0,1 1 0 0 0,1-1 0 0 0,-1 1 0 0 0,1 0 0 0 0,0 0 0 0 0,0 0 0 0 0,1 1 0 0 0,0-1 0 0 0,0 1 0 0 0,1-1 0 0 0,3-5 0 0 0,-7 8 0 0 0,0 0 0 0 0,0 1 0 0 0,0-1 0 0 0,0 1 0 0 0,0 0 0 0 0,0-1 0 0 0,2 1 0 0 0,0-3 0 0 0,1-2 0 0 0,-2 3 0 0 0,1 0 0 0 0,0 0 0 0 0,0 0 0 0 0,0 0 0 0 0,0 1 0 0 0,2-1 0 0 0,2-2 0 0 0,-6 3 0 0 0,18-9 0 0 0,-19 12 0 0 0,1-1 0 0 0,-1 1 0 0 0,1 0 0 0 0,-1 0 0 0 0,1 0 0 0 0,-1 0 0 0 0,1 0 0 0 0,-1 0 0 0 0,1 0 0 0 0,-1 0 0 0 0,1 1 0 0 0,-1-1 0 0 0,0 1 0 0 0,1-1 0 0 0,-1 1 0 0 0,1-1 0 0 0,-1 1 0 0 0,0 0 0 0 0,0 0 0 0 0,1-1 0 0 0,-1 1 0 0 0,0 0 0 0 0,0 0 0 0 0,11 7 0 0 0,-4-5 15 0 0,0 2-1 0 0,-1-1 0 0 0,1 1 1 0 0,4 4-15 0 0,-4-3 99 0 0,0 0 1 0 0,0-1-1 0 0,7 3-99 0 0,1-1-23 0 0,0-1 0 0 0,0 0 0 0 0,1-1 0 0 0,0-1 0 0 0,3 0 23 0 0,33 3-446 0 0,2-2 446 0 0,-4 0 5 0 0,105 6-5 0 0,-24-3 0 0 0,-59 2 0 0 0,8 1 0 0 0,-68-10 0 0 0,-1-1 0 0 0,1 0 0 0 0,-1-1 0 0 0,1 0 0 0 0,4-2 0 0 0,6-1 0 0 0,27-8 0 0 0,34-12 0 0 0,-67 20 0 0 0,-1 0 0 0 0,8-1 0 0 0,11-2 0 0 0,-32 7 0 0 0,0-1-1 0 0,0 1 1 0 0,0 0-1 0 0,0-1 0 0 0,-1 1 1 0 0,1 1-1 0 0,1-1 1 0 0,20 1 58 0 0,-19-1-48 0 0,1 3-10 0 0,3 1 27 0 0,-6-3-13 0 0,6-2 9 0 0,46 1-23 0 0,-50 1 0 0 0,-4-1 0 0 0,0 1 0 0 0,-1-1 0 0 0,1 1 0 0 0,0-1 0 0 0,0 1 0 0 0,-1-1 0 0 0,1 1 0 0 0,0-1 0 0 0,-1 1 0 0 0,1-1 0 0 0,-1 1 0 0 0,1 0 0 0 0,-1 0 0 0 0,1-1 0 0 0,-1 1 0 0 0,1 0 0 0 0,-1 0 0 0 0,1-1 0 0 0,-1 1 0 0 0,0 0 0 0 0,0 0 0 0 0,1 0 0 0 0,-1 0 0 0 0,1 2 0 0 0,1 5 10 0 0,1 0 0 0 0,-1 1-1 0 0,0-1 1 0 0,-1 1 0 0 0,0 0 0 0 0,0-1-1 0 0,-1 1 1 0 0,0 2-10 0 0,2 27-6 0 0,3 25 62 0 0,-3-26 6 0 0,4 11-62 0 0,1 13 5 0 0,-3 1 0 0 0,-2 3-5 0 0,-1-21 0 0 0,21 561 0 0 0,-3-369 0 0 0,-2-38 0 0 0,-3-38 0 0 0,-3-40 1 0 0,-1-27-12 0 0,2 8-61 0 0,-6-59 18 0 0,-3-7 8 0 0,3 14 28 0 0,-5-46 18 0 0,-1-2 11 0 0,0 19-135 0 0,0-19-128 0 0,0-1-72 0 0,0 0-11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19.54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305 2262 6440 0 0,'-8'-30'808'0'0,"-1"1"0"0"0,-11-22-808 0 0,14 35 461 0 0,0-1 1 0 0,1-1-1 0 0,-3-16-461 0 0,-3-13 508 0 0,3 14 19 0 0,2-1 1 0 0,-1-17-528 0 0,-3-18 547 0 0,-1 9-54 0 0,-27-187 1560 0 0,13-84-108 0 0,17 195-1477 0 0,-11-35 73 0 0,16 149-472 0 0,-23-113 452 0 0,7 37-170 0 0,13 61-255 0 0,-5-29-64 0 0,5 40-32 0 0,2-1 0 0 0,1-2 0 0 0,-2-10 0 0 0,-4-44 64 0 0,5 27-64 0 0,2 38-81 0 0,1 1 1 0 0,1 0-1 0 0,1-10 81 0 0,0-7-443 0 0,0 18 563 0 0,1 0 1 0 0,0 0-1 0 0,1 0 0 0 0,1 0 0 0 0,1 0-120 0 0,-5 15-4 0 0,6-20 4 0 0,-5 21 0 0 0,-1-1 0 0 0,0 0 0 0 0,0 0 0 0 0,1 0 0 0 0,-1 0 0 0 0,1 0 0 0 0,-1 0 0 0 0,1 0 0 0 0,-1 1 0 0 0,1-1 0 0 0,-1 0 0 0 0,1 0 0 0 0,0 1 0 0 0,-1-1 0 0 0,1 0 0 0 0,0 1 0 0 0,0-1 0 0 0,-1 1 0 0 0,1-1 0 0 0,1 1 0 0 0,3-4 0 0 0,-4 2 0 0 0,1 0 0 0 0,0 1 0 0 0,-1-1 1 0 0,1 1-1 0 0,0-1 0 0 0,0 1 0 0 0,0 0 0 0 0,0 0 0 0 0,0 0 0 0 0,0 0 0 0 0,0 0 0 0 0,1 0 0 0 0,-1 0 0 0 0,0 1 0 0 0,0-1 0 0 0,1 1 0 0 0,-1 0 0 0 0,1 0 0 0 0,8-1-1 0 0,0 1 1 0 0,0 0-1 0 0,6 2 1 0 0,11 0-9 0 0,3-1-45 0 0,27 5 54 0 0,-13-1 0 0 0,6 2 6 0 0,28 8-6 0 0,-28-5 138 0 0,56 14-66 0 0,-5-9-131 0 0,59-1 59 0 0,-21-3-695 0 0,-93-8 876 0 0,17-2-181 0 0,-63-1-43 0 0,29 2-152 0 0,-23-1 196 0 0,0-1 1 0 0,-1 1 0 0 0,1-1-1 0 0,0-1 1 0 0,-1 1 0 0 0,1-1-1 0 0,1 0-1 0 0,-3 0 0 0 0,-1 0 0 0 0,0 0 0 0 0,0 1-1 0 0,0 0 1 0 0,1 0 0 0 0,-1 0 0 0 0,2 1 0 0 0,30 0 24 0 0,-35-1 100 0 0,0 0-88 0 0,-1 1 0 0 0,0-1-1 0 0,1 1 1 0 0,-1-1 0 0 0,1 0 0 0 0,-1 1 0 0 0,1-1-1 0 0,-1 0 1 0 0,1 1 0 0 0,-1-1 0 0 0,1 0-1 0 0,-1 0 1 0 0,1 0 0 0 0,-1 1 0 0 0,1-1-1 0 0,-1 0 1 0 0,1 0-36 0 0,9 5 131 0 0,-7 0-102 0 0,-1 0 0 0 0,-1 0 0 0 0,1 0 0 0 0,0 0 0 0 0,-1 0 0 0 0,0 0 0 0 0,-1 0 1 0 0,1 0-1 0 0,-1 1 0 0 0,0-1 0 0 0,0 1-29 0 0,0-5 0 0 0,0 1 1 0 0,0-1 0 0 0,0 0 0 0 0,0 1-1 0 0,0-1 1 0 0,0 0 0 0 0,0 0-1 0 0,1 1 1 0 0,-1-1 0 0 0,1 0-1 0 0,-1 1 1 0 0,1-1 0 0 0,-1 0 0 0 0,1 0-1 0 0,-1 0 1 0 0,1 1-1 0 0,2 4 10 0 0,8 38 80 0 0,-3 0 1 0 0,-2 0-1 0 0,-2 1 0 0 0,-1 12-90 0 0,-8 250 124 0 0,14 2-60 0 0,-3-152-64 0 0,8 12 0 0 0,-7-91 0 0 0,0-11 0 0 0,4 60 0 0 0,-6 17 0 0 0,1-21 0 0 0,-2-67 0 0 0,-2-25 35 0 0,2-1-1 0 0,0 0 1 0 0,2 0-1 0 0,2-1 1 0 0,0 1-1 0 0,2-2 1 0 0,7 14-35 0 0,-8-22 109 0 0,-4-13-61 0 0,-2 1 1 0 0,1 1-1 0 0,1 5-48 0 0,4 32 124 0 0,-7-43-115 0 0,-2-2-9 0 0,1 0 0 0 0,-1 0 0 0 0,0 0 1 0 0,1 0-1 0 0,-1 0 0 0 0,0 0 0 0 0,0 0 1 0 0,0 0-1 0 0,1 0 0 0 0,-1 1 0 0 0,0-1 1 0 0,0 0-1 0 0,-1 0 0 0 0,1 0 0 0 0,0 0 0 0 0,0 15-1157 0 0,0-16 490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21.29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36 5320 0 0,'0'-2'105'0'0,"1"0"1"0"0,-1 0-1 0 0,0 0 1 0 0,1 0-1 0 0,0 0 1 0 0,-1 1-1 0 0,1-1 1 0 0,0 0-1 0 0,0 0 1 0 0,0 1-1 0 0,0-1 1 0 0,0 1-1 0 0,1-1 1 0 0,-1 1-1 0 0,0-1 1 0 0,1 1-1 0 0,0-2-105 0 0,-1 3 515 0 0,-1 0-497 0 0,0 0-1 0 0,0 0 1 0 0,0 0 0 0 0,0 0-1 0 0,0-1 1 0 0,0 1 0 0 0,0 0 0 0 0,0 0-1 0 0,0 0 1 0 0,0 0 0 0 0,0 0 0 0 0,0 0-1 0 0,0 0 1 0 0,0 0 0 0 0,0-1 0 0 0,0 1-1 0 0,0 0 1 0 0,0 0 0 0 0,0 0 0 0 0,0 0-1 0 0,1 0 1 0 0,-1 0 0 0 0,0 0 0 0 0,0 0-1 0 0,0 0 1 0 0,0 0 0 0 0,0-1 0 0 0,0 1-1 0 0,0 0 1 0 0,0 0 0 0 0,0 0-1 0 0,0 0 1 0 0,0 0 0 0 0,1 0 0 0 0,-1 0-1 0 0,0 0 1 0 0,0 0 0 0 0,0 0 0 0 0,0 0-1 0 0,0 0 1 0 0,0 0 0 0 0,0 0 0 0 0,0 0-1 0 0,1 0-17 0 0,4 3 740 0 0,5 6-192 0 0,-8-4-396 0 0,0-1 1 0 0,0 1 0 0 0,0 0-1 0 0,0 0 1 0 0,-1 1 0 0 0,0-1-1 0 0,0 0 1 0 0,-1 0 0 0 0,1 1-1 0 0,-1 4-152 0 0,9 104 2976 0 0,-2 39-1656 0 0,-4-107-1048 0 0,14 460 236 0 0,-15-354-414 0 0,-3 141 432 0 0,-4 169-688 0 0,5-332 149 0 0,-9 9 13 0 0,4 8 64 0 0,5-143-70 0 0,0-2 2 0 0,0 0-1 0 0,0 1 1 0 0,0-1 0 0 0,0 0-1 0 0,0 1 1 0 0,1-1 0 0 0,-1 0-1 0 0,1 1 1 0 0,-1-1-1 0 0,1 0 1 0 0,0 0 0 0 0,0 0-1 0 0,0 0 1 0 0,0 1-1 0 0,1 0 5 0 0,7 6 0 0 0,-1 1 0 0 0,10 6 0 0 0,-16-14 2 0 0,14 12-5 0 0,0 0 1 0 0,6 2 2 0 0,-17-13 6 0 0,-1-1-1 0 0,0 1 1 0 0,1-1-1 0 0,0 1 1 0 0,-1-1 0 0 0,1-1-1 0 0,0 1 1 0 0,0-1 0 0 0,0 1-1 0 0,0-2 1 0 0,0 1-1 0 0,1 0-5 0 0,42 4 0 0 0,-27-2 0 0 0,17 1 0 0 0,-8-3-11 0 0,-1 2-1 0 0,0 1 0 0 0,26 8 12 0 0,2 0-45 0 0,-16-5 69 0 0,0-1 0 0 0,0-2 0 0 0,6-2-24 0 0,45-3-30 0 0,0-5 0 0 0,48-11 30 0 0,-87 11-76 0 0,31 1 76 0 0,-12 1 1 0 0,-21 2-2 0 0,19-1 1 0 0,-54 2 4 0 0,-12 1 2 0 0,0 0-1 0 0,0-1 1 0 0,0 1-1 0 0,0-1 1 0 0,1 0-1 0 0,-2 0 1 0 0,1 0-1 0 0,0-1 1 0 0,0 1-1 0 0,0-1 1 0 0,3-2-6 0 0,-6 3 0 0 0,0-1 0 0 0,0 1-1 0 0,0 0 1 0 0,0-1 0 0 0,-1 1 0 0 0,1-1 0 0 0,0 1 0 0 0,-1-1 0 0 0,1 1 0 0 0,0-2 0 0 0,-3-14-1 0 0,0 2 17 0 0,-3-22 111 0 0,0 11-85 0 0,-12-79-59 0 0,3 30-62 0 0,-8-98 79 0 0,8 0 0 0 0,6-79 0 0 0,8-406 424 0 0,-5 326-1663 0 0,5 263 617 0 0,0-83-2126 0 0,0 151 1900 0 0,0 1-14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28.0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481 80 13128 0 0,'-11'-6'343'0'0,"-1"0"0"0"0,-8-8-343 0 0,6 5-4 0 0,4 2 8 0 0,-2-1 194 0 0,1 0 0 0 0,-1 2 0 0 0,-6-4-198 0 0,5 6 100 0 0,-5 2-79 0 0,15 3-18 0 0,1 0 9 0 0,-1-1 64 0 0,2 2-2 0 0,-11 8 47 0 0,10-9-82 0 0,0 1 1 0 0,0-1 0 0 0,1 1-1 0 0,-1 0 1 0 0,0-1-1 0 0,1 1 1 0 0,-1 0-1 0 0,1 0 1 0 0,0 0 0 0 0,-1 0-1 0 0,1 1 1 0 0,0-1-1 0 0,0 0 1 0 0,0 0-1 0 0,1 1 1 0 0,-1-1 0 0 0,0 2-40 0 0,-3 26 340 0 0,1 1 1 0 0,1 1 0 0 0,1-1 0 0 0,2 0-1 0 0,2 5-340 0 0,0 30 274 0 0,1 20-54 0 0,19 225 111 0 0,-14-154-241 0 0,3 177 34 0 0,-8-157-40 0 0,-2 302 56 0 0,-3-258-31 0 0,-7 188 104 0 0,3-197-155 0 0,-24 322 42 0 0,16-339-83 0 0,-38 583 58 0 0,18-420-23 0 0,21-235-40 0 0,-13 65 42 0 0,1 3-55 0 0,0 58 1 0 0,-26 259 0 0 0,22-164 0 0 0,10-105 0 0 0,8 8 0 0 0,6-120 0 0 0,4 130-1 0 0,1-117 16 0 0,-1-91 16 0 0,6 378 100 0 0,0-190-131 0 0,-3-112 0 0 0,8 112 0 0 0,2-107 0 0 0,18 67 0 0 0,-1-16-3 0 0,-12-61 73 0 0,-6-21-17 0 0,-10-68-106 0 0,1 0 0 0 0,2 0 0 0 0,1-1 0 0 0,2 0 0 0 0,2 4 53 0 0,-10-33-16 0 0,1 1-70 0 0,0 1-1 0 0,0-1 1 0 0,0 0-1 0 0,0 1 1 0 0,0-1-1 0 0,0 0 1 0 0,1 0-1 0 0,0 1 87 0 0,-1-2-631 0 0,-1-1-29 0 0,8 4-1898 0 0,3-4 509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22.99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28 133 8208 0 0,'-1'3'59'0'0,"-1"0"1"0"0,1 0 0 0 0,1 0 0 0 0,-1 0-1 0 0,0 0 1 0 0,1 0 0 0 0,-1 0-1 0 0,1 3-59 0 0,-1 8 99 0 0,-3 17 1479 0 0,1 19-1578 0 0,-1 4 1020 0 0,-3 47 2180 0 0,6 43-3200 0 0,1-115 198 0 0,9 187 366 0 0,-2-72-247 0 0,-1-65-156 0 0,0 86-374 0 0,-3 80 452 0 0,7-52-175 0 0,-9-171-64 0 0,1 0 0 0 0,1 0 0 0 0,2 3 0 0 0,-1-3 0 0 0,-1 0 0 0 0,0 0 0 0 0,-2 4 0 0 0,1 20-217 0 0,7 38 217 0 0,-8-80-21 0 0,0 30 100 0 0,-1-24-52 0 0,0-1 1 0 0,0 0 0 0 0,1 0 0 0 0,1 4-28 0 0,3 13-64 0 0,-4-23 138 0 0,-1 3-15 0 0,0 155-48 0 0,0-153-11 0 0,4-1 0 0 0,1 0 0 0 0,-1-2 0 0 0,-1-3 0 0 0,-1 0 0 0 0,1 0 0 0 0,-1-1 0 0 0,1 1 0 0 0,0-1 0 0 0,0 0 0 0 0,0 0 0 0 0,-1 0 0 0 0,1 0 0 0 0,0-1 0 0 0,0 1 0 0 0,0-1 0 0 0,2 1 0 0 0,0-1 0 0 0,3 2-5 0 0,1-1 1 0 0,-1-1-1 0 0,1 1 1 0 0,-1-1 0 0 0,8-2 4 0 0,12 1-130 0 0,-1 1 20 0 0,46 0 113 0 0,2-4-3 0 0,51-1 85 0 0,73-14-31 0 0,-180 17-54 0 0,0 0 0 0 0,0 1 0 0 0,0 1 0 0 0,0 1 0 0 0,7 2 0 0 0,-3-1 34 0 0,0-1 0 0 0,0-1 1 0 0,8-1-35 0 0,15-1 150 0 0,-37 2-69 0 0,-1-1 1 0 0,0-1-1 0 0,1 0 0 0 0,-1 0 1 0 0,0 0-1 0 0,0-1-81 0 0,19-5 229 0 0,-23 6-226 0 0,0 1 0 0 0,1-1 0 0 0,-1 0 0 0 0,0 0 0 0 0,1-1-3 0 0,-1 0-1 0 0,1 1 1 0 0,-1 0 0 0 0,1 0 0 0 0,-1 1-1 0 0,2-1 1 0 0,42-15 0 0 0,-45 16 6 0 0,-1 0 0 0 0,0 0 0 0 0,0-1 0 0 0,1 1-1 0 0,-1-1 1 0 0,0 1 0 0 0,0-1 0 0 0,1-1-6 0 0,8-5 17 0 0,3-6 20 0 0,-5 3-10 0 0,-5 8-16 0 0,-1 0-1 0 0,0 0 0 0 0,0-1 0 0 0,0 1 0 0 0,0-1 0 0 0,-1 0 0 0 0,0 0 0 0 0,1 0 0 0 0,-1 0 0 0 0,1-4-10 0 0,1-6 19 0 0,0 0-1 0 0,2-11-18 0 0,-1-1 1 0 0,0 1 136 0 0,-2-1 0 0 0,0 1 0 0 0,-2 0 0 0 0,-1-1 0 0 0,-1 1-1 0 0,-1-4-136 0 0,-12-82 114 0 0,1 21 28 0 0,3-63-92 0 0,7-58-50 0 0,14-36-275 0 0,0 1 79 0 0,-6 49 543 0 0,-1 13-359 0 0,-4 150 179 0 0,0-6-551 0 0,1-1-1 0 0,2 0 385 0 0,2-15 492 0 0,-1-4 192 0 0,-2 50-683 0 0,-1 0-1 0 0,-1 0 0 0 0,0 1 0 0 0,0-1 1 0 0,-1-3-1 0 0,0-13-44 0 0,1-1-1010 0 0,0 26 1084 0 0,0 1 118 0 0,0 0 20 0 0,0 0-135 0 0,0 0-593 0 0,0 0-264 0 0,0 0-50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24.4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19 77 7264 0 0,'0'0'264'0'0,"0"0"-79"0"0,0 0 303 0 0,0 0 153 0 0,-1 2 30 0 0,-1 7-285 0 0,0 1 1 0 0,1 0-1 0 0,0 0 0 0 0,1 0 0 0 0,0 0 1 0 0,0-1-1 0 0,1 1 0 0 0,1 7-386 0 0,2 30 655 0 0,5 134 1839 0 0,-18 137-2033 0 0,0 1-450 0 0,9 209-11 0 0,-5-428 64 0 0,0 42 64 0 0,5 13 487 0 0,1-150-604 0 0,-1 0 0 0 0,0-1-1 0 0,1 1 1 0 0,0 0 0 0 0,0 0-1 0 0,1 0 1 0 0,1 4-11 0 0,1 3 141 0 0,-3-9-53 0 0,0-1-1 0 0,0 0 1 0 0,-1 1 0 0 0,1-1 0 0 0,1 0-1 0 0,-1 0 1 0 0,0 1 0 0 0,1 0-88 0 0,7 8 184 0 0,-8-9-187 0 0,0 0 1 0 0,0 0 0 0 0,1 0-1 0 0,-1-1 1 0 0,1 1 0 0 0,-1-1-1 0 0,1 1 1 0 0,0-1 0 0 0,0 1-1 0 0,-1-1 1 0 0,1 0 0 0 0,0 0-1 0 0,0 0 1 0 0,0 0-1 0 0,0 0 1 0 0,0-1 0 0 0,2 1 2 0 0,2 1 20 0 0,0 0 0 0 0,0-1 0 0 0,1 0 0 0 0,-1 0 0 0 0,0-1-1 0 0,1 1 1 0 0,-1-1 0 0 0,1-1-20 0 0,30 3-5 0 0,231 37 221 0 0,-244-37-194 0 0,0-1 0 0 0,5-2-22 0 0,5 0 20 0 0,-11 0-20 0 0,0-1 0 0 0,0-2 0 0 0,-1 0 0 0 0,14-5 0 0 0,24-4 0 0 0,-32 7 0 0 0,28-4 0 0 0,-21 5-1 0 0,-21 2 29 0 0,1 1-1 0 0,12 0-27 0 0,22 1 11 0 0,-24 0-11 0 0,0 1-1 0 0,15 2 1 0 0,23 2 0 0 0,-47-2 21 0 0,1-1 0 0 0,-1-1 0 0 0,13-1-21 0 0,6 0 1 0 0,-29 0 10 0 0,11-4 36 0 0,-15 5-46 0 0,0-1-1 0 0,0 1 0 0 0,0-1 1 0 0,0 0-1 0 0,0 1 1 0 0,-1-1-1 0 0,1 0 0 0 0,0 0 1 0 0,0 0-1 0 0,0 0 1 0 0,-1-1-1 0 0,1 1 0 0 0,0 0 1 0 0,-1-1-1 0 0,0 1 0 0 0,2-2 0 0 0,-1 1 0 0 0,1-1 0 0 0,0 0 0 0 0,0 1-1 0 0,1 0 1 0 0,-1 0 0 0 0,0 0-1 0 0,1 0 1 0 0,-1 1 0 0 0,3-2 0 0 0,14-7 56 0 0,17-11-46 0 0,-27 16-10 0 0,-7 6 0 0 0,-3-1 0 0 0,1 0 0 0 0,-1 1 0 0 0,1-1 0 0 0,0 0 0 0 0,-1 0 0 0 0,1 0 0 0 0,-1 1 0 0 0,1-1 0 0 0,-1 0 0 0 0,1 0 0 0 0,0 0 0 0 0,-1 0 0 0 0,1 0 0 0 0,-1 0 0 0 0,1 0 0 0 0,0 0 0 0 0,-1-1 0 0 0,1 1 0 0 0,-1 0 0 0 0,1 0 0 0 0,-1 0 0 0 0,1-1 0 0 0,0 1 0 0 0,2-1 3 0 0,0 0 0 0 0,0-1 0 0 0,0 1-1 0 0,0 0 1 0 0,0-1 0 0 0,0 0 0 0 0,0 0-1 0 0,0 0 1 0 0,-1 0 0 0 0,1 0-1 0 0,-1 0 1 0 0,0-1 0 0 0,0 1 0 0 0,0-1-1 0 0,0 0 1 0 0,0 0 0 0 0,0 1-1 0 0,-1-1 1 0 0,1 0 0 0 0,-1 0 0 0 0,0-1-1 0 0,0 1 1 0 0,0 0 0 0 0,1-3-3 0 0,1-10 37 0 0,-1 1 0 0 0,-1-1 1 0 0,0 1-1 0 0,-1-14-37 0 0,0 20 24 0 0,-1-23 137 0 0,-5-22-161 0 0,3 22 72 0 0,-1-22-72 0 0,0-174 0 0 0,22-355-43 0 0,-14 497-24 0 0,-1-3-34 0 0,3-54-40 0 0,-5 110 90 0 0,-1-1 0 0 0,-2-2 51 0 0,-1-30-103 0 0,2 29-211 0 0,-5-18 314 0 0,2 18-171 0 0,2-19 171 0 0,-8-51-344 0 0,1 51-494 0 0,6 49 730 0 0,2 6-6566 0 0,1 1 6369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25.64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1 173 8592 0 0,'0'0'184'0'0,"0"2"74"0"0,6 21 1091 0 0,0-3-207 0 0,-2-6-502 0 0,4 21 805 0 0,-2 1 0 0 0,-1 0 0 0 0,0 33-1445 0 0,-14 233 1730 0 0,0-78-1493 0 0,5 40-161 0 0,13-3-64 0 0,-5-13 246 0 0,-2-174-8 0 0,5 24-250 0 0,-5-75 44 0 0,-1-4 30 0 0,2 0 0 0 0,1 1-74 0 0,3 29 98 0 0,-4-30-59 0 0,0-1 0 0 0,2 4-39 0 0,1 2 6 0 0,6 21 63 0 0,-8-31-3 0 0,-3-11-48 0 0,-1-1 1 0 0,1 0-1 0 0,-1 1 0 0 0,1-1 0 0 0,0 0 0 0 0,0 0 0 0 0,0 0 0 0 0,0 1 1 0 0,1-1-1 0 0,-1 0 0 0 0,1-1 0 0 0,0 3-18 0 0,0-3 26 0 0,-1 1 1 0 0,0 0-1 0 0,1-1 0 0 0,-1 0 0 0 0,1 1 1 0 0,0-1-1 0 0,0 0 0 0 0,-1 1 0 0 0,1-1 0 0 0,0 0 1 0 0,0-1-1 0 0,0 1 0 0 0,0 0 0 0 0,0 0 1 0 0,0-1-1 0 0,0 1 0 0 0,1-1 0 0 0,-1 0 1 0 0,0 0-1 0 0,0 1 0 0 0,0-1 0 0 0,1-1-26 0 0,4 1 13 0 0,-1-1-1 0 0,0 0 0 0 0,0 0 1 0 0,0-1-1 0 0,1 0 0 0 0,-2 0 0 0 0,5-2-12 0 0,-3 1-1 0 0,1 0 0 0 0,-1 1 0 0 0,0 0 0 0 0,1 0-1 0 0,3 1 2 0 0,33-5 62 0 0,-19 3-61 0 0,0 1 0 0 0,-1 0-1 0 0,7 2 0 0 0,114 6-400 0 0,53-10 400 0 0,-155 2-129 0 0,63-3-112 0 0,-90 4 233 0 0,1-1 0 0 0,0-1 1 0 0,0 0-1 0 0,-1-1 1 0 0,1-1-1 0 0,-1-1 0 0 0,11-5 8 0 0,1-2 0 0 0,-14 6 0 0 0,0 1 0 0 0,0 0 0 0 0,15-3 0 0 0,43-8 0 0 0,-32 5 0 0 0,-31 9 0 0 0,1 0 0 0 0,-1 0 0 0 0,4 0 0 0 0,-8 2 0 0 0,0-1 0 0 0,0 1 0 0 0,0-1 0 0 0,0 0 0 0 0,0-1-1 0 0,2-1 1 0 0,20-9 12 0 0,-12 9 44 0 0,-8 1-48 0 0,2-2 35 0 0,-7 5-38 0 0,-1-1 1 0 0,1 0-1 0 0,-1 0 1 0 0,0 0-1 0 0,0 0 1 0 0,1 0-1 0 0,-1 0 1 0 0,0-1-1 0 0,0 1 1 0 0,0 0-1 0 0,0 0 1 0 0,0-1-1 0 0,0 1 1 0 0,-1-1-1 0 0,1 1 1 0 0,0-1-1 0 0,-1 1 1 0 0,1-1-1 0 0,-1 1 1 0 0,0-1-1 0 0,1 1 1 0 0,-1-1-1 0 0,0-1-5 0 0,1-4 30 0 0,1 1 38 0 0,-1-1 0 0 0,-1 0 1 0 0,0 0-1 0 0,0 0 0 0 0,0 0 1 0 0,-1-2-69 0 0,0-14 116 0 0,-3-57 66 0 0,2 33-46 0 0,-3-7-136 0 0,2 15 56 0 0,-4-81 165 0 0,9-104-221 0 0,2 87 90 0 0,7-99 132 0 0,2-11 57 0 0,-9 157-73 0 0,-2-131 305 0 0,-3 123-270 0 0,-4-3 46 0 0,1 15-72 0 0,4 72-157 0 0,-1 0 0 0 0,0 0 0 0 0,-1 0 1 0 0,-1 0-1 0 0,0 0 0 0 0,-2-4-58 0 0,2 14 24 0 0,3 3 4 0 0,0 1-87 0 0,0 0-9 0 0,0 0-28 0 0,0 0-133 0 0,-9 20-646 0 0,5 16-165 0 0,3-34 966 0 0,1 1-1 0 0,0-1 1 0 0,0 0-1 0 0,0 1 1 0 0,0-1-1 0 0,1 0 1 0 0,-1 1-1 0 0,1 0 75 0 0,1 15-484 0 0,3 27-1545 0 0,-5-25 618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38.3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 0 6320 0 0,'0'0'133'0'0,"-5"10"880"0"0,-3 49 2034 0 0,11-22-2007 0 0,1-1 0 0 0,1 0 0 0 0,9 30-1040 0 0,5 32 679 0 0,7 111 474 0 0,-6 79-1153 0 0,-7-37 1136 0 0,-6-132-392 0 0,0 17 534 0 0,-7 74-1278 0 0,-19 103 311 0 0,11-181 58 0 0,5-2-233 0 0,1-4-366 0 0,1-82 182 0 0,3 1 1 0 0,1 0 47 0 0,2 55 17 0 0,-4-8 57 0 0,-2 84-24 0 0,1-32 28 0 0,-1 4-8 0 0,0 20 128 0 0,3-79-176 0 0,2 279 106 0 0,-2-311-128 0 0,5 17 0 0 0,-1-11 0 0 0,7 104 118 0 0,-5 27-44 0 0,-4-70-10 0 0,5 25-64 0 0,-6-107 98 0 0,-4 41-98 0 0,0-26 30 0 0,-3 48 24 0 0,-1 96-44 0 0,5 143 193 0 0,1-333-184 0 0,0-1 1 0 0,0 1-1 0 0,3 8-19 0 0,-2-9-2 0 0,0 1 1 0 0,-1 0-1 0 0,1 7 2 0 0,-3-14 0 0 0,4 7 0 0 0,-1-7 0 0 0,-2 0-28 0 0,1 0 0 0 0,-1-1-1 0 0,0 1 1 0 0,0 0-1 0 0,0 0 1 0 0,0-1-1 0 0,0 1 1 0 0,-1 0 0 0 0,-1 2 28 0 0,0 14-193 0 0,1-13 94 0 0,1-1 1 0 0,-1 0-1 0 0,-1 1 0 0 0,1-1 0 0 0,-1 1 99 0 0,0-1-101 0 0,1 0 0 0 0,-1 0 0 0 0,1 1-1 0 0,1-1 1 0 0,-1 1 101 0 0,-3 16-648 0 0,4-22 392 0 0,0-1-154 0 0,0 0-652 0 0,0-2-288 0 0,4-8-59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39.8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8 2704 0 0,'-2'-2'188'0'0,"-6"-2"-184"0"0,5 2 2493 0 0,3 2-1973 0 0,0 19 1143 0 0,0-11-1093 0 0,1 0 0 0 0,0 0 0 0 0,1 0 0 0 0,0 0 0 0 0,0 0 0 0 0,3 3-574 0 0,-2-1 415 0 0,0 0-1 0 0,0 1 1 0 0,0 5-415 0 0,4 34 624 0 0,-2-17-60 0 0,-1 1 1 0 0,-1 17-565 0 0,-1-2 671 0 0,0-29-432 0 0,-2 0 0 0 0,-1 11-239 0 0,-11 409 734 0 0,17-291 29 0 0,-1-65-512 0 0,-5 49-251 0 0,-9 521 471 0 0,12-432-577 0 0,-2 19 224 0 0,-2-214-112 0 0,0-1-1 0 0,-1 1-5 0 0,-1-2-1 0 0,1 27 1 0 0,-5 161 110 0 0,9-154 162 0 0,-1 19-126 0 0,-4 29-146 0 0,1-53 0 0 0,4 39 0 0 0,0-22 0 0 0,6 119 0 0 0,-4-130 75 0 0,3 17-75 0 0,0-17 149 0 0,-2 16-149 0 0,0 125 64 0 0,-4 344 344 0 0,9-405-344 0 0,-4-56 60 0 0,-1-4 58 0 0,1-4-77 0 0,4 24 2 0 0,0-7-97 0 0,-4-44-10 0 0,-1 3 0 0 0,-2-20-155 0 0,1 0 0 0 0,2 2 155 0 0,-5-32-10 0 0,2 5-97 0 0,0 0 0 0 0,0-1 0 0 0,0 1 0 0 0,1 0-1 0 0,0-1 1 0 0,0 1 0 0 0,1-1 0 0 0,0 0-1 0 0,0 0 1 0 0,2 1 107 0 0,-1 0-138 0 0,-1 1-197 0 0,4 6 121 0 0,-7-14 174 0 0,-1 0 1 0 0,0 0-1 0 0,0 0 1 0 0,1 0-1 0 0,-1 1 0 0 0,0-1 1 0 0,0 0-1 0 0,1 0 1 0 0,-1 0-1 0 0,0 0 1 0 0,1 0-1 0 0,-1 0 0 0 0,0 0 1 0 0,1 0-1 0 0,-1 0 1 0 0,0 0-1 0 0,0 0 1 0 0,1 0-1 0 0,-1 0 0 0 0,0 0 1 0 0,1 0-1 0 0,-1 0 1 0 0,0 0-1 0 0,1 0 0 0 0,-1 0 1 0 0,0 0-1 0 0,0 0 1 0 0,1 0-1 0 0,-1-1 1 0 0,0 1-1 0 0,0 0 0 0 0,1 0 1 0 0,-1 0-1 0 0,0 0 1 0 0,0-1-1 0 0,1 1 1 0 0,-1 0-1 0 0,0 0 0 0 0,0-1 1 0 0,0 1-1 0 0,0 0 1 0 0,1 0-1 0 0,-1-1 40 0 0,8-10-1562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41.0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69 1 5368 0 0,'0'0'112'0'0,"-1"1"37"0"0,-3 5-154 0 0,3-3 118 0 0,0 0-1 0 0,0 0 1 0 0,0 0 0 0 0,1 0 0 0 0,-1 0-1 0 0,1 0 1 0 0,0 0 0 0 0,-1 1-113 0 0,-1 13 796 0 0,1-7-262 0 0,0-1-1 0 0,0 1 1 0 0,1 0-1 0 0,1 9-533 0 0,0 7 726 0 0,-1 23 201 0 0,-3 187 740 0 0,0-113-1285 0 0,1-36 716 0 0,-3 3-1098 0 0,-31 358 2125 0 0,30-292-1235 0 0,10 69-890 0 0,6 20 431 0 0,-9-201-360 0 0,3 29 51 0 0,8 72 138 0 0,-1-10-40 0 0,7 100 93 0 0,-14-173-226 0 0,5 78 75 0 0,14 212 172 0 0,-5-170-334 0 0,2 24 73 0 0,1-5 124 0 0,-5-53 57 0 0,10 85-496 0 0,0 15 286 0 0,-22-210 286 0 0,6 20-330 0 0,-2-9 72 0 0,6 24-72 0 0,-7-41 0 0 0,3 32 0 0 0,-4-19-168 0 0,9 29 168 0 0,-6-30 208 0 0,2 29-208 0 0,12 89-10 0 0,0 25-5 0 0,-14-127-198 0 0,4-7 95 0 0,-10-44 102 0 0,0-7-2826 0 0,4-6 1513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42.17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132 0 8496 0 0,'-6'19'346'0'0,"1"0"-1"0"0,1 0 1 0 0,1 0 0 0 0,0 1 0 0 0,1 9-346 0 0,1-6 1056 0 0,-1-1-1 0 0,-5 19-1055 0 0,4-25 241 0 0,-1 2-52 0 0,0 0 0 0 0,-2-1 1 0 0,-1 4-190 0 0,1-6 19 0 0,1 0 1 0 0,0 1 0 0 0,2-1 0 0 0,-2 14-20 0 0,0 58 6 0 0,5 54-6 0 0,1-54 198 0 0,-10 553 1200 0 0,-4-190-19 0 0,8-219-913 0 0,3 129 555 0 0,3-190-775 0 0,-9 139 79 0 0,2-41 97 0 0,2-157-293 0 0,8 80-129 0 0,-2-45 198 0 0,1-1 79 0 0,-1 85 473 0 0,-4-123-774 0 0,7 197 371 0 0,4-166-136 0 0,0 7-54 0 0,-4-59-104 0 0,4-34-53 0 0,-6-33 0 0 0,0 0 0 0 0,-1 0 0 0 0,-1 2 0 0 0,-1-13-177 0 0,0 1 0 0 0,1 0 0 0 0,0-1 0 0 0,1 1 0 0 0,0 0 0 0 0,0-1-1 0 0,3 6 178 0 0,-4-12-609 0 0,-1-2-846 0 0,0 0-360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3.26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28 1 4528 0 0,'-6'9'625'0'0,"-10"20"2075"0"0,15-28-2411 0 0,-4 17 2201 0 0,6-14-2164 0 0,-1-1 1 0 0,1 1 0 0 0,0-1-1 0 0,0 1 1 0 0,0-1 0 0 0,0 1-1 0 0,2 0-326 0 0,-3-2 130 0 0,0-2-2 0 0,1 0 0 0 0,3 4-32 0 0,-2-2 6 0 0,0 0 1 0 0,1 0 0 0 0,-1 0-1 0 0,0 1 1 0 0,0-1 0 0 0,-1 1-1 0 0,2 1-102 0 0,3 4 224 0 0,-4-3-129 0 0,0-1 0 0 0,0 0 0 0 0,0 1 0 0 0,-1-1-1 0 0,1 1 1 0 0,-1-1 0 0 0,0 1 0 0 0,0 0 0 0 0,-1 0-95 0 0,4 14 244 0 0,5 44 328 0 0,-4-25-304 0 0,2 42 54 0 0,-3 0 0 0 0,-3 0-322 0 0,1 20 77 0 0,3 61-9 0 0,19 431 22 0 0,-20-532-90 0 0,11 127 0 0 0,7 10 1 0 0,3 22-10 0 0,-5-74-181 0 0,-18-132 165 0 0,5 31-233 0 0,2 1 1 0 0,5 9 257 0 0,-7-29-246 0 0,-5-17 13 0 0,0 1-1 0 0,1-1 1 0 0,0 1-1 0 0,1-1 1 0 0,2 5 233 0 0,-5-12-216 0 0,-1-1 14 0 0,0 0 64 0 0,0 0 30 0 0,0 0 4 0 0,0 0-36 0 0,-1-11-514 0 0,-2 3 280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4.29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0 123 4952 0 0,'0'0'313'0'0,"0"0"443"0"0,0 0 195 0 0,0 0 38 0 0,0 0-56 0 0,0 0-271 0 0,0 0-118 0 0,0 0-28 0 0,0 0-4 0 0,0 0 0 0 0,0 0 0 0 0,0 0 0 0 0,0 0-12 0 0,0 0-52 0 0,0 0-28 0 0,0 0-4 0 0,0 0-35 0 0,9 0 22 0 0,223-5 786 0 0,-107 9-672 0 0,-63-1-187 0 0,-1-2 0 0 0,0-3-1 0 0,7-4-329 0 0,105-22 894 0 0,-34 4-450 0 0,-96 16-109 0 0,-1-1 0 0 0,0-2 0 0 0,28-12-335 0 0,-50 19 147 0 0,-18 4-126 0 0,1 0-1 0 0,-1 0 0 0 0,0-1 1 0 0,0 1-1 0 0,0-1 1 0 0,0 1-1 0 0,0-1 0 0 0,0 0 1 0 0,1 0-21 0 0,0 0 60 0 0,1 0 0 0 0,0 0 0 0 0,0 0 0 0 0,0 0 0 0 0,0 1 0 0 0,0-1 0 0 0,0 1 0 0 0,0 0 1 0 0,0 0-1 0 0,0 1 0 0 0,0-1 0 0 0,0 1 0 0 0,-1 0 0 0 0,5 1-60 0 0,7 3-283 0 0,-14-5 286 0 0,0 1-1 0 0,0-1 1 0 0,1 0-1 0 0,-1 1 1 0 0,0-1 0 0 0,0 0-1 0 0,0 0 1 0 0,1 0-1 0 0,-1 0 1 0 0,0 0-1 0 0,0 0 1 0 0,0-1-1 0 0,1 1-2 0 0,2 2 142 0 0,-2-1-69 0 0,5-1-13 0 0,17 9-45 0 0,-12-6-31 0 0,-11-3 13 0 0,-1 0-1 0 0,1-1 1 0 0,-1 1 0 0 0,1 0 0 0 0,0 0-1 0 0,-1 0 1 0 0,1 0 0 0 0,0 0-1 0 0,-1 0 1 0 0,1 1 0 0 0,-1-1 0 0 0,1 0-1 0 0,-1 0 1 0 0,1 0 0 0 0,0 0-1 0 0,-1 1 1 0 0,1-1 0 0 0,-1 0 0 0 0,1 1-1 0 0,-1-1 1 0 0,1 0 0 0 0,-1 1 3 0 0,2 0 0 0 0,-1 0 0 0 0,0 0 1 0 0,0-1-1 0 0,1 1 1 0 0,-1 0-1 0 0,0 0 0 0 0,1-1 1 0 0,-1 1-1 0 0,1-1 0 0 0,-1 1 1 0 0,1-1-1 0 0,-1 0 1 0 0,1 0-1 0 0,-1 0 0 0 0,2 0 0 0 0,1 0 0 0 0,-2 1 0 0 0,16 9 14 0 0,-10-5 39 0 0,1-3-40 0 0,-4 2-13 0 0,5 6 0 0 0,-7-2 0 0 0,-2-3 0 0 0,1 5 176 0 0,-1 0-1 0 0,-1-1 0 0 0,1 1 0 0 0,-2 0 0 0 0,1 0 1 0 0,-1-1-1 0 0,-1 1 0 0 0,0 0 0 0 0,-1 4-175 0 0,-5 33 407 0 0,2 25-389 0 0,4 0-1 0 0,3 6-17 0 0,14 147-3 0 0,8 25 3 0 0,-5-95 0 0 0,8 80 11 0 0,-20-157 14 0 0,19 181 67 0 0,-22-237-92 0 0,44 251 0 0 0,-30-183-20 0 0,15 60-24 0 0,-19-103 44 0 0,-12-42-14 0 0,-1-4-61 0 0,0-1-26 0 0,0 0-31 0 0,0 0-18 0 0,0 0-2 0 0,0 0-33 0 0,0 0-139 0 0,0 0-57 0 0,0 0-17 0 0,0 0-238 0 0,0 0-990 0 0,0 0-424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5.27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 1 7712 0 0,'0'0'166'0'0,"0"0"106"0"0,0 0 336 0 0,0 0 140 0 0,0 0 27 0 0,0 0-96 0 0,0 0-369 0 0,0 0 93 0 0,0 1 86 0 0,-4 124 3093 0 0,9 6-1968 0 0,12 49-1614 0 0,-3-31 17 0 0,39 501 207 0 0,-16-210-333 0 0,-10-192 122 0 0,-27-247-13 0 0,27 226-77 0 0,-14-109-200 0 0,-7-90-102 0 0,-4-21-632 0 0,-5-20-231 0 0,0 1-22 0 0,2-3-245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29.10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304 0 11272 0 0,'0'13'227'0'0,"0"22"415"0"0,2-1 1 0 0,2 12-643 0 0,-2-6 546 0 0,-2-31-341 0 0,0 1 0 0 0,1 0 0 0 0,0-1 0 0 0,2 9-205 0 0,6 18 766 0 0,2 28-766 0 0,7 31 908 0 0,-10-54-624 0 0,-4-25-250 0 0,-1 0-1 0 0,-1 1 1 0 0,-1-1-1 0 0,0 4-33 0 0,-3 42 100 0 0,-6 24-100 0 0,-2 21 28 0 0,4-45 27 0 0,-3 0 0 0 0,-4 8-55 0 0,-2 12 37 0 0,-60 459 168 0 0,54-246-106 0 0,15-180-81 0 0,-13 429 66 0 0,14-317-50 0 0,3-51-24 0 0,-4 85 44 0 0,-9 129-8 0 0,1-17-18 0 0,5-228-20 0 0,-15 336 59 0 0,18-376-23 0 0,0 55 45 0 0,10 84 895 0 0,11 3-984 0 0,-2-39 404 0 0,-7-80-199 0 0,-5 33-205 0 0,-2-75-9 0 0,-4 55 9 0 0,-15 74 0 0 0,6-121 0 0 0,-4-1 0 0 0,0-1 0 0 0,4 0 0 0 0,-2 40 0 0 0,-12 118 0 0 0,23-166 0 0 0,3-1 0 0 0,3 0 0 0 0,5 65 0 0 0,13 171 0 0 0,-7-153 0 0 0,1 2-88 0 0,-5-34 132 0 0,-4-54-24 0 0,-1 31-20 0 0,0 12 0 0 0,-2-108 0 0 0,18 166 0 0 0,-12-150-42 0 0,1-1-1 0 0,1-1 0 0 0,4 10 43 0 0,-11-34-98 0 0,0 0-1 0 0,1 0 0 0 0,-1 0 1 0 0,1-1-1 0 0,0 1 0 0 0,0 0 1 0 0,0-1-1 0 0,1 0 0 0 0,-1 0 1 0 0,2 1 98 0 0,6 6-510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6.05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 93 8408 0 0,'0'0'177'0'0,"0"-4"38"0"0,-1 4-171 0 0,1-1 0 0 0,-1 0 0 0 0,1 0 0 0 0,-1 1 1 0 0,1-1-1 0 0,0 0 0 0 0,0 0 0 0 0,-1 0 0 0 0,1 1 1 0 0,0-1-1 0 0,0 0 0 0 0,0 0 0 0 0,0 0 0 0 0,0 0 0 0 0,0 0 1 0 0,0 1-1 0 0,0-1 0 0 0,0 0 0 0 0,0 0 0 0 0,1 0 1 0 0,-1 0-1 0 0,0 1 0 0 0,0-1 0 0 0,1-1-44 0 0,1-4 652 0 0,-1 4-507 0 0,-1 0 1 0 0,1 1 0 0 0,-1-1-1 0 0,1 1 1 0 0,-1-1 0 0 0,1 1 0 0 0,0 0-1 0 0,0-1 1 0 0,0 1 0 0 0,0 0-1 0 0,0-1 1 0 0,0 1 0 0 0,0 0-1 0 0,0 0 1 0 0,1 0 0 0 0,-1 0 0 0 0,1 0-146 0 0,0-1 103 0 0,0 1 1 0 0,0-1 0 0 0,0 1-1 0 0,0 0 1 0 0,0 0 0 0 0,0 0-1 0 0,1 0 1 0 0,-1 0 0 0 0,0 1 0 0 0,1-1-1 0 0,-1 0 1 0 0,0 1-104 0 0,127 1 1111 0 0,142-2-439 0 0,-153-12 390 0 0,-65 7-843 0 0,-38 4-211 0 0,0 0 0 0 0,1 1-1 0 0,-1 0 1 0 0,0 2-1 0 0,1 0-7 0 0,0 0 0 0 0,-1 1 0 0 0,1 1 0 0 0,-1 1 0 0 0,0 0 0 0 0,0 1 0 0 0,6 3 0 0 0,51 28 2088 0 0,-45-27-2088 0 0,-25-7 0 0 0,7 3 0 0 0,0 2 0 0 0,-1-1 0 0 0,5 6 0 0 0,-4 0 0 0 0,0 3 0 0 0,0 5 0 0 0,-8-19 11 0 0,-1 1-1 0 0,1-1 0 0 0,0 0 0 0 0,0 0 0 0 0,-1 0 0 0 0,1 0 0 0 0,-1 1 0 0 0,0-1 0 0 0,1 0 0 0 0,-1 2-10 0 0,0-2 25 0 0,0-1-1 0 0,1 1 0 0 0,-1-1 0 0 0,0 1 0 0 0,0-1 1 0 0,0 1-1 0 0,1 0 0 0 0,-1-1 0 0 0,0 1 1 0 0,0-1-1 0 0,1 1 0 0 0,-1-1 0 0 0,1 1 1 0 0,-1-1-1 0 0,0 1 0 0 0,1-1 0 0 0,-1 0 1 0 0,1 1-1 0 0,-1-1-24 0 0,17 22 1174 0 0,-11-13-920 0 0,-2-1-247 0 0,0 0 0 0 0,0 0-1 0 0,-1 0 1 0 0,0 0 0 0 0,2 9-7 0 0,4 18 0 0 0,-2 1 0 0 0,3 31 0 0 0,0 73 0 0 0,-5-56 0 0 0,8 221 0 0 0,2 33 0 0 0,2-155 0 0 0,5 55 0 0 0,-4-38 9 0 0,-4-50-102 0 0,-5-83-160 0 0,-10-62 133 0 0,1 1 0 0 0,1-1 0 0 0,-1 0 0 0 0,1 1 0 0 0,0-1 0 0 0,0 0 0 0 0,1 0 0 0 0,1 4 120 0 0,-2-7-311 0 0,-1-2-27 0 0,0 0-113 0 0,0 0-49 0 0,0 0-11 0 0,0 0 69 0 0,0 0 116 0 0,0 0-600 0 0,0 0-290 0 0,0 0-57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7.49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7416 0 0,'0'0'270'0'0,"0"0"-80"0"0,0 0 311 0 0,0 0 156 0 0,0 0 30 0 0,0 0-11 0 0,0 0-76 0 0,0 0-31 0 0,0 0-7 0 0,0 0-30 0 0,0 0-118 0 0,0 0-50 0 0,0 0-10 0 0,0 0-25 0 0,0 0-96 0 0,0 0-45 0 0,0 2-10 0 0,1 4-68 0 0,0 0 0 0 0,0-1 0 0 0,1 1 1 0 0,-1-1-1 0 0,1 1 0 0 0,3 4-110 0 0,4 13 225 0 0,12 55 302 0 0,-3 2-1 0 0,-4 0 0 0 0,-4 1 0 0 0,-1 24-526 0 0,15 173 519 0 0,2 16-283 0 0,-7-121-182 0 0,-10-106-44 0 0,30 159 43 0 0,-19-119-53 0 0,24 114 142 0 0,-38-192-70 0 0,-2-16-18 0 0,-2 0 1 0 0,1 0 0 0 0,-2 1-1 0 0,1 4-54 0 0,-1 1 167 0 0,0-1 0 0 0,3 11-167 0 0,-1-10-62 0 0,0 0 1 0 0,-2 11 61 0 0,-1 44-940 0 0,0-72 549 0 0,0-2-17 0 0,0 0-68 0 0,0-2-32 0 0,0-5-3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8.41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 0 6440 0 0,'0'0'344'0'0,"0"0"304"0"0,0 0 137 0 0,0 0 23 0 0,-1 2-24 0 0,1 0-610 0 0,-1 0 0 0 0,1 0 0 0 0,0 1 0 0 0,0-1 0 0 0,0 0 0 0 0,0 0-1 0 0,0 0 1 0 0,0 0 0 0 0,1 1 0 0 0,-1-1 0 0 0,1 0 0 0 0,0 0 0 0 0,-1 0 0 0 0,1 0 0 0 0,0 0 0 0 0,1 1-174 0 0,0 1 132 0 0,1 1 1 0 0,0-1 0 0 0,0 0 0 0 0,1 0-1 0 0,-1 0 1 0 0,1-1 0 0 0,0 1 0 0 0,0-1 0 0 0,0 0-1 0 0,0 0 1 0 0,0 0 0 0 0,1 0 0 0 0,0-1-1 0 0,-1 0 1 0 0,4 1-133 0 0,6 3 264 0 0,0-2 0 0 0,1 1 0 0 0,-1-2 1 0 0,13 2-265 0 0,13 1 404 0 0,1-2 0 0 0,0-1-1 0 0,-1-2 1 0 0,9-3-404 0 0,16-2 419 0 0,-12 1 433 0 0,1-2-852 0 0,-7 0 258 0 0,-28 4-133 0 0,1-2-1 0 0,-1 0 1 0 0,5-2-125 0 0,24-5 169 0 0,-32 7-106 0 0,1 0 0 0 0,8-4-63 0 0,42-9 72 0 0,-62 15-10 0 0,0 0-1 0 0,-1 0 1 0 0,1 1 0 0 0,-1-1 0 0 0,1 1-1 0 0,2 0-61 0 0,-6 0 2 0 0,0 1-1 0 0,0-1 0 0 0,-1 0 0 0 0,1 0 0 0 0,0 1 0 0 0,0-1 0 0 0,-1 0 1 0 0,1 1-1 0 0,0-1 0 0 0,-1 0 0 0 0,1 1 0 0 0,-1-1 0 0 0,1 1 1 0 0,0 0-1 0 0,-1-1 0 0 0,1 1 0 0 0,-1-1 0 0 0,0 1 0 0 0,1 0 0 0 0,-1-1 1 0 0,1 1-1 0 0,-1 0-1 0 0,1 0 256 0 0,0 0-24 0 0,2 2-124 0 0,1 0-42 0 0,-2-1-12 0 0,1 5-33 0 0,-3-1 34 0 0,1-3 3 0 0,3 3-35 0 0,1-1 20 0 0,-1 2-33 0 0,1-2-10 0 0,-1 2 0 0 0,1-2 0 0 0,-1 0 0 0 0,1 2 11 0 0,-2-3 32 0 0,0 1 0 0 0,0 0 0 0 0,-1 0 0 0 0,1 1 1 0 0,-1-1-1 0 0,0 3-43 0 0,-1-7 18 0 0,10 39 766 0 0,-11-39-688 0 0,0 0-5 0 0,0 4-18 0 0,1-2-55 0 0,-1-1-1 0 0,0 0 1 0 0,1 0 0 0 0,0 0-1 0 0,-1 0 1 0 0,1 0-1 0 0,0 0 1 0 0,1 2-18 0 0,4 9 7 0 0,-1 18 44 0 0,-1-1-1 0 0,-1 1 1 0 0,-2 8-51 0 0,1 12-8 0 0,13 147 655 0 0,29 140-647 0 0,-4-103-537 0 0,14 74 521 0 0,-34-187-16 0 0,5 22 10 0 0,11 47-44 0 0,-28-148 55 0 0,-5-26-6 0 0,0-1 0 0 0,1 0 1 0 0,0 0-1 0 0,2 1 17 0 0,-4-14-1 0 0,-2-1-6 0 0,1 0 0 0 0,-1 0 0 0 0,1 0 0 0 0,-1 0 0 0 0,1 0 0 0 0,-1 0 0 0 0,0 0 0 0 0,0 0 0 0 0,0 0 0 0 0,0 0 0 0 0,0 0 7 0 0,0-1-72 0 0,0-1-43 0 0,0 0-133 0 0,0 0-39 0 0,0 0-1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09.86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208 2176 6000 0 0,'0'0'174'0'0,"-4"-8"28"0"0,1 2 14 0 0,0-1 1 0 0,1 0 0 0 0,-1 0-1 0 0,2 0 1 0 0,-1 0-1 0 0,1 0 1 0 0,0-5-217 0 0,-2-53 1562 0 0,-1-7-704 0 0,2 38-505 0 0,-1 0 1 0 0,-5-18-354 0 0,-2-21 221 0 0,-7-57 81 0 0,-1-16 318 0 0,-36-376 2632 0 0,26 339-2402 0 0,16 74-349 0 0,1-73-501 0 0,7 80 168 0 0,-1-45 428 0 0,5 18-402 0 0,0 127-131 0 0,0-1 0 0 0,-1 1 0 0 0,1-1 0 0 0,-1 1 0 0 0,1 0 0 0 0,-1-1 0 0 0,0 1 0 0 0,0 0 0 0 0,0 0 0 0 0,0 0-1 0 0,-1-1-62 0 0,2 3 7 0 0,0-1 0 0 0,0 1 0 0 0,0 0 0 0 0,0-1 0 0 0,0 1 0 0 0,0 0 0 0 0,0-1 0 0 0,0 1 0 0 0,0 0 0 0 0,0-1 0 0 0,0 1 0 0 0,1-1 0 0 0,-1 1 0 0 0,0 0 0 0 0,0-1 0 0 0,0 1 0 0 0,0 0 0 0 0,1 0 0 0 0,-1-1 0 0 0,0 1 0 0 0,0 0 0 0 0,1-1 0 0 0,-1 1 0 0 0,0 0 0 0 0,0 0 0 0 0,1-1 0 0 0,-1 1 0 0 0,0 0-1 0 0,1 0 1 0 0,-1 0 0 0 0,1 0-7 0 0,10-2 112 0 0,0 1-1 0 0,0 1 0 0 0,0-1 0 0 0,1 2 0 0 0,-1 0 1 0 0,0 0-1 0 0,9 3-111 0 0,32 3-316 0 0,78 5 231 0 0,-64-10 215 0 0,0-3 0 0 0,0-2 0 0 0,36-9-130 0 0,-60 3 0 0 0,-1-2 0 0 0,33-13 0 0 0,-34 10 0 0 0,0 2 0 0 0,36-6 0 0 0,-50 14 0 0 0,1 0 0 0 0,2 2 0 0 0,-22 2 0 0 0,0 0 0 0 0,1 0 0 0 0,-1 1 0 0 0,0 0 0 0 0,1 0 0 0 0,-1 0 0 0 0,0 1 0 0 0,0 1 0 0 0,0-1 0 0 0,1 1 0 0 0,53 29 0 0 0,-58-30 167 0 0,-1-1-1 0 0,0 0 0 0 0,0 1 0 0 0,-1-1 0 0 0,1 1 1 0 0,0 0-1 0 0,0-1 0 0 0,-1 1 0 0 0,1 0 0 0 0,-1 0 1 0 0,1 0-1 0 0,0 2-166 0 0,-1-2 61 0 0,1 1-54 0 0,1 3 4 0 0,-1 12-13 0 0,4 2 2 0 0,2 37 72 0 0,-6-46 316 0 0,-1 1 0 0 0,-1-1-1 0 0,0 1 1 0 0,0-1 0 0 0,-1 1-389 0 0,0 19 39 0 0,11 385-38 0 0,-6-296 0 0 0,5 87 0 0 0,9 214 0 0 0,-13-297 0 0 0,3 155 0 0 0,-8-174-1 0 0,0 36 1 0 0,0-41-63 0 0,0-99-274 0 0,0-1-138 0 0,0 0-33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14.10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81 5800 0 0,'3'-11'461'0'0,"3"-14"-753"0"0,-6 10 6021 0 0,0 15-5705 0 0,0 0-1 0 0,0 0 0 0 0,0-1 1 0 0,0 1-1 0 0,0 0 0 0 0,0 0 1 0 0,0 0-1 0 0,0 0 0 0 0,0 0 1 0 0,0 0-1 0 0,0 0 0 0 0,0 0 1 0 0,0 0-1 0 0,0 0 0 0 0,0 0 1 0 0,0-1-1 0 0,0 1 0 0 0,0 0 1 0 0,0 0-1 0 0,0 0 0 0 0,0 0 1 0 0,0 0-1 0 0,0 0 0 0 0,0 0 1 0 0,0 0-1 0 0,0 0 0 0 0,0 0 1 0 0,0 0-1 0 0,0-1 0 0 0,1 1 1 0 0,-1 0-1 0 0,0 0 0 0 0,0 0 1 0 0,0 0-1 0 0,0 0 0 0 0,0 0 1 0 0,0 0-1 0 0,0 0 0 0 0,0 0 1 0 0,0 0-1 0 0,0 0 0 0 0,0 0 1 0 0,0 0-1 0 0,1 0 0 0 0,-1 0 1 0 0,0 0-1 0 0,0 0 0 0 0,0 0 1 0 0,0 0-1 0 0,0 0-23 0 0,6 2 837 0 0,4 4-123 0 0,-8-4-570 0 0,0 0 0 0 0,0 1 0 0 0,-1-1 0 0 0,1 1-1 0 0,0-1 1 0 0,-1 1 0 0 0,0 0 0 0 0,1 0 0 0 0,-1 0 0 0 0,0 2-144 0 0,8 32 560 0 0,-7-26-348 0 0,5 22 312 0 0,-2 0 0 0 0,-2 1 0 0 0,0 22-524 0 0,4 183 1262 0 0,-4-168-1012 0 0,1 38 52 0 0,0 24 142 0 0,15 81-444 0 0,4 34 110 0 0,-3-28-62 0 0,-6-72 31 0 0,-5-51-19 0 0,0 43-5 0 0,-5-47-57 0 0,1 79 56 0 0,-1-65 7 0 0,-2-84-94 0 0,-2-1 0 0 0,0 1 33 0 0,-1 7-1 0 0,-3 30 1 0 0,-6 68 446 0 0,10-127-514 0 0,0 0 1 0 0,0 0 0 0 0,0 0-1 0 0,0 0 1 0 0,0 0 0 0 0,1-1-1 0 0,-1 1 1 0 0,0 0-1 0 0,0 0 1 0 0,1 0 0 0 0,-1 0-1 0 0,0 0 1 0 0,1 0 0 0 0,-1-1-1 0 0,1 1 1 0 0,-1 0 0 0 0,1 0-1 0 0,-1-1 1 0 0,1 1 0 0 0,0 0 67 0 0,0 0 12 0 0,1-1 1 0 0,-1 1 0 0 0,0-1-1 0 0,1 0 1 0 0,-1 0 0 0 0,1 1-1 0 0,-1-1 1 0 0,0 0-1 0 0,1 0 1 0 0,-1 0 0 0 0,0 0-1 0 0,1-1 1 0 0,-1 1 0 0 0,1 0-1 0 0,-1-1 1 0 0,0 1 0 0 0,1-1-1 0 0,-1 1 1 0 0,0-1 0 0 0,0 1-1 0 0,1-1-12 0 0,10-5-245 0 0,1-1-1 0 0,-2 0 0 0 0,12-9 246 0 0,-11 8 189 0 0,1-1-1 0 0,0 2 0 0 0,2-2-188 0 0,9 0 48 0 0,0 0-1 0 0,1 1 0 0 0,0 2 1 0 0,0 0-1 0 0,15 0-47 0 0,41-3 34 0 0,6 4-34 0 0,-80 4 9 0 0,151 2-349 0 0,-62 1 3 0 0,110-9 1014 0 0,-140 5-679 0 0,-36 1 58 0 0,27-3-56 0 0,-30 2 11 0 0,-21 2-11 0 0,0 0 0 0 0,0-1 0 0 0,0 1-1 0 0,3-2 1 0 0,3 0-6 0 0,-11 2 10 0 0,1 0-1 0 0,-1 0 1 0 0,1-1 0 0 0,0 1-1 0 0,-1 0 1 0 0,1-1 0 0 0,-1 0 0 0 0,1 1-1 0 0,-1-1 1 0 0,1 0 0 0 0,-1 1-1 0 0,0-1 1 0 0,1 0 0 0 0,-1 0 0 0 0,0 0-1 0 0,0 0 1 0 0,1 0 0 0 0,-1 0-1 0 0,1-2-3 0 0,2-2 5 0 0,-2 2 4 0 0,1 0 1 0 0,-1 0-1 0 0,0 0 0 0 0,0 0 1 0 0,0 0-1 0 0,-1-1 1 0 0,1 1-1 0 0,-1-1 0 0 0,0 1 1 0 0,0-1-1 0 0,0 1 1 0 0,0-2-10 0 0,2-40 251 0 0,-1-1-1 0 0,-6-45-250 0 0,1-11 243 0 0,-7-187 27 0 0,21-169-215 0 0,-9 376-50 0 0,25-314 0 0 0,-9 170-76 0 0,-14 161 64 0 0,16-212-1 0 0,-4 91 23 0 0,-15 129 89 0 0,-1 26-288 0 0,0 30 53 0 0,0 1-14 0 0,0 0-29 0 0,0 0-147 0 0,0 0-60 0 0,0 22-1538 0 0,0-20 1336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15.40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87 1 6320 0 0,'0'0'300'0'0,"0"0"152"0"0,0 0 69 0 0,6 5 550 0 0,1 1-590 0 0,-4-3-272 0 0,0-1 0 0 0,0 0-1 0 0,-1 1 1 0 0,1 0 0 0 0,-1-1 0 0 0,1 1 0 0 0,-1 0 0 0 0,0 1-209 0 0,3 7 379 0 0,0-1 0 0 0,-1 1-1 0 0,0 0 1 0 0,-1 1 0 0 0,0-1 0 0 0,-1 0 0 0 0,-1 1 0 0 0,1 9-379 0 0,-1 8 593 0 0,-1 0 0 0 0,-3 27-593 0 0,0-31 222 0 0,-12 123 1522 0 0,-16 53-1744 0 0,-1-3 260 0 0,10-57-197 0 0,-5 75 26 0 0,18-126-53 0 0,1 13-36 0 0,6 72 0 0 0,2-128 0 0 0,3 17 0 0 0,8 48 0 0 0,-2-29 0 0 0,-3-37 0 0 0,-2-17 0 0 0,-1 24 0 0 0,0 3 11 0 0,-2-37 2 0 0,0 0 1 0 0,-1 0-1 0 0,-1 0 0 0 0,-2 7-13 0 0,2-20 0 0 0,0 0 0 0 0,1 0 0 0 0,0 0 0 0 0,0 0 0 0 0,0 0 0 0 0,1 0 0 0 0,0 0 0 0 0,0 0 0 0 0,0 0 0 0 0,2 2 0 0 0,-2-6 0 0 0,0 0 0 0 0,0 0 0 0 0,0 0 0 0 0,0 0 0 0 0,0 0 0 0 0,1-1 0 0 0,-1 1 0 0 0,1 0 0 0 0,-1 0 0 0 0,1-1 0 0 0,0 1 0 0 0,0-1 0 0 0,0 0 0 0 0,0 1 0 0 0,0-1 0 0 0,0 0 0 0 0,0 0 0 0 0,0 0 0 0 0,0-1 0 0 0,0 1 0 0 0,1 0 0 0 0,-1-1 0 0 0,8 4 0 0 0,-1-1 0 0 0,0 0 0 0 0,1 0 0 0 0,-1-1 0 0 0,1 0 0 0 0,-1-1 0 0 0,1 0 0 0 0,0-1 0 0 0,3 0 0 0 0,82 5 0 0 0,-80-6-17 0 0,0 0-1 0 0,1-1 1 0 0,-1 0-1 0 0,0-1 1 0 0,1-2 17 0 0,75-25-5 0 0,-62 18 6 0 0,1 3 1 0 0,0 0-1 0 0,17-2-1 0 0,99-17 0 0 0,-103 19 0 0 0,32-12 0 0 0,4-1 0 0 0,-68 19 0 0 0,-1-1 0 0 0,1 0 0 0 0,-1-1 0 0 0,0 0 0 0 0,-1 0 0 0 0,1-1 0 0 0,-1 0 0 0 0,0-1 0 0 0,0 0 0 0 0,-1 0 0 0 0,10-4 0 0 0,3-3 0 0 0,-21 14 0 0 0,0-1 0 0 0,1 1 0 0 0,-1 0 0 0 0,0-1 0 0 0,0 1 0 0 0,1 0 0 0 0,-1-1 0 0 0,0 1 0 0 0,1 0 0 0 0,-1-1 0 0 0,0 1 0 0 0,1 0 0 0 0,-1 0 0 0 0,1-1 0 0 0,-1 1 0 0 0,0 0 0 0 0,1 0 0 0 0,-1 0 0 0 0,1 0 0 0 0,-1 0 0 0 0,0 0 0 0 0,1-1 0 0 0,-1 1 0 0 0,1 0 0 0 0,-1 0 0 0 0,1 0 0 0 0,-1 0 0 0 0,3 0 0 0 0,20-10 0 0 0,-17 8 0 0 0,20-16-8 0 0,-17 6 383 0 0,1-1 806 0 0,22-13-1105 0 0,-19 19-76 0 0,-12 6 0 0 0,1 1 0 0 0,-1-1 0 0 0,0 1 0 0 0,1-1 0 0 0,-1 0 0 0 0,0 0 0 0 0,1 0 0 0 0,-1 1 0 0 0,0-1 0 0 0,0 0 0 0 0,0-1 0 0 0,1 1 0 0 0,7-10 0 0 0,-7 9 0 0 0,0-1 0 0 0,0 1 0 0 0,-1 0 0 0 0,1-1 0 0 0,0 1 0 0 0,-1-1 0 0 0,0 0 0 0 0,1 0 0 0 0,-1 1 0 0 0,0-1 0 0 0,0 0 0 0 0,0-2 0 0 0,0-6 62 0 0,0 0-1 0 0,0 0 0 0 0,-1 0 0 0 0,0-1 1 0 0,-2-4-62 0 0,-10-59 341 0 0,4 29-189 0 0,-33-328 680 0 0,25 206-696 0 0,-3-17-48 0 0,-13-129-144 0 0,26 217-782 0 0,4 49 283 0 0,1 31-92 0 0,2-1 1 0 0,0-3 646 0 0,1 1-511 0 0,-2-21-508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18.11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193 2170 3312 0 0,'-5'7'195'0'0,"-12"12"1627"0"0,12-9 3945 0 0,4-12-5628 0 0,1 0 1 0 0,-1 0 0 0 0,1 0-1 0 0,0 0 1 0 0,0-1 0 0 0,0 1-1 0 0,0 0 1 0 0,0 0 0 0 0,1-2-140 0 0,0-5 303 0 0,-9-135 1969 0 0,3 68-1640 0 0,-19-126 639 0 0,7 74-839 0 0,-22-116-18 0 0,1 8 635 0 0,33 174-950 0 0,2 25-84 0 0,-1 1 0 0 0,-3-5-15 0 0,1 6 40 0 0,2-1 0 0 0,1-32-40 0 0,1 25 38 0 0,2 10-28 0 0,2-20-10 0 0,0 11 0 0 0,3-8 0 0 0,1 1 0 0 0,3 0 0 0 0,5-14 0 0 0,0-1 0 0 0,-6 27 3 0 0,8-43 58 0 0,2 1-61 0 0,-17 72 0 0 0,1 0 0 0 0,0 0 0 0 0,1 0 0 0 0,-1 0 0 0 0,1 1 0 0 0,1-1 0 0 0,-1 1 0 0 0,1 0 0 0 0,0 0 0 0 0,0 0 0 0 0,1 1 0 0 0,0-1 0 0 0,0 1 0 0 0,1-1 0 0 0,3-5 0 0 0,-7 8 0 0 0,0 0 0 0 0,0 1 0 0 0,0-1 0 0 0,0 1 0 0 0,0 0 0 0 0,0-1 0 0 0,2 1 0 0 0,0-3 0 0 0,1-2 0 0 0,-2 3 0 0 0,1 0 0 0 0,0 0 0 0 0,0 0 0 0 0,0 0 0 0 0,0 1 0 0 0,2-1 0 0 0,2-2 0 0 0,-6 3 0 0 0,18-9 0 0 0,-19 12 0 0 0,1-1 0 0 0,-1 1 0 0 0,1 0 0 0 0,-1 0 0 0 0,1 0 0 0 0,-1 0 0 0 0,1 0 0 0 0,-1 0 0 0 0,1 0 0 0 0,-1 0 0 0 0,1 1 0 0 0,-1-1 0 0 0,0 1 0 0 0,1-1 0 0 0,-1 1 0 0 0,1-1 0 0 0,-1 1 0 0 0,0 0 0 0 0,0 0 0 0 0,1-1 0 0 0,-1 1 0 0 0,0 0 0 0 0,0 0 0 0 0,11 7 0 0 0,-4-5 15 0 0,0 2-1 0 0,-1-1 0 0 0,1 1 1 0 0,4 4-15 0 0,-4-3 99 0 0,0 0 1 0 0,0-1-1 0 0,7 3-99 0 0,1-1-23 0 0,0-1 0 0 0,0 0 0 0 0,1-1 0 0 0,0-1 0 0 0,3 0 23 0 0,33 3-446 0 0,2-2 446 0 0,-4 0 5 0 0,105 6-5 0 0,-24-3 0 0 0,-59 2 0 0 0,8 1 0 0 0,-68-10 0 0 0,-1-1 0 0 0,1 0 0 0 0,-1-1 0 0 0,1 0 0 0 0,4-2 0 0 0,6-1 0 0 0,27-8 0 0 0,34-12 0 0 0,-67 20 0 0 0,-1 0 0 0 0,8-1 0 0 0,11-2 0 0 0,-32 7 0 0 0,0-1-1 0 0,0 1 1 0 0,0 0-1 0 0,0-1 0 0 0,-1 1 1 0 0,1 1-1 0 0,1-1 1 0 0,20 1 58 0 0,-19-1-48 0 0,1 3-10 0 0,3 1 27 0 0,-6-3-13 0 0,6-2 9 0 0,46 1-23 0 0,-50 1 0 0 0,-4-1 0 0 0,0 1 0 0 0,-1-1 0 0 0,1 1 0 0 0,0-1 0 0 0,0 1 0 0 0,-1-1 0 0 0,1 1 0 0 0,0-1 0 0 0,-1 1 0 0 0,1-1 0 0 0,-1 1 0 0 0,1 0 0 0 0,-1 0 0 0 0,1-1 0 0 0,-1 1 0 0 0,1 0 0 0 0,-1 0 0 0 0,1-1 0 0 0,-1 1 0 0 0,0 0 0 0 0,0 0 0 0 0,1 0 0 0 0,-1 0 0 0 0,1 2 0 0 0,1 5 10 0 0,1 0 0 0 0,-1 1-1 0 0,0-1 1 0 0,-1 1 0 0 0,0 0 0 0 0,0-1-1 0 0,-1 1 1 0 0,0 2-10 0 0,2 27-6 0 0,3 25 62 0 0,-3-26 6 0 0,4 11-62 0 0,1 13 5 0 0,-3 1 0 0 0,-2 3-5 0 0,-1-21 0 0 0,21 561 0 0 0,-3-369 0 0 0,-2-38 0 0 0,-3-38 0 0 0,-3-40 1 0 0,-1-27-12 0 0,2 8-61 0 0,-6-59 18 0 0,-3-7 8 0 0,3 14 28 0 0,-5-46 18 0 0,-1-2 11 0 0,0 19-135 0 0,0-19-128 0 0,0-1-72 0 0,0 0-11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19.54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305 2262 6440 0 0,'-8'-30'808'0'0,"-1"1"0"0"0,-11-22-808 0 0,14 35 461 0 0,0-1 1 0 0,1-1-1 0 0,-3-16-461 0 0,-3-13 508 0 0,3 14 19 0 0,2-1 1 0 0,-1-17-528 0 0,-3-18 547 0 0,-1 9-54 0 0,-27-187 1560 0 0,13-84-108 0 0,17 195-1477 0 0,-11-35 73 0 0,16 149-472 0 0,-23-113 452 0 0,7 37-170 0 0,13 61-255 0 0,-5-29-64 0 0,5 40-32 0 0,2-1 0 0 0,1-2 0 0 0,-2-10 0 0 0,-4-44 64 0 0,5 27-64 0 0,2 38-81 0 0,1 1 1 0 0,1 0-1 0 0,1-10 81 0 0,0-7-443 0 0,0 18 563 0 0,1 0 1 0 0,0 0-1 0 0,1 0 0 0 0,1 0 0 0 0,1 0-120 0 0,-5 15-4 0 0,6-20 4 0 0,-5 21 0 0 0,-1-1 0 0 0,0 0 0 0 0,0 0 0 0 0,1 0 0 0 0,-1 0 0 0 0,1 0 0 0 0,-1 0 0 0 0,1 0 0 0 0,-1 1 0 0 0,1-1 0 0 0,-1 0 0 0 0,1 0 0 0 0,0 1 0 0 0,-1-1 0 0 0,1 0 0 0 0,0 1 0 0 0,0-1 0 0 0,-1 1 0 0 0,1-1 0 0 0,1 1 0 0 0,3-4 0 0 0,-4 2 0 0 0,1 0 0 0 0,0 1 0 0 0,-1-1 1 0 0,1 1-1 0 0,0-1 0 0 0,0 1 0 0 0,0 0 0 0 0,0 0 0 0 0,0 0 0 0 0,0 0 0 0 0,0 0 0 0 0,1 0 0 0 0,-1 0 0 0 0,0 1 0 0 0,0-1 0 0 0,1 1 0 0 0,-1 0 0 0 0,1 0 0 0 0,8-1-1 0 0,0 1 1 0 0,0 0-1 0 0,6 2 1 0 0,11 0-9 0 0,3-1-45 0 0,27 5 54 0 0,-13-1 0 0 0,6 2 6 0 0,28 8-6 0 0,-28-5 138 0 0,56 14-66 0 0,-5-9-131 0 0,59-1 59 0 0,-21-3-695 0 0,-93-8 876 0 0,17-2-181 0 0,-63-1-43 0 0,29 2-152 0 0,-23-1 196 0 0,0-1 1 0 0,-1 1 0 0 0,1-1-1 0 0,0-1 1 0 0,-1 1 0 0 0,1-1-1 0 0,1 0-1 0 0,-3 0 0 0 0,-1 0 0 0 0,0 0 0 0 0,0 1-1 0 0,0 0 1 0 0,1 0 0 0 0,-1 0 0 0 0,2 1 0 0 0,30 0 24 0 0,-35-1 100 0 0,0 0-88 0 0,-1 1 0 0 0,0-1-1 0 0,1 1 1 0 0,-1-1 0 0 0,1 0 0 0 0,-1 1 0 0 0,1-1-1 0 0,-1 0 1 0 0,1 1 0 0 0,-1-1 0 0 0,1 0-1 0 0,-1 0 1 0 0,1 0 0 0 0,-1 1 0 0 0,1-1-1 0 0,-1 0 1 0 0,1 0-36 0 0,9 5 131 0 0,-7 0-102 0 0,-1 0 0 0 0,-1 0 0 0 0,1 0 0 0 0,0 0 0 0 0,-1 0 0 0 0,0 0 0 0 0,-1 0 1 0 0,1 0-1 0 0,-1 1 0 0 0,0-1 0 0 0,0 1-29 0 0,0-5 0 0 0,0 1 1 0 0,0-1 0 0 0,0 0 0 0 0,0 1-1 0 0,0-1 1 0 0,0 0 0 0 0,0 0-1 0 0,1 1 1 0 0,-1-1 0 0 0,1 0-1 0 0,-1 1 1 0 0,1-1 0 0 0,-1 0 0 0 0,1 0-1 0 0,-1 0 1 0 0,1 1-1 0 0,2 4 10 0 0,8 38 80 0 0,-3 0 1 0 0,-2 0-1 0 0,-2 1 0 0 0,-1 12-90 0 0,-8 250 124 0 0,14 2-60 0 0,-3-152-64 0 0,8 12 0 0 0,-7-91 0 0 0,0-11 0 0 0,4 60 0 0 0,-6 17 0 0 0,1-21 0 0 0,-2-67 0 0 0,-2-25 35 0 0,2-1-1 0 0,0 0 1 0 0,2 0-1 0 0,2-1 1 0 0,0 1-1 0 0,2-2 1 0 0,7 14-35 0 0,-8-22 109 0 0,-4-13-61 0 0,-2 1 1 0 0,1 1-1 0 0,1 5-48 0 0,4 32 124 0 0,-7-43-115 0 0,-2-2-9 0 0,1 0 0 0 0,-1 0 0 0 0,0 0 1 0 0,1 0-1 0 0,-1 0 0 0 0,0 0 0 0 0,0 0 1 0 0,0 0-1 0 0,1 0 0 0 0,-1 1 0 0 0,0-1 1 0 0,0 0-1 0 0,-1 0 0 0 0,1 0 0 0 0,0 0 0 0 0,0 15-1157 0 0,0-16 490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21.29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36 5320 0 0,'0'-2'105'0'0,"1"0"1"0"0,-1 0-1 0 0,0 0 1 0 0,1 0-1 0 0,0 0 1 0 0,-1 1-1 0 0,1-1 1 0 0,0 0-1 0 0,0 0 1 0 0,0 1-1 0 0,0-1 1 0 0,0 1-1 0 0,1-1 1 0 0,-1 1-1 0 0,0-1 1 0 0,1 1-1 0 0,0-2-105 0 0,-1 3 515 0 0,-1 0-497 0 0,0 0-1 0 0,0 0 1 0 0,0 0 0 0 0,0 0-1 0 0,0-1 1 0 0,0 1 0 0 0,0 0 0 0 0,0 0-1 0 0,0 0 1 0 0,0 0 0 0 0,0 0 0 0 0,0 0-1 0 0,0 0 1 0 0,0 0 0 0 0,0-1 0 0 0,0 1-1 0 0,0 0 1 0 0,0 0 0 0 0,0 0 0 0 0,0 0-1 0 0,1 0 1 0 0,-1 0 0 0 0,0 0 0 0 0,0 0-1 0 0,0 0 1 0 0,0 0 0 0 0,0-1 0 0 0,0 1-1 0 0,0 0 1 0 0,0 0 0 0 0,0 0-1 0 0,0 0 1 0 0,0 0 0 0 0,1 0 0 0 0,-1 0-1 0 0,0 0 1 0 0,0 0 0 0 0,0 0 0 0 0,0 0-1 0 0,0 0 1 0 0,0 0 0 0 0,0 0 0 0 0,0 0-1 0 0,1 0-17 0 0,4 3 740 0 0,5 6-192 0 0,-8-4-396 0 0,0-1 1 0 0,0 1 0 0 0,0 0-1 0 0,0 0 1 0 0,-1 1 0 0 0,0-1-1 0 0,0 0 1 0 0,-1 0 0 0 0,1 1-1 0 0,-1 4-152 0 0,9 104 2976 0 0,-2 39-1656 0 0,-4-107-1048 0 0,14 460 236 0 0,-15-354-414 0 0,-3 141 432 0 0,-4 169-688 0 0,5-332 149 0 0,-9 9 13 0 0,4 8 64 0 0,5-143-70 0 0,0-2 2 0 0,0 0-1 0 0,0 1 1 0 0,0-1 0 0 0,0 0-1 0 0,0 1 1 0 0,1-1 0 0 0,-1 0-1 0 0,1 1 1 0 0,-1-1-1 0 0,1 0 1 0 0,0 0 0 0 0,0 0-1 0 0,0 0 1 0 0,0 1-1 0 0,1 0 5 0 0,7 6 0 0 0,-1 1 0 0 0,10 6 0 0 0,-16-14 2 0 0,14 12-5 0 0,0 0 1 0 0,6 2 2 0 0,-17-13 6 0 0,-1-1-1 0 0,0 1 1 0 0,1-1-1 0 0,0 1 1 0 0,-1-1 0 0 0,1-1-1 0 0,0 1 1 0 0,0-1 0 0 0,0 1-1 0 0,0-2 1 0 0,0 1-1 0 0,1 0-5 0 0,42 4 0 0 0,-27-2 0 0 0,17 1 0 0 0,-8-3-11 0 0,-1 2-1 0 0,0 1 0 0 0,26 8 12 0 0,2 0-45 0 0,-16-5 69 0 0,0-1 0 0 0,0-2 0 0 0,6-2-24 0 0,45-3-30 0 0,0-5 0 0 0,48-11 30 0 0,-87 11-76 0 0,31 1 76 0 0,-12 1 1 0 0,-21 2-2 0 0,19-1 1 0 0,-54 2 4 0 0,-12 1 2 0 0,0 0-1 0 0,0-1 1 0 0,0 1-1 0 0,0-1 1 0 0,1 0-1 0 0,-2 0 1 0 0,1 0-1 0 0,0-1 1 0 0,0 1-1 0 0,0-1 1 0 0,3-2-6 0 0,-6 3 0 0 0,0-1 0 0 0,0 1-1 0 0,0 0 1 0 0,0-1 0 0 0,-1 1 0 0 0,1-1 0 0 0,0 1 0 0 0,-1-1 0 0 0,1 1 0 0 0,0-2 0 0 0,-3-14-1 0 0,0 2 17 0 0,-3-22 111 0 0,0 11-85 0 0,-12-79-59 0 0,3 30-62 0 0,-8-98 79 0 0,8 0 0 0 0,6-79 0 0 0,8-406 424 0 0,-5 326-1663 0 0,5 263 617 0 0,0-83-2126 0 0,0 151 1900 0 0,0 1-14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22.99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28 133 8208 0 0,'-1'3'59'0'0,"-1"0"1"0"0,1 0 0 0 0,1 0 0 0 0,-1 0-1 0 0,0 0 1 0 0,1 0 0 0 0,-1 0-1 0 0,1 3-59 0 0,-1 8 99 0 0,-3 17 1479 0 0,1 19-1578 0 0,-1 4 1020 0 0,-3 47 2180 0 0,6 43-3200 0 0,1-115 198 0 0,9 187 366 0 0,-2-72-247 0 0,-1-65-156 0 0,0 86-374 0 0,-3 80 452 0 0,7-52-175 0 0,-9-171-64 0 0,1 0 0 0 0,1 0 0 0 0,2 3 0 0 0,-1-3 0 0 0,-1 0 0 0 0,0 0 0 0 0,-2 4 0 0 0,1 20-217 0 0,7 38 217 0 0,-8-80-21 0 0,0 30 100 0 0,-1-24-52 0 0,0-1 1 0 0,0 0 0 0 0,1 0 0 0 0,1 4-28 0 0,3 13-64 0 0,-4-23 138 0 0,-1 3-15 0 0,0 155-48 0 0,0-153-11 0 0,4-1 0 0 0,1 0 0 0 0,-1-2 0 0 0,-1-3 0 0 0,-1 0 0 0 0,1 0 0 0 0,-1-1 0 0 0,1 1 0 0 0,0-1 0 0 0,0 0 0 0 0,0 0 0 0 0,-1 0 0 0 0,1 0 0 0 0,0-1 0 0 0,0 1 0 0 0,0-1 0 0 0,2 1 0 0 0,0-1 0 0 0,3 2-5 0 0,1-1 1 0 0,-1-1-1 0 0,1 1 1 0 0,-1-1 0 0 0,8-2 4 0 0,12 1-130 0 0,-1 1 20 0 0,46 0 113 0 0,2-4-3 0 0,51-1 85 0 0,73-14-31 0 0,-180 17-54 0 0,0 0 0 0 0,0 1 0 0 0,0 1 0 0 0,0 1 0 0 0,7 2 0 0 0,-3-1 34 0 0,0-1 0 0 0,0-1 1 0 0,8-1-35 0 0,15-1 150 0 0,-37 2-69 0 0,-1-1 1 0 0,0-1-1 0 0,1 0 0 0 0,-1 0 1 0 0,0 0-1 0 0,0-1-81 0 0,19-5 229 0 0,-23 6-226 0 0,0 1 0 0 0,1-1 0 0 0,-1 0 0 0 0,0 0 0 0 0,1-1-3 0 0,-1 0-1 0 0,1 1 1 0 0,-1 0 0 0 0,1 0 0 0 0,-1 1-1 0 0,2-1 1 0 0,42-15 0 0 0,-45 16 6 0 0,-1 0 0 0 0,0 0 0 0 0,0-1 0 0 0,1 1-1 0 0,-1-1 1 0 0,0 1 0 0 0,0-1 0 0 0,1-1-6 0 0,8-5 17 0 0,3-6 20 0 0,-5 3-10 0 0,-5 8-16 0 0,-1 0-1 0 0,0 0 0 0 0,0-1 0 0 0,0 1 0 0 0,0-1 0 0 0,-1 0 0 0 0,0 0 0 0 0,1 0 0 0 0,-1 0 0 0 0,1-4-10 0 0,1-6 19 0 0,0 0-1 0 0,2-11-18 0 0,-1-1 1 0 0,0 1 136 0 0,-2-1 0 0 0,0 1 0 0 0,-2 0 0 0 0,-1-1 0 0 0,-1 1-1 0 0,-1-4-136 0 0,-12-82 114 0 0,1 21 28 0 0,3-63-92 0 0,7-58-50 0 0,14-36-275 0 0,0 1 79 0 0,-6 49 543 0 0,-1 13-359 0 0,-4 150 179 0 0,0-6-551 0 0,1-1-1 0 0,2 0 385 0 0,2-15 492 0 0,-1-4 192 0 0,-2 50-683 0 0,-1 0-1 0 0,-1 0 0 0 0,0 1 0 0 0,0-1 1 0 0,-1-3-1 0 0,0-13-44 0 0,1-1-1010 0 0,0 26 1084 0 0,0 1 118 0 0,0 0 20 0 0,0 0-135 0 0,0 0-593 0 0,0 0-264 0 0,0 0-50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0.09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45 1 10656 0 0,'0'0'241'0'0,"-1"2"38"0"0,-3 15-173 0 0,1 0 0 0 0,1 1 0 0 0,0-1 1 0 0,1 1-1 0 0,1-1 0 0 0,0 2-106 0 0,0-9 11 0 0,0 9 7 0 0,-5 220 1206 0 0,-1-91-301 0 0,4-27-393 0 0,2-9-107 0 0,-7 0-23 0 0,-4 195 280 0 0,30 460-470 0 0,-6-334-210 0 0,-8-195 0 0 0,1 93 0 0 0,-4 192-36 0 0,-3-285 12 0 0,-5 9 12 0 0,-2-43 12 0 0,4-84 0 0 0,4-55 0 0 0,2 1 0 0 0,1 32 0 0 0,-3 368 0 0 0,-6-288 0 0 0,0-12 0 0 0,-1 0 0 0 0,7 360 53 0 0,3-410 417 0 0,13 77-470 0 0,-3-34 546 0 0,-1-31 139 0 0,-5 93-685 0 0,0-27-107 0 0,-13 4 122 0 0,4 54 57 0 0,3-135-71 0 0,-1 316-65 0 0,7-238 52 0 0,-1-5-37 0 0,0 39 46 0 0,1-76-583 0 0,-6-90 287 0 0,3 0 0 0 0,10 44 299 0 0,-9-73-679 0 0,-1 1 0 0 0,-1 21 679 0 0,-3-39-1145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24.4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19 77 7264 0 0,'0'0'264'0'0,"0"0"-79"0"0,0 0 303 0 0,0 0 153 0 0,-1 2 30 0 0,-1 7-285 0 0,0 1 1 0 0,1 0-1 0 0,0 0 0 0 0,1 0 0 0 0,0 0 1 0 0,0-1-1 0 0,1 1 0 0 0,1 7-386 0 0,2 30 655 0 0,5 134 1839 0 0,-18 137-2033 0 0,0 1-450 0 0,9 209-11 0 0,-5-428 64 0 0,0 42 64 0 0,5 13 487 0 0,1-150-604 0 0,-1 0 0 0 0,0-1-1 0 0,1 1 1 0 0,0 0 0 0 0,0 0-1 0 0,1 0 1 0 0,1 4-11 0 0,1 3 141 0 0,-3-9-53 0 0,0-1-1 0 0,0 0 1 0 0,-1 1 0 0 0,1-1 0 0 0,1 0-1 0 0,-1 0 1 0 0,0 1 0 0 0,1 0-88 0 0,7 8 184 0 0,-8-9-187 0 0,0 0 1 0 0,0 0 0 0 0,1 0-1 0 0,-1-1 1 0 0,1 1 0 0 0,-1-1-1 0 0,1 1 1 0 0,0-1 0 0 0,0 1-1 0 0,-1-1 1 0 0,1 0 0 0 0,0 0-1 0 0,0 0 1 0 0,0 0-1 0 0,0 0 1 0 0,0-1 0 0 0,2 1 2 0 0,2 1 20 0 0,0 0 0 0 0,0-1 0 0 0,1 0 0 0 0,-1 0 0 0 0,0-1-1 0 0,1 1 1 0 0,-1-1 0 0 0,1-1-20 0 0,30 3-5 0 0,231 37 221 0 0,-244-37-194 0 0,0-1 0 0 0,5-2-22 0 0,5 0 20 0 0,-11 0-20 0 0,0-1 0 0 0,0-2 0 0 0,-1 0 0 0 0,14-5 0 0 0,24-4 0 0 0,-32 7 0 0 0,28-4 0 0 0,-21 5-1 0 0,-21 2 29 0 0,1 1-1 0 0,12 0-27 0 0,22 1 11 0 0,-24 0-11 0 0,0 1-1 0 0,15 2 1 0 0,23 2 0 0 0,-47-2 21 0 0,1-1 0 0 0,-1-1 0 0 0,13-1-21 0 0,6 0 1 0 0,-29 0 10 0 0,11-4 36 0 0,-15 5-46 0 0,0-1-1 0 0,0 1 0 0 0,0-1 1 0 0,0 0-1 0 0,0 1 1 0 0,-1-1-1 0 0,1 0 0 0 0,0 0 1 0 0,0 0-1 0 0,0 0 1 0 0,-1-1-1 0 0,1 1 0 0 0,0 0 1 0 0,-1-1-1 0 0,0 1 0 0 0,2-2 0 0 0,-1 1 0 0 0,1-1 0 0 0,0 0 0 0 0,0 1-1 0 0,1 0 1 0 0,-1 0 0 0 0,0 0-1 0 0,1 0 1 0 0,-1 1 0 0 0,3-2 0 0 0,14-7 56 0 0,17-11-46 0 0,-27 16-10 0 0,-7 6 0 0 0,-3-1 0 0 0,1 0 0 0 0,-1 1 0 0 0,1-1 0 0 0,0 0 0 0 0,-1 0 0 0 0,1 0 0 0 0,-1 1 0 0 0,1-1 0 0 0,-1 0 0 0 0,1 0 0 0 0,0 0 0 0 0,-1 0 0 0 0,1 0 0 0 0,-1 0 0 0 0,1 0 0 0 0,0 0 0 0 0,-1-1 0 0 0,1 1 0 0 0,-1 0 0 0 0,1 0 0 0 0,-1 0 0 0 0,1-1 0 0 0,0 1 0 0 0,2-1 3 0 0,0 0 0 0 0,0-1 0 0 0,0 1-1 0 0,0 0 1 0 0,0-1 0 0 0,0 0 0 0 0,0 0-1 0 0,0 0 1 0 0,-1 0 0 0 0,1 0-1 0 0,-1 0 1 0 0,0-1 0 0 0,0 1 0 0 0,0-1-1 0 0,0 0 1 0 0,0 0 0 0 0,0 1-1 0 0,-1-1 1 0 0,1 0 0 0 0,-1 0 0 0 0,0-1-1 0 0,0 1 1 0 0,0 0 0 0 0,1-3-3 0 0,1-10 37 0 0,-1 1 0 0 0,-1-1 1 0 0,0 1-1 0 0,-1-14-37 0 0,0 20 24 0 0,-1-23 137 0 0,-5-22-161 0 0,3 22 72 0 0,-1-22-72 0 0,0-174 0 0 0,22-355-43 0 0,-14 497-24 0 0,-1-3-34 0 0,3-54-40 0 0,-5 110 90 0 0,-1-1 0 0 0,-2-2 51 0 0,-1-30-103 0 0,2 29-211 0 0,-5-18 314 0 0,2 18-171 0 0,2-19 171 0 0,-8-51-344 0 0,1 51-494 0 0,6 49 730 0 0,2 6-6566 0 0,1 1 6369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2:25.64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1 173 8592 0 0,'0'0'184'0'0,"0"2"74"0"0,6 21 1091 0 0,0-3-207 0 0,-2-6-502 0 0,4 21 805 0 0,-2 1 0 0 0,-1 0 0 0 0,0 33-1445 0 0,-14 233 1730 0 0,0-78-1493 0 0,5 40-161 0 0,13-3-64 0 0,-5-13 246 0 0,-2-174-8 0 0,5 24-250 0 0,-5-75 44 0 0,-1-4 30 0 0,2 0 0 0 0,1 1-74 0 0,3 29 98 0 0,-4-30-59 0 0,0-1 0 0 0,2 4-39 0 0,1 2 6 0 0,6 21 63 0 0,-8-31-3 0 0,-3-11-48 0 0,-1-1 1 0 0,1 0-1 0 0,-1 1 0 0 0,1-1 0 0 0,0 0 0 0 0,0 0 0 0 0,0 0 0 0 0,0 1 1 0 0,1-1-1 0 0,-1 0 0 0 0,1-1 0 0 0,0 3-18 0 0,0-3 26 0 0,-1 1 1 0 0,0 0-1 0 0,1-1 0 0 0,-1 0 0 0 0,1 1 1 0 0,0-1-1 0 0,0 0 0 0 0,-1 1 0 0 0,1-1 0 0 0,0 0 1 0 0,0-1-1 0 0,0 1 0 0 0,0 0 0 0 0,0 0 1 0 0,0-1-1 0 0,0 1 0 0 0,1-1 0 0 0,-1 0 1 0 0,0 0-1 0 0,0 1 0 0 0,0-1 0 0 0,1-1-26 0 0,4 1 13 0 0,-1-1-1 0 0,0 0 0 0 0,0 0 1 0 0,0-1-1 0 0,1 0 0 0 0,-2 0 0 0 0,5-2-12 0 0,-3 1-1 0 0,1 0 0 0 0,-1 1 0 0 0,0 0 0 0 0,1 0-1 0 0,3 1 2 0 0,33-5 62 0 0,-19 3-61 0 0,0 1 0 0 0,-1 0-1 0 0,7 2 0 0 0,114 6-400 0 0,53-10 400 0 0,-155 2-129 0 0,63-3-112 0 0,-90 4 233 0 0,1-1 0 0 0,0-1 1 0 0,0 0-1 0 0,-1-1 1 0 0,1-1-1 0 0,-1-1 0 0 0,11-5 8 0 0,1-2 0 0 0,-14 6 0 0 0,0 1 0 0 0,0 0 0 0 0,15-3 0 0 0,43-8 0 0 0,-32 5 0 0 0,-31 9 0 0 0,1 0 0 0 0,-1 0 0 0 0,4 0 0 0 0,-8 2 0 0 0,0-1 0 0 0,0 1 0 0 0,0-1 0 0 0,0 0 0 0 0,0-1-1 0 0,2-1 1 0 0,20-9 12 0 0,-12 9 44 0 0,-8 1-48 0 0,2-2 35 0 0,-7 5-38 0 0,-1-1 1 0 0,1 0-1 0 0,-1 0 1 0 0,0 0-1 0 0,0 0 1 0 0,1 0-1 0 0,-1 0 1 0 0,0-1-1 0 0,0 1 1 0 0,0 0-1 0 0,0 0 1 0 0,0-1-1 0 0,0 1 1 0 0,-1-1-1 0 0,1 1 1 0 0,0-1-1 0 0,-1 1 1 0 0,1-1-1 0 0,-1 1 1 0 0,0-1-1 0 0,1 1 1 0 0,-1-1-1 0 0,0-1-5 0 0,1-4 30 0 0,1 1 38 0 0,-1-1 0 0 0,-1 0 1 0 0,0 0-1 0 0,0 0 0 0 0,0 0 1 0 0,-1-2-69 0 0,0-14 116 0 0,-3-57 66 0 0,2 33-46 0 0,-3-7-136 0 0,2 15 56 0 0,-4-81 165 0 0,9-104-221 0 0,2 87 90 0 0,7-99 132 0 0,2-11 57 0 0,-9 157-73 0 0,-2-131 305 0 0,-3 123-270 0 0,-4-3 46 0 0,1 15-72 0 0,4 72-157 0 0,-1 0 0 0 0,0 0 0 0 0,-1 0 1 0 0,-1 0-1 0 0,0 0 0 0 0,-2-4-58 0 0,2 14 24 0 0,3 3 4 0 0,0 1-87 0 0,0 0-9 0 0,0 0-28 0 0,0 0-133 0 0,-9 20-646 0 0,5 16-165 0 0,3-34 966 0 0,1 1-1 0 0,0-1 1 0 0,0 0-1 0 0,0 1 1 0 0,0-1-1 0 0,1 0 1 0 0,-1 1-1 0 0,1 0 75 0 0,1 15-484 0 0,3 27-1545 0 0,-5-25 618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2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14 8752 0 0,'0'-11'190'0'0,"0"9"102"0"0,0 2 322 0 0,0 0 142 0 0,0 0 32 0 0,0 0-3 0 0,0 2-28 0 0,-1 47 1704 0 0,-1 27-1097 0 0,7 43 100 0 0,0 9-256 0 0,14 78-1208 0 0,-19-203-3 0 0,4 18-28 0 0,-2-1 0 0 0,-1 3 31 0 0,1-11-1426 0 0,0-23-1534 0 0,-2-2 1596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2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14 9664 0 0,'-6'-1'112'0'0,"-1"0"0"0"0,1 1 0 0 0,0 0 0 0 0,0 0 0 0 0,0 1 0 0 0,0-1 0 0 0,0 2 0 0 0,0-1 0 0 0,0 0 0 0 0,0 1 0 0 0,0 0 0 0 0,0 0 0 0 0,1 1 0 0 0,-1 0 0 0 0,1 0 0 0 0,-1 0 0 0 0,1 1 0 0 0,0-1 1 0 0,-2 4-113 0 0,-10 8 881 0 0,0 1 1 0 0,2 1 0 0 0,0 0 0 0 0,-8 14-882 0 0,11-14 251 0 0,1 1 0 0 0,1 0 1 0 0,1 0-1 0 0,1 0 1 0 0,0 1-1 0 0,2 1 1 0 0,0-1-1 0 0,1 1 1 0 0,1 0-1 0 0,-1 11-251 0 0,1 8 108 0 0,2 0 1 0 0,1 0-1 0 0,2 0 0 0 0,2 0 0 0 0,2 3-108 0 0,0-5 13 0 0,3 0 0 0 0,0-1 0 0 0,2 0 0 0 0,2 0-1 0 0,2-1 1 0 0,0-1 0 0 0,3 0 0 0 0,0-1 0 0 0,3-1-1 0 0,16 21-12 0 0,-28-43 0 0 0,0 0 0 0 0,1-1 0 0 0,0 0 0 0 0,1 0 0 0 0,0-1 0 0 0,0 0 0 0 0,0 0 0 0 0,1-2 0 0 0,1 1 0 0 0,-1-1 0 0 0,1-1 0 0 0,0 0 0 0 0,4 1 0 0 0,-11-5 27 0 0,0 0-1 0 0,1-1 0 0 0,-1 1 0 0 0,1-1 1 0 0,-1 0-1 0 0,1 0 0 0 0,-1-1 0 0 0,1 1 1 0 0,-1-1-1 0 0,1 0 0 0 0,-1-1 0 0 0,0 0 1 0 0,0 1-1 0 0,4-3-26 0 0,4-2 94 0 0,0-1 0 0 0,-1-1 1 0 0,1 1-1 0 0,-2-2 0 0 0,1 0-94 0 0,4-5-47 0 0,0-1 1 0 0,-1 0-1 0 0,-1-1 1 0 0,0 0-1 0 0,0-2 47 0 0,13-22-198 0 0,16-30 198 0 0,-30 44 10 0 0,-1 0-1 0 0,-1 0 0 0 0,-1-1 0 0 0,-2-1 1 0 0,0 1-1 0 0,-2-1 0 0 0,-1-1 0 0 0,-2 1 1 0 0,0-1-1 0 0,-2 1 0 0 0,-1-1 1 0 0,-2 0-1 0 0,0 1 0 0 0,-2-1 0 0 0,-1 1 1 0 0,-1 0-1 0 0,-2 1 0 0 0,-3-8-9 0 0,1 6 36 0 0,-2 1-1 0 0,0 1 1 0 0,-2 0 0 0 0,-1 1 0 0 0,-1 0-1 0 0,-1 1 1 0 0,-2 1 0 0 0,0 0-1 0 0,-8-5-35 0 0,22 24 0 0 0,-1 0 0 0 0,0 0-1 0 0,0 0 1 0 0,0 1 0 0 0,0 0-1 0 0,-1 1 1 0 0,0-1 0 0 0,1 1-1 0 0,-1 0 1 0 0,0 1 0 0 0,0 0-1 0 0,-6-1 1 0 0,7 2 4 0 0,0 0-1 0 0,0 1 1 0 0,0 0 0 0 0,0 0-1 0 0,0 1 1 0 0,1 0-1 0 0,-1 0 1 0 0,0 0 0 0 0,0 0-1 0 0,1 1 1 0 0,-1 0-1 0 0,0 0 1 0 0,1 1 0 0 0,0 0-1 0 0,0 0 1 0 0,-2 1-4 0 0,-13 10-124 0 0,2 1 0 0 0,-12 12 124 0 0,4-3-216 0 0,-7 4-62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3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6992 0 0,'0'0'250'0'0,"8"-10"1006"0"0,0 3-895 0 0,-1 1-1 0 0,1 0 0 0 0,0 1 1 0 0,0 0-1 0 0,1 0 0 0 0,0 1 1 0 0,-1 0-1 0 0,1 0 0 0 0,1 1 1 0 0,-1 0-1 0 0,0 1 0 0 0,1 0 1 0 0,-1 0-1 0 0,1 1 0 0 0,0 0 1 0 0,7 1-361 0 0,-15 0 60 0 0,0 0 1 0 0,-1 0 0 0 0,1 1-1 0 0,0-1 1 0 0,-1 0 0 0 0,1 1-1 0 0,-1-1 1 0 0,1 1 0 0 0,0 0-1 0 0,-1-1 1 0 0,1 1 0 0 0,-1 0-1 0 0,1 0 1 0 0,-1 0 0 0 0,0 0-1 0 0,0 0 1 0 0,1 0-1 0 0,-1 0 1 0 0,0 1 0 0 0,0-1-1 0 0,0 0 1 0 0,0 1 0 0 0,0-1-1 0 0,0 0 1 0 0,0 1 0 0 0,-1-1-1 0 0,1 1 1 0 0,0 0 0 0 0,-1-1-1 0 0,0 1 1 0 0,1 0 0 0 0,-1-1-1 0 0,0 1-60 0 0,1 7 191 0 0,-1-1-1 0 0,-1 0 1 0 0,1 1-1 0 0,-1-1 1 0 0,-1 0-1 0 0,0 4-190 0 0,-2 9-17 0 0,-9 48 185 0 0,6-36 52 0 0,1 0-1 0 0,2 2-219 0 0,3-24-30 0 0,1 0-1 0 0,0 0 1 0 0,0-1 0 0 0,1 1-1 0 0,1 0 1 0 0,0 0-1 0 0,0-1 1 0 0,1 1 30 0 0,-2-7-12 0 0,0-1 0 0 0,0 0 1 0 0,1 1-1 0 0,0-1 0 0 0,-1 0 0 0 0,1 0 0 0 0,0 0 0 0 0,0 0 1 0 0,1 0-1 0 0,-1-1 0 0 0,1 1 0 0 0,-1-1 0 0 0,1 1 0 0 0,0-1 1 0 0,0 0-1 0 0,0 0 0 0 0,0 0 0 0 0,0-1 0 0 0,0 1 0 0 0,1-1 1 0 0,-1 1-1 0 0,0-1 0 0 0,1 0 0 0 0,-1-1 0 0 0,1 1 0 0 0,1 0 12 0 0,3-1 54 0 0,1 1-1 0 0,0-1 0 0 0,-1-1 0 0 0,1 1 0 0 0,-1-2 0 0 0,1 1 0 0 0,-1-1 0 0 0,0 0 0 0 0,1-1 0 0 0,-1 0 0 0 0,0 0 0 0 0,5-4-53 0 0,-6 4-177 0 0,0-1 0 0 0,-1-1-1 0 0,1 1 1 0 0,-1-1 0 0 0,0 0-1 0 0,-1 0 1 0 0,1-1 0 0 0,-1 0 0 0 0,0 0-1 0 0,0 0 1 0 0,-1 0 0 0 0,0-1-1 0 0,0 1 1 0 0,0-2 177 0 0,3-9-1018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3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0 10512 0 0,'-21'13'195'0'0,"16"-10"-141"0"0,0 0-1 0 0,-1 0 0 0 0,1 1 0 0 0,0-1 1 0 0,1 1-1 0 0,-1 0 0 0 0,1 1 0 0 0,0-1 0 0 0,0 1 1 0 0,-2 2-54 0 0,3-1 13 0 0,-8 10 460 0 0,1 0 0 0 0,1 1 0 0 0,-8 18-473 0 0,2 6 451 0 0,1 2 1 0 0,2 0 0 0 0,2 1-1 0 0,2-1 1 0 0,2 2 0 0 0,2-1-1 0 0,2 1 1 0 0,2 1-452 0 0,3 21 228 0 0,3 0 1 0 0,8 33-229 0 0,-8-70 19 0 0,1 0 0 0 0,2 0 0 0 0,1-1 0 0 0,1 0 0 0 0,1 0-1 0 0,11 15-18 0 0,-17-33 0 0 0,1 0 0 0 0,0-1 0 0 0,1 0 0 0 0,1 0 0 0 0,-1-1 0 0 0,1 0 0 0 0,1 0 0 0 0,0-1 0 0 0,0 0 0 0 0,10 5 0 0 0,-12-8 0 0 0,1-1 0 0 0,0 0 0 0 0,-1 0 0 0 0,2-1 0 0 0,-1 0 0 0 0,0-1 0 0 0,0 0 0 0 0,1 0 0 0 0,-1-1 0 0 0,1 0 0 0 0,0-1 0 0 0,-1 0 0 0 0,1-1 0 0 0,-1 0 0 0 0,1 0 0 0 0,3-2 0 0 0,0 0 0 0 0,-1 0 0 0 0,0-1 0 0 0,1-1 0 0 0,-1 0 0 0 0,-1-1 0 0 0,1 0 0 0 0,0-1 0 0 0,4-4 0 0 0,-1 0 0 0 0,0-1 0 0 0,-1 0 0 0 0,0-2 0 0 0,3-4 0 0 0,6-9 0 0 0,-2 0 0 0 0,0-2 0 0 0,-3-1 0 0 0,0 0 0 0 0,12-31 0 0 0,-20 36 30 0 0,0-2 0 0 0,-2 1 0 0 0,-1-1 0 0 0,-1 0 0 0 0,-1-1 0 0 0,-2 0 0 0 0,-1 1-1 0 0,-1-1 1 0 0,-1 0 0 0 0,-3-16-30 0 0,0 19 74 0 0,-2 1-1 0 0,-1 0 0 0 0,-1 0 1 0 0,0 0-1 0 0,-2 1 1 0 0,-1 1-1 0 0,-1-1 1 0 0,-1 1-1 0 0,0 1 1 0 0,-2 0-1 0 0,-1 1 0 0 0,-3-2-73 0 0,8 10 84 0 0,-1 0-1 0 0,0 1 1 0 0,-1 0-1 0 0,0 1 1 0 0,-1 1-1 0 0,0 0 1 0 0,-1 0-1 0 0,-4-1-83 0 0,7 5 40 0 0,-1 0-1 0 0,0 1 0 0 0,0 0 0 0 0,0 1 0 0 0,0 0 1 0 0,0 1-1 0 0,-1 0 0 0 0,1 1 0 0 0,-1 1 0 0 0,-8 0-39 0 0,5 1-167 0 0,1 1 0 0 0,-1 1 0 0 0,0 0-1 0 0,1 1 1 0 0,0 1 0 0 0,0 0 0 0 0,0 1 0 0 0,1 0-1 0 0,0 1 1 0 0,0 1 0 0 0,0 0 0 0 0,1 1-1 0 0,0 1 1 0 0,-1 2 167 0 0,-1 2-1082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4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29 10512 0 0,'-45'51'798'0'0,"44"-50"-432"0"0,1-1 120 0 0,0 0 24 0 0,0 0-10 0 0,0 0-51 0 0,0 0-22 0 0,0-2-343 0 0,1 1 0 0 0,-1-1 0 0 0,1 0 0 0 0,0 0 1 0 0,0 1-1 0 0,0-1 0 0 0,0 0 0 0 0,0 1 0 0 0,0-1 1 0 0,0 1-1 0 0,0-1 0 0 0,1 1 0 0 0,-1 0 0 0 0,0 0 1 0 0,1-1-85 0 0,22-17 25 0 0,-16 14 40 0 0,0 0 0 0 0,0 1 0 0 0,0 0 0 0 0,1 0 0 0 0,-1 1 0 0 0,1 0 0 0 0,0 1 0 0 0,0 0 0 0 0,0 0 0 0 0,8 0-65 0 0,-11 2 81 0 0,1-1 1 0 0,0 1-1 0 0,-1 1 1 0 0,1-1-1 0 0,0 1 0 0 0,-1 0 1 0 0,1 1-1 0 0,-1-1 1 0 0,0 1-1 0 0,1 0 1 0 0,-1 1-1 0 0,0 0 1 0 0,0 0-1 0 0,0 0 0 0 0,0 1-81 0 0,-4-2 32 0 0,-1-1 0 0 0,0 0 0 0 0,1 0 0 0 0,-1 0 0 0 0,0 1 0 0 0,0-1-1 0 0,0 0 1 0 0,0 1 0 0 0,0-1 0 0 0,-1 1 0 0 0,1-1 0 0 0,0 1 0 0 0,-1 0-1 0 0,1-1 1 0 0,-1 1 0 0 0,1 0 0 0 0,-1-1 0 0 0,0 1 0 0 0,0 0 0 0 0,1-1-1 0 0,-1 1 1 0 0,-1 0 0 0 0,1 0 0 0 0,0-1 0 0 0,0 1 0 0 0,-1 0 0 0 0,1-1-1 0 0,-1 1 1 0 0,1 0 0 0 0,-1-1 0 0 0,0 1 0 0 0,1-1 0 0 0,-1 1 0 0 0,0 0-32 0 0,-3 4 188 0 0,0 1 1 0 0,0-1 0 0 0,-1 0 0 0 0,0 0 0 0 0,0 0-1 0 0,-6 4-188 0 0,7-6-79 0 0,-2 1 53 0 0,1 0-1 0 0,0 1 0 0 0,0-1 0 0 0,0 1 0 0 0,-1 2 27 0 0,6-6 0 0 0,-1-1 0 0 0,0 0 0 0 0,0 1 0 0 0,1-1 0 0 0,-1 1 0 0 0,0-1 0 0 0,1 1 0 0 0,0-1-1 0 0,-1 1 1 0 0,1-1 0 0 0,0 1 0 0 0,0-1 0 0 0,0 1 0 0 0,0 0 0 0 0,0-1 0 0 0,0 1 0 0 0,0-1-1 0 0,0 1 1 0 0,1-1 0 0 0,-1 1 0 0 0,0-1 0 0 0,1 1 0 0 0,0-1 0 0 0,-1 1 0 0 0,1-1 0 0 0,0 1-1 0 0,0-1 1 0 0,2 4 8 0 0,0 0-1 0 0,1-1 0 0 0,0 1 1 0 0,0-1-1 0 0,0 0 0 0 0,0 0 1 0 0,0-1-1 0 0,1 1 0 0 0,0-1 1 0 0,2 1-8 0 0,11 8 31 0 0,-1 0-1 0 0,0 2 1 0 0,0 0 0 0 0,2 4-31 0 0,-7-8 11 0 0,-7-5-11 0 0,0 0 0 0 0,-1 0 0 0 0,1 1 0 0 0,-1-1 0 0 0,0 1 0 0 0,-1 0 0 0 0,1 0 0 0 0,0 3 0 0 0,-2-6 0 0 0,-1 1 0 0 0,0-1 0 0 0,1 1 0 0 0,-1 0 0 0 0,-1-1 0 0 0,1 1 0 0 0,0 0 0 0 0,-1 0 0 0 0,0-1 0 0 0,0 1 0 0 0,0 0 0 0 0,-1 0 0 0 0,1 0 0 0 0,-1-1 0 0 0,0 4 0 0 0,-3 3 0 0 0,0-1 0 0 0,0 0 0 0 0,-1 0 0 0 0,0 0 0 0 0,-1 0 0 0 0,0-1 0 0 0,0 0 0 0 0,0 0 0 0 0,-1-1 0 0 0,-1 1 0 0 0,0-1 0 0 0,1-1 0 0 0,0-1 0 0 0,0 1 0 0 0,0-2 0 0 0,-1 1 0 0 0,0-1 0 0 0,0 0 0 0 0,0-1 0 0 0,0 0 0 0 0,0 0 0 0 0,-1-1 0 0 0,0 0 0 0 0,1 0 0 0 0,-2-1 0 0 0,4-1 0 0 0,-1 0 0 0 0,1-1 0 0 0,-1 1 0 0 0,1-1 0 0 0,0-1 0 0 0,0 0 0 0 0,0 1 0 0 0,0-2 0 0 0,0 1 0 0 0,0-1 0 0 0,0 0 0 0 0,1 0 0 0 0,-1 0 0 0 0,1-1 0 0 0,0 0 0 0 0,0 0 0 0 0,0 0 0 0 0,1-1 0 0 0,-1-1 0 0 0,-7-6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5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14 8752 0 0,'-4'-3'150'0'0,"1"2"1"0"0,-1-1-1 0 0,0 0 1 0 0,0 1 0 0 0,0 0-1 0 0,0 0 1 0 0,-1 0-1 0 0,1 0 1 0 0,0 1 0 0 0,0 0-1 0 0,0-1 1 0 0,-1 2-1 0 0,1-1 1 0 0,0 0-1 0 0,0 1 1 0 0,0 0 0 0 0,-1 0-1 0 0,1 0 1 0 0,0 0-1 0 0,0 1 1 0 0,1-1 0 0 0,-1 1-1 0 0,0 0 1 0 0,0 1-1 0 0,1-1 1 0 0,0 0-1 0 0,-1 1 1 0 0,1 0 0 0 0,0 0-1 0 0,0 0 1 0 0,0 0-1 0 0,1 0 1 0 0,-2 3-151 0 0,-6 8 214 0 0,1 0-1 0 0,0 1 1 0 0,1 1 0 0 0,1-1 0 0 0,1 1 0 0 0,0 0-1 0 0,1 1 1 0 0,0-1 0 0 0,2 1 0 0 0,0 0-1 0 0,0 13-213 0 0,0 10 16 0 0,2 1 0 0 0,2 0 0 0 0,2 0 0 0 0,3 16-16 0 0,4 13-37 0 0,2-1 0 0 0,4-1 0 0 0,3 0 0 0 0,2-1 1 0 0,16 30 36 0 0,-30-81-49 0 0,1 0 0 0 0,1-1 1 0 0,0 1-1 0 0,1-2 1 0 0,1 1-1 0 0,0-2 1 0 0,0 1-1 0 0,2-2 49 0 0,-8-7 23 0 0,0 0 0 0 0,0 0 0 0 0,1-1 0 0 0,0 0 1 0 0,0-1-1 0 0,0 1 0 0 0,0-1 0 0 0,0 0 0 0 0,1-1 0 0 0,-1 1 0 0 0,1-1 0 0 0,0 0 0 0 0,0-1 0 0 0,0 0 0 0 0,0 0 0 0 0,0 0 0 0 0,0-1 0 0 0,-1 0 0 0 0,1-1 0 0 0,0 1 1 0 0,5-2-24 0 0,1-1-12 0 0,-1 0 0 0 0,0-1 1 0 0,0-1-1 0 0,0 1 1 0 0,-1-2-1 0 0,1 0 1 0 0,-1 0-1 0 0,-1-1 1 0 0,1 0-1 0 0,-1-1 1 0 0,3-3 11 0 0,-1-1-64 0 0,0-1 0 0 0,-1 0 1 0 0,0 0-1 0 0,-1-1 1 0 0,-1 0-1 0 0,0-1 0 0 0,6-16 64 0 0,-1-1 99 0 0,-2 0-1 0 0,-2-2 0 0 0,-1 1 0 0 0,-2-1 0 0 0,-1 0 0 0 0,-1-1 1 0 0,-2 0-1 0 0,-2-2-98 0 0,0 6 171 0 0,-2-1 1 0 0,-2 1-1 0 0,0 0 0 0 0,-2 1 1 0 0,-2-1-1 0 0,0 1 0 0 0,-7-12-171 0 0,6 19 61 0 0,-1 1 0 0 0,-1 0 0 0 0,-1 0 0 0 0,-1 1 0 0 0,-1 1 0 0 0,-1 0 0 0 0,-1 1 0 0 0,0 1 0 0 0,-16-15-61 0 0,22 25 92 0 0,-1-1-1 0 0,0 1 1 0 0,0 1 0 0 0,-1 0 0 0 0,0 0 0 0 0,-1 1-1 0 0,1 1 1 0 0,-1 0 0 0 0,0 0 0 0 0,-9-1-92 0 0,13 4-9 0 0,-1 0 0 0 0,0 1 0 0 0,0 0 0 0 0,1 0 0 0 0,-1 1 0 0 0,0 1 0 0 0,0-1 0 0 0,0 1 0 0 0,0 1 0 0 0,1-1 0 0 0,-1 1 0 0 0,1 1-1 0 0,-1 0 1 0 0,1 0 0 0 0,-6 4 9 0 0,-7 5-765 0 0,3 1-46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7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45 7600 0 0,'-7'-17'354'0'0,"4"-10"1188"0"0,3 26-1036 0 0,0 1-154 0 0,0 0-61 0 0,0 0-16 0 0,0 0 29 0 0,0 0 134 0 0,0 13 572 0 0,-5 30-110 0 0,2 0 0 0 0,1 0 1 0 0,5 40-901 0 0,-2-74 191 0 0,0 0-1 0 0,1 0 1 0 0,-1 0 0 0 0,4 7-191 0 0,-5-14 25 0 0,1 1 1 0 0,0-1 0 0 0,1 1 0 0 0,-1-1-1 0 0,0 0 1 0 0,1 1 0 0 0,-1-1 0 0 0,1 0 0 0 0,0 0-1 0 0,-1 0 1 0 0,1 0 0 0 0,0 0 0 0 0,0 0-1 0 0,1-1 1 0 0,-1 1 0 0 0,0-1 0 0 0,0 1-1 0 0,1-1-25 0 0,7 2 13 0 0,0 0 0 0 0,-1-1 0 0 0,1 0 0 0 0,0-1 0 0 0,0 0 0 0 0,0-1 0 0 0,0 0 0 0 0,4 0-13 0 0,31 0 84 0 0,-18 3-39 0 0,0 0 0 0 0,0 1-1 0 0,8 4-44 0 0,-25-5 48 0 0,0 0 0 0 0,0 1 0 0 0,-1 0 0 0 0,1 0-1 0 0,-1 1 1 0 0,0 1 0 0 0,-1-1 0 0 0,1 1 0 0 0,-1 1-1 0 0,2 2-47 0 0,-7-7 49 0 0,-1 0 0 0 0,0 1 1 0 0,0-1-1 0 0,0 1 0 0 0,0-1 0 0 0,0 1 0 0 0,-1 0 0 0 0,1-1 0 0 0,-1 1 0 0 0,0 0 0 0 0,0 0 0 0 0,0 0 0 0 0,0 0 0 0 0,0 3-49 0 0,-1-5 34 0 0,0 1 0 0 0,0 0 0 0 0,0 0 0 0 0,0 0 0 0 0,0 0 0 0 0,0 0 0 0 0,-1-1 0 0 0,1 1 0 0 0,-1 0 0 0 0,1 0 0 0 0,-1-1 0 0 0,0 1 0 0 0,0 0 0 0 0,0-1 0 0 0,0 1 0 0 0,0 0 0 0 0,0-1 0 0 0,0 0 0 0 0,0 1 0 0 0,0-1 0 0 0,-1 0 0 0 0,1 1 0 0 0,-1-1 0 0 0,0 1-34 0 0,-27 16 140 0 0,0-2 1 0 0,-2 0-1 0 0,-14 4-140 0 0,-4 3-20 0 0,44-21-117 0 0,-27 11-51 0 0,31-13 106 0 0,0 1-1 0 0,0-1 1 0 0,0 0-1 0 0,-1 0 1 0 0,1 1-1 0 0,0-1 1 0 0,0 0-1 0 0,0 0 1 0 0,0 0-1 0 0,0 0 1 0 0,-1-1-1 0 0,1 1 1 0 0,0 0-1 0 0,0 0 1 0 0,0-1-1 0 0,0 1 1 0 0,0-1-1 0 0,0 1 1 0 0,0-1-1 0 0,0 1 1 0 0,0-1-1 0 0,0 1 1 0 0,0-1-1 0 0,0 0 0 0 0,0 0 83 0 0,-4-5-955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8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65 9784 0 0,'0'0'209'0'0,"-9"-7"1423"0"0,8 6-1481 0 0,1 0 0 0 0,0 0 0 0 0,0 0 0 0 0,-1 0 0 0 0,1 0 0 0 0,0 0 0 0 0,0 0-1 0 0,0 0 1 0 0,0 0 0 0 0,0 0 0 0 0,0 0 0 0 0,1 0 0 0 0,-1 0 0 0 0,0 0 0 0 0,0 0 0 0 0,1 0 0 0 0,-1 0 0 0 0,0 0 0 0 0,1 0 0 0 0,-1 1 0 0 0,1-1 0 0 0,0 0 0 0 0,-1 0 0 0 0,1 0-1 0 0,-1 0 1 0 0,1 1 0 0 0,0-1 0 0 0,0 0 0 0 0,0 1 0 0 0,-1-1 0 0 0,1 1 0 0 0,0-1 0 0 0,0 1 0 0 0,0-1 0 0 0,0 1 0 0 0,0-1 0 0 0,0 1 0 0 0,0 0 0 0 0,0 0 0 0 0,0-1-151 0 0,7-1 267 0 0,0 0 1 0 0,0 0 0 0 0,0 1 0 0 0,7 0-268 0 0,-9 0 216 0 0,41-2 322 0 0,31 2-538 0 0,24-1 31 0 0,-66 1-37 0 0,-18 0-1129 0 0,0 0 0 0 0,15-3 1135 0 0,-16 1-1203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0.98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341 1 11144 0 0,'-15'25'260'0'0,"9"-16"-156"0"0,0 1 1 0 0,1 0-1 0 0,-2 7-104 0 0,0 0 31 0 0,2 0 1 0 0,0 1-1 0 0,1 0 0 0 0,-1 7-31 0 0,1 3 142 0 0,1-1 83 0 0,0-1 0 0 0,2 7-225 0 0,-2 43 936 0 0,-6 17-936 0 0,0 14 582 0 0,3 181 474 0 0,2-49-648 0 0,-11 102-16 0 0,3-182-318 0 0,0-17-52 0 0,-36 549-22 0 0,20-224 0 0 0,9-81 198 0 0,0-16-12 0 0,6-189-183 0 0,2-48-21 0 0,9-107 9 0 0,-29 596-357 0 0,22-453 354 0 0,0 71 51 0 0,9-240-39 0 0,-5 464-359 0 0,7-311 562 0 0,1-40-58 0 0,-4 19-110 0 0,2 120-472 0 0,12 27 437 0 0,-4-94 191 0 0,-4-71 130 0 0,7 20-321 0 0,9 4 139 0 0,8 65 58 0 0,3 66-40 0 0,-15-109-91 0 0,10 21-66 0 0,-5-38 0 0 0,-1-10 0 0 0,10 75 0 0 0,1 4 0 0 0,13 79 0 0 0,-32-201 0 0 0,6 26 1 0 0,-6-36-30 0 0,5 19-48 0 0,3 7-176 0 0,-11-50-330 0 0,7 15 583 0 0,-10-40-346 0 0,0-3-6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8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1 10696 0 0,'-7'1'88'0'0,"0"2"-1"0"0,0-1 1 0 0,0 1 0 0 0,1 0 0 0 0,-1 0 0 0 0,1 1 0 0 0,0-1 0 0 0,0 2 0 0 0,0-1-1 0 0,0 1 1 0 0,-3 3-88 0 0,-31 38 3386 0 0,-27 40-3386 0 0,6-6 957 0 0,41-53-670 0 0,1 1 0 0 0,1 1 1 0 0,1 1-1 0 0,2 0 0 0 0,1 1 1 0 0,-6 22-288 0 0,9-20 163 0 0,2 2 1 0 0,1-1 0 0 0,1 1-1 0 0,2 0 1 0 0,-1 34-164 0 0,6-45 21 0 0,1 0 1 0 0,0-1-1 0 0,2 1 0 0 0,1-1 0 0 0,1 0 0 0 0,1 0 1 0 0,0 0-1 0 0,2-1 0 0 0,5 10-21 0 0,-4-12 7 0 0,1 1-1 0 0,1-2 1 0 0,1 0 0 0 0,1 0-1 0 0,0-1 1 0 0,1 0 0 0 0,1-1-1 0 0,2 0-6 0 0,-1-2 0 0 0,0-2 1 0 0,2 0-1 0 0,-1 0 0 0 0,1-2 0 0 0,17 9 0 0 0,-25-16 5 0 0,0 0 0 0 0,1 0 1 0 0,-1 0-1 0 0,1-2 0 0 0,-1 1 1 0 0,1-1-1 0 0,0-1 0 0 0,0 0 0 0 0,0 0 1 0 0,0-1-1 0 0,0-1 0 0 0,6 0-5 0 0,4-3-8 0 0,0-1 0 0 0,0-1 0 0 0,0-1 0 0 0,-1 0 0 0 0,0-2 0 0 0,-1 0 0 0 0,1-1 0 0 0,-2-1 0 0 0,1-1 0 0 0,-2 0 0 0 0,0-2 0 0 0,0 0 0 0 0,8-10 8 0 0,-3 1 1 0 0,0-2 0 0 0,-2 0 0 0 0,0-1 0 0 0,-2-1 0 0 0,-1-1 0 0 0,-1-1 0 0 0,-2 0 0 0 0,9-25-1 0 0,-14 29 20 0 0,-2-1 0 0 0,0 0 0 0 0,-2 0 0 0 0,-1-1 0 0 0,-1 0 0 0 0,-1 1 0 0 0,-1-1 0 0 0,-1 0 0 0 0,-2 0 0 0 0,-1-1-20 0 0,-3-3 74 0 0,-1 0 0 0 0,-1 1 0 0 0,-2 0 0 0 0,-13-27-74 0 0,16 42-33 0 0,-1 0-1 0 0,-1 0 0 0 0,-1 1 0 0 0,1 0 1 0 0,-2 1-1 0 0,0 0 0 0 0,-1 1 1 0 0,0 0-1 0 0,-1 1 0 0 0,0 0 0 0 0,-1 1 1 0 0,0 1-1 0 0,0 0 0 0 0,-1 1 0 0 0,0 0 1 0 0,0 1-1 0 0,-1 1 0 0 0,0 1 0 0 0,-1 0 1 0 0,1 1-1 0 0,-1 0 0 0 0,1 2 0 0 0,-7-1 34 0 0,-4 3-416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9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48 8024 0 0,'-2'-5'285'0'0,"0"1"0"0"0,0-1 0 0 0,0 1 0 0 0,-1 0 0 0 0,0 0 1 0 0,0 0-1 0 0,0 0 0 0 0,-3-2-285 0 0,6 5 107 0 0,-1 1-1 0 0,0-1 1 0 0,0 0 0 0 0,0 1-1 0 0,0-1 1 0 0,0 0 0 0 0,0 1 0 0 0,-1-1-1 0 0,1 1 1 0 0,0 0 0 0 0,0-1 0 0 0,0 1-1 0 0,0 0 1 0 0,0 0 0 0 0,-1 0 0 0 0,1 0-1 0 0,0 0 1 0 0,0 0 0 0 0,0 0 0 0 0,-1 0-1 0 0,1 0 1 0 0,0 1 0 0 0,0-1-1 0 0,0 0 1 0 0,0 1 0 0 0,0-1 0 0 0,0 1-1 0 0,-1-1 1 0 0,1 1 0 0 0,0-1 0 0 0,0 1-1 0 0,1 0 1 0 0,-1 0 0 0 0,0-1 0 0 0,0 1-1 0 0,0 0 1 0 0,0 0 0 0 0,1 0 0 0 0,-1 1-107 0 0,-3 2 193 0 0,0 1 0 0 0,0 0 0 0 0,1 1 0 0 0,0-1 1 0 0,0 1-1 0 0,0-1 0 0 0,1 1 0 0 0,-1 3-193 0 0,-13 52 679 0 0,13-45-565 0 0,-3 13-23 0 0,2 0-1 0 0,1 1 0 0 0,1-1 1 0 0,1 1-1 0 0,2-1 0 0 0,2 8-90 0 0,0-12 63 0 0,1 1 0 0 0,1-1 0 0 0,1-1-1 0 0,6 15-62 0 0,-10-32-4 0 0,1 0 0 0 0,0-1 0 0 0,0 1 0 0 0,1-1-1 0 0,0 1 1 0 0,0-1 0 0 0,0 0 0 0 0,1 0 0 0 0,0-1-1 0 0,0 1 1 0 0,1-1 0 0 0,-1 0 0 0 0,1-1-1 0 0,0 1 1 0 0,0-1 0 0 0,1 0 0 0 0,-1-1 0 0 0,1 1-1 0 0,0-1 1 0 0,0-1 0 0 0,0 1 0 0 0,0-1 0 0 0,0-1-1 0 0,0 1 1 0 0,7 0 4 0 0,-6-2-8 0 0,0 0-1 0 0,-1 0 1 0 0,1-1-1 0 0,0 0 0 0 0,-1 0 1 0 0,1-1-1 0 0,-1 0 1 0 0,0 0-1 0 0,2-2 9 0 0,-5 3 1 0 0,1-2-1 0 0,-1 1 1 0 0,0 0-1 0 0,0-1 0 0 0,0 1 1 0 0,-1-1-1 0 0,1 0 1 0 0,-1-1-1 0 0,1 1 0 0 0,-1 0 1 0 0,0-1-1 0 0,0 0 1 0 0,-1 0-1 0 0,1 0 0 0 0,0-2 0 0 0,-2 4 0 0 0,1 0-1 0 0,-2-1 0 0 0,1 1 0 0 0,0 0 0 0 0,0-1 0 0 0,-1 1 0 0 0,1-1 0 0 0,-1 1 0 0 0,0-1 0 0 0,0 1 0 0 0,0-1 0 0 0,0 1 1 0 0,0-1-1 0 0,-1 1 0 0 0,1 0 0 0 0,-1-1 0 0 0,0-1 1 0 0,0 0 19 0 0,-1 0 1 0 0,0 1-1 0 0,0-1 0 0 0,0 1 1 0 0,0-1-1 0 0,-1 1 0 0 0,0 0 1 0 0,1 0-1 0 0,-1 0 0 0 0,-2-1-19 0 0,-4-3 52 0 0,0 0-1 0 0,-1 0 0 0 0,0 1 1 0 0,0 1-1 0 0,0-1 0 0 0,-1 2 1 0 0,-3-2-52 0 0,8 4 9 0 0,1 1 0 0 0,-1-1 0 0 0,0 1 1 0 0,1 0-1 0 0,-1 0 0 0 0,0 0 0 0 0,1 1 0 0 0,-1 0 1 0 0,0 0-1 0 0,0 1 0 0 0,1 0 0 0 0,-1 0 0 0 0,0 0 1 0 0,-2 1-10 0 0,1 1-34 0 0,1-1 0 0 0,0 1 1 0 0,-1 1-1 0 0,1-1 0 0 0,0 1 1 0 0,1 1-1 0 0,-1-1 0 0 0,1 1 1 0 0,0-1-1 0 0,0 1 0 0 0,-3 4 34 0 0,3-3-74 0 0,1-2-121 0 0,1 0 0 0 0,-1 1 0 0 0,1-1 0 0 0,0 1 0 0 0,0 0 1 0 0,0 1 193 0 0,-1 6-594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6:59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14 8752 0 0,'-3'-2'94'0'0,"0"0"1"0"0,-1 1 0 0 0,1-1 0 0 0,0 1-1 0 0,-1 0 1 0 0,1-1 0 0 0,-1 1-1 0 0,1 1 1 0 0,-1-1 0 0 0,0 1-1 0 0,1-1 1 0 0,-1 1 0 0 0,0 0 0 0 0,1 0-1 0 0,-1 1 1 0 0,0-1 0 0 0,1 1-1 0 0,-1-1 1 0 0,1 1 0 0 0,-1 1 0 0 0,1-1-1 0 0,-1 0 1 0 0,1 1 0 0 0,0-1-1 0 0,0 1 1 0 0,-1 0 0 0 0,1 0-1 0 0,1 1 1 0 0,-1-1 0 0 0,0 0 0 0 0,0 1-1 0 0,0 1-94 0 0,-6 8 229 0 0,1 0 0 0 0,0 0 0 0 0,1 0 0 0 0,0 1 0 0 0,1 0 0 0 0,1 0 0 0 0,-1 6-229 0 0,-4 12 146 0 0,2 1 1 0 0,-2 20-147 0 0,4-12 397 0 0,3-1-1 0 0,1 1 0 0 0,1 0 1 0 0,5 32-397 0 0,1-18 26 0 0,2 1 0 0 0,2-2 0 0 0,8 24-26 0 0,-9-52-1 0 0,0 0 0 0 0,1-1 0 0 0,1 0 1 0 0,2-1-1 0 0,0 0 0 0 0,1 0 0 0 0,2-2 1 0 0,5 7 0 0 0,-11-17 3 0 0,0-1 1 0 0,1 0-1 0 0,0-1 1 0 0,1 0-1 0 0,0 0 1 0 0,0-1 0 0 0,0-1-1 0 0,1 0 1 0 0,1 0-1 0 0,9 3-3 0 0,-12-6-31 0 0,0-1-1 0 0,0 0 0 0 0,0 0 1 0 0,0-1-1 0 0,1-1 0 0 0,-1 0 0 0 0,1 0 1 0 0,-1-1-1 0 0,1 0 0 0 0,-1-1 1 0 0,0 0-1 0 0,1-1 0 0 0,-1 0 1 0 0,4-2 31 0 0,-6 2-120 0 0,-1-1 1 0 0,0 0 0 0 0,1-1 0 0 0,-1 0 0 0 0,-1 0 0 0 0,1-1 0 0 0,-1 1 0 0 0,0-1-1 0 0,0-1 1 0 0,1 0 119 0 0,8-10 243 0 0,0-1-1 0 0,11-18-242 0 0,-15 18 119 0 0,0-1 0 0 0,-2 0-1 0 0,0 0 1 0 0,-1 0 0 0 0,-1-1 0 0 0,0-1 0 0 0,-2 1-1 0 0,0-1 1 0 0,-1 0 0 0 0,-1-1-119 0 0,1-14-6 0 0,-2 1 1 0 0,-2 0-1 0 0,0-1 0 0 0,-3 1 1 0 0,-3-19 5 0 0,-2 16 264 0 0,-1 1 1 0 0,-1 0-1 0 0,-2 1 0 0 0,-2 0 1 0 0,-1 1-1 0 0,-1 0 0 0 0,-9-10-264 0 0,20 36 15 0 0,-1 0-1 0 0,1 0 0 0 0,-2 0 0 0 0,1 1 0 0 0,-1-1 0 0 0,0 2 1 0 0,0-1-1 0 0,-1 1 0 0 0,0 0 0 0 0,0 1 0 0 0,-1-1 0 0 0,1 2 1 0 0,-1-1-1 0 0,-3 0-14 0 0,1 1 0 0 0,-1 0 0 0 0,-1 0 0 0 0,1 2 0 0 0,0-1 1 0 0,-1 1-1 0 0,1 1 0 0 0,-1 0 0 0 0,0 1 0 0 0,1 1 0 0 0,-12 1 0 0 0,7 0-437 0 0,-1 1-1 0 0,1 0 0 0 0,0 2 0 0 0,0 0 0 0 0,-1 2 438 0 0,-12 5-1194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0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1 119 9544 0 0,'0'0'346'0'0,"2"0"366"0"0,7 3-225 0 0,-6-3-276 0 0,0 0-1 0 0,0 0 1 0 0,-1 0 0 0 0,1-1 0 0 0,0 1-1 0 0,0-1 1 0 0,0 0 0 0 0,0 1-1 0 0,1-2-210 0 0,12-2 503 0 0,-4 2-212 0 0,0-1 0 0 0,0 0 1 0 0,0-1-1 0 0,-1 0 1 0 0,0-1-1 0 0,11-6-291 0 0,6-2 404 0 0,34-16 173 0 0,13-7 265 0 0,-75 36-820 0 0,0 0-1 0 0,1-1 1 0 0,-1 1-1 0 0,1 0 1 0 0,-1 0-1 0 0,1 0 0 0 0,0-1 1 0 0,-1 1-1 0 0,1 0 1 0 0,-1 0-1 0 0,1 0 1 0 0,-1 0-1 0 0,1 0 0 0 0,-1 0 1 0 0,1 0-1 0 0,-1 0 1 0 0,1 0-1 0 0,0 0 1 0 0,-1 0-1 0 0,1 0 0 0 0,-1 1 1 0 0,1-1-1 0 0,-1 0 1 0 0,1 0-1 0 0,-1 1-21 0 0,4 12 787 0 0,-3-9-730 0 0,-1 4 84 0 0,0 1-1 0 0,-1-1 0 0 0,1 1 1 0 0,-2-1-1 0 0,1 0 0 0 0,-2 3-140 0 0,-1 7 112 0 0,-2 33 50 0 0,2 0 0 0 0,2 1 1 0 0,3 10-163 0 0,0-14 79 0 0,-1-4-57 0 0,2 0-1 0 0,2-1 0 0 0,4 10-21 0 0,-7-48-44 0 0,0-1-1 0 0,1 0 0 0 0,-1 0 0 0 0,1 0 0 0 0,0 0 1 0 0,0 0-1 0 0,2 1 45 0 0,5 12-792 0 0,-5-22-1492 0 0,0-1 954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0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53 8752 0 0,'-5'-2'74'0'0,"1"-2"-1"0"0,-1 1 1 0 0,1 0 0 0 0,-1-1 0 0 0,-1-2-74 0 0,1 1 474 0 0,1 2 1 0 0,-1-1 0 0 0,0 0 0 0 0,-4-2-475 0 0,5 4 232 0 0,0 1 0 0 0,0-1 0 0 0,0 1 0 0 0,-1 0 0 0 0,1 0 0 0 0,0 1 0 0 0,0-1-1 0 0,-1 1 1 0 0,1 0 0 0 0,0 0 0 0 0,0 1 0 0 0,-1-1 0 0 0,1 1 0 0 0,0 0 0 0 0,0 0 0 0 0,0 0 0 0 0,0 0 0 0 0,0 1 0 0 0,0 0 0 0 0,-3 1-232 0 0,-8 5 401 0 0,1 1 0 0 0,0 0 0 0 0,1 1 0 0 0,-10 9-401 0 0,10-8 121 0 0,0 1 0 0 0,1 1 0 0 0,0 0 0 0 0,1 0-1 0 0,1 1 1 0 0,0 1 0 0 0,1 0 0 0 0,1 0 0 0 0,0 1-1 0 0,1 0-120 0 0,-10 21 188 0 0,3 1 0 0 0,1 1 0 0 0,1 0 0 0 0,2 1-1 0 0,2 0 1 0 0,2 0 0 0 0,0 27-188 0 0,5-30 14 0 0,1 1-1 0 0,2 0 1 0 0,1-1 0 0 0,3 1-1 0 0,1-1 1 0 0,1-1 0 0 0,2 1-1 0 0,13 29-13 0 0,-3-19 0 0 0,2-1 0 0 0,3-2 0 0 0,1 0 0 0 0,2-1 0 0 0,1-2 0 0 0,3-1 0 0 0,13 11 0 0 0,-37-43-8 0 0,0 1-1 0 0,1-2 0 0 0,0 1 1 0 0,1-1-1 0 0,-1 0 0 0 0,2-1 1 0 0,-1 0-1 0 0,0-1 0 0 0,1 0 1 0 0,0-1-1 0 0,5 1 9 0 0,-6-2-32 0 0,-1-1 0 0 0,0 0-1 0 0,1-1 1 0 0,-1 0 0 0 0,1-1 0 0 0,0 0-1 0 0,-1 0 1 0 0,1-1 0 0 0,-1-1 0 0 0,1 1-1 0 0,-1-1 1 0 0,0-1 0 0 0,0 0 0 0 0,4-1 32 0 0,1-3-64 0 0,-1 0 0 0 0,0 0 0 0 0,0-2-1 0 0,0 1 1 0 0,-1-1 0 0 0,0-1 0 0 0,7-8 64 0 0,-2 0-85 0 0,0 0 0 0 0,-1-1 0 0 0,-1-1-1 0 0,4-9 86 0 0,-2 0-116 0 0,-1-1 0 0 0,-2 0 0 0 0,-1-1-1 0 0,-1-1 1 0 0,-2 0 0 0 0,3-15 116 0 0,-4 2-102 0 0,-1-2 1 0 0,-2 1-1 0 0,-2-1 0 0 0,-3-17 102 0 0,-1 25 93 0 0,-2 0-1 0 0,-2 0 0 0 0,-2 0 0 0 0,-1 1 0 0 0,-2 0 0 0 0,-2 0 1 0 0,-1 1-1 0 0,-5-8-92 0 0,7 25 24 0 0,-1 0 0 0 0,0 1 0 0 0,-2 0 0 0 0,0 0 0 0 0,-1 2 0 0 0,-1 0 1 0 0,0 0-1 0 0,-2 2 0 0 0,0 0 0 0 0,0 0 0 0 0,-1 2 0 0 0,-6-3-24 0 0,14 10 22 0 0,0 0 0 0 0,0 1 0 0 0,-1 0 0 0 0,0 1 1 0 0,0 0-1 0 0,0 1 0 0 0,-11-2-22 0 0,15 3-134 0 0,-1 1 1 0 0,0 0 0 0 0,0 1 0 0 0,1 0 0 0 0,-1 0-1 0 0,0 1 1 0 0,0 0 0 0 0,1 0 0 0 0,-1 1 0 0 0,1 0-1 0 0,-1 0 1 0 0,-1 2 133 0 0,-3 2-742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1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287 210 12328 0 0,'-4'-7'279'0'0,"0"0"1"0"0,-1 0-1 0 0,1 1 1 0 0,-2-1-1 0 0,1 1 0 0 0,-1 1 1 0 0,1-1-1 0 0,-2 1 1 0 0,1 0-1 0 0,0 0 1 0 0,-1 0-1 0 0,0 1 1 0 0,-4-2-280 0 0,0 1 397 0 0,0 0 1 0 0,0 1-1 0 0,-1 0 0 0 0,-5-1-397 0 0,12 4-5 0 0,-1 0-1 0 0,0 1 1 0 0,1-1-1 0 0,-1 1 1 0 0,1 0-1 0 0,-1 1 1 0 0,1-1-1 0 0,-1 1 1 0 0,1 0-1 0 0,-4 1 6 0 0,5 0 72 0 0,1-1-1 0 0,0 1 1 0 0,0 0-1 0 0,0-1 0 0 0,0 1 1 0 0,0 1-1 0 0,0-1 0 0 0,0 0 1 0 0,1 1-1 0 0,-1-1 0 0 0,1 1 1 0 0,0 0-1 0 0,0 0 0 0 0,-1 0-71 0 0,-1 3 87 0 0,1 0 0 0 0,-1 1-1 0 0,1-1 1 0 0,0 1-1 0 0,1 0 1 0 0,-2 3-87 0 0,1 3 35 0 0,0 1-1 0 0,0-1 1 0 0,1 1-1 0 0,1 0 1 0 0,0 0-1 0 0,1 0 1 0 0,1 9-35 0 0,0-15-6 0 0,0 0 0 0 0,1 0 0 0 0,0 0 0 0 0,0-1 0 0 0,1 1 0 0 0,-1-1 0 0 0,2 0 0 0 0,-1 1 0 0 0,1-1 1 0 0,0-1-1 0 0,1 1 0 0 0,-1-1 0 0 0,1 1 0 0 0,2 0 6 0 0,20 18-29 0 0,1 0 1 0 0,22 14 28 0 0,-14-12 3 0 0,16 17-3 0 0,-27-21 19 0 0,-2 0-1 0 0,-1 1 1 0 0,0 1-1 0 0,-2 1 0 0 0,13 23-18 0 0,-30-43 20 0 0,0 0-1 0 0,0 0 0 0 0,-1 1 1 0 0,1-1-1 0 0,-2 1 1 0 0,1-1-1 0 0,-1 1 0 0 0,0 0 1 0 0,0-1-1 0 0,0 1 0 0 0,-1 0-19 0 0,0-3 1 0 0,0 0-1 0 0,-1-1 0 0 0,1 1 1 0 0,-1-1-1 0 0,0 1 0 0 0,0 0 1 0 0,0-1-1 0 0,0 0 1 0 0,-1 1-1 0 0,1-1 0 0 0,-1 0 1 0 0,0 1-1 0 0,0-1 0 0 0,0 0 1 0 0,0-1-1 0 0,-1 1 0 0 0,1 0 1 0 0,-1-1-1 0 0,0 1 0 0 0,-2 1 0 0 0,0-1 0 0 0,0 0 0 0 0,-1 0 0 0 0,1 0 0 0 0,-1-1 0 0 0,1 0 0 0 0,-1 0 0 0 0,0 0 0 0 0,0-1 0 0 0,0 0 0 0 0,0 0 0 0 0,0 0 0 0 0,0-1 0 0 0,0 0 0 0 0,0 0 0 0 0,0-1 0 0 0,0 1 0 0 0,0-1 0 0 0,0-1 0 0 0,0 1 0 0 0,-4-3 0 0 0,5 3 0 0 0,0-1 0 0 0,0 0 0 0 0,0-1 0 0 0,0 1 0 0 0,1-1 0 0 0,-1 0 0 0 0,1 0 0 0 0,0-1 0 0 0,0 1 0 0 0,0-1 0 0 0,0 0 0 0 0,1 0 0 0 0,-1 0 0 0 0,1 0 0 0 0,0-1 0 0 0,0 1 0 0 0,1-1 0 0 0,-1 0 0 0 0,1 0 0 0 0,0 0 0 0 0,1 0 0 0 0,-1 0 0 0 0,0-2 0 0 0,0-7 0 0 0,1-1 0 0 0,0 0 0 0 0,1 0 0 0 0,1 1 0 0 0,0-1 0 0 0,1 0 0 0 0,1-3 0 0 0,4-14 0 0 0,1 1 0 0 0,10-25 0 0 0,13-24 0 0 0,-12 35 0 0 0,-2-2 0 0 0,-3 0 0 0 0,-1-3 0 0 0,-6 18 0 0 0,-3 0 0 0 0,0-6 0 0 0,-3 24 0 0 0,-1 0 0 0 0,0 0 0 0 0,-1 0 0 0 0,-1 0 0 0 0,0 0 0 0 0,-2-5 0 0 0,2 12 8 0 0,-1 0 0 0 0,0 0 0 0 0,0 0 0 0 0,0 1 0 0 0,-1-1 0 0 0,0 1 0 0 0,-1 0-1 0 0,1 0 1 0 0,-1 1 0 0 0,0-1 0 0 0,0 1 0 0 0,-1 0 0 0 0,0 0 0 0 0,0 0-8 0 0,4 4-36 0 0,0-1 0 0 0,0 1 0 0 0,-1-1 0 0 0,1 1 0 0 0,-1 0 0 0 0,1-1 0 0 0,-1 1 0 0 0,1 1 0 0 0,-1-1 0 0 0,0 0 0 0 0,1 1-1 0 0,-1-1 1 0 0,0 1 0 0 0,0 0 0 0 0,1 0 0 0 0,-1 0 0 0 0,0 0 0 0 0,0 0 0 0 0,1 0 0 0 0,-1 1 0 0 0,0 0 0 0 0,1-1 0 0 0,-1 1 0 0 0,0 0 0 0 0,1 0 0 0 0,-1 1 0 0 0,1-1 0 0 0,0 0 0 0 0,-1 1 0 0 0,1-1 0 0 0,0 1 0 0 0,0 0 0 0 0,0 0 0 0 0,0 0 0 0 0,0 0 0 0 0,0 0 0 0 0,1 0 0 0 0,-1 1 36 0 0,-6 7-1438 0 0,1 0-73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13 10328 0 0,'-5'-2'154'0'0,"1"0"1"0"0,-1 0-1 0 0,1 1 1 0 0,-1-1 0 0 0,0 1-1 0 0,0 0 1 0 0,0 0-1 0 0,1 1 1 0 0,-1 0-1 0 0,0 0 1 0 0,0 0-1 0 0,0 0 1 0 0,0 1 0 0 0,-1 0-155 0 0,-29 2 1825 0 0,24-2-1503 0 0,0 0-1 0 0,0 0 1 0 0,0 1-1 0 0,1 1 1 0 0,-1 0-1 0 0,0 0 0 0 0,-4 3-321 0 0,-18 10 407 0 0,0 1-1 0 0,1 2 0 0 0,1 1 1 0 0,-9 9-407 0 0,29-20 94 0 0,0 0 0 0 0,1 1 1 0 0,0 0-1 0 0,1 1 0 0 0,0 0 1 0 0,1 0-1 0 0,0 1 0 0 0,0 0 1 0 0,1 1-1 0 0,1-1 0 0 0,0 1 1 0 0,-3 12-95 0 0,2 5 48 0 0,1-1 0 0 0,1 1 0 0 0,2-1 0 0 0,0 1 0 0 0,3 0 0 0 0,0 0 0 0 0,2 0 0 0 0,3 17-48 0 0,5 9 31 0 0,2 0 0 0 0,2-1 1 0 0,3 0-1 0 0,3 1-31 0 0,-2-12-16 0 0,2-1-1 0 0,3-1 0 0 0,1-2 1 0 0,1 0-1 0 0,28 32 17 0 0,-41-57-51 0 0,1 0-1 0 0,0-1 0 0 0,1-1 0 0 0,1 0 0 0 0,8 5 52 0 0,-13-11 0 0 0,0 0-1 0 0,1 0 1 0 0,0-2-1 0 0,0 1 1 0 0,1-1-1 0 0,0-1 0 0 0,0 0 1 0 0,0-1-1 0 0,1 0 1 0 0,5 0 0 0 0,0-1 0 0 0,0 0 0 0 0,0-1 0 0 0,0-1 0 0 0,0-1 0 0 0,0-1 0 0 0,2 0 0 0 0,-7-1 0 0 0,0 0 0 0 0,0 0 0 0 0,0-1 0 0 0,-1-1 0 0 0,0 0 0 0 0,1-1 0 0 0,-2 0 0 0 0,1-1 0 0 0,-1 0 0 0 0,0-1 0 0 0,5-4 0 0 0,-1-1 0 0 0,0-1 0 0 0,-1 0 0 0 0,-1-1 0 0 0,0 0 0 0 0,-1-1 0 0 0,-1 0 0 0 0,0-1 0 0 0,-1-1 0 0 0,-1 0 0 0 0,-1 0 0 0 0,0 0 0 0 0,-1-1 0 0 0,-2 0 0 0 0,5-20 0 0 0,-7 17 3 0 0,0 0 0 0 0,-1 0 0 0 0,-1 0 0 0 0,-1-1-1 0 0,-1 1 1 0 0,-4-20-3 0 0,0 11 117 0 0,-2 1 0 0 0,-1 0 0 0 0,-1 0-1 0 0,-10-20-116 0 0,-4 0 89 0 0,-3 1 0 0 0,-2 1 0 0 0,-1 1 0 0 0,-3 1-1 0 0,-16-15-88 0 0,28 37-303 0 0,-2 1-1 0 0,0 1 0 0 0,-2 0 1 0 0,-1 2-1 0 0,0 1 0 0 0,-1 1 1 0 0,-1 1-1 0 0,-12-5 304 0 0,10 6-1163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3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59 10696 0 0,'-2'-4'110'0'0,"0"-1"0"0"0,0 1 1 0 0,0 0-1 0 0,-1 0 0 0 0,1 0 1 0 0,-1 0-1 0 0,0 0 0 0 0,0 0 0 0 0,-1 1 1 0 0,1-1-111 0 0,1 3 214 0 0,0-1 0 0 0,0 1-1 0 0,0 0 1 0 0,0-1 0 0 0,0 1 0 0 0,0 0 0 0 0,0 0 0 0 0,0 0 0 0 0,0 0 0 0 0,0 1 0 0 0,-1-1 0 0 0,1 0 0 0 0,0 1-1 0 0,-1 0 1 0 0,1 0 0 0 0,0-1 0 0 0,-1 1 0 0 0,1 1 0 0 0,0-1 0 0 0,-3 0-214 0 0,-2 2 201 0 0,0 0 0 0 0,0 0 0 0 0,0 1 0 0 0,1-1 0 0 0,-1 1 0 0 0,1 1 0 0 0,0 0 0 0 0,0-1 0 0 0,0 2 0 0 0,0-1 0 0 0,0 1 0 0 0,1 0 0 0 0,0 0 0 0 0,0 0 0 0 0,1 1 0 0 0,-1-1 0 0 0,1 1 0 0 0,0 0 0 0 0,1 1 0 0 0,-1 0-201 0 0,0 1 33 0 0,1 0 1 0 0,1 0 0 0 0,-1 0 0 0 0,1 0 0 0 0,1 0-1 0 0,-1 0 1 0 0,1 0 0 0 0,1 1 0 0 0,0-1 0 0 0,0 0-1 0 0,0 1 1 0 0,1-1 0 0 0,0 0 0 0 0,1 1 0 0 0,0-1 0 0 0,0 0-1 0 0,3 4-33 0 0,3 11 0 0 0,2-1 0 0 0,1 0 0 0 0,12 18 0 0 0,-16-28 0 0 0,1-1 0 0 0,1-1 0 0 0,-1 0 0 0 0,2 0 0 0 0,-1 0 0 0 0,1-1 0 0 0,10 6 0 0 0,-17-13-16 0 0,-1 0-1 0 0,1-1 1 0 0,-1 1-1 0 0,1-1 1 0 0,0 1-1 0 0,0-1 1 0 0,0 0-1 0 0,0 0 1 0 0,0-1-1 0 0,0 1 1 0 0,0-1-1 0 0,0 1 1 0 0,0-1-1 0 0,0 0 1 0 0,0 0-1 0 0,0 0 1 0 0,1 0 16 0 0,0-1-51 0 0,0 0 0 0 0,0-1 1 0 0,0 1-1 0 0,-1-1 0 0 0,1 1 1 0 0,0-1-1 0 0,-1 0 0 0 0,1 0 1 0 0,-1-1-1 0 0,0 1 0 0 0,3-3 51 0 0,5-6-52 0 0,-1 0 0 0 0,0-1-1 0 0,-1-1 1 0 0,-1 1 0 0 0,0-1-1 0 0,2-5 53 0 0,-5 9 0 0 0,0-1 0 0 0,0 0 0 0 0,-1 0 0 0 0,-1-1 0 0 0,0 1 0 0 0,0-1 0 0 0,-1 0 0 0 0,1-5 0 0 0,-3 11 0 0 0,1 0 0 0 0,-1 1 0 0 0,0-1 0 0 0,-1 0 0 0 0,1 1 0 0 0,-1-1 0 0 0,1 0 0 0 0,-1 1 0 0 0,-1-1 0 0 0,1 1 0 0 0,-1 0 0 0 0,1-1 0 0 0,-1 1 0 0 0,-1 0 0 0 0,1 0 0 0 0,-1 0 0 0 0,1 0 0 0 0,-1 0 0 0 0,0 1 0 0 0,-3-4 0 0 0,-2 0 7 0 0,-1-1-1 0 0,0 1 1 0 0,0 1-1 0 0,-1-1 0 0 0,1 2 1 0 0,-1-1-1 0 0,-1 1 1 0 0,1 1-1 0 0,-1 0 0 0 0,-5-1-6 0 0,14 4-7 0 0,2 1 3 0 0,-1 0-1 0 0,1 0 0 0 0,-1 0 1 0 0,1 0-1 0 0,-1-1 1 0 0,1 1-1 0 0,-1 0 1 0 0,1 0-1 0 0,-1-1 1 0 0,1 1-1 0 0,0 0 1 0 0,-1-1-1 0 0,1 1 1 0 0,0 0-1 0 0,-1-1 1 0 0,1 1-1 0 0,0-1 1 0 0,-1 1-1 0 0,1-1 1 0 0,0 1-1 0 0,0-1 0 0 0,0 1 1 0 0,-1 0-1 0 0,1-1 5 0 0,0 0-2 0 0,0 1-1 0 0,0 0 1 0 0,-1-1-1 0 0,1 1 0 0 0,0 0 1 0 0,0-1-1 0 0,0 1 1 0 0,0 0-1 0 0,0-1 1 0 0,0 1-1 0 0,0 0 0 0 0,0-1 1 0 0,0 1-1 0 0,0-1 1 0 0,0 1-1 0 0,0 0 0 0 0,0-1 1 0 0,0 1-1 0 0,0 0 1 0 0,0-1-1 0 0,0 1 0 0 0,0-1 1 0 0,0 1-1 0 0,0 0 1 0 0,1-1-1 0 0,-1 1 1 0 0,0 0-1 0 0,0-1 0 0 0,1 1 1 0 0,-1 0-1 0 0,0 0 1 0 0,0-1-1 0 0,1 1 0 0 0,-1 0 1 0 0,0 0-1 0 0,1-1 1 0 0,-1 1-1 0 0,0 0 0 0 0,1 0 1 0 0,-1 0-1 0 0,0 0 1 0 0,1-1-1 0 0,-1 1 1 0 0,0 0-1 0 0,1 0 0 0 0,-1 0 1 0 0,0 0-1 0 0,1 0 1 0 0,-1 0-1 0 0,1 0 0 0 0,-1 0 3 0 0,3 0 3 0 0,-1 1-1 0 0,0-1 1 0 0,1 1-1 0 0,-1 0 1 0 0,1 0-1 0 0,-1 0 1 0 0,0 0-1 0 0,1 0 1 0 0,-1 0-1 0 0,0 0 1 0 0,0 1-1 0 0,0-1 1 0 0,0 1-1 0 0,0 0 1 0 0,-1-1-1 0 0,1 1 1 0 0,0 0-1 0 0,-1 0 1 0 0,1 0-1 0 0,0 2-2 0 0,5 7 7 0 0,0 0-1 0 0,-1 1 1 0 0,2 5-7 0 0,-5-10-6 0 0,10 23 252 0 0,-2 0 0 0 0,-1 1 0 0 0,-2 0 0 0 0,4 23-246 0 0,13 130 1149 0 0,-24-175-1210 0 0,1 12 61 0 0,-1 0 0 0 0,-1 0 0 0 0,-1 1 0 0 0,-1-1 0 0 0,-4 19 0 0 0,3-27 0 0 0,0-1 0 0 0,0 1 0 0 0,-1-1 0 0 0,-1 0 0 0 0,0 0 0 0 0,-1 0 0 0 0,0-1 0 0 0,-1 0 0 0 0,0 0 0 0 0,-3 2 0 0 0,6-9-276 0 0,0 1-1 0 0,0-1 0 0 0,-1 0 0 0 0,0-1 0 0 0,-2 3 277 0 0,0-9-2289 0 0,0-4 347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3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411 73 10112 0 0,'-48'-6'472'0'0,"40"4"-230"0"0,-1 1 0 0 0,1 0 1 0 0,-1 0-1 0 0,0 1 0 0 0,1 0 0 0 0,-1 0 1 0 0,1 1-1 0 0,-1 0 0 0 0,1 0 1 0 0,-1 1-1 0 0,1 0 0 0 0,0 1 1 0 0,0 0-1 0 0,-6 3-242 0 0,4-2 357 0 0,-1 2 1 0 0,1-1-1 0 0,0 2 1 0 0,1-1-1 0 0,0 1 0 0 0,0 1 1 0 0,0-1-1 0 0,1 1 1 0 0,0 1-1 0 0,-5 7-357 0 0,0 3 225 0 0,1 0-1 0 0,1 1 1 0 0,1 0-1 0 0,1 1 1 0 0,-2 7-225 0 0,-1 8 266 0 0,1 1 0 0 0,-4 30-266 0 0,6-7 32 0 0,3 0 1 0 0,2 0-1 0 0,3 0 0 0 0,3 0 1 0 0,2 0-1 0 0,3 0 0 0 0,8 29-32 0 0,-6-45 0 0 0,2 1 0 0 0,2-2 0 0 0,2 1 0 0 0,17 32 0 0 0,-21-52 0 0 0,2-1 0 0 0,0 0 0 0 0,2-1 0 0 0,0-1 0 0 0,2 0 0 0 0,0-1 0 0 0,1-1 0 0 0,21 17 0 0 0,-21-21 38 0 0,0-1 0 0 0,1-1 0 0 0,0-1 0 0 0,20 9-38 0 0,-31-17 11 0 0,1-1-1 0 0,-1 0 1 0 0,1 0-1 0 0,0 0 1 0 0,0-1-1 0 0,0-1 1 0 0,1 1-1 0 0,-1-2 1 0 0,0 1-1 0 0,0-1 0 0 0,1 0 1 0 0,-1-1-1 0 0,6-1-10 0 0,1-2-13 0 0,-1-1 0 0 0,0 0-1 0 0,1-1 1 0 0,-2-1-1 0 0,1 0 1 0 0,-1-1-1 0 0,0 0 1 0 0,-1-1-1 0 0,0-1 1 0 0,0 0 0 0 0,-1-1-1 0 0,0 0 1 0 0,-1-1-1 0 0,9-12 14 0 0,0-3-10 0 0,-1 0 0 0 0,-2-2 0 0 0,0 0 0 0 0,-2-1 0 0 0,-2 0 0 0 0,7-23 10 0 0,-5 12-12 0 0,-3-2 1 0 0,-2 1-1 0 0,-1-1 0 0 0,-2-1 0 0 0,-2 1 0 0 0,-2-1 0 0 0,-2-7 12 0 0,-2 15 164 0 0,-2 1 0 0 0,-1 0 0 0 0,-2 0 0 0 0,-1 0 0 0 0,-2 1-1 0 0,-1 0 1 0 0,-1 0 0 0 0,-2 1 0 0 0,-3-2-164 0 0,-29-54-609 0 0,-3 3 0 0 0,-12-11 609 0 0,32 56-100 0 0,-2 2 0 0 0,-7-6 100 0 0,31 39-111 0 0,0 1 1 0 0,0-1-1 0 0,-5-2 111 0 0,6 5-67 0 0,-7-7-164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4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1 143 9320 0 0,'0'0'201'0'0,"0"0"50"0"0,0 0 61 0 0,0 0 28 0 0,0 0 4 0 0,7-13 825 0 0,0 2-679 0 0,-1-1 1 0 0,0 0 0 0 0,-1 0-1 0 0,0-1 1 0 0,-1 0-1 0 0,2-12-490 0 0,3-6 473 0 0,-5 40-266 0 0,-1 1-1 0 0,0 0 1 0 0,1 5-207 0 0,17 100 273 0 0,-3 20-273 0 0,-17-129 6 0 0,16 167 134 0 0,-14-144-160 0 0,-2-16-67 0 0,1-1 1 0 0,0 1 0 0 0,1-1 0 0 0,0 1-1 0 0,0-1 1 0 0,5 9 86 0 0,-8-21-119 0 0,1 1-31 0 0,-1 0 1 0 0,1 0 0 0 0,0 0 0 0 0,-1 0-1 0 0,1 0 1 0 0,0 0 0 0 0,-1 0 0 0 0,1 0-1 0 0,0 0 1 0 0,0 0 0 0 0,0-1 0 0 0,0 1-1 0 0,0 0 150 0 0,-1-1-882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20:31.89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505 0 13152 0 0,'4'20'313'0'0,"-2"0"0"0"0,1 7-313 0 0,0 11 54 0 0,-1-17-96 0 0,-1-1 1 0 0,-2 20 41 0 0,0-2-151 0 0,-4 57-171 0 0,3-63 247 0 0,-12 89-189 0 0,3-39 215 0 0,4-2 81 0 0,2 31-32 0 0,-2 119 632 0 0,7-207-619 0 0,8 738 278 0 0,-5-639-293 0 0,18 444 22 0 0,-16-147 319 0 0,-23 1-62 0 0,-16-67-219 0 0,-21-1 23 0 0,-7-20-17 0 0,-38 188 91 0 0,64-330-129 0 0,21-107 73 0 0,-12 118 154 0 0,9-59 69 0 0,-14 133 1120 0 0,8 128-1442 0 0,11-159 261 0 0,0-19-65 0 0,-3-9-146 0 0,0-19-36 0 0,4-15-14 0 0,6-111 0 0 0,0 47 0 0 0,6 530-190 0 0,10-386 9 0 0,-6-187 102 0 0,8 105-77 0 0,8 29 58 0 0,-8-61 26 0 0,-4-74-830 0 0,13 48 902 0 0,-6-37-907 0 0,14 56-1630 0 0,-22-108 1708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4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12304 0 0,'0'0'266'0'0,"0"0"1"0"0,-11 10-160 0 0,7-3 205 0 0,0-1 1 0 0,0 1-1 0 0,0 0 1 0 0,1 1-1 0 0,1-1 1 0 0,-1 0-1 0 0,1 1 1 0 0,0-1-1 0 0,1 1 1 0 0,-1 3-313 0 0,0 7 454 0 0,1 0-1 0 0,1 0 1 0 0,2 17-454 0 0,3 7 323 0 0,2 0 0 0 0,1 0 0 0 0,4 5-323 0 0,-6-27 16 0 0,0-1 0 0 0,2 0 0 0 0,0-1 0 0 0,1 0 0 0 0,0 0 0 0 0,9 11-16 0 0,-14-23 0 0 0,1-1 0 0 0,-1 0 0 0 0,1 0 0 0 0,0-1 0 0 0,1 1 0 0 0,-1-1 0 0 0,1 0 0 0 0,-1 0 0 0 0,1-1 0 0 0,1 0 0 0 0,-1 0 0 0 0,3 1 0 0 0,-6-3 0 0 0,1 0 0 0 0,-1 0 0 0 0,0 0 0 0 0,0 0 0 0 0,1-1 0 0 0,-1 1 0 0 0,0-1 0 0 0,1 0 0 0 0,-1 0 0 0 0,0 0 0 0 0,1 0 0 0 0,-1-1 0 0 0,0 1 0 0 0,1-1 0 0 0,-1 0 0 0 0,0 0 0 0 0,0 0 0 0 0,0-1 0 0 0,0 1 0 0 0,0-1 0 0 0,0 1 0 0 0,0-1 0 0 0,0 0 0 0 0,0 0 0 0 0,-1 0 0 0 0,2-2 0 0 0,2-4 1 0 0,1 0 1 0 0,-1 0-1 0 0,-1-1 0 0 0,1 0 0 0 0,-2 0 0 0 0,1 0 0 0 0,2-10-1 0 0,2-7 37 0 0,-1-1 1 0 0,1-9-38 0 0,-4 9 38 0 0,-2 0 1 0 0,0 1-1 0 0,-2-2 1 0 0,-1 1-1 0 0,-2-12-38 0 0,2 31 13 0 0,-1 1 0 0 0,0 0 0 0 0,-1 0 0 0 0,0 0 0 0 0,0 0 0 0 0,0 0 0 0 0,-1 1 0 0 0,0-1 0 0 0,0 1 1 0 0,-1-1-1 0 0,-1-1-13 0 0,2 3 18 0 0,-1 1-1 0 0,0-1 1 0 0,0 1 0 0 0,0 0 0 0 0,0 1 0 0 0,-1-1 0 0 0,0 1 0 0 0,1-1 0 0 0,-1 1 0 0 0,0 1 0 0 0,-1-1 0 0 0,1 1 0 0 0,0 0 0 0 0,-3-1-18 0 0,-1 1 19 0 0,1 0 1 0 0,-1 0-1 0 0,1 1 0 0 0,-1 0 1 0 0,1 1-1 0 0,-1 0 1 0 0,0 0-1 0 0,1 1 1 0 0,-1 0-1 0 0,0 0-19 0 0,-6 3-25 0 0,1 0 0 0 0,-1 0 0 0 0,1 2 0 0 0,-1 0 0 0 0,-1 1 25 0 0,10-3-319 0 0,0 0 0 0 0,-1 1 0 0 0,2-1 0 0 0,-1 1 0 0 0,0 0 0 0 0,1 1 0 0 0,0-1 0 0 0,-3 5 319 0 0,3 0-1122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5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8 334 5440 0 0,'0'0'116'0'0,"0"0"70"0"0,0 0 234 0 0,0 0 100 0 0,0 0 22 0 0,-6 0 206 0 0,5-1 4424 0 0,1-2-5003 0 0,1 0 0 0 0,0 0 0 0 0,0 0 1 0 0,0 0-1 0 0,0 0 0 0 0,0 0 1 0 0,1 0-1 0 0,-1 0 0 0 0,3-2-169 0 0,5-11 497 0 0,66-153 547 0 0,-50 95-1102 0 0,-18 45-888 0 0,-6 16 350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688 61 8208 0 0,'-7'-5'260'0'0,"-1"0"1"0"0,1 1 0 0 0,-1-1 0 0 0,1 2-1 0 0,-1-1 1 0 0,0 1 0 0 0,-1 0-1 0 0,1 1 1 0 0,0 0 0 0 0,-1 0 0 0 0,1 1-1 0 0,-1 0 1 0 0,-4 0-261 0 0,3 1 360 0 0,0 0 1 0 0,0 1-1 0 0,0 0 1 0 0,1 0-1 0 0,-1 1 1 0 0,0 0-1 0 0,-4 2-360 0 0,-12 5 650 0 0,1 1 0 0 0,-2 2-650 0 0,-39 18 1428 0 0,-9 9-1428 0 0,53-27 227 0 0,2 2 0 0 0,0 0 0 0 0,0 1 0 0 0,1 1 0 0 0,-6 7-227 0 0,8-4 196 0 0,0 0-1 0 0,1 1 0 0 0,1 1 0 0 0,-10 17-195 0 0,17-24 57 0 0,1 1-1 0 0,0-1 0 0 0,2 1 1 0 0,-1 0-1 0 0,2 1 1 0 0,0-1-1 0 0,1 1 0 0 0,-1 4-56 0 0,2 2 136 0 0,0 0-1 0 0,1 0 1 0 0,1 0-1 0 0,2 0 1 0 0,1 13-136 0 0,1-13-20 0 0,0 0 0 0 0,1 0 1 0 0,1-1-1 0 0,1 1 0 0 0,1-2 0 0 0,1 1 1 0 0,0-1-1 0 0,2 0 0 0 0,0-1 0 0 0,6 7 20 0 0,21 19 75 0 0,0-1-1 0 0,3-2 0 0 0,2-2 1 0 0,41 30-75 0 0,-60-52 0 0 0,1 0 1 0 0,1-1 0 0 0,0-2 0 0 0,24 11-1 0 0,-36-20-34 0 0,1-1-1 0 0,-1 0 1 0 0,2-1 0 0 0,-1 0 0 0 0,0-1 0 0 0,1-1 0 0 0,-1 0-1 0 0,1-2 1 0 0,0 0 0 0 0,3 0 34 0 0,-2-2-43 0 0,0-1 0 0 0,0 0 0 0 0,0-2 0 0 0,-1 0 0 0 0,1 0 0 0 0,-1-1 1 0 0,-1-1-1 0 0,1-1 0 0 0,-1-1 0 0 0,5-3 43 0 0,5-5-20 0 0,-1-1 1 0 0,-1-2-1 0 0,-1 0 1 0 0,0-1-1 0 0,10-14 20 0 0,-14 12 2 0 0,0 0 0 0 0,-2-1-1 0 0,-1-1 1 0 0,-1-1-1 0 0,0-3-1 0 0,4-10-36 0 0,-3 0 0 0 0,-1-2 0 0 0,0-7 36 0 0,-7 22-56 0 0,-2-1-1 0 0,0 1 1 0 0,-2-1 0 0 0,0-19 56 0 0,-4 26-41 0 0,0 0 1 0 0,0 0-1 0 0,-2-1 1 0 0,-1 2 0 0 0,0-1-1 0 0,-6-13 41 0 0,-1 2-6 0 0,-1 1 0 0 0,-2-1 0 0 0,-1 2 0 0 0,-1 0 0 0 0,-16-21 6 0 0,18 31 18 0 0,-1 0 0 0 0,0 2 0 0 0,-1 0-1 0 0,-1 0 1 0 0,-1 1 0 0 0,0 2 0 0 0,-1 0-1 0 0,-12-7-17 0 0,14 12-92 0 0,-1 1-1 0 0,0 0 0 0 0,0 1 0 0 0,-1 1 0 0 0,0 1 0 0 0,0 1 1 0 0,0 1-1 0 0,-1 0 0 0 0,1 1 0 0 0,0 1 0 0 0,-2 1 93 0 0,-12 0-643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6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0 113 8840 0 0,'0'0'325'0'0,"0"0"-124"0"0,0 0 281 0 0,0 0 146 0 0,4-1 670 0 0,0-2-1056 0 0,0 0-1 0 0,-1 0 0 0 0,1 0 1 0 0,-1 0-1 0 0,0 0 1 0 0,0 0-1 0 0,0-1 0 0 0,0 0 1 0 0,-1 1-242 0 0,23-39 1697 0 0,-18 30-1253 0 0,-3 4-211 0 0,-4 6-176 0 0,1 1 0 0 0,-1-1 0 0 0,1 1 0 0 0,0-1 0 0 0,-1 1 0 0 0,1 0 0 0 0,0 0 0 0 0,0-1 0 0 0,0 1 0 0 0,0 0-1 0 0,1-1-56 0 0,-1 2 132 0 0,-1 0-4 0 0,1 1 12 0 0,1 1-75 0 0,0 0 0 0 0,0 1 0 0 0,-1-1-1 0 0,1 0 1 0 0,-1 1 0 0 0,1-1-1 0 0,-1 1 1 0 0,0 0 0 0 0,0-1-1 0 0,0 1 1 0 0,0 1-65 0 0,8 36 324 0 0,-7-26-261 0 0,29 146 239 0 0,17 74-35 0 0,-43-213-244 0 0,2-2 0 0 0,3 8-23 0 0,-7-20-260 0 0,0 1 0 0 0,1-1 0 0 0,0 0 1 0 0,0 0-1 0 0,1-1 0 0 0,0 1 0 0 0,2 2 260 0 0,-6-8-1192 0 0,-1-1-50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7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10176 0 0,'0'0'217'0'0,"0"0"63"0"0,0 0 116 0 0,0 0 48 0 0,0 0 11 0 0,0 0-17 0 0,0 0-71 0 0,11-10 621 0 0,14-24 827 0 0,-25 33-1611 0 0,0 1-107 0 0,3 0-55 0 0,-1 1-1 0 0,0-1 1 0 0,0 1-1 0 0,0 0 1 0 0,1 0 0 0 0,-1 0-1 0 0,0 0 1 0 0,0 0 0 0 0,0 0-1 0 0,0 0 1 0 0,0 0 0 0 0,-1 1-1 0 0,1-1 1 0 0,0 1 0 0 0,-1 0-1 0 0,1-1 1 0 0,-1 1 0 0 0,1 0-1 0 0,-1 0 1 0 0,0 0 0 0 0,0 0-1 0 0,0 0-41 0 0,6 10 225 0 0,-1 0 1 0 0,0 0-1 0 0,0 6-225 0 0,-3-11 210 0 0,18 54 501 0 0,8 41-711 0 0,3 12 113 0 0,-26-98-91 0 0,0-1-1 0 0,1 0 0 0 0,7 10-21 0 0,-12-23-19 0 0,0 1-1 0 0,0 0 0 0 0,0-1 1 0 0,0 1-1 0 0,1-1 0 0 0,-1 0 1 0 0,1 0-1 0 0,-1 0 0 0 0,1 0 0 0 0,1 0 20 0 0,-3-1-36 0 0,3 3-107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7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4 7928 0 0,'-13'-2'368'0'0,"5"1"-134"0"0,1 1 1 0 0,0-1-1 0 0,0 1 0 0 0,0 1 1 0 0,-1-1-1 0 0,1 1 0 0 0,0 1 1 0 0,-4 0-235 0 0,-12 5 2310 0 0,-21 8-2310 0 0,21-6 401 0 0,8-3-131 0 0,0 1 0 0 0,1 0 0 0 0,0 1-1 0 0,1 1 1 0 0,0 0 0 0 0,0 1 0 0 0,1 0-1 0 0,0 1 1 0 0,1 0 0 0 0,0 1 0 0 0,0 0 0 0 0,-7 13-270 0 0,2-1 293 0 0,2 0 0 0 0,0 1 0 0 0,2 0 1 0 0,1 1-1 0 0,0 0 0 0 0,-5 27-293 0 0,6-8 47 0 0,2-1-1 0 0,2 1 1 0 0,2 0-1 0 0,2 0 1 0 0,2 0-1 0 0,2 0 1 0 0,6 34-47 0 0,-2-48-1 0 0,1 0 1 0 0,1-1-1 0 0,1 1 1 0 0,2-2-1 0 0,1 1 1 0 0,1-2-1 0 0,2 1 1 0 0,0-2-1 0 0,2 0 0 0 0,1-1 1 0 0,1-1-1 0 0,2-1 1 0 0,0 0-1 0 0,1-2 1 0 0,14 11 0 0 0,-20-20-17 0 0,0-1 1 0 0,1 0 0 0 0,1-1 0 0 0,0-1-1 0 0,0-1 1 0 0,1 0 0 0 0,0-1-1 0 0,1-1 1 0 0,-1-1 0 0 0,1-1-1 0 0,5 0 17 0 0,-7-2 2 0 0,0 0-1 0 0,1-2 0 0 0,-1 0 0 0 0,1-1 0 0 0,-1-1 0 0 0,1-1 1 0 0,-1 0-1 0 0,0-2 0 0 0,0 0 0 0 0,0-1 0 0 0,0 0 0 0 0,8-5-1 0 0,-12 3 0 0 0,0-1 0 0 0,-1 0 0 0 0,0-1 0 0 0,0 0 0 0 0,-1-1 0 0 0,0-1 0 0 0,0 0 0 0 0,-2 0 0 0 0,1-1 0 0 0,-1 0 0 0 0,-1-1 0 0 0,0 0 0 0 0,-1-1 0 0 0,-1 0 0 0 0,2-3 0 0 0,2-7 0 0 0,-1-1 0 0 0,-1-1 0 0 0,-1 0 0 0 0,-1 0 0 0 0,-2-1 0 0 0,0 1 0 0 0,-2-1 0 0 0,-1-13 0 0 0,-1-2 10 0 0,-3 1-1 0 0,-1-1 0 0 0,-3 1 0 0 0,-1 0 0 0 0,-2 1 0 0 0,-11-34-9 0 0,5 31 39 0 0,-2 0 1 0 0,-2 1-1 0 0,-1 1 0 0 0,-2 1 1 0 0,-2 1-1 0 0,-4-3-39 0 0,11 20 54 0 0,0 1-1 0 0,-1 0 1 0 0,-1 2 0 0 0,-17-15-54 0 0,24 25 10 0 0,0 0 1 0 0,0 0-1 0 0,-1 1 1 0 0,0 1-1 0 0,-1 0 1 0 0,1 0-1 0 0,-1 2 1 0 0,0 0-1 0 0,-6-1-10 0 0,15 5-120 0 0,0 0-1 0 0,1 0 0 0 0,-1 1 0 0 0,0-1 0 0 0,0 1 1 0 0,0 0-1 0 0,1 1 0 0 0,-1-1 0 0 0,0 1 0 0 0,0 0 1 0 0,1 0-1 0 0,-1 0 0 0 0,1 1 0 0 0,-1 0 0 0 0,-3 2 121 0 0,-4 2-1651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8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 8144 0 0,'0'0'297'0'0,"0"0"-134"0"0,0 0 170 0 0,0 0 92 0 0,7-14 909 0 0,-3 3-700 0 0,-1 0-1 0 0,0-1 1 0 0,0 1 0 0 0,-1-7-634 0 0,4-14 1079 0 0,-6 32-1010 0 0,0-1 0 0 0,0 1 0 0 0,0-1 0 0 0,0 1 0 0 0,0-1 0 0 0,0 1 0 0 0,1-1 0 0 0,-1 0 0 0 0,0 1 0 0 0,0-1 0 0 0,0 1 0 0 0,1-1 0 0 0,-1 1 0 0 0,0 0 0 0 0,1-1 0 0 0,-1 1 0 0 0,0-1 0 0 0,1 1 0 0 0,-1-1 0 0 0,0 1 0 0 0,1 0-69 0 0,9 10 728 0 0,-5 1-587 0 0,0-1 0 0 0,0 1-1 0 0,-1-1 1 0 0,-1 1-1 0 0,0 0 1 0 0,0 1-1 0 0,0 9-140 0 0,0-8 78 0 0,0 1-22 0 0,14 71 554 0 0,22 64-610 0 0,-23-89-4 0 0,-12-40-190 0 0,1-1 0 0 0,7 17 194 0 0,-5-16-343 0 0,4 7-1603 0 0,-11-26 1061 0 0,0-1-534 0 0,0 0-227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8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28 11272 0 0,'-5'8'573'0'0,"0"-4"-494"0"0,4-3 273 0 0,1-1 117 0 0,0 0 19 0 0,0 0-23 0 0,0 0-122 0 0,0 0-58 0 0,12-13 595 0 0,-7 9-831 0 0,-1 1-1 0 0,2 0 1 0 0,-1 0-1 0 0,0 1 0 0 0,0-1 1 0 0,1 1-1 0 0,-1 0 1 0 0,1 1-1 0 0,0-1 1 0 0,0 1-1 0 0,-1 0 1 0 0,1 1-1 0 0,0-1 0 0 0,0 1 1 0 0,0 0-1 0 0,0 1 1 0 0,1 0-49 0 0,1-1 40 0 0,-1 1 0 0 0,1 1 1 0 0,0-1-1 0 0,-1 1 0 0 0,1 1 0 0 0,-1 0 1 0 0,0 0-1 0 0,0 0 0 0 0,0 0 0 0 0,0 1 1 0 0,0 1-1 0 0,5 4-40 0 0,-9-7 34 0 0,-1 1 0 0 0,1 0 0 0 0,-1 0 0 0 0,1 1 0 0 0,-1-1 0 0 0,0 0 0 0 0,0 1 0 0 0,0 0 0 0 0,-1-1 0 0 0,1 1 0 0 0,-1 0 0 0 0,0 0 0 0 0,0-1 0 0 0,0 1 0 0 0,-1 0 0 0 0,0 0 0 0 0,1 0 0 0 0,-1 0 0 0 0,0 0 0 0 0,-1 0 0 0 0,1 1-34 0 0,-3 11 146 0 0,0 0 1 0 0,0 0 0 0 0,-2-1 0 0 0,-3 10-147 0 0,2-7 135 0 0,-2 2-126 0 0,-1-1-1 0 0,0 0 1 0 0,-8 12-9 0 0,-8 14 0 0 0,23-41 0 0 0,1-3 0 0 0,0 1 0 0 0,1-1 0 0 0,-1 0 0 0 0,0 1 0 0 0,1-1 0 0 0,-1 0 0 0 0,1 1 0 0 0,0-1 0 0 0,0 1 0 0 0,-1-1 0 0 0,1 0 0 0 0,0 1 0 0 0,0-1 0 0 0,0 1 0 0 0,0 0 0 0 0,0-2 0 0 0,0 1 0 0 0,0-1 0 0 0,0 1 0 0 0,1 0 0 0 0,-1-1 0 0 0,0 1 0 0 0,0 0 0 0 0,0-1 0 0 0,0 1 0 0 0,1-1 0 0 0,-1 1 0 0 0,0-1 0 0 0,0 1 0 0 0,1-1 0 0 0,-1 1 0 0 0,0-1 0 0 0,1 1 0 0 0,-1-1 0 0 0,1 1 0 0 0,-1-1 0 0 0,0 1 0 0 0,1-1 0 0 0,-1 0 0 0 0,1 1 0 0 0,0-1 0 0 0,-1 0 0 0 0,1 1 0 0 0,-1-1 0 0 0,1 0 0 0 0,0 0 0 0 0,-1 0 0 0 0,3 2 0 0 0,1-1 0 0 0,0 0 0 0 0,-1-1 0 0 0,1 1 0 0 0,0 0 0 0 0,0-1 0 0 0,-1 0 0 0 0,1 0 0 0 0,0 0 0 0 0,0-1 0 0 0,-1 1 0 0 0,1-1 0 0 0,0 0 0 0 0,5 0 0 0 0,88-12-49 0 0,-88 12-71 0 0,-6 0-102 0 0,0 1 0 0 0,0 0 1 0 0,0-1-1 0 0,0 1 0 0 0,0-1 0 0 0,0 0 1 0 0,0 0-1 0 0,0 0 0 0 0,0-1 0 0 0,-1 1 1 0 0,1-1-1 0 0,0 0 222 0 0,1-4-1249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09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575 36 10696 0 0,'-7'-5'90'0'0,"-1"1"0"0"0,0-1 1 0 0,0 2-1 0 0,0-1 1 0 0,-1 1-1 0 0,1 0 0 0 0,-1 1 1 0 0,0 0-1 0 0,0 0 1 0 0,0 1-1 0 0,0 0 0 0 0,-2 0-90 0 0,-1 2 371 0 0,0-1-1 0 0,0 2 1 0 0,1-1-1 0 0,-1 2 1 0 0,1 0-1 0 0,-1 0 1 0 0,1 1-1 0 0,-9 4-370 0 0,-1 2 352 0 0,1 1 0 0 0,0 1 0 0 0,1 1-1 0 0,1 1 1 0 0,0 1 0 0 0,0 0 0 0 0,2 1-1 0 0,0 1 1 0 0,-4 6-352 0 0,-5 8 360 0 0,1 1-1 0 0,-11 22-359 0 0,23-34 137 0 0,2 0-1 0 0,0 1 1 0 0,2 0-1 0 0,0 1 0 0 0,-1 7-136 0 0,3-4 42 0 0,0 0 0 0 0,2 1-1 0 0,1 0 1 0 0,1-1 0 0 0,1 1-1 0 0,1 0 1 0 0,1 0-1 0 0,2 0 1 0 0,0-1 0 0 0,2 1-1 0 0,1-1 1 0 0,1 0 0 0 0,1-1-1 0 0,1 1 1 0 0,1-1-1 0 0,1-1 1 0 0,1 0 0 0 0,15 19-42 0 0,3 1-37 0 0,3-2 0 0 0,1-2-1 0 0,10 8 38 0 0,-16-20 7 0 0,2-1-1 0 0,0-2 1 0 0,2 0-1 0 0,20 10-6 0 0,-38-26 1 0 0,1-1-1 0 0,0-1 1 0 0,0 0-1 0 0,0 0 1 0 0,1-2-1 0 0,-1 0 1 0 0,1 0 0 0 0,0-2-1 0 0,0 0 1 0 0,0-1-1 0 0,1 0 1 0 0,-1-1-1 0 0,0-1 1 0 0,0-1-1 0 0,0 0 1 0 0,0-1-1 0 0,0-1 1 0 0,0 0-1 0 0,-1-2 1 0 0,0 1-1 0 0,0-2 1 0 0,0 0-1 0 0,-1 0 1 0 0,0-2-1 0 0,-1 0 1 0 0,0 0-1 0 0,0-1 1 0 0,0-1-1 0 0,-2 0 1 0 0,1-1-1 0 0,7-10 0 0 0,-6 4 12 0 0,-1-1 0 0 0,0 0-1 0 0,-1 0 1 0 0,-1-1 0 0 0,-1 0-1 0 0,-1-1 1 0 0,-1 0 0 0 0,-1-1-1 0 0,0 1 1 0 0,-2-1-1 0 0,-1 0 1 0 0,0 0 0 0 0,-2-1-1 0 0,0 1 1 0 0,-3-16-12 0 0,-3-13 104 0 0,-2 0 1 0 0,-2 1-1 0 0,-3 1 0 0 0,-5-13-104 0 0,9 40 45 0 0,0 0 0 0 0,-2 1-1 0 0,0 0 1 0 0,-2 1-1 0 0,0 0 1 0 0,-1 1 0 0 0,-2-1-45 0 0,-3-3 20 0 0,-1 1 1 0 0,-1 1 0 0 0,-2 0 0 0 0,0 2-1 0 0,-10-6-20 0 0,19 16-311 0 0,-1 0-1 0 0,0 1 0 0 0,0 1 0 0 0,-1 1 1 0 0,-3-1 311 0 0,-5-3-898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9T17:37:17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10696 0 0,'0'0'232'0'0,"0"0"120"0"0,0 0 378 0 0,0 0 166 0 0,0 0 31 0 0,0 0-36 0 0,0 0-186 0 0,0 0-86 0 0,-3 9 548 0 0,-2 21-805 0 0,1 0 0 0 0,1 1-1 0 0,2 0 1 0 0,1-1-1 0 0,2 16-361 0 0,0-32-4 0 0,0 1 0 0 0,1-1-1 0 0,0 0 1 0 0,3 6 4 0 0,-4-15-3 0 0,0 0-1 0 0,0 0 1 0 0,0-1 0 0 0,0 1-1 0 0,1 0 1 0 0,0-1 0 0 0,0 0-1 0 0,0 0 1 0 0,1 0 0 0 0,-1 0-1 0 0,1 0 1 0 0,0-1 0 0 0,0 0-1 0 0,0 0 4 0 0,4 2 1 0 0,0-1 0 0 0,0 0 0 0 0,0 0-1 0 0,1-1 1 0 0,-1 0 0 0 0,1 0 0 0 0,-1-1 0 0 0,1-1-1 0 0,0 1 1 0 0,0-1 0 0 0,0-1 0 0 0,0 0-1 0 0,0 0 1 0 0,0 0 0 0 0,0-2-1 0 0,-1 1-99 0 0,-1 0 1 0 0,0 0-1 0 0,0-1 1 0 0,0-1-1 0 0,0 1 1 0 0,0-1-1 0 0,0 0 1 0 0,0-1-1 0 0,-1 1 1 0 0,0-1 0 0 0,0-1-1 0 0,0 1 1 0 0,0-1-1 0 0,-1 0 1 0 0,0 0-1 0 0,0-1 1 0 0,0 0-1 0 0,2-3 99 0 0,1-4-543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9CB9-A820-46F8-BA0C-7B24E6817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5FAD3-41D5-48DA-A4FF-1795C62A5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40DC-44AD-4BAC-81C9-FC93C5F6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1696-4DD8-4C9A-8724-83C64C0D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649C-504A-43A0-8BBB-EB055291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7FD8-324E-4349-8E6C-D560BA78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325B-B9F6-4AB7-AE23-4E91401B4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5950-2835-4262-B1A6-7E8DE216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15BB-BEE6-4FCF-AA93-BC389E98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9E68A-7E9B-4BF3-A6A4-C6D58FEA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06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B8E0-70D0-4C72-BB3F-8C845AD1E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564D-FF6F-491C-A9DA-B7F65A8D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2000-9BF8-46B4-801E-D0769730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F905-4446-40D0-A0C1-9856A9A1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2C47-E21E-412B-B7FF-10EE0CB8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0D4B-773E-48AD-A354-37BD367B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05B9-AA42-4FA4-8CF9-3A525241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81B1-3B26-4D95-9363-FB92C71E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D802-248D-4E3F-AA59-94CC36BA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C24B-6ED8-4386-AA70-F6996BA6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91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9306-0508-4679-AB54-F13FC547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8506-05D4-4418-8B42-694DC7B0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5C1F-37A0-4F5C-942C-C2334BF6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5708-4BEC-42A9-8432-4CC35ED3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1D56-D6BC-48AA-87B3-6B9274F1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89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169-5D73-4D71-BA58-CFE6688A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01F3-AFFB-4625-A51F-766E47366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96AC-C8F3-46E9-B190-13F2EE7C0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FD8F-CD12-4BEB-B1FC-0CBAACD8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C430-1BB4-4FE4-8D8D-D4343EA2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36DC7-7ED7-4161-8B05-A99BED10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9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99B-DA4E-4314-AF28-55566F87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B097-84BE-465B-8040-0354FD49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DFD7E-E688-4B00-A65B-2BC6B9170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A864F-B584-4C14-B117-EF57E097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79788-1FA7-47B3-8E95-EB5ABEE2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07CCB-B921-46B6-A385-9A9BEB62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3EB9C-5053-47FA-8F55-1EF69C5B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2E455-E0DB-42CC-B7AE-3D2D806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21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B1E-F2EF-4098-9021-E7865278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69C93-5A89-461A-B135-C1D0C637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A3624-4829-4331-A458-CAEBC34B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48DA3-6CEE-4E78-930D-0B07D1ED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28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0B6DA-57F0-439B-B8A5-B11648A5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2E335-0295-4D3E-9483-AA306E50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66DC-93C8-4091-9897-643C25BE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3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157A-EA1A-4F49-AA23-33CF0962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488B-3456-4348-93BA-D9998F1A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ED8A5-683D-479E-827C-2906EB6A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A4708-275B-4658-A1E5-C516317E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409AC-58DD-4A67-925C-52F521FD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31882-0B14-4ABD-87DC-81039C62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56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6C4-1A8B-4175-A297-96B3223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A44BF-FB3C-44BC-B939-28246221A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0E44-4D9A-474D-B5E0-74AD924F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033C-4030-4892-8D35-6C68A528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63831-8FC4-43DB-8CEC-9755D855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624CD-CDD6-4BCC-B276-8DFE4A02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71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113E0-C0A6-4D48-94B5-389DBB74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7C05-806E-4027-B60B-998BAB30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7733-B24A-4666-A2A1-E57F92622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DF70-B41D-4981-B8E7-C15727AEF5C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F608-6549-4B01-89E2-9F54BAED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90B1-332F-4E69-8912-1499572FD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C593-B479-4CD9-BA7B-364D578DB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.xm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9" Type="http://schemas.openxmlformats.org/officeDocument/2006/relationships/customXml" Target="../ink/ink56.xml"/><Relationship Id="rId21" Type="http://schemas.openxmlformats.org/officeDocument/2006/relationships/customXml" Target="../ink/ink47.xml"/><Relationship Id="rId34" Type="http://schemas.openxmlformats.org/officeDocument/2006/relationships/image" Target="../media/image55.png"/><Relationship Id="rId7" Type="http://schemas.openxmlformats.org/officeDocument/2006/relationships/customXml" Target="../ink/ink40.xml"/><Relationship Id="rId12" Type="http://schemas.openxmlformats.org/officeDocument/2006/relationships/image" Target="../media/image44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57.png"/><Relationship Id="rId2" Type="http://schemas.openxmlformats.org/officeDocument/2006/relationships/image" Target="../media/image39.png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29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42.xml"/><Relationship Id="rId24" Type="http://schemas.openxmlformats.org/officeDocument/2006/relationships/image" Target="../media/image50.png"/><Relationship Id="rId32" Type="http://schemas.openxmlformats.org/officeDocument/2006/relationships/image" Target="../media/image54.png"/><Relationship Id="rId37" Type="http://schemas.openxmlformats.org/officeDocument/2006/relationships/customXml" Target="../ink/ink55.xml"/><Relationship Id="rId40" Type="http://schemas.openxmlformats.org/officeDocument/2006/relationships/image" Target="../media/image58.png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customXml" Target="../ink/ink46.xml"/><Relationship Id="rId31" Type="http://schemas.openxmlformats.org/officeDocument/2006/relationships/customXml" Target="../ink/ink52.xml"/><Relationship Id="rId4" Type="http://schemas.openxmlformats.org/officeDocument/2006/relationships/image" Target="../media/image40.png"/><Relationship Id="rId9" Type="http://schemas.openxmlformats.org/officeDocument/2006/relationships/customXml" Target="../ink/ink41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50.xml"/><Relationship Id="rId30" Type="http://schemas.openxmlformats.org/officeDocument/2006/relationships/image" Target="../media/image53.png"/><Relationship Id="rId35" Type="http://schemas.openxmlformats.org/officeDocument/2006/relationships/customXml" Target="../ink/ink54.xml"/><Relationship Id="rId8" Type="http://schemas.openxmlformats.org/officeDocument/2006/relationships/image" Target="../media/image42.png"/><Relationship Id="rId3" Type="http://schemas.openxmlformats.org/officeDocument/2006/relationships/customXml" Target="../ink/ink3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21" Type="http://schemas.openxmlformats.org/officeDocument/2006/relationships/customXml" Target="../ink/ink66.xml"/><Relationship Id="rId42" Type="http://schemas.openxmlformats.org/officeDocument/2006/relationships/image" Target="../media/image63.png"/><Relationship Id="rId47" Type="http://schemas.openxmlformats.org/officeDocument/2006/relationships/customXml" Target="../ink/ink79.xml"/><Relationship Id="rId63" Type="http://schemas.openxmlformats.org/officeDocument/2006/relationships/customXml" Target="../ink/ink87.xml"/><Relationship Id="rId68" Type="http://schemas.openxmlformats.org/officeDocument/2006/relationships/image" Target="../media/image76.png"/><Relationship Id="rId84" Type="http://schemas.openxmlformats.org/officeDocument/2006/relationships/image" Target="../media/image84.png"/><Relationship Id="rId89" Type="http://schemas.openxmlformats.org/officeDocument/2006/relationships/customXml" Target="../ink/ink100.xml"/><Relationship Id="rId16" Type="http://schemas.openxmlformats.org/officeDocument/2006/relationships/image" Target="../media/image46.png"/><Relationship Id="rId11" Type="http://schemas.openxmlformats.org/officeDocument/2006/relationships/customXml" Target="../ink/ink61.xml"/><Relationship Id="rId32" Type="http://schemas.openxmlformats.org/officeDocument/2006/relationships/image" Target="../media/image54.png"/><Relationship Id="rId37" Type="http://schemas.openxmlformats.org/officeDocument/2006/relationships/customXml" Target="../ink/ink74.xml"/><Relationship Id="rId53" Type="http://schemas.openxmlformats.org/officeDocument/2006/relationships/customXml" Target="../ink/ink82.xml"/><Relationship Id="rId58" Type="http://schemas.openxmlformats.org/officeDocument/2006/relationships/image" Target="../media/image71.png"/><Relationship Id="rId74" Type="http://schemas.openxmlformats.org/officeDocument/2006/relationships/image" Target="../media/image79.png"/><Relationship Id="rId79" Type="http://schemas.openxmlformats.org/officeDocument/2006/relationships/customXml" Target="../ink/ink95.xml"/><Relationship Id="rId5" Type="http://schemas.openxmlformats.org/officeDocument/2006/relationships/customXml" Target="../ink/ink58.xml"/><Relationship Id="rId90" Type="http://schemas.openxmlformats.org/officeDocument/2006/relationships/image" Target="../media/image87.png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69.xml"/><Relationship Id="rId30" Type="http://schemas.openxmlformats.org/officeDocument/2006/relationships/image" Target="../media/image53.png"/><Relationship Id="rId35" Type="http://schemas.openxmlformats.org/officeDocument/2006/relationships/customXml" Target="../ink/ink73.xml"/><Relationship Id="rId43" Type="http://schemas.openxmlformats.org/officeDocument/2006/relationships/customXml" Target="../ink/ink77.xml"/><Relationship Id="rId48" Type="http://schemas.openxmlformats.org/officeDocument/2006/relationships/image" Target="../media/image66.png"/><Relationship Id="rId56" Type="http://schemas.openxmlformats.org/officeDocument/2006/relationships/image" Target="../media/image70.png"/><Relationship Id="rId64" Type="http://schemas.openxmlformats.org/officeDocument/2006/relationships/image" Target="../media/image74.png"/><Relationship Id="rId69" Type="http://schemas.openxmlformats.org/officeDocument/2006/relationships/customXml" Target="../ink/ink90.xml"/><Relationship Id="rId77" Type="http://schemas.openxmlformats.org/officeDocument/2006/relationships/customXml" Target="../ink/ink94.xml"/><Relationship Id="rId8" Type="http://schemas.openxmlformats.org/officeDocument/2006/relationships/image" Target="../media/image42.png"/><Relationship Id="rId51" Type="http://schemas.openxmlformats.org/officeDocument/2006/relationships/customXml" Target="../ink/ink81.xml"/><Relationship Id="rId72" Type="http://schemas.openxmlformats.org/officeDocument/2006/relationships/image" Target="../media/image78.png"/><Relationship Id="rId80" Type="http://schemas.openxmlformats.org/officeDocument/2006/relationships/image" Target="../media/image82.png"/><Relationship Id="rId85" Type="http://schemas.openxmlformats.org/officeDocument/2006/relationships/customXml" Target="../ink/ink98.xml"/><Relationship Id="rId3" Type="http://schemas.openxmlformats.org/officeDocument/2006/relationships/customXml" Target="../ink/ink57.xml"/><Relationship Id="rId12" Type="http://schemas.openxmlformats.org/officeDocument/2006/relationships/image" Target="../media/image44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customXml" Target="../ink/ink85.xml"/><Relationship Id="rId67" Type="http://schemas.openxmlformats.org/officeDocument/2006/relationships/customXml" Target="../ink/ink89.xml"/><Relationship Id="rId20" Type="http://schemas.openxmlformats.org/officeDocument/2006/relationships/image" Target="../media/image48.png"/><Relationship Id="rId41" Type="http://schemas.openxmlformats.org/officeDocument/2006/relationships/customXml" Target="../ink/ink76.xml"/><Relationship Id="rId54" Type="http://schemas.openxmlformats.org/officeDocument/2006/relationships/image" Target="../media/image69.png"/><Relationship Id="rId62" Type="http://schemas.openxmlformats.org/officeDocument/2006/relationships/image" Target="../media/image73.png"/><Relationship Id="rId70" Type="http://schemas.openxmlformats.org/officeDocument/2006/relationships/image" Target="../media/image77.png"/><Relationship Id="rId75" Type="http://schemas.openxmlformats.org/officeDocument/2006/relationships/customXml" Target="../ink/ink93.xml"/><Relationship Id="rId83" Type="http://schemas.openxmlformats.org/officeDocument/2006/relationships/customXml" Target="../ink/ink97.xml"/><Relationship Id="rId88" Type="http://schemas.openxmlformats.org/officeDocument/2006/relationships/image" Target="../media/image86.png"/><Relationship Id="rId91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49" Type="http://schemas.openxmlformats.org/officeDocument/2006/relationships/customXml" Target="../ink/ink80.xml"/><Relationship Id="rId57" Type="http://schemas.openxmlformats.org/officeDocument/2006/relationships/customXml" Target="../ink/ink84.xml"/><Relationship Id="rId10" Type="http://schemas.openxmlformats.org/officeDocument/2006/relationships/image" Target="../media/image43.png"/><Relationship Id="rId31" Type="http://schemas.openxmlformats.org/officeDocument/2006/relationships/customXml" Target="../ink/ink71.xml"/><Relationship Id="rId44" Type="http://schemas.openxmlformats.org/officeDocument/2006/relationships/image" Target="../media/image64.png"/><Relationship Id="rId52" Type="http://schemas.openxmlformats.org/officeDocument/2006/relationships/image" Target="../media/image68.png"/><Relationship Id="rId60" Type="http://schemas.openxmlformats.org/officeDocument/2006/relationships/image" Target="../media/image72.png"/><Relationship Id="rId65" Type="http://schemas.openxmlformats.org/officeDocument/2006/relationships/customXml" Target="../ink/ink88.xml"/><Relationship Id="rId73" Type="http://schemas.openxmlformats.org/officeDocument/2006/relationships/customXml" Target="../ink/ink92.xml"/><Relationship Id="rId78" Type="http://schemas.openxmlformats.org/officeDocument/2006/relationships/image" Target="../media/image81.png"/><Relationship Id="rId81" Type="http://schemas.openxmlformats.org/officeDocument/2006/relationships/customXml" Target="../ink/ink96.xml"/><Relationship Id="rId86" Type="http://schemas.openxmlformats.org/officeDocument/2006/relationships/image" Target="../media/image85.png"/><Relationship Id="rId4" Type="http://schemas.openxmlformats.org/officeDocument/2006/relationships/image" Target="../media/image40.png"/><Relationship Id="rId9" Type="http://schemas.openxmlformats.org/officeDocument/2006/relationships/customXml" Target="../ink/ink60.xml"/><Relationship Id="rId13" Type="http://schemas.openxmlformats.org/officeDocument/2006/relationships/customXml" Target="../ink/ink62.xml"/><Relationship Id="rId18" Type="http://schemas.openxmlformats.org/officeDocument/2006/relationships/image" Target="../media/image47.png"/><Relationship Id="rId39" Type="http://schemas.openxmlformats.org/officeDocument/2006/relationships/customXml" Target="../ink/ink75.xml"/><Relationship Id="rId34" Type="http://schemas.openxmlformats.org/officeDocument/2006/relationships/image" Target="../media/image59.png"/><Relationship Id="rId50" Type="http://schemas.openxmlformats.org/officeDocument/2006/relationships/image" Target="../media/image67.png"/><Relationship Id="rId55" Type="http://schemas.openxmlformats.org/officeDocument/2006/relationships/customXml" Target="../ink/ink83.xml"/><Relationship Id="rId76" Type="http://schemas.openxmlformats.org/officeDocument/2006/relationships/image" Target="../media/image80.png"/><Relationship Id="rId7" Type="http://schemas.openxmlformats.org/officeDocument/2006/relationships/customXml" Target="../ink/ink59.xml"/><Relationship Id="rId71" Type="http://schemas.openxmlformats.org/officeDocument/2006/relationships/customXml" Target="../ink/ink91.xml"/><Relationship Id="rId92" Type="http://schemas.openxmlformats.org/officeDocument/2006/relationships/image" Target="../media/image88.png"/><Relationship Id="rId2" Type="http://schemas.openxmlformats.org/officeDocument/2006/relationships/image" Target="../media/image39.png"/><Relationship Id="rId29" Type="http://schemas.openxmlformats.org/officeDocument/2006/relationships/customXml" Target="../ink/ink70.xml"/><Relationship Id="rId24" Type="http://schemas.openxmlformats.org/officeDocument/2006/relationships/image" Target="../media/image50.png"/><Relationship Id="rId40" Type="http://schemas.openxmlformats.org/officeDocument/2006/relationships/image" Target="../media/image62.png"/><Relationship Id="rId45" Type="http://schemas.openxmlformats.org/officeDocument/2006/relationships/customXml" Target="../ink/ink78.xml"/><Relationship Id="rId66" Type="http://schemas.openxmlformats.org/officeDocument/2006/relationships/image" Target="../media/image75.png"/><Relationship Id="rId87" Type="http://schemas.openxmlformats.org/officeDocument/2006/relationships/customXml" Target="../ink/ink99.xml"/><Relationship Id="rId61" Type="http://schemas.openxmlformats.org/officeDocument/2006/relationships/customXml" Target="../ink/ink86.xml"/><Relationship Id="rId82" Type="http://schemas.openxmlformats.org/officeDocument/2006/relationships/image" Target="../media/image83.png"/><Relationship Id="rId19" Type="http://schemas.openxmlformats.org/officeDocument/2006/relationships/customXml" Target="../ink/ink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18" Type="http://schemas.openxmlformats.org/officeDocument/2006/relationships/image" Target="../media/image99.png"/><Relationship Id="rId26" Type="http://schemas.openxmlformats.org/officeDocument/2006/relationships/image" Target="../media/image103.png"/><Relationship Id="rId39" Type="http://schemas.openxmlformats.org/officeDocument/2006/relationships/customXml" Target="../ink/ink120.xml"/><Relationship Id="rId21" Type="http://schemas.openxmlformats.org/officeDocument/2006/relationships/customXml" Target="../ink/ink111.xml"/><Relationship Id="rId34" Type="http://schemas.openxmlformats.org/officeDocument/2006/relationships/image" Target="../media/image107.png"/><Relationship Id="rId42" Type="http://schemas.openxmlformats.org/officeDocument/2006/relationships/image" Target="../media/image111.png"/><Relationship Id="rId47" Type="http://schemas.openxmlformats.org/officeDocument/2006/relationships/customXml" Target="../ink/ink124.xml"/><Relationship Id="rId50" Type="http://schemas.openxmlformats.org/officeDocument/2006/relationships/image" Target="../media/image115.png"/><Relationship Id="rId55" Type="http://schemas.openxmlformats.org/officeDocument/2006/relationships/customXml" Target="../ink/ink128.xml"/><Relationship Id="rId7" Type="http://schemas.openxmlformats.org/officeDocument/2006/relationships/customXml" Target="../ink/ink104.xml"/><Relationship Id="rId2" Type="http://schemas.openxmlformats.org/officeDocument/2006/relationships/image" Target="../media/image91.png"/><Relationship Id="rId16" Type="http://schemas.openxmlformats.org/officeDocument/2006/relationships/image" Target="../media/image98.png"/><Relationship Id="rId29" Type="http://schemas.openxmlformats.org/officeDocument/2006/relationships/customXml" Target="../ink/ink115.xml"/><Relationship Id="rId11" Type="http://schemas.openxmlformats.org/officeDocument/2006/relationships/customXml" Target="../ink/ink106.xml"/><Relationship Id="rId24" Type="http://schemas.openxmlformats.org/officeDocument/2006/relationships/image" Target="../media/image102.png"/><Relationship Id="rId32" Type="http://schemas.openxmlformats.org/officeDocument/2006/relationships/image" Target="../media/image106.png"/><Relationship Id="rId37" Type="http://schemas.openxmlformats.org/officeDocument/2006/relationships/customXml" Target="../ink/ink119.xml"/><Relationship Id="rId40" Type="http://schemas.openxmlformats.org/officeDocument/2006/relationships/image" Target="../media/image110.png"/><Relationship Id="rId45" Type="http://schemas.openxmlformats.org/officeDocument/2006/relationships/customXml" Target="../ink/ink123.xml"/><Relationship Id="rId53" Type="http://schemas.openxmlformats.org/officeDocument/2006/relationships/customXml" Target="../ink/ink127.xml"/><Relationship Id="rId5" Type="http://schemas.openxmlformats.org/officeDocument/2006/relationships/customXml" Target="../ink/ink103.xml"/><Relationship Id="rId19" Type="http://schemas.openxmlformats.org/officeDocument/2006/relationships/customXml" Target="../ink/ink110.xml"/><Relationship Id="rId4" Type="http://schemas.openxmlformats.org/officeDocument/2006/relationships/image" Target="../media/image92.png"/><Relationship Id="rId9" Type="http://schemas.openxmlformats.org/officeDocument/2006/relationships/customXml" Target="../ink/ink105.xml"/><Relationship Id="rId14" Type="http://schemas.openxmlformats.org/officeDocument/2006/relationships/image" Target="../media/image97.png"/><Relationship Id="rId22" Type="http://schemas.openxmlformats.org/officeDocument/2006/relationships/image" Target="../media/image101.png"/><Relationship Id="rId27" Type="http://schemas.openxmlformats.org/officeDocument/2006/relationships/customXml" Target="../ink/ink114.xml"/><Relationship Id="rId30" Type="http://schemas.openxmlformats.org/officeDocument/2006/relationships/image" Target="../media/image105.png"/><Relationship Id="rId35" Type="http://schemas.openxmlformats.org/officeDocument/2006/relationships/customXml" Target="../ink/ink118.xml"/><Relationship Id="rId43" Type="http://schemas.openxmlformats.org/officeDocument/2006/relationships/customXml" Target="../ink/ink122.xml"/><Relationship Id="rId48" Type="http://schemas.openxmlformats.org/officeDocument/2006/relationships/image" Target="../media/image114.png"/><Relationship Id="rId56" Type="http://schemas.openxmlformats.org/officeDocument/2006/relationships/image" Target="../media/image118.png"/><Relationship Id="rId8" Type="http://schemas.openxmlformats.org/officeDocument/2006/relationships/image" Target="../media/image94.png"/><Relationship Id="rId51" Type="http://schemas.openxmlformats.org/officeDocument/2006/relationships/customXml" Target="../ink/ink126.xml"/><Relationship Id="rId3" Type="http://schemas.openxmlformats.org/officeDocument/2006/relationships/customXml" Target="../ink/ink102.xml"/><Relationship Id="rId12" Type="http://schemas.openxmlformats.org/officeDocument/2006/relationships/image" Target="../media/image96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109.png"/><Relationship Id="rId46" Type="http://schemas.openxmlformats.org/officeDocument/2006/relationships/image" Target="../media/image113.png"/><Relationship Id="rId20" Type="http://schemas.openxmlformats.org/officeDocument/2006/relationships/image" Target="../media/image100.png"/><Relationship Id="rId41" Type="http://schemas.openxmlformats.org/officeDocument/2006/relationships/customXml" Target="../ink/ink121.xml"/><Relationship Id="rId54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04.png"/><Relationship Id="rId36" Type="http://schemas.openxmlformats.org/officeDocument/2006/relationships/image" Target="../media/image108.png"/><Relationship Id="rId49" Type="http://schemas.openxmlformats.org/officeDocument/2006/relationships/customXml" Target="../ink/ink125.xml"/><Relationship Id="rId57" Type="http://schemas.openxmlformats.org/officeDocument/2006/relationships/image" Target="../media/image119.png"/><Relationship Id="rId10" Type="http://schemas.openxmlformats.org/officeDocument/2006/relationships/image" Target="../media/image95.png"/><Relationship Id="rId31" Type="http://schemas.openxmlformats.org/officeDocument/2006/relationships/customXml" Target="../ink/ink116.xml"/><Relationship Id="rId44" Type="http://schemas.openxmlformats.org/officeDocument/2006/relationships/image" Target="../media/image112.png"/><Relationship Id="rId52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319C0-FD50-47BC-AD9F-BAF7B750FF3A}"/>
              </a:ext>
            </a:extLst>
          </p:cNvPr>
          <p:cNvSpPr txBox="1"/>
          <p:nvPr/>
        </p:nvSpPr>
        <p:spPr>
          <a:xfrm>
            <a:off x="3499757" y="2828835"/>
            <a:ext cx="519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err="1">
                <a:solidFill>
                  <a:schemeClr val="bg1"/>
                </a:solidFill>
                <a:latin typeface="Bahnschrift Light" panose="020B0502040204020203" pitchFamily="34" charset="0"/>
                <a:cs typeface="Segoe UI Semibold" panose="020B0702040204020203" pitchFamily="34" charset="0"/>
              </a:rPr>
              <a:t>ParkingMap</a:t>
            </a:r>
            <a:endParaRPr lang="en-CA" sz="7200" dirty="0">
              <a:solidFill>
                <a:schemeClr val="bg1"/>
              </a:solidFill>
              <a:latin typeface="Bahnschrift Light" panose="020B05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8C649-FC2B-4A3B-9D0C-843C42D287A9}"/>
              </a:ext>
            </a:extLst>
          </p:cNvPr>
          <p:cNvSpPr txBox="1"/>
          <p:nvPr/>
        </p:nvSpPr>
        <p:spPr>
          <a:xfrm>
            <a:off x="0" y="5394234"/>
            <a:ext cx="1219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Bahnschrift Light" panose="020B0502040204020203" pitchFamily="34" charset="0"/>
                <a:cs typeface="Segoe UI Semibold" panose="020B0702040204020203" pitchFamily="34" charset="0"/>
              </a:rPr>
              <a:t>Jehezkiel Eugene    |    Vincent </a:t>
            </a:r>
            <a:r>
              <a:rPr lang="en-CA" sz="2000" dirty="0" err="1">
                <a:solidFill>
                  <a:schemeClr val="bg1"/>
                </a:solidFill>
                <a:latin typeface="Bahnschrift Light" panose="020B0502040204020203" pitchFamily="34" charset="0"/>
                <a:cs typeface="Segoe UI Semibold" panose="020B0702040204020203" pitchFamily="34" charset="0"/>
              </a:rPr>
              <a:t>Surja</a:t>
            </a:r>
            <a:r>
              <a:rPr lang="en-CA" sz="2000" dirty="0">
                <a:solidFill>
                  <a:schemeClr val="bg1"/>
                </a:solidFill>
                <a:latin typeface="Bahnschrift Light" panose="020B0502040204020203" pitchFamily="34" charset="0"/>
                <a:cs typeface="Segoe UI Semibold" panose="020B0702040204020203" pitchFamily="34" charset="0"/>
              </a:rPr>
              <a:t>     |     Nathania </a:t>
            </a:r>
            <a:r>
              <a:rPr lang="en-CA" sz="2000" dirty="0" err="1">
                <a:solidFill>
                  <a:schemeClr val="bg1"/>
                </a:solidFill>
                <a:latin typeface="Bahnschrift Light" panose="020B0502040204020203" pitchFamily="34" charset="0"/>
                <a:cs typeface="Segoe UI Semibold" panose="020B0702040204020203" pitchFamily="34" charset="0"/>
              </a:rPr>
              <a:t>Hendradjaja</a:t>
            </a:r>
            <a:r>
              <a:rPr lang="en-CA" sz="2000" dirty="0">
                <a:solidFill>
                  <a:schemeClr val="bg1"/>
                </a:solidFill>
                <a:latin typeface="Bahnschrift Light" panose="020B0502040204020203" pitchFamily="34" charset="0"/>
                <a:cs typeface="Segoe UI Semibold" panose="020B0702040204020203" pitchFamily="34" charset="0"/>
              </a:rPr>
              <a:t>  |    Ryan Lam</a:t>
            </a:r>
          </a:p>
        </p:txBody>
      </p:sp>
    </p:spTree>
    <p:extLst>
      <p:ext uri="{BB962C8B-B14F-4D97-AF65-F5344CB8AC3E}">
        <p14:creationId xmlns:p14="http://schemas.microsoft.com/office/powerpoint/2010/main" val="362542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rking lot top down">
            <a:extLst>
              <a:ext uri="{FF2B5EF4-FFF2-40B4-BE49-F238E27FC236}">
                <a16:creationId xmlns:a16="http://schemas.microsoft.com/office/drawing/2014/main" id="{B48DDE41-493B-4AD9-B21C-533E947A2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4" t="43415" r="4635" b="3630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73EC24-58DC-474E-B71A-694CC5A1621F}"/>
                  </a:ext>
                </a:extLst>
              </p14:cNvPr>
              <p14:cNvContentPartPr/>
              <p14:nvPr/>
            </p14:nvContentPartPr>
            <p14:xfrm>
              <a:off x="137474" y="3214611"/>
              <a:ext cx="138600" cy="338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73EC24-58DC-474E-B71A-694CC5A162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74" y="3151971"/>
                <a:ext cx="264240" cy="351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C9599BE-F302-414E-9CF0-A7EED7A3D3CA}"/>
              </a:ext>
            </a:extLst>
          </p:cNvPr>
          <p:cNvGrpSpPr/>
          <p:nvPr/>
        </p:nvGrpSpPr>
        <p:grpSpPr>
          <a:xfrm>
            <a:off x="234674" y="3063411"/>
            <a:ext cx="11250000" cy="3747960"/>
            <a:chOff x="234674" y="3063411"/>
            <a:chExt cx="11250000" cy="37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992E6B-B168-469A-905A-E8809155849F}"/>
                    </a:ext>
                  </a:extLst>
                </p14:cNvPr>
                <p14:cNvContentPartPr/>
                <p14:nvPr/>
              </p14:nvContentPartPr>
              <p14:xfrm>
                <a:off x="234674" y="4734531"/>
                <a:ext cx="11206440" cy="23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992E6B-B168-469A-905A-E880915584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674" y="4671891"/>
                  <a:ext cx="11332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A5BF22-BCEF-4C34-AD43-3C7BF4AF6C9B}"/>
                    </a:ext>
                  </a:extLst>
                </p14:cNvPr>
                <p14:cNvContentPartPr/>
                <p14:nvPr/>
              </p14:nvContentPartPr>
              <p14:xfrm>
                <a:off x="975554" y="3200931"/>
                <a:ext cx="143280" cy="356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A5BF22-BCEF-4C34-AD43-3C7BF4AF6C9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2554" y="3137931"/>
                  <a:ext cx="268920" cy="36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58A031-FA1B-438E-9C0C-6D97E906C609}"/>
                    </a:ext>
                  </a:extLst>
                </p14:cNvPr>
                <p14:cNvContentPartPr/>
                <p14:nvPr/>
              </p14:nvContentPartPr>
              <p14:xfrm>
                <a:off x="1708514" y="3239091"/>
                <a:ext cx="139320" cy="331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58A031-FA1B-438E-9C0C-6D97E906C6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45874" y="3176091"/>
                  <a:ext cx="264960" cy="34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CC4DB3-AB08-49FD-9560-9F1F7BBDE24E}"/>
                    </a:ext>
                  </a:extLst>
                </p14:cNvPr>
                <p14:cNvContentPartPr/>
                <p14:nvPr/>
              </p14:nvContentPartPr>
              <p14:xfrm>
                <a:off x="2503754" y="3247011"/>
                <a:ext cx="173520" cy="330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CC4DB3-AB08-49FD-9560-9F1F7BBDE2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41114" y="3184011"/>
                  <a:ext cx="299160" cy="34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7AA7AD-4A49-459E-B170-C7E36C573337}"/>
                    </a:ext>
                  </a:extLst>
                </p14:cNvPr>
                <p14:cNvContentPartPr/>
                <p14:nvPr/>
              </p14:nvContentPartPr>
              <p14:xfrm>
                <a:off x="3281714" y="3320091"/>
                <a:ext cx="135000" cy="322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7AA7AD-4A49-459E-B170-C7E36C573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19074" y="3257091"/>
                  <a:ext cx="260640" cy="33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1888BB-82E3-4AFA-960A-1F7BB4BC71E2}"/>
                    </a:ext>
                  </a:extLst>
                </p14:cNvPr>
                <p14:cNvContentPartPr/>
                <p14:nvPr/>
              </p14:nvContentPartPr>
              <p14:xfrm>
                <a:off x="4164074" y="3226851"/>
                <a:ext cx="43920" cy="3304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1888BB-82E3-4AFA-960A-1F7BB4BC71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01434" y="3164211"/>
                  <a:ext cx="169560" cy="34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F719E0-5027-4117-B392-CEC3DFDD04FC}"/>
                    </a:ext>
                  </a:extLst>
                </p14:cNvPr>
                <p14:cNvContentPartPr/>
                <p14:nvPr/>
              </p14:nvContentPartPr>
              <p14:xfrm>
                <a:off x="4871834" y="3232971"/>
                <a:ext cx="160920" cy="3402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F719E0-5027-4117-B392-CEC3DFDD04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09194" y="3170331"/>
                  <a:ext cx="286560" cy="35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34ACCF-F696-4995-A627-AE7623D9758A}"/>
                    </a:ext>
                  </a:extLst>
                </p14:cNvPr>
                <p14:cNvContentPartPr/>
                <p14:nvPr/>
              </p14:nvContentPartPr>
              <p14:xfrm>
                <a:off x="5619914" y="3263571"/>
                <a:ext cx="187200" cy="337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34ACCF-F696-4995-A627-AE7623D975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57274" y="3200571"/>
                  <a:ext cx="312840" cy="34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0049C3-0913-4A4F-B234-D83A2817358A}"/>
                    </a:ext>
                  </a:extLst>
                </p14:cNvPr>
                <p14:cNvContentPartPr/>
                <p14:nvPr/>
              </p14:nvContentPartPr>
              <p14:xfrm>
                <a:off x="6541154" y="3315411"/>
                <a:ext cx="70920" cy="3352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0049C3-0913-4A4F-B234-D83A2817358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78154" y="3252411"/>
                  <a:ext cx="196560" cy="34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FB1FB9-18A8-4901-A724-5E8379F4BD61}"/>
                    </a:ext>
                  </a:extLst>
                </p14:cNvPr>
                <p14:cNvContentPartPr/>
                <p14:nvPr/>
              </p14:nvContentPartPr>
              <p14:xfrm>
                <a:off x="7259354" y="3063411"/>
                <a:ext cx="159480" cy="374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FB1FB9-18A8-4901-A724-5E8379F4BD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6714" y="3000771"/>
                  <a:ext cx="285120" cy="38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B06407-4BA9-43F9-B909-DB9F191D5FA6}"/>
                    </a:ext>
                  </a:extLst>
                </p14:cNvPr>
                <p14:cNvContentPartPr/>
                <p14:nvPr/>
              </p14:nvContentPartPr>
              <p14:xfrm>
                <a:off x="8142794" y="3321531"/>
                <a:ext cx="110160" cy="323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B06407-4BA9-43F9-B909-DB9F191D5F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80154" y="3258531"/>
                  <a:ext cx="235800" cy="33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B8A5BC-773A-4726-8596-CD06F2C7C359}"/>
                    </a:ext>
                  </a:extLst>
                </p14:cNvPr>
                <p14:cNvContentPartPr/>
                <p14:nvPr/>
              </p14:nvContentPartPr>
              <p14:xfrm>
                <a:off x="8989874" y="3265011"/>
                <a:ext cx="156960" cy="345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B8A5BC-773A-4726-8596-CD06F2C7C3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26874" y="3202371"/>
                  <a:ext cx="282600" cy="35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546089-D393-4105-A0BC-6273C9C8BA2E}"/>
                    </a:ext>
                  </a:extLst>
                </p14:cNvPr>
                <p14:cNvContentPartPr/>
                <p14:nvPr/>
              </p14:nvContentPartPr>
              <p14:xfrm>
                <a:off x="9726794" y="3251331"/>
                <a:ext cx="243000" cy="3503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546089-D393-4105-A0BC-6273C9C8BA2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64154" y="3188331"/>
                  <a:ext cx="368640" cy="36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FAF6D5-EBC4-42BA-A3D4-597BECB91E28}"/>
                    </a:ext>
                  </a:extLst>
                </p14:cNvPr>
                <p14:cNvContentPartPr/>
                <p14:nvPr/>
              </p14:nvContentPartPr>
              <p14:xfrm>
                <a:off x="10452554" y="3484611"/>
                <a:ext cx="306360" cy="3134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FAF6D5-EBC4-42BA-A3D4-597BECB91E2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89914" y="3421971"/>
                  <a:ext cx="432000" cy="32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6FCA3D-CE27-4A05-A424-E04B1BD09EA2}"/>
                    </a:ext>
                  </a:extLst>
                </p14:cNvPr>
                <p14:cNvContentPartPr/>
                <p14:nvPr/>
              </p14:nvContentPartPr>
              <p14:xfrm>
                <a:off x="11332394" y="3382371"/>
                <a:ext cx="152280" cy="286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6FCA3D-CE27-4A05-A424-E04B1BD09E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69394" y="3319731"/>
                  <a:ext cx="277920" cy="29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CEC073-146B-4BFC-959D-0DC973918D7A}"/>
                  </a:ext>
                </a:extLst>
              </p14:cNvPr>
              <p14:cNvContentPartPr/>
              <p14:nvPr/>
            </p14:nvContentPartPr>
            <p14:xfrm>
              <a:off x="11171114" y="46611"/>
              <a:ext cx="43560" cy="917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CEC073-146B-4BFC-959D-0DC973918D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08474" y="-16389"/>
                <a:ext cx="169200" cy="10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CC2274-E5A8-4C34-BF83-FB462FAA9006}"/>
                  </a:ext>
                </a:extLst>
              </p14:cNvPr>
              <p14:cNvContentPartPr/>
              <p14:nvPr/>
            </p14:nvContentPartPr>
            <p14:xfrm>
              <a:off x="10390994" y="133371"/>
              <a:ext cx="84240" cy="916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CC2274-E5A8-4C34-BF83-FB462FAA900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327994" y="70731"/>
                <a:ext cx="20988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668B650-4F5C-4535-BD26-1CD6275D1800}"/>
                  </a:ext>
                </a:extLst>
              </p14:cNvPr>
              <p14:cNvContentPartPr/>
              <p14:nvPr/>
            </p14:nvContentPartPr>
            <p14:xfrm>
              <a:off x="9671354" y="93051"/>
              <a:ext cx="37440" cy="874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668B650-4F5C-4535-BD26-1CD6275D180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608714" y="30051"/>
                <a:ext cx="16308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D9D64A8-4AEE-4DAA-B422-5A1A516F1179}"/>
                  </a:ext>
                </a:extLst>
              </p14:cNvPr>
              <p14:cNvContentPartPr/>
              <p14:nvPr/>
            </p14:nvContentPartPr>
            <p14:xfrm>
              <a:off x="8855594" y="72531"/>
              <a:ext cx="46440" cy="977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D9D64A8-4AEE-4DAA-B422-5A1A516F117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92594" y="9531"/>
                <a:ext cx="172080" cy="11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FB9F0FF-F344-4F3A-9C24-A18D06EB61D2}"/>
                  </a:ext>
                </a:extLst>
              </p14:cNvPr>
              <p14:cNvContentPartPr/>
              <p14:nvPr/>
            </p14:nvContentPartPr>
            <p14:xfrm>
              <a:off x="8053514" y="-56709"/>
              <a:ext cx="41400" cy="1080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FB9F0FF-F344-4F3A-9C24-A18D06EB61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90874" y="-119349"/>
                <a:ext cx="16704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D1F101-4BCB-4407-883E-5EBF1A1238C3}"/>
                  </a:ext>
                </a:extLst>
              </p14:cNvPr>
              <p14:cNvContentPartPr/>
              <p14:nvPr/>
            </p14:nvContentPartPr>
            <p14:xfrm>
              <a:off x="7257554" y="-97029"/>
              <a:ext cx="97200" cy="1036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DD1F101-4BCB-4407-883E-5EBF1A1238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94914" y="-160029"/>
                <a:ext cx="22284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C530CFC-B65C-4901-8F25-186055462BE3}"/>
                  </a:ext>
                </a:extLst>
              </p14:cNvPr>
              <p14:cNvContentPartPr/>
              <p14:nvPr/>
            </p14:nvContentPartPr>
            <p14:xfrm>
              <a:off x="6429554" y="-1629"/>
              <a:ext cx="133560" cy="840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C530CFC-B65C-4901-8F25-186055462BE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66914" y="-64629"/>
                <a:ext cx="259200" cy="9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B8ACC8-DC31-4995-8382-897C2F0C0DC8}"/>
                  </a:ext>
                </a:extLst>
              </p14:cNvPr>
              <p14:cNvContentPartPr/>
              <p14:nvPr/>
            </p14:nvContentPartPr>
            <p14:xfrm>
              <a:off x="5758154" y="-1629"/>
              <a:ext cx="68400" cy="1029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B8ACC8-DC31-4995-8382-897C2F0C0DC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95514" y="-64629"/>
                <a:ext cx="19404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48793D-276A-4942-B062-E51517D0DA72}"/>
                  </a:ext>
                </a:extLst>
              </p14:cNvPr>
              <p14:cNvContentPartPr/>
              <p14:nvPr/>
            </p14:nvContentPartPr>
            <p14:xfrm>
              <a:off x="4910354" y="60291"/>
              <a:ext cx="72360" cy="1063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48793D-276A-4942-B062-E51517D0DA7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847714" y="-2709"/>
                <a:ext cx="198000" cy="11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D648BD-282A-4E02-A898-5DFE78AEDC8C}"/>
                  </a:ext>
                </a:extLst>
              </p14:cNvPr>
              <p14:cNvContentPartPr/>
              <p14:nvPr/>
            </p14:nvContentPartPr>
            <p14:xfrm>
              <a:off x="4187834" y="-40509"/>
              <a:ext cx="67680" cy="974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D648BD-282A-4E02-A898-5DFE78AEDC8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24834" y="-103509"/>
                <a:ext cx="19332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52B49A4-2642-4D47-B7EB-7D210F4265A4}"/>
                  </a:ext>
                </a:extLst>
              </p14:cNvPr>
              <p14:cNvContentPartPr/>
              <p14:nvPr/>
            </p14:nvContentPartPr>
            <p14:xfrm>
              <a:off x="3409514" y="2331"/>
              <a:ext cx="38520" cy="1008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52B49A4-2642-4D47-B7EB-7D210F4265A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346514" y="-60669"/>
                <a:ext cx="16416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51BD89B-1507-4026-9C62-338461DA6A0F}"/>
                  </a:ext>
                </a:extLst>
              </p14:cNvPr>
              <p14:cNvContentPartPr/>
              <p14:nvPr/>
            </p14:nvContentPartPr>
            <p14:xfrm>
              <a:off x="2581514" y="32571"/>
              <a:ext cx="63720" cy="1026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51BD89B-1507-4026-9C62-338461DA6A0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18514" y="-30069"/>
                <a:ext cx="18936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2964708-7932-4F5D-99BE-ACB36F5F4454}"/>
                  </a:ext>
                </a:extLst>
              </p14:cNvPr>
              <p14:cNvContentPartPr/>
              <p14:nvPr/>
            </p14:nvContentPartPr>
            <p14:xfrm>
              <a:off x="1713194" y="-7749"/>
              <a:ext cx="72720" cy="1144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2964708-7932-4F5D-99BE-ACB36F5F445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50194" y="-70749"/>
                <a:ext cx="198360" cy="12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5EF05CC-0D45-4DF4-95AC-013D86915C01}"/>
                  </a:ext>
                </a:extLst>
              </p14:cNvPr>
              <p14:cNvContentPartPr/>
              <p14:nvPr/>
            </p14:nvContentPartPr>
            <p14:xfrm>
              <a:off x="1065914" y="-23949"/>
              <a:ext cx="28800" cy="981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5EF05CC-0D45-4DF4-95AC-013D86915C0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03274" y="-86589"/>
                <a:ext cx="154440" cy="11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F0DA1C-5300-4050-A150-D5DEFF1E9950}"/>
                  </a:ext>
                </a:extLst>
              </p14:cNvPr>
              <p14:cNvContentPartPr/>
              <p14:nvPr/>
            </p14:nvContentPartPr>
            <p14:xfrm>
              <a:off x="236474" y="50211"/>
              <a:ext cx="116280" cy="1090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F0DA1C-5300-4050-A150-D5DEFF1E995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3834" y="-12429"/>
                <a:ext cx="2419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8E0C81-8B29-4D6C-860A-66E8D07587CD}"/>
                  </a:ext>
                </a:extLst>
              </p14:cNvPr>
              <p14:cNvContentPartPr/>
              <p14:nvPr/>
            </p14:nvContentPartPr>
            <p14:xfrm>
              <a:off x="1293120" y="5090377"/>
              <a:ext cx="344160" cy="647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8E0C81-8B29-4D6C-860A-66E8D07587C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230480" y="5027737"/>
                <a:ext cx="46980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4CCD39-9878-4742-9AE8-994FB182975D}"/>
                  </a:ext>
                </a:extLst>
              </p14:cNvPr>
              <p14:cNvContentPartPr/>
              <p14:nvPr/>
            </p14:nvContentPartPr>
            <p14:xfrm>
              <a:off x="2004120" y="4950697"/>
              <a:ext cx="368280" cy="738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4CCD39-9878-4742-9AE8-994FB182975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941120" y="4888057"/>
                <a:ext cx="4939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6723991-EC33-4E54-AF5A-75D070E08CB4}"/>
                  </a:ext>
                </a:extLst>
              </p14:cNvPr>
              <p14:cNvContentPartPr/>
              <p14:nvPr/>
            </p14:nvContentPartPr>
            <p14:xfrm>
              <a:off x="2750400" y="4902817"/>
              <a:ext cx="360360" cy="691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6723991-EC33-4E54-AF5A-75D070E08C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87400" y="4839817"/>
                <a:ext cx="486000" cy="81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46B8092-4F4F-46DD-8572-0BF572694F81}"/>
              </a:ext>
            </a:extLst>
          </p:cNvPr>
          <p:cNvGrpSpPr/>
          <p:nvPr/>
        </p:nvGrpSpPr>
        <p:grpSpPr>
          <a:xfrm>
            <a:off x="5899680" y="5006497"/>
            <a:ext cx="356760" cy="576000"/>
            <a:chOff x="5899680" y="5006497"/>
            <a:chExt cx="356760" cy="57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CB4C0-2CF3-404C-8CCA-9A37AA1F2E6B}"/>
                    </a:ext>
                  </a:extLst>
                </p14:cNvPr>
                <p14:cNvContentPartPr/>
                <p14:nvPr/>
              </p14:nvContentPartPr>
              <p14:xfrm>
                <a:off x="6022440" y="5499337"/>
                <a:ext cx="16560" cy="16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CB4C0-2CF3-404C-8CCA-9A37AA1F2E6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59440" y="5436697"/>
                  <a:ext cx="142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508345-2434-4347-8252-126B6E281AE5}"/>
                    </a:ext>
                  </a:extLst>
                </p14:cNvPr>
                <p14:cNvContentPartPr/>
                <p14:nvPr/>
              </p14:nvContentPartPr>
              <p14:xfrm>
                <a:off x="5899680" y="5006497"/>
                <a:ext cx="356760" cy="57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508345-2434-4347-8252-126B6E281A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36680" y="4943497"/>
                  <a:ext cx="482400" cy="70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432B5A0-92F2-41F9-83F8-920621A912F7}"/>
                  </a:ext>
                </a:extLst>
              </p14:cNvPr>
              <p14:cNvContentPartPr/>
              <p14:nvPr/>
            </p14:nvContentPartPr>
            <p14:xfrm>
              <a:off x="7593480" y="5110177"/>
              <a:ext cx="263520" cy="653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432B5A0-92F2-41F9-83F8-920621A912F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530840" y="5047537"/>
                <a:ext cx="389160" cy="7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80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A1DFE-0EDF-4127-890B-0529F6C7E7A8}"/>
              </a:ext>
            </a:extLst>
          </p:cNvPr>
          <p:cNvSpPr txBox="1"/>
          <p:nvPr/>
        </p:nvSpPr>
        <p:spPr>
          <a:xfrm>
            <a:off x="4477204" y="5562937"/>
            <a:ext cx="3459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latin typeface="Bahnschrift Light" panose="020B0502040204020203" pitchFamily="34" charset="0"/>
                <a:cs typeface="Segoe UI Semibold" panose="020B0702040204020203" pitchFamily="34" charset="0"/>
              </a:rPr>
              <a:t>Bitmapping.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DE816-5627-4195-AAA0-6E102938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59" y="712932"/>
            <a:ext cx="2291480" cy="4808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02374-09EC-40D9-9190-57C9E5D662E1}"/>
              </a:ext>
            </a:extLst>
          </p:cNvPr>
          <p:cNvSpPr txBox="1"/>
          <p:nvPr/>
        </p:nvSpPr>
        <p:spPr>
          <a:xfrm>
            <a:off x="4177392" y="6435918"/>
            <a:ext cx="40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1"/>
                </a:solidFill>
                <a:latin typeface="Bahnschrift Light" panose="020B0502040204020203" pitchFamily="34" charset="0"/>
                <a:cs typeface="Segoe UI Semibold" panose="020B0702040204020203" pitchFamily="34" charset="0"/>
              </a:rPr>
              <a:t>at this stage, the bitmapping process is manual.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75A856-5044-4643-B44F-246247613FDD}"/>
              </a:ext>
            </a:extLst>
          </p:cNvPr>
          <p:cNvGrpSpPr/>
          <p:nvPr/>
        </p:nvGrpSpPr>
        <p:grpSpPr>
          <a:xfrm>
            <a:off x="5012807" y="727397"/>
            <a:ext cx="2158200" cy="3125160"/>
            <a:chOff x="4998346" y="736241"/>
            <a:chExt cx="2158200" cy="31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CC75ED-633C-4D6C-BF05-29A93019F745}"/>
                    </a:ext>
                  </a:extLst>
                </p14:cNvPr>
                <p14:cNvContentPartPr/>
                <p14:nvPr/>
              </p14:nvContentPartPr>
              <p14:xfrm>
                <a:off x="5013106" y="783041"/>
                <a:ext cx="93240" cy="87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CC75ED-633C-4D6C-BF05-29A93019F7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77106" y="747401"/>
                  <a:ext cx="16488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A4968D-A01F-4C59-8B66-CC8BE4C5BE59}"/>
                    </a:ext>
                  </a:extLst>
                </p14:cNvPr>
                <p14:cNvContentPartPr/>
                <p14:nvPr/>
              </p14:nvContentPartPr>
              <p14:xfrm>
                <a:off x="4998346" y="736241"/>
                <a:ext cx="581760" cy="80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A4968D-A01F-4C59-8B66-CC8BE4C5BE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62346" y="700241"/>
                  <a:ext cx="6534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0FB8AF-1E46-4964-ACE5-96636BDACD3E}"/>
                    </a:ext>
                  </a:extLst>
                </p14:cNvPr>
                <p14:cNvContentPartPr/>
                <p14:nvPr/>
              </p14:nvContentPartPr>
              <p14:xfrm>
                <a:off x="5654266" y="792761"/>
                <a:ext cx="72720" cy="83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0FB8AF-1E46-4964-ACE5-96636BDACD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8626" y="757121"/>
                  <a:ext cx="14436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4E65D9-08C5-4CB0-B474-AE9FE2E728E1}"/>
                    </a:ext>
                  </a:extLst>
                </p14:cNvPr>
                <p14:cNvContentPartPr/>
                <p14:nvPr/>
              </p14:nvContentPartPr>
              <p14:xfrm>
                <a:off x="5669026" y="776921"/>
                <a:ext cx="435240" cy="77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4E65D9-08C5-4CB0-B474-AE9FE2E728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33386" y="740921"/>
                  <a:ext cx="50688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0D8B96-7229-4546-8845-0DD49336D4EA}"/>
                    </a:ext>
                  </a:extLst>
                </p14:cNvPr>
                <p14:cNvContentPartPr/>
                <p14:nvPr/>
              </p14:nvContentPartPr>
              <p14:xfrm>
                <a:off x="6173746" y="856841"/>
                <a:ext cx="110880" cy="78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0D8B96-7229-4546-8845-0DD49336D4E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38106" y="820841"/>
                  <a:ext cx="18252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F8DACB-8F1F-4304-BBD7-F0DB60798248}"/>
                    </a:ext>
                  </a:extLst>
                </p14:cNvPr>
                <p14:cNvContentPartPr/>
                <p14:nvPr/>
              </p14:nvContentPartPr>
              <p14:xfrm>
                <a:off x="6194266" y="816521"/>
                <a:ext cx="455760" cy="76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F8DACB-8F1F-4304-BBD7-F0DB607982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8626" y="780521"/>
                  <a:ext cx="52740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DA335D-0C0E-4A7D-BD44-BB5FC6E63977}"/>
                    </a:ext>
                  </a:extLst>
                </p14:cNvPr>
                <p14:cNvContentPartPr/>
                <p14:nvPr/>
              </p14:nvContentPartPr>
              <p14:xfrm>
                <a:off x="6715906" y="769001"/>
                <a:ext cx="440640" cy="788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DA335D-0C0E-4A7D-BD44-BB5FC6E639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9906" y="733361"/>
                  <a:ext cx="51228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5FBDDF-CB81-4448-B5B3-F672EF3328B3}"/>
                    </a:ext>
                  </a:extLst>
                </p14:cNvPr>
                <p14:cNvContentPartPr/>
                <p14:nvPr/>
              </p14:nvContentPartPr>
              <p14:xfrm>
                <a:off x="5577946" y="2032241"/>
                <a:ext cx="539640" cy="92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5FBDDF-CB81-4448-B5B3-F672EF3328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41946" y="1996601"/>
                  <a:ext cx="61128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83E2B5-472A-4790-A566-899361AF5F6F}"/>
                    </a:ext>
                  </a:extLst>
                </p14:cNvPr>
                <p14:cNvContentPartPr/>
                <p14:nvPr/>
              </p14:nvContentPartPr>
              <p14:xfrm>
                <a:off x="6158986" y="2074361"/>
                <a:ext cx="454680" cy="81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83E2B5-472A-4790-A566-899361AF5F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23346" y="2038721"/>
                  <a:ext cx="52632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7E3CEC-B743-48F8-A6EB-1769B1820178}"/>
                    </a:ext>
                  </a:extLst>
                </p14:cNvPr>
                <p14:cNvContentPartPr/>
                <p14:nvPr/>
              </p14:nvContentPartPr>
              <p14:xfrm>
                <a:off x="5510266" y="3039521"/>
                <a:ext cx="618840" cy="821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7E3CEC-B743-48F8-A6EB-1769B18201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74626" y="3003881"/>
                  <a:ext cx="69048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CEC095-0766-4A3F-84F1-37D7B68330AE}"/>
                    </a:ext>
                  </a:extLst>
                </p14:cNvPr>
                <p14:cNvContentPartPr/>
                <p14:nvPr/>
              </p14:nvContentPartPr>
              <p14:xfrm>
                <a:off x="6124426" y="3005321"/>
                <a:ext cx="536760" cy="85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CEC095-0766-4A3F-84F1-37D7B68330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88786" y="2969321"/>
                  <a:ext cx="608400" cy="9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FA1595-4E91-4438-85EF-9833363595DE}"/>
              </a:ext>
            </a:extLst>
          </p:cNvPr>
          <p:cNvGrpSpPr/>
          <p:nvPr/>
        </p:nvGrpSpPr>
        <p:grpSpPr>
          <a:xfrm>
            <a:off x="5021026" y="4473041"/>
            <a:ext cx="2152080" cy="872640"/>
            <a:chOff x="5021026" y="4473041"/>
            <a:chExt cx="2152080" cy="87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753B6A-41BA-4C6F-8AB2-2DDDCABCAC03}"/>
                    </a:ext>
                  </a:extLst>
                </p14:cNvPr>
                <p14:cNvContentPartPr/>
                <p14:nvPr/>
              </p14:nvContentPartPr>
              <p14:xfrm>
                <a:off x="5021026" y="4473041"/>
                <a:ext cx="518040" cy="872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753B6A-41BA-4C6F-8AB2-2DDDCABCAC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85386" y="4437401"/>
                  <a:ext cx="58968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98D60D-FA21-49F6-BF7A-C778B9D240E1}"/>
                    </a:ext>
                  </a:extLst>
                </p14:cNvPr>
                <p14:cNvContentPartPr/>
                <p14:nvPr/>
              </p14:nvContentPartPr>
              <p14:xfrm>
                <a:off x="5602426" y="4507601"/>
                <a:ext cx="470520" cy="81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98D60D-FA21-49F6-BF7A-C778B9D240E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66786" y="4471961"/>
                  <a:ext cx="54216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E76BE4-00F1-4757-ABA8-EFBF19782FBB}"/>
                    </a:ext>
                  </a:extLst>
                </p14:cNvPr>
                <p14:cNvContentPartPr/>
                <p14:nvPr/>
              </p14:nvContentPartPr>
              <p14:xfrm>
                <a:off x="6097426" y="4543601"/>
                <a:ext cx="526680" cy="76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E76BE4-00F1-4757-ABA8-EFBF19782F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61426" y="4507961"/>
                  <a:ext cx="59832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F32826-1A78-4ACB-A28D-403BC94D62A3}"/>
                    </a:ext>
                  </a:extLst>
                </p14:cNvPr>
                <p14:cNvContentPartPr/>
                <p14:nvPr/>
              </p14:nvContentPartPr>
              <p14:xfrm>
                <a:off x="6662266" y="4537841"/>
                <a:ext cx="510840" cy="79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F32826-1A78-4ACB-A28D-403BC94D62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26626" y="4501841"/>
                  <a:ext cx="582480" cy="86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F79704-4C22-49AE-B54A-19395CF2CBDA}"/>
              </a:ext>
            </a:extLst>
          </p:cNvPr>
          <p:cNvGrpSpPr/>
          <p:nvPr/>
        </p:nvGrpSpPr>
        <p:grpSpPr>
          <a:xfrm>
            <a:off x="5052346" y="1973561"/>
            <a:ext cx="457920" cy="2022120"/>
            <a:chOff x="5052346" y="1973561"/>
            <a:chExt cx="457920" cy="20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53E3B7-7E69-4F64-BE00-4E1A70BD65A8}"/>
                    </a:ext>
                  </a:extLst>
                </p14:cNvPr>
                <p14:cNvContentPartPr/>
                <p14:nvPr/>
              </p14:nvContentPartPr>
              <p14:xfrm>
                <a:off x="5052346" y="1973561"/>
                <a:ext cx="57600" cy="2022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53E3B7-7E69-4F64-BE00-4E1A70BD65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16346" y="1937561"/>
                  <a:ext cx="129240" cy="20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78F544-A99D-4274-93C6-ECA39CB44402}"/>
                    </a:ext>
                  </a:extLst>
                </p14:cNvPr>
                <p14:cNvContentPartPr/>
                <p14:nvPr/>
              </p14:nvContentPartPr>
              <p14:xfrm>
                <a:off x="5448346" y="2083361"/>
                <a:ext cx="61920" cy="1891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78F544-A99D-4274-93C6-ECA39CB444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12706" y="2047361"/>
                  <a:ext cx="133560" cy="19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51443C-E14C-452F-887A-02DB21555E98}"/>
              </a:ext>
            </a:extLst>
          </p:cNvPr>
          <p:cNvGrpSpPr/>
          <p:nvPr/>
        </p:nvGrpSpPr>
        <p:grpSpPr>
          <a:xfrm>
            <a:off x="6683506" y="2022521"/>
            <a:ext cx="565200" cy="1880280"/>
            <a:chOff x="6683506" y="2022521"/>
            <a:chExt cx="565200" cy="18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D71F8A-D25A-4678-9202-6C42C240B136}"/>
                    </a:ext>
                  </a:extLst>
                </p14:cNvPr>
                <p14:cNvContentPartPr/>
                <p14:nvPr/>
              </p14:nvContentPartPr>
              <p14:xfrm>
                <a:off x="6683506" y="2022521"/>
                <a:ext cx="143640" cy="188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D71F8A-D25A-4678-9202-6C42C240B13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47506" y="1986881"/>
                  <a:ext cx="215280" cy="19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C13A53-AED1-4BAE-B6A3-8BD5E7939D26}"/>
                    </a:ext>
                  </a:extLst>
                </p14:cNvPr>
                <p14:cNvContentPartPr/>
                <p14:nvPr/>
              </p14:nvContentPartPr>
              <p14:xfrm>
                <a:off x="7201186" y="2107841"/>
                <a:ext cx="47520" cy="1779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EC13A53-AED1-4BAE-B6A3-8BD5E7939D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65546" y="2071841"/>
                  <a:ext cx="119160" cy="185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18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A1DFE-0EDF-4127-890B-0529F6C7E7A8}"/>
              </a:ext>
            </a:extLst>
          </p:cNvPr>
          <p:cNvSpPr txBox="1"/>
          <p:nvPr/>
        </p:nvSpPr>
        <p:spPr>
          <a:xfrm>
            <a:off x="4477204" y="5562937"/>
            <a:ext cx="3459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latin typeface="Bahnschrift Light" panose="020B0502040204020203" pitchFamily="34" charset="0"/>
                <a:cs typeface="Segoe UI Semibold" panose="020B0702040204020203" pitchFamily="34" charset="0"/>
              </a:rPr>
              <a:t>Bitmapping.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DE816-5627-4195-AAA0-6E102938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59" y="712932"/>
            <a:ext cx="2291480" cy="4808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02374-09EC-40D9-9190-57C9E5D662E1}"/>
              </a:ext>
            </a:extLst>
          </p:cNvPr>
          <p:cNvSpPr txBox="1"/>
          <p:nvPr/>
        </p:nvSpPr>
        <p:spPr>
          <a:xfrm>
            <a:off x="4177392" y="6435918"/>
            <a:ext cx="40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1"/>
                </a:solidFill>
                <a:latin typeface="Bahnschrift Light" panose="020B0502040204020203" pitchFamily="34" charset="0"/>
                <a:cs typeface="Segoe UI Semibold" panose="020B0702040204020203" pitchFamily="34" charset="0"/>
              </a:rPr>
              <a:t>at this stage, the bitmapping process is manual.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75A856-5044-4643-B44F-246247613FDD}"/>
              </a:ext>
            </a:extLst>
          </p:cNvPr>
          <p:cNvGrpSpPr/>
          <p:nvPr/>
        </p:nvGrpSpPr>
        <p:grpSpPr>
          <a:xfrm>
            <a:off x="5012807" y="727397"/>
            <a:ext cx="2158200" cy="3125160"/>
            <a:chOff x="4998346" y="736241"/>
            <a:chExt cx="2158200" cy="31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CC75ED-633C-4D6C-BF05-29A93019F745}"/>
                    </a:ext>
                  </a:extLst>
                </p14:cNvPr>
                <p14:cNvContentPartPr/>
                <p14:nvPr/>
              </p14:nvContentPartPr>
              <p14:xfrm>
                <a:off x="5013106" y="783041"/>
                <a:ext cx="93240" cy="87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CC75ED-633C-4D6C-BF05-29A93019F7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77106" y="747401"/>
                  <a:ext cx="16488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A4968D-A01F-4C59-8B66-CC8BE4C5BE59}"/>
                    </a:ext>
                  </a:extLst>
                </p14:cNvPr>
                <p14:cNvContentPartPr/>
                <p14:nvPr/>
              </p14:nvContentPartPr>
              <p14:xfrm>
                <a:off x="4998346" y="736241"/>
                <a:ext cx="581760" cy="80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A4968D-A01F-4C59-8B66-CC8BE4C5BE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62346" y="700241"/>
                  <a:ext cx="6534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0FB8AF-1E46-4964-ACE5-96636BDACD3E}"/>
                    </a:ext>
                  </a:extLst>
                </p14:cNvPr>
                <p14:cNvContentPartPr/>
                <p14:nvPr/>
              </p14:nvContentPartPr>
              <p14:xfrm>
                <a:off x="5654266" y="792761"/>
                <a:ext cx="72720" cy="83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0FB8AF-1E46-4964-ACE5-96636BDACD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8626" y="757121"/>
                  <a:ext cx="14436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4E65D9-08C5-4CB0-B474-AE9FE2E728E1}"/>
                    </a:ext>
                  </a:extLst>
                </p14:cNvPr>
                <p14:cNvContentPartPr/>
                <p14:nvPr/>
              </p14:nvContentPartPr>
              <p14:xfrm>
                <a:off x="5669026" y="776921"/>
                <a:ext cx="435240" cy="77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4E65D9-08C5-4CB0-B474-AE9FE2E728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33386" y="740921"/>
                  <a:ext cx="50688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0D8B96-7229-4546-8845-0DD49336D4EA}"/>
                    </a:ext>
                  </a:extLst>
                </p14:cNvPr>
                <p14:cNvContentPartPr/>
                <p14:nvPr/>
              </p14:nvContentPartPr>
              <p14:xfrm>
                <a:off x="6173746" y="856841"/>
                <a:ext cx="110880" cy="78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0D8B96-7229-4546-8845-0DD49336D4E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38106" y="820841"/>
                  <a:ext cx="18252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F8DACB-8F1F-4304-BBD7-F0DB60798248}"/>
                    </a:ext>
                  </a:extLst>
                </p14:cNvPr>
                <p14:cNvContentPartPr/>
                <p14:nvPr/>
              </p14:nvContentPartPr>
              <p14:xfrm>
                <a:off x="6194266" y="816521"/>
                <a:ext cx="455760" cy="76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F8DACB-8F1F-4304-BBD7-F0DB607982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8626" y="780521"/>
                  <a:ext cx="52740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DA335D-0C0E-4A7D-BD44-BB5FC6E63977}"/>
                    </a:ext>
                  </a:extLst>
                </p14:cNvPr>
                <p14:cNvContentPartPr/>
                <p14:nvPr/>
              </p14:nvContentPartPr>
              <p14:xfrm>
                <a:off x="6715906" y="769001"/>
                <a:ext cx="440640" cy="788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DA335D-0C0E-4A7D-BD44-BB5FC6E639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9906" y="733361"/>
                  <a:ext cx="51228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5FBDDF-CB81-4448-B5B3-F672EF3328B3}"/>
                    </a:ext>
                  </a:extLst>
                </p14:cNvPr>
                <p14:cNvContentPartPr/>
                <p14:nvPr/>
              </p14:nvContentPartPr>
              <p14:xfrm>
                <a:off x="5577946" y="2032241"/>
                <a:ext cx="539640" cy="92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5FBDDF-CB81-4448-B5B3-F672EF3328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41946" y="1996601"/>
                  <a:ext cx="61128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83E2B5-472A-4790-A566-899361AF5F6F}"/>
                    </a:ext>
                  </a:extLst>
                </p14:cNvPr>
                <p14:cNvContentPartPr/>
                <p14:nvPr/>
              </p14:nvContentPartPr>
              <p14:xfrm>
                <a:off x="6158986" y="2074361"/>
                <a:ext cx="454680" cy="81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83E2B5-472A-4790-A566-899361AF5F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23346" y="2038721"/>
                  <a:ext cx="52632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7E3CEC-B743-48F8-A6EB-1769B1820178}"/>
                    </a:ext>
                  </a:extLst>
                </p14:cNvPr>
                <p14:cNvContentPartPr/>
                <p14:nvPr/>
              </p14:nvContentPartPr>
              <p14:xfrm>
                <a:off x="5510266" y="3039521"/>
                <a:ext cx="618840" cy="821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7E3CEC-B743-48F8-A6EB-1769B18201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74626" y="3003881"/>
                  <a:ext cx="69048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CEC095-0766-4A3F-84F1-37D7B68330AE}"/>
                    </a:ext>
                  </a:extLst>
                </p14:cNvPr>
                <p14:cNvContentPartPr/>
                <p14:nvPr/>
              </p14:nvContentPartPr>
              <p14:xfrm>
                <a:off x="6124426" y="3005321"/>
                <a:ext cx="536760" cy="85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CEC095-0766-4A3F-84F1-37D7B68330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88786" y="2969321"/>
                  <a:ext cx="608400" cy="9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FA1595-4E91-4438-85EF-9833363595DE}"/>
              </a:ext>
            </a:extLst>
          </p:cNvPr>
          <p:cNvGrpSpPr/>
          <p:nvPr/>
        </p:nvGrpSpPr>
        <p:grpSpPr>
          <a:xfrm>
            <a:off x="5021026" y="4473041"/>
            <a:ext cx="2152080" cy="872640"/>
            <a:chOff x="5021026" y="4473041"/>
            <a:chExt cx="2152080" cy="87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753B6A-41BA-4C6F-8AB2-2DDDCABCAC03}"/>
                    </a:ext>
                  </a:extLst>
                </p14:cNvPr>
                <p14:cNvContentPartPr/>
                <p14:nvPr/>
              </p14:nvContentPartPr>
              <p14:xfrm>
                <a:off x="5021026" y="4473041"/>
                <a:ext cx="518040" cy="872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753B6A-41BA-4C6F-8AB2-2DDDCABCAC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85386" y="4437401"/>
                  <a:ext cx="58968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98D60D-FA21-49F6-BF7A-C778B9D240E1}"/>
                    </a:ext>
                  </a:extLst>
                </p14:cNvPr>
                <p14:cNvContentPartPr/>
                <p14:nvPr/>
              </p14:nvContentPartPr>
              <p14:xfrm>
                <a:off x="5602426" y="4507601"/>
                <a:ext cx="470520" cy="81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98D60D-FA21-49F6-BF7A-C778B9D240E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66786" y="4471961"/>
                  <a:ext cx="54216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E76BE4-00F1-4757-ABA8-EFBF19782FBB}"/>
                    </a:ext>
                  </a:extLst>
                </p14:cNvPr>
                <p14:cNvContentPartPr/>
                <p14:nvPr/>
              </p14:nvContentPartPr>
              <p14:xfrm>
                <a:off x="6097426" y="4543601"/>
                <a:ext cx="526680" cy="76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E76BE4-00F1-4757-ABA8-EFBF19782F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61426" y="4507961"/>
                  <a:ext cx="59832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F32826-1A78-4ACB-A28D-403BC94D62A3}"/>
                    </a:ext>
                  </a:extLst>
                </p14:cNvPr>
                <p14:cNvContentPartPr/>
                <p14:nvPr/>
              </p14:nvContentPartPr>
              <p14:xfrm>
                <a:off x="6662266" y="4537841"/>
                <a:ext cx="510840" cy="79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F32826-1A78-4ACB-A28D-403BC94D62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26626" y="4501841"/>
                  <a:ext cx="582480" cy="86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8BAA45-416C-4079-B7E8-1EE64EDB6CBA}"/>
              </a:ext>
            </a:extLst>
          </p:cNvPr>
          <p:cNvGrpSpPr/>
          <p:nvPr/>
        </p:nvGrpSpPr>
        <p:grpSpPr>
          <a:xfrm>
            <a:off x="5135567" y="1005172"/>
            <a:ext cx="257760" cy="400680"/>
            <a:chOff x="5118709" y="1015691"/>
            <a:chExt cx="25776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B443E50-7361-41F3-946B-C38A0818B44D}"/>
                    </a:ext>
                  </a:extLst>
                </p14:cNvPr>
                <p14:cNvContentPartPr/>
                <p14:nvPr/>
              </p14:nvContentPartPr>
              <p14:xfrm>
                <a:off x="5243629" y="1120451"/>
                <a:ext cx="14400" cy="237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B443E50-7361-41F3-946B-C38A0818B4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25629" y="1102811"/>
                  <a:ext cx="50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8822DA-40E5-44CE-A1C1-61ED5EC077B2}"/>
                    </a:ext>
                  </a:extLst>
                </p14:cNvPr>
                <p14:cNvContentPartPr/>
                <p14:nvPr/>
              </p14:nvContentPartPr>
              <p14:xfrm>
                <a:off x="5118709" y="1015691"/>
                <a:ext cx="257760" cy="400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8822DA-40E5-44CE-A1C1-61ED5EC077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00709" y="997691"/>
                  <a:ext cx="293400" cy="4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A516BC-F162-48A7-A640-EF1466F8E1B9}"/>
              </a:ext>
            </a:extLst>
          </p:cNvPr>
          <p:cNvGrpSpPr/>
          <p:nvPr/>
        </p:nvGrpSpPr>
        <p:grpSpPr>
          <a:xfrm>
            <a:off x="5740789" y="988331"/>
            <a:ext cx="265680" cy="409320"/>
            <a:chOff x="5740789" y="988331"/>
            <a:chExt cx="26568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D66777-90A4-4491-B33A-147BD4B76BDA}"/>
                    </a:ext>
                  </a:extLst>
                </p14:cNvPr>
                <p14:cNvContentPartPr/>
                <p14:nvPr/>
              </p14:nvContentPartPr>
              <p14:xfrm>
                <a:off x="5786149" y="1098131"/>
                <a:ext cx="161640" cy="16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D66777-90A4-4491-B33A-147BD4B76B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68149" y="1080131"/>
                  <a:ext cx="197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A61CF3-449B-4DB9-8787-9E888193C16C}"/>
                    </a:ext>
                  </a:extLst>
                </p14:cNvPr>
                <p14:cNvContentPartPr/>
                <p14:nvPr/>
              </p14:nvContentPartPr>
              <p14:xfrm>
                <a:off x="5740789" y="988331"/>
                <a:ext cx="265680" cy="40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A61CF3-449B-4DB9-8787-9E888193C1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23149" y="970331"/>
                  <a:ext cx="30132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553D93-133E-4520-8F11-F35DC16EEA17}"/>
              </a:ext>
            </a:extLst>
          </p:cNvPr>
          <p:cNvGrpSpPr/>
          <p:nvPr/>
        </p:nvGrpSpPr>
        <p:grpSpPr>
          <a:xfrm>
            <a:off x="6248029" y="984371"/>
            <a:ext cx="236160" cy="390960"/>
            <a:chOff x="6248029" y="984371"/>
            <a:chExt cx="23616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F541FB-E43F-4251-9F83-1FFAC8BB7B9F}"/>
                    </a:ext>
                  </a:extLst>
                </p14:cNvPr>
                <p14:cNvContentPartPr/>
                <p14:nvPr/>
              </p14:nvContentPartPr>
              <p14:xfrm>
                <a:off x="6299149" y="1077971"/>
                <a:ext cx="135000" cy="216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F541FB-E43F-4251-9F83-1FFAC8BB7B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81509" y="1059971"/>
                  <a:ext cx="170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5BCAD1-DCD9-4377-B723-BFE0F1786C38}"/>
                    </a:ext>
                  </a:extLst>
                </p14:cNvPr>
                <p14:cNvContentPartPr/>
                <p14:nvPr/>
              </p14:nvContentPartPr>
              <p14:xfrm>
                <a:off x="6248029" y="984371"/>
                <a:ext cx="236160" cy="39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5BCAD1-DCD9-4377-B723-BFE0F1786C3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30029" y="966371"/>
                  <a:ext cx="27180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5291E7-A4FE-4359-B714-65A0F7567A11}"/>
              </a:ext>
            </a:extLst>
          </p:cNvPr>
          <p:cNvGrpSpPr/>
          <p:nvPr/>
        </p:nvGrpSpPr>
        <p:grpSpPr>
          <a:xfrm>
            <a:off x="5647909" y="2210531"/>
            <a:ext cx="328680" cy="448560"/>
            <a:chOff x="5647909" y="2210531"/>
            <a:chExt cx="32868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4504A8-A77C-4FDC-9528-660BBA1A0463}"/>
                    </a:ext>
                  </a:extLst>
                </p14:cNvPr>
                <p14:cNvContentPartPr/>
                <p14:nvPr/>
              </p14:nvContentPartPr>
              <p14:xfrm>
                <a:off x="5759509" y="2383691"/>
                <a:ext cx="153360" cy="214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4504A8-A77C-4FDC-9528-660BBA1A046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41509" y="2365691"/>
                  <a:ext cx="189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136389-353C-4DC1-906F-1427590297F5}"/>
                    </a:ext>
                  </a:extLst>
                </p14:cNvPr>
                <p14:cNvContentPartPr/>
                <p14:nvPr/>
              </p14:nvContentPartPr>
              <p14:xfrm>
                <a:off x="5762749" y="2380091"/>
                <a:ext cx="152280" cy="23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136389-353C-4DC1-906F-1427590297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44749" y="2362451"/>
                  <a:ext cx="187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5D35AA-A1B9-4A4D-AF4F-7D6D5AA624A4}"/>
                    </a:ext>
                  </a:extLst>
                </p14:cNvPr>
                <p14:cNvContentPartPr/>
                <p14:nvPr/>
              </p14:nvContentPartPr>
              <p14:xfrm>
                <a:off x="5647909" y="2210531"/>
                <a:ext cx="328680" cy="448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5D35AA-A1B9-4A4D-AF4F-7D6D5AA624A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29909" y="2192891"/>
                  <a:ext cx="364320" cy="48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EE9ACB-788C-453F-85F0-DB7C24138053}"/>
              </a:ext>
            </a:extLst>
          </p:cNvPr>
          <p:cNvGrpSpPr/>
          <p:nvPr/>
        </p:nvGrpSpPr>
        <p:grpSpPr>
          <a:xfrm>
            <a:off x="6278269" y="2225291"/>
            <a:ext cx="235080" cy="379080"/>
            <a:chOff x="6278269" y="2225291"/>
            <a:chExt cx="23508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F05EE77-D94B-4171-8055-67964C4AFCE9}"/>
                    </a:ext>
                  </a:extLst>
                </p14:cNvPr>
                <p14:cNvContentPartPr/>
                <p14:nvPr/>
              </p14:nvContentPartPr>
              <p14:xfrm>
                <a:off x="6318229" y="2320331"/>
                <a:ext cx="115920" cy="22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F05EE77-D94B-4171-8055-67964C4AFC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00229" y="2302691"/>
                  <a:ext cx="151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F1649D-BB07-4F73-8FE6-4839FF60DA29}"/>
                    </a:ext>
                  </a:extLst>
                </p14:cNvPr>
                <p14:cNvContentPartPr/>
                <p14:nvPr/>
              </p14:nvContentPartPr>
              <p14:xfrm>
                <a:off x="6278269" y="2225291"/>
                <a:ext cx="235080" cy="37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F1649D-BB07-4F73-8FE6-4839FF60DA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60269" y="2207291"/>
                  <a:ext cx="27072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EFF899-4FB2-4024-A24E-821D19417FD5}"/>
              </a:ext>
            </a:extLst>
          </p:cNvPr>
          <p:cNvGrpSpPr/>
          <p:nvPr/>
        </p:nvGrpSpPr>
        <p:grpSpPr>
          <a:xfrm>
            <a:off x="5640349" y="3224651"/>
            <a:ext cx="313560" cy="492480"/>
            <a:chOff x="5640349" y="3224651"/>
            <a:chExt cx="31356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E3C332-955D-4BF3-B0D4-29C9D8E1E51A}"/>
                    </a:ext>
                  </a:extLst>
                </p14:cNvPr>
                <p14:cNvContentPartPr/>
                <p14:nvPr/>
              </p14:nvContentPartPr>
              <p14:xfrm>
                <a:off x="5731429" y="3348851"/>
                <a:ext cx="128880" cy="21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E3C332-955D-4BF3-B0D4-29C9D8E1E5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13789" y="3331211"/>
                  <a:ext cx="164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3CCD28-F5E1-4EB1-9B71-96FEB591A73B}"/>
                    </a:ext>
                  </a:extLst>
                </p14:cNvPr>
                <p14:cNvContentPartPr/>
                <p14:nvPr/>
              </p14:nvContentPartPr>
              <p14:xfrm>
                <a:off x="5640349" y="3224651"/>
                <a:ext cx="313560" cy="492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3CCD28-F5E1-4EB1-9B71-96FEB591A7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22709" y="3206651"/>
                  <a:ext cx="34920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31C176-17D1-4681-AAAA-2FFD2DFF4414}"/>
              </a:ext>
            </a:extLst>
          </p:cNvPr>
          <p:cNvGrpSpPr/>
          <p:nvPr/>
        </p:nvGrpSpPr>
        <p:grpSpPr>
          <a:xfrm>
            <a:off x="6192949" y="3168851"/>
            <a:ext cx="329040" cy="459360"/>
            <a:chOff x="6192949" y="3168851"/>
            <a:chExt cx="32904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417884-4E7F-4653-A3FB-8C8F8A930306}"/>
                    </a:ext>
                  </a:extLst>
                </p14:cNvPr>
                <p14:cNvContentPartPr/>
                <p14:nvPr/>
              </p14:nvContentPartPr>
              <p14:xfrm>
                <a:off x="6294829" y="3251291"/>
                <a:ext cx="147600" cy="331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417884-4E7F-4653-A3FB-8C8F8A9303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76829" y="3233651"/>
                  <a:ext cx="183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2BC82A-9974-4C26-996D-74502B537437}"/>
                    </a:ext>
                  </a:extLst>
                </p14:cNvPr>
                <p14:cNvContentPartPr/>
                <p14:nvPr/>
              </p14:nvContentPartPr>
              <p14:xfrm>
                <a:off x="6192949" y="3168851"/>
                <a:ext cx="329040" cy="459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2BC82A-9974-4C26-996D-74502B5374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75309" y="3151211"/>
                  <a:ext cx="36468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DB14B62-C017-4545-B64B-8AF0479A2567}"/>
              </a:ext>
            </a:extLst>
          </p:cNvPr>
          <p:cNvGrpSpPr/>
          <p:nvPr/>
        </p:nvGrpSpPr>
        <p:grpSpPr>
          <a:xfrm>
            <a:off x="5055349" y="4650971"/>
            <a:ext cx="1962720" cy="549720"/>
            <a:chOff x="5055349" y="4650971"/>
            <a:chExt cx="1962720" cy="5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74B988C-7C58-4A55-8D4D-04F44078A08B}"/>
                    </a:ext>
                  </a:extLst>
                </p14:cNvPr>
                <p14:cNvContentPartPr/>
                <p14:nvPr/>
              </p14:nvContentPartPr>
              <p14:xfrm>
                <a:off x="5169829" y="4776251"/>
                <a:ext cx="128160" cy="29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74B988C-7C58-4A55-8D4D-04F44078A08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52189" y="4758251"/>
                  <a:ext cx="163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9373E3-DE35-4A7B-9F55-EB2ADA19838B}"/>
                    </a:ext>
                  </a:extLst>
                </p14:cNvPr>
                <p14:cNvContentPartPr/>
                <p14:nvPr/>
              </p14:nvContentPartPr>
              <p14:xfrm>
                <a:off x="5055349" y="4661411"/>
                <a:ext cx="326880" cy="539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9373E3-DE35-4A7B-9F55-EB2ADA198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37709" y="4643771"/>
                  <a:ext cx="3625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24C2158-12ED-415A-81E7-B92D16A8E861}"/>
                    </a:ext>
                  </a:extLst>
                </p14:cNvPr>
                <p14:cNvContentPartPr/>
                <p14:nvPr/>
              </p14:nvContentPartPr>
              <p14:xfrm>
                <a:off x="5724949" y="4774811"/>
                <a:ext cx="59040" cy="22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24C2158-12ED-415A-81E7-B92D16A8E86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07309" y="4757171"/>
                  <a:ext cx="94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D9D2098-9DF7-4965-94BC-7C5948F9CA0A}"/>
                    </a:ext>
                  </a:extLst>
                </p14:cNvPr>
                <p14:cNvContentPartPr/>
                <p14:nvPr/>
              </p14:nvContentPartPr>
              <p14:xfrm>
                <a:off x="5828989" y="4787411"/>
                <a:ext cx="124200" cy="200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D9D2098-9DF7-4965-94BC-7C5948F9CA0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10989" y="4769411"/>
                  <a:ext cx="159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FAFD73-A221-4A5A-81B8-12F0494F5737}"/>
                    </a:ext>
                  </a:extLst>
                </p14:cNvPr>
                <p14:cNvContentPartPr/>
                <p14:nvPr/>
              </p14:nvContentPartPr>
              <p14:xfrm>
                <a:off x="5866429" y="4834571"/>
                <a:ext cx="47160" cy="120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FAFD73-A221-4A5A-81B8-12F0494F573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48789" y="4816571"/>
                  <a:ext cx="82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98B8A42-5817-4326-B376-971F9EAC2037}"/>
                    </a:ext>
                  </a:extLst>
                </p14:cNvPr>
                <p14:cNvContentPartPr/>
                <p14:nvPr/>
              </p14:nvContentPartPr>
              <p14:xfrm>
                <a:off x="5606509" y="4650971"/>
                <a:ext cx="421920" cy="442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98B8A42-5817-4326-B376-971F9EAC20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88509" y="4632971"/>
                  <a:ext cx="4575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E64FD5-17BA-4B80-A3A0-8F346EC90803}"/>
                    </a:ext>
                  </a:extLst>
                </p14:cNvPr>
                <p14:cNvContentPartPr/>
                <p14:nvPr/>
              </p14:nvContentPartPr>
              <p14:xfrm>
                <a:off x="6251269" y="4790651"/>
                <a:ext cx="90000" cy="218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E64FD5-17BA-4B80-A3A0-8F346EC9080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33269" y="4773011"/>
                  <a:ext cx="125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87FED7-3F5E-45E1-BEE0-603B37BE34DC}"/>
                    </a:ext>
                  </a:extLst>
                </p14:cNvPr>
                <p14:cNvContentPartPr/>
                <p14:nvPr/>
              </p14:nvContentPartPr>
              <p14:xfrm>
                <a:off x="6348469" y="4824131"/>
                <a:ext cx="91440" cy="169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87FED7-3F5E-45E1-BEE0-603B37BE34D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30829" y="4806131"/>
                  <a:ext cx="127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7EC9AA-55D2-498A-BDF2-251E6B7A14D1}"/>
                    </a:ext>
                  </a:extLst>
                </p14:cNvPr>
                <p14:cNvContentPartPr/>
                <p14:nvPr/>
              </p14:nvContentPartPr>
              <p14:xfrm>
                <a:off x="6150109" y="4667891"/>
                <a:ext cx="348120" cy="479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7EC9AA-55D2-498A-BDF2-251E6B7A14D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32109" y="4649891"/>
                  <a:ext cx="3837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FCBA63B-7CE0-45C9-ABA3-4719D935A948}"/>
                    </a:ext>
                  </a:extLst>
                </p14:cNvPr>
                <p14:cNvContentPartPr/>
                <p14:nvPr/>
              </p14:nvContentPartPr>
              <p14:xfrm>
                <a:off x="6776869" y="4839971"/>
                <a:ext cx="69480" cy="199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FCBA63B-7CE0-45C9-ABA3-4719D935A94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59229" y="4822331"/>
                  <a:ext cx="105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CA99EF-5054-419C-A144-AC6B02F8E77A}"/>
                    </a:ext>
                  </a:extLst>
                </p14:cNvPr>
                <p14:cNvContentPartPr/>
                <p14:nvPr/>
              </p14:nvContentPartPr>
              <p14:xfrm>
                <a:off x="6853909" y="4863731"/>
                <a:ext cx="128880" cy="147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CA99EF-5054-419C-A144-AC6B02F8E77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35909" y="4845731"/>
                  <a:ext cx="164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13CD5C-DF8A-4B4B-B22F-6DED393B4D54}"/>
                    </a:ext>
                  </a:extLst>
                </p14:cNvPr>
                <p14:cNvContentPartPr/>
                <p14:nvPr/>
              </p14:nvContentPartPr>
              <p14:xfrm>
                <a:off x="6657349" y="4688771"/>
                <a:ext cx="360720" cy="457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13CD5C-DF8A-4B4B-B22F-6DED393B4D5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39709" y="4670771"/>
                  <a:ext cx="39636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136AB67-CEE3-4957-925D-078B4124F311}"/>
              </a:ext>
            </a:extLst>
          </p:cNvPr>
          <p:cNvGrpSpPr/>
          <p:nvPr/>
        </p:nvGrpSpPr>
        <p:grpSpPr>
          <a:xfrm>
            <a:off x="6798806" y="969384"/>
            <a:ext cx="273960" cy="458640"/>
            <a:chOff x="6786229" y="971771"/>
            <a:chExt cx="27396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025EBDE-D91F-4E2E-86F1-AE73622DFF65}"/>
                    </a:ext>
                  </a:extLst>
                </p14:cNvPr>
                <p14:cNvContentPartPr/>
                <p14:nvPr/>
              </p14:nvContentPartPr>
              <p14:xfrm>
                <a:off x="6843829" y="1081571"/>
                <a:ext cx="119160" cy="136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025EBDE-D91F-4E2E-86F1-AE73622DFF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26189" y="1063931"/>
                  <a:ext cx="154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322434-5EB7-4727-842F-9E953A779594}"/>
                    </a:ext>
                  </a:extLst>
                </p14:cNvPr>
                <p14:cNvContentPartPr/>
                <p14:nvPr/>
              </p14:nvContentPartPr>
              <p14:xfrm>
                <a:off x="6950749" y="1075451"/>
                <a:ext cx="17280" cy="302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322434-5EB7-4727-842F-9E953A77959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33109" y="1057811"/>
                  <a:ext cx="52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5B8505-AFAC-4CFE-8F31-5F28A1EC3C52}"/>
                    </a:ext>
                  </a:extLst>
                </p14:cNvPr>
                <p14:cNvContentPartPr/>
                <p14:nvPr/>
              </p14:nvContentPartPr>
              <p14:xfrm>
                <a:off x="6786229" y="971771"/>
                <a:ext cx="273960" cy="458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5B8505-AFAC-4CFE-8F31-5F28A1EC3C5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68229" y="954131"/>
                  <a:ext cx="309600" cy="49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499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B43F4-4D69-4984-8AF2-EE904F81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2637">
            <a:off x="52350" y="-1055526"/>
            <a:ext cx="12669241" cy="9320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FBE0B-C74B-4A9F-A4BE-7FBFC58BD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5" y="885590"/>
            <a:ext cx="10503779" cy="44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0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085E59-2ADE-46D6-A2E3-DEA4E8CA8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48494">
            <a:off x="1366953" y="-2238330"/>
            <a:ext cx="9458093" cy="1150812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BD656BB-2A4B-4E0B-AB73-8FC8DFE67DDB}"/>
              </a:ext>
            </a:extLst>
          </p:cNvPr>
          <p:cNvGrpSpPr/>
          <p:nvPr/>
        </p:nvGrpSpPr>
        <p:grpSpPr>
          <a:xfrm>
            <a:off x="1346130" y="637340"/>
            <a:ext cx="374760" cy="1504440"/>
            <a:chOff x="1346130" y="637340"/>
            <a:chExt cx="374760" cy="15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3061D1-5E28-49C6-8CC2-E67E2BC4E3F7}"/>
                    </a:ext>
                  </a:extLst>
                </p14:cNvPr>
                <p14:cNvContentPartPr/>
                <p14:nvPr/>
              </p14:nvContentPartPr>
              <p14:xfrm>
                <a:off x="1430730" y="637340"/>
                <a:ext cx="290160" cy="59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3061D1-5E28-49C6-8CC2-E67E2BC4E3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13090" y="619340"/>
                  <a:ext cx="3258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A2BC59-2002-48F4-BADC-2C8DD3AD1609}"/>
                    </a:ext>
                  </a:extLst>
                </p14:cNvPr>
                <p14:cNvContentPartPr/>
                <p14:nvPr/>
              </p14:nvContentPartPr>
              <p14:xfrm>
                <a:off x="1346130" y="856220"/>
                <a:ext cx="347400" cy="67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A2BC59-2002-48F4-BADC-2C8DD3AD1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8130" y="838580"/>
                  <a:ext cx="38304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304554-7AA4-4B86-8674-3E9AFA9E5436}"/>
                    </a:ext>
                  </a:extLst>
                </p14:cNvPr>
                <p14:cNvContentPartPr/>
                <p14:nvPr/>
              </p14:nvContentPartPr>
              <p14:xfrm>
                <a:off x="1347930" y="1236740"/>
                <a:ext cx="333360" cy="68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304554-7AA4-4B86-8674-3E9AFA9E54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30290" y="1219100"/>
                  <a:ext cx="36900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B0C424-8688-4FE9-8C1F-2A373096619F}"/>
                    </a:ext>
                  </a:extLst>
                </p14:cNvPr>
                <p14:cNvContentPartPr/>
                <p14:nvPr/>
              </p14:nvContentPartPr>
              <p14:xfrm>
                <a:off x="1373490" y="1756940"/>
                <a:ext cx="206640" cy="38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B0C424-8688-4FE9-8C1F-2A37309661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5490" y="1739300"/>
                  <a:ext cx="24228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2DE3BB-F48D-467D-A3AB-2D95502C878B}"/>
              </a:ext>
            </a:extLst>
          </p:cNvPr>
          <p:cNvGrpSpPr/>
          <p:nvPr/>
        </p:nvGrpSpPr>
        <p:grpSpPr>
          <a:xfrm>
            <a:off x="2407770" y="688820"/>
            <a:ext cx="430920" cy="1441080"/>
            <a:chOff x="2407770" y="688820"/>
            <a:chExt cx="430920" cy="14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6933A6-5F74-46CB-AE7A-FC215317D008}"/>
                    </a:ext>
                  </a:extLst>
                </p14:cNvPr>
                <p14:cNvContentPartPr/>
                <p14:nvPr/>
              </p14:nvContentPartPr>
              <p14:xfrm>
                <a:off x="2407770" y="688820"/>
                <a:ext cx="407160" cy="603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6933A6-5F74-46CB-AE7A-FC215317D0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9770" y="670820"/>
                  <a:ext cx="4428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D18AD6-8A4E-4B49-BFC0-E5E1EC0042EC}"/>
                    </a:ext>
                  </a:extLst>
                </p14:cNvPr>
                <p14:cNvContentPartPr/>
                <p14:nvPr/>
              </p14:nvContentPartPr>
              <p14:xfrm>
                <a:off x="2523330" y="906980"/>
                <a:ext cx="315360" cy="54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D18AD6-8A4E-4B49-BFC0-E5E1EC0042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5330" y="889340"/>
                  <a:ext cx="3510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1CCF7A-F0CC-4053-9913-77D4859B6994}"/>
                    </a:ext>
                  </a:extLst>
                </p14:cNvPr>
                <p14:cNvContentPartPr/>
                <p14:nvPr/>
              </p14:nvContentPartPr>
              <p14:xfrm>
                <a:off x="2471130" y="1176980"/>
                <a:ext cx="315360" cy="56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1CCF7A-F0CC-4053-9913-77D4859B69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53130" y="1158980"/>
                  <a:ext cx="3510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17FB32-E146-4B9C-969E-A2E7E4BF6C98}"/>
                    </a:ext>
                  </a:extLst>
                </p14:cNvPr>
                <p14:cNvContentPartPr/>
                <p14:nvPr/>
              </p14:nvContentPartPr>
              <p14:xfrm>
                <a:off x="2554650" y="1585940"/>
                <a:ext cx="176760" cy="38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17FB32-E146-4B9C-969E-A2E7E4BF6C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36650" y="1568300"/>
                  <a:ext cx="2124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CC0B4-9620-445C-96A1-8BA6281C1469}"/>
                    </a:ext>
                  </a:extLst>
                </p14:cNvPr>
                <p14:cNvContentPartPr/>
                <p14:nvPr/>
              </p14:nvContentPartPr>
              <p14:xfrm>
                <a:off x="2514330" y="1815620"/>
                <a:ext cx="208800" cy="31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CC0B4-9620-445C-96A1-8BA6281C14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96690" y="1797980"/>
                  <a:ext cx="244440" cy="34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E328C7-42F0-4074-9E48-20A625EC0C93}"/>
              </a:ext>
            </a:extLst>
          </p:cNvPr>
          <p:cNvGrpSpPr/>
          <p:nvPr/>
        </p:nvGrpSpPr>
        <p:grpSpPr>
          <a:xfrm>
            <a:off x="3480570" y="584420"/>
            <a:ext cx="367560" cy="1644480"/>
            <a:chOff x="3480570" y="584420"/>
            <a:chExt cx="367560" cy="164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EF94A1-38AA-467D-9A7A-D7737EC62371}"/>
                    </a:ext>
                  </a:extLst>
                </p14:cNvPr>
                <p14:cNvContentPartPr/>
                <p14:nvPr/>
              </p14:nvContentPartPr>
              <p14:xfrm>
                <a:off x="3538530" y="584420"/>
                <a:ext cx="309600" cy="49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EF94A1-38AA-467D-9A7A-D7737EC6237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20890" y="566780"/>
                  <a:ext cx="3452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1B82C7-BE8C-466E-B494-97FBBACC7D22}"/>
                    </a:ext>
                  </a:extLst>
                </p14:cNvPr>
                <p14:cNvContentPartPr/>
                <p14:nvPr/>
              </p14:nvContentPartPr>
              <p14:xfrm>
                <a:off x="3598290" y="734180"/>
                <a:ext cx="226080" cy="441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1B82C7-BE8C-466E-B494-97FBBACC7D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80290" y="716180"/>
                  <a:ext cx="2617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FB924D-C677-48FD-9400-F1FB45698EDE}"/>
                    </a:ext>
                  </a:extLst>
                </p14:cNvPr>
                <p14:cNvContentPartPr/>
                <p14:nvPr/>
              </p14:nvContentPartPr>
              <p14:xfrm>
                <a:off x="3480570" y="921020"/>
                <a:ext cx="328320" cy="39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FB924D-C677-48FD-9400-F1FB45698ED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62930" y="903380"/>
                  <a:ext cx="3639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2C999C-4C98-4F56-A64C-6919F21360FE}"/>
                    </a:ext>
                  </a:extLst>
                </p14:cNvPr>
                <p14:cNvContentPartPr/>
                <p14:nvPr/>
              </p14:nvContentPartPr>
              <p14:xfrm>
                <a:off x="3598290" y="1104620"/>
                <a:ext cx="246240" cy="55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2C999C-4C98-4F56-A64C-6919F21360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80290" y="1086980"/>
                  <a:ext cx="2818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117A37-6EF9-4A8A-89C9-562AC33DC944}"/>
                    </a:ext>
                  </a:extLst>
                </p14:cNvPr>
                <p14:cNvContentPartPr/>
                <p14:nvPr/>
              </p14:nvContentPartPr>
              <p14:xfrm>
                <a:off x="3510810" y="1448420"/>
                <a:ext cx="315360" cy="457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117A37-6EF9-4A8A-89C9-562AC33DC94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92810" y="1430780"/>
                  <a:ext cx="3510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4260FA-8224-4902-9429-912C99F6C72F}"/>
                    </a:ext>
                  </a:extLst>
                </p14:cNvPr>
                <p14:cNvContentPartPr/>
                <p14:nvPr/>
              </p14:nvContentPartPr>
              <p14:xfrm>
                <a:off x="3506850" y="1610780"/>
                <a:ext cx="244080" cy="61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4260FA-8224-4902-9429-912C99F6C7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88850" y="1593140"/>
                  <a:ext cx="279720" cy="65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6FB3F6-373E-467F-A629-4F89112973AF}"/>
              </a:ext>
            </a:extLst>
          </p:cNvPr>
          <p:cNvGrpSpPr/>
          <p:nvPr/>
        </p:nvGrpSpPr>
        <p:grpSpPr>
          <a:xfrm>
            <a:off x="715230" y="4153230"/>
            <a:ext cx="3616200" cy="1527480"/>
            <a:chOff x="694890" y="4150580"/>
            <a:chExt cx="3616200" cy="15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59629E-86BA-46E1-AF4D-15E112D6A6A5}"/>
                    </a:ext>
                  </a:extLst>
                </p14:cNvPr>
                <p14:cNvContentPartPr/>
                <p14:nvPr/>
              </p14:nvContentPartPr>
              <p14:xfrm>
                <a:off x="725130" y="4150580"/>
                <a:ext cx="631440" cy="56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59629E-86BA-46E1-AF4D-15E112D6A6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7130" y="4132940"/>
                  <a:ext cx="66708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B48227-4E91-4C8B-8A7E-9A075153BC71}"/>
                    </a:ext>
                  </a:extLst>
                </p14:cNvPr>
                <p14:cNvContentPartPr/>
                <p14:nvPr/>
              </p14:nvContentPartPr>
              <p14:xfrm>
                <a:off x="694890" y="4362260"/>
                <a:ext cx="1006560" cy="88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B48227-4E91-4C8B-8A7E-9A075153BC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7250" y="4344620"/>
                  <a:ext cx="104220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70D4A9-6E28-4D19-BDB6-745FCB19D098}"/>
                    </a:ext>
                  </a:extLst>
                </p14:cNvPr>
                <p14:cNvContentPartPr/>
                <p14:nvPr/>
              </p14:nvContentPartPr>
              <p14:xfrm>
                <a:off x="737010" y="4420580"/>
                <a:ext cx="1335240" cy="123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70D4A9-6E28-4D19-BDB6-745FCB19D09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9370" y="4402580"/>
                  <a:ext cx="1370880" cy="12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E1C819-7A2E-444F-89CA-694048CBE22C}"/>
                    </a:ext>
                  </a:extLst>
                </p14:cNvPr>
                <p14:cNvContentPartPr/>
                <p14:nvPr/>
              </p14:nvContentPartPr>
              <p14:xfrm>
                <a:off x="1101690" y="4208900"/>
                <a:ext cx="1536120" cy="146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E1C819-7A2E-444F-89CA-694048CBE22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3690" y="4190900"/>
                  <a:ext cx="157176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683131-6A3F-42F8-9DD9-F510AE342FD7}"/>
                    </a:ext>
                  </a:extLst>
                </p14:cNvPr>
                <p14:cNvContentPartPr/>
                <p14:nvPr/>
              </p14:nvContentPartPr>
              <p14:xfrm>
                <a:off x="1623690" y="4261460"/>
                <a:ext cx="1333440" cy="127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683131-6A3F-42F8-9DD9-F510AE342FD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06050" y="4243820"/>
                  <a:ext cx="136908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CBA4992-E89B-49ED-ACA2-F175144EA0F8}"/>
                    </a:ext>
                  </a:extLst>
                </p14:cNvPr>
                <p14:cNvContentPartPr/>
                <p14:nvPr/>
              </p14:nvContentPartPr>
              <p14:xfrm>
                <a:off x="2077650" y="4167860"/>
                <a:ext cx="1387800" cy="139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CBA4992-E89B-49ED-ACA2-F175144EA0F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60010" y="4150220"/>
                  <a:ext cx="1423440" cy="14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2465F4-629D-4C56-A5E4-0DA488A43948}"/>
                    </a:ext>
                  </a:extLst>
                </p14:cNvPr>
                <p14:cNvContentPartPr/>
                <p14:nvPr/>
              </p14:nvContentPartPr>
              <p14:xfrm>
                <a:off x="2606130" y="4162820"/>
                <a:ext cx="1337760" cy="1323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2465F4-629D-4C56-A5E4-0DA488A439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88130" y="4144820"/>
                  <a:ext cx="1373400" cy="13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5819E7-EAC4-4A1A-A6BB-43B000133C4C}"/>
                    </a:ext>
                  </a:extLst>
                </p14:cNvPr>
                <p14:cNvContentPartPr/>
                <p14:nvPr/>
              </p14:nvContentPartPr>
              <p14:xfrm>
                <a:off x="2911050" y="4334900"/>
                <a:ext cx="1124640" cy="1251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5819E7-EAC4-4A1A-A6BB-43B000133C4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93410" y="4317260"/>
                  <a:ext cx="11602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E6B63E-D0F0-4A44-A6C7-962E82842478}"/>
                    </a:ext>
                  </a:extLst>
                </p14:cNvPr>
                <p14:cNvContentPartPr/>
                <p14:nvPr/>
              </p14:nvContentPartPr>
              <p14:xfrm>
                <a:off x="3280410" y="4547300"/>
                <a:ext cx="883800" cy="103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E6B63E-D0F0-4A44-A6C7-962E8284247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62410" y="4529300"/>
                  <a:ext cx="919440" cy="10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42F451-2AB3-4188-BE7E-0E4561E31686}"/>
                    </a:ext>
                  </a:extLst>
                </p14:cNvPr>
                <p14:cNvContentPartPr/>
                <p14:nvPr/>
              </p14:nvContentPartPr>
              <p14:xfrm>
                <a:off x="3669570" y="4865180"/>
                <a:ext cx="555840" cy="649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42F451-2AB3-4188-BE7E-0E4561E3168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51930" y="4847180"/>
                  <a:ext cx="59148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DB5D28-EA32-4BB8-900B-08F6C21FA514}"/>
                    </a:ext>
                  </a:extLst>
                </p14:cNvPr>
                <p14:cNvContentPartPr/>
                <p14:nvPr/>
              </p14:nvContentPartPr>
              <p14:xfrm>
                <a:off x="3998610" y="5286380"/>
                <a:ext cx="264240" cy="258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DB5D28-EA32-4BB8-900B-08F6C21FA51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80970" y="5268740"/>
                  <a:ext cx="299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8982D5-F393-4BD3-AF39-B4F1BB7A8C97}"/>
                    </a:ext>
                  </a:extLst>
                </p14:cNvPr>
                <p14:cNvContentPartPr/>
                <p14:nvPr/>
              </p14:nvContentPartPr>
              <p14:xfrm>
                <a:off x="4292730" y="5437940"/>
                <a:ext cx="18360" cy="3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8982D5-F393-4BD3-AF39-B4F1BB7A8C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74730" y="5420300"/>
                  <a:ext cx="54000" cy="65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8E47264-E4D5-4D76-B3DF-0C52F3A4C32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1719">
            <a:off x="674892" y="368059"/>
            <a:ext cx="10531512" cy="55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Jehezkiel Eugene</dc:creator>
  <cp:lastModifiedBy>Jehezkiel Eugene</cp:lastModifiedBy>
  <cp:revision>8</cp:revision>
  <dcterms:created xsi:type="dcterms:W3CDTF">2020-01-19T17:13:22Z</dcterms:created>
  <dcterms:modified xsi:type="dcterms:W3CDTF">2020-01-19T17:58:29Z</dcterms:modified>
</cp:coreProperties>
</file>