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68" r:id="rId3"/>
    <p:sldId id="257" r:id="rId4"/>
    <p:sldId id="258" r:id="rId5"/>
    <p:sldId id="279" r:id="rId6"/>
    <p:sldId id="259" r:id="rId7"/>
    <p:sldId id="278" r:id="rId8"/>
    <p:sldId id="261" r:id="rId9"/>
    <p:sldId id="262" r:id="rId10"/>
    <p:sldId id="301" r:id="rId11"/>
    <p:sldId id="280" r:id="rId12"/>
    <p:sldId id="302" r:id="rId13"/>
    <p:sldId id="281" r:id="rId14"/>
    <p:sldId id="303" r:id="rId15"/>
    <p:sldId id="304" r:id="rId16"/>
    <p:sldId id="305" r:id="rId17"/>
    <p:sldId id="306" r:id="rId18"/>
    <p:sldId id="267" r:id="rId19"/>
    <p:sldId id="269" r:id="rId20"/>
    <p:sldId id="293" r:id="rId21"/>
    <p:sldId id="276" r:id="rId22"/>
    <p:sldId id="277" r:id="rId23"/>
  </p:sldIdLst>
  <p:sldSz cx="9144000" cy="5143500" type="screen16x9"/>
  <p:notesSz cx="6858000" cy="9144000"/>
  <p:embeddedFontLst>
    <p:embeddedFont>
      <p:font typeface="Antonio" panose="020B0604020202020204" charset="0"/>
      <p:regular r:id="rId25"/>
      <p:bold r:id="rId26"/>
    </p:embeddedFont>
    <p:embeddedFont>
      <p:font typeface="Bebas Neue" panose="020B0604020202020204" charset="0"/>
      <p:regular r:id="rId27"/>
    </p:embeddedFont>
    <p:embeddedFont>
      <p:font typeface="Space Mon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0FD967-0AC4-4B1D-86CE-036FC75AA637}">
  <a:tblStyle styleId="{920FD967-0AC4-4B1D-86CE-036FC75AA6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739a8fcca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739a8fcca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4ced97b398_2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4ced97b398_2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4ced97b398_2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4ced97b398_2_1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17693586236_0_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17693586236_0_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17693586236_0_1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17693586236_0_1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4ced97b398_2_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14ced97b398_2_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739a8fcca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739a8fcca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739a8fccaa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739a8fccaa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739a8fccaa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739a8fccaa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4ced97b398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4ced97b398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4ced97b398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4ced97b398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17693586236_0_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17693586236_0_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263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1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52225" y="1658932"/>
            <a:ext cx="4371300" cy="17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52225" y="3360280"/>
            <a:ext cx="26466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386750" y="0"/>
            <a:ext cx="2757300" cy="275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13;p2"/>
          <p:cNvCxnSpPr/>
          <p:nvPr/>
        </p:nvCxnSpPr>
        <p:spPr>
          <a:xfrm rot="10800000" flipH="1">
            <a:off x="7885900" y="4639800"/>
            <a:ext cx="1260000" cy="503700"/>
          </a:xfrm>
          <a:prstGeom prst="bentConnector3">
            <a:avLst>
              <a:gd name="adj1" fmla="val 22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14" name="Google Shape;14;p2"/>
          <p:cNvGrpSpPr/>
          <p:nvPr/>
        </p:nvGrpSpPr>
        <p:grpSpPr>
          <a:xfrm>
            <a:off x="493528" y="313432"/>
            <a:ext cx="443148" cy="443148"/>
            <a:chOff x="2787725" y="238125"/>
            <a:chExt cx="513200" cy="513200"/>
          </a:xfrm>
        </p:grpSpPr>
        <p:sp>
          <p:nvSpPr>
            <p:cNvPr id="15" name="Google Shape;15;p2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>
            <a:off x="-126975" y="4519650"/>
            <a:ext cx="262800" cy="262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11"/>
          <p:cNvGrpSpPr/>
          <p:nvPr/>
        </p:nvGrpSpPr>
        <p:grpSpPr>
          <a:xfrm>
            <a:off x="493528" y="4386932"/>
            <a:ext cx="443148" cy="443148"/>
            <a:chOff x="2787725" y="238125"/>
            <a:chExt cx="513200" cy="513200"/>
          </a:xfrm>
        </p:grpSpPr>
        <p:sp>
          <p:nvSpPr>
            <p:cNvPr id="146" name="Google Shape;146;p11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11"/>
          <p:cNvSpPr/>
          <p:nvPr/>
        </p:nvSpPr>
        <p:spPr>
          <a:xfrm>
            <a:off x="1326050" y="647004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" name="Google Shape;151;p11"/>
          <p:cNvCxnSpPr/>
          <p:nvPr/>
        </p:nvCxnSpPr>
        <p:spPr>
          <a:xfrm>
            <a:off x="6080700" y="0"/>
            <a:ext cx="3063300" cy="327600"/>
          </a:xfrm>
          <a:prstGeom prst="bentConnector3">
            <a:avLst>
              <a:gd name="adj1" fmla="val -221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152" name="Google Shape;152;p11"/>
          <p:cNvGrpSpPr/>
          <p:nvPr/>
        </p:nvGrpSpPr>
        <p:grpSpPr>
          <a:xfrm>
            <a:off x="7680887" y="3640944"/>
            <a:ext cx="655246" cy="637546"/>
            <a:chOff x="1837200" y="1945425"/>
            <a:chExt cx="1622700" cy="1578475"/>
          </a:xfrm>
        </p:grpSpPr>
        <p:sp>
          <p:nvSpPr>
            <p:cNvPr id="153" name="Google Shape;153;p11"/>
            <p:cNvSpPr/>
            <p:nvPr/>
          </p:nvSpPr>
          <p:spPr>
            <a:xfrm>
              <a:off x="1837200" y="2543100"/>
              <a:ext cx="1025025" cy="980800"/>
            </a:xfrm>
            <a:custGeom>
              <a:avLst/>
              <a:gdLst/>
              <a:ahLst/>
              <a:cxnLst/>
              <a:rect l="l" t="t" r="r" b="b"/>
              <a:pathLst>
                <a:path w="41001" h="39232" extrusionOk="0">
                  <a:moveTo>
                    <a:pt x="39489" y="1512"/>
                  </a:moveTo>
                  <a:lnTo>
                    <a:pt x="39489" y="37716"/>
                  </a:lnTo>
                  <a:lnTo>
                    <a:pt x="1512" y="37716"/>
                  </a:lnTo>
                  <a:lnTo>
                    <a:pt x="1512" y="1512"/>
                  </a:lnTo>
                  <a:close/>
                  <a:moveTo>
                    <a:pt x="0" y="0"/>
                  </a:moveTo>
                  <a:lnTo>
                    <a:pt x="0" y="39231"/>
                  </a:lnTo>
                  <a:lnTo>
                    <a:pt x="41001" y="39231"/>
                  </a:lnTo>
                  <a:lnTo>
                    <a:pt x="410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2434850" y="1945425"/>
              <a:ext cx="1025050" cy="980800"/>
            </a:xfrm>
            <a:custGeom>
              <a:avLst/>
              <a:gdLst/>
              <a:ahLst/>
              <a:cxnLst/>
              <a:rect l="l" t="t" r="r" b="b"/>
              <a:pathLst>
                <a:path w="41002" h="39232" extrusionOk="0">
                  <a:moveTo>
                    <a:pt x="39489" y="1513"/>
                  </a:moveTo>
                  <a:lnTo>
                    <a:pt x="39489" y="37720"/>
                  </a:lnTo>
                  <a:lnTo>
                    <a:pt x="1512" y="37720"/>
                  </a:lnTo>
                  <a:lnTo>
                    <a:pt x="1512" y="1513"/>
                  </a:lnTo>
                  <a:close/>
                  <a:moveTo>
                    <a:pt x="0" y="1"/>
                  </a:moveTo>
                  <a:lnTo>
                    <a:pt x="0" y="39232"/>
                  </a:lnTo>
                  <a:lnTo>
                    <a:pt x="41001" y="39232"/>
                  </a:lnTo>
                  <a:lnTo>
                    <a:pt x="410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1842675" y="1951000"/>
              <a:ext cx="624425" cy="624425"/>
            </a:xfrm>
            <a:custGeom>
              <a:avLst/>
              <a:gdLst/>
              <a:ahLst/>
              <a:cxnLst/>
              <a:rect l="l" t="t" r="r" b="b"/>
              <a:pathLst>
                <a:path w="24977" h="24977" extrusionOk="0">
                  <a:moveTo>
                    <a:pt x="23907" y="0"/>
                  </a:moveTo>
                  <a:lnTo>
                    <a:pt x="1" y="23907"/>
                  </a:lnTo>
                  <a:lnTo>
                    <a:pt x="1071" y="24977"/>
                  </a:lnTo>
                  <a:lnTo>
                    <a:pt x="24977" y="1070"/>
                  </a:lnTo>
                  <a:lnTo>
                    <a:pt x="23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2829900" y="1951000"/>
              <a:ext cx="624425" cy="624425"/>
            </a:xfrm>
            <a:custGeom>
              <a:avLst/>
              <a:gdLst/>
              <a:ahLst/>
              <a:cxnLst/>
              <a:rect l="l" t="t" r="r" b="b"/>
              <a:pathLst>
                <a:path w="24977" h="24977" extrusionOk="0">
                  <a:moveTo>
                    <a:pt x="23907" y="0"/>
                  </a:moveTo>
                  <a:lnTo>
                    <a:pt x="1" y="23907"/>
                  </a:lnTo>
                  <a:lnTo>
                    <a:pt x="1071" y="24977"/>
                  </a:lnTo>
                  <a:lnTo>
                    <a:pt x="24977" y="1070"/>
                  </a:lnTo>
                  <a:lnTo>
                    <a:pt x="23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2829975" y="2893900"/>
              <a:ext cx="624350" cy="624425"/>
            </a:xfrm>
            <a:custGeom>
              <a:avLst/>
              <a:gdLst/>
              <a:ahLst/>
              <a:cxnLst/>
              <a:rect l="l" t="t" r="r" b="b"/>
              <a:pathLst>
                <a:path w="24974" h="24977" extrusionOk="0">
                  <a:moveTo>
                    <a:pt x="23904" y="0"/>
                  </a:moveTo>
                  <a:lnTo>
                    <a:pt x="0" y="23907"/>
                  </a:lnTo>
                  <a:lnTo>
                    <a:pt x="1068" y="24977"/>
                  </a:lnTo>
                  <a:lnTo>
                    <a:pt x="24974" y="1070"/>
                  </a:lnTo>
                  <a:lnTo>
                    <a:pt x="23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1842750" y="2893900"/>
              <a:ext cx="624350" cy="624425"/>
            </a:xfrm>
            <a:custGeom>
              <a:avLst/>
              <a:gdLst/>
              <a:ahLst/>
              <a:cxnLst/>
              <a:rect l="l" t="t" r="r" b="b"/>
              <a:pathLst>
                <a:path w="24974" h="24977" extrusionOk="0">
                  <a:moveTo>
                    <a:pt x="23904" y="0"/>
                  </a:moveTo>
                  <a:lnTo>
                    <a:pt x="0" y="23907"/>
                  </a:lnTo>
                  <a:lnTo>
                    <a:pt x="1068" y="24977"/>
                  </a:lnTo>
                  <a:lnTo>
                    <a:pt x="24974" y="1070"/>
                  </a:lnTo>
                  <a:lnTo>
                    <a:pt x="23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1"/>
          <p:cNvGrpSpPr/>
          <p:nvPr/>
        </p:nvGrpSpPr>
        <p:grpSpPr>
          <a:xfrm rot="-5400000">
            <a:off x="1523950" y="587208"/>
            <a:ext cx="1116400" cy="1104975"/>
            <a:chOff x="7023100" y="1097275"/>
            <a:chExt cx="1116400" cy="1104975"/>
          </a:xfrm>
        </p:grpSpPr>
        <p:cxnSp>
          <p:nvCxnSpPr>
            <p:cNvPr id="160" name="Google Shape;160;p11"/>
            <p:cNvCxnSpPr/>
            <p:nvPr/>
          </p:nvCxnSpPr>
          <p:spPr>
            <a:xfrm>
              <a:off x="7023100" y="1097275"/>
              <a:ext cx="739200" cy="365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11"/>
            <p:cNvCxnSpPr/>
            <p:nvPr/>
          </p:nvCxnSpPr>
          <p:spPr>
            <a:xfrm rot="-5400000" flipH="1">
              <a:off x="7581350" y="1644100"/>
              <a:ext cx="739200" cy="377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162" name="Google Shape;162;p11"/>
          <p:cNvSpPr/>
          <p:nvPr/>
        </p:nvSpPr>
        <p:spPr>
          <a:xfrm>
            <a:off x="1900900" y="4152408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11"/>
          <p:cNvGrpSpPr/>
          <p:nvPr/>
        </p:nvGrpSpPr>
        <p:grpSpPr>
          <a:xfrm>
            <a:off x="7052953" y="968257"/>
            <a:ext cx="443148" cy="443148"/>
            <a:chOff x="2787725" y="238125"/>
            <a:chExt cx="513200" cy="513200"/>
          </a:xfrm>
        </p:grpSpPr>
        <p:sp>
          <p:nvSpPr>
            <p:cNvPr id="164" name="Google Shape;164;p11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11"/>
          <p:cNvSpPr/>
          <p:nvPr/>
        </p:nvSpPr>
        <p:spPr>
          <a:xfrm>
            <a:off x="6538025" y="4278500"/>
            <a:ext cx="262800" cy="262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8336125" y="1640204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5116600" y="1859775"/>
            <a:ext cx="3312300" cy="21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2" hasCustomPrompt="1"/>
          </p:nvPr>
        </p:nvSpPr>
        <p:spPr>
          <a:xfrm>
            <a:off x="5116597" y="535000"/>
            <a:ext cx="978900" cy="13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3"/>
          <p:cNvSpPr/>
          <p:nvPr/>
        </p:nvSpPr>
        <p:spPr>
          <a:xfrm>
            <a:off x="594300" y="0"/>
            <a:ext cx="2757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8483475" y="4341208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493525" y="313425"/>
            <a:ext cx="262800" cy="262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3"/>
          <p:cNvGrpSpPr/>
          <p:nvPr/>
        </p:nvGrpSpPr>
        <p:grpSpPr>
          <a:xfrm>
            <a:off x="1299613" y="977146"/>
            <a:ext cx="1346675" cy="1239113"/>
            <a:chOff x="1312700" y="1252329"/>
            <a:chExt cx="1346675" cy="1239113"/>
          </a:xfrm>
        </p:grpSpPr>
        <p:sp>
          <p:nvSpPr>
            <p:cNvPr id="179" name="Google Shape;179;p13"/>
            <p:cNvSpPr/>
            <p:nvPr/>
          </p:nvSpPr>
          <p:spPr>
            <a:xfrm>
              <a:off x="1312700" y="1252329"/>
              <a:ext cx="93000" cy="93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2566375" y="1252329"/>
              <a:ext cx="93000" cy="93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1312700" y="2398441"/>
              <a:ext cx="93000" cy="93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2566375" y="2398441"/>
              <a:ext cx="93000" cy="93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3" name="Google Shape;183;p13"/>
          <p:cNvCxnSpPr/>
          <p:nvPr/>
        </p:nvCxnSpPr>
        <p:spPr>
          <a:xfrm>
            <a:off x="3086325" y="671781"/>
            <a:ext cx="893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84" name="Google Shape;184;p13"/>
          <p:cNvSpPr/>
          <p:nvPr/>
        </p:nvSpPr>
        <p:spPr>
          <a:xfrm>
            <a:off x="7065775" y="4987825"/>
            <a:ext cx="262800" cy="262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>
            <a:spLocks noGrp="1"/>
          </p:cNvSpPr>
          <p:nvPr>
            <p:ph type="title"/>
          </p:nvPr>
        </p:nvSpPr>
        <p:spPr>
          <a:xfrm>
            <a:off x="3463075" y="1859775"/>
            <a:ext cx="4965900" cy="15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title" idx="2" hasCustomPrompt="1"/>
          </p:nvPr>
        </p:nvSpPr>
        <p:spPr>
          <a:xfrm>
            <a:off x="7450075" y="535000"/>
            <a:ext cx="978900" cy="13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8" name="Google Shape;188;p14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"/>
          <p:cNvSpPr/>
          <p:nvPr/>
        </p:nvSpPr>
        <p:spPr>
          <a:xfrm>
            <a:off x="594300" y="2381250"/>
            <a:ext cx="2757300" cy="275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" name="Google Shape;190;p14"/>
          <p:cNvGrpSpPr/>
          <p:nvPr/>
        </p:nvGrpSpPr>
        <p:grpSpPr>
          <a:xfrm>
            <a:off x="493528" y="4386932"/>
            <a:ext cx="443148" cy="443148"/>
            <a:chOff x="2787725" y="238125"/>
            <a:chExt cx="513200" cy="513200"/>
          </a:xfrm>
        </p:grpSpPr>
        <p:sp>
          <p:nvSpPr>
            <p:cNvPr id="191" name="Google Shape;191;p14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14"/>
          <p:cNvSpPr/>
          <p:nvPr/>
        </p:nvSpPr>
        <p:spPr>
          <a:xfrm>
            <a:off x="1024875" y="488504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6" name="Google Shape;196;p14"/>
          <p:cNvCxnSpPr/>
          <p:nvPr/>
        </p:nvCxnSpPr>
        <p:spPr>
          <a:xfrm>
            <a:off x="6080700" y="0"/>
            <a:ext cx="3063300" cy="327600"/>
          </a:xfrm>
          <a:prstGeom prst="bentConnector3">
            <a:avLst>
              <a:gd name="adj1" fmla="val -221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1005850" y="535000"/>
            <a:ext cx="4221600" cy="108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07" name="Google Shape;207;p16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8557200" y="3283854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6"/>
          <p:cNvSpPr/>
          <p:nvPr/>
        </p:nvSpPr>
        <p:spPr>
          <a:xfrm>
            <a:off x="8956075" y="403600"/>
            <a:ext cx="262800" cy="262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6"/>
          <p:cNvGrpSpPr/>
          <p:nvPr/>
        </p:nvGrpSpPr>
        <p:grpSpPr>
          <a:xfrm>
            <a:off x="493528" y="290907"/>
            <a:ext cx="443148" cy="443148"/>
            <a:chOff x="2787725" y="238125"/>
            <a:chExt cx="513200" cy="513200"/>
          </a:xfrm>
        </p:grpSpPr>
        <p:sp>
          <p:nvSpPr>
            <p:cNvPr id="211" name="Google Shape;211;p16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>
            <a:off x="1005875" y="535000"/>
            <a:ext cx="74232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body" idx="1"/>
          </p:nvPr>
        </p:nvSpPr>
        <p:spPr>
          <a:xfrm>
            <a:off x="1005850" y="1175200"/>
            <a:ext cx="7423200" cy="343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9" name="Google Shape;239;p19"/>
          <p:cNvCxnSpPr/>
          <p:nvPr/>
        </p:nvCxnSpPr>
        <p:spPr>
          <a:xfrm>
            <a:off x="395888" y="400281"/>
            <a:ext cx="638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40" name="Google Shape;240;p19"/>
          <p:cNvSpPr/>
          <p:nvPr/>
        </p:nvSpPr>
        <p:spPr>
          <a:xfrm>
            <a:off x="7766013" y="-40471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subTitle" idx="1"/>
          </p:nvPr>
        </p:nvSpPr>
        <p:spPr>
          <a:xfrm>
            <a:off x="1005864" y="1430275"/>
            <a:ext cx="35796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subTitle" idx="2"/>
          </p:nvPr>
        </p:nvSpPr>
        <p:spPr>
          <a:xfrm>
            <a:off x="1005850" y="1927975"/>
            <a:ext cx="3579600" cy="6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0"/>
          <p:cNvSpPr txBox="1">
            <a:spLocks noGrp="1"/>
          </p:cNvSpPr>
          <p:nvPr>
            <p:ph type="title"/>
          </p:nvPr>
        </p:nvSpPr>
        <p:spPr>
          <a:xfrm>
            <a:off x="1005850" y="535000"/>
            <a:ext cx="7423200" cy="63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45" name="Google Shape;245;p20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0"/>
          <p:cNvSpPr txBox="1">
            <a:spLocks noGrp="1"/>
          </p:cNvSpPr>
          <p:nvPr>
            <p:ph type="subTitle" idx="3"/>
          </p:nvPr>
        </p:nvSpPr>
        <p:spPr>
          <a:xfrm>
            <a:off x="4849305" y="1430275"/>
            <a:ext cx="35796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subTitle" idx="4"/>
          </p:nvPr>
        </p:nvSpPr>
        <p:spPr>
          <a:xfrm>
            <a:off x="4849291" y="1927975"/>
            <a:ext cx="3579600" cy="6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subTitle" idx="5"/>
          </p:nvPr>
        </p:nvSpPr>
        <p:spPr>
          <a:xfrm>
            <a:off x="1005864" y="2861700"/>
            <a:ext cx="35796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subTitle" idx="6"/>
          </p:nvPr>
        </p:nvSpPr>
        <p:spPr>
          <a:xfrm>
            <a:off x="1005850" y="3359400"/>
            <a:ext cx="3579600" cy="6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7"/>
          </p:nvPr>
        </p:nvSpPr>
        <p:spPr>
          <a:xfrm>
            <a:off x="4849305" y="2861700"/>
            <a:ext cx="35796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subTitle" idx="8"/>
          </p:nvPr>
        </p:nvSpPr>
        <p:spPr>
          <a:xfrm>
            <a:off x="4849291" y="3359400"/>
            <a:ext cx="3579600" cy="6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52" name="Google Shape;252;p20"/>
          <p:cNvGrpSpPr/>
          <p:nvPr/>
        </p:nvGrpSpPr>
        <p:grpSpPr>
          <a:xfrm>
            <a:off x="8167888" y="372808"/>
            <a:ext cx="1116400" cy="1104975"/>
            <a:chOff x="7023100" y="1097275"/>
            <a:chExt cx="1116400" cy="1104975"/>
          </a:xfrm>
        </p:grpSpPr>
        <p:cxnSp>
          <p:nvCxnSpPr>
            <p:cNvPr id="253" name="Google Shape;253;p20"/>
            <p:cNvCxnSpPr/>
            <p:nvPr/>
          </p:nvCxnSpPr>
          <p:spPr>
            <a:xfrm>
              <a:off x="7023100" y="1097275"/>
              <a:ext cx="739200" cy="365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20"/>
            <p:cNvCxnSpPr/>
            <p:nvPr/>
          </p:nvCxnSpPr>
          <p:spPr>
            <a:xfrm rot="-5400000" flipH="1">
              <a:off x="7581350" y="1644100"/>
              <a:ext cx="739200" cy="377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255" name="Google Shape;255;p20"/>
          <p:cNvSpPr/>
          <p:nvPr/>
        </p:nvSpPr>
        <p:spPr>
          <a:xfrm>
            <a:off x="8576250" y="2868920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6" name="Google Shape;256;p20"/>
          <p:cNvCxnSpPr/>
          <p:nvPr/>
        </p:nvCxnSpPr>
        <p:spPr>
          <a:xfrm>
            <a:off x="-12" y="4821875"/>
            <a:ext cx="1996500" cy="1021200"/>
          </a:xfrm>
          <a:prstGeom prst="bentConnector3">
            <a:avLst>
              <a:gd name="adj1" fmla="val 155376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57" name="Google Shape;257;p20"/>
          <p:cNvSpPr/>
          <p:nvPr/>
        </p:nvSpPr>
        <p:spPr>
          <a:xfrm>
            <a:off x="410375" y="272200"/>
            <a:ext cx="262800" cy="262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>
            <a:spLocks noGrp="1"/>
          </p:cNvSpPr>
          <p:nvPr>
            <p:ph type="ctrTitle"/>
          </p:nvPr>
        </p:nvSpPr>
        <p:spPr>
          <a:xfrm>
            <a:off x="1252225" y="728325"/>
            <a:ext cx="3982500" cy="1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0" name="Google Shape;260;p21"/>
          <p:cNvSpPr txBox="1">
            <a:spLocks noGrp="1"/>
          </p:cNvSpPr>
          <p:nvPr>
            <p:ph type="subTitle" idx="1"/>
          </p:nvPr>
        </p:nvSpPr>
        <p:spPr>
          <a:xfrm>
            <a:off x="1252225" y="1825425"/>
            <a:ext cx="3982500" cy="1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1"/>
          <p:cNvSpPr txBox="1"/>
          <p:nvPr/>
        </p:nvSpPr>
        <p:spPr>
          <a:xfrm>
            <a:off x="1252225" y="3318125"/>
            <a:ext cx="39825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CRÉDITOS: Esta plantilla para presentaciones es una creación de </a:t>
            </a:r>
            <a:r>
              <a:rPr lang="en" sz="800" b="1">
                <a:solidFill>
                  <a:schemeClr val="dk1"/>
                </a:solidFill>
                <a:uFill>
                  <a:noFill/>
                </a:uFill>
                <a:latin typeface="Space Mono"/>
                <a:ea typeface="Space Mono"/>
                <a:cs typeface="Space Mono"/>
                <a:sym typeface="Space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, e incluye iconos de </a:t>
            </a:r>
            <a:r>
              <a:rPr lang="en" sz="800" b="1">
                <a:solidFill>
                  <a:schemeClr val="dk1"/>
                </a:solidFill>
                <a:uFill>
                  <a:noFill/>
                </a:uFill>
                <a:latin typeface="Space Mono"/>
                <a:ea typeface="Space Mono"/>
                <a:cs typeface="Space Mono"/>
                <a:sym typeface="Space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, infografías e imágenes de </a:t>
            </a:r>
            <a:r>
              <a:rPr lang="en" sz="800" b="1">
                <a:solidFill>
                  <a:schemeClr val="dk1"/>
                </a:solidFill>
                <a:uFill>
                  <a:noFill/>
                </a:uFill>
                <a:latin typeface="Space Mono"/>
                <a:ea typeface="Space Mono"/>
                <a:cs typeface="Space Mono"/>
                <a:sym typeface="Space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8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" sz="8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y contenido de </a:t>
            </a:r>
            <a:r>
              <a:rPr lang="en" sz="8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Eliana Delacour</a:t>
            </a:r>
            <a:endParaRPr sz="800" b="1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6386700" y="0"/>
            <a:ext cx="2757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21"/>
          <p:cNvGrpSpPr/>
          <p:nvPr/>
        </p:nvGrpSpPr>
        <p:grpSpPr>
          <a:xfrm>
            <a:off x="8308303" y="735407"/>
            <a:ext cx="443148" cy="443148"/>
            <a:chOff x="2787725" y="238125"/>
            <a:chExt cx="513200" cy="513200"/>
          </a:xfrm>
        </p:grpSpPr>
        <p:sp>
          <p:nvSpPr>
            <p:cNvPr id="265" name="Google Shape;265;p21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21"/>
          <p:cNvSpPr/>
          <p:nvPr/>
        </p:nvSpPr>
        <p:spPr>
          <a:xfrm>
            <a:off x="6694350" y="-67575"/>
            <a:ext cx="262800" cy="262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" name="Google Shape;270;p21"/>
          <p:cNvCxnSpPr/>
          <p:nvPr/>
        </p:nvCxnSpPr>
        <p:spPr>
          <a:xfrm>
            <a:off x="0" y="4762500"/>
            <a:ext cx="1872000" cy="387000"/>
          </a:xfrm>
          <a:prstGeom prst="bentConnector3">
            <a:avLst>
              <a:gd name="adj1" fmla="val 99999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71" name="Google Shape;271;p21"/>
          <p:cNvSpPr/>
          <p:nvPr/>
        </p:nvSpPr>
        <p:spPr>
          <a:xfrm>
            <a:off x="2455113" y="4762504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21"/>
          <p:cNvGrpSpPr/>
          <p:nvPr/>
        </p:nvGrpSpPr>
        <p:grpSpPr>
          <a:xfrm>
            <a:off x="271953" y="313419"/>
            <a:ext cx="443148" cy="443148"/>
            <a:chOff x="2787725" y="238125"/>
            <a:chExt cx="513200" cy="513200"/>
          </a:xfrm>
        </p:grpSpPr>
        <p:sp>
          <p:nvSpPr>
            <p:cNvPr id="273" name="Google Shape;273;p21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21"/>
          <p:cNvSpPr/>
          <p:nvPr/>
        </p:nvSpPr>
        <p:spPr>
          <a:xfrm>
            <a:off x="8556863" y="3237104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0" name="Google Shape;280;p22"/>
          <p:cNvCxnSpPr/>
          <p:nvPr/>
        </p:nvCxnSpPr>
        <p:spPr>
          <a:xfrm rot="10800000">
            <a:off x="100" y="4517400"/>
            <a:ext cx="1505700" cy="626100"/>
          </a:xfrm>
          <a:prstGeom prst="bentConnector3">
            <a:avLst>
              <a:gd name="adj1" fmla="val 526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81" name="Google Shape;281;p22"/>
          <p:cNvSpPr/>
          <p:nvPr/>
        </p:nvSpPr>
        <p:spPr>
          <a:xfrm>
            <a:off x="7544088" y="387504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22"/>
          <p:cNvGrpSpPr/>
          <p:nvPr/>
        </p:nvGrpSpPr>
        <p:grpSpPr>
          <a:xfrm>
            <a:off x="8256778" y="1069432"/>
            <a:ext cx="443148" cy="443148"/>
            <a:chOff x="2787725" y="238125"/>
            <a:chExt cx="513200" cy="513200"/>
          </a:xfrm>
        </p:grpSpPr>
        <p:sp>
          <p:nvSpPr>
            <p:cNvPr id="283" name="Google Shape;283;p22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23"/>
          <p:cNvGrpSpPr/>
          <p:nvPr/>
        </p:nvGrpSpPr>
        <p:grpSpPr>
          <a:xfrm rot="5400000">
            <a:off x="7416677" y="3527718"/>
            <a:ext cx="1086253" cy="1075335"/>
            <a:chOff x="4885052" y="50999"/>
            <a:chExt cx="1616448" cy="1600201"/>
          </a:xfrm>
        </p:grpSpPr>
        <p:cxnSp>
          <p:nvCxnSpPr>
            <p:cNvPr id="290" name="Google Shape;290;p23"/>
            <p:cNvCxnSpPr/>
            <p:nvPr/>
          </p:nvCxnSpPr>
          <p:spPr>
            <a:xfrm>
              <a:off x="4885052" y="50999"/>
              <a:ext cx="1609200" cy="796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23"/>
            <p:cNvCxnSpPr/>
            <p:nvPr/>
          </p:nvCxnSpPr>
          <p:spPr>
            <a:xfrm>
              <a:off x="6501500" y="856200"/>
              <a:ext cx="0" cy="79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292" name="Google Shape;292;p23"/>
          <p:cNvSpPr/>
          <p:nvPr/>
        </p:nvSpPr>
        <p:spPr>
          <a:xfrm>
            <a:off x="1448125" y="386520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23"/>
          <p:cNvGrpSpPr/>
          <p:nvPr/>
        </p:nvGrpSpPr>
        <p:grpSpPr>
          <a:xfrm>
            <a:off x="533153" y="857757"/>
            <a:ext cx="443148" cy="443148"/>
            <a:chOff x="2787725" y="238125"/>
            <a:chExt cx="513200" cy="513200"/>
          </a:xfrm>
        </p:grpSpPr>
        <p:sp>
          <p:nvSpPr>
            <p:cNvPr id="294" name="Google Shape;294;p23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252225" y="1859775"/>
            <a:ext cx="4846200" cy="15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1252222" y="535000"/>
            <a:ext cx="978900" cy="13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6386700" y="2386200"/>
            <a:ext cx="2757300" cy="275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8978425" y="1553550"/>
            <a:ext cx="262800" cy="262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493528" y="313432"/>
            <a:ext cx="443148" cy="443148"/>
            <a:chOff x="2787725" y="238125"/>
            <a:chExt cx="513200" cy="513200"/>
          </a:xfrm>
        </p:grpSpPr>
        <p:sp>
          <p:nvSpPr>
            <p:cNvPr id="27" name="Google Shape;27;p3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1003900" y="535000"/>
            <a:ext cx="74250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1003900" y="1175200"/>
            <a:ext cx="7425000" cy="343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>
            <a:off x="8167888" y="372808"/>
            <a:ext cx="1116400" cy="1104975"/>
            <a:chOff x="7023100" y="1097275"/>
            <a:chExt cx="1116400" cy="1104975"/>
          </a:xfrm>
        </p:grpSpPr>
        <p:cxnSp>
          <p:nvCxnSpPr>
            <p:cNvPr id="36" name="Google Shape;36;p4"/>
            <p:cNvCxnSpPr/>
            <p:nvPr/>
          </p:nvCxnSpPr>
          <p:spPr>
            <a:xfrm>
              <a:off x="7023100" y="1097275"/>
              <a:ext cx="739200" cy="365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4"/>
            <p:cNvCxnSpPr/>
            <p:nvPr/>
          </p:nvCxnSpPr>
          <p:spPr>
            <a:xfrm rot="-5400000" flipH="1">
              <a:off x="7581350" y="1644100"/>
              <a:ext cx="739200" cy="377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38" name="Google Shape;38;p4"/>
          <p:cNvSpPr/>
          <p:nvPr/>
        </p:nvSpPr>
        <p:spPr>
          <a:xfrm>
            <a:off x="8576250" y="2868920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4"/>
          <p:cNvCxnSpPr/>
          <p:nvPr/>
        </p:nvCxnSpPr>
        <p:spPr>
          <a:xfrm>
            <a:off x="-12" y="4821875"/>
            <a:ext cx="1996500" cy="1021200"/>
          </a:xfrm>
          <a:prstGeom prst="bentConnector3">
            <a:avLst>
              <a:gd name="adj1" fmla="val 155376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0" name="Google Shape;40;p4"/>
          <p:cNvSpPr/>
          <p:nvPr/>
        </p:nvSpPr>
        <p:spPr>
          <a:xfrm>
            <a:off x="410375" y="272200"/>
            <a:ext cx="262800" cy="262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7841078" y="4291607"/>
            <a:ext cx="443148" cy="443148"/>
            <a:chOff x="2787725" y="238125"/>
            <a:chExt cx="513200" cy="513200"/>
          </a:xfrm>
        </p:grpSpPr>
        <p:sp>
          <p:nvSpPr>
            <p:cNvPr id="42" name="Google Shape;42;p4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4"/>
          <p:cNvSpPr/>
          <p:nvPr/>
        </p:nvSpPr>
        <p:spPr>
          <a:xfrm>
            <a:off x="3932000" y="4466679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1003900" y="535000"/>
            <a:ext cx="74250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cxnSp>
        <p:nvCxnSpPr>
          <p:cNvPr id="54" name="Google Shape;54;p5"/>
          <p:cNvCxnSpPr/>
          <p:nvPr/>
        </p:nvCxnSpPr>
        <p:spPr>
          <a:xfrm flipH="1">
            <a:off x="8314875" y="4419600"/>
            <a:ext cx="890100" cy="723900"/>
          </a:xfrm>
          <a:prstGeom prst="bentConnector3">
            <a:avLst>
              <a:gd name="adj1" fmla="val 100163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5" name="Google Shape;55;p5"/>
          <p:cNvSpPr/>
          <p:nvPr/>
        </p:nvSpPr>
        <p:spPr>
          <a:xfrm>
            <a:off x="7339650" y="4561995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2237725" y="4223554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5"/>
          <p:cNvGrpSpPr/>
          <p:nvPr/>
        </p:nvGrpSpPr>
        <p:grpSpPr>
          <a:xfrm>
            <a:off x="965953" y="4368682"/>
            <a:ext cx="443148" cy="443148"/>
            <a:chOff x="2787725" y="238125"/>
            <a:chExt cx="513200" cy="513200"/>
          </a:xfrm>
        </p:grpSpPr>
        <p:sp>
          <p:nvSpPr>
            <p:cNvPr id="58" name="Google Shape;58;p5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5"/>
          <p:cNvGrpSpPr/>
          <p:nvPr/>
        </p:nvGrpSpPr>
        <p:grpSpPr>
          <a:xfrm>
            <a:off x="8296403" y="633532"/>
            <a:ext cx="443148" cy="443148"/>
            <a:chOff x="2787725" y="238125"/>
            <a:chExt cx="513200" cy="513200"/>
          </a:xfrm>
        </p:grpSpPr>
        <p:sp>
          <p:nvSpPr>
            <p:cNvPr id="63" name="Google Shape;63;p5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" name="Google Shape;67;p5"/>
          <p:cNvCxnSpPr/>
          <p:nvPr/>
        </p:nvCxnSpPr>
        <p:spPr>
          <a:xfrm>
            <a:off x="395888" y="400281"/>
            <a:ext cx="638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68" name="Google Shape;68;p5"/>
          <p:cNvSpPr/>
          <p:nvPr/>
        </p:nvSpPr>
        <p:spPr>
          <a:xfrm>
            <a:off x="7766013" y="-40471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1005850" y="535000"/>
            <a:ext cx="74232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7647925" y="-96900"/>
            <a:ext cx="262800" cy="262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6"/>
          <p:cNvCxnSpPr/>
          <p:nvPr/>
        </p:nvCxnSpPr>
        <p:spPr>
          <a:xfrm>
            <a:off x="0" y="4608500"/>
            <a:ext cx="793500" cy="537600"/>
          </a:xfrm>
          <a:prstGeom prst="bentConnector3">
            <a:avLst>
              <a:gd name="adj1" fmla="val 99871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1003900" y="535000"/>
            <a:ext cx="74250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8385928" y="709332"/>
            <a:ext cx="443148" cy="443148"/>
            <a:chOff x="2787725" y="238125"/>
            <a:chExt cx="513200" cy="513200"/>
          </a:xfrm>
        </p:grpSpPr>
        <p:sp>
          <p:nvSpPr>
            <p:cNvPr id="79" name="Google Shape;79;p7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7"/>
          <p:cNvSpPr/>
          <p:nvPr/>
        </p:nvSpPr>
        <p:spPr>
          <a:xfrm>
            <a:off x="910900" y="4236120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7750950" y="-96900"/>
            <a:ext cx="262800" cy="262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7"/>
          <p:cNvCxnSpPr/>
          <p:nvPr/>
        </p:nvCxnSpPr>
        <p:spPr>
          <a:xfrm>
            <a:off x="0" y="4807125"/>
            <a:ext cx="1035600" cy="339000"/>
          </a:xfrm>
          <a:prstGeom prst="bentConnector3">
            <a:avLst>
              <a:gd name="adj1" fmla="val 101016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>
            <a:off x="5593639" y="785999"/>
            <a:ext cx="1616448" cy="1600201"/>
            <a:chOff x="4885052" y="50999"/>
            <a:chExt cx="1616448" cy="1600201"/>
          </a:xfrm>
        </p:grpSpPr>
        <p:cxnSp>
          <p:nvCxnSpPr>
            <p:cNvPr id="90" name="Google Shape;90;p8"/>
            <p:cNvCxnSpPr/>
            <p:nvPr/>
          </p:nvCxnSpPr>
          <p:spPr>
            <a:xfrm>
              <a:off x="4885052" y="50999"/>
              <a:ext cx="1609200" cy="796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8"/>
            <p:cNvCxnSpPr/>
            <p:nvPr/>
          </p:nvCxnSpPr>
          <p:spPr>
            <a:xfrm>
              <a:off x="6501500" y="856200"/>
              <a:ext cx="0" cy="79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2" name="Google Shape;92;p8"/>
          <p:cNvGrpSpPr/>
          <p:nvPr/>
        </p:nvGrpSpPr>
        <p:grpSpPr>
          <a:xfrm>
            <a:off x="4504099" y="467219"/>
            <a:ext cx="655246" cy="637546"/>
            <a:chOff x="1837200" y="1945425"/>
            <a:chExt cx="1622700" cy="1578475"/>
          </a:xfrm>
        </p:grpSpPr>
        <p:sp>
          <p:nvSpPr>
            <p:cNvPr id="93" name="Google Shape;93;p8"/>
            <p:cNvSpPr/>
            <p:nvPr/>
          </p:nvSpPr>
          <p:spPr>
            <a:xfrm>
              <a:off x="1837200" y="2543100"/>
              <a:ext cx="1025025" cy="980800"/>
            </a:xfrm>
            <a:custGeom>
              <a:avLst/>
              <a:gdLst/>
              <a:ahLst/>
              <a:cxnLst/>
              <a:rect l="l" t="t" r="r" b="b"/>
              <a:pathLst>
                <a:path w="41001" h="39232" extrusionOk="0">
                  <a:moveTo>
                    <a:pt x="39489" y="1512"/>
                  </a:moveTo>
                  <a:lnTo>
                    <a:pt x="39489" y="37716"/>
                  </a:lnTo>
                  <a:lnTo>
                    <a:pt x="1512" y="37716"/>
                  </a:lnTo>
                  <a:lnTo>
                    <a:pt x="1512" y="1512"/>
                  </a:lnTo>
                  <a:close/>
                  <a:moveTo>
                    <a:pt x="0" y="0"/>
                  </a:moveTo>
                  <a:lnTo>
                    <a:pt x="0" y="39231"/>
                  </a:lnTo>
                  <a:lnTo>
                    <a:pt x="41001" y="39231"/>
                  </a:lnTo>
                  <a:lnTo>
                    <a:pt x="410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2434850" y="1945425"/>
              <a:ext cx="1025050" cy="980800"/>
            </a:xfrm>
            <a:custGeom>
              <a:avLst/>
              <a:gdLst/>
              <a:ahLst/>
              <a:cxnLst/>
              <a:rect l="l" t="t" r="r" b="b"/>
              <a:pathLst>
                <a:path w="41002" h="39232" extrusionOk="0">
                  <a:moveTo>
                    <a:pt x="39489" y="1513"/>
                  </a:moveTo>
                  <a:lnTo>
                    <a:pt x="39489" y="37720"/>
                  </a:lnTo>
                  <a:lnTo>
                    <a:pt x="1512" y="37720"/>
                  </a:lnTo>
                  <a:lnTo>
                    <a:pt x="1512" y="1513"/>
                  </a:lnTo>
                  <a:close/>
                  <a:moveTo>
                    <a:pt x="0" y="1"/>
                  </a:moveTo>
                  <a:lnTo>
                    <a:pt x="0" y="39232"/>
                  </a:lnTo>
                  <a:lnTo>
                    <a:pt x="41001" y="39232"/>
                  </a:lnTo>
                  <a:lnTo>
                    <a:pt x="410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1842675" y="1951000"/>
              <a:ext cx="624425" cy="624425"/>
            </a:xfrm>
            <a:custGeom>
              <a:avLst/>
              <a:gdLst/>
              <a:ahLst/>
              <a:cxnLst/>
              <a:rect l="l" t="t" r="r" b="b"/>
              <a:pathLst>
                <a:path w="24977" h="24977" extrusionOk="0">
                  <a:moveTo>
                    <a:pt x="23907" y="0"/>
                  </a:moveTo>
                  <a:lnTo>
                    <a:pt x="1" y="23907"/>
                  </a:lnTo>
                  <a:lnTo>
                    <a:pt x="1071" y="24977"/>
                  </a:lnTo>
                  <a:lnTo>
                    <a:pt x="24977" y="1070"/>
                  </a:lnTo>
                  <a:lnTo>
                    <a:pt x="23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2829900" y="1951000"/>
              <a:ext cx="624425" cy="624425"/>
            </a:xfrm>
            <a:custGeom>
              <a:avLst/>
              <a:gdLst/>
              <a:ahLst/>
              <a:cxnLst/>
              <a:rect l="l" t="t" r="r" b="b"/>
              <a:pathLst>
                <a:path w="24977" h="24977" extrusionOk="0">
                  <a:moveTo>
                    <a:pt x="23907" y="0"/>
                  </a:moveTo>
                  <a:lnTo>
                    <a:pt x="1" y="23907"/>
                  </a:lnTo>
                  <a:lnTo>
                    <a:pt x="1071" y="24977"/>
                  </a:lnTo>
                  <a:lnTo>
                    <a:pt x="24977" y="1070"/>
                  </a:lnTo>
                  <a:lnTo>
                    <a:pt x="23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2829975" y="2893900"/>
              <a:ext cx="624350" cy="624425"/>
            </a:xfrm>
            <a:custGeom>
              <a:avLst/>
              <a:gdLst/>
              <a:ahLst/>
              <a:cxnLst/>
              <a:rect l="l" t="t" r="r" b="b"/>
              <a:pathLst>
                <a:path w="24974" h="24977" extrusionOk="0">
                  <a:moveTo>
                    <a:pt x="23904" y="0"/>
                  </a:moveTo>
                  <a:lnTo>
                    <a:pt x="0" y="23907"/>
                  </a:lnTo>
                  <a:lnTo>
                    <a:pt x="1068" y="24977"/>
                  </a:lnTo>
                  <a:lnTo>
                    <a:pt x="24974" y="1070"/>
                  </a:lnTo>
                  <a:lnTo>
                    <a:pt x="23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842750" y="2893900"/>
              <a:ext cx="624350" cy="624425"/>
            </a:xfrm>
            <a:custGeom>
              <a:avLst/>
              <a:gdLst/>
              <a:ahLst/>
              <a:cxnLst/>
              <a:rect l="l" t="t" r="r" b="b"/>
              <a:pathLst>
                <a:path w="24974" h="24977" extrusionOk="0">
                  <a:moveTo>
                    <a:pt x="23904" y="0"/>
                  </a:moveTo>
                  <a:lnTo>
                    <a:pt x="0" y="23907"/>
                  </a:lnTo>
                  <a:lnTo>
                    <a:pt x="1068" y="24977"/>
                  </a:lnTo>
                  <a:lnTo>
                    <a:pt x="24974" y="1070"/>
                  </a:lnTo>
                  <a:lnTo>
                    <a:pt x="23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8"/>
          <p:cNvGrpSpPr/>
          <p:nvPr/>
        </p:nvGrpSpPr>
        <p:grpSpPr>
          <a:xfrm>
            <a:off x="4774603" y="3971082"/>
            <a:ext cx="443148" cy="443148"/>
            <a:chOff x="2787725" y="238125"/>
            <a:chExt cx="513200" cy="513200"/>
          </a:xfrm>
        </p:grpSpPr>
        <p:sp>
          <p:nvSpPr>
            <p:cNvPr id="100" name="Google Shape;100;p8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8"/>
          <p:cNvSpPr/>
          <p:nvPr/>
        </p:nvSpPr>
        <p:spPr>
          <a:xfrm>
            <a:off x="2095400" y="3718358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7927400" y="868429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8"/>
          <p:cNvCxnSpPr/>
          <p:nvPr/>
        </p:nvCxnSpPr>
        <p:spPr>
          <a:xfrm rot="10800000">
            <a:off x="594307" y="4138657"/>
            <a:ext cx="1229400" cy="608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07" name="Google Shape;107;p8"/>
          <p:cNvSpPr/>
          <p:nvPr/>
        </p:nvSpPr>
        <p:spPr>
          <a:xfrm>
            <a:off x="8978425" y="1553550"/>
            <a:ext cx="262800" cy="262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8"/>
          <p:cNvGrpSpPr/>
          <p:nvPr/>
        </p:nvGrpSpPr>
        <p:grpSpPr>
          <a:xfrm>
            <a:off x="493528" y="313432"/>
            <a:ext cx="443148" cy="443148"/>
            <a:chOff x="2787725" y="238125"/>
            <a:chExt cx="513200" cy="513200"/>
          </a:xfrm>
        </p:grpSpPr>
        <p:sp>
          <p:nvSpPr>
            <p:cNvPr id="109" name="Google Shape;109;p8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2368400" y="103795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2368350" y="1879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9"/>
          <p:cNvGrpSpPr/>
          <p:nvPr/>
        </p:nvGrpSpPr>
        <p:grpSpPr>
          <a:xfrm>
            <a:off x="8167888" y="372808"/>
            <a:ext cx="1116400" cy="1104975"/>
            <a:chOff x="7023100" y="1097275"/>
            <a:chExt cx="1116400" cy="1104975"/>
          </a:xfrm>
        </p:grpSpPr>
        <p:cxnSp>
          <p:nvCxnSpPr>
            <p:cNvPr id="118" name="Google Shape;118;p9"/>
            <p:cNvCxnSpPr/>
            <p:nvPr/>
          </p:nvCxnSpPr>
          <p:spPr>
            <a:xfrm>
              <a:off x="7023100" y="1097275"/>
              <a:ext cx="739200" cy="365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9"/>
            <p:cNvCxnSpPr/>
            <p:nvPr/>
          </p:nvCxnSpPr>
          <p:spPr>
            <a:xfrm rot="-5400000" flipH="1">
              <a:off x="7581350" y="1644100"/>
              <a:ext cx="739200" cy="377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0" name="Google Shape;120;p9"/>
          <p:cNvSpPr/>
          <p:nvPr/>
        </p:nvSpPr>
        <p:spPr>
          <a:xfrm>
            <a:off x="8576250" y="2868920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9"/>
          <p:cNvCxnSpPr/>
          <p:nvPr/>
        </p:nvCxnSpPr>
        <p:spPr>
          <a:xfrm>
            <a:off x="-12" y="4821875"/>
            <a:ext cx="1996500" cy="1021200"/>
          </a:xfrm>
          <a:prstGeom prst="bentConnector3">
            <a:avLst>
              <a:gd name="adj1" fmla="val 155376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22" name="Google Shape;122;p9"/>
          <p:cNvSpPr/>
          <p:nvPr/>
        </p:nvSpPr>
        <p:spPr>
          <a:xfrm>
            <a:off x="410375" y="272200"/>
            <a:ext cx="262800" cy="262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7841078" y="4291607"/>
            <a:ext cx="443148" cy="443148"/>
            <a:chOff x="2787725" y="238125"/>
            <a:chExt cx="513200" cy="513200"/>
          </a:xfrm>
        </p:grpSpPr>
        <p:sp>
          <p:nvSpPr>
            <p:cNvPr id="124" name="Google Shape;124;p9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9"/>
          <p:cNvSpPr/>
          <p:nvPr/>
        </p:nvSpPr>
        <p:spPr>
          <a:xfrm>
            <a:off x="3932000" y="4466679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0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10"/>
          <p:cNvGrpSpPr/>
          <p:nvPr/>
        </p:nvGrpSpPr>
        <p:grpSpPr>
          <a:xfrm rot="5400000">
            <a:off x="7416677" y="3527718"/>
            <a:ext cx="1086253" cy="1075335"/>
            <a:chOff x="4885052" y="50999"/>
            <a:chExt cx="1616448" cy="1600201"/>
          </a:xfrm>
        </p:grpSpPr>
        <p:cxnSp>
          <p:nvCxnSpPr>
            <p:cNvPr id="133" name="Google Shape;133;p10"/>
            <p:cNvCxnSpPr/>
            <p:nvPr/>
          </p:nvCxnSpPr>
          <p:spPr>
            <a:xfrm>
              <a:off x="4885052" y="50999"/>
              <a:ext cx="1609200" cy="796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0"/>
            <p:cNvCxnSpPr/>
            <p:nvPr/>
          </p:nvCxnSpPr>
          <p:spPr>
            <a:xfrm>
              <a:off x="6501500" y="856200"/>
              <a:ext cx="0" cy="79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135" name="Google Shape;135;p10"/>
          <p:cNvSpPr/>
          <p:nvPr/>
        </p:nvSpPr>
        <p:spPr>
          <a:xfrm>
            <a:off x="1448125" y="386520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10"/>
          <p:cNvGrpSpPr/>
          <p:nvPr/>
        </p:nvGrpSpPr>
        <p:grpSpPr>
          <a:xfrm>
            <a:off x="533153" y="857757"/>
            <a:ext cx="443148" cy="443148"/>
            <a:chOff x="2787725" y="238125"/>
            <a:chExt cx="513200" cy="513200"/>
          </a:xfrm>
        </p:grpSpPr>
        <p:sp>
          <p:nvSpPr>
            <p:cNvPr id="137" name="Google Shape;137;p10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03900" y="535000"/>
            <a:ext cx="7425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03900" y="1175200"/>
            <a:ext cx="7425000" cy="3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  <p:sldLayoutId id="2147483665" r:id="rId15"/>
    <p:sldLayoutId id="2147483666" r:id="rId16"/>
    <p:sldLayoutId id="2147483667" r:id="rId17"/>
    <p:sldLayoutId id="2147483668" r:id="rId18"/>
    <p:sldLayoutId id="2147483669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8.xml"/><Relationship Id="rId5" Type="http://schemas.openxmlformats.org/officeDocument/2006/relationships/slide" Target="slide8.xml"/><Relationship Id="rId4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8.xml"/><Relationship Id="rId4" Type="http://schemas.openxmlformats.org/officeDocument/2006/relationships/slide" Target="slide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" Target="slide4.xml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slide" Target="slide18.xml"/><Relationship Id="rId4" Type="http://schemas.openxmlformats.org/officeDocument/2006/relationships/slide" Target="slide8.xml"/><Relationship Id="rId9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8.xml"/><Relationship Id="rId5" Type="http://schemas.openxmlformats.org/officeDocument/2006/relationships/slide" Target="slide8.xml"/><Relationship Id="rId4" Type="http://schemas.openxmlformats.org/officeDocument/2006/relationships/slide" Target="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8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slide" Target="slide18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>
            <a:spLocks noGrp="1"/>
          </p:cNvSpPr>
          <p:nvPr>
            <p:ph type="ctrTitle"/>
          </p:nvPr>
        </p:nvSpPr>
        <p:spPr>
          <a:xfrm>
            <a:off x="984787" y="1885475"/>
            <a:ext cx="6428173" cy="17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tx2">
                    <a:lumMod val="60000"/>
                    <a:lumOff val="40000"/>
                  </a:schemeClr>
                </a:solidFill>
              </a:rPr>
              <a:t>TÌM HIỂU &amp;</a:t>
            </a:r>
            <a:br>
              <a:rPr lang="en-US" sz="4800" b="1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4800" b="1">
                <a:solidFill>
                  <a:schemeClr val="tx2">
                    <a:lumMod val="60000"/>
                    <a:lumOff val="40000"/>
                  </a:schemeClr>
                </a:solidFill>
              </a:rPr>
              <a:t>SỬ DỤNG RAVENDB</a:t>
            </a:r>
            <a:endParaRPr sz="48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9" name="Google Shape;309;p27"/>
          <p:cNvSpPr txBox="1">
            <a:spLocks noGrp="1"/>
          </p:cNvSpPr>
          <p:nvPr>
            <p:ph type="subTitle" idx="1"/>
          </p:nvPr>
        </p:nvSpPr>
        <p:spPr>
          <a:xfrm>
            <a:off x="-340507" y="4346700"/>
            <a:ext cx="4595153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Space Mono" panose="020B0604020202020204" charset="0"/>
                <a:ea typeface="Calibri" panose="020F0502020204030204" pitchFamily="34" charset="0"/>
              </a:rPr>
              <a:t>IS211.N11.HTCL</a:t>
            </a:r>
            <a:endParaRPr lang="en-US" sz="1600">
              <a:latin typeface="Space Mono" panose="020B0604020202020204" charset="0"/>
            </a:endParaRPr>
          </a:p>
        </p:txBody>
      </p:sp>
      <p:sp>
        <p:nvSpPr>
          <p:cNvPr id="326" name="Google Shape;326;p27"/>
          <p:cNvSpPr/>
          <p:nvPr/>
        </p:nvSpPr>
        <p:spPr>
          <a:xfrm>
            <a:off x="7522800" y="3843308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7"/>
          <p:cNvSpPr/>
          <p:nvPr/>
        </p:nvSpPr>
        <p:spPr>
          <a:xfrm>
            <a:off x="4403575" y="4426654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8" name="Google Shape;328;p27"/>
          <p:cNvCxnSpPr/>
          <p:nvPr/>
        </p:nvCxnSpPr>
        <p:spPr>
          <a:xfrm>
            <a:off x="1063370" y="4751769"/>
            <a:ext cx="893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32" name="Google Shape;332;p27">
            <a:hlinkClick r:id="" action="ppaction://noaction"/>
          </p:cNvPr>
          <p:cNvSpPr txBox="1"/>
          <p:nvPr/>
        </p:nvSpPr>
        <p:spPr>
          <a:xfrm>
            <a:off x="8377827" y="4645800"/>
            <a:ext cx="594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rPr>
              <a:t>04</a:t>
            </a:r>
            <a:endParaRPr sz="2000" b="1" u="sng">
              <a:solidFill>
                <a:schemeClr val="dk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DABC65-9CDB-464A-8F60-E2E6265226A4}"/>
              </a:ext>
            </a:extLst>
          </p:cNvPr>
          <p:cNvSpPr txBox="1"/>
          <p:nvPr/>
        </p:nvSpPr>
        <p:spPr>
          <a:xfrm>
            <a:off x="1063370" y="805176"/>
            <a:ext cx="48184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>
                <a:solidFill>
                  <a:schemeClr val="tx2">
                    <a:lumMod val="60000"/>
                    <a:lumOff val="40000"/>
                  </a:schemeClr>
                </a:solidFill>
                <a:latin typeface="Space Mono" panose="020B0604020202020204" charset="0"/>
              </a:rPr>
              <a:t>BÁO CÁO BÀI TẬP LỚN II</a:t>
            </a:r>
            <a:endParaRPr lang="en-US" sz="2200">
              <a:latin typeface="Space Mono" panose="020B0604020202020204" charset="0"/>
            </a:endParaRPr>
          </a:p>
        </p:txBody>
      </p:sp>
      <p:sp>
        <p:nvSpPr>
          <p:cNvPr id="6" name="AutoShape 2" descr="Underrated Machine Learning Algorithms — APRIORI | by Harsha Dannina |  Towards Data Science">
            <a:extLst>
              <a:ext uri="{FF2B5EF4-FFF2-40B4-BE49-F238E27FC236}">
                <a16:creationId xmlns:a16="http://schemas.microsoft.com/office/drawing/2014/main" id="{A4F218B4-1DE3-49B2-9974-1A6F64A22F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A8A8FC1-CB1B-434B-9838-6D9C5D323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347" y="169260"/>
            <a:ext cx="4481653" cy="2523453"/>
          </a:xfrm>
          <a:prstGeom prst="rect">
            <a:avLst/>
          </a:prstGeom>
        </p:spPr>
      </p:pic>
      <p:sp>
        <p:nvSpPr>
          <p:cNvPr id="16" name="Google Shape;309;p27">
            <a:extLst>
              <a:ext uri="{FF2B5EF4-FFF2-40B4-BE49-F238E27FC236}">
                <a16:creationId xmlns:a16="http://schemas.microsoft.com/office/drawing/2014/main" id="{DB8E3D1B-91F7-4748-8C88-4B384E5A401E}"/>
              </a:ext>
            </a:extLst>
          </p:cNvPr>
          <p:cNvSpPr txBox="1">
            <a:spLocks/>
          </p:cNvSpPr>
          <p:nvPr/>
        </p:nvSpPr>
        <p:spPr>
          <a:xfrm>
            <a:off x="98604" y="3964047"/>
            <a:ext cx="6156000" cy="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None/>
              <a:defRPr sz="12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/>
              <a:t>MÔN: Cơ sở dữ liệu phân tán.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99555A75-359C-48F8-A2F3-792017E587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60" y="1074213"/>
            <a:ext cx="4446746" cy="2995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64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3545-8741-4217-B78C-362904E6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288" y="626388"/>
            <a:ext cx="7423200" cy="640200"/>
          </a:xfrm>
        </p:spPr>
        <p:txBody>
          <a:bodyPr/>
          <a:lstStyle/>
          <a:p>
            <a:r>
              <a:rPr lang="en-US" sz="4000" b="1"/>
              <a:t>Cấu trúc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06346-BA96-49AD-868F-7E454BC975E8}"/>
              </a:ext>
            </a:extLst>
          </p:cNvPr>
          <p:cNvSpPr txBox="1"/>
          <p:nvPr/>
        </p:nvSpPr>
        <p:spPr>
          <a:xfrm>
            <a:off x="2693193" y="1922175"/>
            <a:ext cx="55578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dk1"/>
                </a:solidFill>
                <a:latin typeface="Space Mono"/>
                <a:sym typeface="Space Mono"/>
              </a:rPr>
              <a:t>RavenDB lưu trữ tài liệu dưới định dạng JSON.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3899A-F98B-4DEE-97B0-34C2682E1142}"/>
              </a:ext>
            </a:extLst>
          </p:cNvPr>
          <p:cNvSpPr txBox="1"/>
          <p:nvPr/>
        </p:nvSpPr>
        <p:spPr>
          <a:xfrm>
            <a:off x="2593181" y="3659742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chemeClr val="dk1"/>
                </a:solidFill>
                <a:latin typeface="Space Mono"/>
              </a:rPr>
              <a:t>Đảm bảo phân tán bằng thuật toán Raft - Rachis.</a:t>
            </a:r>
          </a:p>
        </p:txBody>
      </p:sp>
      <p:pic>
        <p:nvPicPr>
          <p:cNvPr id="4098" name="Picture 2" descr="JSON – Wikipedia tiếng Việt">
            <a:extLst>
              <a:ext uri="{FF2B5EF4-FFF2-40B4-BE49-F238E27FC236}">
                <a16:creationId xmlns:a16="http://schemas.microsoft.com/office/drawing/2014/main" id="{FBC8C80D-D49B-4AB4-95F4-F799E003C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69" y="1547456"/>
            <a:ext cx="14573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750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973C29-529D-4F4A-AEF0-1B462BD1D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752" y="3259950"/>
            <a:ext cx="4532803" cy="1038370"/>
          </a:xfrm>
          <a:prstGeom prst="rect">
            <a:avLst/>
          </a:prstGeom>
        </p:spPr>
      </p:pic>
      <p:sp>
        <p:nvSpPr>
          <p:cNvPr id="1163" name="Google Shape;1163;p47">
            <a:hlinkClick r:id="rId4" action="ppaction://hlinksldjump"/>
          </p:cNvPr>
          <p:cNvSpPr txBox="1"/>
          <p:nvPr/>
        </p:nvSpPr>
        <p:spPr>
          <a:xfrm>
            <a:off x="0" y="1004850"/>
            <a:ext cx="594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accent2"/>
                </a:solidFill>
                <a:latin typeface="Antonio"/>
                <a:ea typeface="Antonio"/>
                <a:cs typeface="Antonio"/>
                <a:sym typeface="Antonio"/>
              </a:rPr>
              <a:t>01</a:t>
            </a:r>
            <a:endParaRPr sz="2000" b="1" u="sng">
              <a:solidFill>
                <a:schemeClr val="accent2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1164" name="Google Shape;1164;p47">
            <a:hlinkClick r:id="rId5" action="ppaction://hlinksldjump"/>
          </p:cNvPr>
          <p:cNvSpPr txBox="1"/>
          <p:nvPr/>
        </p:nvSpPr>
        <p:spPr>
          <a:xfrm>
            <a:off x="0" y="1883550"/>
            <a:ext cx="594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accent2"/>
                </a:solidFill>
                <a:latin typeface="Antonio"/>
                <a:ea typeface="Antonio"/>
                <a:cs typeface="Antonio"/>
                <a:sym typeface="Antonio"/>
              </a:rPr>
              <a:t>02</a:t>
            </a:r>
            <a:endParaRPr sz="2000" b="1" u="sng">
              <a:solidFill>
                <a:schemeClr val="accent2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1165" name="Google Shape;1165;p47">
            <a:hlinkClick r:id="rId6" action="ppaction://hlinksldjump"/>
          </p:cNvPr>
          <p:cNvSpPr txBox="1"/>
          <p:nvPr/>
        </p:nvSpPr>
        <p:spPr>
          <a:xfrm>
            <a:off x="0" y="2762250"/>
            <a:ext cx="594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accent2"/>
                </a:solidFill>
                <a:latin typeface="Antonio"/>
                <a:ea typeface="Antonio"/>
                <a:cs typeface="Antonio"/>
                <a:sym typeface="Antonio"/>
              </a:rPr>
              <a:t>03</a:t>
            </a:r>
            <a:endParaRPr sz="2000" b="1" u="sng">
              <a:solidFill>
                <a:schemeClr val="accent2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1166" name="Google Shape;1166;p47">
            <a:hlinkClick r:id="" action="ppaction://noaction"/>
          </p:cNvPr>
          <p:cNvSpPr txBox="1"/>
          <p:nvPr/>
        </p:nvSpPr>
        <p:spPr>
          <a:xfrm>
            <a:off x="0" y="3640950"/>
            <a:ext cx="594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accent2"/>
                </a:solidFill>
                <a:latin typeface="Antonio"/>
                <a:ea typeface="Antonio"/>
                <a:cs typeface="Antonio"/>
                <a:sym typeface="Antonio"/>
              </a:rPr>
              <a:t>04</a:t>
            </a:r>
            <a:endParaRPr sz="2000" b="1" u="sng">
              <a:solidFill>
                <a:schemeClr val="accent2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grpSp>
        <p:nvGrpSpPr>
          <p:cNvPr id="1176" name="Google Shape;1176;p47"/>
          <p:cNvGrpSpPr/>
          <p:nvPr/>
        </p:nvGrpSpPr>
        <p:grpSpPr>
          <a:xfrm>
            <a:off x="6812500" y="808909"/>
            <a:ext cx="1905700" cy="1858183"/>
            <a:chOff x="3699850" y="3437725"/>
            <a:chExt cx="2090500" cy="2038375"/>
          </a:xfrm>
        </p:grpSpPr>
        <p:sp>
          <p:nvSpPr>
            <p:cNvPr id="1177" name="Google Shape;1177;p47"/>
            <p:cNvSpPr/>
            <p:nvPr/>
          </p:nvSpPr>
          <p:spPr>
            <a:xfrm>
              <a:off x="4505875" y="4020150"/>
              <a:ext cx="328250" cy="462700"/>
            </a:xfrm>
            <a:custGeom>
              <a:avLst/>
              <a:gdLst/>
              <a:ahLst/>
              <a:cxnLst/>
              <a:rect l="l" t="t" r="r" b="b"/>
              <a:pathLst>
                <a:path w="13130" h="18508" extrusionOk="0">
                  <a:moveTo>
                    <a:pt x="940" y="1"/>
                  </a:moveTo>
                  <a:lnTo>
                    <a:pt x="1" y="640"/>
                  </a:lnTo>
                  <a:lnTo>
                    <a:pt x="12190" y="18507"/>
                  </a:lnTo>
                  <a:lnTo>
                    <a:pt x="13129" y="17868"/>
                  </a:lnTo>
                  <a:lnTo>
                    <a:pt x="9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4509625" y="3711675"/>
              <a:ext cx="462750" cy="328250"/>
            </a:xfrm>
            <a:custGeom>
              <a:avLst/>
              <a:gdLst/>
              <a:ahLst/>
              <a:cxnLst/>
              <a:rect l="l" t="t" r="r" b="b"/>
              <a:pathLst>
                <a:path w="18510" h="13130" extrusionOk="0">
                  <a:moveTo>
                    <a:pt x="17868" y="0"/>
                  </a:moveTo>
                  <a:lnTo>
                    <a:pt x="1" y="12187"/>
                  </a:lnTo>
                  <a:lnTo>
                    <a:pt x="643" y="13129"/>
                  </a:lnTo>
                  <a:lnTo>
                    <a:pt x="18510" y="940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4950750" y="3719175"/>
              <a:ext cx="188375" cy="509725"/>
            </a:xfrm>
            <a:custGeom>
              <a:avLst/>
              <a:gdLst/>
              <a:ahLst/>
              <a:cxnLst/>
              <a:rect l="l" t="t" r="r" b="b"/>
              <a:pathLst>
                <a:path w="7535" h="20389" extrusionOk="0">
                  <a:moveTo>
                    <a:pt x="1082" y="0"/>
                  </a:moveTo>
                  <a:lnTo>
                    <a:pt x="1" y="351"/>
                  </a:lnTo>
                  <a:lnTo>
                    <a:pt x="6454" y="20388"/>
                  </a:lnTo>
                  <a:lnTo>
                    <a:pt x="7535" y="20038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4697850" y="4472325"/>
              <a:ext cx="138625" cy="600675"/>
            </a:xfrm>
            <a:custGeom>
              <a:avLst/>
              <a:gdLst/>
              <a:ahLst/>
              <a:cxnLst/>
              <a:rect l="l" t="t" r="r" b="b"/>
              <a:pathLst>
                <a:path w="5545" h="24027" extrusionOk="0">
                  <a:moveTo>
                    <a:pt x="4428" y="1"/>
                  </a:moveTo>
                  <a:lnTo>
                    <a:pt x="0" y="23821"/>
                  </a:lnTo>
                  <a:lnTo>
                    <a:pt x="1118" y="24027"/>
                  </a:lnTo>
                  <a:lnTo>
                    <a:pt x="5545" y="209"/>
                  </a:lnTo>
                  <a:lnTo>
                    <a:pt x="44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4813325" y="4213300"/>
              <a:ext cx="321575" cy="272475"/>
            </a:xfrm>
            <a:custGeom>
              <a:avLst/>
              <a:gdLst/>
              <a:ahLst/>
              <a:cxnLst/>
              <a:rect l="l" t="t" r="r" b="b"/>
              <a:pathLst>
                <a:path w="12863" h="10899" extrusionOk="0">
                  <a:moveTo>
                    <a:pt x="12137" y="1"/>
                  </a:moveTo>
                  <a:lnTo>
                    <a:pt x="0" y="10020"/>
                  </a:lnTo>
                  <a:lnTo>
                    <a:pt x="726" y="10898"/>
                  </a:lnTo>
                  <a:lnTo>
                    <a:pt x="12862" y="879"/>
                  </a:lnTo>
                  <a:lnTo>
                    <a:pt x="121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5117025" y="4213375"/>
              <a:ext cx="662575" cy="532375"/>
            </a:xfrm>
            <a:custGeom>
              <a:avLst/>
              <a:gdLst/>
              <a:ahLst/>
              <a:cxnLst/>
              <a:rect l="l" t="t" r="r" b="b"/>
              <a:pathLst>
                <a:path w="26503" h="21295" extrusionOk="0">
                  <a:moveTo>
                    <a:pt x="706" y="1"/>
                  </a:moveTo>
                  <a:lnTo>
                    <a:pt x="0" y="896"/>
                  </a:lnTo>
                  <a:lnTo>
                    <a:pt x="25796" y="21295"/>
                  </a:lnTo>
                  <a:lnTo>
                    <a:pt x="26502" y="20403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5102000" y="4716475"/>
              <a:ext cx="671825" cy="648825"/>
            </a:xfrm>
            <a:custGeom>
              <a:avLst/>
              <a:gdLst/>
              <a:ahLst/>
              <a:cxnLst/>
              <a:rect l="l" t="t" r="r" b="b"/>
              <a:pathLst>
                <a:path w="26873" h="25953" extrusionOk="0">
                  <a:moveTo>
                    <a:pt x="26080" y="1"/>
                  </a:moveTo>
                  <a:lnTo>
                    <a:pt x="1" y="25133"/>
                  </a:lnTo>
                  <a:lnTo>
                    <a:pt x="790" y="25953"/>
                  </a:lnTo>
                  <a:lnTo>
                    <a:pt x="26872" y="821"/>
                  </a:lnTo>
                  <a:lnTo>
                    <a:pt x="26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7"/>
            <p:cNvSpPr/>
            <p:nvPr/>
          </p:nvSpPr>
          <p:spPr>
            <a:xfrm>
              <a:off x="4703275" y="5058450"/>
              <a:ext cx="410000" cy="314625"/>
            </a:xfrm>
            <a:custGeom>
              <a:avLst/>
              <a:gdLst/>
              <a:ahLst/>
              <a:cxnLst/>
              <a:rect l="l" t="t" r="r" b="b"/>
              <a:pathLst>
                <a:path w="16400" h="12585" extrusionOk="0">
                  <a:moveTo>
                    <a:pt x="681" y="1"/>
                  </a:moveTo>
                  <a:lnTo>
                    <a:pt x="0" y="912"/>
                  </a:lnTo>
                  <a:lnTo>
                    <a:pt x="15722" y="12585"/>
                  </a:lnTo>
                  <a:lnTo>
                    <a:pt x="16400" y="11671"/>
                  </a:lnTo>
                  <a:lnTo>
                    <a:pt x="6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4295350" y="3498375"/>
              <a:ext cx="673350" cy="238675"/>
            </a:xfrm>
            <a:custGeom>
              <a:avLst/>
              <a:gdLst/>
              <a:ahLst/>
              <a:cxnLst/>
              <a:rect l="l" t="t" r="r" b="b"/>
              <a:pathLst>
                <a:path w="26934" h="9547" extrusionOk="0">
                  <a:moveTo>
                    <a:pt x="345" y="0"/>
                  </a:moveTo>
                  <a:lnTo>
                    <a:pt x="1" y="1084"/>
                  </a:lnTo>
                  <a:lnTo>
                    <a:pt x="26589" y="9547"/>
                  </a:lnTo>
                  <a:lnTo>
                    <a:pt x="26934" y="8463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7"/>
            <p:cNvSpPr/>
            <p:nvPr/>
          </p:nvSpPr>
          <p:spPr>
            <a:xfrm>
              <a:off x="4286525" y="3506225"/>
              <a:ext cx="244250" cy="527375"/>
            </a:xfrm>
            <a:custGeom>
              <a:avLst/>
              <a:gdLst/>
              <a:ahLst/>
              <a:cxnLst/>
              <a:rect l="l" t="t" r="r" b="b"/>
              <a:pathLst>
                <a:path w="9770" h="21095" extrusionOk="0">
                  <a:moveTo>
                    <a:pt x="1049" y="0"/>
                  </a:moveTo>
                  <a:lnTo>
                    <a:pt x="1" y="445"/>
                  </a:lnTo>
                  <a:lnTo>
                    <a:pt x="8722" y="21094"/>
                  </a:lnTo>
                  <a:lnTo>
                    <a:pt x="9770" y="20652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7"/>
            <p:cNvSpPr/>
            <p:nvPr/>
          </p:nvSpPr>
          <p:spPr>
            <a:xfrm>
              <a:off x="3844150" y="4017100"/>
              <a:ext cx="682525" cy="564625"/>
            </a:xfrm>
            <a:custGeom>
              <a:avLst/>
              <a:gdLst/>
              <a:ahLst/>
              <a:cxnLst/>
              <a:rect l="l" t="t" r="r" b="b"/>
              <a:pathLst>
                <a:path w="27301" h="22585" extrusionOk="0">
                  <a:moveTo>
                    <a:pt x="26581" y="0"/>
                  </a:moveTo>
                  <a:lnTo>
                    <a:pt x="1" y="21703"/>
                  </a:lnTo>
                  <a:lnTo>
                    <a:pt x="721" y="22584"/>
                  </a:lnTo>
                  <a:lnTo>
                    <a:pt x="27301" y="884"/>
                  </a:lnTo>
                  <a:lnTo>
                    <a:pt x="265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3851875" y="4460525"/>
              <a:ext cx="972025" cy="124250"/>
            </a:xfrm>
            <a:custGeom>
              <a:avLst/>
              <a:gdLst/>
              <a:ahLst/>
              <a:cxnLst/>
              <a:rect l="l" t="t" r="r" b="b"/>
              <a:pathLst>
                <a:path w="38881" h="4970" extrusionOk="0">
                  <a:moveTo>
                    <a:pt x="38767" y="0"/>
                  </a:moveTo>
                  <a:lnTo>
                    <a:pt x="0" y="3835"/>
                  </a:lnTo>
                  <a:lnTo>
                    <a:pt x="112" y="4969"/>
                  </a:lnTo>
                  <a:lnTo>
                    <a:pt x="38881" y="1131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3775300" y="4556325"/>
              <a:ext cx="943200" cy="526050"/>
            </a:xfrm>
            <a:custGeom>
              <a:avLst/>
              <a:gdLst/>
              <a:ahLst/>
              <a:cxnLst/>
              <a:rect l="l" t="t" r="r" b="b"/>
              <a:pathLst>
                <a:path w="37728" h="21042" extrusionOk="0">
                  <a:moveTo>
                    <a:pt x="543" y="1"/>
                  </a:moveTo>
                  <a:lnTo>
                    <a:pt x="1" y="1004"/>
                  </a:lnTo>
                  <a:lnTo>
                    <a:pt x="37189" y="21042"/>
                  </a:lnTo>
                  <a:lnTo>
                    <a:pt x="37728" y="20041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4641150" y="4361675"/>
              <a:ext cx="252525" cy="230025"/>
            </a:xfrm>
            <a:custGeom>
              <a:avLst/>
              <a:gdLst/>
              <a:ahLst/>
              <a:cxnLst/>
              <a:rect l="l" t="t" r="r" b="b"/>
              <a:pathLst>
                <a:path w="10101" h="9201" extrusionOk="0">
                  <a:moveTo>
                    <a:pt x="5054" y="0"/>
                  </a:moveTo>
                  <a:cubicBezTo>
                    <a:pt x="4715" y="0"/>
                    <a:pt x="4372" y="38"/>
                    <a:pt x="4028" y="116"/>
                  </a:cubicBezTo>
                  <a:cubicBezTo>
                    <a:pt x="1551" y="680"/>
                    <a:pt x="1" y="3145"/>
                    <a:pt x="565" y="5622"/>
                  </a:cubicBezTo>
                  <a:cubicBezTo>
                    <a:pt x="1051" y="7754"/>
                    <a:pt x="2946" y="9200"/>
                    <a:pt x="5047" y="9200"/>
                  </a:cubicBezTo>
                  <a:cubicBezTo>
                    <a:pt x="5385" y="9200"/>
                    <a:pt x="5729" y="9163"/>
                    <a:pt x="6073" y="9085"/>
                  </a:cubicBezTo>
                  <a:cubicBezTo>
                    <a:pt x="8549" y="8520"/>
                    <a:pt x="10100" y="6055"/>
                    <a:pt x="9536" y="3579"/>
                  </a:cubicBezTo>
                  <a:cubicBezTo>
                    <a:pt x="9050" y="1446"/>
                    <a:pt x="7154" y="0"/>
                    <a:pt x="50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3699850" y="4486525"/>
              <a:ext cx="252500" cy="230025"/>
            </a:xfrm>
            <a:custGeom>
              <a:avLst/>
              <a:gdLst/>
              <a:ahLst/>
              <a:cxnLst/>
              <a:rect l="l" t="t" r="r" b="b"/>
              <a:pathLst>
                <a:path w="10100" h="9201" extrusionOk="0">
                  <a:moveTo>
                    <a:pt x="5055" y="0"/>
                  </a:moveTo>
                  <a:cubicBezTo>
                    <a:pt x="4716" y="0"/>
                    <a:pt x="4372" y="38"/>
                    <a:pt x="4028" y="116"/>
                  </a:cubicBezTo>
                  <a:cubicBezTo>
                    <a:pt x="1551" y="681"/>
                    <a:pt x="1" y="3146"/>
                    <a:pt x="565" y="5622"/>
                  </a:cubicBezTo>
                  <a:cubicBezTo>
                    <a:pt x="1051" y="7754"/>
                    <a:pt x="2946" y="9201"/>
                    <a:pt x="5047" y="9201"/>
                  </a:cubicBezTo>
                  <a:cubicBezTo>
                    <a:pt x="5385" y="9201"/>
                    <a:pt x="5729" y="9163"/>
                    <a:pt x="6073" y="9085"/>
                  </a:cubicBezTo>
                  <a:cubicBezTo>
                    <a:pt x="8549" y="8521"/>
                    <a:pt x="10100" y="6055"/>
                    <a:pt x="9536" y="3579"/>
                  </a:cubicBezTo>
                  <a:cubicBezTo>
                    <a:pt x="9050" y="1445"/>
                    <a:pt x="7155" y="0"/>
                    <a:pt x="5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4987025" y="5246075"/>
              <a:ext cx="252425" cy="230025"/>
            </a:xfrm>
            <a:custGeom>
              <a:avLst/>
              <a:gdLst/>
              <a:ahLst/>
              <a:cxnLst/>
              <a:rect l="l" t="t" r="r" b="b"/>
              <a:pathLst>
                <a:path w="10097" h="9201" extrusionOk="0">
                  <a:moveTo>
                    <a:pt x="5053" y="0"/>
                  </a:moveTo>
                  <a:cubicBezTo>
                    <a:pt x="4714" y="0"/>
                    <a:pt x="4371" y="38"/>
                    <a:pt x="4027" y="116"/>
                  </a:cubicBezTo>
                  <a:cubicBezTo>
                    <a:pt x="1551" y="680"/>
                    <a:pt x="0" y="3146"/>
                    <a:pt x="564" y="5622"/>
                  </a:cubicBezTo>
                  <a:cubicBezTo>
                    <a:pt x="1050" y="7754"/>
                    <a:pt x="2946" y="9201"/>
                    <a:pt x="5045" y="9201"/>
                  </a:cubicBezTo>
                  <a:cubicBezTo>
                    <a:pt x="5383" y="9201"/>
                    <a:pt x="5726" y="9163"/>
                    <a:pt x="6070" y="9085"/>
                  </a:cubicBezTo>
                  <a:cubicBezTo>
                    <a:pt x="8546" y="8521"/>
                    <a:pt x="10097" y="6055"/>
                    <a:pt x="9533" y="3579"/>
                  </a:cubicBezTo>
                  <a:cubicBezTo>
                    <a:pt x="9047" y="1447"/>
                    <a:pt x="7151" y="0"/>
                    <a:pt x="5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7"/>
            <p:cNvSpPr/>
            <p:nvPr/>
          </p:nvSpPr>
          <p:spPr>
            <a:xfrm>
              <a:off x="5008075" y="4108275"/>
              <a:ext cx="252450" cy="230025"/>
            </a:xfrm>
            <a:custGeom>
              <a:avLst/>
              <a:gdLst/>
              <a:ahLst/>
              <a:cxnLst/>
              <a:rect l="l" t="t" r="r" b="b"/>
              <a:pathLst>
                <a:path w="10098" h="9201" extrusionOk="0">
                  <a:moveTo>
                    <a:pt x="5053" y="1"/>
                  </a:moveTo>
                  <a:cubicBezTo>
                    <a:pt x="4715" y="1"/>
                    <a:pt x="4371" y="38"/>
                    <a:pt x="4027" y="116"/>
                  </a:cubicBezTo>
                  <a:cubicBezTo>
                    <a:pt x="1551" y="681"/>
                    <a:pt x="0" y="3146"/>
                    <a:pt x="565" y="5622"/>
                  </a:cubicBezTo>
                  <a:cubicBezTo>
                    <a:pt x="1050" y="7755"/>
                    <a:pt x="2946" y="9201"/>
                    <a:pt x="5045" y="9201"/>
                  </a:cubicBezTo>
                  <a:cubicBezTo>
                    <a:pt x="5383" y="9201"/>
                    <a:pt x="5726" y="9163"/>
                    <a:pt x="6070" y="9085"/>
                  </a:cubicBezTo>
                  <a:cubicBezTo>
                    <a:pt x="8549" y="8521"/>
                    <a:pt x="10097" y="6056"/>
                    <a:pt x="9533" y="3579"/>
                  </a:cubicBezTo>
                  <a:cubicBezTo>
                    <a:pt x="9047" y="1447"/>
                    <a:pt x="7151" y="1"/>
                    <a:pt x="5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4138400" y="3437725"/>
              <a:ext cx="252525" cy="230025"/>
            </a:xfrm>
            <a:custGeom>
              <a:avLst/>
              <a:gdLst/>
              <a:ahLst/>
              <a:cxnLst/>
              <a:rect l="l" t="t" r="r" b="b"/>
              <a:pathLst>
                <a:path w="10101" h="9201" extrusionOk="0">
                  <a:moveTo>
                    <a:pt x="5054" y="1"/>
                  </a:moveTo>
                  <a:cubicBezTo>
                    <a:pt x="4715" y="1"/>
                    <a:pt x="4372" y="38"/>
                    <a:pt x="4028" y="117"/>
                  </a:cubicBezTo>
                  <a:cubicBezTo>
                    <a:pt x="1551" y="681"/>
                    <a:pt x="1" y="3146"/>
                    <a:pt x="565" y="5622"/>
                  </a:cubicBezTo>
                  <a:cubicBezTo>
                    <a:pt x="1051" y="7755"/>
                    <a:pt x="2946" y="9201"/>
                    <a:pt x="5047" y="9201"/>
                  </a:cubicBezTo>
                  <a:cubicBezTo>
                    <a:pt x="5385" y="9201"/>
                    <a:pt x="5729" y="9163"/>
                    <a:pt x="6073" y="9085"/>
                  </a:cubicBezTo>
                  <a:cubicBezTo>
                    <a:pt x="8549" y="8521"/>
                    <a:pt x="10100" y="6056"/>
                    <a:pt x="9536" y="3580"/>
                  </a:cubicBezTo>
                  <a:cubicBezTo>
                    <a:pt x="9050" y="1447"/>
                    <a:pt x="7154" y="1"/>
                    <a:pt x="50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5537925" y="4615475"/>
              <a:ext cx="252425" cy="230100"/>
            </a:xfrm>
            <a:custGeom>
              <a:avLst/>
              <a:gdLst/>
              <a:ahLst/>
              <a:cxnLst/>
              <a:rect l="l" t="t" r="r" b="b"/>
              <a:pathLst>
                <a:path w="10097" h="9204" extrusionOk="0">
                  <a:moveTo>
                    <a:pt x="5053" y="1"/>
                  </a:moveTo>
                  <a:cubicBezTo>
                    <a:pt x="4714" y="1"/>
                    <a:pt x="4371" y="38"/>
                    <a:pt x="4027" y="116"/>
                  </a:cubicBezTo>
                  <a:cubicBezTo>
                    <a:pt x="1551" y="681"/>
                    <a:pt x="0" y="3149"/>
                    <a:pt x="564" y="5625"/>
                  </a:cubicBezTo>
                  <a:cubicBezTo>
                    <a:pt x="1050" y="7757"/>
                    <a:pt x="2946" y="9204"/>
                    <a:pt x="5045" y="9204"/>
                  </a:cubicBezTo>
                  <a:cubicBezTo>
                    <a:pt x="5383" y="9204"/>
                    <a:pt x="5726" y="9166"/>
                    <a:pt x="6070" y="9088"/>
                  </a:cubicBezTo>
                  <a:cubicBezTo>
                    <a:pt x="8546" y="8524"/>
                    <a:pt x="10097" y="6058"/>
                    <a:pt x="9533" y="3582"/>
                  </a:cubicBezTo>
                  <a:cubicBezTo>
                    <a:pt x="9047" y="1447"/>
                    <a:pt x="7151" y="1"/>
                    <a:pt x="5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4384575" y="3897000"/>
              <a:ext cx="252500" cy="230100"/>
            </a:xfrm>
            <a:custGeom>
              <a:avLst/>
              <a:gdLst/>
              <a:ahLst/>
              <a:cxnLst/>
              <a:rect l="l" t="t" r="r" b="b"/>
              <a:pathLst>
                <a:path w="10100" h="9204" extrusionOk="0">
                  <a:moveTo>
                    <a:pt x="5054" y="0"/>
                  </a:moveTo>
                  <a:cubicBezTo>
                    <a:pt x="4715" y="0"/>
                    <a:pt x="4371" y="38"/>
                    <a:pt x="4027" y="116"/>
                  </a:cubicBezTo>
                  <a:cubicBezTo>
                    <a:pt x="1551" y="680"/>
                    <a:pt x="0" y="3145"/>
                    <a:pt x="564" y="5624"/>
                  </a:cubicBezTo>
                  <a:cubicBezTo>
                    <a:pt x="1050" y="7757"/>
                    <a:pt x="2946" y="9203"/>
                    <a:pt x="5046" y="9203"/>
                  </a:cubicBezTo>
                  <a:cubicBezTo>
                    <a:pt x="5385" y="9203"/>
                    <a:pt x="5729" y="9166"/>
                    <a:pt x="6073" y="9087"/>
                  </a:cubicBezTo>
                  <a:cubicBezTo>
                    <a:pt x="8549" y="8523"/>
                    <a:pt x="10100" y="6058"/>
                    <a:pt x="9535" y="3579"/>
                  </a:cubicBezTo>
                  <a:cubicBezTo>
                    <a:pt x="9050" y="1446"/>
                    <a:pt x="7154" y="0"/>
                    <a:pt x="50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4858425" y="3663950"/>
              <a:ext cx="252425" cy="230025"/>
            </a:xfrm>
            <a:custGeom>
              <a:avLst/>
              <a:gdLst/>
              <a:ahLst/>
              <a:cxnLst/>
              <a:rect l="l" t="t" r="r" b="b"/>
              <a:pathLst>
                <a:path w="10097" h="9201" extrusionOk="0">
                  <a:moveTo>
                    <a:pt x="5052" y="1"/>
                  </a:moveTo>
                  <a:cubicBezTo>
                    <a:pt x="4714" y="1"/>
                    <a:pt x="4371" y="38"/>
                    <a:pt x="4027" y="117"/>
                  </a:cubicBezTo>
                  <a:cubicBezTo>
                    <a:pt x="1551" y="681"/>
                    <a:pt x="0" y="3146"/>
                    <a:pt x="564" y="5622"/>
                  </a:cubicBezTo>
                  <a:cubicBezTo>
                    <a:pt x="1050" y="7755"/>
                    <a:pt x="2946" y="9201"/>
                    <a:pt x="5044" y="9201"/>
                  </a:cubicBezTo>
                  <a:cubicBezTo>
                    <a:pt x="5383" y="9201"/>
                    <a:pt x="5726" y="9163"/>
                    <a:pt x="6070" y="9085"/>
                  </a:cubicBezTo>
                  <a:cubicBezTo>
                    <a:pt x="8546" y="8521"/>
                    <a:pt x="10097" y="6056"/>
                    <a:pt x="9533" y="3580"/>
                  </a:cubicBezTo>
                  <a:cubicBezTo>
                    <a:pt x="9047" y="1447"/>
                    <a:pt x="7151" y="1"/>
                    <a:pt x="50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8" name="Google Shape;1198;p47"/>
          <p:cNvSpPr/>
          <p:nvPr/>
        </p:nvSpPr>
        <p:spPr>
          <a:xfrm>
            <a:off x="6779250" y="2249858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99" name="Google Shape;1199;p47"/>
          <p:cNvCxnSpPr/>
          <p:nvPr/>
        </p:nvCxnSpPr>
        <p:spPr>
          <a:xfrm>
            <a:off x="4777489" y="534999"/>
            <a:ext cx="1616400" cy="1429200"/>
          </a:xfrm>
          <a:prstGeom prst="bentConnector3">
            <a:avLst>
              <a:gd name="adj1" fmla="val 49096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200" name="Google Shape;1200;p47"/>
          <p:cNvSpPr/>
          <p:nvPr/>
        </p:nvSpPr>
        <p:spPr>
          <a:xfrm>
            <a:off x="876763" y="1230383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1" name="Google Shape;1201;p47"/>
          <p:cNvGrpSpPr/>
          <p:nvPr/>
        </p:nvGrpSpPr>
        <p:grpSpPr>
          <a:xfrm>
            <a:off x="5143390" y="2667094"/>
            <a:ext cx="443148" cy="443148"/>
            <a:chOff x="2787725" y="238125"/>
            <a:chExt cx="513200" cy="513200"/>
          </a:xfrm>
        </p:grpSpPr>
        <p:sp>
          <p:nvSpPr>
            <p:cNvPr id="1202" name="Google Shape;1202;p47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7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7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47"/>
          <p:cNvGrpSpPr/>
          <p:nvPr/>
        </p:nvGrpSpPr>
        <p:grpSpPr>
          <a:xfrm rot="10800000">
            <a:off x="7916228" y="3807427"/>
            <a:ext cx="804345" cy="796260"/>
            <a:chOff x="4885052" y="50999"/>
            <a:chExt cx="1616448" cy="1600201"/>
          </a:xfrm>
        </p:grpSpPr>
        <p:cxnSp>
          <p:nvCxnSpPr>
            <p:cNvPr id="1211" name="Google Shape;1211;p47"/>
            <p:cNvCxnSpPr/>
            <p:nvPr/>
          </p:nvCxnSpPr>
          <p:spPr>
            <a:xfrm>
              <a:off x="4885052" y="50999"/>
              <a:ext cx="1609200" cy="796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212" name="Google Shape;1212;p47"/>
            <p:cNvCxnSpPr/>
            <p:nvPr/>
          </p:nvCxnSpPr>
          <p:spPr>
            <a:xfrm>
              <a:off x="6501500" y="856200"/>
              <a:ext cx="0" cy="79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32C748AE-05E7-450F-A354-B6323F4C92E2}"/>
              </a:ext>
            </a:extLst>
          </p:cNvPr>
          <p:cNvSpPr txBox="1">
            <a:spLocks/>
          </p:cNvSpPr>
          <p:nvPr/>
        </p:nvSpPr>
        <p:spPr>
          <a:xfrm>
            <a:off x="1148736" y="1420182"/>
            <a:ext cx="5076056" cy="242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60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52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52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52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52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52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52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52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Mono"/>
              <a:buNone/>
              <a:defRPr sz="52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rPr lang="en-US"/>
              <a:t>Tính năng nổi bật.</a:t>
            </a:r>
          </a:p>
        </p:txBody>
      </p:sp>
    </p:spTree>
    <p:extLst>
      <p:ext uri="{BB962C8B-B14F-4D97-AF65-F5344CB8AC3E}">
        <p14:creationId xmlns:p14="http://schemas.microsoft.com/office/powerpoint/2010/main" val="674138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CD8A9B-CD54-4B16-A3C4-5A1AE1EDA8DB}"/>
              </a:ext>
            </a:extLst>
          </p:cNvPr>
          <p:cNvSpPr txBox="1"/>
          <p:nvPr/>
        </p:nvSpPr>
        <p:spPr>
          <a:xfrm>
            <a:off x="3143249" y="485179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chemeClr val="tx1"/>
                </a:solidFill>
                <a:effectLst/>
                <a:latin typeface="Space Mon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ACID Database Transactions.</a:t>
            </a:r>
            <a:endParaRPr lang="en-US" sz="2800">
              <a:solidFill>
                <a:schemeClr val="tx1"/>
              </a:solidFill>
              <a:latin typeface="Space Mono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FA7EA-279D-4F49-9F3E-2BBA694C0874}"/>
              </a:ext>
            </a:extLst>
          </p:cNvPr>
          <p:cNvSpPr txBox="1"/>
          <p:nvPr/>
        </p:nvSpPr>
        <p:spPr>
          <a:xfrm>
            <a:off x="1578770" y="3890275"/>
            <a:ext cx="6543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Space Mono" panose="020B0604020202020204" charset="0"/>
                <a:cs typeface="Times New Roman" panose="02020603050405020304" pitchFamily="18" charset="0"/>
              </a:rPr>
              <a:t>Tuân thủ quy tắc ACID trên toàn bộ dữ liệu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7FF5814-AE6B-4188-8F2D-78196D6CF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193" y="1382497"/>
            <a:ext cx="5553075" cy="197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9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33DDF3-310F-40FF-BE4F-BA62FB421892}"/>
              </a:ext>
            </a:extLst>
          </p:cNvPr>
          <p:cNvSpPr txBox="1"/>
          <p:nvPr/>
        </p:nvSpPr>
        <p:spPr>
          <a:xfrm>
            <a:off x="3271837" y="1542824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chemeClr val="tx1"/>
                </a:solidFill>
                <a:effectLst/>
                <a:latin typeface="Space Mon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Khả năng hoạt động mạng mẽ.</a:t>
            </a:r>
            <a:endParaRPr lang="en-US" sz="3200" b="1">
              <a:solidFill>
                <a:schemeClr val="tx1"/>
              </a:solidFill>
              <a:latin typeface="Space Mono" panose="020B0604020202020204" charset="0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AA6C2185-7E59-4538-A77F-828485988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152" y="1995890"/>
            <a:ext cx="2574131" cy="2574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D9E539-4D08-4EA1-BEE1-0469515B3F27}"/>
              </a:ext>
            </a:extLst>
          </p:cNvPr>
          <p:cNvSpPr txBox="1"/>
          <p:nvPr/>
        </p:nvSpPr>
        <p:spPr>
          <a:xfrm>
            <a:off x="5993948" y="3282955"/>
            <a:ext cx="31500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Space Mono" panose="020B0604020202020204" charset="0"/>
                <a:cs typeface="Times New Roman" panose="02020603050405020304" pitchFamily="18" charset="0"/>
              </a:rPr>
              <a:t>1 triệu lần đọc trên phần cứng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5C02D-7526-4BFA-83A8-886F33A309ED}"/>
              </a:ext>
            </a:extLst>
          </p:cNvPr>
          <p:cNvSpPr txBox="1"/>
          <p:nvPr/>
        </p:nvSpPr>
        <p:spPr>
          <a:xfrm>
            <a:off x="1086192" y="4199340"/>
            <a:ext cx="29643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Space Mono" panose="020B0604020202020204" charset="0"/>
                <a:cs typeface="Times New Roman" panose="02020603050405020304" pitchFamily="18" charset="0"/>
              </a:rPr>
              <a:t>Hoạt động nhanh trên phần cứng cũ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964763-2F75-449B-9CDE-E2C010EB1C5A}"/>
              </a:ext>
            </a:extLst>
          </p:cNvPr>
          <p:cNvSpPr txBox="1"/>
          <p:nvPr/>
        </p:nvSpPr>
        <p:spPr>
          <a:xfrm>
            <a:off x="536124" y="590217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Space Mono" panose="020B0604020202020204" charset="0"/>
                <a:cs typeface="Times New Roman" panose="02020603050405020304" pitchFamily="18" charset="0"/>
              </a:rPr>
              <a:t>Thực hiện hơn 150.000 lần ghi mỗi giây </a:t>
            </a:r>
          </a:p>
        </p:txBody>
      </p:sp>
    </p:spTree>
    <p:extLst>
      <p:ext uri="{BB962C8B-B14F-4D97-AF65-F5344CB8AC3E}">
        <p14:creationId xmlns:p14="http://schemas.microsoft.com/office/powerpoint/2010/main" val="3400199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E3C7A1-28B8-4AB9-A7E9-F720D062A09C}"/>
              </a:ext>
            </a:extLst>
          </p:cNvPr>
          <p:cNvSpPr txBox="1"/>
          <p:nvPr/>
        </p:nvSpPr>
        <p:spPr>
          <a:xfrm>
            <a:off x="2150268" y="470892"/>
            <a:ext cx="51435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chemeClr val="tx1"/>
                </a:solidFill>
                <a:effectLst/>
                <a:latin typeface="Space Mon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Công cụ query NoSQL  nâng cao.</a:t>
            </a:r>
            <a:endParaRPr lang="en-US" sz="3200" b="1">
              <a:solidFill>
                <a:schemeClr val="tx1"/>
              </a:solidFill>
              <a:latin typeface="Space Mono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673D8-5268-40AA-BB53-F2003B49A2CC}"/>
              </a:ext>
            </a:extLst>
          </p:cNvPr>
          <p:cNvSpPr txBox="1"/>
          <p:nvPr/>
        </p:nvSpPr>
        <p:spPr>
          <a:xfrm>
            <a:off x="2578893" y="2088205"/>
            <a:ext cx="4572000" cy="1154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15000"/>
              </a:lnSpc>
              <a:spcAft>
                <a:spcPts val="800"/>
              </a:spcAft>
            </a:pPr>
            <a:r>
              <a:rPr lang="en-US" sz="1800" b="1">
                <a:solidFill>
                  <a:schemeClr val="tx1"/>
                </a:solidFill>
                <a:effectLst/>
                <a:latin typeface="Space Mon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RavenDB cung cấp cho người dùng khả năng truy vấn đặc trưng</a:t>
            </a:r>
            <a:endParaRPr lang="en-US" sz="1600" b="1">
              <a:solidFill>
                <a:schemeClr val="tx1"/>
              </a:solidFill>
              <a:effectLst/>
              <a:latin typeface="Space Mon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u="none" strike="noStrike">
                <a:solidFill>
                  <a:schemeClr val="tx1"/>
                </a:solidFill>
                <a:effectLst/>
                <a:latin typeface="Space Mon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b="1">
              <a:solidFill>
                <a:schemeClr val="tx1"/>
              </a:solidFill>
              <a:effectLst/>
              <a:latin typeface="Space Mon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C526DC50-44F0-426E-B70A-E9C703AF8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562" y="470892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6E439F-C03C-406A-A4A0-6667AB10B705}"/>
              </a:ext>
            </a:extLst>
          </p:cNvPr>
          <p:cNvSpPr txBox="1"/>
          <p:nvPr/>
        </p:nvSpPr>
        <p:spPr>
          <a:xfrm>
            <a:off x="2578893" y="3242239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Space Mon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>
                <a:solidFill>
                  <a:schemeClr val="tx1"/>
                </a:solidFill>
                <a:effectLst/>
                <a:latin typeface="Space Mon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uen thuộc với những người có kinh nghiệm với SQL.</a:t>
            </a:r>
            <a:endParaRPr lang="en-US" sz="2000" b="1">
              <a:solidFill>
                <a:schemeClr val="tx1"/>
              </a:solidFill>
              <a:latin typeface="Space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13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94AB01-F9B1-4C61-99B2-8B72487794F1}"/>
              </a:ext>
            </a:extLst>
          </p:cNvPr>
          <p:cNvSpPr txBox="1"/>
          <p:nvPr/>
        </p:nvSpPr>
        <p:spPr>
          <a:xfrm>
            <a:off x="2728912" y="51048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  <a:effectLst/>
                <a:latin typeface="Space Mon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DB NoSQL Document Database Management Studio.</a:t>
            </a:r>
            <a:endParaRPr lang="en-US" sz="2000" b="1">
              <a:solidFill>
                <a:schemeClr val="tx1"/>
              </a:solidFill>
              <a:latin typeface="Space Mono" panose="020B0604020202020204" charset="0"/>
            </a:endParaRPr>
          </a:p>
        </p:txBody>
      </p:sp>
      <p:pic>
        <p:nvPicPr>
          <p:cNvPr id="5" name="Picture 4" descr="Monitor performance internals with our NoSQL Database GUI">
            <a:extLst>
              <a:ext uri="{FF2B5EF4-FFF2-40B4-BE49-F238E27FC236}">
                <a16:creationId xmlns:a16="http://schemas.microsoft.com/office/drawing/2014/main" id="{CA2DF236-CDF3-4BB5-93CC-F36FDFFDBE5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654" y="1383031"/>
            <a:ext cx="6151880" cy="3348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1840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0C7F8B-6873-4EF9-8AE5-C877C082C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100665"/>
              </p:ext>
            </p:extLst>
          </p:nvPr>
        </p:nvGraphicFramePr>
        <p:xfrm>
          <a:off x="1928813" y="862232"/>
          <a:ext cx="6165055" cy="3419035"/>
        </p:xfrm>
        <a:graphic>
          <a:graphicData uri="http://schemas.openxmlformats.org/drawingml/2006/table">
            <a:tbl>
              <a:tblPr firstRow="1" firstCol="1" bandRow="1">
                <a:tableStyleId>{920FD967-0AC4-4B1D-86CE-036FC75AA637}</a:tableStyleId>
              </a:tblPr>
              <a:tblGrid>
                <a:gridCol w="2443375">
                  <a:extLst>
                    <a:ext uri="{9D8B030D-6E8A-4147-A177-3AD203B41FA5}">
                      <a16:colId xmlns:a16="http://schemas.microsoft.com/office/drawing/2014/main" val="2894856972"/>
                    </a:ext>
                  </a:extLst>
                </a:gridCol>
                <a:gridCol w="1860840">
                  <a:extLst>
                    <a:ext uri="{9D8B030D-6E8A-4147-A177-3AD203B41FA5}">
                      <a16:colId xmlns:a16="http://schemas.microsoft.com/office/drawing/2014/main" val="2535863440"/>
                    </a:ext>
                  </a:extLst>
                </a:gridCol>
                <a:gridCol w="1860840">
                  <a:extLst>
                    <a:ext uri="{9D8B030D-6E8A-4147-A177-3AD203B41FA5}">
                      <a16:colId xmlns:a16="http://schemas.microsoft.com/office/drawing/2014/main" val="2257884149"/>
                    </a:ext>
                  </a:extLst>
                </a:gridCol>
              </a:tblGrid>
              <a:tr h="1684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Space Mono" panose="020B0604020202020204" charset="0"/>
                        </a:rPr>
                        <a:t>	</a:t>
                      </a:r>
                      <a:endParaRPr lang="en-US" sz="1500" b="1">
                        <a:solidFill>
                          <a:schemeClr val="tx1"/>
                        </a:solidFill>
                        <a:effectLst/>
                        <a:latin typeface="Space Mon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20" marR="31420" marT="31420" marB="314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Space Mono" panose="020B0604020202020204" charset="0"/>
                        </a:rPr>
                        <a:t>MongoDB</a:t>
                      </a:r>
                      <a:endParaRPr lang="en-US" sz="1500" b="1">
                        <a:solidFill>
                          <a:schemeClr val="tx1"/>
                        </a:solidFill>
                        <a:effectLst/>
                        <a:latin typeface="Space Mon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20" marR="31420" marT="31420" marB="314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Space Mono" panose="020B0604020202020204" charset="0"/>
                        </a:rPr>
                        <a:t>RavenDB</a:t>
                      </a:r>
                      <a:endParaRPr lang="en-US" sz="1500" b="1">
                        <a:solidFill>
                          <a:schemeClr val="tx1"/>
                        </a:solidFill>
                        <a:effectLst/>
                        <a:latin typeface="Space Mon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20" marR="31420" marT="31420" marB="31420"/>
                </a:tc>
                <a:extLst>
                  <a:ext uri="{0D108BD9-81ED-4DB2-BD59-A6C34878D82A}">
                    <a16:rowId xmlns:a16="http://schemas.microsoft.com/office/drawing/2014/main" val="1238508498"/>
                  </a:ext>
                </a:extLst>
              </a:tr>
              <a:tr h="1684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Space Mono" panose="020B0604020202020204" charset="0"/>
                        </a:rPr>
                        <a:t>Mô hình cơ sở dữ liệu chính</a:t>
                      </a:r>
                      <a:endParaRPr lang="en-US" sz="1500" b="1">
                        <a:solidFill>
                          <a:schemeClr val="tx1"/>
                        </a:solidFill>
                        <a:effectLst/>
                        <a:latin typeface="Space Mon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20" marR="31420" marT="31420" marB="314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Space Mono" panose="020B0604020202020204" charset="0"/>
                        </a:rPr>
                        <a:t>Kho lưu trữ tài liệu</a:t>
                      </a:r>
                      <a:endParaRPr lang="en-US" sz="1500" b="1">
                        <a:solidFill>
                          <a:schemeClr val="tx1"/>
                        </a:solidFill>
                        <a:effectLst/>
                        <a:latin typeface="Space Mon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20" marR="31420" marT="31420" marB="314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Space Mono" panose="020B0604020202020204" charset="0"/>
                        </a:rPr>
                        <a:t>Kho lưu trữ tài liệu</a:t>
                      </a:r>
                      <a:endParaRPr lang="en-US" sz="1500" b="1">
                        <a:solidFill>
                          <a:schemeClr val="tx1"/>
                        </a:solidFill>
                        <a:effectLst/>
                        <a:latin typeface="Space Mon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20" marR="31420" marT="31420" marB="31420"/>
                </a:tc>
                <a:extLst>
                  <a:ext uri="{0D108BD9-81ED-4DB2-BD59-A6C34878D82A}">
                    <a16:rowId xmlns:a16="http://schemas.microsoft.com/office/drawing/2014/main" val="1115284063"/>
                  </a:ext>
                </a:extLst>
              </a:tr>
              <a:tr h="1684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Space Mono" panose="020B0604020202020204" charset="0"/>
                        </a:rPr>
                        <a:t>Ngôn ngữ </a:t>
                      </a:r>
                      <a:endParaRPr lang="en-US" sz="1500" b="1">
                        <a:solidFill>
                          <a:schemeClr val="tx1"/>
                        </a:solidFill>
                        <a:effectLst/>
                        <a:latin typeface="Space Mon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20" marR="31420" marT="31420" marB="314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Space Mono" panose="020B0604020202020204" charset="0"/>
                        </a:rPr>
                        <a:t>C++</a:t>
                      </a:r>
                      <a:endParaRPr lang="en-US" sz="1500" b="1">
                        <a:solidFill>
                          <a:schemeClr val="tx1"/>
                        </a:solidFill>
                        <a:effectLst/>
                        <a:latin typeface="Space Mon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20" marR="31420" marT="31420" marB="314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Space Mono" panose="020B0604020202020204" charset="0"/>
                        </a:rPr>
                        <a:t>C#</a:t>
                      </a:r>
                      <a:endParaRPr lang="en-US" sz="1500" b="1">
                        <a:solidFill>
                          <a:schemeClr val="tx1"/>
                        </a:solidFill>
                        <a:effectLst/>
                        <a:latin typeface="Space Mon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20" marR="31420" marT="31420" marB="31420"/>
                </a:tc>
                <a:extLst>
                  <a:ext uri="{0D108BD9-81ED-4DB2-BD59-A6C34878D82A}">
                    <a16:rowId xmlns:a16="http://schemas.microsoft.com/office/drawing/2014/main" val="1773319605"/>
                  </a:ext>
                </a:extLst>
              </a:tr>
              <a:tr h="5071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Space Mono" panose="020B0604020202020204" charset="0"/>
                        </a:rPr>
                        <a:t>Phương pháp truy cập </a:t>
                      </a:r>
                      <a:endParaRPr lang="en-US" sz="1500" b="1">
                        <a:solidFill>
                          <a:schemeClr val="tx1"/>
                        </a:solidFill>
                        <a:effectLst/>
                        <a:latin typeface="Space Mon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20" marR="31420" marT="31420" marB="314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Space Mono" panose="020B0604020202020204" charset="0"/>
                        </a:rPr>
                        <a:t>Sử dụng JSON</a:t>
                      </a:r>
                      <a:endParaRPr lang="en-US" sz="1500" b="1">
                        <a:solidFill>
                          <a:schemeClr val="tx1"/>
                        </a:solidFill>
                        <a:effectLst/>
                        <a:latin typeface="Space Mon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20" marR="31420" marT="31420" marB="314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Space Mono" panose="020B0604020202020204" charset="0"/>
                        </a:rPr>
                        <a:t>.NET Client API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Space Mono" panose="020B0604020202020204" charset="0"/>
                        </a:rPr>
                        <a:t>Java Client API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Space Mono" panose="020B0604020202020204" charset="0"/>
                        </a:rPr>
                        <a:t>Python Client API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Space Mono" panose="020B0604020202020204" charset="0"/>
                        </a:rPr>
                        <a:t>RESTful HTTP API</a:t>
                      </a:r>
                      <a:endParaRPr lang="en-US" sz="1500" b="1">
                        <a:solidFill>
                          <a:schemeClr val="tx1"/>
                        </a:solidFill>
                        <a:effectLst/>
                        <a:latin typeface="Space Mon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20" marR="31420" marT="31420" marB="31420"/>
                </a:tc>
                <a:extLst>
                  <a:ext uri="{0D108BD9-81ED-4DB2-BD59-A6C34878D82A}">
                    <a16:rowId xmlns:a16="http://schemas.microsoft.com/office/drawing/2014/main" val="1235434492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Space Mono" panose="020B0604020202020204" charset="0"/>
                        </a:rPr>
                        <a:t>Khái niệm giao dịch</a:t>
                      </a:r>
                      <a:endParaRPr lang="en-US" sz="1500" b="1">
                        <a:solidFill>
                          <a:schemeClr val="tx1"/>
                        </a:solidFill>
                        <a:effectLst/>
                        <a:latin typeface="Space Mon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20" marR="31420" marT="31420" marB="314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Space Mono" panose="020B0604020202020204" charset="0"/>
                        </a:rPr>
                        <a:t>Giao dịch ACID đa tài liệu </a:t>
                      </a:r>
                      <a:endParaRPr lang="en-US" sz="1500" b="1">
                        <a:solidFill>
                          <a:schemeClr val="tx1"/>
                        </a:solidFill>
                        <a:effectLst/>
                        <a:latin typeface="Space Mon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20" marR="31420" marT="31420" marB="314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Space Mono" panose="020B0604020202020204" charset="0"/>
                        </a:rPr>
                        <a:t>ACID, Giao dịch toàn cụm có sẵn</a:t>
                      </a:r>
                      <a:endParaRPr lang="en-US" sz="1500" b="1">
                        <a:solidFill>
                          <a:schemeClr val="tx1"/>
                        </a:solidFill>
                        <a:effectLst/>
                        <a:latin typeface="Space Mon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20" marR="31420" marT="31420" marB="31420"/>
                </a:tc>
                <a:extLst>
                  <a:ext uri="{0D108BD9-81ED-4DB2-BD59-A6C34878D82A}">
                    <a16:rowId xmlns:a16="http://schemas.microsoft.com/office/drawing/2014/main" val="3968593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977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8"/>
          <p:cNvSpPr txBox="1">
            <a:spLocks noGrp="1"/>
          </p:cNvSpPr>
          <p:nvPr>
            <p:ph type="title"/>
          </p:nvPr>
        </p:nvSpPr>
        <p:spPr>
          <a:xfrm>
            <a:off x="3250799" y="1630777"/>
            <a:ext cx="4965900" cy="15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2"/>
                </a:solidFill>
              </a:rPr>
              <a:t>Thực hiện đề tài – </a:t>
            </a:r>
            <a:r>
              <a:rPr lang="en-US" b="1">
                <a:solidFill>
                  <a:schemeClr val="bg1"/>
                </a:solidFill>
              </a:rPr>
              <a:t>Cài đặt/Demo</a:t>
            </a:r>
          </a:p>
        </p:txBody>
      </p:sp>
      <p:sp>
        <p:nvSpPr>
          <p:cNvPr id="719" name="Google Shape;719;p38"/>
          <p:cNvSpPr txBox="1">
            <a:spLocks noGrp="1"/>
          </p:cNvSpPr>
          <p:nvPr>
            <p:ph type="title" idx="2"/>
          </p:nvPr>
        </p:nvSpPr>
        <p:spPr>
          <a:xfrm>
            <a:off x="7102839" y="451504"/>
            <a:ext cx="978900" cy="13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20" name="Google Shape;720;p38">
            <a:hlinkClick r:id="rId3" action="ppaction://hlinksldjump"/>
          </p:cNvPr>
          <p:cNvSpPr txBox="1"/>
          <p:nvPr/>
        </p:nvSpPr>
        <p:spPr>
          <a:xfrm>
            <a:off x="0" y="1004850"/>
            <a:ext cx="594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accent2"/>
                </a:solidFill>
                <a:latin typeface="Antonio"/>
                <a:ea typeface="Antonio"/>
                <a:cs typeface="Antonio"/>
                <a:sym typeface="Antonio"/>
              </a:rPr>
              <a:t>01</a:t>
            </a:r>
            <a:endParaRPr sz="2000" b="1" u="sng">
              <a:solidFill>
                <a:schemeClr val="accent2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721" name="Google Shape;721;p38">
            <a:hlinkClick r:id="rId4" action="ppaction://hlinksldjump"/>
          </p:cNvPr>
          <p:cNvSpPr txBox="1"/>
          <p:nvPr/>
        </p:nvSpPr>
        <p:spPr>
          <a:xfrm>
            <a:off x="0" y="1883550"/>
            <a:ext cx="594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accent2"/>
                </a:solidFill>
                <a:latin typeface="Antonio"/>
                <a:ea typeface="Antonio"/>
                <a:cs typeface="Antonio"/>
                <a:sym typeface="Antonio"/>
              </a:rPr>
              <a:t>02</a:t>
            </a:r>
            <a:endParaRPr sz="2000" b="1" u="sng">
              <a:solidFill>
                <a:schemeClr val="accent2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722" name="Google Shape;722;p38">
            <a:hlinkClick r:id="rId5" action="ppaction://hlinksldjump"/>
          </p:cNvPr>
          <p:cNvSpPr txBox="1"/>
          <p:nvPr/>
        </p:nvSpPr>
        <p:spPr>
          <a:xfrm>
            <a:off x="0" y="2762250"/>
            <a:ext cx="594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accent2"/>
                </a:solidFill>
                <a:latin typeface="Antonio"/>
                <a:ea typeface="Antonio"/>
                <a:cs typeface="Antonio"/>
                <a:sym typeface="Antonio"/>
              </a:rPr>
              <a:t>03</a:t>
            </a:r>
            <a:endParaRPr sz="2000" b="1" u="sng">
              <a:solidFill>
                <a:schemeClr val="accent2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723" name="Google Shape;723;p38">
            <a:hlinkClick r:id="" action="ppaction://noaction"/>
          </p:cNvPr>
          <p:cNvSpPr txBox="1"/>
          <p:nvPr/>
        </p:nvSpPr>
        <p:spPr>
          <a:xfrm>
            <a:off x="0" y="3640950"/>
            <a:ext cx="594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accent2"/>
                </a:solidFill>
                <a:latin typeface="Antonio"/>
                <a:ea typeface="Antonio"/>
                <a:cs typeface="Antonio"/>
                <a:sym typeface="Antonio"/>
              </a:rPr>
              <a:t>04</a:t>
            </a:r>
            <a:endParaRPr sz="2000" b="1" u="sng">
              <a:solidFill>
                <a:schemeClr val="accent2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grpSp>
        <p:nvGrpSpPr>
          <p:cNvPr id="724" name="Google Shape;724;p38"/>
          <p:cNvGrpSpPr/>
          <p:nvPr/>
        </p:nvGrpSpPr>
        <p:grpSpPr>
          <a:xfrm>
            <a:off x="7680887" y="3640944"/>
            <a:ext cx="655246" cy="637546"/>
            <a:chOff x="1837200" y="1945425"/>
            <a:chExt cx="1622700" cy="1578475"/>
          </a:xfrm>
        </p:grpSpPr>
        <p:sp>
          <p:nvSpPr>
            <p:cNvPr id="725" name="Google Shape;725;p38"/>
            <p:cNvSpPr/>
            <p:nvPr/>
          </p:nvSpPr>
          <p:spPr>
            <a:xfrm>
              <a:off x="1837200" y="2543100"/>
              <a:ext cx="1025025" cy="980800"/>
            </a:xfrm>
            <a:custGeom>
              <a:avLst/>
              <a:gdLst/>
              <a:ahLst/>
              <a:cxnLst/>
              <a:rect l="l" t="t" r="r" b="b"/>
              <a:pathLst>
                <a:path w="41001" h="39232" extrusionOk="0">
                  <a:moveTo>
                    <a:pt x="39489" y="1512"/>
                  </a:moveTo>
                  <a:lnTo>
                    <a:pt x="39489" y="37716"/>
                  </a:lnTo>
                  <a:lnTo>
                    <a:pt x="1512" y="37716"/>
                  </a:lnTo>
                  <a:lnTo>
                    <a:pt x="1512" y="1512"/>
                  </a:lnTo>
                  <a:close/>
                  <a:moveTo>
                    <a:pt x="0" y="0"/>
                  </a:moveTo>
                  <a:lnTo>
                    <a:pt x="0" y="39231"/>
                  </a:lnTo>
                  <a:lnTo>
                    <a:pt x="41001" y="39231"/>
                  </a:lnTo>
                  <a:lnTo>
                    <a:pt x="410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2434850" y="1945425"/>
              <a:ext cx="1025050" cy="980800"/>
            </a:xfrm>
            <a:custGeom>
              <a:avLst/>
              <a:gdLst/>
              <a:ahLst/>
              <a:cxnLst/>
              <a:rect l="l" t="t" r="r" b="b"/>
              <a:pathLst>
                <a:path w="41002" h="39232" extrusionOk="0">
                  <a:moveTo>
                    <a:pt x="39489" y="1513"/>
                  </a:moveTo>
                  <a:lnTo>
                    <a:pt x="39489" y="37720"/>
                  </a:lnTo>
                  <a:lnTo>
                    <a:pt x="1512" y="37720"/>
                  </a:lnTo>
                  <a:lnTo>
                    <a:pt x="1512" y="1513"/>
                  </a:lnTo>
                  <a:close/>
                  <a:moveTo>
                    <a:pt x="0" y="1"/>
                  </a:moveTo>
                  <a:lnTo>
                    <a:pt x="0" y="39232"/>
                  </a:lnTo>
                  <a:lnTo>
                    <a:pt x="41001" y="39232"/>
                  </a:lnTo>
                  <a:lnTo>
                    <a:pt x="410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1842675" y="1951000"/>
              <a:ext cx="624425" cy="624425"/>
            </a:xfrm>
            <a:custGeom>
              <a:avLst/>
              <a:gdLst/>
              <a:ahLst/>
              <a:cxnLst/>
              <a:rect l="l" t="t" r="r" b="b"/>
              <a:pathLst>
                <a:path w="24977" h="24977" extrusionOk="0">
                  <a:moveTo>
                    <a:pt x="23907" y="0"/>
                  </a:moveTo>
                  <a:lnTo>
                    <a:pt x="1" y="23907"/>
                  </a:lnTo>
                  <a:lnTo>
                    <a:pt x="1071" y="24977"/>
                  </a:lnTo>
                  <a:lnTo>
                    <a:pt x="24977" y="1070"/>
                  </a:lnTo>
                  <a:lnTo>
                    <a:pt x="23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2829900" y="1951000"/>
              <a:ext cx="624425" cy="624425"/>
            </a:xfrm>
            <a:custGeom>
              <a:avLst/>
              <a:gdLst/>
              <a:ahLst/>
              <a:cxnLst/>
              <a:rect l="l" t="t" r="r" b="b"/>
              <a:pathLst>
                <a:path w="24977" h="24977" extrusionOk="0">
                  <a:moveTo>
                    <a:pt x="23907" y="0"/>
                  </a:moveTo>
                  <a:lnTo>
                    <a:pt x="1" y="23907"/>
                  </a:lnTo>
                  <a:lnTo>
                    <a:pt x="1071" y="24977"/>
                  </a:lnTo>
                  <a:lnTo>
                    <a:pt x="24977" y="1070"/>
                  </a:lnTo>
                  <a:lnTo>
                    <a:pt x="23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2829975" y="2893900"/>
              <a:ext cx="624350" cy="624425"/>
            </a:xfrm>
            <a:custGeom>
              <a:avLst/>
              <a:gdLst/>
              <a:ahLst/>
              <a:cxnLst/>
              <a:rect l="l" t="t" r="r" b="b"/>
              <a:pathLst>
                <a:path w="24974" h="24977" extrusionOk="0">
                  <a:moveTo>
                    <a:pt x="23904" y="0"/>
                  </a:moveTo>
                  <a:lnTo>
                    <a:pt x="0" y="23907"/>
                  </a:lnTo>
                  <a:lnTo>
                    <a:pt x="1068" y="24977"/>
                  </a:lnTo>
                  <a:lnTo>
                    <a:pt x="24974" y="1070"/>
                  </a:lnTo>
                  <a:lnTo>
                    <a:pt x="23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1842750" y="2893900"/>
              <a:ext cx="624350" cy="624425"/>
            </a:xfrm>
            <a:custGeom>
              <a:avLst/>
              <a:gdLst/>
              <a:ahLst/>
              <a:cxnLst/>
              <a:rect l="l" t="t" r="r" b="b"/>
              <a:pathLst>
                <a:path w="24974" h="24977" extrusionOk="0">
                  <a:moveTo>
                    <a:pt x="23904" y="0"/>
                  </a:moveTo>
                  <a:lnTo>
                    <a:pt x="0" y="23907"/>
                  </a:lnTo>
                  <a:lnTo>
                    <a:pt x="1068" y="24977"/>
                  </a:lnTo>
                  <a:lnTo>
                    <a:pt x="24974" y="1070"/>
                  </a:lnTo>
                  <a:lnTo>
                    <a:pt x="23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38"/>
          <p:cNvGrpSpPr/>
          <p:nvPr/>
        </p:nvGrpSpPr>
        <p:grpSpPr>
          <a:xfrm rot="-5400000">
            <a:off x="1523950" y="587208"/>
            <a:ext cx="1116400" cy="1104975"/>
            <a:chOff x="7023100" y="1097275"/>
            <a:chExt cx="1116400" cy="1104975"/>
          </a:xfrm>
        </p:grpSpPr>
        <p:cxnSp>
          <p:nvCxnSpPr>
            <p:cNvPr id="732" name="Google Shape;732;p38"/>
            <p:cNvCxnSpPr/>
            <p:nvPr/>
          </p:nvCxnSpPr>
          <p:spPr>
            <a:xfrm>
              <a:off x="7023100" y="1097275"/>
              <a:ext cx="739200" cy="365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38"/>
            <p:cNvCxnSpPr/>
            <p:nvPr/>
          </p:nvCxnSpPr>
          <p:spPr>
            <a:xfrm rot="-5400000" flipH="1">
              <a:off x="7581350" y="1644100"/>
              <a:ext cx="739200" cy="377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4" name="Google Shape;734;p38"/>
          <p:cNvGrpSpPr/>
          <p:nvPr/>
        </p:nvGrpSpPr>
        <p:grpSpPr>
          <a:xfrm>
            <a:off x="1041671" y="2946814"/>
            <a:ext cx="1710158" cy="1626172"/>
            <a:chOff x="6841808" y="689283"/>
            <a:chExt cx="1710158" cy="1626172"/>
          </a:xfrm>
        </p:grpSpPr>
        <p:sp>
          <p:nvSpPr>
            <p:cNvPr id="735" name="Google Shape;735;p38"/>
            <p:cNvSpPr/>
            <p:nvPr/>
          </p:nvSpPr>
          <p:spPr>
            <a:xfrm>
              <a:off x="8129116" y="727889"/>
              <a:ext cx="422851" cy="382309"/>
            </a:xfrm>
            <a:custGeom>
              <a:avLst/>
              <a:gdLst/>
              <a:ahLst/>
              <a:cxnLst/>
              <a:rect l="l" t="t" r="r" b="b"/>
              <a:pathLst>
                <a:path w="10503" h="9496" extrusionOk="0">
                  <a:moveTo>
                    <a:pt x="5251" y="0"/>
                  </a:moveTo>
                  <a:cubicBezTo>
                    <a:pt x="3991" y="0"/>
                    <a:pt x="2735" y="499"/>
                    <a:pt x="1801" y="1487"/>
                  </a:cubicBezTo>
                  <a:cubicBezTo>
                    <a:pt x="0" y="3391"/>
                    <a:pt x="84" y="6395"/>
                    <a:pt x="1990" y="8196"/>
                  </a:cubicBezTo>
                  <a:cubicBezTo>
                    <a:pt x="2907" y="9065"/>
                    <a:pt x="4079" y="9495"/>
                    <a:pt x="5249" y="9495"/>
                  </a:cubicBezTo>
                  <a:cubicBezTo>
                    <a:pt x="6509" y="9495"/>
                    <a:pt x="7765" y="8997"/>
                    <a:pt x="8699" y="8010"/>
                  </a:cubicBezTo>
                  <a:cubicBezTo>
                    <a:pt x="10503" y="6103"/>
                    <a:pt x="10416" y="3099"/>
                    <a:pt x="8513" y="1298"/>
                  </a:cubicBezTo>
                  <a:cubicBezTo>
                    <a:pt x="7594" y="431"/>
                    <a:pt x="6422" y="0"/>
                    <a:pt x="5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841808" y="945533"/>
              <a:ext cx="422891" cy="382349"/>
            </a:xfrm>
            <a:custGeom>
              <a:avLst/>
              <a:gdLst/>
              <a:ahLst/>
              <a:cxnLst/>
              <a:rect l="l" t="t" r="r" b="b"/>
              <a:pathLst>
                <a:path w="10504" h="9497" extrusionOk="0">
                  <a:moveTo>
                    <a:pt x="5253" y="1"/>
                  </a:moveTo>
                  <a:cubicBezTo>
                    <a:pt x="3993" y="1"/>
                    <a:pt x="2736" y="499"/>
                    <a:pt x="1802" y="1487"/>
                  </a:cubicBezTo>
                  <a:cubicBezTo>
                    <a:pt x="1" y="3393"/>
                    <a:pt x="84" y="6397"/>
                    <a:pt x="1991" y="8198"/>
                  </a:cubicBezTo>
                  <a:cubicBezTo>
                    <a:pt x="2908" y="9066"/>
                    <a:pt x="4081" y="9496"/>
                    <a:pt x="5251" y="9496"/>
                  </a:cubicBezTo>
                  <a:cubicBezTo>
                    <a:pt x="6511" y="9496"/>
                    <a:pt x="7769" y="8998"/>
                    <a:pt x="8702" y="8009"/>
                  </a:cubicBezTo>
                  <a:cubicBezTo>
                    <a:pt x="10503" y="6106"/>
                    <a:pt x="10417" y="3099"/>
                    <a:pt x="8513" y="1298"/>
                  </a:cubicBezTo>
                  <a:cubicBezTo>
                    <a:pt x="7596" y="431"/>
                    <a:pt x="6423" y="1"/>
                    <a:pt x="5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7886430" y="1933146"/>
              <a:ext cx="422851" cy="382309"/>
            </a:xfrm>
            <a:custGeom>
              <a:avLst/>
              <a:gdLst/>
              <a:ahLst/>
              <a:cxnLst/>
              <a:rect l="l" t="t" r="r" b="b"/>
              <a:pathLst>
                <a:path w="10503" h="9496" extrusionOk="0">
                  <a:moveTo>
                    <a:pt x="5254" y="1"/>
                  </a:moveTo>
                  <a:cubicBezTo>
                    <a:pt x="3994" y="1"/>
                    <a:pt x="2737" y="499"/>
                    <a:pt x="1804" y="1487"/>
                  </a:cubicBezTo>
                  <a:cubicBezTo>
                    <a:pt x="0" y="3391"/>
                    <a:pt x="86" y="6395"/>
                    <a:pt x="1990" y="8199"/>
                  </a:cubicBezTo>
                  <a:cubicBezTo>
                    <a:pt x="2908" y="9066"/>
                    <a:pt x="4080" y="9496"/>
                    <a:pt x="5250" y="9496"/>
                  </a:cubicBezTo>
                  <a:cubicBezTo>
                    <a:pt x="6510" y="9496"/>
                    <a:pt x="7768" y="8997"/>
                    <a:pt x="8702" y="8010"/>
                  </a:cubicBezTo>
                  <a:cubicBezTo>
                    <a:pt x="10503" y="6104"/>
                    <a:pt x="10419" y="3099"/>
                    <a:pt x="8513" y="1298"/>
                  </a:cubicBezTo>
                  <a:cubicBezTo>
                    <a:pt x="7596" y="431"/>
                    <a:pt x="6424" y="1"/>
                    <a:pt x="5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7030788" y="906119"/>
              <a:ext cx="1323024" cy="1232600"/>
            </a:xfrm>
            <a:custGeom>
              <a:avLst/>
              <a:gdLst/>
              <a:ahLst/>
              <a:cxnLst/>
              <a:rect l="l" t="t" r="r" b="b"/>
              <a:pathLst>
                <a:path w="32862" h="30616" extrusionOk="0">
                  <a:moveTo>
                    <a:pt x="32200" y="640"/>
                  </a:moveTo>
                  <a:lnTo>
                    <a:pt x="26186" y="29599"/>
                  </a:lnTo>
                  <a:lnTo>
                    <a:pt x="1115" y="5895"/>
                  </a:lnTo>
                  <a:lnTo>
                    <a:pt x="32200" y="640"/>
                  </a:lnTo>
                  <a:close/>
                  <a:moveTo>
                    <a:pt x="32862" y="1"/>
                  </a:moveTo>
                  <a:lnTo>
                    <a:pt x="1" y="5559"/>
                  </a:lnTo>
                  <a:lnTo>
                    <a:pt x="26506" y="30616"/>
                  </a:lnTo>
                  <a:lnTo>
                    <a:pt x="328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7586263" y="689283"/>
              <a:ext cx="93000" cy="93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7376700" y="1742970"/>
              <a:ext cx="93000" cy="93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8445250" y="1468083"/>
              <a:ext cx="93000" cy="93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38"/>
          <p:cNvSpPr/>
          <p:nvPr/>
        </p:nvSpPr>
        <p:spPr>
          <a:xfrm>
            <a:off x="5031375" y="3843308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3" name="Google Shape;743;p38"/>
          <p:cNvGrpSpPr/>
          <p:nvPr/>
        </p:nvGrpSpPr>
        <p:grpSpPr>
          <a:xfrm>
            <a:off x="4350428" y="770107"/>
            <a:ext cx="443148" cy="443148"/>
            <a:chOff x="2787725" y="238125"/>
            <a:chExt cx="513200" cy="513200"/>
          </a:xfrm>
        </p:grpSpPr>
        <p:sp>
          <p:nvSpPr>
            <p:cNvPr id="744" name="Google Shape;744;p38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8" name="Google Shape;748;p38"/>
          <p:cNvSpPr/>
          <p:nvPr/>
        </p:nvSpPr>
        <p:spPr>
          <a:xfrm>
            <a:off x="6538025" y="4278500"/>
            <a:ext cx="262800" cy="262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2" name="Google Shape;752;p38"/>
          <p:cNvCxnSpPr/>
          <p:nvPr/>
        </p:nvCxnSpPr>
        <p:spPr>
          <a:xfrm>
            <a:off x="3351600" y="4320550"/>
            <a:ext cx="1427100" cy="846000"/>
          </a:xfrm>
          <a:prstGeom prst="bentConnector3">
            <a:avLst>
              <a:gd name="adj1" fmla="val 99848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753" name="Google Shape;753;p38"/>
          <p:cNvSpPr/>
          <p:nvPr/>
        </p:nvSpPr>
        <p:spPr>
          <a:xfrm>
            <a:off x="6183600" y="1370754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0"/>
          <p:cNvSpPr txBox="1">
            <a:spLocks noGrp="1"/>
          </p:cNvSpPr>
          <p:nvPr>
            <p:ph type="title"/>
          </p:nvPr>
        </p:nvSpPr>
        <p:spPr>
          <a:xfrm>
            <a:off x="1005849" y="535000"/>
            <a:ext cx="4764411" cy="108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</a:rPr>
              <a:t>Quy trình thực hiện</a:t>
            </a:r>
            <a:endParaRPr/>
          </a:p>
        </p:txBody>
      </p:sp>
      <p:sp>
        <p:nvSpPr>
          <p:cNvPr id="813" name="Google Shape;813;p40">
            <a:hlinkClick r:id="rId3" action="ppaction://hlinksldjump"/>
          </p:cNvPr>
          <p:cNvSpPr txBox="1"/>
          <p:nvPr/>
        </p:nvSpPr>
        <p:spPr>
          <a:xfrm>
            <a:off x="0" y="1004850"/>
            <a:ext cx="594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accent2"/>
                </a:solidFill>
                <a:latin typeface="Antonio"/>
                <a:ea typeface="Antonio"/>
                <a:cs typeface="Antonio"/>
                <a:sym typeface="Antonio"/>
              </a:rPr>
              <a:t>01</a:t>
            </a:r>
            <a:endParaRPr sz="2000" b="1" u="sng">
              <a:solidFill>
                <a:schemeClr val="accent2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814" name="Google Shape;814;p40">
            <a:hlinkClick r:id="rId4" action="ppaction://hlinksldjump"/>
          </p:cNvPr>
          <p:cNvSpPr txBox="1"/>
          <p:nvPr/>
        </p:nvSpPr>
        <p:spPr>
          <a:xfrm>
            <a:off x="0" y="1883550"/>
            <a:ext cx="594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accent2"/>
                </a:solidFill>
                <a:latin typeface="Antonio"/>
                <a:ea typeface="Antonio"/>
                <a:cs typeface="Antonio"/>
                <a:sym typeface="Antonio"/>
              </a:rPr>
              <a:t>02</a:t>
            </a:r>
            <a:endParaRPr sz="2000" b="1" u="sng">
              <a:solidFill>
                <a:schemeClr val="accent2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815" name="Google Shape;815;p40">
            <a:hlinkClick r:id="rId5" action="ppaction://hlinksldjump"/>
          </p:cNvPr>
          <p:cNvSpPr txBox="1"/>
          <p:nvPr/>
        </p:nvSpPr>
        <p:spPr>
          <a:xfrm>
            <a:off x="0" y="2762250"/>
            <a:ext cx="594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accent2"/>
                </a:solidFill>
                <a:latin typeface="Antonio"/>
                <a:ea typeface="Antonio"/>
                <a:cs typeface="Antonio"/>
                <a:sym typeface="Antonio"/>
              </a:rPr>
              <a:t>03</a:t>
            </a:r>
            <a:endParaRPr sz="2000" b="1" u="sng">
              <a:solidFill>
                <a:schemeClr val="accent2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816" name="Google Shape;816;p40">
            <a:hlinkClick r:id="" action="ppaction://noaction"/>
          </p:cNvPr>
          <p:cNvSpPr txBox="1"/>
          <p:nvPr/>
        </p:nvSpPr>
        <p:spPr>
          <a:xfrm>
            <a:off x="0" y="3640950"/>
            <a:ext cx="594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accent2"/>
                </a:solidFill>
                <a:latin typeface="Antonio"/>
                <a:ea typeface="Antonio"/>
                <a:cs typeface="Antonio"/>
                <a:sym typeface="Antonio"/>
              </a:rPr>
              <a:t>04</a:t>
            </a:r>
            <a:endParaRPr sz="2000" b="1" u="sng">
              <a:solidFill>
                <a:schemeClr val="accent2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817" name="Google Shape;817;p40"/>
          <p:cNvSpPr/>
          <p:nvPr/>
        </p:nvSpPr>
        <p:spPr>
          <a:xfrm>
            <a:off x="1908161" y="2225075"/>
            <a:ext cx="792600" cy="7926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0"/>
          <p:cNvSpPr txBox="1"/>
          <p:nvPr/>
        </p:nvSpPr>
        <p:spPr>
          <a:xfrm>
            <a:off x="1421857" y="3099861"/>
            <a:ext cx="17640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tx1"/>
                </a:solidFill>
                <a:latin typeface="Space Mono" panose="020B0604020202020204" charset="0"/>
                <a:ea typeface="Antonio"/>
                <a:cs typeface="Antonio"/>
                <a:sym typeface="Antonio"/>
              </a:rPr>
              <a:t>Cài đặt</a:t>
            </a:r>
            <a:endParaRPr sz="2200" b="1">
              <a:solidFill>
                <a:schemeClr val="tx1"/>
              </a:solidFill>
              <a:latin typeface="Space Mono" panose="020B0604020202020204" charset="0"/>
              <a:ea typeface="Antonio"/>
              <a:cs typeface="Antonio"/>
              <a:sym typeface="Antonio"/>
            </a:endParaRPr>
          </a:p>
        </p:txBody>
      </p:sp>
      <p:sp>
        <p:nvSpPr>
          <p:cNvPr id="819" name="Google Shape;819;p40"/>
          <p:cNvSpPr/>
          <p:nvPr/>
        </p:nvSpPr>
        <p:spPr>
          <a:xfrm>
            <a:off x="4321150" y="2225075"/>
            <a:ext cx="792600" cy="7926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0"/>
          <p:cNvSpPr/>
          <p:nvPr/>
        </p:nvSpPr>
        <p:spPr>
          <a:xfrm>
            <a:off x="6734161" y="2225075"/>
            <a:ext cx="792600" cy="7926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1" name="Google Shape;821;p40"/>
          <p:cNvCxnSpPr>
            <a:stCxn id="817" idx="6"/>
            <a:endCxn id="819" idx="2"/>
          </p:cNvCxnSpPr>
          <p:nvPr/>
        </p:nvCxnSpPr>
        <p:spPr>
          <a:xfrm>
            <a:off x="2700761" y="2621375"/>
            <a:ext cx="1620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822" name="Google Shape;822;p40"/>
          <p:cNvCxnSpPr>
            <a:stCxn id="819" idx="6"/>
            <a:endCxn id="820" idx="2"/>
          </p:cNvCxnSpPr>
          <p:nvPr/>
        </p:nvCxnSpPr>
        <p:spPr>
          <a:xfrm>
            <a:off x="5113750" y="2621375"/>
            <a:ext cx="1620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823" name="Google Shape;823;p40"/>
          <p:cNvSpPr txBox="1"/>
          <p:nvPr/>
        </p:nvSpPr>
        <p:spPr>
          <a:xfrm>
            <a:off x="3656103" y="3174978"/>
            <a:ext cx="2114158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2200" b="1">
                <a:solidFill>
                  <a:schemeClr val="tx1"/>
                </a:solidFill>
                <a:latin typeface="Space Mono" panose="020B0604020202020204" charset="0"/>
                <a:ea typeface="Antonio"/>
                <a:cs typeface="Antonio"/>
              </a:defRPr>
            </a:lvl1pPr>
          </a:lstStyle>
          <a:p>
            <a:r>
              <a:rPr lang="en">
                <a:sym typeface="Antonio"/>
              </a:rPr>
              <a:t>Cấu hình</a:t>
            </a:r>
          </a:p>
          <a:p>
            <a:r>
              <a:rPr lang="en-US">
                <a:sym typeface="Antonio"/>
              </a:rPr>
              <a:t>N</a:t>
            </a:r>
            <a:r>
              <a:rPr lang="en">
                <a:sym typeface="Antonio"/>
              </a:rPr>
              <a:t>ode/ Database </a:t>
            </a:r>
            <a:endParaRPr>
              <a:sym typeface="Antonio"/>
            </a:endParaRPr>
          </a:p>
        </p:txBody>
      </p:sp>
      <p:sp>
        <p:nvSpPr>
          <p:cNvPr id="824" name="Google Shape;824;p40"/>
          <p:cNvSpPr txBox="1"/>
          <p:nvPr/>
        </p:nvSpPr>
        <p:spPr>
          <a:xfrm>
            <a:off x="6248475" y="3303325"/>
            <a:ext cx="17640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2200" b="1">
                <a:solidFill>
                  <a:schemeClr val="tx1"/>
                </a:solidFill>
                <a:latin typeface="Space Mono" panose="020B0604020202020204" charset="0"/>
                <a:ea typeface="Antonio"/>
                <a:cs typeface="Antonio"/>
              </a:defRPr>
            </a:lvl1pPr>
          </a:lstStyle>
          <a:p>
            <a:r>
              <a:rPr lang="en">
                <a:sym typeface="Antonio"/>
              </a:rPr>
              <a:t>Thao tác với dữ liệu </a:t>
            </a:r>
            <a:endParaRPr>
              <a:sym typeface="Antonio"/>
            </a:endParaRPr>
          </a:p>
        </p:txBody>
      </p:sp>
      <p:grpSp>
        <p:nvGrpSpPr>
          <p:cNvPr id="842" name="Google Shape;842;p40"/>
          <p:cNvGrpSpPr/>
          <p:nvPr/>
        </p:nvGrpSpPr>
        <p:grpSpPr>
          <a:xfrm>
            <a:off x="2127632" y="2427221"/>
            <a:ext cx="353603" cy="388308"/>
            <a:chOff x="1423850" y="238125"/>
            <a:chExt cx="4752725" cy="5219200"/>
          </a:xfrm>
        </p:grpSpPr>
        <p:sp>
          <p:nvSpPr>
            <p:cNvPr id="843" name="Google Shape;843;p40"/>
            <p:cNvSpPr/>
            <p:nvPr/>
          </p:nvSpPr>
          <p:spPr>
            <a:xfrm>
              <a:off x="3953525" y="2418750"/>
              <a:ext cx="903575" cy="903600"/>
            </a:xfrm>
            <a:custGeom>
              <a:avLst/>
              <a:gdLst/>
              <a:ahLst/>
              <a:cxnLst/>
              <a:rect l="l" t="t" r="r" b="b"/>
              <a:pathLst>
                <a:path w="36143" h="36144" extrusionOk="0">
                  <a:moveTo>
                    <a:pt x="0" y="1"/>
                  </a:moveTo>
                  <a:lnTo>
                    <a:pt x="0" y="36143"/>
                  </a:lnTo>
                  <a:lnTo>
                    <a:pt x="36143" y="36143"/>
                  </a:lnTo>
                  <a:cubicBezTo>
                    <a:pt x="33435" y="17452"/>
                    <a:pt x="18724" y="270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2727825" y="2418750"/>
              <a:ext cx="2129275" cy="2129275"/>
            </a:xfrm>
            <a:custGeom>
              <a:avLst/>
              <a:gdLst/>
              <a:ahLst/>
              <a:cxnLst/>
              <a:rect l="l" t="t" r="r" b="b"/>
              <a:pathLst>
                <a:path w="85171" h="85171" extrusionOk="0">
                  <a:moveTo>
                    <a:pt x="36763" y="1"/>
                  </a:moveTo>
                  <a:cubicBezTo>
                    <a:pt x="16049" y="3002"/>
                    <a:pt x="0" y="20747"/>
                    <a:pt x="0" y="42276"/>
                  </a:cubicBezTo>
                  <a:cubicBezTo>
                    <a:pt x="0" y="65925"/>
                    <a:pt x="19246" y="85171"/>
                    <a:pt x="42896" y="85171"/>
                  </a:cubicBezTo>
                  <a:cubicBezTo>
                    <a:pt x="64457" y="85171"/>
                    <a:pt x="82170" y="69155"/>
                    <a:pt x="85171" y="48408"/>
                  </a:cubicBezTo>
                  <a:lnTo>
                    <a:pt x="42896" y="48408"/>
                  </a:lnTo>
                  <a:cubicBezTo>
                    <a:pt x="39503" y="48408"/>
                    <a:pt x="36763" y="45668"/>
                    <a:pt x="36763" y="42276"/>
                  </a:cubicBezTo>
                  <a:lnTo>
                    <a:pt x="367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1423850" y="238125"/>
              <a:ext cx="4752725" cy="5219200"/>
            </a:xfrm>
            <a:custGeom>
              <a:avLst/>
              <a:gdLst/>
              <a:ahLst/>
              <a:cxnLst/>
              <a:rect l="l" t="t" r="r" b="b"/>
              <a:pathLst>
                <a:path w="190109" h="208768" extrusionOk="0">
                  <a:moveTo>
                    <a:pt x="95055" y="74341"/>
                  </a:moveTo>
                  <a:cubicBezTo>
                    <a:pt x="125456" y="74341"/>
                    <a:pt x="150215" y="99099"/>
                    <a:pt x="150215" y="129501"/>
                  </a:cubicBezTo>
                  <a:cubicBezTo>
                    <a:pt x="150215" y="159935"/>
                    <a:pt x="125456" y="184661"/>
                    <a:pt x="95055" y="184661"/>
                  </a:cubicBezTo>
                  <a:cubicBezTo>
                    <a:pt x="64653" y="184661"/>
                    <a:pt x="39894" y="159935"/>
                    <a:pt x="39894" y="129501"/>
                  </a:cubicBezTo>
                  <a:cubicBezTo>
                    <a:pt x="39894" y="99099"/>
                    <a:pt x="64653" y="74341"/>
                    <a:pt x="95055" y="74341"/>
                  </a:cubicBezTo>
                  <a:close/>
                  <a:moveTo>
                    <a:pt x="70557" y="0"/>
                  </a:moveTo>
                  <a:cubicBezTo>
                    <a:pt x="67165" y="0"/>
                    <a:pt x="64425" y="2740"/>
                    <a:pt x="64425" y="6133"/>
                  </a:cubicBezTo>
                  <a:lnTo>
                    <a:pt x="64425" y="31446"/>
                  </a:lnTo>
                  <a:cubicBezTo>
                    <a:pt x="64425" y="34838"/>
                    <a:pt x="67165" y="37578"/>
                    <a:pt x="70557" y="37578"/>
                  </a:cubicBezTo>
                  <a:lnTo>
                    <a:pt x="88922" y="37578"/>
                  </a:lnTo>
                  <a:lnTo>
                    <a:pt x="88922" y="50169"/>
                  </a:lnTo>
                  <a:cubicBezTo>
                    <a:pt x="74015" y="51311"/>
                    <a:pt x="60249" y="56563"/>
                    <a:pt x="48767" y="64816"/>
                  </a:cubicBezTo>
                  <a:lnTo>
                    <a:pt x="40677" y="55160"/>
                  </a:lnTo>
                  <a:lnTo>
                    <a:pt x="45342" y="51213"/>
                  </a:lnTo>
                  <a:cubicBezTo>
                    <a:pt x="47951" y="49028"/>
                    <a:pt x="48278" y="45179"/>
                    <a:pt x="46125" y="42569"/>
                  </a:cubicBezTo>
                  <a:lnTo>
                    <a:pt x="30369" y="23813"/>
                  </a:lnTo>
                  <a:cubicBezTo>
                    <a:pt x="29182" y="22403"/>
                    <a:pt x="27436" y="21605"/>
                    <a:pt x="25646" y="21605"/>
                  </a:cubicBezTo>
                  <a:cubicBezTo>
                    <a:pt x="24289" y="21605"/>
                    <a:pt x="22907" y="22063"/>
                    <a:pt x="21725" y="23062"/>
                  </a:cubicBezTo>
                  <a:lnTo>
                    <a:pt x="2936" y="38818"/>
                  </a:lnTo>
                  <a:cubicBezTo>
                    <a:pt x="359" y="40971"/>
                    <a:pt x="0" y="44852"/>
                    <a:pt x="2186" y="47429"/>
                  </a:cubicBezTo>
                  <a:lnTo>
                    <a:pt x="17941" y="66218"/>
                  </a:lnTo>
                  <a:cubicBezTo>
                    <a:pt x="19143" y="67656"/>
                    <a:pt x="20882" y="68404"/>
                    <a:pt x="22639" y="68404"/>
                  </a:cubicBezTo>
                  <a:cubicBezTo>
                    <a:pt x="24030" y="68404"/>
                    <a:pt x="25432" y="67935"/>
                    <a:pt x="26585" y="66969"/>
                  </a:cubicBezTo>
                  <a:lnTo>
                    <a:pt x="31283" y="63022"/>
                  </a:lnTo>
                  <a:lnTo>
                    <a:pt x="39340" y="72644"/>
                  </a:lnTo>
                  <a:cubicBezTo>
                    <a:pt x="24596" y="87128"/>
                    <a:pt x="15397" y="107254"/>
                    <a:pt x="15397" y="129501"/>
                  </a:cubicBezTo>
                  <a:cubicBezTo>
                    <a:pt x="15397" y="173440"/>
                    <a:pt x="51116" y="208767"/>
                    <a:pt x="95055" y="208767"/>
                  </a:cubicBezTo>
                  <a:cubicBezTo>
                    <a:pt x="138994" y="208767"/>
                    <a:pt x="174712" y="173440"/>
                    <a:pt x="174712" y="129501"/>
                  </a:cubicBezTo>
                  <a:cubicBezTo>
                    <a:pt x="174712" y="107254"/>
                    <a:pt x="165513" y="87128"/>
                    <a:pt x="150769" y="72644"/>
                  </a:cubicBezTo>
                  <a:lnTo>
                    <a:pt x="158826" y="63022"/>
                  </a:lnTo>
                  <a:lnTo>
                    <a:pt x="163524" y="66969"/>
                  </a:lnTo>
                  <a:cubicBezTo>
                    <a:pt x="164677" y="67935"/>
                    <a:pt x="166079" y="68404"/>
                    <a:pt x="167471" y="68404"/>
                  </a:cubicBezTo>
                  <a:cubicBezTo>
                    <a:pt x="169227" y="68404"/>
                    <a:pt x="170967" y="67656"/>
                    <a:pt x="172168" y="66218"/>
                  </a:cubicBezTo>
                  <a:lnTo>
                    <a:pt x="187923" y="47429"/>
                  </a:lnTo>
                  <a:cubicBezTo>
                    <a:pt x="190109" y="44852"/>
                    <a:pt x="189750" y="40971"/>
                    <a:pt x="187173" y="38818"/>
                  </a:cubicBezTo>
                  <a:lnTo>
                    <a:pt x="168384" y="23062"/>
                  </a:lnTo>
                  <a:cubicBezTo>
                    <a:pt x="167228" y="22077"/>
                    <a:pt x="165841" y="21611"/>
                    <a:pt x="164465" y="21611"/>
                  </a:cubicBezTo>
                  <a:cubicBezTo>
                    <a:pt x="162698" y="21611"/>
                    <a:pt x="160951" y="22382"/>
                    <a:pt x="159740" y="23813"/>
                  </a:cubicBezTo>
                  <a:lnTo>
                    <a:pt x="143984" y="42569"/>
                  </a:lnTo>
                  <a:cubicBezTo>
                    <a:pt x="141831" y="45179"/>
                    <a:pt x="142158" y="49028"/>
                    <a:pt x="144767" y="51213"/>
                  </a:cubicBezTo>
                  <a:lnTo>
                    <a:pt x="149432" y="55160"/>
                  </a:lnTo>
                  <a:lnTo>
                    <a:pt x="141342" y="64816"/>
                  </a:lnTo>
                  <a:cubicBezTo>
                    <a:pt x="129860" y="56563"/>
                    <a:pt x="116094" y="51311"/>
                    <a:pt x="101187" y="50169"/>
                  </a:cubicBezTo>
                  <a:lnTo>
                    <a:pt x="101187" y="37578"/>
                  </a:lnTo>
                  <a:lnTo>
                    <a:pt x="119552" y="37578"/>
                  </a:lnTo>
                  <a:cubicBezTo>
                    <a:pt x="122945" y="37578"/>
                    <a:pt x="125685" y="34838"/>
                    <a:pt x="125685" y="31446"/>
                  </a:cubicBezTo>
                  <a:lnTo>
                    <a:pt x="125685" y="6133"/>
                  </a:lnTo>
                  <a:cubicBezTo>
                    <a:pt x="125685" y="2740"/>
                    <a:pt x="122945" y="0"/>
                    <a:pt x="119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40"/>
          <p:cNvGrpSpPr/>
          <p:nvPr/>
        </p:nvGrpSpPr>
        <p:grpSpPr>
          <a:xfrm>
            <a:off x="7708453" y="4261157"/>
            <a:ext cx="443148" cy="443148"/>
            <a:chOff x="2787725" y="238125"/>
            <a:chExt cx="513200" cy="513200"/>
          </a:xfrm>
        </p:grpSpPr>
        <p:sp>
          <p:nvSpPr>
            <p:cNvPr id="847" name="Google Shape;847;p40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51" name="Google Shape;851;p40"/>
          <p:cNvCxnSpPr/>
          <p:nvPr/>
        </p:nvCxnSpPr>
        <p:spPr>
          <a:xfrm>
            <a:off x="424988" y="3530756"/>
            <a:ext cx="580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852" name="Google Shape;852;p40"/>
          <p:cNvSpPr/>
          <p:nvPr/>
        </p:nvSpPr>
        <p:spPr>
          <a:xfrm>
            <a:off x="1158300" y="4330904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3" name="Google Shape;853;p40"/>
          <p:cNvCxnSpPr/>
          <p:nvPr/>
        </p:nvCxnSpPr>
        <p:spPr>
          <a:xfrm>
            <a:off x="6819689" y="571599"/>
            <a:ext cx="1609200" cy="796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854" name="Google Shape;854;p40"/>
          <p:cNvSpPr/>
          <p:nvPr/>
        </p:nvSpPr>
        <p:spPr>
          <a:xfrm>
            <a:off x="6248475" y="1207204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phic 2" descr="Lightbulb and pencil with solid fill">
            <a:extLst>
              <a:ext uri="{FF2B5EF4-FFF2-40B4-BE49-F238E27FC236}">
                <a16:creationId xmlns:a16="http://schemas.microsoft.com/office/drawing/2014/main" id="{211831C6-90DA-40F4-B944-5C6E95BA0F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8509" y="2303877"/>
            <a:ext cx="594300" cy="594300"/>
          </a:xfrm>
          <a:prstGeom prst="rect">
            <a:avLst/>
          </a:prstGeom>
        </p:spPr>
      </p:pic>
      <p:pic>
        <p:nvPicPr>
          <p:cNvPr id="5" name="Graphic 4" descr="Checklist with solid fill">
            <a:extLst>
              <a:ext uri="{FF2B5EF4-FFF2-40B4-BE49-F238E27FC236}">
                <a16:creationId xmlns:a16="http://schemas.microsoft.com/office/drawing/2014/main" id="{9514BC8C-EF98-4901-9D28-A09FDEF035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33311" y="2329985"/>
            <a:ext cx="594300" cy="594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9"/>
          <p:cNvSpPr txBox="1">
            <a:spLocks noGrp="1"/>
          </p:cNvSpPr>
          <p:nvPr>
            <p:ph type="title"/>
          </p:nvPr>
        </p:nvSpPr>
        <p:spPr>
          <a:xfrm>
            <a:off x="726688" y="485043"/>
            <a:ext cx="4844873" cy="638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</a:rPr>
              <a:t>Thành viên nhóm:</a:t>
            </a:r>
            <a:endParaRPr/>
          </a:p>
        </p:txBody>
      </p:sp>
      <p:sp>
        <p:nvSpPr>
          <p:cNvPr id="760" name="Google Shape;760;p39"/>
          <p:cNvSpPr/>
          <p:nvPr/>
        </p:nvSpPr>
        <p:spPr>
          <a:xfrm>
            <a:off x="3695192" y="1286330"/>
            <a:ext cx="792600" cy="7926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9"/>
          <p:cNvSpPr txBox="1"/>
          <p:nvPr/>
        </p:nvSpPr>
        <p:spPr>
          <a:xfrm>
            <a:off x="554200" y="1286330"/>
            <a:ext cx="3033206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Space Mono" panose="020B0604020202020204" charset="0"/>
                <a:ea typeface="Antonio"/>
                <a:cs typeface="Antonio"/>
                <a:sym typeface="Antonio"/>
              </a:rPr>
              <a:t>Nguyễn Thành Đạt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Space Mono" panose="020B0604020202020204" charset="0"/>
                <a:ea typeface="Antonio"/>
                <a:cs typeface="Antonio"/>
                <a:sym typeface="Antonio"/>
              </a:rPr>
              <a:t>- 19521340</a:t>
            </a:r>
            <a:endParaRPr sz="2200">
              <a:solidFill>
                <a:schemeClr val="dk1"/>
              </a:solidFill>
              <a:latin typeface="Space Mono" panose="020B0604020202020204" charset="0"/>
              <a:ea typeface="Antonio"/>
              <a:cs typeface="Antonio"/>
              <a:sym typeface="Antonio"/>
            </a:endParaRPr>
          </a:p>
        </p:txBody>
      </p:sp>
      <p:sp>
        <p:nvSpPr>
          <p:cNvPr id="762" name="Google Shape;762;p39"/>
          <p:cNvSpPr/>
          <p:nvPr/>
        </p:nvSpPr>
        <p:spPr>
          <a:xfrm>
            <a:off x="3695192" y="2509997"/>
            <a:ext cx="792600" cy="7926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9"/>
          <p:cNvSpPr txBox="1"/>
          <p:nvPr/>
        </p:nvSpPr>
        <p:spPr>
          <a:xfrm>
            <a:off x="315342" y="2472760"/>
            <a:ext cx="337985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Space Mono" panose="020B0604020202020204" charset="0"/>
                <a:sym typeface="Antonio"/>
              </a:rPr>
              <a:t>Trần Thanh Trung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Space Mono" panose="020B0604020202020204" charset="0"/>
                <a:sym typeface="Antonio"/>
              </a:rPr>
              <a:t>- 19521065</a:t>
            </a:r>
            <a:endParaRPr sz="2200">
              <a:solidFill>
                <a:schemeClr val="dk1"/>
              </a:solidFill>
              <a:latin typeface="Space Mono" panose="020B0604020202020204" charset="0"/>
              <a:sym typeface="Antonio"/>
            </a:endParaRPr>
          </a:p>
        </p:txBody>
      </p:sp>
      <p:sp>
        <p:nvSpPr>
          <p:cNvPr id="764" name="Google Shape;764;p39"/>
          <p:cNvSpPr/>
          <p:nvPr/>
        </p:nvSpPr>
        <p:spPr>
          <a:xfrm>
            <a:off x="4932829" y="1286330"/>
            <a:ext cx="792600" cy="7926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9"/>
          <p:cNvSpPr txBox="1"/>
          <p:nvPr/>
        </p:nvSpPr>
        <p:spPr>
          <a:xfrm>
            <a:off x="5811074" y="1300208"/>
            <a:ext cx="3808703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Space Mono" panose="020B0604020202020204" charset="0"/>
              </a:rPr>
              <a:t>Nguyễn Trung Nguyên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Space Mono" panose="020B0604020202020204" charset="0"/>
              </a:rPr>
              <a:t>– 20521678</a:t>
            </a:r>
            <a:endParaRPr sz="2100">
              <a:solidFill>
                <a:schemeClr val="dk1"/>
              </a:solidFill>
              <a:latin typeface="Space Mono" panose="020B0604020202020204" charset="0"/>
              <a:sym typeface="Antonio"/>
            </a:endParaRPr>
          </a:p>
        </p:txBody>
      </p:sp>
      <p:sp>
        <p:nvSpPr>
          <p:cNvPr id="766" name="Google Shape;766;p39"/>
          <p:cNvSpPr txBox="1"/>
          <p:nvPr/>
        </p:nvSpPr>
        <p:spPr>
          <a:xfrm>
            <a:off x="3542317" y="4236190"/>
            <a:ext cx="4919367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Space Mono" panose="020B0604020202020204" charset="0"/>
                <a:sym typeface="Antonio"/>
              </a:rPr>
              <a:t>GVHD:K.S Nguyễn Minh Nhựt </a:t>
            </a:r>
            <a:endParaRPr sz="2200">
              <a:solidFill>
                <a:schemeClr val="dk1"/>
              </a:solidFill>
              <a:latin typeface="Space Mono" panose="020B0604020202020204" charset="0"/>
              <a:sym typeface="Antonio"/>
            </a:endParaRPr>
          </a:p>
        </p:txBody>
      </p:sp>
      <p:grpSp>
        <p:nvGrpSpPr>
          <p:cNvPr id="788" name="Google Shape;788;p39"/>
          <p:cNvGrpSpPr/>
          <p:nvPr/>
        </p:nvGrpSpPr>
        <p:grpSpPr>
          <a:xfrm>
            <a:off x="7702109" y="3793042"/>
            <a:ext cx="443148" cy="443148"/>
            <a:chOff x="2787725" y="238125"/>
            <a:chExt cx="513200" cy="513200"/>
          </a:xfrm>
        </p:grpSpPr>
        <p:sp>
          <p:nvSpPr>
            <p:cNvPr id="789" name="Google Shape;789;p39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39"/>
          <p:cNvSpPr/>
          <p:nvPr/>
        </p:nvSpPr>
        <p:spPr>
          <a:xfrm>
            <a:off x="6568225" y="1207208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3" name="Google Shape;803;p39"/>
          <p:cNvCxnSpPr>
            <a:stCxn id="760" idx="6"/>
            <a:endCxn id="764" idx="2"/>
          </p:cNvCxnSpPr>
          <p:nvPr/>
        </p:nvCxnSpPr>
        <p:spPr>
          <a:xfrm>
            <a:off x="4487792" y="1682630"/>
            <a:ext cx="44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5" name="AutoShape 2" descr="Underrated Machine Learning Algorithms — APRIORI | by Harsha Dannina |  Towards Data Science">
            <a:extLst>
              <a:ext uri="{FF2B5EF4-FFF2-40B4-BE49-F238E27FC236}">
                <a16:creationId xmlns:a16="http://schemas.microsoft.com/office/drawing/2014/main" id="{6A277B21-073F-45A4-97C5-4491AB0496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4856" y="18884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162BD089-6C3B-4C15-9082-EA92CBDA5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6918" y="2563357"/>
            <a:ext cx="630471" cy="630471"/>
          </a:xfrm>
          <a:prstGeom prst="rect">
            <a:avLst/>
          </a:prstGeom>
        </p:spPr>
      </p:pic>
      <p:pic>
        <p:nvPicPr>
          <p:cNvPr id="60" name="Graphic 59" descr="User with solid fill">
            <a:extLst>
              <a:ext uri="{FF2B5EF4-FFF2-40B4-BE49-F238E27FC236}">
                <a16:creationId xmlns:a16="http://schemas.microsoft.com/office/drawing/2014/main" id="{F52F3364-DB9C-431B-97D6-7B51694BD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1424" y="1317524"/>
            <a:ext cx="630471" cy="630471"/>
          </a:xfrm>
          <a:prstGeom prst="rect">
            <a:avLst/>
          </a:prstGeom>
        </p:spPr>
      </p:pic>
      <p:pic>
        <p:nvPicPr>
          <p:cNvPr id="61" name="Graphic 60" descr="User with solid fill">
            <a:extLst>
              <a:ext uri="{FF2B5EF4-FFF2-40B4-BE49-F238E27FC236}">
                <a16:creationId xmlns:a16="http://schemas.microsoft.com/office/drawing/2014/main" id="{6EAEA17A-BF29-4085-B39D-003D6F735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8474" y="1333790"/>
            <a:ext cx="630471" cy="630471"/>
          </a:xfrm>
          <a:prstGeom prst="rect">
            <a:avLst/>
          </a:prstGeom>
        </p:spPr>
      </p:pic>
      <p:pic>
        <p:nvPicPr>
          <p:cNvPr id="9" name="Graphic 8" descr="Male profile with solid fill">
            <a:extLst>
              <a:ext uri="{FF2B5EF4-FFF2-40B4-BE49-F238E27FC236}">
                <a16:creationId xmlns:a16="http://schemas.microsoft.com/office/drawing/2014/main" id="{2752B0F2-8226-40B0-A3CB-1711F1636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12316" y="3992899"/>
            <a:ext cx="914400" cy="914400"/>
          </a:xfrm>
          <a:prstGeom prst="rect">
            <a:avLst/>
          </a:prstGeom>
        </p:spPr>
      </p:pic>
      <p:sp>
        <p:nvSpPr>
          <p:cNvPr id="64" name="Google Shape;762;p39">
            <a:extLst>
              <a:ext uri="{FF2B5EF4-FFF2-40B4-BE49-F238E27FC236}">
                <a16:creationId xmlns:a16="http://schemas.microsoft.com/office/drawing/2014/main" id="{3EA67F43-2B10-4395-886F-CD6CC9503FA4}"/>
              </a:ext>
            </a:extLst>
          </p:cNvPr>
          <p:cNvSpPr/>
          <p:nvPr/>
        </p:nvSpPr>
        <p:spPr>
          <a:xfrm>
            <a:off x="2473347" y="3999753"/>
            <a:ext cx="1005065" cy="1005065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762;p39">
            <a:extLst>
              <a:ext uri="{FF2B5EF4-FFF2-40B4-BE49-F238E27FC236}">
                <a16:creationId xmlns:a16="http://schemas.microsoft.com/office/drawing/2014/main" id="{9C02A974-B602-43FA-A75D-BE44E1CFE13A}"/>
              </a:ext>
            </a:extLst>
          </p:cNvPr>
          <p:cNvSpPr/>
          <p:nvPr/>
        </p:nvSpPr>
        <p:spPr>
          <a:xfrm>
            <a:off x="4932692" y="2509997"/>
            <a:ext cx="792600" cy="7926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997AD9F0-B1A0-4C83-825B-3760BFBAC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4418" y="2563357"/>
            <a:ext cx="630471" cy="63047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7EA8FED-FC11-4445-9880-7FA1B7D606C8}"/>
              </a:ext>
            </a:extLst>
          </p:cNvPr>
          <p:cNvSpPr txBox="1"/>
          <p:nvPr/>
        </p:nvSpPr>
        <p:spPr>
          <a:xfrm>
            <a:off x="5817018" y="2543451"/>
            <a:ext cx="46148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2114550" algn="l"/>
                <a:tab pos="3714750" algn="l"/>
              </a:tabLst>
            </a:pPr>
            <a:r>
              <a:rPr lang="en-US" sz="2200">
                <a:solidFill>
                  <a:schemeClr val="dk1"/>
                </a:solidFill>
                <a:latin typeface="Space Mono" panose="020B0604020202020204" charset="0"/>
              </a:rPr>
              <a:t>Trần Thạnh Phong</a:t>
            </a:r>
          </a:p>
          <a:p>
            <a:pPr>
              <a:tabLst>
                <a:tab pos="2114550" algn="l"/>
                <a:tab pos="3714750" algn="l"/>
              </a:tabLst>
            </a:pPr>
            <a:r>
              <a:rPr lang="en-US" sz="2200">
                <a:solidFill>
                  <a:schemeClr val="dk1"/>
                </a:solidFill>
                <a:latin typeface="Space Mono" panose="020B0604020202020204" charset="0"/>
              </a:rPr>
              <a:t>– 20521750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139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DA2D55-B1C8-40B2-BA45-3B522C4FC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14" y="3489694"/>
            <a:ext cx="4386753" cy="800212"/>
          </a:xfrm>
          <a:prstGeom prst="rect">
            <a:avLst/>
          </a:prstGeom>
        </p:spPr>
      </p:pic>
      <p:sp>
        <p:nvSpPr>
          <p:cNvPr id="1161" name="Google Shape;1161;p47"/>
          <p:cNvSpPr txBox="1">
            <a:spLocks noGrp="1"/>
          </p:cNvSpPr>
          <p:nvPr>
            <p:ph type="ctrTitle"/>
          </p:nvPr>
        </p:nvSpPr>
        <p:spPr>
          <a:xfrm>
            <a:off x="1156443" y="803559"/>
            <a:ext cx="3982500" cy="1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/>
              <a:t>Kết luận</a:t>
            </a:r>
            <a:endParaRPr sz="4400" b="1"/>
          </a:p>
        </p:txBody>
      </p:sp>
      <p:sp>
        <p:nvSpPr>
          <p:cNvPr id="1162" name="Google Shape;1162;p47"/>
          <p:cNvSpPr txBox="1">
            <a:spLocks noGrp="1"/>
          </p:cNvSpPr>
          <p:nvPr>
            <p:ph type="subTitle" idx="1"/>
          </p:nvPr>
        </p:nvSpPr>
        <p:spPr>
          <a:xfrm>
            <a:off x="860552" y="1972237"/>
            <a:ext cx="5211725" cy="1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effectLst/>
                <a:latin typeface="Space Mono" panose="020B0604020202020204" charset="0"/>
                <a:ea typeface="Times New Roman" panose="02020603050405020304" pitchFamily="18" charset="0"/>
              </a:rPr>
              <a:t>Giao diện dễ sử dụng.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effectLst/>
                <a:latin typeface="Space Mono" panose="020B0604020202020204" charset="0"/>
                <a:ea typeface="Times New Roman" panose="02020603050405020304" pitchFamily="18" charset="0"/>
              </a:rPr>
              <a:t>Dễ cài đặt.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Space Mono" panose="020B0604020202020204" charset="0"/>
                <a:ea typeface="Times New Roman" panose="02020603050405020304" pitchFamily="18" charset="0"/>
              </a:rPr>
              <a:t>Trực quan hóa truy vấn, dữ liệu.</a:t>
            </a:r>
            <a:endParaRPr lang="en-US" sz="1800" b="1">
              <a:effectLst/>
              <a:latin typeface="Space Mono" panose="020B0604020202020204" charset="0"/>
              <a:ea typeface="Times New Roman" panose="02020603050405020304" pitchFamily="18" charset="0"/>
            </a:endParaRPr>
          </a:p>
        </p:txBody>
      </p:sp>
      <p:sp>
        <p:nvSpPr>
          <p:cNvPr id="1163" name="Google Shape;1163;p47">
            <a:hlinkClick r:id="rId4" action="ppaction://hlinksldjump"/>
          </p:cNvPr>
          <p:cNvSpPr txBox="1"/>
          <p:nvPr/>
        </p:nvSpPr>
        <p:spPr>
          <a:xfrm>
            <a:off x="0" y="1004850"/>
            <a:ext cx="594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accent2"/>
                </a:solidFill>
                <a:latin typeface="Antonio"/>
                <a:ea typeface="Antonio"/>
                <a:cs typeface="Antonio"/>
                <a:sym typeface="Antonio"/>
              </a:rPr>
              <a:t>01</a:t>
            </a:r>
            <a:endParaRPr sz="2000" b="1" u="sng">
              <a:solidFill>
                <a:schemeClr val="accent2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1164" name="Google Shape;1164;p47">
            <a:hlinkClick r:id="rId5" action="ppaction://hlinksldjump"/>
          </p:cNvPr>
          <p:cNvSpPr txBox="1"/>
          <p:nvPr/>
        </p:nvSpPr>
        <p:spPr>
          <a:xfrm>
            <a:off x="0" y="1883550"/>
            <a:ext cx="594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accent2"/>
                </a:solidFill>
                <a:latin typeface="Antonio"/>
                <a:ea typeface="Antonio"/>
                <a:cs typeface="Antonio"/>
                <a:sym typeface="Antonio"/>
              </a:rPr>
              <a:t>02</a:t>
            </a:r>
            <a:endParaRPr sz="2000" b="1" u="sng">
              <a:solidFill>
                <a:schemeClr val="accent2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1165" name="Google Shape;1165;p47">
            <a:hlinkClick r:id="rId6" action="ppaction://hlinksldjump"/>
          </p:cNvPr>
          <p:cNvSpPr txBox="1"/>
          <p:nvPr/>
        </p:nvSpPr>
        <p:spPr>
          <a:xfrm>
            <a:off x="0" y="2762250"/>
            <a:ext cx="594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accent2"/>
                </a:solidFill>
                <a:latin typeface="Antonio"/>
                <a:ea typeface="Antonio"/>
                <a:cs typeface="Antonio"/>
                <a:sym typeface="Antonio"/>
              </a:rPr>
              <a:t>03</a:t>
            </a:r>
            <a:endParaRPr sz="2000" b="1" u="sng">
              <a:solidFill>
                <a:schemeClr val="accent2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1166" name="Google Shape;1166;p47">
            <a:hlinkClick r:id="" action="ppaction://noaction"/>
          </p:cNvPr>
          <p:cNvSpPr txBox="1"/>
          <p:nvPr/>
        </p:nvSpPr>
        <p:spPr>
          <a:xfrm>
            <a:off x="0" y="3640950"/>
            <a:ext cx="594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accent2"/>
                </a:solidFill>
                <a:latin typeface="Antonio"/>
                <a:ea typeface="Antonio"/>
                <a:cs typeface="Antonio"/>
                <a:sym typeface="Antonio"/>
              </a:rPr>
              <a:t>04</a:t>
            </a:r>
            <a:endParaRPr sz="2000" b="1" u="sng">
              <a:solidFill>
                <a:schemeClr val="accent2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grpSp>
        <p:nvGrpSpPr>
          <p:cNvPr id="1176" name="Google Shape;1176;p47"/>
          <p:cNvGrpSpPr/>
          <p:nvPr/>
        </p:nvGrpSpPr>
        <p:grpSpPr>
          <a:xfrm>
            <a:off x="6812500" y="808909"/>
            <a:ext cx="1905700" cy="1858183"/>
            <a:chOff x="3699850" y="3437725"/>
            <a:chExt cx="2090500" cy="2038375"/>
          </a:xfrm>
        </p:grpSpPr>
        <p:sp>
          <p:nvSpPr>
            <p:cNvPr id="1177" name="Google Shape;1177;p47"/>
            <p:cNvSpPr/>
            <p:nvPr/>
          </p:nvSpPr>
          <p:spPr>
            <a:xfrm>
              <a:off x="4505875" y="4020150"/>
              <a:ext cx="328250" cy="462700"/>
            </a:xfrm>
            <a:custGeom>
              <a:avLst/>
              <a:gdLst/>
              <a:ahLst/>
              <a:cxnLst/>
              <a:rect l="l" t="t" r="r" b="b"/>
              <a:pathLst>
                <a:path w="13130" h="18508" extrusionOk="0">
                  <a:moveTo>
                    <a:pt x="940" y="1"/>
                  </a:moveTo>
                  <a:lnTo>
                    <a:pt x="1" y="640"/>
                  </a:lnTo>
                  <a:lnTo>
                    <a:pt x="12190" y="18507"/>
                  </a:lnTo>
                  <a:lnTo>
                    <a:pt x="13129" y="17868"/>
                  </a:lnTo>
                  <a:lnTo>
                    <a:pt x="9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4509625" y="3711675"/>
              <a:ext cx="462750" cy="328250"/>
            </a:xfrm>
            <a:custGeom>
              <a:avLst/>
              <a:gdLst/>
              <a:ahLst/>
              <a:cxnLst/>
              <a:rect l="l" t="t" r="r" b="b"/>
              <a:pathLst>
                <a:path w="18510" h="13130" extrusionOk="0">
                  <a:moveTo>
                    <a:pt x="17868" y="0"/>
                  </a:moveTo>
                  <a:lnTo>
                    <a:pt x="1" y="12187"/>
                  </a:lnTo>
                  <a:lnTo>
                    <a:pt x="643" y="13129"/>
                  </a:lnTo>
                  <a:lnTo>
                    <a:pt x="18510" y="940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4950750" y="3719175"/>
              <a:ext cx="188375" cy="509725"/>
            </a:xfrm>
            <a:custGeom>
              <a:avLst/>
              <a:gdLst/>
              <a:ahLst/>
              <a:cxnLst/>
              <a:rect l="l" t="t" r="r" b="b"/>
              <a:pathLst>
                <a:path w="7535" h="20389" extrusionOk="0">
                  <a:moveTo>
                    <a:pt x="1082" y="0"/>
                  </a:moveTo>
                  <a:lnTo>
                    <a:pt x="1" y="351"/>
                  </a:lnTo>
                  <a:lnTo>
                    <a:pt x="6454" y="20388"/>
                  </a:lnTo>
                  <a:lnTo>
                    <a:pt x="7535" y="20038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4697850" y="4472325"/>
              <a:ext cx="138625" cy="600675"/>
            </a:xfrm>
            <a:custGeom>
              <a:avLst/>
              <a:gdLst/>
              <a:ahLst/>
              <a:cxnLst/>
              <a:rect l="l" t="t" r="r" b="b"/>
              <a:pathLst>
                <a:path w="5545" h="24027" extrusionOk="0">
                  <a:moveTo>
                    <a:pt x="4428" y="1"/>
                  </a:moveTo>
                  <a:lnTo>
                    <a:pt x="0" y="23821"/>
                  </a:lnTo>
                  <a:lnTo>
                    <a:pt x="1118" y="24027"/>
                  </a:lnTo>
                  <a:lnTo>
                    <a:pt x="5545" y="209"/>
                  </a:lnTo>
                  <a:lnTo>
                    <a:pt x="44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4813325" y="4213300"/>
              <a:ext cx="321575" cy="272475"/>
            </a:xfrm>
            <a:custGeom>
              <a:avLst/>
              <a:gdLst/>
              <a:ahLst/>
              <a:cxnLst/>
              <a:rect l="l" t="t" r="r" b="b"/>
              <a:pathLst>
                <a:path w="12863" h="10899" extrusionOk="0">
                  <a:moveTo>
                    <a:pt x="12137" y="1"/>
                  </a:moveTo>
                  <a:lnTo>
                    <a:pt x="0" y="10020"/>
                  </a:lnTo>
                  <a:lnTo>
                    <a:pt x="726" y="10898"/>
                  </a:lnTo>
                  <a:lnTo>
                    <a:pt x="12862" y="879"/>
                  </a:lnTo>
                  <a:lnTo>
                    <a:pt x="121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5117025" y="4213375"/>
              <a:ext cx="662575" cy="532375"/>
            </a:xfrm>
            <a:custGeom>
              <a:avLst/>
              <a:gdLst/>
              <a:ahLst/>
              <a:cxnLst/>
              <a:rect l="l" t="t" r="r" b="b"/>
              <a:pathLst>
                <a:path w="26503" h="21295" extrusionOk="0">
                  <a:moveTo>
                    <a:pt x="706" y="1"/>
                  </a:moveTo>
                  <a:lnTo>
                    <a:pt x="0" y="896"/>
                  </a:lnTo>
                  <a:lnTo>
                    <a:pt x="25796" y="21295"/>
                  </a:lnTo>
                  <a:lnTo>
                    <a:pt x="26502" y="20403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5102000" y="4716475"/>
              <a:ext cx="671825" cy="648825"/>
            </a:xfrm>
            <a:custGeom>
              <a:avLst/>
              <a:gdLst/>
              <a:ahLst/>
              <a:cxnLst/>
              <a:rect l="l" t="t" r="r" b="b"/>
              <a:pathLst>
                <a:path w="26873" h="25953" extrusionOk="0">
                  <a:moveTo>
                    <a:pt x="26080" y="1"/>
                  </a:moveTo>
                  <a:lnTo>
                    <a:pt x="1" y="25133"/>
                  </a:lnTo>
                  <a:lnTo>
                    <a:pt x="790" y="25953"/>
                  </a:lnTo>
                  <a:lnTo>
                    <a:pt x="26872" y="821"/>
                  </a:lnTo>
                  <a:lnTo>
                    <a:pt x="26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7"/>
            <p:cNvSpPr/>
            <p:nvPr/>
          </p:nvSpPr>
          <p:spPr>
            <a:xfrm>
              <a:off x="4703275" y="5058450"/>
              <a:ext cx="410000" cy="314625"/>
            </a:xfrm>
            <a:custGeom>
              <a:avLst/>
              <a:gdLst/>
              <a:ahLst/>
              <a:cxnLst/>
              <a:rect l="l" t="t" r="r" b="b"/>
              <a:pathLst>
                <a:path w="16400" h="12585" extrusionOk="0">
                  <a:moveTo>
                    <a:pt x="681" y="1"/>
                  </a:moveTo>
                  <a:lnTo>
                    <a:pt x="0" y="912"/>
                  </a:lnTo>
                  <a:lnTo>
                    <a:pt x="15722" y="12585"/>
                  </a:lnTo>
                  <a:lnTo>
                    <a:pt x="16400" y="11671"/>
                  </a:lnTo>
                  <a:lnTo>
                    <a:pt x="6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4295350" y="3498375"/>
              <a:ext cx="673350" cy="238675"/>
            </a:xfrm>
            <a:custGeom>
              <a:avLst/>
              <a:gdLst/>
              <a:ahLst/>
              <a:cxnLst/>
              <a:rect l="l" t="t" r="r" b="b"/>
              <a:pathLst>
                <a:path w="26934" h="9547" extrusionOk="0">
                  <a:moveTo>
                    <a:pt x="345" y="0"/>
                  </a:moveTo>
                  <a:lnTo>
                    <a:pt x="1" y="1084"/>
                  </a:lnTo>
                  <a:lnTo>
                    <a:pt x="26589" y="9547"/>
                  </a:lnTo>
                  <a:lnTo>
                    <a:pt x="26934" y="8463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7"/>
            <p:cNvSpPr/>
            <p:nvPr/>
          </p:nvSpPr>
          <p:spPr>
            <a:xfrm>
              <a:off x="4286525" y="3506225"/>
              <a:ext cx="244250" cy="527375"/>
            </a:xfrm>
            <a:custGeom>
              <a:avLst/>
              <a:gdLst/>
              <a:ahLst/>
              <a:cxnLst/>
              <a:rect l="l" t="t" r="r" b="b"/>
              <a:pathLst>
                <a:path w="9770" h="21095" extrusionOk="0">
                  <a:moveTo>
                    <a:pt x="1049" y="0"/>
                  </a:moveTo>
                  <a:lnTo>
                    <a:pt x="1" y="445"/>
                  </a:lnTo>
                  <a:lnTo>
                    <a:pt x="8722" y="21094"/>
                  </a:lnTo>
                  <a:lnTo>
                    <a:pt x="9770" y="20652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7"/>
            <p:cNvSpPr/>
            <p:nvPr/>
          </p:nvSpPr>
          <p:spPr>
            <a:xfrm>
              <a:off x="3844150" y="4017100"/>
              <a:ext cx="682525" cy="564625"/>
            </a:xfrm>
            <a:custGeom>
              <a:avLst/>
              <a:gdLst/>
              <a:ahLst/>
              <a:cxnLst/>
              <a:rect l="l" t="t" r="r" b="b"/>
              <a:pathLst>
                <a:path w="27301" h="22585" extrusionOk="0">
                  <a:moveTo>
                    <a:pt x="26581" y="0"/>
                  </a:moveTo>
                  <a:lnTo>
                    <a:pt x="1" y="21703"/>
                  </a:lnTo>
                  <a:lnTo>
                    <a:pt x="721" y="22584"/>
                  </a:lnTo>
                  <a:lnTo>
                    <a:pt x="27301" y="884"/>
                  </a:lnTo>
                  <a:lnTo>
                    <a:pt x="265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3851875" y="4460525"/>
              <a:ext cx="972025" cy="124250"/>
            </a:xfrm>
            <a:custGeom>
              <a:avLst/>
              <a:gdLst/>
              <a:ahLst/>
              <a:cxnLst/>
              <a:rect l="l" t="t" r="r" b="b"/>
              <a:pathLst>
                <a:path w="38881" h="4970" extrusionOk="0">
                  <a:moveTo>
                    <a:pt x="38767" y="0"/>
                  </a:moveTo>
                  <a:lnTo>
                    <a:pt x="0" y="3835"/>
                  </a:lnTo>
                  <a:lnTo>
                    <a:pt x="112" y="4969"/>
                  </a:lnTo>
                  <a:lnTo>
                    <a:pt x="38881" y="1131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3775300" y="4556325"/>
              <a:ext cx="943200" cy="526050"/>
            </a:xfrm>
            <a:custGeom>
              <a:avLst/>
              <a:gdLst/>
              <a:ahLst/>
              <a:cxnLst/>
              <a:rect l="l" t="t" r="r" b="b"/>
              <a:pathLst>
                <a:path w="37728" h="21042" extrusionOk="0">
                  <a:moveTo>
                    <a:pt x="543" y="1"/>
                  </a:moveTo>
                  <a:lnTo>
                    <a:pt x="1" y="1004"/>
                  </a:lnTo>
                  <a:lnTo>
                    <a:pt x="37189" y="21042"/>
                  </a:lnTo>
                  <a:lnTo>
                    <a:pt x="37728" y="20041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4641150" y="4361675"/>
              <a:ext cx="252525" cy="230025"/>
            </a:xfrm>
            <a:custGeom>
              <a:avLst/>
              <a:gdLst/>
              <a:ahLst/>
              <a:cxnLst/>
              <a:rect l="l" t="t" r="r" b="b"/>
              <a:pathLst>
                <a:path w="10101" h="9201" extrusionOk="0">
                  <a:moveTo>
                    <a:pt x="5054" y="0"/>
                  </a:moveTo>
                  <a:cubicBezTo>
                    <a:pt x="4715" y="0"/>
                    <a:pt x="4372" y="38"/>
                    <a:pt x="4028" y="116"/>
                  </a:cubicBezTo>
                  <a:cubicBezTo>
                    <a:pt x="1551" y="680"/>
                    <a:pt x="1" y="3145"/>
                    <a:pt x="565" y="5622"/>
                  </a:cubicBezTo>
                  <a:cubicBezTo>
                    <a:pt x="1051" y="7754"/>
                    <a:pt x="2946" y="9200"/>
                    <a:pt x="5047" y="9200"/>
                  </a:cubicBezTo>
                  <a:cubicBezTo>
                    <a:pt x="5385" y="9200"/>
                    <a:pt x="5729" y="9163"/>
                    <a:pt x="6073" y="9085"/>
                  </a:cubicBezTo>
                  <a:cubicBezTo>
                    <a:pt x="8549" y="8520"/>
                    <a:pt x="10100" y="6055"/>
                    <a:pt x="9536" y="3579"/>
                  </a:cubicBezTo>
                  <a:cubicBezTo>
                    <a:pt x="9050" y="1446"/>
                    <a:pt x="7154" y="0"/>
                    <a:pt x="50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3699850" y="4486525"/>
              <a:ext cx="252500" cy="230025"/>
            </a:xfrm>
            <a:custGeom>
              <a:avLst/>
              <a:gdLst/>
              <a:ahLst/>
              <a:cxnLst/>
              <a:rect l="l" t="t" r="r" b="b"/>
              <a:pathLst>
                <a:path w="10100" h="9201" extrusionOk="0">
                  <a:moveTo>
                    <a:pt x="5055" y="0"/>
                  </a:moveTo>
                  <a:cubicBezTo>
                    <a:pt x="4716" y="0"/>
                    <a:pt x="4372" y="38"/>
                    <a:pt x="4028" y="116"/>
                  </a:cubicBezTo>
                  <a:cubicBezTo>
                    <a:pt x="1551" y="681"/>
                    <a:pt x="1" y="3146"/>
                    <a:pt x="565" y="5622"/>
                  </a:cubicBezTo>
                  <a:cubicBezTo>
                    <a:pt x="1051" y="7754"/>
                    <a:pt x="2946" y="9201"/>
                    <a:pt x="5047" y="9201"/>
                  </a:cubicBezTo>
                  <a:cubicBezTo>
                    <a:pt x="5385" y="9201"/>
                    <a:pt x="5729" y="9163"/>
                    <a:pt x="6073" y="9085"/>
                  </a:cubicBezTo>
                  <a:cubicBezTo>
                    <a:pt x="8549" y="8521"/>
                    <a:pt x="10100" y="6055"/>
                    <a:pt x="9536" y="3579"/>
                  </a:cubicBezTo>
                  <a:cubicBezTo>
                    <a:pt x="9050" y="1445"/>
                    <a:pt x="7155" y="0"/>
                    <a:pt x="5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4987025" y="5246075"/>
              <a:ext cx="252425" cy="230025"/>
            </a:xfrm>
            <a:custGeom>
              <a:avLst/>
              <a:gdLst/>
              <a:ahLst/>
              <a:cxnLst/>
              <a:rect l="l" t="t" r="r" b="b"/>
              <a:pathLst>
                <a:path w="10097" h="9201" extrusionOk="0">
                  <a:moveTo>
                    <a:pt x="5053" y="0"/>
                  </a:moveTo>
                  <a:cubicBezTo>
                    <a:pt x="4714" y="0"/>
                    <a:pt x="4371" y="38"/>
                    <a:pt x="4027" y="116"/>
                  </a:cubicBezTo>
                  <a:cubicBezTo>
                    <a:pt x="1551" y="680"/>
                    <a:pt x="0" y="3146"/>
                    <a:pt x="564" y="5622"/>
                  </a:cubicBezTo>
                  <a:cubicBezTo>
                    <a:pt x="1050" y="7754"/>
                    <a:pt x="2946" y="9201"/>
                    <a:pt x="5045" y="9201"/>
                  </a:cubicBezTo>
                  <a:cubicBezTo>
                    <a:pt x="5383" y="9201"/>
                    <a:pt x="5726" y="9163"/>
                    <a:pt x="6070" y="9085"/>
                  </a:cubicBezTo>
                  <a:cubicBezTo>
                    <a:pt x="8546" y="8521"/>
                    <a:pt x="10097" y="6055"/>
                    <a:pt x="9533" y="3579"/>
                  </a:cubicBezTo>
                  <a:cubicBezTo>
                    <a:pt x="9047" y="1447"/>
                    <a:pt x="7151" y="0"/>
                    <a:pt x="5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7"/>
            <p:cNvSpPr/>
            <p:nvPr/>
          </p:nvSpPr>
          <p:spPr>
            <a:xfrm>
              <a:off x="5008075" y="4108275"/>
              <a:ext cx="252450" cy="230025"/>
            </a:xfrm>
            <a:custGeom>
              <a:avLst/>
              <a:gdLst/>
              <a:ahLst/>
              <a:cxnLst/>
              <a:rect l="l" t="t" r="r" b="b"/>
              <a:pathLst>
                <a:path w="10098" h="9201" extrusionOk="0">
                  <a:moveTo>
                    <a:pt x="5053" y="1"/>
                  </a:moveTo>
                  <a:cubicBezTo>
                    <a:pt x="4715" y="1"/>
                    <a:pt x="4371" y="38"/>
                    <a:pt x="4027" y="116"/>
                  </a:cubicBezTo>
                  <a:cubicBezTo>
                    <a:pt x="1551" y="681"/>
                    <a:pt x="0" y="3146"/>
                    <a:pt x="565" y="5622"/>
                  </a:cubicBezTo>
                  <a:cubicBezTo>
                    <a:pt x="1050" y="7755"/>
                    <a:pt x="2946" y="9201"/>
                    <a:pt x="5045" y="9201"/>
                  </a:cubicBezTo>
                  <a:cubicBezTo>
                    <a:pt x="5383" y="9201"/>
                    <a:pt x="5726" y="9163"/>
                    <a:pt x="6070" y="9085"/>
                  </a:cubicBezTo>
                  <a:cubicBezTo>
                    <a:pt x="8549" y="8521"/>
                    <a:pt x="10097" y="6056"/>
                    <a:pt x="9533" y="3579"/>
                  </a:cubicBezTo>
                  <a:cubicBezTo>
                    <a:pt x="9047" y="1447"/>
                    <a:pt x="7151" y="1"/>
                    <a:pt x="5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4138400" y="3437725"/>
              <a:ext cx="252525" cy="230025"/>
            </a:xfrm>
            <a:custGeom>
              <a:avLst/>
              <a:gdLst/>
              <a:ahLst/>
              <a:cxnLst/>
              <a:rect l="l" t="t" r="r" b="b"/>
              <a:pathLst>
                <a:path w="10101" h="9201" extrusionOk="0">
                  <a:moveTo>
                    <a:pt x="5054" y="1"/>
                  </a:moveTo>
                  <a:cubicBezTo>
                    <a:pt x="4715" y="1"/>
                    <a:pt x="4372" y="38"/>
                    <a:pt x="4028" y="117"/>
                  </a:cubicBezTo>
                  <a:cubicBezTo>
                    <a:pt x="1551" y="681"/>
                    <a:pt x="1" y="3146"/>
                    <a:pt x="565" y="5622"/>
                  </a:cubicBezTo>
                  <a:cubicBezTo>
                    <a:pt x="1051" y="7755"/>
                    <a:pt x="2946" y="9201"/>
                    <a:pt x="5047" y="9201"/>
                  </a:cubicBezTo>
                  <a:cubicBezTo>
                    <a:pt x="5385" y="9201"/>
                    <a:pt x="5729" y="9163"/>
                    <a:pt x="6073" y="9085"/>
                  </a:cubicBezTo>
                  <a:cubicBezTo>
                    <a:pt x="8549" y="8521"/>
                    <a:pt x="10100" y="6056"/>
                    <a:pt x="9536" y="3580"/>
                  </a:cubicBezTo>
                  <a:cubicBezTo>
                    <a:pt x="9050" y="1447"/>
                    <a:pt x="7154" y="1"/>
                    <a:pt x="50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5537925" y="4615475"/>
              <a:ext cx="252425" cy="230100"/>
            </a:xfrm>
            <a:custGeom>
              <a:avLst/>
              <a:gdLst/>
              <a:ahLst/>
              <a:cxnLst/>
              <a:rect l="l" t="t" r="r" b="b"/>
              <a:pathLst>
                <a:path w="10097" h="9204" extrusionOk="0">
                  <a:moveTo>
                    <a:pt x="5053" y="1"/>
                  </a:moveTo>
                  <a:cubicBezTo>
                    <a:pt x="4714" y="1"/>
                    <a:pt x="4371" y="38"/>
                    <a:pt x="4027" y="116"/>
                  </a:cubicBezTo>
                  <a:cubicBezTo>
                    <a:pt x="1551" y="681"/>
                    <a:pt x="0" y="3149"/>
                    <a:pt x="564" y="5625"/>
                  </a:cubicBezTo>
                  <a:cubicBezTo>
                    <a:pt x="1050" y="7757"/>
                    <a:pt x="2946" y="9204"/>
                    <a:pt x="5045" y="9204"/>
                  </a:cubicBezTo>
                  <a:cubicBezTo>
                    <a:pt x="5383" y="9204"/>
                    <a:pt x="5726" y="9166"/>
                    <a:pt x="6070" y="9088"/>
                  </a:cubicBezTo>
                  <a:cubicBezTo>
                    <a:pt x="8546" y="8524"/>
                    <a:pt x="10097" y="6058"/>
                    <a:pt x="9533" y="3582"/>
                  </a:cubicBezTo>
                  <a:cubicBezTo>
                    <a:pt x="9047" y="1447"/>
                    <a:pt x="7151" y="1"/>
                    <a:pt x="5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4384575" y="3897000"/>
              <a:ext cx="252500" cy="230100"/>
            </a:xfrm>
            <a:custGeom>
              <a:avLst/>
              <a:gdLst/>
              <a:ahLst/>
              <a:cxnLst/>
              <a:rect l="l" t="t" r="r" b="b"/>
              <a:pathLst>
                <a:path w="10100" h="9204" extrusionOk="0">
                  <a:moveTo>
                    <a:pt x="5054" y="0"/>
                  </a:moveTo>
                  <a:cubicBezTo>
                    <a:pt x="4715" y="0"/>
                    <a:pt x="4371" y="38"/>
                    <a:pt x="4027" y="116"/>
                  </a:cubicBezTo>
                  <a:cubicBezTo>
                    <a:pt x="1551" y="680"/>
                    <a:pt x="0" y="3145"/>
                    <a:pt x="564" y="5624"/>
                  </a:cubicBezTo>
                  <a:cubicBezTo>
                    <a:pt x="1050" y="7757"/>
                    <a:pt x="2946" y="9203"/>
                    <a:pt x="5046" y="9203"/>
                  </a:cubicBezTo>
                  <a:cubicBezTo>
                    <a:pt x="5385" y="9203"/>
                    <a:pt x="5729" y="9166"/>
                    <a:pt x="6073" y="9087"/>
                  </a:cubicBezTo>
                  <a:cubicBezTo>
                    <a:pt x="8549" y="8523"/>
                    <a:pt x="10100" y="6058"/>
                    <a:pt x="9535" y="3579"/>
                  </a:cubicBezTo>
                  <a:cubicBezTo>
                    <a:pt x="9050" y="1446"/>
                    <a:pt x="7154" y="0"/>
                    <a:pt x="50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4858425" y="3663950"/>
              <a:ext cx="252425" cy="230025"/>
            </a:xfrm>
            <a:custGeom>
              <a:avLst/>
              <a:gdLst/>
              <a:ahLst/>
              <a:cxnLst/>
              <a:rect l="l" t="t" r="r" b="b"/>
              <a:pathLst>
                <a:path w="10097" h="9201" extrusionOk="0">
                  <a:moveTo>
                    <a:pt x="5052" y="1"/>
                  </a:moveTo>
                  <a:cubicBezTo>
                    <a:pt x="4714" y="1"/>
                    <a:pt x="4371" y="38"/>
                    <a:pt x="4027" y="117"/>
                  </a:cubicBezTo>
                  <a:cubicBezTo>
                    <a:pt x="1551" y="681"/>
                    <a:pt x="0" y="3146"/>
                    <a:pt x="564" y="5622"/>
                  </a:cubicBezTo>
                  <a:cubicBezTo>
                    <a:pt x="1050" y="7755"/>
                    <a:pt x="2946" y="9201"/>
                    <a:pt x="5044" y="9201"/>
                  </a:cubicBezTo>
                  <a:cubicBezTo>
                    <a:pt x="5383" y="9201"/>
                    <a:pt x="5726" y="9163"/>
                    <a:pt x="6070" y="9085"/>
                  </a:cubicBezTo>
                  <a:cubicBezTo>
                    <a:pt x="8546" y="8521"/>
                    <a:pt x="10097" y="6056"/>
                    <a:pt x="9533" y="3580"/>
                  </a:cubicBezTo>
                  <a:cubicBezTo>
                    <a:pt x="9047" y="1447"/>
                    <a:pt x="7151" y="1"/>
                    <a:pt x="50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8" name="Google Shape;1198;p47"/>
          <p:cNvSpPr/>
          <p:nvPr/>
        </p:nvSpPr>
        <p:spPr>
          <a:xfrm>
            <a:off x="6779250" y="2249858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0" name="Google Shape;1210;p47"/>
          <p:cNvGrpSpPr/>
          <p:nvPr/>
        </p:nvGrpSpPr>
        <p:grpSpPr>
          <a:xfrm rot="10800000">
            <a:off x="7916228" y="3807427"/>
            <a:ext cx="804345" cy="796260"/>
            <a:chOff x="4885052" y="50999"/>
            <a:chExt cx="1616448" cy="1600201"/>
          </a:xfrm>
        </p:grpSpPr>
        <p:cxnSp>
          <p:nvCxnSpPr>
            <p:cNvPr id="1211" name="Google Shape;1211;p47"/>
            <p:cNvCxnSpPr/>
            <p:nvPr/>
          </p:nvCxnSpPr>
          <p:spPr>
            <a:xfrm>
              <a:off x="4885052" y="50999"/>
              <a:ext cx="1609200" cy="796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212" name="Google Shape;1212;p47"/>
            <p:cNvCxnSpPr/>
            <p:nvPr/>
          </p:nvCxnSpPr>
          <p:spPr>
            <a:xfrm>
              <a:off x="6501500" y="856200"/>
              <a:ext cx="0" cy="79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48"/>
          <p:cNvSpPr txBox="1">
            <a:spLocks noGrp="1"/>
          </p:cNvSpPr>
          <p:nvPr>
            <p:ph type="title"/>
          </p:nvPr>
        </p:nvSpPr>
        <p:spPr>
          <a:xfrm>
            <a:off x="1222622" y="1740188"/>
            <a:ext cx="7423200" cy="2379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Cảm ơn thầy và các bạn đã lắng nghe phần trình bày của nhóm! </a:t>
            </a:r>
            <a:endParaRPr sz="4000" b="1">
              <a:solidFill>
                <a:schemeClr val="lt2"/>
              </a:solidFill>
            </a:endParaRPr>
          </a:p>
        </p:txBody>
      </p:sp>
      <p:sp>
        <p:nvSpPr>
          <p:cNvPr id="1219" name="Google Shape;1219;p48">
            <a:hlinkClick r:id="rId3" action="ppaction://hlinksldjump"/>
          </p:cNvPr>
          <p:cNvSpPr txBox="1"/>
          <p:nvPr/>
        </p:nvSpPr>
        <p:spPr>
          <a:xfrm>
            <a:off x="0" y="1004850"/>
            <a:ext cx="594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rPr>
              <a:t>01</a:t>
            </a:r>
            <a:endParaRPr sz="2000" b="1" u="sng">
              <a:solidFill>
                <a:schemeClr val="dk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1220" name="Google Shape;1220;p48">
            <a:hlinkClick r:id="rId4" action="ppaction://hlinksldjump"/>
          </p:cNvPr>
          <p:cNvSpPr txBox="1"/>
          <p:nvPr/>
        </p:nvSpPr>
        <p:spPr>
          <a:xfrm>
            <a:off x="0" y="1883550"/>
            <a:ext cx="594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rPr>
              <a:t>02</a:t>
            </a:r>
            <a:endParaRPr sz="2000" b="1" u="sng">
              <a:solidFill>
                <a:schemeClr val="dk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1221" name="Google Shape;1221;p48">
            <a:hlinkClick r:id="rId5" action="ppaction://hlinksldjump"/>
          </p:cNvPr>
          <p:cNvSpPr txBox="1"/>
          <p:nvPr/>
        </p:nvSpPr>
        <p:spPr>
          <a:xfrm>
            <a:off x="0" y="2762250"/>
            <a:ext cx="594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rPr>
              <a:t>03</a:t>
            </a:r>
            <a:endParaRPr sz="2000" b="1" u="sng">
              <a:solidFill>
                <a:schemeClr val="dk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1222" name="Google Shape;1222;p48">
            <a:hlinkClick r:id="" action="ppaction://noaction"/>
          </p:cNvPr>
          <p:cNvSpPr txBox="1"/>
          <p:nvPr/>
        </p:nvSpPr>
        <p:spPr>
          <a:xfrm>
            <a:off x="0" y="3640950"/>
            <a:ext cx="594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rPr>
              <a:t>04</a:t>
            </a:r>
            <a:endParaRPr sz="2000" b="1" u="sng">
              <a:solidFill>
                <a:schemeClr val="dk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grpSp>
        <p:nvGrpSpPr>
          <p:cNvPr id="1223" name="Google Shape;1223;p48"/>
          <p:cNvGrpSpPr/>
          <p:nvPr/>
        </p:nvGrpSpPr>
        <p:grpSpPr>
          <a:xfrm>
            <a:off x="1018687" y="3403312"/>
            <a:ext cx="1855600" cy="1470675"/>
            <a:chOff x="1607913" y="2019270"/>
            <a:chExt cx="1855600" cy="1470675"/>
          </a:xfrm>
        </p:grpSpPr>
        <p:grpSp>
          <p:nvGrpSpPr>
            <p:cNvPr id="1224" name="Google Shape;1224;p48"/>
            <p:cNvGrpSpPr/>
            <p:nvPr/>
          </p:nvGrpSpPr>
          <p:grpSpPr>
            <a:xfrm>
              <a:off x="1607913" y="2019270"/>
              <a:ext cx="1116400" cy="1104975"/>
              <a:chOff x="7023100" y="1097275"/>
              <a:chExt cx="1116400" cy="1104975"/>
            </a:xfrm>
          </p:grpSpPr>
          <p:cxnSp>
            <p:nvCxnSpPr>
              <p:cNvPr id="1225" name="Google Shape;1225;p48"/>
              <p:cNvCxnSpPr/>
              <p:nvPr/>
            </p:nvCxnSpPr>
            <p:spPr>
              <a:xfrm>
                <a:off x="7023100" y="1097275"/>
                <a:ext cx="739200" cy="3657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6" name="Google Shape;1226;p48"/>
              <p:cNvCxnSpPr/>
              <p:nvPr/>
            </p:nvCxnSpPr>
            <p:spPr>
              <a:xfrm rot="-5400000" flipH="1">
                <a:off x="7581350" y="1644100"/>
                <a:ext cx="739200" cy="3771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27" name="Google Shape;1227;p48"/>
            <p:cNvCxnSpPr/>
            <p:nvPr/>
          </p:nvCxnSpPr>
          <p:spPr>
            <a:xfrm>
              <a:off x="2724313" y="3124245"/>
              <a:ext cx="739200" cy="365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38" name="Google Shape;1238;p48"/>
          <p:cNvGrpSpPr/>
          <p:nvPr/>
        </p:nvGrpSpPr>
        <p:grpSpPr>
          <a:xfrm>
            <a:off x="2727087" y="813082"/>
            <a:ext cx="259200" cy="358500"/>
            <a:chOff x="2981100" y="2202000"/>
            <a:chExt cx="259200" cy="358500"/>
          </a:xfrm>
        </p:grpSpPr>
        <p:cxnSp>
          <p:nvCxnSpPr>
            <p:cNvPr id="1239" name="Google Shape;1239;p48"/>
            <p:cNvCxnSpPr/>
            <p:nvPr/>
          </p:nvCxnSpPr>
          <p:spPr>
            <a:xfrm>
              <a:off x="2981100" y="2202000"/>
              <a:ext cx="259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0" name="Google Shape;1240;p48"/>
            <p:cNvCxnSpPr/>
            <p:nvPr/>
          </p:nvCxnSpPr>
          <p:spPr>
            <a:xfrm>
              <a:off x="2981100" y="2291550"/>
              <a:ext cx="259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1" name="Google Shape;1241;p48"/>
            <p:cNvCxnSpPr/>
            <p:nvPr/>
          </p:nvCxnSpPr>
          <p:spPr>
            <a:xfrm>
              <a:off x="2981100" y="2381250"/>
              <a:ext cx="259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2" name="Google Shape;1242;p48"/>
            <p:cNvCxnSpPr/>
            <p:nvPr/>
          </p:nvCxnSpPr>
          <p:spPr>
            <a:xfrm>
              <a:off x="2981100" y="2470800"/>
              <a:ext cx="259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3" name="Google Shape;1243;p48"/>
            <p:cNvCxnSpPr/>
            <p:nvPr/>
          </p:nvCxnSpPr>
          <p:spPr>
            <a:xfrm>
              <a:off x="2981100" y="2560500"/>
              <a:ext cx="259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44" name="Google Shape;1244;p48"/>
          <p:cNvSpPr/>
          <p:nvPr/>
        </p:nvSpPr>
        <p:spPr>
          <a:xfrm>
            <a:off x="1365363" y="3926850"/>
            <a:ext cx="183000" cy="158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48"/>
          <p:cNvSpPr/>
          <p:nvPr/>
        </p:nvSpPr>
        <p:spPr>
          <a:xfrm rot="10800000">
            <a:off x="3591250" y="404382"/>
            <a:ext cx="114600" cy="99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6" name="Google Shape;1246;p48"/>
          <p:cNvCxnSpPr/>
          <p:nvPr/>
        </p:nvCxnSpPr>
        <p:spPr>
          <a:xfrm rot="-5400000" flipH="1">
            <a:off x="6781850" y="652557"/>
            <a:ext cx="1203900" cy="8001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247" name="Google Shape;1247;p48"/>
          <p:cNvCxnSpPr/>
          <p:nvPr/>
        </p:nvCxnSpPr>
        <p:spPr>
          <a:xfrm rot="-5400000" flipH="1">
            <a:off x="6111200" y="492682"/>
            <a:ext cx="824400" cy="800100"/>
          </a:xfrm>
          <a:prstGeom prst="bentConnector3">
            <a:avLst>
              <a:gd name="adj1" fmla="val 99824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248" name="Google Shape;1248;p48"/>
          <p:cNvSpPr/>
          <p:nvPr/>
        </p:nvSpPr>
        <p:spPr>
          <a:xfrm>
            <a:off x="7988813" y="3983525"/>
            <a:ext cx="136500" cy="136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8"/>
          <p:cNvSpPr/>
          <p:nvPr/>
        </p:nvSpPr>
        <p:spPr>
          <a:xfrm>
            <a:off x="7152075" y="942832"/>
            <a:ext cx="99300" cy="9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48"/>
          <p:cNvGrpSpPr/>
          <p:nvPr/>
        </p:nvGrpSpPr>
        <p:grpSpPr>
          <a:xfrm>
            <a:off x="6697131" y="4601587"/>
            <a:ext cx="259200" cy="89550"/>
            <a:chOff x="6984788" y="3710550"/>
            <a:chExt cx="259200" cy="89550"/>
          </a:xfrm>
        </p:grpSpPr>
        <p:cxnSp>
          <p:nvCxnSpPr>
            <p:cNvPr id="1251" name="Google Shape;1251;p48"/>
            <p:cNvCxnSpPr/>
            <p:nvPr/>
          </p:nvCxnSpPr>
          <p:spPr>
            <a:xfrm>
              <a:off x="6984788" y="3710550"/>
              <a:ext cx="259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2" name="Google Shape;1252;p48"/>
            <p:cNvCxnSpPr/>
            <p:nvPr/>
          </p:nvCxnSpPr>
          <p:spPr>
            <a:xfrm>
              <a:off x="6984788" y="3800100"/>
              <a:ext cx="259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53" name="Google Shape;1253;p48"/>
          <p:cNvSpPr/>
          <p:nvPr/>
        </p:nvSpPr>
        <p:spPr>
          <a:xfrm>
            <a:off x="5853638" y="4002125"/>
            <a:ext cx="114600" cy="99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5" name="Google Shape;1255;p48"/>
          <p:cNvGrpSpPr/>
          <p:nvPr/>
        </p:nvGrpSpPr>
        <p:grpSpPr>
          <a:xfrm>
            <a:off x="8302603" y="450657"/>
            <a:ext cx="443148" cy="443148"/>
            <a:chOff x="2787725" y="238125"/>
            <a:chExt cx="513200" cy="513200"/>
          </a:xfrm>
        </p:grpSpPr>
        <p:sp>
          <p:nvSpPr>
            <p:cNvPr id="1256" name="Google Shape;1256;p48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>
            <a:spLocks noGrp="1"/>
          </p:cNvSpPr>
          <p:nvPr>
            <p:ph type="title"/>
          </p:nvPr>
        </p:nvSpPr>
        <p:spPr>
          <a:xfrm>
            <a:off x="2700752" y="239068"/>
            <a:ext cx="4171536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2"/>
                </a:solidFill>
              </a:rPr>
              <a:t>Nội dung báo cáo</a:t>
            </a:r>
            <a:endParaRPr sz="3200"/>
          </a:p>
        </p:txBody>
      </p:sp>
      <p:sp>
        <p:nvSpPr>
          <p:cNvPr id="352" name="Google Shape;352;p28"/>
          <p:cNvSpPr txBox="1">
            <a:spLocks noGrp="1"/>
          </p:cNvSpPr>
          <p:nvPr>
            <p:ph type="subTitle" idx="3"/>
          </p:nvPr>
        </p:nvSpPr>
        <p:spPr>
          <a:xfrm>
            <a:off x="922151" y="1804038"/>
            <a:ext cx="4771638" cy="4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tx1"/>
                </a:solidFill>
                <a:latin typeface="Space Mono"/>
              </a:rPr>
              <a:t>Lý thuyết tổng quan</a:t>
            </a:r>
            <a:endParaRPr sz="3000" b="1">
              <a:solidFill>
                <a:schemeClr val="tx1"/>
              </a:solidFill>
              <a:latin typeface="Space Mono"/>
            </a:endParaRPr>
          </a:p>
        </p:txBody>
      </p:sp>
      <p:sp>
        <p:nvSpPr>
          <p:cNvPr id="354" name="Google Shape;354;p28"/>
          <p:cNvSpPr txBox="1">
            <a:spLocks noGrp="1"/>
          </p:cNvSpPr>
          <p:nvPr>
            <p:ph type="subTitle" idx="5"/>
          </p:nvPr>
        </p:nvSpPr>
        <p:spPr>
          <a:xfrm>
            <a:off x="922151" y="2998035"/>
            <a:ext cx="7793224" cy="4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3000" b="1">
                <a:solidFill>
                  <a:schemeClr val="tx1"/>
                </a:solidFill>
                <a:latin typeface="Space Mono"/>
              </a:rPr>
              <a:t>Thực hiện </a:t>
            </a:r>
            <a:r>
              <a:rPr lang="en-US" sz="3000" b="1">
                <a:solidFill>
                  <a:schemeClr val="tx1"/>
                </a:solidFill>
                <a:latin typeface="Space Mono"/>
              </a:rPr>
              <a:t>đề tài – Cài đặt/Demo</a:t>
            </a:r>
            <a:endParaRPr sz="3000" b="1">
              <a:solidFill>
                <a:schemeClr val="tx1"/>
              </a:solidFill>
              <a:latin typeface="Space Mono"/>
            </a:endParaRPr>
          </a:p>
        </p:txBody>
      </p:sp>
      <p:grpSp>
        <p:nvGrpSpPr>
          <p:cNvPr id="358" name="Google Shape;358;p28"/>
          <p:cNvGrpSpPr/>
          <p:nvPr/>
        </p:nvGrpSpPr>
        <p:grpSpPr>
          <a:xfrm>
            <a:off x="7841078" y="4291607"/>
            <a:ext cx="443148" cy="443148"/>
            <a:chOff x="2787725" y="238125"/>
            <a:chExt cx="513200" cy="513200"/>
          </a:xfrm>
        </p:grpSpPr>
        <p:sp>
          <p:nvSpPr>
            <p:cNvPr id="359" name="Google Shape;359;p28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28"/>
          <p:cNvSpPr/>
          <p:nvPr/>
        </p:nvSpPr>
        <p:spPr>
          <a:xfrm>
            <a:off x="3932000" y="4466679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8">
            <a:hlinkClick r:id="rId3" action="ppaction://hlinksldjump"/>
          </p:cNvPr>
          <p:cNvSpPr txBox="1"/>
          <p:nvPr/>
        </p:nvSpPr>
        <p:spPr>
          <a:xfrm>
            <a:off x="0" y="1651414"/>
            <a:ext cx="594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u="sng">
                <a:solidFill>
                  <a:schemeClr val="tx1"/>
                </a:solidFill>
                <a:latin typeface="Antonio"/>
                <a:ea typeface="Antonio"/>
                <a:cs typeface="Antonio"/>
                <a:sym typeface="Antonio"/>
              </a:rPr>
              <a:t>01</a:t>
            </a:r>
            <a:endParaRPr sz="2800" b="1" u="sng">
              <a:solidFill>
                <a:schemeClr val="tx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365" name="Google Shape;365;p28">
            <a:hlinkClick r:id="rId4" action="ppaction://hlinksldjump"/>
          </p:cNvPr>
          <p:cNvSpPr txBox="1"/>
          <p:nvPr/>
        </p:nvSpPr>
        <p:spPr>
          <a:xfrm>
            <a:off x="0" y="2861700"/>
            <a:ext cx="594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u="sng">
                <a:solidFill>
                  <a:schemeClr val="tx1"/>
                </a:solidFill>
                <a:latin typeface="Antonio"/>
                <a:ea typeface="Antonio"/>
                <a:cs typeface="Antonio"/>
                <a:sym typeface="Antonio"/>
              </a:rPr>
              <a:t>02</a:t>
            </a:r>
            <a:endParaRPr sz="2800" b="1" u="sng">
              <a:solidFill>
                <a:schemeClr val="tx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21" name="Google Shape;332;p27">
            <a:hlinkClick r:id="" action="ppaction://noaction"/>
            <a:extLst>
              <a:ext uri="{FF2B5EF4-FFF2-40B4-BE49-F238E27FC236}">
                <a16:creationId xmlns:a16="http://schemas.microsoft.com/office/drawing/2014/main" id="{8B29CDE5-41A9-44CE-A111-940BADB03FEE}"/>
              </a:ext>
            </a:extLst>
          </p:cNvPr>
          <p:cNvSpPr txBox="1"/>
          <p:nvPr/>
        </p:nvSpPr>
        <p:spPr>
          <a:xfrm>
            <a:off x="8377827" y="4645800"/>
            <a:ext cx="594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rPr>
              <a:t>04</a:t>
            </a:r>
            <a:endParaRPr sz="2000" b="1" u="sng">
              <a:solidFill>
                <a:schemeClr val="dk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"/>
          <p:cNvSpPr txBox="1">
            <a:spLocks noGrp="1"/>
          </p:cNvSpPr>
          <p:nvPr>
            <p:ph type="title"/>
          </p:nvPr>
        </p:nvSpPr>
        <p:spPr>
          <a:xfrm>
            <a:off x="1252225" y="1859775"/>
            <a:ext cx="4846200" cy="15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Tổng quan đề tài</a:t>
            </a:r>
            <a:endParaRPr sz="4800" b="1">
              <a:solidFill>
                <a:schemeClr val="lt2"/>
              </a:solidFill>
            </a:endParaRPr>
          </a:p>
        </p:txBody>
      </p:sp>
      <p:sp>
        <p:nvSpPr>
          <p:cNvPr id="373" name="Google Shape;373;p29"/>
          <p:cNvSpPr txBox="1">
            <a:spLocks noGrp="1"/>
          </p:cNvSpPr>
          <p:nvPr>
            <p:ph type="title" idx="2"/>
          </p:nvPr>
        </p:nvSpPr>
        <p:spPr>
          <a:xfrm>
            <a:off x="1334257" y="534975"/>
            <a:ext cx="978900" cy="13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01</a:t>
            </a:r>
            <a:endParaRPr sz="6600"/>
          </a:p>
        </p:txBody>
      </p:sp>
      <p:grpSp>
        <p:nvGrpSpPr>
          <p:cNvPr id="374" name="Google Shape;374;p29"/>
          <p:cNvGrpSpPr/>
          <p:nvPr/>
        </p:nvGrpSpPr>
        <p:grpSpPr>
          <a:xfrm>
            <a:off x="6812500" y="2835759"/>
            <a:ext cx="1905700" cy="1858183"/>
            <a:chOff x="3699850" y="3437725"/>
            <a:chExt cx="2090500" cy="2038375"/>
          </a:xfrm>
        </p:grpSpPr>
        <p:sp>
          <p:nvSpPr>
            <p:cNvPr id="375" name="Google Shape;375;p29"/>
            <p:cNvSpPr/>
            <p:nvPr/>
          </p:nvSpPr>
          <p:spPr>
            <a:xfrm>
              <a:off x="4505875" y="4020150"/>
              <a:ext cx="328250" cy="462700"/>
            </a:xfrm>
            <a:custGeom>
              <a:avLst/>
              <a:gdLst/>
              <a:ahLst/>
              <a:cxnLst/>
              <a:rect l="l" t="t" r="r" b="b"/>
              <a:pathLst>
                <a:path w="13130" h="18508" extrusionOk="0">
                  <a:moveTo>
                    <a:pt x="940" y="1"/>
                  </a:moveTo>
                  <a:lnTo>
                    <a:pt x="1" y="640"/>
                  </a:lnTo>
                  <a:lnTo>
                    <a:pt x="12190" y="18507"/>
                  </a:lnTo>
                  <a:lnTo>
                    <a:pt x="13129" y="17868"/>
                  </a:lnTo>
                  <a:lnTo>
                    <a:pt x="9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4509625" y="3711675"/>
              <a:ext cx="462750" cy="328250"/>
            </a:xfrm>
            <a:custGeom>
              <a:avLst/>
              <a:gdLst/>
              <a:ahLst/>
              <a:cxnLst/>
              <a:rect l="l" t="t" r="r" b="b"/>
              <a:pathLst>
                <a:path w="18510" h="13130" extrusionOk="0">
                  <a:moveTo>
                    <a:pt x="17868" y="0"/>
                  </a:moveTo>
                  <a:lnTo>
                    <a:pt x="1" y="12187"/>
                  </a:lnTo>
                  <a:lnTo>
                    <a:pt x="643" y="13129"/>
                  </a:lnTo>
                  <a:lnTo>
                    <a:pt x="18510" y="940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4950750" y="3719175"/>
              <a:ext cx="188375" cy="509725"/>
            </a:xfrm>
            <a:custGeom>
              <a:avLst/>
              <a:gdLst/>
              <a:ahLst/>
              <a:cxnLst/>
              <a:rect l="l" t="t" r="r" b="b"/>
              <a:pathLst>
                <a:path w="7535" h="20389" extrusionOk="0">
                  <a:moveTo>
                    <a:pt x="1082" y="0"/>
                  </a:moveTo>
                  <a:lnTo>
                    <a:pt x="1" y="351"/>
                  </a:lnTo>
                  <a:lnTo>
                    <a:pt x="6454" y="20388"/>
                  </a:lnTo>
                  <a:lnTo>
                    <a:pt x="7535" y="20038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4697850" y="4472325"/>
              <a:ext cx="138625" cy="600675"/>
            </a:xfrm>
            <a:custGeom>
              <a:avLst/>
              <a:gdLst/>
              <a:ahLst/>
              <a:cxnLst/>
              <a:rect l="l" t="t" r="r" b="b"/>
              <a:pathLst>
                <a:path w="5545" h="24027" extrusionOk="0">
                  <a:moveTo>
                    <a:pt x="4428" y="1"/>
                  </a:moveTo>
                  <a:lnTo>
                    <a:pt x="0" y="23821"/>
                  </a:lnTo>
                  <a:lnTo>
                    <a:pt x="1118" y="24027"/>
                  </a:lnTo>
                  <a:lnTo>
                    <a:pt x="5545" y="209"/>
                  </a:lnTo>
                  <a:lnTo>
                    <a:pt x="44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4813325" y="4213300"/>
              <a:ext cx="321575" cy="272475"/>
            </a:xfrm>
            <a:custGeom>
              <a:avLst/>
              <a:gdLst/>
              <a:ahLst/>
              <a:cxnLst/>
              <a:rect l="l" t="t" r="r" b="b"/>
              <a:pathLst>
                <a:path w="12863" h="10899" extrusionOk="0">
                  <a:moveTo>
                    <a:pt x="12137" y="1"/>
                  </a:moveTo>
                  <a:lnTo>
                    <a:pt x="0" y="10020"/>
                  </a:lnTo>
                  <a:lnTo>
                    <a:pt x="726" y="10898"/>
                  </a:lnTo>
                  <a:lnTo>
                    <a:pt x="12862" y="879"/>
                  </a:lnTo>
                  <a:lnTo>
                    <a:pt x="121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5117025" y="4213375"/>
              <a:ext cx="662575" cy="532375"/>
            </a:xfrm>
            <a:custGeom>
              <a:avLst/>
              <a:gdLst/>
              <a:ahLst/>
              <a:cxnLst/>
              <a:rect l="l" t="t" r="r" b="b"/>
              <a:pathLst>
                <a:path w="26503" h="21295" extrusionOk="0">
                  <a:moveTo>
                    <a:pt x="706" y="1"/>
                  </a:moveTo>
                  <a:lnTo>
                    <a:pt x="0" y="896"/>
                  </a:lnTo>
                  <a:lnTo>
                    <a:pt x="25796" y="21295"/>
                  </a:lnTo>
                  <a:lnTo>
                    <a:pt x="26502" y="20403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5102000" y="4716475"/>
              <a:ext cx="671825" cy="648825"/>
            </a:xfrm>
            <a:custGeom>
              <a:avLst/>
              <a:gdLst/>
              <a:ahLst/>
              <a:cxnLst/>
              <a:rect l="l" t="t" r="r" b="b"/>
              <a:pathLst>
                <a:path w="26873" h="25953" extrusionOk="0">
                  <a:moveTo>
                    <a:pt x="26080" y="1"/>
                  </a:moveTo>
                  <a:lnTo>
                    <a:pt x="1" y="25133"/>
                  </a:lnTo>
                  <a:lnTo>
                    <a:pt x="790" y="25953"/>
                  </a:lnTo>
                  <a:lnTo>
                    <a:pt x="26872" y="821"/>
                  </a:lnTo>
                  <a:lnTo>
                    <a:pt x="26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4703275" y="5058450"/>
              <a:ext cx="410000" cy="314625"/>
            </a:xfrm>
            <a:custGeom>
              <a:avLst/>
              <a:gdLst/>
              <a:ahLst/>
              <a:cxnLst/>
              <a:rect l="l" t="t" r="r" b="b"/>
              <a:pathLst>
                <a:path w="16400" h="12585" extrusionOk="0">
                  <a:moveTo>
                    <a:pt x="681" y="1"/>
                  </a:moveTo>
                  <a:lnTo>
                    <a:pt x="0" y="912"/>
                  </a:lnTo>
                  <a:lnTo>
                    <a:pt x="15722" y="12585"/>
                  </a:lnTo>
                  <a:lnTo>
                    <a:pt x="16400" y="11671"/>
                  </a:lnTo>
                  <a:lnTo>
                    <a:pt x="6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4295350" y="3498375"/>
              <a:ext cx="673350" cy="238675"/>
            </a:xfrm>
            <a:custGeom>
              <a:avLst/>
              <a:gdLst/>
              <a:ahLst/>
              <a:cxnLst/>
              <a:rect l="l" t="t" r="r" b="b"/>
              <a:pathLst>
                <a:path w="26934" h="9547" extrusionOk="0">
                  <a:moveTo>
                    <a:pt x="345" y="0"/>
                  </a:moveTo>
                  <a:lnTo>
                    <a:pt x="1" y="1084"/>
                  </a:lnTo>
                  <a:lnTo>
                    <a:pt x="26589" y="9547"/>
                  </a:lnTo>
                  <a:lnTo>
                    <a:pt x="26934" y="8463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4286525" y="3506225"/>
              <a:ext cx="244250" cy="527375"/>
            </a:xfrm>
            <a:custGeom>
              <a:avLst/>
              <a:gdLst/>
              <a:ahLst/>
              <a:cxnLst/>
              <a:rect l="l" t="t" r="r" b="b"/>
              <a:pathLst>
                <a:path w="9770" h="21095" extrusionOk="0">
                  <a:moveTo>
                    <a:pt x="1049" y="0"/>
                  </a:moveTo>
                  <a:lnTo>
                    <a:pt x="1" y="445"/>
                  </a:lnTo>
                  <a:lnTo>
                    <a:pt x="8722" y="21094"/>
                  </a:lnTo>
                  <a:lnTo>
                    <a:pt x="9770" y="20652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3844150" y="4017100"/>
              <a:ext cx="682525" cy="564625"/>
            </a:xfrm>
            <a:custGeom>
              <a:avLst/>
              <a:gdLst/>
              <a:ahLst/>
              <a:cxnLst/>
              <a:rect l="l" t="t" r="r" b="b"/>
              <a:pathLst>
                <a:path w="27301" h="22585" extrusionOk="0">
                  <a:moveTo>
                    <a:pt x="26581" y="0"/>
                  </a:moveTo>
                  <a:lnTo>
                    <a:pt x="1" y="21703"/>
                  </a:lnTo>
                  <a:lnTo>
                    <a:pt x="721" y="22584"/>
                  </a:lnTo>
                  <a:lnTo>
                    <a:pt x="27301" y="884"/>
                  </a:lnTo>
                  <a:lnTo>
                    <a:pt x="265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3851875" y="4460525"/>
              <a:ext cx="972025" cy="124250"/>
            </a:xfrm>
            <a:custGeom>
              <a:avLst/>
              <a:gdLst/>
              <a:ahLst/>
              <a:cxnLst/>
              <a:rect l="l" t="t" r="r" b="b"/>
              <a:pathLst>
                <a:path w="38881" h="4970" extrusionOk="0">
                  <a:moveTo>
                    <a:pt x="38767" y="0"/>
                  </a:moveTo>
                  <a:lnTo>
                    <a:pt x="0" y="3835"/>
                  </a:lnTo>
                  <a:lnTo>
                    <a:pt x="112" y="4969"/>
                  </a:lnTo>
                  <a:lnTo>
                    <a:pt x="38881" y="1131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3775300" y="4556325"/>
              <a:ext cx="943200" cy="526050"/>
            </a:xfrm>
            <a:custGeom>
              <a:avLst/>
              <a:gdLst/>
              <a:ahLst/>
              <a:cxnLst/>
              <a:rect l="l" t="t" r="r" b="b"/>
              <a:pathLst>
                <a:path w="37728" h="21042" extrusionOk="0">
                  <a:moveTo>
                    <a:pt x="543" y="1"/>
                  </a:moveTo>
                  <a:lnTo>
                    <a:pt x="1" y="1004"/>
                  </a:lnTo>
                  <a:lnTo>
                    <a:pt x="37189" y="21042"/>
                  </a:lnTo>
                  <a:lnTo>
                    <a:pt x="37728" y="20041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4641150" y="4361675"/>
              <a:ext cx="252525" cy="230025"/>
            </a:xfrm>
            <a:custGeom>
              <a:avLst/>
              <a:gdLst/>
              <a:ahLst/>
              <a:cxnLst/>
              <a:rect l="l" t="t" r="r" b="b"/>
              <a:pathLst>
                <a:path w="10101" h="9201" extrusionOk="0">
                  <a:moveTo>
                    <a:pt x="5054" y="0"/>
                  </a:moveTo>
                  <a:cubicBezTo>
                    <a:pt x="4715" y="0"/>
                    <a:pt x="4372" y="38"/>
                    <a:pt x="4028" y="116"/>
                  </a:cubicBezTo>
                  <a:cubicBezTo>
                    <a:pt x="1551" y="680"/>
                    <a:pt x="1" y="3145"/>
                    <a:pt x="565" y="5622"/>
                  </a:cubicBezTo>
                  <a:cubicBezTo>
                    <a:pt x="1051" y="7754"/>
                    <a:pt x="2946" y="9200"/>
                    <a:pt x="5047" y="9200"/>
                  </a:cubicBezTo>
                  <a:cubicBezTo>
                    <a:pt x="5385" y="9200"/>
                    <a:pt x="5729" y="9163"/>
                    <a:pt x="6073" y="9085"/>
                  </a:cubicBezTo>
                  <a:cubicBezTo>
                    <a:pt x="8549" y="8520"/>
                    <a:pt x="10100" y="6055"/>
                    <a:pt x="9536" y="3579"/>
                  </a:cubicBezTo>
                  <a:cubicBezTo>
                    <a:pt x="9050" y="1446"/>
                    <a:pt x="7154" y="0"/>
                    <a:pt x="50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3699850" y="4486525"/>
              <a:ext cx="252500" cy="230025"/>
            </a:xfrm>
            <a:custGeom>
              <a:avLst/>
              <a:gdLst/>
              <a:ahLst/>
              <a:cxnLst/>
              <a:rect l="l" t="t" r="r" b="b"/>
              <a:pathLst>
                <a:path w="10100" h="9201" extrusionOk="0">
                  <a:moveTo>
                    <a:pt x="5055" y="0"/>
                  </a:moveTo>
                  <a:cubicBezTo>
                    <a:pt x="4716" y="0"/>
                    <a:pt x="4372" y="38"/>
                    <a:pt x="4028" y="116"/>
                  </a:cubicBezTo>
                  <a:cubicBezTo>
                    <a:pt x="1551" y="681"/>
                    <a:pt x="1" y="3146"/>
                    <a:pt x="565" y="5622"/>
                  </a:cubicBezTo>
                  <a:cubicBezTo>
                    <a:pt x="1051" y="7754"/>
                    <a:pt x="2946" y="9201"/>
                    <a:pt x="5047" y="9201"/>
                  </a:cubicBezTo>
                  <a:cubicBezTo>
                    <a:pt x="5385" y="9201"/>
                    <a:pt x="5729" y="9163"/>
                    <a:pt x="6073" y="9085"/>
                  </a:cubicBezTo>
                  <a:cubicBezTo>
                    <a:pt x="8549" y="8521"/>
                    <a:pt x="10100" y="6055"/>
                    <a:pt x="9536" y="3579"/>
                  </a:cubicBezTo>
                  <a:cubicBezTo>
                    <a:pt x="9050" y="1445"/>
                    <a:pt x="7155" y="0"/>
                    <a:pt x="5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4987025" y="5246075"/>
              <a:ext cx="252425" cy="230025"/>
            </a:xfrm>
            <a:custGeom>
              <a:avLst/>
              <a:gdLst/>
              <a:ahLst/>
              <a:cxnLst/>
              <a:rect l="l" t="t" r="r" b="b"/>
              <a:pathLst>
                <a:path w="10097" h="9201" extrusionOk="0">
                  <a:moveTo>
                    <a:pt x="5053" y="0"/>
                  </a:moveTo>
                  <a:cubicBezTo>
                    <a:pt x="4714" y="0"/>
                    <a:pt x="4371" y="38"/>
                    <a:pt x="4027" y="116"/>
                  </a:cubicBezTo>
                  <a:cubicBezTo>
                    <a:pt x="1551" y="680"/>
                    <a:pt x="0" y="3146"/>
                    <a:pt x="564" y="5622"/>
                  </a:cubicBezTo>
                  <a:cubicBezTo>
                    <a:pt x="1050" y="7754"/>
                    <a:pt x="2946" y="9201"/>
                    <a:pt x="5045" y="9201"/>
                  </a:cubicBezTo>
                  <a:cubicBezTo>
                    <a:pt x="5383" y="9201"/>
                    <a:pt x="5726" y="9163"/>
                    <a:pt x="6070" y="9085"/>
                  </a:cubicBezTo>
                  <a:cubicBezTo>
                    <a:pt x="8546" y="8521"/>
                    <a:pt x="10097" y="6055"/>
                    <a:pt x="9533" y="3579"/>
                  </a:cubicBezTo>
                  <a:cubicBezTo>
                    <a:pt x="9047" y="1447"/>
                    <a:pt x="7151" y="0"/>
                    <a:pt x="5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5008075" y="4108275"/>
              <a:ext cx="252450" cy="230025"/>
            </a:xfrm>
            <a:custGeom>
              <a:avLst/>
              <a:gdLst/>
              <a:ahLst/>
              <a:cxnLst/>
              <a:rect l="l" t="t" r="r" b="b"/>
              <a:pathLst>
                <a:path w="10098" h="9201" extrusionOk="0">
                  <a:moveTo>
                    <a:pt x="5053" y="1"/>
                  </a:moveTo>
                  <a:cubicBezTo>
                    <a:pt x="4715" y="1"/>
                    <a:pt x="4371" y="38"/>
                    <a:pt x="4027" y="116"/>
                  </a:cubicBezTo>
                  <a:cubicBezTo>
                    <a:pt x="1551" y="681"/>
                    <a:pt x="0" y="3146"/>
                    <a:pt x="565" y="5622"/>
                  </a:cubicBezTo>
                  <a:cubicBezTo>
                    <a:pt x="1050" y="7755"/>
                    <a:pt x="2946" y="9201"/>
                    <a:pt x="5045" y="9201"/>
                  </a:cubicBezTo>
                  <a:cubicBezTo>
                    <a:pt x="5383" y="9201"/>
                    <a:pt x="5726" y="9163"/>
                    <a:pt x="6070" y="9085"/>
                  </a:cubicBezTo>
                  <a:cubicBezTo>
                    <a:pt x="8549" y="8521"/>
                    <a:pt x="10097" y="6056"/>
                    <a:pt x="9533" y="3579"/>
                  </a:cubicBezTo>
                  <a:cubicBezTo>
                    <a:pt x="9047" y="1447"/>
                    <a:pt x="7151" y="1"/>
                    <a:pt x="5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4138400" y="3437725"/>
              <a:ext cx="252525" cy="230025"/>
            </a:xfrm>
            <a:custGeom>
              <a:avLst/>
              <a:gdLst/>
              <a:ahLst/>
              <a:cxnLst/>
              <a:rect l="l" t="t" r="r" b="b"/>
              <a:pathLst>
                <a:path w="10101" h="9201" extrusionOk="0">
                  <a:moveTo>
                    <a:pt x="5054" y="1"/>
                  </a:moveTo>
                  <a:cubicBezTo>
                    <a:pt x="4715" y="1"/>
                    <a:pt x="4372" y="38"/>
                    <a:pt x="4028" y="117"/>
                  </a:cubicBezTo>
                  <a:cubicBezTo>
                    <a:pt x="1551" y="681"/>
                    <a:pt x="1" y="3146"/>
                    <a:pt x="565" y="5622"/>
                  </a:cubicBezTo>
                  <a:cubicBezTo>
                    <a:pt x="1051" y="7755"/>
                    <a:pt x="2946" y="9201"/>
                    <a:pt x="5047" y="9201"/>
                  </a:cubicBezTo>
                  <a:cubicBezTo>
                    <a:pt x="5385" y="9201"/>
                    <a:pt x="5729" y="9163"/>
                    <a:pt x="6073" y="9085"/>
                  </a:cubicBezTo>
                  <a:cubicBezTo>
                    <a:pt x="8549" y="8521"/>
                    <a:pt x="10100" y="6056"/>
                    <a:pt x="9536" y="3580"/>
                  </a:cubicBezTo>
                  <a:cubicBezTo>
                    <a:pt x="9050" y="1447"/>
                    <a:pt x="7154" y="1"/>
                    <a:pt x="50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5537925" y="4615475"/>
              <a:ext cx="252425" cy="230100"/>
            </a:xfrm>
            <a:custGeom>
              <a:avLst/>
              <a:gdLst/>
              <a:ahLst/>
              <a:cxnLst/>
              <a:rect l="l" t="t" r="r" b="b"/>
              <a:pathLst>
                <a:path w="10097" h="9204" extrusionOk="0">
                  <a:moveTo>
                    <a:pt x="5053" y="1"/>
                  </a:moveTo>
                  <a:cubicBezTo>
                    <a:pt x="4714" y="1"/>
                    <a:pt x="4371" y="38"/>
                    <a:pt x="4027" y="116"/>
                  </a:cubicBezTo>
                  <a:cubicBezTo>
                    <a:pt x="1551" y="681"/>
                    <a:pt x="0" y="3149"/>
                    <a:pt x="564" y="5625"/>
                  </a:cubicBezTo>
                  <a:cubicBezTo>
                    <a:pt x="1050" y="7757"/>
                    <a:pt x="2946" y="9204"/>
                    <a:pt x="5045" y="9204"/>
                  </a:cubicBezTo>
                  <a:cubicBezTo>
                    <a:pt x="5383" y="9204"/>
                    <a:pt x="5726" y="9166"/>
                    <a:pt x="6070" y="9088"/>
                  </a:cubicBezTo>
                  <a:cubicBezTo>
                    <a:pt x="8546" y="8524"/>
                    <a:pt x="10097" y="6058"/>
                    <a:pt x="9533" y="3582"/>
                  </a:cubicBezTo>
                  <a:cubicBezTo>
                    <a:pt x="9047" y="1447"/>
                    <a:pt x="7151" y="1"/>
                    <a:pt x="5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384575" y="3897000"/>
              <a:ext cx="252500" cy="230100"/>
            </a:xfrm>
            <a:custGeom>
              <a:avLst/>
              <a:gdLst/>
              <a:ahLst/>
              <a:cxnLst/>
              <a:rect l="l" t="t" r="r" b="b"/>
              <a:pathLst>
                <a:path w="10100" h="9204" extrusionOk="0">
                  <a:moveTo>
                    <a:pt x="5054" y="0"/>
                  </a:moveTo>
                  <a:cubicBezTo>
                    <a:pt x="4715" y="0"/>
                    <a:pt x="4371" y="38"/>
                    <a:pt x="4027" y="116"/>
                  </a:cubicBezTo>
                  <a:cubicBezTo>
                    <a:pt x="1551" y="680"/>
                    <a:pt x="0" y="3145"/>
                    <a:pt x="564" y="5624"/>
                  </a:cubicBezTo>
                  <a:cubicBezTo>
                    <a:pt x="1050" y="7757"/>
                    <a:pt x="2946" y="9203"/>
                    <a:pt x="5046" y="9203"/>
                  </a:cubicBezTo>
                  <a:cubicBezTo>
                    <a:pt x="5385" y="9203"/>
                    <a:pt x="5729" y="9166"/>
                    <a:pt x="6073" y="9087"/>
                  </a:cubicBezTo>
                  <a:cubicBezTo>
                    <a:pt x="8549" y="8523"/>
                    <a:pt x="10100" y="6058"/>
                    <a:pt x="9535" y="3579"/>
                  </a:cubicBezTo>
                  <a:cubicBezTo>
                    <a:pt x="9050" y="1446"/>
                    <a:pt x="7154" y="0"/>
                    <a:pt x="50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4858425" y="3663950"/>
              <a:ext cx="252425" cy="230025"/>
            </a:xfrm>
            <a:custGeom>
              <a:avLst/>
              <a:gdLst/>
              <a:ahLst/>
              <a:cxnLst/>
              <a:rect l="l" t="t" r="r" b="b"/>
              <a:pathLst>
                <a:path w="10097" h="9201" extrusionOk="0">
                  <a:moveTo>
                    <a:pt x="5052" y="1"/>
                  </a:moveTo>
                  <a:cubicBezTo>
                    <a:pt x="4714" y="1"/>
                    <a:pt x="4371" y="38"/>
                    <a:pt x="4027" y="117"/>
                  </a:cubicBezTo>
                  <a:cubicBezTo>
                    <a:pt x="1551" y="681"/>
                    <a:pt x="0" y="3146"/>
                    <a:pt x="564" y="5622"/>
                  </a:cubicBezTo>
                  <a:cubicBezTo>
                    <a:pt x="1050" y="7755"/>
                    <a:pt x="2946" y="9201"/>
                    <a:pt x="5044" y="9201"/>
                  </a:cubicBezTo>
                  <a:cubicBezTo>
                    <a:pt x="5383" y="9201"/>
                    <a:pt x="5726" y="9163"/>
                    <a:pt x="6070" y="9085"/>
                  </a:cubicBezTo>
                  <a:cubicBezTo>
                    <a:pt x="8546" y="8521"/>
                    <a:pt x="10097" y="6056"/>
                    <a:pt x="9533" y="3580"/>
                  </a:cubicBezTo>
                  <a:cubicBezTo>
                    <a:pt x="9047" y="1447"/>
                    <a:pt x="7151" y="1"/>
                    <a:pt x="50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29"/>
          <p:cNvGrpSpPr/>
          <p:nvPr/>
        </p:nvGrpSpPr>
        <p:grpSpPr>
          <a:xfrm>
            <a:off x="5593639" y="785999"/>
            <a:ext cx="1616448" cy="1600201"/>
            <a:chOff x="4885052" y="50999"/>
            <a:chExt cx="1616448" cy="1600201"/>
          </a:xfrm>
        </p:grpSpPr>
        <p:cxnSp>
          <p:nvCxnSpPr>
            <p:cNvPr id="397" name="Google Shape;397;p29"/>
            <p:cNvCxnSpPr/>
            <p:nvPr/>
          </p:nvCxnSpPr>
          <p:spPr>
            <a:xfrm>
              <a:off x="4885052" y="50999"/>
              <a:ext cx="1609200" cy="796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29"/>
            <p:cNvCxnSpPr/>
            <p:nvPr/>
          </p:nvCxnSpPr>
          <p:spPr>
            <a:xfrm>
              <a:off x="6501500" y="856200"/>
              <a:ext cx="0" cy="79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9" name="Google Shape;399;p29"/>
          <p:cNvGrpSpPr/>
          <p:nvPr/>
        </p:nvGrpSpPr>
        <p:grpSpPr>
          <a:xfrm>
            <a:off x="4504099" y="467219"/>
            <a:ext cx="655246" cy="637546"/>
            <a:chOff x="1837200" y="1945425"/>
            <a:chExt cx="1622700" cy="1578475"/>
          </a:xfrm>
        </p:grpSpPr>
        <p:sp>
          <p:nvSpPr>
            <p:cNvPr id="400" name="Google Shape;400;p29"/>
            <p:cNvSpPr/>
            <p:nvPr/>
          </p:nvSpPr>
          <p:spPr>
            <a:xfrm>
              <a:off x="1837200" y="2543100"/>
              <a:ext cx="1025025" cy="980800"/>
            </a:xfrm>
            <a:custGeom>
              <a:avLst/>
              <a:gdLst/>
              <a:ahLst/>
              <a:cxnLst/>
              <a:rect l="l" t="t" r="r" b="b"/>
              <a:pathLst>
                <a:path w="41001" h="39232" extrusionOk="0">
                  <a:moveTo>
                    <a:pt x="39489" y="1512"/>
                  </a:moveTo>
                  <a:lnTo>
                    <a:pt x="39489" y="37716"/>
                  </a:lnTo>
                  <a:lnTo>
                    <a:pt x="1512" y="37716"/>
                  </a:lnTo>
                  <a:lnTo>
                    <a:pt x="1512" y="1512"/>
                  </a:lnTo>
                  <a:close/>
                  <a:moveTo>
                    <a:pt x="0" y="0"/>
                  </a:moveTo>
                  <a:lnTo>
                    <a:pt x="0" y="39231"/>
                  </a:lnTo>
                  <a:lnTo>
                    <a:pt x="41001" y="39231"/>
                  </a:lnTo>
                  <a:lnTo>
                    <a:pt x="410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2434850" y="1945425"/>
              <a:ext cx="1025050" cy="980800"/>
            </a:xfrm>
            <a:custGeom>
              <a:avLst/>
              <a:gdLst/>
              <a:ahLst/>
              <a:cxnLst/>
              <a:rect l="l" t="t" r="r" b="b"/>
              <a:pathLst>
                <a:path w="41002" h="39232" extrusionOk="0">
                  <a:moveTo>
                    <a:pt x="39489" y="1513"/>
                  </a:moveTo>
                  <a:lnTo>
                    <a:pt x="39489" y="37720"/>
                  </a:lnTo>
                  <a:lnTo>
                    <a:pt x="1512" y="37720"/>
                  </a:lnTo>
                  <a:lnTo>
                    <a:pt x="1512" y="1513"/>
                  </a:lnTo>
                  <a:close/>
                  <a:moveTo>
                    <a:pt x="0" y="1"/>
                  </a:moveTo>
                  <a:lnTo>
                    <a:pt x="0" y="39232"/>
                  </a:lnTo>
                  <a:lnTo>
                    <a:pt x="41001" y="39232"/>
                  </a:lnTo>
                  <a:lnTo>
                    <a:pt x="410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1842675" y="1951000"/>
              <a:ext cx="624425" cy="624425"/>
            </a:xfrm>
            <a:custGeom>
              <a:avLst/>
              <a:gdLst/>
              <a:ahLst/>
              <a:cxnLst/>
              <a:rect l="l" t="t" r="r" b="b"/>
              <a:pathLst>
                <a:path w="24977" h="24977" extrusionOk="0">
                  <a:moveTo>
                    <a:pt x="23907" y="0"/>
                  </a:moveTo>
                  <a:lnTo>
                    <a:pt x="1" y="23907"/>
                  </a:lnTo>
                  <a:lnTo>
                    <a:pt x="1071" y="24977"/>
                  </a:lnTo>
                  <a:lnTo>
                    <a:pt x="24977" y="1070"/>
                  </a:lnTo>
                  <a:lnTo>
                    <a:pt x="23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2829900" y="1951000"/>
              <a:ext cx="624425" cy="624425"/>
            </a:xfrm>
            <a:custGeom>
              <a:avLst/>
              <a:gdLst/>
              <a:ahLst/>
              <a:cxnLst/>
              <a:rect l="l" t="t" r="r" b="b"/>
              <a:pathLst>
                <a:path w="24977" h="24977" extrusionOk="0">
                  <a:moveTo>
                    <a:pt x="23907" y="0"/>
                  </a:moveTo>
                  <a:lnTo>
                    <a:pt x="1" y="23907"/>
                  </a:lnTo>
                  <a:lnTo>
                    <a:pt x="1071" y="24977"/>
                  </a:lnTo>
                  <a:lnTo>
                    <a:pt x="24977" y="1070"/>
                  </a:lnTo>
                  <a:lnTo>
                    <a:pt x="23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2829975" y="2893900"/>
              <a:ext cx="624350" cy="624425"/>
            </a:xfrm>
            <a:custGeom>
              <a:avLst/>
              <a:gdLst/>
              <a:ahLst/>
              <a:cxnLst/>
              <a:rect l="l" t="t" r="r" b="b"/>
              <a:pathLst>
                <a:path w="24974" h="24977" extrusionOk="0">
                  <a:moveTo>
                    <a:pt x="23904" y="0"/>
                  </a:moveTo>
                  <a:lnTo>
                    <a:pt x="0" y="23907"/>
                  </a:lnTo>
                  <a:lnTo>
                    <a:pt x="1068" y="24977"/>
                  </a:lnTo>
                  <a:lnTo>
                    <a:pt x="24974" y="1070"/>
                  </a:lnTo>
                  <a:lnTo>
                    <a:pt x="23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1842750" y="2893900"/>
              <a:ext cx="624350" cy="624425"/>
            </a:xfrm>
            <a:custGeom>
              <a:avLst/>
              <a:gdLst/>
              <a:ahLst/>
              <a:cxnLst/>
              <a:rect l="l" t="t" r="r" b="b"/>
              <a:pathLst>
                <a:path w="24974" h="24977" extrusionOk="0">
                  <a:moveTo>
                    <a:pt x="23904" y="0"/>
                  </a:moveTo>
                  <a:lnTo>
                    <a:pt x="0" y="23907"/>
                  </a:lnTo>
                  <a:lnTo>
                    <a:pt x="1068" y="24977"/>
                  </a:lnTo>
                  <a:lnTo>
                    <a:pt x="24974" y="1070"/>
                  </a:lnTo>
                  <a:lnTo>
                    <a:pt x="23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" name="Google Shape;406;p29"/>
          <p:cNvGrpSpPr/>
          <p:nvPr/>
        </p:nvGrpSpPr>
        <p:grpSpPr>
          <a:xfrm>
            <a:off x="4774603" y="3971082"/>
            <a:ext cx="443148" cy="443148"/>
            <a:chOff x="2787725" y="238125"/>
            <a:chExt cx="513200" cy="513200"/>
          </a:xfrm>
        </p:grpSpPr>
        <p:sp>
          <p:nvSpPr>
            <p:cNvPr id="407" name="Google Shape;407;p29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9"/>
          <p:cNvSpPr/>
          <p:nvPr/>
        </p:nvSpPr>
        <p:spPr>
          <a:xfrm>
            <a:off x="2095400" y="3718358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9"/>
          <p:cNvSpPr/>
          <p:nvPr/>
        </p:nvSpPr>
        <p:spPr>
          <a:xfrm>
            <a:off x="7927400" y="868429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29"/>
          <p:cNvGrpSpPr/>
          <p:nvPr/>
        </p:nvGrpSpPr>
        <p:grpSpPr>
          <a:xfrm>
            <a:off x="8428903" y="2762257"/>
            <a:ext cx="443148" cy="443148"/>
            <a:chOff x="2787725" y="238125"/>
            <a:chExt cx="513200" cy="513200"/>
          </a:xfrm>
        </p:grpSpPr>
        <p:sp>
          <p:nvSpPr>
            <p:cNvPr id="414" name="Google Shape;414;p29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29"/>
          <p:cNvSpPr/>
          <p:nvPr/>
        </p:nvSpPr>
        <p:spPr>
          <a:xfrm>
            <a:off x="6899850" y="4608508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9" name="Google Shape;419;p29"/>
          <p:cNvCxnSpPr/>
          <p:nvPr/>
        </p:nvCxnSpPr>
        <p:spPr>
          <a:xfrm rot="10800000">
            <a:off x="594307" y="4138657"/>
            <a:ext cx="1229400" cy="608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44A0-DCFB-431D-89D6-365F8BC7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49" y="431511"/>
            <a:ext cx="6780813" cy="640200"/>
          </a:xfrm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  <a:highlight>
                  <a:schemeClr val="accent3"/>
                </a:highlight>
                <a:latin typeface="Space Mono" panose="020B0604020202020204" charset="0"/>
                <a:sym typeface="Arial"/>
              </a:rPr>
              <a:t>Giới Thiệu Về NoSQL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33970-13B2-4589-BD6D-34A535F3F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1550" y="2455529"/>
            <a:ext cx="4359106" cy="933665"/>
          </a:xfrm>
        </p:spPr>
        <p:txBody>
          <a:bodyPr/>
          <a:lstStyle/>
          <a:p>
            <a:pPr marL="152400" indent="0" algn="ctr">
              <a:buNone/>
            </a:pPr>
            <a:r>
              <a:rPr lang="en-US" sz="2000">
                <a:solidFill>
                  <a:schemeClr val="tx1"/>
                </a:solidFill>
                <a:latin typeface="Space Mono" panose="020B0604020202020204" charset="0"/>
                <a:cs typeface="Times New Roman" panose="02020603050405020304" pitchFamily="18" charset="0"/>
                <a:sym typeface="Arial"/>
              </a:rPr>
              <a:t>Gồm các cơ sở dữ liệu thuộc mô hình RDBMS.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8DCA5-86A1-4247-A5A6-3F3502B918AD}"/>
              </a:ext>
            </a:extLst>
          </p:cNvPr>
          <p:cNvSpPr txBox="1"/>
          <p:nvPr/>
        </p:nvSpPr>
        <p:spPr>
          <a:xfrm>
            <a:off x="1757362" y="1563565"/>
            <a:ext cx="28146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Space Mon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>
                <a:solidFill>
                  <a:schemeClr val="tx1"/>
                </a:solidFill>
                <a:effectLst/>
                <a:latin typeface="Space Mon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 đời năm 1998 </a:t>
            </a:r>
            <a:endParaRPr lang="en-US" sz="2000">
              <a:solidFill>
                <a:schemeClr val="tx1"/>
              </a:solidFill>
              <a:latin typeface="Space Mono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166133-B601-438E-9B20-7943DE473B96}"/>
              </a:ext>
            </a:extLst>
          </p:cNvPr>
          <p:cNvSpPr txBox="1"/>
          <p:nvPr/>
        </p:nvSpPr>
        <p:spPr>
          <a:xfrm>
            <a:off x="2564606" y="3548109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Space Mono" panose="020B0604020202020204" charset="0"/>
                <a:cs typeface="Times New Roman" panose="02020603050405020304" pitchFamily="18" charset="0"/>
              </a:rPr>
              <a:t>Thế hệ CSDL mới: </a:t>
            </a:r>
            <a:endParaRPr lang="en-US" sz="2000">
              <a:solidFill>
                <a:schemeClr val="tx1"/>
              </a:solidFill>
              <a:latin typeface="Space Mono" panose="020B0604020202020204" charset="0"/>
              <a:cs typeface="Times New Roman" panose="02020603050405020304" pitchFamily="18" charset="0"/>
              <a:sym typeface="Space Mono"/>
            </a:endParaRPr>
          </a:p>
          <a:p>
            <a:r>
              <a:rPr lang="en-US" sz="2000">
                <a:solidFill>
                  <a:schemeClr val="tx1"/>
                </a:solidFill>
                <a:latin typeface="Space Mono" panose="020B0604020202020204" charset="0"/>
                <a:cs typeface="Times New Roman" panose="02020603050405020304" pitchFamily="18" charset="0"/>
              </a:rPr>
              <a:t> Phân tán và không ràng buộc</a:t>
            </a:r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63DE6F5-C304-4E08-978E-CF3CAF8C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356" y="1346925"/>
            <a:ext cx="3843338" cy="22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5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30"/>
          <p:cNvGrpSpPr/>
          <p:nvPr/>
        </p:nvGrpSpPr>
        <p:grpSpPr>
          <a:xfrm>
            <a:off x="1116178" y="3960682"/>
            <a:ext cx="443148" cy="443148"/>
            <a:chOff x="2787725" y="238125"/>
            <a:chExt cx="513200" cy="513200"/>
          </a:xfrm>
        </p:grpSpPr>
        <p:sp>
          <p:nvSpPr>
            <p:cNvPr id="431" name="Google Shape;431;p30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0"/>
          <p:cNvGrpSpPr/>
          <p:nvPr/>
        </p:nvGrpSpPr>
        <p:grpSpPr>
          <a:xfrm rot="5400000">
            <a:off x="7808350" y="3851343"/>
            <a:ext cx="1116400" cy="1104975"/>
            <a:chOff x="7023100" y="1097275"/>
            <a:chExt cx="1116400" cy="1104975"/>
          </a:xfrm>
        </p:grpSpPr>
        <p:cxnSp>
          <p:nvCxnSpPr>
            <p:cNvPr id="436" name="Google Shape;436;p30"/>
            <p:cNvCxnSpPr/>
            <p:nvPr/>
          </p:nvCxnSpPr>
          <p:spPr>
            <a:xfrm>
              <a:off x="7023100" y="1097275"/>
              <a:ext cx="739200" cy="365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30"/>
            <p:cNvCxnSpPr/>
            <p:nvPr/>
          </p:nvCxnSpPr>
          <p:spPr>
            <a:xfrm rot="-5400000" flipH="1">
              <a:off x="7581350" y="1644100"/>
              <a:ext cx="739200" cy="377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439" name="Google Shape;439;p30"/>
          <p:cNvSpPr/>
          <p:nvPr/>
        </p:nvSpPr>
        <p:spPr>
          <a:xfrm>
            <a:off x="2492175" y="4562004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0" name="Google Shape;440;p30"/>
          <p:cNvGrpSpPr/>
          <p:nvPr/>
        </p:nvGrpSpPr>
        <p:grpSpPr>
          <a:xfrm>
            <a:off x="8296403" y="633532"/>
            <a:ext cx="443148" cy="443148"/>
            <a:chOff x="2787725" y="238125"/>
            <a:chExt cx="513200" cy="513200"/>
          </a:xfrm>
        </p:grpSpPr>
        <p:sp>
          <p:nvSpPr>
            <p:cNvPr id="441" name="Google Shape;441;p30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AFF5334-BE69-4F99-BDC3-625CC58D96F8}"/>
              </a:ext>
            </a:extLst>
          </p:cNvPr>
          <p:cNvSpPr txBox="1"/>
          <p:nvPr/>
        </p:nvSpPr>
        <p:spPr>
          <a:xfrm>
            <a:off x="1068797" y="554832"/>
            <a:ext cx="7762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tx1"/>
                </a:solidFill>
                <a:highlight>
                  <a:schemeClr val="accent3"/>
                </a:highlight>
                <a:latin typeface="Space Mono" panose="020B0604020202020204" charset="0"/>
                <a:ea typeface="Antonio"/>
                <a:cs typeface="Antonio"/>
                <a:sym typeface="Antonio"/>
              </a:rPr>
              <a:t>Đặc điểm.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EE2AFE-5863-4B11-945C-2CD843D1BC51}"/>
              </a:ext>
            </a:extLst>
          </p:cNvPr>
          <p:cNvSpPr txBox="1"/>
          <p:nvPr/>
        </p:nvSpPr>
        <p:spPr>
          <a:xfrm>
            <a:off x="1459397" y="1622565"/>
            <a:ext cx="26554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tx1"/>
                </a:solidFill>
                <a:effectLst/>
                <a:latin typeface="Space Mon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Key – value </a:t>
            </a:r>
            <a:endParaRPr lang="en-US" sz="2800">
              <a:solidFill>
                <a:schemeClr val="tx1"/>
              </a:solidFill>
              <a:latin typeface="Space Mono" panose="020B060402020202020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91F17-6842-4E23-825C-E8E769E72005}"/>
              </a:ext>
            </a:extLst>
          </p:cNvPr>
          <p:cNvSpPr txBox="1"/>
          <p:nvPr/>
        </p:nvSpPr>
        <p:spPr>
          <a:xfrm>
            <a:off x="1006602" y="2963163"/>
            <a:ext cx="56520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latin typeface="Space Mono" panose="020B0604020202020204" charset="0"/>
                <a:cs typeface="Times New Roman" panose="02020603050405020304" pitchFamily="18" charset="0"/>
              </a:rPr>
              <a:t>Chấp nhận dữ liệu bị trùng lặp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11D904-192F-4850-B649-67010D7E421E}"/>
              </a:ext>
            </a:extLst>
          </p:cNvPr>
          <p:cNvSpPr txBox="1"/>
          <p:nvPr/>
        </p:nvSpPr>
        <p:spPr>
          <a:xfrm>
            <a:off x="4631775" y="214578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>
                <a:solidFill>
                  <a:schemeClr val="tx1"/>
                </a:solidFill>
                <a:effectLst/>
                <a:latin typeface="Space Mono" panose="020B060402020202020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sz="2800"/>
              <a:t>Không có ràng buộc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6F43F1-F823-43AF-9149-7A92CD447016}"/>
              </a:ext>
            </a:extLst>
          </p:cNvPr>
          <p:cNvSpPr txBox="1"/>
          <p:nvPr/>
        </p:nvSpPr>
        <p:spPr>
          <a:xfrm>
            <a:off x="4950082" y="403878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Space Mono" panose="020B0604020202020204" charset="0"/>
                <a:cs typeface="Times New Roman" panose="02020603050405020304" pitchFamily="18" charset="0"/>
              </a:rPr>
              <a:t>Hiệu suất cao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84845F2-8F55-41E5-AFF4-A6E88D08B85C}"/>
              </a:ext>
            </a:extLst>
          </p:cNvPr>
          <p:cNvSpPr txBox="1"/>
          <p:nvPr/>
        </p:nvSpPr>
        <p:spPr>
          <a:xfrm>
            <a:off x="1321594" y="166958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sz="2800">
                <a:solidFill>
                  <a:schemeClr val="tx1"/>
                </a:solidFill>
                <a:latin typeface="Space Mono" panose="020B0604020202020204" charset="0"/>
              </a:rPr>
              <a:t>Key –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173F6A-8DD3-4540-8343-18A1D250F979}"/>
              </a:ext>
            </a:extLst>
          </p:cNvPr>
          <p:cNvSpPr txBox="1"/>
          <p:nvPr/>
        </p:nvSpPr>
        <p:spPr>
          <a:xfrm>
            <a:off x="3607594" y="2419765"/>
            <a:ext cx="6165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Space Mono" panose="020B0604020202020204" charset="0"/>
                <a:cs typeface="Times New Roman" panose="02020603050405020304" pitchFamily="18" charset="0"/>
              </a:rPr>
              <a:t>Column-based – Tabular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6B35E0-E3BF-486F-9276-6CBAB2BA473F}"/>
              </a:ext>
            </a:extLst>
          </p:cNvPr>
          <p:cNvSpPr txBox="1"/>
          <p:nvPr/>
        </p:nvSpPr>
        <p:spPr>
          <a:xfrm>
            <a:off x="5257800" y="4181739"/>
            <a:ext cx="3479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Space Mono" panose="020B0604020202020204" charset="0"/>
                <a:cs typeface="Times New Roman" panose="02020603050405020304" pitchFamily="18" charset="0"/>
              </a:rPr>
              <a:t>Document-based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61E09E-EAFC-4E43-ACE9-DB7D890546DB}"/>
              </a:ext>
            </a:extLst>
          </p:cNvPr>
          <p:cNvSpPr txBox="1"/>
          <p:nvPr/>
        </p:nvSpPr>
        <p:spPr>
          <a:xfrm>
            <a:off x="985837" y="3350507"/>
            <a:ext cx="66365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Space Mono" panose="020B0604020202020204" charset="0"/>
                <a:cs typeface="Times New Roman" panose="02020603050405020304" pitchFamily="18" charset="0"/>
              </a:rPr>
              <a:t>Graph-based data-stores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F52936-3E75-424B-9AD2-D434B17407A6}"/>
              </a:ext>
            </a:extLst>
          </p:cNvPr>
          <p:cNvSpPr txBox="1"/>
          <p:nvPr/>
        </p:nvSpPr>
        <p:spPr>
          <a:xfrm>
            <a:off x="371475" y="534680"/>
            <a:ext cx="6165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tx1"/>
                </a:solidFill>
                <a:highlight>
                  <a:schemeClr val="accent3"/>
                </a:highlight>
                <a:latin typeface="Space Mono" panose="020B0604020202020204" charset="0"/>
                <a:ea typeface="Antonio"/>
                <a:cs typeface="Antonio"/>
                <a:sym typeface="Antonio"/>
              </a:rPr>
              <a:t>Các mô hình NoSQL</a:t>
            </a:r>
          </a:p>
        </p:txBody>
      </p:sp>
    </p:spTree>
    <p:extLst>
      <p:ext uri="{BB962C8B-B14F-4D97-AF65-F5344CB8AC3E}">
        <p14:creationId xmlns:p14="http://schemas.microsoft.com/office/powerpoint/2010/main" val="394627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2"/>
          <p:cNvSpPr txBox="1">
            <a:spLocks noGrp="1"/>
          </p:cNvSpPr>
          <p:nvPr>
            <p:ph type="title"/>
          </p:nvPr>
        </p:nvSpPr>
        <p:spPr>
          <a:xfrm>
            <a:off x="4770392" y="2271184"/>
            <a:ext cx="3617521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lt2"/>
                </a:solidFill>
              </a:rPr>
              <a:t>RavenDB</a:t>
            </a:r>
            <a:endParaRPr sz="6000"/>
          </a:p>
        </p:txBody>
      </p:sp>
      <p:grpSp>
        <p:nvGrpSpPr>
          <p:cNvPr id="482" name="Google Shape;482;p32"/>
          <p:cNvGrpSpPr/>
          <p:nvPr/>
        </p:nvGrpSpPr>
        <p:grpSpPr>
          <a:xfrm>
            <a:off x="7460063" y="534995"/>
            <a:ext cx="1116400" cy="1104975"/>
            <a:chOff x="7023100" y="1097275"/>
            <a:chExt cx="1116400" cy="1104975"/>
          </a:xfrm>
        </p:grpSpPr>
        <p:cxnSp>
          <p:nvCxnSpPr>
            <p:cNvPr id="483" name="Google Shape;483;p32"/>
            <p:cNvCxnSpPr/>
            <p:nvPr/>
          </p:nvCxnSpPr>
          <p:spPr>
            <a:xfrm>
              <a:off x="7023100" y="1097275"/>
              <a:ext cx="739200" cy="365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32"/>
            <p:cNvCxnSpPr/>
            <p:nvPr/>
          </p:nvCxnSpPr>
          <p:spPr>
            <a:xfrm rot="-5400000" flipH="1">
              <a:off x="7581350" y="1644100"/>
              <a:ext cx="739200" cy="377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85" name="Google Shape;485;p32"/>
          <p:cNvCxnSpPr/>
          <p:nvPr/>
        </p:nvCxnSpPr>
        <p:spPr>
          <a:xfrm flipH="1">
            <a:off x="2977150" y="3597475"/>
            <a:ext cx="2176500" cy="1157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486" name="Google Shape;486;p32"/>
          <p:cNvGrpSpPr/>
          <p:nvPr/>
        </p:nvGrpSpPr>
        <p:grpSpPr>
          <a:xfrm>
            <a:off x="3861153" y="1910819"/>
            <a:ext cx="443148" cy="443148"/>
            <a:chOff x="2787725" y="238125"/>
            <a:chExt cx="513200" cy="513200"/>
          </a:xfrm>
        </p:grpSpPr>
        <p:sp>
          <p:nvSpPr>
            <p:cNvPr id="487" name="Google Shape;487;p32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1" name="Google Shape;491;p32"/>
          <p:cNvSpPr/>
          <p:nvPr/>
        </p:nvSpPr>
        <p:spPr>
          <a:xfrm>
            <a:off x="2285525" y="4302025"/>
            <a:ext cx="262800" cy="262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2"/>
          <p:cNvSpPr/>
          <p:nvPr/>
        </p:nvSpPr>
        <p:spPr>
          <a:xfrm>
            <a:off x="7010863" y="1313908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7" name="Google Shape;497;p32"/>
          <p:cNvGrpSpPr/>
          <p:nvPr/>
        </p:nvGrpSpPr>
        <p:grpSpPr>
          <a:xfrm rot="10800000">
            <a:off x="1001304" y="645327"/>
            <a:ext cx="1943291" cy="1902749"/>
            <a:chOff x="876233" y="711815"/>
            <a:chExt cx="1943291" cy="1902749"/>
          </a:xfrm>
        </p:grpSpPr>
        <p:sp>
          <p:nvSpPr>
            <p:cNvPr id="498" name="Google Shape;498;p32"/>
            <p:cNvSpPr/>
            <p:nvPr/>
          </p:nvSpPr>
          <p:spPr>
            <a:xfrm>
              <a:off x="2396633" y="1472015"/>
              <a:ext cx="422891" cy="382349"/>
            </a:xfrm>
            <a:custGeom>
              <a:avLst/>
              <a:gdLst/>
              <a:ahLst/>
              <a:cxnLst/>
              <a:rect l="l" t="t" r="r" b="b"/>
              <a:pathLst>
                <a:path w="10504" h="9497" extrusionOk="0">
                  <a:moveTo>
                    <a:pt x="5253" y="1"/>
                  </a:moveTo>
                  <a:cubicBezTo>
                    <a:pt x="3993" y="1"/>
                    <a:pt x="2736" y="499"/>
                    <a:pt x="1802" y="1487"/>
                  </a:cubicBezTo>
                  <a:cubicBezTo>
                    <a:pt x="1" y="3393"/>
                    <a:pt x="84" y="6397"/>
                    <a:pt x="1991" y="8198"/>
                  </a:cubicBezTo>
                  <a:cubicBezTo>
                    <a:pt x="2908" y="9066"/>
                    <a:pt x="4081" y="9496"/>
                    <a:pt x="5251" y="9496"/>
                  </a:cubicBezTo>
                  <a:cubicBezTo>
                    <a:pt x="6511" y="9496"/>
                    <a:pt x="7769" y="8998"/>
                    <a:pt x="8702" y="8009"/>
                  </a:cubicBezTo>
                  <a:cubicBezTo>
                    <a:pt x="10503" y="6106"/>
                    <a:pt x="10417" y="3099"/>
                    <a:pt x="8513" y="1298"/>
                  </a:cubicBezTo>
                  <a:cubicBezTo>
                    <a:pt x="7596" y="431"/>
                    <a:pt x="6423" y="1"/>
                    <a:pt x="5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876233" y="1472015"/>
              <a:ext cx="422891" cy="382349"/>
            </a:xfrm>
            <a:custGeom>
              <a:avLst/>
              <a:gdLst/>
              <a:ahLst/>
              <a:cxnLst/>
              <a:rect l="l" t="t" r="r" b="b"/>
              <a:pathLst>
                <a:path w="10504" h="9497" extrusionOk="0">
                  <a:moveTo>
                    <a:pt x="5253" y="1"/>
                  </a:moveTo>
                  <a:cubicBezTo>
                    <a:pt x="3993" y="1"/>
                    <a:pt x="2736" y="499"/>
                    <a:pt x="1802" y="1487"/>
                  </a:cubicBezTo>
                  <a:cubicBezTo>
                    <a:pt x="1" y="3393"/>
                    <a:pt x="84" y="6397"/>
                    <a:pt x="1991" y="8198"/>
                  </a:cubicBezTo>
                  <a:cubicBezTo>
                    <a:pt x="2908" y="9066"/>
                    <a:pt x="4081" y="9496"/>
                    <a:pt x="5251" y="9496"/>
                  </a:cubicBezTo>
                  <a:cubicBezTo>
                    <a:pt x="6511" y="9496"/>
                    <a:pt x="7769" y="8998"/>
                    <a:pt x="8702" y="8009"/>
                  </a:cubicBezTo>
                  <a:cubicBezTo>
                    <a:pt x="10503" y="6106"/>
                    <a:pt x="10417" y="3099"/>
                    <a:pt x="8513" y="1298"/>
                  </a:cubicBezTo>
                  <a:cubicBezTo>
                    <a:pt x="7596" y="431"/>
                    <a:pt x="6423" y="1"/>
                    <a:pt x="5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1636433" y="711815"/>
              <a:ext cx="422891" cy="382349"/>
            </a:xfrm>
            <a:custGeom>
              <a:avLst/>
              <a:gdLst/>
              <a:ahLst/>
              <a:cxnLst/>
              <a:rect l="l" t="t" r="r" b="b"/>
              <a:pathLst>
                <a:path w="10504" h="9497" extrusionOk="0">
                  <a:moveTo>
                    <a:pt x="5253" y="1"/>
                  </a:moveTo>
                  <a:cubicBezTo>
                    <a:pt x="3993" y="1"/>
                    <a:pt x="2736" y="499"/>
                    <a:pt x="1802" y="1487"/>
                  </a:cubicBezTo>
                  <a:cubicBezTo>
                    <a:pt x="1" y="3393"/>
                    <a:pt x="84" y="6397"/>
                    <a:pt x="1991" y="8198"/>
                  </a:cubicBezTo>
                  <a:cubicBezTo>
                    <a:pt x="2908" y="9066"/>
                    <a:pt x="4081" y="9496"/>
                    <a:pt x="5251" y="9496"/>
                  </a:cubicBezTo>
                  <a:cubicBezTo>
                    <a:pt x="6511" y="9496"/>
                    <a:pt x="7769" y="8998"/>
                    <a:pt x="8702" y="8009"/>
                  </a:cubicBezTo>
                  <a:cubicBezTo>
                    <a:pt x="10503" y="6106"/>
                    <a:pt x="10417" y="3099"/>
                    <a:pt x="8513" y="1298"/>
                  </a:cubicBezTo>
                  <a:cubicBezTo>
                    <a:pt x="7596" y="431"/>
                    <a:pt x="6423" y="1"/>
                    <a:pt x="5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1636433" y="2232215"/>
              <a:ext cx="422891" cy="382349"/>
            </a:xfrm>
            <a:custGeom>
              <a:avLst/>
              <a:gdLst/>
              <a:ahLst/>
              <a:cxnLst/>
              <a:rect l="l" t="t" r="r" b="b"/>
              <a:pathLst>
                <a:path w="10504" h="9497" extrusionOk="0">
                  <a:moveTo>
                    <a:pt x="5253" y="1"/>
                  </a:moveTo>
                  <a:cubicBezTo>
                    <a:pt x="3993" y="1"/>
                    <a:pt x="2736" y="499"/>
                    <a:pt x="1802" y="1487"/>
                  </a:cubicBezTo>
                  <a:cubicBezTo>
                    <a:pt x="1" y="3393"/>
                    <a:pt x="84" y="6397"/>
                    <a:pt x="1991" y="8198"/>
                  </a:cubicBezTo>
                  <a:cubicBezTo>
                    <a:pt x="2908" y="9066"/>
                    <a:pt x="4081" y="9496"/>
                    <a:pt x="5251" y="9496"/>
                  </a:cubicBezTo>
                  <a:cubicBezTo>
                    <a:pt x="6511" y="9496"/>
                    <a:pt x="7769" y="8998"/>
                    <a:pt x="8702" y="8009"/>
                  </a:cubicBezTo>
                  <a:cubicBezTo>
                    <a:pt x="10503" y="6106"/>
                    <a:pt x="10417" y="3099"/>
                    <a:pt x="8513" y="1298"/>
                  </a:cubicBezTo>
                  <a:cubicBezTo>
                    <a:pt x="7596" y="431"/>
                    <a:pt x="6423" y="1"/>
                    <a:pt x="5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 rot="2700000">
              <a:off x="1310332" y="1125659"/>
              <a:ext cx="1075085" cy="1075085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32"/>
          <p:cNvGrpSpPr/>
          <p:nvPr/>
        </p:nvGrpSpPr>
        <p:grpSpPr>
          <a:xfrm>
            <a:off x="930328" y="3858882"/>
            <a:ext cx="443148" cy="443148"/>
            <a:chOff x="2787725" y="238125"/>
            <a:chExt cx="513200" cy="513200"/>
          </a:xfrm>
        </p:grpSpPr>
        <p:sp>
          <p:nvSpPr>
            <p:cNvPr id="504" name="Google Shape;504;p32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32"/>
          <p:cNvSpPr/>
          <p:nvPr/>
        </p:nvSpPr>
        <p:spPr>
          <a:xfrm>
            <a:off x="1629275" y="3259958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33"/>
          <p:cNvGrpSpPr/>
          <p:nvPr/>
        </p:nvGrpSpPr>
        <p:grpSpPr>
          <a:xfrm>
            <a:off x="8314603" y="686357"/>
            <a:ext cx="443148" cy="443148"/>
            <a:chOff x="2787725" y="238125"/>
            <a:chExt cx="513200" cy="513200"/>
          </a:xfrm>
        </p:grpSpPr>
        <p:sp>
          <p:nvSpPr>
            <p:cNvPr id="517" name="Google Shape;517;p33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33"/>
          <p:cNvSpPr/>
          <p:nvPr/>
        </p:nvSpPr>
        <p:spPr>
          <a:xfrm>
            <a:off x="1425775" y="4782970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3" action="ppaction://hlinksldjump"/>
          </p:cNvPr>
          <p:cNvSpPr txBox="1"/>
          <p:nvPr/>
        </p:nvSpPr>
        <p:spPr>
          <a:xfrm>
            <a:off x="0" y="1004850"/>
            <a:ext cx="594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rPr>
              <a:t>01</a:t>
            </a:r>
            <a:endParaRPr sz="2000" b="1" u="sng">
              <a:solidFill>
                <a:schemeClr val="dk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523" name="Google Shape;523;p33">
            <a:hlinkClick r:id="rId4" action="ppaction://hlinksldjump"/>
          </p:cNvPr>
          <p:cNvSpPr txBox="1"/>
          <p:nvPr/>
        </p:nvSpPr>
        <p:spPr>
          <a:xfrm>
            <a:off x="0" y="1883550"/>
            <a:ext cx="594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rPr>
              <a:t>02</a:t>
            </a:r>
            <a:endParaRPr sz="2000" b="1" u="sng">
              <a:solidFill>
                <a:schemeClr val="dk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524" name="Google Shape;524;p33">
            <a:hlinkClick r:id="rId5" action="ppaction://hlinksldjump"/>
          </p:cNvPr>
          <p:cNvSpPr txBox="1"/>
          <p:nvPr/>
        </p:nvSpPr>
        <p:spPr>
          <a:xfrm>
            <a:off x="0" y="2762250"/>
            <a:ext cx="594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rPr>
              <a:t>03</a:t>
            </a:r>
            <a:endParaRPr sz="2000" b="1" u="sng">
              <a:solidFill>
                <a:schemeClr val="dk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525" name="Google Shape;525;p33">
            <a:hlinkClick r:id="" action="ppaction://noaction"/>
          </p:cNvPr>
          <p:cNvSpPr txBox="1"/>
          <p:nvPr/>
        </p:nvSpPr>
        <p:spPr>
          <a:xfrm>
            <a:off x="0" y="3640950"/>
            <a:ext cx="594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rPr>
              <a:t>04</a:t>
            </a:r>
            <a:endParaRPr sz="2000" b="1" u="sng">
              <a:solidFill>
                <a:schemeClr val="dk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D26C19-1886-45E9-ACA0-D72EA814F7A9}"/>
              </a:ext>
            </a:extLst>
          </p:cNvPr>
          <p:cNvSpPr txBox="1"/>
          <p:nvPr/>
        </p:nvSpPr>
        <p:spPr>
          <a:xfrm>
            <a:off x="1221582" y="90792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800">
                <a:solidFill>
                  <a:schemeClr val="tx1"/>
                </a:solidFill>
                <a:effectLst/>
                <a:latin typeface="Space Mono" panose="020B060402020202020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sz="2000"/>
              <a:t>RavenDB bắt đầu vào năm 2008 - "Rhino DivanDB”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F9CE74-A204-47F8-ACBC-DE9149213B61}"/>
              </a:ext>
            </a:extLst>
          </p:cNvPr>
          <p:cNvSpPr txBox="1"/>
          <p:nvPr/>
        </p:nvSpPr>
        <p:spPr>
          <a:xfrm>
            <a:off x="907918" y="2103159"/>
            <a:ext cx="33926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Space Mono" panose="020B0604020202020204" charset="0"/>
                <a:cs typeface="Times New Roman" panose="02020603050405020304" pitchFamily="18" charset="0"/>
              </a:rPr>
              <a:t>Là một mô hình cơ sở dữ liệu giao dịch đầy đủ - ACID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352AA4-3C3F-45C0-8702-8C318319E73B}"/>
              </a:ext>
            </a:extLst>
          </p:cNvPr>
          <p:cNvSpPr txBox="1"/>
          <p:nvPr/>
        </p:nvSpPr>
        <p:spPr>
          <a:xfrm>
            <a:off x="2293144" y="4243384"/>
            <a:ext cx="6622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Space Mono" panose="020B0604020202020204" charset="0"/>
                <a:cs typeface="Times New Roman" panose="02020603050405020304" pitchFamily="18" charset="0"/>
              </a:rPr>
              <a:t>Là cơ sở dữ liệu lưu trữ dạng “tài liệu”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76AA05-1FB9-4DE0-8F69-7A8B59B37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1659218"/>
            <a:ext cx="5148303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nits Of Measurement by Slidesgo">
  <a:themeElements>
    <a:clrScheme name="Simple Light">
      <a:dk1>
        <a:srgbClr val="FEFFFA"/>
      </a:dk1>
      <a:lt1>
        <a:srgbClr val="EA645F"/>
      </a:lt1>
      <a:dk2>
        <a:srgbClr val="EFD14C"/>
      </a:dk2>
      <a:lt2>
        <a:srgbClr val="F8C207"/>
      </a:lt2>
      <a:accent1>
        <a:srgbClr val="4EBACE"/>
      </a:accent1>
      <a:accent2>
        <a:srgbClr val="162F4F"/>
      </a:accent2>
      <a:accent3>
        <a:srgbClr val="4A4AF2"/>
      </a:accent3>
      <a:accent4>
        <a:srgbClr val="FFFFFF"/>
      </a:accent4>
      <a:accent5>
        <a:srgbClr val="FFFFFF"/>
      </a:accent5>
      <a:accent6>
        <a:srgbClr val="FFFFFF"/>
      </a:accent6>
      <a:hlink>
        <a:srgbClr val="FEFF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447</Words>
  <Application>Microsoft Office PowerPoint</Application>
  <PresentationFormat>On-screen Show (16:9)</PresentationFormat>
  <Paragraphs>111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Space Mono</vt:lpstr>
      <vt:lpstr>Arial</vt:lpstr>
      <vt:lpstr>Bebas Neue</vt:lpstr>
      <vt:lpstr>Antonio</vt:lpstr>
      <vt:lpstr>Units Of Measurement by Slidesgo</vt:lpstr>
      <vt:lpstr>TÌM HIỂU &amp; SỬ DỤNG RAVENDB</vt:lpstr>
      <vt:lpstr>Thành viên nhóm:</vt:lpstr>
      <vt:lpstr>Nội dung báo cáo</vt:lpstr>
      <vt:lpstr>Tổng quan đề tài</vt:lpstr>
      <vt:lpstr>Giới Thiệu Về NoSQL</vt:lpstr>
      <vt:lpstr>PowerPoint Presentation</vt:lpstr>
      <vt:lpstr>PowerPoint Presentation</vt:lpstr>
      <vt:lpstr>RavenDB</vt:lpstr>
      <vt:lpstr>PowerPoint Presentation</vt:lpstr>
      <vt:lpstr>PowerPoint Presentation</vt:lpstr>
      <vt:lpstr>Cấu trúc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Thực hiện đề tài – Cài đặt/Demo</vt:lpstr>
      <vt:lpstr>Quy trình thực hiện</vt:lpstr>
      <vt:lpstr>PowerPoint Presentation</vt:lpstr>
      <vt:lpstr>Kết luận</vt:lpstr>
      <vt:lpstr>Cảm ơn thầy và các bạn đã lắng nghe phần trình bày của nhóm!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DỰ ĐOÁN KHẢ NĂNG MUA HÀNG VỚI THUẬT TOÁN APRIORI</dc:title>
  <cp:lastModifiedBy>Nguyễn Thành Đạt</cp:lastModifiedBy>
  <cp:revision>4</cp:revision>
  <dcterms:modified xsi:type="dcterms:W3CDTF">2022-12-24T16:36:26Z</dcterms:modified>
</cp:coreProperties>
</file>