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29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82F2D7-7C85-4C31-A14E-26546F6D7771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C5416D-CA6F-4F3E-90C3-279D84750E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40298"/>
                </a:solidFill>
              </a:rPr>
              <a:t>Spring Security</a:t>
            </a:r>
            <a:endParaRPr lang="en-US" dirty="0">
              <a:solidFill>
                <a:srgbClr val="74029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343400"/>
            <a:ext cx="3657600" cy="17526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Bibhuti Barun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239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 smtClean="0">
                <a:solidFill>
                  <a:srgbClr val="740298"/>
                </a:solidFill>
              </a:rPr>
              <a:t>Agenda for the session:</a:t>
            </a:r>
            <a:endParaRPr lang="en-US" spc="300" dirty="0" smtClean="0">
              <a:solidFill>
                <a:srgbClr val="740298"/>
              </a:solidFill>
            </a:endParaRPr>
          </a:p>
          <a:p>
            <a:endParaRPr lang="en-US" spc="300" dirty="0" smtClean="0">
              <a:solidFill>
                <a:srgbClr val="740298"/>
              </a:solidFill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What is Spring Security?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Why we need Spring Security?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Authentication VS Authorization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40298"/>
                </a:solidFill>
              </a:rPr>
              <a:t>Session Management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40298"/>
                </a:solidFill>
              </a:rPr>
              <a:t>Authentication using LDAP</a:t>
            </a:r>
            <a:r>
              <a:rPr lang="en-US" sz="2000" dirty="0" smtClean="0">
                <a:solidFill>
                  <a:srgbClr val="740298"/>
                </a:solidFill>
              </a:rPr>
              <a:t> 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696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298"/>
                </a:solidFill>
              </a:rPr>
              <a:t>History: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Spring Security began in late 2003 as “The </a:t>
            </a:r>
            <a:r>
              <a:rPr lang="en-US" sz="2400" dirty="0" err="1" smtClean="0">
                <a:solidFill>
                  <a:srgbClr val="740298"/>
                </a:solidFill>
              </a:rPr>
              <a:t>Acegi</a:t>
            </a:r>
            <a:r>
              <a:rPr lang="en-US" sz="2400" dirty="0" smtClean="0">
                <a:solidFill>
                  <a:srgbClr val="740298"/>
                </a:solidFill>
              </a:rPr>
              <a:t> Security System for Spring”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The 1.0.0 final release was published in May 2006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</a:t>
            </a:r>
            <a:r>
              <a:rPr lang="en-US" sz="2400" dirty="0" err="1" smtClean="0">
                <a:solidFill>
                  <a:srgbClr val="740298"/>
                </a:solidFill>
              </a:rPr>
              <a:t>Acegi</a:t>
            </a:r>
            <a:r>
              <a:rPr lang="en-US" sz="2400" dirty="0" smtClean="0">
                <a:solidFill>
                  <a:srgbClr val="740298"/>
                </a:solidFill>
              </a:rPr>
              <a:t> Security became an official Spring Portfolio project towards the end of 2007 and was rebranded as “Spring Security”. </a:t>
            </a:r>
          </a:p>
          <a:p>
            <a:endParaRPr lang="en-US" sz="2800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696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298"/>
                </a:solidFill>
              </a:rPr>
              <a:t>Spring Security Modules: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Core - spring-security-core.jar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Web - spring-security-web.jar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</a:t>
            </a:r>
            <a:r>
              <a:rPr lang="en-US" sz="2400" dirty="0" err="1" smtClean="0">
                <a:solidFill>
                  <a:srgbClr val="740298"/>
                </a:solidFill>
              </a:rPr>
              <a:t>Config</a:t>
            </a:r>
            <a:r>
              <a:rPr lang="en-US" sz="2400" dirty="0" smtClean="0">
                <a:solidFill>
                  <a:srgbClr val="740298"/>
                </a:solidFill>
              </a:rPr>
              <a:t> - spring-security-config.jar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LDAP - spring-security-ldap.jar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ACL - spring-security-acl.jar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CAS - spring-security-cas-client.jar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</a:t>
            </a:r>
            <a:r>
              <a:rPr lang="en-US" sz="2400" dirty="0" err="1" smtClean="0">
                <a:solidFill>
                  <a:srgbClr val="740298"/>
                </a:solidFill>
              </a:rPr>
              <a:t>OpenID</a:t>
            </a:r>
            <a:r>
              <a:rPr lang="en-US" sz="2400" dirty="0" smtClean="0">
                <a:solidFill>
                  <a:srgbClr val="740298"/>
                </a:solidFill>
              </a:rPr>
              <a:t> - spring-security-openid.jar</a:t>
            </a:r>
            <a:endParaRPr lang="en-US" sz="28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667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Application Without Security ?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1371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1295400"/>
            <a:ext cx="1524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2057400"/>
            <a:ext cx="3505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2362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request</a:t>
            </a:r>
            <a:endParaRPr lang="en-US" dirty="0">
              <a:solidFill>
                <a:srgbClr val="74029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86000" y="32004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0" y="3429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response</a:t>
            </a:r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1371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3800" y="1371600"/>
            <a:ext cx="14478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2057400"/>
            <a:ext cx="3505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21336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request</a:t>
            </a:r>
            <a:endParaRPr lang="en-US" dirty="0">
              <a:solidFill>
                <a:srgbClr val="74029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86000" y="32004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3810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response</a:t>
            </a:r>
            <a:endParaRPr lang="en-US" dirty="0">
              <a:solidFill>
                <a:srgbClr val="74029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371600"/>
            <a:ext cx="1066800" cy="358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Security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7010400" y="31623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</TotalTime>
  <Words>125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Spring Security</vt:lpstr>
      <vt:lpstr>Slide 2</vt:lpstr>
      <vt:lpstr>Slide 3</vt:lpstr>
      <vt:lpstr>Slide 4</vt:lpstr>
      <vt:lpstr>Slide 5</vt:lpstr>
      <vt:lpstr>Slide 6</vt:lpstr>
      <vt:lpstr>Slide 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bbarun</dc:creator>
  <cp:lastModifiedBy>bbarun</cp:lastModifiedBy>
  <cp:revision>7</cp:revision>
  <dcterms:created xsi:type="dcterms:W3CDTF">2015-06-08T10:01:45Z</dcterms:created>
  <dcterms:modified xsi:type="dcterms:W3CDTF">2015-06-08T11:04:32Z</dcterms:modified>
</cp:coreProperties>
</file>