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0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F2D7-7C85-4C31-A14E-26546F6D7771}" type="datetimeFigureOut">
              <a:rPr lang="en-US" smtClean="0"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416D-CA6F-4F3E-90C3-279D84750E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5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F2D7-7C85-4C31-A14E-26546F6D7771}" type="datetimeFigureOut">
              <a:rPr lang="en-US" smtClean="0"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416D-CA6F-4F3E-90C3-279D84750E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9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F2D7-7C85-4C31-A14E-26546F6D7771}" type="datetimeFigureOut">
              <a:rPr lang="en-US" smtClean="0"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416D-CA6F-4F3E-90C3-279D84750E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24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F2D7-7C85-4C31-A14E-26546F6D7771}" type="datetimeFigureOut">
              <a:rPr lang="en-US" smtClean="0"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416D-CA6F-4F3E-90C3-279D84750E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32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F2D7-7C85-4C31-A14E-26546F6D7771}" type="datetimeFigureOut">
              <a:rPr lang="en-US" smtClean="0"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416D-CA6F-4F3E-90C3-279D84750E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673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F2D7-7C85-4C31-A14E-26546F6D7771}" type="datetimeFigureOut">
              <a:rPr lang="en-US" smtClean="0"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416D-CA6F-4F3E-90C3-279D84750E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12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F2D7-7C85-4C31-A14E-26546F6D7771}" type="datetimeFigureOut">
              <a:rPr lang="en-US" smtClean="0"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416D-CA6F-4F3E-90C3-279D84750E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33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F2D7-7C85-4C31-A14E-26546F6D7771}" type="datetimeFigureOut">
              <a:rPr lang="en-US" smtClean="0"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416D-CA6F-4F3E-90C3-279D84750E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65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F2D7-7C85-4C31-A14E-26546F6D7771}" type="datetimeFigureOut">
              <a:rPr lang="en-US" smtClean="0"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416D-CA6F-4F3E-90C3-279D84750E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5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F2D7-7C85-4C31-A14E-26546F6D7771}" type="datetimeFigureOut">
              <a:rPr lang="en-US" smtClean="0"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416D-CA6F-4F3E-90C3-279D84750E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2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F2D7-7C85-4C31-A14E-26546F6D7771}" type="datetimeFigureOut">
              <a:rPr lang="en-US" smtClean="0"/>
              <a:t>6/8/2015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416D-CA6F-4F3E-90C3-279D84750E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6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F2D7-7C85-4C31-A14E-26546F6D7771}" type="datetimeFigureOut">
              <a:rPr lang="en-US" smtClean="0"/>
              <a:t>6/8/2015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416D-CA6F-4F3E-90C3-279D84750E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5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F2D7-7C85-4C31-A14E-26546F6D7771}" type="datetimeFigureOut">
              <a:rPr lang="en-US" smtClean="0"/>
              <a:t>6/8/2015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416D-CA6F-4F3E-90C3-279D84750E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8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F2D7-7C85-4C31-A14E-26546F6D7771}" type="datetimeFigureOut">
              <a:rPr lang="en-US" smtClean="0"/>
              <a:t>6/8/2015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416D-CA6F-4F3E-90C3-279D84750E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8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F2D7-7C85-4C31-A14E-26546F6D7771}" type="datetimeFigureOut">
              <a:rPr lang="en-US" smtClean="0"/>
              <a:t>6/8/2015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416D-CA6F-4F3E-90C3-279D84750E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94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F2D7-7C85-4C31-A14E-26546F6D7771}" type="datetimeFigureOut">
              <a:rPr lang="en-US" smtClean="0"/>
              <a:t>6/8/2015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416D-CA6F-4F3E-90C3-279D84750E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5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2F2D7-7C85-4C31-A14E-26546F6D7771}" type="datetimeFigureOut">
              <a:rPr lang="en-US" smtClean="0"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C5416D-CA6F-4F3E-90C3-279D84750E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916" r:id="rId15"/>
    <p:sldLayoutId id="21474839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40298"/>
                </a:solidFill>
              </a:rPr>
              <a:t>Spring Security</a:t>
            </a:r>
            <a:endParaRPr lang="en-US" dirty="0">
              <a:solidFill>
                <a:srgbClr val="740298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9714" y="4343400"/>
            <a:ext cx="3657600" cy="1752600"/>
          </a:xfrm>
        </p:spPr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By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Bibhuti Barun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990601"/>
            <a:ext cx="72390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300" dirty="0" smtClean="0">
                <a:solidFill>
                  <a:srgbClr val="740298"/>
                </a:solidFill>
              </a:rPr>
              <a:t>Agenda for the session:</a:t>
            </a:r>
            <a:endParaRPr lang="en-US" spc="300" dirty="0" smtClean="0">
              <a:solidFill>
                <a:srgbClr val="740298"/>
              </a:solidFill>
            </a:endParaRPr>
          </a:p>
          <a:p>
            <a:endParaRPr lang="en-US" spc="300" dirty="0" smtClean="0">
              <a:solidFill>
                <a:srgbClr val="740298"/>
              </a:solidFill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spc="300" dirty="0" smtClean="0">
                <a:solidFill>
                  <a:srgbClr val="740298"/>
                </a:solidFill>
              </a:rPr>
              <a:t>What is Spring Security?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spc="300" dirty="0" smtClean="0">
                <a:solidFill>
                  <a:srgbClr val="740298"/>
                </a:solidFill>
              </a:rPr>
              <a:t>Why we need Spring Security?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spc="300" dirty="0" smtClean="0">
                <a:solidFill>
                  <a:srgbClr val="740298"/>
                </a:solidFill>
              </a:rPr>
              <a:t>Authentication VS Authorization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740298"/>
                </a:solidFill>
              </a:rPr>
              <a:t>Session Management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740298"/>
                </a:solidFill>
              </a:rPr>
              <a:t>Authentication using LDAP</a:t>
            </a:r>
            <a:r>
              <a:rPr lang="en-US" sz="2000" dirty="0" smtClean="0">
                <a:solidFill>
                  <a:srgbClr val="740298"/>
                </a:solidFill>
              </a:rPr>
              <a:t> </a:t>
            </a:r>
          </a:p>
          <a:p>
            <a:endParaRPr lang="en-US" dirty="0">
              <a:solidFill>
                <a:srgbClr val="740298"/>
              </a:solidFill>
            </a:endParaRPr>
          </a:p>
          <a:p>
            <a:endParaRPr lang="en-US" dirty="0" smtClean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990601"/>
            <a:ext cx="7696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40298"/>
                </a:solidFill>
              </a:rPr>
              <a:t>History: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40298"/>
                </a:solidFill>
              </a:rPr>
              <a:t>  Spring Security began in late 2003 as “The </a:t>
            </a:r>
            <a:r>
              <a:rPr lang="en-US" sz="2400" dirty="0" smtClean="0">
                <a:solidFill>
                  <a:srgbClr val="740298"/>
                </a:solidFill>
              </a:rPr>
              <a:t>Acegi</a:t>
            </a:r>
            <a:r>
              <a:rPr lang="en-US" sz="2400" dirty="0" smtClean="0">
                <a:solidFill>
                  <a:srgbClr val="740298"/>
                </a:solidFill>
              </a:rPr>
              <a:t> Security System for Spring”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740298"/>
                </a:solidFill>
              </a:rPr>
              <a:t> </a:t>
            </a:r>
            <a:r>
              <a:rPr lang="en-US" sz="2400" dirty="0" smtClean="0">
                <a:solidFill>
                  <a:srgbClr val="740298"/>
                </a:solidFill>
              </a:rPr>
              <a:t> The 1.0.0 final release was published in May 2006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740298"/>
                </a:solidFill>
              </a:rPr>
              <a:t> </a:t>
            </a:r>
            <a:r>
              <a:rPr lang="en-US" sz="2400" dirty="0" smtClean="0">
                <a:solidFill>
                  <a:srgbClr val="740298"/>
                </a:solidFill>
              </a:rPr>
              <a:t> </a:t>
            </a:r>
            <a:r>
              <a:rPr lang="en-US" sz="2400" dirty="0" smtClean="0">
                <a:solidFill>
                  <a:srgbClr val="740298"/>
                </a:solidFill>
              </a:rPr>
              <a:t>Acegi</a:t>
            </a:r>
            <a:r>
              <a:rPr lang="en-US" sz="2400" dirty="0" smtClean="0">
                <a:solidFill>
                  <a:srgbClr val="740298"/>
                </a:solidFill>
              </a:rPr>
              <a:t> Security became an official Spring Portfolio project towards the end of 2007 and was rebranded as “Spring Security”. </a:t>
            </a:r>
          </a:p>
          <a:p>
            <a:endParaRPr lang="en-US" sz="2800" dirty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  <a:p>
            <a:endParaRPr lang="en-US" dirty="0" smtClean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990601"/>
            <a:ext cx="76962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40298"/>
                </a:solidFill>
              </a:rPr>
              <a:t>Spring Security Modules: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40298"/>
                </a:solidFill>
              </a:rPr>
              <a:t>  Core - spring-security-core.jar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740298"/>
                </a:solidFill>
              </a:rPr>
              <a:t> </a:t>
            </a:r>
            <a:r>
              <a:rPr lang="en-US" sz="2400" dirty="0" smtClean="0">
                <a:solidFill>
                  <a:srgbClr val="740298"/>
                </a:solidFill>
              </a:rPr>
              <a:t> Web - spring-security-web.jar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740298"/>
                </a:solidFill>
              </a:rPr>
              <a:t> </a:t>
            </a:r>
            <a:r>
              <a:rPr lang="en-US" sz="2400" dirty="0" smtClean="0">
                <a:solidFill>
                  <a:srgbClr val="740298"/>
                </a:solidFill>
              </a:rPr>
              <a:t> </a:t>
            </a:r>
            <a:r>
              <a:rPr lang="en-US" sz="2400" dirty="0" smtClean="0">
                <a:solidFill>
                  <a:srgbClr val="740298"/>
                </a:solidFill>
              </a:rPr>
              <a:t>Config</a:t>
            </a:r>
            <a:r>
              <a:rPr lang="en-US" sz="2400" dirty="0" smtClean="0">
                <a:solidFill>
                  <a:srgbClr val="740298"/>
                </a:solidFill>
              </a:rPr>
              <a:t> - spring-security-config.jar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740298"/>
                </a:solidFill>
              </a:rPr>
              <a:t> </a:t>
            </a:r>
            <a:r>
              <a:rPr lang="en-US" sz="2400" dirty="0" smtClean="0">
                <a:solidFill>
                  <a:srgbClr val="740298"/>
                </a:solidFill>
              </a:rPr>
              <a:t> LDAP - spring-security-ldap.jar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740298"/>
                </a:solidFill>
              </a:rPr>
              <a:t> </a:t>
            </a:r>
            <a:r>
              <a:rPr lang="en-US" sz="2400" dirty="0" smtClean="0">
                <a:solidFill>
                  <a:srgbClr val="740298"/>
                </a:solidFill>
              </a:rPr>
              <a:t> ACL - spring-security-acl.jar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40298"/>
                </a:solidFill>
              </a:rPr>
              <a:t>  CAS - spring-security-cas-client.jar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740298"/>
                </a:solidFill>
              </a:rPr>
              <a:t> </a:t>
            </a:r>
            <a:r>
              <a:rPr lang="en-US" sz="2400" dirty="0" smtClean="0">
                <a:solidFill>
                  <a:srgbClr val="740298"/>
                </a:solidFill>
              </a:rPr>
              <a:t> </a:t>
            </a:r>
            <a:r>
              <a:rPr lang="en-US" sz="2400" dirty="0" smtClean="0">
                <a:solidFill>
                  <a:srgbClr val="740298"/>
                </a:solidFill>
              </a:rPr>
              <a:t>OpenID</a:t>
            </a:r>
            <a:r>
              <a:rPr lang="en-US" sz="2400" dirty="0" smtClean="0">
                <a:solidFill>
                  <a:srgbClr val="740298"/>
                </a:solidFill>
              </a:rPr>
              <a:t> - spring-security-openid.jar</a:t>
            </a:r>
            <a:endParaRPr lang="en-US" sz="2800" dirty="0" smtClean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  <a:p>
            <a:endParaRPr lang="en-US" dirty="0" smtClean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26670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740298"/>
                </a:solidFill>
              </a:rPr>
              <a:t>Application Without Security ?</a:t>
            </a:r>
          </a:p>
          <a:p>
            <a:endParaRPr lang="en-US" dirty="0">
              <a:solidFill>
                <a:srgbClr val="740298"/>
              </a:solidFill>
            </a:endParaRPr>
          </a:p>
          <a:p>
            <a:endParaRPr lang="en-US" dirty="0" smtClean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  <a:p>
            <a:endParaRPr lang="en-US" dirty="0">
              <a:solidFill>
                <a:srgbClr val="74029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295400"/>
            <a:ext cx="1371600" cy="3733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3600" y="1295400"/>
            <a:ext cx="1524000" cy="3581400"/>
          </a:xfrm>
          <a:prstGeom prst="rect">
            <a:avLst/>
          </a:prstGeom>
          <a:solidFill>
            <a:srgbClr val="740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86000" y="2057400"/>
            <a:ext cx="3505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10000" y="236220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40298"/>
                </a:solidFill>
              </a:rPr>
              <a:t>request</a:t>
            </a:r>
            <a:endParaRPr lang="en-US" dirty="0">
              <a:solidFill>
                <a:srgbClr val="740298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286000" y="3200400"/>
            <a:ext cx="3505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86200" y="342900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40298"/>
                </a:solidFill>
              </a:rPr>
              <a:t>response</a:t>
            </a:r>
            <a:endParaRPr lang="en-US" dirty="0">
              <a:solidFill>
                <a:srgbClr val="74029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295400"/>
            <a:ext cx="1371600" cy="3733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43800" y="1371600"/>
            <a:ext cx="1447800" cy="3581400"/>
          </a:xfrm>
          <a:prstGeom prst="rect">
            <a:avLst/>
          </a:prstGeom>
          <a:solidFill>
            <a:srgbClr val="740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86000" y="2057400"/>
            <a:ext cx="3505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213360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40298"/>
                </a:solidFill>
              </a:rPr>
              <a:t>request</a:t>
            </a:r>
            <a:endParaRPr lang="en-US" dirty="0">
              <a:solidFill>
                <a:srgbClr val="740298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286000" y="3200400"/>
            <a:ext cx="3505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67000" y="381000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40298"/>
                </a:solidFill>
              </a:rPr>
              <a:t>response</a:t>
            </a:r>
            <a:endParaRPr lang="en-US" dirty="0">
              <a:solidFill>
                <a:srgbClr val="740298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43600" y="1371600"/>
            <a:ext cx="1066800" cy="3581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Spring Security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  <a:endCxn id="5" idx="1"/>
          </p:cNvCxnSpPr>
          <p:nvPr/>
        </p:nvCxnSpPr>
        <p:spPr>
          <a:xfrm>
            <a:off x="7010400" y="316230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</TotalTime>
  <Words>125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</vt:lpstr>
      <vt:lpstr>Spring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Security</dc:title>
  <dc:creator>bbarun</dc:creator>
  <cp:lastModifiedBy>bibhuti barun</cp:lastModifiedBy>
  <cp:revision>12</cp:revision>
  <dcterms:created xsi:type="dcterms:W3CDTF">2015-06-08T10:01:45Z</dcterms:created>
  <dcterms:modified xsi:type="dcterms:W3CDTF">2015-06-08T14:40:57Z</dcterms:modified>
</cp:coreProperties>
</file>