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17:55:23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27,'-7'-18,"3"10,13 14,10 15,-1 1,-1 1,21 35,10 13,-36-54,0 0,-1 1,-1 0,-1 1,-1 0,0 1,6 26,0 8,-3-17,-2 0,7 69,-12-66,16 66,-13-79,-1-1,-2 1,-1 1,0-1,-4 49,-11 0,-4 0,-3-1,-3-2,-48 107,55-150,-1-1,-2-1,-38 47,42-57,-90 97,65-74,19-20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9D1A-69B0-4907-A74A-CA02D219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DBA3FD-16D9-49BC-9FA8-5076995DE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B798C-8B94-44FF-BB38-4FF6DAA7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3C2FE-9863-4F8D-AF8F-4777383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FF0566-D9B7-4896-8979-E39D816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79184-F26B-48A9-8537-0852A636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3B5BA2-0A2F-4023-B5A6-AFFA5166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BBA2D-6E01-4881-9A23-6D5E3D80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52969A-B69C-4668-8B5D-1374ECE9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E0A1F-3CC4-4ACF-8A42-7EF9AC5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3FC530-283F-4FEC-8341-6E3EDEA1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F258AE-C581-471B-B5D0-0F837792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9AB66-ED36-4CD1-89FE-E850AE4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294B4-53D7-46F0-A4A0-8D653544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C2D8D-5322-48DA-9D6C-19564CF9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F8980-09F5-4707-ACD1-D3E6A6E2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522CD-C2CE-4977-AEA5-DEE8E468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53195-651A-4F71-8C52-8BCA3161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6D455-2ABE-43FC-B6C4-9379C22F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9C5664-0B5D-4D7D-B278-526B421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05D9A-30B9-4D29-AA9D-E9F2DD5F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B10DA-E07E-40DF-9AB1-1101A12C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08B17-B368-4FD9-8DEF-7409FCC8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6A2C-77DD-4FBF-9511-A21CB1B8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97137F-5265-4D2D-AE8E-2D43553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37535-BDB5-423D-9BB5-E8E15D3E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6E47A-F6F1-4188-BE81-2C1C05F30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4349F-2669-4B4F-AEAB-EF3A024B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230F86-9116-45F7-A5BC-B6B1A9D5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B601A-74A4-4359-92A5-3CCC392D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97617-AE33-4654-8D4F-35466D9D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03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CE69-C2E1-4EB4-8A31-EFA0DE6D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6B1945-8CDC-47A8-AABA-5D6A2498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F9DA4F-CBA6-4056-A446-895E0CF0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02AF7-5D6E-4C03-8DC7-BA0DEB16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79B73-A487-464F-917D-427A2099D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A0B18A-62F3-4012-AC83-522F322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13E359-B3E2-4301-958A-151697E0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512608-16A0-4B9D-AD2D-1B1BF450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449A3-4734-49FE-910F-B4F5ADC8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2ACEAA-9395-496E-8EAE-EF2CDB3D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3ED5E8-D9F3-4A7E-BDF8-E4156E54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BCB6C-F8C2-482F-9146-A0053167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61DA72-E3D2-4BCF-8F8C-8BE28A53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F48DD1-EE7F-4044-BD5F-CD7008B8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9BB59-6319-4796-8868-2419CAFC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3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8AC74-FFB9-4A45-B830-FC63B7F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E47B1-76E5-4F30-8989-BB1038D9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746321-A222-4B6F-96CB-8C64483F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DD3C79-D9D8-4204-9651-FE5F97C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E194AD-7FCD-4AD7-9619-7D671686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BE1A5-FDFF-4FD0-B36A-B23F7F0F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FFB49-04D7-4E6E-84E9-1246339D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47502-22FC-4E31-97EB-5A52F5DE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2CD5F-E1CE-46F5-86AD-920EF77D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AFA11-6C92-4B2C-B091-242D0234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08674-DE85-46E1-A88A-3E40BB4B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CE679F-AEE2-4F00-9173-35669DAD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6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1A662-2A9C-44B4-93FD-64F0D4B3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A38DE-0AFB-4B92-BF9E-33EBA343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D1DD3-1EF6-4AF4-82ED-3333DDB8D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4808-89A2-4DB7-8F59-F83F6786B06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7E3BA-B65B-48EF-BE51-6FD344E34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E702B-3855-4A44-88CD-0E447E94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6416-3E00-48DA-AF90-38AE5F1C4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1237-9E41-4D56-A597-04160B53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Унификация формул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5AD37-5A61-4BAA-B30E-F22324B4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 резолюций</a:t>
            </a:r>
          </a:p>
        </p:txBody>
      </p:sp>
    </p:spTree>
    <p:extLst>
      <p:ext uri="{BB962C8B-B14F-4D97-AF65-F5344CB8AC3E}">
        <p14:creationId xmlns:p14="http://schemas.microsoft.com/office/powerpoint/2010/main" val="57348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B0E20-833D-4109-A11B-E5E9D4E6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для самостоятельного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07422-FD0D-4ECA-B6D2-50E4B1549416}"/>
              </a:ext>
            </a:extLst>
          </p:cNvPr>
          <p:cNvSpPr txBox="1"/>
          <p:nvPr/>
        </p:nvSpPr>
        <p:spPr>
          <a:xfrm>
            <a:off x="1152940" y="1600198"/>
            <a:ext cx="91141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/>
              <a:t>Доказать, что следующее множество формул не унифицируемо:</a:t>
            </a:r>
            <a:endParaRPr lang="en-US" sz="2800" dirty="0"/>
          </a:p>
          <a:p>
            <a:pPr marL="514350" indent="-514350">
              <a:buAutoNum type="arabicParenR"/>
            </a:pPr>
            <a:endParaRPr lang="ru-RU" sz="2800" dirty="0"/>
          </a:p>
          <a:p>
            <a:r>
              <a:rPr lang="en-US" sz="2800" dirty="0"/>
              <a:t>{P(z, x), P(f(</a:t>
            </a:r>
            <a:r>
              <a:rPr lang="en-US" sz="2800" dirty="0" err="1"/>
              <a:t>y,t</a:t>
            </a:r>
            <a:r>
              <a:rPr lang="en-US" sz="2800" dirty="0"/>
              <a:t>), g(x))}</a:t>
            </a:r>
          </a:p>
          <a:p>
            <a:endParaRPr lang="en-US" sz="2800" dirty="0"/>
          </a:p>
          <a:p>
            <a:r>
              <a:rPr lang="ru-RU" sz="2800" dirty="0"/>
              <a:t>Найти замену переменных, после которой оно станет унифицируемым.</a:t>
            </a:r>
          </a:p>
          <a:p>
            <a:endParaRPr lang="en-US" sz="2800" dirty="0"/>
          </a:p>
          <a:p>
            <a:r>
              <a:rPr lang="en-US" sz="2800" dirty="0"/>
              <a:t>2) </a:t>
            </a:r>
            <a:r>
              <a:rPr lang="ru-RU" sz="2800" dirty="0"/>
              <a:t>Найти НОУ для множества формул:</a:t>
            </a:r>
          </a:p>
          <a:p>
            <a:r>
              <a:rPr lang="en-US" sz="2800" dirty="0"/>
              <a:t>{P(x, g(x), y, h(</a:t>
            </a:r>
            <a:r>
              <a:rPr lang="en-US" sz="2800" dirty="0" err="1"/>
              <a:t>x,y</a:t>
            </a:r>
            <a:r>
              <a:rPr lang="en-US" sz="2800" dirty="0"/>
              <a:t>), z, k(x, y, z)), P(u, v, e(v), w, f(v, w), t)}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2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173F0-B191-442C-B405-7A6658800F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Пример 1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D18002-B951-4838-932A-E6B3235FD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53" y="1099712"/>
            <a:ext cx="6763694" cy="6087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78EFB23-CBAD-4022-AFFC-A339A1637E25}"/>
                  </a:ext>
                </a:extLst>
              </p14:cNvPr>
              <p14:cNvContentPartPr/>
              <p14:nvPr/>
            </p14:nvContentPartPr>
            <p14:xfrm>
              <a:off x="6354633" y="1836503"/>
              <a:ext cx="151920" cy="649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78EFB23-CBAD-4022-AFFC-A339A1637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5633" y="1827863"/>
                <a:ext cx="16956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AC87-6AAC-4913-8D1D-E4DCD74A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 (продолжение)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E826E-0199-46FC-96EB-98C04E42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90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E3B31-FAA2-4964-BFC4-14D8FC80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D810B2-38A6-492B-A1D2-42552690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1407865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1B2EF-0682-4757-A6D3-EBF0BEE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(продолжение)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2712FD-A654-43B9-A805-339E8741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340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4475F-6B57-4954-BB98-167195D4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 (модификация примера 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EDE30-B6FB-4958-A77F-08984E66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290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7B869-B837-4714-9B57-568A514A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 (продолжение)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BC058-35CA-4B1D-A356-59637803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915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5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D0FDB-61C8-4202-B796-13F25217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6F8F6A-345B-4A26-874B-97023F335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5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9B344-DA7E-4183-A869-B11516CC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5 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C34353-6B92-4FE4-8B3D-A32549A7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455490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62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132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Унификация формул</vt:lpstr>
      <vt:lpstr>Пример 1 </vt:lpstr>
      <vt:lpstr>Пример 1 (продолжение)</vt:lpstr>
      <vt:lpstr>Пример 2</vt:lpstr>
      <vt:lpstr>Пример 2 (продолжение)</vt:lpstr>
      <vt:lpstr>Пример 3 (модификация примера 2)</vt:lpstr>
      <vt:lpstr>Пример 3 (продолжение)</vt:lpstr>
      <vt:lpstr>Пример 4</vt:lpstr>
      <vt:lpstr>Пример 5 </vt:lpstr>
      <vt:lpstr>Примеры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Унификация формул</dc:title>
  <dc:creator>alexey belousov</dc:creator>
  <cp:lastModifiedBy>alexey belousov</cp:lastModifiedBy>
  <cp:revision>7</cp:revision>
  <dcterms:created xsi:type="dcterms:W3CDTF">2021-09-17T08:48:16Z</dcterms:created>
  <dcterms:modified xsi:type="dcterms:W3CDTF">2021-09-21T17:55:47Z</dcterms:modified>
</cp:coreProperties>
</file>