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4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1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30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7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3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0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439B-CD9A-44CE-AC93-1D3ED5FC3000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0090-A822-413F-AD91-6C456AB35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2666" y="104552"/>
            <a:ext cx="894226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3313" y="2320466"/>
            <a:ext cx="812933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0555" y="1212509"/>
            <a:ext cx="1190215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DataChanges</a:t>
            </a:r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711868" y="1212509"/>
            <a:ext cx="812933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89130" y="3636662"/>
            <a:ext cx="983649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Conversions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24006" y="3636662"/>
            <a:ext cx="1190215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FileModelLoad</a:t>
            </a:r>
            <a:endParaRPr lang="en-US" sz="1200" dirty="0" smtClean="0"/>
          </a:p>
        </p:txBody>
      </p: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5099779" y="618508"/>
            <a:ext cx="1" cy="1701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6" idx="0"/>
          </p:cNvCxnSpPr>
          <p:nvPr/>
        </p:nvCxnSpPr>
        <p:spPr>
          <a:xfrm>
            <a:off x="5099779" y="618508"/>
            <a:ext cx="2018556" cy="59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8" idx="0"/>
          </p:cNvCxnSpPr>
          <p:nvPr/>
        </p:nvCxnSpPr>
        <p:spPr>
          <a:xfrm flipH="1">
            <a:off x="2055663" y="618508"/>
            <a:ext cx="3044116" cy="59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22" idx="0"/>
          </p:cNvCxnSpPr>
          <p:nvPr/>
        </p:nvCxnSpPr>
        <p:spPr>
          <a:xfrm flipH="1">
            <a:off x="3780955" y="2834422"/>
            <a:ext cx="1318825" cy="80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23" idx="0"/>
          </p:cNvCxnSpPr>
          <p:nvPr/>
        </p:nvCxnSpPr>
        <p:spPr>
          <a:xfrm>
            <a:off x="5099780" y="2834422"/>
            <a:ext cx="2019334" cy="80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2"/>
            <a:endCxn id="23" idx="0"/>
          </p:cNvCxnSpPr>
          <p:nvPr/>
        </p:nvCxnSpPr>
        <p:spPr>
          <a:xfrm>
            <a:off x="7118335" y="1726465"/>
            <a:ext cx="779" cy="1910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649196" y="5977443"/>
            <a:ext cx="812933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Matrix</a:t>
            </a:r>
          </a:p>
        </p:txBody>
      </p:sp>
      <p:cxnSp>
        <p:nvCxnSpPr>
          <p:cNvPr id="68" name="Straight Arrow Connector 67"/>
          <p:cNvCxnSpPr>
            <a:stCxn id="8" idx="2"/>
            <a:endCxn id="66" idx="0"/>
          </p:cNvCxnSpPr>
          <p:nvPr/>
        </p:nvCxnSpPr>
        <p:spPr>
          <a:xfrm>
            <a:off x="2055663" y="1726465"/>
            <a:ext cx="0" cy="425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249216" y="4785126"/>
            <a:ext cx="1440161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FileMemLoadData</a:t>
            </a:r>
            <a:endParaRPr lang="en-US" sz="1200" dirty="0" smtClean="0"/>
          </a:p>
        </p:txBody>
      </p:sp>
      <p:cxnSp>
        <p:nvCxnSpPr>
          <p:cNvPr id="79" name="Straight Arrow Connector 78"/>
          <p:cNvCxnSpPr>
            <a:stCxn id="23" idx="2"/>
            <a:endCxn id="71" idx="0"/>
          </p:cNvCxnSpPr>
          <p:nvPr/>
        </p:nvCxnSpPr>
        <p:spPr>
          <a:xfrm flipH="1">
            <a:off x="5969297" y="4150618"/>
            <a:ext cx="1149817" cy="63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2"/>
            <a:endCxn id="71" idx="0"/>
          </p:cNvCxnSpPr>
          <p:nvPr/>
        </p:nvCxnSpPr>
        <p:spPr>
          <a:xfrm>
            <a:off x="3780955" y="4150618"/>
            <a:ext cx="2188342" cy="63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327988" y="5977443"/>
            <a:ext cx="983649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FileLoadLow</a:t>
            </a:r>
            <a:endParaRPr lang="en-US" sz="1200" dirty="0" smtClean="0"/>
          </a:p>
        </p:txBody>
      </p:sp>
      <p:cxnSp>
        <p:nvCxnSpPr>
          <p:cNvPr id="93" name="Straight Arrow Connector 92"/>
          <p:cNvCxnSpPr>
            <a:stCxn id="22" idx="2"/>
            <a:endCxn id="89" idx="0"/>
          </p:cNvCxnSpPr>
          <p:nvPr/>
        </p:nvCxnSpPr>
        <p:spPr>
          <a:xfrm>
            <a:off x="3780955" y="4150618"/>
            <a:ext cx="1038858" cy="182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1" idx="2"/>
            <a:endCxn id="89" idx="0"/>
          </p:cNvCxnSpPr>
          <p:nvPr/>
        </p:nvCxnSpPr>
        <p:spPr>
          <a:xfrm flipH="1">
            <a:off x="4819813" y="5299082"/>
            <a:ext cx="1149484" cy="678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8" idx="2"/>
            <a:endCxn id="5" idx="0"/>
          </p:cNvCxnSpPr>
          <p:nvPr/>
        </p:nvCxnSpPr>
        <p:spPr>
          <a:xfrm>
            <a:off x="2055663" y="1726465"/>
            <a:ext cx="3044117" cy="59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2" idx="2"/>
            <a:endCxn id="66" idx="0"/>
          </p:cNvCxnSpPr>
          <p:nvPr/>
        </p:nvCxnSpPr>
        <p:spPr>
          <a:xfrm flipH="1">
            <a:off x="2055663" y="4150618"/>
            <a:ext cx="1725292" cy="182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683568" y="104552"/>
            <a:ext cx="1080120" cy="513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Интерфейс</a:t>
            </a:r>
            <a:endParaRPr lang="ru-RU" sz="1400" dirty="0"/>
          </a:p>
        </p:txBody>
      </p:sp>
      <p:cxnSp>
        <p:nvCxnSpPr>
          <p:cNvPr id="206" name="Straight Arrow Connector 205"/>
          <p:cNvCxnSpPr>
            <a:stCxn id="204" idx="3"/>
            <a:endCxn id="4" idx="1"/>
          </p:cNvCxnSpPr>
          <p:nvPr/>
        </p:nvCxnSpPr>
        <p:spPr>
          <a:xfrm>
            <a:off x="1763688" y="361530"/>
            <a:ext cx="28889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24900" y="0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владово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4821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211960" y="104552"/>
            <a:ext cx="894226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entrypoint</a:t>
            </a:r>
            <a:endParaRPr lang="ru-RU" sz="1200" dirty="0"/>
          </a:p>
        </p:txBody>
      </p:sp>
      <p:sp>
        <p:nvSpPr>
          <p:cNvPr id="29" name="Rectangle 28"/>
          <p:cNvSpPr/>
          <p:nvPr/>
        </p:nvSpPr>
        <p:spPr>
          <a:xfrm>
            <a:off x="4251827" y="2926579"/>
            <a:ext cx="812933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render</a:t>
            </a:r>
            <a:endParaRPr lang="en-US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460555" y="1268760"/>
            <a:ext cx="1190215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actions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11316" y="1268760"/>
            <a:ext cx="812933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63837" y="4283196"/>
            <a:ext cx="983649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conversions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63163" y="4283196"/>
            <a:ext cx="1309237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</a:t>
            </a:r>
            <a:r>
              <a:rPr lang="en-US" sz="1200" dirty="0" err="1" smtClean="0"/>
              <a:t>odel_loadparts</a:t>
            </a:r>
            <a:endParaRPr lang="en-US" sz="1200" dirty="0" smtClean="0"/>
          </a:p>
        </p:txBody>
      </p:sp>
      <p:cxnSp>
        <p:nvCxnSpPr>
          <p:cNvPr id="34" name="Straight Arrow Connector 33"/>
          <p:cNvCxnSpPr>
            <a:stCxn id="28" idx="2"/>
            <a:endCxn id="29" idx="0"/>
          </p:cNvCxnSpPr>
          <p:nvPr/>
        </p:nvCxnSpPr>
        <p:spPr>
          <a:xfrm flipH="1">
            <a:off x="4658294" y="618508"/>
            <a:ext cx="779" cy="230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31" idx="0"/>
          </p:cNvCxnSpPr>
          <p:nvPr/>
        </p:nvCxnSpPr>
        <p:spPr>
          <a:xfrm>
            <a:off x="4659073" y="618508"/>
            <a:ext cx="2858710" cy="65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30" idx="0"/>
          </p:cNvCxnSpPr>
          <p:nvPr/>
        </p:nvCxnSpPr>
        <p:spPr>
          <a:xfrm flipH="1">
            <a:off x="2055663" y="618508"/>
            <a:ext cx="2603410" cy="65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2055662" y="3440535"/>
            <a:ext cx="2602632" cy="842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  <a:endCxn id="33" idx="0"/>
          </p:cNvCxnSpPr>
          <p:nvPr/>
        </p:nvCxnSpPr>
        <p:spPr>
          <a:xfrm>
            <a:off x="4658294" y="3440535"/>
            <a:ext cx="2859488" cy="842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33" idx="0"/>
          </p:cNvCxnSpPr>
          <p:nvPr/>
        </p:nvCxnSpPr>
        <p:spPr>
          <a:xfrm flipH="1">
            <a:off x="7517782" y="1782716"/>
            <a:ext cx="1" cy="25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63835" y="5977443"/>
            <a:ext cx="983649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matrixworks</a:t>
            </a:r>
            <a:endParaRPr lang="en-US" sz="1200" dirty="0" smtClean="0"/>
          </a:p>
        </p:txBody>
      </p:sp>
      <p:cxnSp>
        <p:nvCxnSpPr>
          <p:cNvPr id="43" name="Straight Arrow Connector 42"/>
          <p:cNvCxnSpPr>
            <a:stCxn id="33" idx="2"/>
            <a:endCxn id="54" idx="0"/>
          </p:cNvCxnSpPr>
          <p:nvPr/>
        </p:nvCxnSpPr>
        <p:spPr>
          <a:xfrm>
            <a:off x="7517782" y="4797152"/>
            <a:ext cx="0" cy="11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2"/>
            <a:endCxn id="29" idx="0"/>
          </p:cNvCxnSpPr>
          <p:nvPr/>
        </p:nvCxnSpPr>
        <p:spPr>
          <a:xfrm>
            <a:off x="2055663" y="1782716"/>
            <a:ext cx="2602631" cy="114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40" idx="0"/>
          </p:cNvCxnSpPr>
          <p:nvPr/>
        </p:nvCxnSpPr>
        <p:spPr>
          <a:xfrm flipH="1">
            <a:off x="2055660" y="4797152"/>
            <a:ext cx="2" cy="11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83568" y="104552"/>
            <a:ext cx="1080120" cy="513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Интерфейс</a:t>
            </a:r>
            <a:endParaRPr lang="ru-RU" sz="1400" dirty="0"/>
          </a:p>
        </p:txBody>
      </p:sp>
      <p:cxnSp>
        <p:nvCxnSpPr>
          <p:cNvPr id="51" name="Straight Arrow Connector 50"/>
          <p:cNvCxnSpPr>
            <a:stCxn id="50" idx="3"/>
            <a:endCxn id="28" idx="1"/>
          </p:cNvCxnSpPr>
          <p:nvPr/>
        </p:nvCxnSpPr>
        <p:spPr>
          <a:xfrm>
            <a:off x="1763688" y="361530"/>
            <a:ext cx="24482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127224" y="5977443"/>
            <a:ext cx="781115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fileworks</a:t>
            </a:r>
            <a:endParaRPr lang="en-US" sz="1200" dirty="0" smtClean="0"/>
          </a:p>
        </p:txBody>
      </p:sp>
      <p:cxnSp>
        <p:nvCxnSpPr>
          <p:cNvPr id="65" name="Straight Arrow Connector 64"/>
          <p:cNvCxnSpPr>
            <a:stCxn id="30" idx="2"/>
            <a:endCxn id="32" idx="0"/>
          </p:cNvCxnSpPr>
          <p:nvPr/>
        </p:nvCxnSpPr>
        <p:spPr>
          <a:xfrm flipH="1">
            <a:off x="2055662" y="1782716"/>
            <a:ext cx="1" cy="25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167248" y="5977443"/>
            <a:ext cx="983649" cy="513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canvasworks</a:t>
            </a:r>
            <a:endParaRPr lang="en-US" sz="1200" dirty="0" smtClean="0"/>
          </a:p>
        </p:txBody>
      </p:sp>
      <p:cxnSp>
        <p:nvCxnSpPr>
          <p:cNvPr id="69" name="Straight Arrow Connector 68"/>
          <p:cNvCxnSpPr>
            <a:stCxn id="32" idx="2"/>
            <a:endCxn id="67" idx="0"/>
          </p:cNvCxnSpPr>
          <p:nvPr/>
        </p:nvCxnSpPr>
        <p:spPr>
          <a:xfrm>
            <a:off x="2055662" y="4797152"/>
            <a:ext cx="2603411" cy="11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9" idx="2"/>
            <a:endCxn id="67" idx="0"/>
          </p:cNvCxnSpPr>
          <p:nvPr/>
        </p:nvCxnSpPr>
        <p:spPr>
          <a:xfrm>
            <a:off x="4658294" y="3440535"/>
            <a:ext cx="779" cy="2536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7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21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Artalus</dc:creator>
  <cp:lastModifiedBy>Artalus</cp:lastModifiedBy>
  <cp:revision>13</cp:revision>
  <dcterms:created xsi:type="dcterms:W3CDTF">2014-04-30T16:07:19Z</dcterms:created>
  <dcterms:modified xsi:type="dcterms:W3CDTF">2014-05-10T17:20:07Z</dcterms:modified>
</cp:coreProperties>
</file>