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embeddedFontLs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1e79c75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1e79c75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1e79c75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1e79c75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e212cf8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e212cf8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1e79c75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c1e79c75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1e79c75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c1e79c75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c1e79c75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c1e79c75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e212cf8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e212cf8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e212cf8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e212cf8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e212cf8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e212cf8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e212cf8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e212cf8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1e79c7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1e79c75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212cf8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212cf8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Простота реализации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Меньший порядок роста при изменении количества многоугольников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Не требуется сортировка объектов сцены по глубине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1e79c75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1e79c75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1e79c75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1e79c75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e212cf8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e212cf8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1e79c7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1e79c7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e212cf8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e212cf8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 idx="4294967295"/>
          </p:nvPr>
        </p:nvSpPr>
        <p:spPr>
          <a:xfrm>
            <a:off x="2190750" y="1224757"/>
            <a:ext cx="4448175" cy="900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Трехмерная визуализация городской среды в разных погодных условиях</a:t>
            </a:r>
            <a:endParaRPr sz="20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294967295"/>
          </p:nvPr>
        </p:nvSpPr>
        <p:spPr>
          <a:xfrm>
            <a:off x="3619500" y="2228849"/>
            <a:ext cx="5162550" cy="1346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Студент: Динь Вьет Ань </a:t>
            </a:r>
            <a:r>
              <a:rPr lang="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ИУ7И-54Б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Филиппов М. В</a:t>
            </a:r>
            <a:br>
              <a:rPr lang="ru-RU" dirty="0"/>
            </a:b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и состав классов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1C854-CEA3-5254-6A7C-30CC17FE9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1132706"/>
            <a:ext cx="4762912" cy="37872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2A1A78-1AE3-EE23-EEE2-8E548C2E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87" y="1382192"/>
            <a:ext cx="3357219" cy="1803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5F10C4-C322-6985-8B16-AB24E6FED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552" y="95501"/>
            <a:ext cx="4915586" cy="46393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программы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5811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Интерфейс состоит из групп: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Поворот экрана - поворот сцены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Положения солнца – выбрать быстро положение солнца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Сдвиг солнца – изменить положение солнца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Добавить здание - добавление зданий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Times New Roman"/>
              <a:buChar char="●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Туман – добавить или очистить эффект тумана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ACD94-D44D-8662-49AC-D151126FD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754" y="126999"/>
            <a:ext cx="2597046" cy="46338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67731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Сцена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B1123-19DA-7BD4-9E03-E09846F13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" y="837392"/>
            <a:ext cx="7385050" cy="3903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Тени в обычном погоде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7436C-C01B-A062-DCC0-AD566B9A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721468"/>
            <a:ext cx="7772400" cy="4108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2603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Город в разных точек наблюдения с разными положениями солнца</a:t>
            </a:r>
            <a:r>
              <a:rPr lang="ru" sz="2800" dirty="0"/>
              <a:t> 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463055-9B75-2EC8-B194-378DA6803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8" y="1218650"/>
            <a:ext cx="4106889" cy="210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8078B-9D0B-391A-3F25-D298AF6F5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339" y="1373712"/>
            <a:ext cx="4631473" cy="29458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Город в тумане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949B8-B0C4-AD29-E351-3CB3AF46D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14" y="768348"/>
            <a:ext cx="7866586" cy="41602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Эксперимент</a:t>
            </a:r>
            <a:endParaRPr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Параллельное нахождение теней с помощью функции Parallel.For, 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/>
                <a:sym typeface="Times New Roman"/>
              </a:rPr>
              <a:t>которая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 итерации цикла параллельно,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 показало увеличение времени работы в 2.9 раза.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5271535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 тиков – обычное нахождение теней;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15370099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 тиков – параллельное нахождение теней.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08649" y="114600"/>
            <a:ext cx="585497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08648" y="1047200"/>
            <a:ext cx="8555951" cy="3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Была описана структура 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трехмерной сцены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ыли рассмотрены основные алгоритмы удаления невидимых линий, построения теней, методы закрашивания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и реализованы наиболее подходящие для решения </a:t>
            </a:r>
            <a:r>
              <a:rPr lang="ru-RU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поставленной задачи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программное обеспечение для визуализации сцены и эффекта тумана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работы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Цель данной работы – реализовать построение трехмерной сцены и визуализацию погодных эффектов в городском ландшафте.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Описание структуры трехмерной сцены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Выбор и/или м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одифицирование существующих алгоритмов трехмерной графики, которые позволят визуализировать трехмерную сцену.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Реализация данных алгоритмов для создания трехмерной сцены.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программного обеспечения, которое позволит отобразить трехмерную сцену и визуализировать погодные эффекты в городском ландшафте.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Формализация сцены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Плоскость земли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Здания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Источник света (солнце)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Туман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алгоритмов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367700" cy="24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Алгоритмы удаления невидимых линий, построения теней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Обратная трассировка лучей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Алгоритм Робертса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Алгоритм Варнока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Z буфер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679475" y="2571750"/>
            <a:ext cx="4139400" cy="22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Методы закрашивания: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Простая закраска - один уровень интенсивности на грань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Закраска по Гуро - билинейная интерполяция интенсивностей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Закраска по Фонгу - билинейная интерполяция векторов нормалей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813" y="1147224"/>
            <a:ext cx="3864725" cy="13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33875"/>
            <a:ext cx="4551476" cy="11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407425" y="3142663"/>
            <a:ext cx="293650" cy="24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4816825" y="3010913"/>
            <a:ext cx="293650" cy="24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Простой метод освещения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15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простом методе освещения интенсивность рассчитывается по закону Ламберта: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I = I</a:t>
            </a:r>
            <a:r>
              <a:rPr lang="ru" baseline="-25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*cos(α), где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I – результирующая интенсивность света в точке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baseline="-25000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– интенсивность источника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α – угол между нормалью к поверхности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      и вектором направления света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325" y="2520875"/>
            <a:ext cx="24193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180210"/>
            <a:ext cx="8520600" cy="1307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 dirty="0"/>
              <a:t>Общий алгоритм визуализации сцены</a:t>
            </a:r>
            <a:endParaRPr sz="41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501174" y="1582559"/>
            <a:ext cx="6420325" cy="23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Получение информации о сцене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Выполнение преобразований и расчетов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Алгоритм Z-буфера для наблюдателя и</a:t>
            </a: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источника света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Поиск теней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Добавление эффект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 тумана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45400" y="1147224"/>
            <a:ext cx="8520600" cy="3545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1. 	Всем элементам буфера кадра присвоить фоновое значение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2. 	Инициализировать Z буфер минимальными значениями глубины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3. 	Выполнить растровую развертку каждого многоугольника сцены: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a.  Для каждого пикселя, связанного с многоугольником вычислить его       глубину z(x, y)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b.   Сравнить глубину пискселя со значением, хранимым в Z буфере.</a:t>
            </a:r>
            <a:b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Если z(x, y) &gt; zбуф(x, y), то zбуф(x,y) =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z(x,y), цвет(x, y) = цветПикселя.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4. 	Отобразить результат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Алгоритм Z-буфера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Туман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32475"/>
            <a:ext cx="5340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Для того, чтобы создать эффект дымки или плотного тумана нужно знать удаленность от наблюдателя видимых пикселей.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Если пиксель дальше последнего видимого z интенсивность тумана будет равна 1, иначе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,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где k – интенсивность пикселя, 1-k – интенсивность тумана.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275" y="3009050"/>
            <a:ext cx="2701925" cy="5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52F13A-D26D-5B98-618A-4A82BB39F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150" y="1775550"/>
            <a:ext cx="3197195" cy="1823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723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языка программирования и среды разработки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629875"/>
            <a:ext cx="8431500" cy="32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 качестве языка программирования был выбран C#: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ознакомилс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я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 с этим языком во время занятий по компьютерной графике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ООП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 качестве среды разработки был выбран Visual Studio 2022: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она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 бесплатна для студентов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она удобства отладки и написания кода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Для создания графического интерфейса был использован Windows Forms.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575</Words>
  <Application>Microsoft Office PowerPoint</Application>
  <PresentationFormat>On-screen Show (16:9)</PresentationFormat>
  <Paragraphs>81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Open Sans</vt:lpstr>
      <vt:lpstr>Times New Roman</vt:lpstr>
      <vt:lpstr>Arial</vt:lpstr>
      <vt:lpstr>Economica</vt:lpstr>
      <vt:lpstr>Luxe</vt:lpstr>
      <vt:lpstr>Трехмерная визуализация городской среды в разных погодных условиях</vt:lpstr>
      <vt:lpstr>Цель работы</vt:lpstr>
      <vt:lpstr>Формализация сцены</vt:lpstr>
      <vt:lpstr>Выбор алгоритмов</vt:lpstr>
      <vt:lpstr>Простой метод освещения</vt:lpstr>
      <vt:lpstr>Общий алгоритм визуализации сцены</vt:lpstr>
      <vt:lpstr>Алгоритм Z-буфера</vt:lpstr>
      <vt:lpstr>Туман</vt:lpstr>
      <vt:lpstr>Выбор языка программирования и среды разработки</vt:lpstr>
      <vt:lpstr>Структура и состав классов</vt:lpstr>
      <vt:lpstr>PowerPoint Presentation</vt:lpstr>
      <vt:lpstr>Интерфейс программы</vt:lpstr>
      <vt:lpstr>Сцена</vt:lpstr>
      <vt:lpstr>Тени в обычном погоде</vt:lpstr>
      <vt:lpstr>Город в разных точек наблюдения с разными положениями солнца </vt:lpstr>
      <vt:lpstr>Город в тумане</vt:lpstr>
      <vt:lpstr>Эксперимент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Город, погода</dc:title>
  <dc:creator>Việt Anh Đinh</dc:creator>
  <cp:lastModifiedBy>Việt Anh Đinh</cp:lastModifiedBy>
  <cp:revision>32</cp:revision>
  <dcterms:modified xsi:type="dcterms:W3CDTF">2022-12-22T09:49:38Z</dcterms:modified>
</cp:coreProperties>
</file>