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3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ệt Anh Đinh" userId="56bfedf5c9da7e6b" providerId="LiveId" clId="{638D0915-572F-4F62-86E7-088201FAAD49}"/>
    <pc:docChg chg="undo custSel addSld modSld">
      <pc:chgData name="Việt Anh Đinh" userId="56bfedf5c9da7e6b" providerId="LiveId" clId="{638D0915-572F-4F62-86E7-088201FAAD49}" dt="2023-09-05T10:34:40.720" v="576" actId="1076"/>
      <pc:docMkLst>
        <pc:docMk/>
      </pc:docMkLst>
      <pc:sldChg chg="modSp new mod">
        <pc:chgData name="Việt Anh Đinh" userId="56bfedf5c9da7e6b" providerId="LiveId" clId="{638D0915-572F-4F62-86E7-088201FAAD49}" dt="2023-09-05T10:17:08.013" v="95" actId="20577"/>
        <pc:sldMkLst>
          <pc:docMk/>
          <pc:sldMk cId="928450509" sldId="256"/>
        </pc:sldMkLst>
        <pc:spChg chg="mod">
          <ac:chgData name="Việt Anh Đinh" userId="56bfedf5c9da7e6b" providerId="LiveId" clId="{638D0915-572F-4F62-86E7-088201FAAD49}" dt="2023-09-05T10:17:08.013" v="95" actId="20577"/>
          <ac:spMkLst>
            <pc:docMk/>
            <pc:sldMk cId="928450509" sldId="256"/>
            <ac:spMk id="2" creationId="{7EBAD425-DF3D-AF15-7A58-AA80C31EBFBC}"/>
          </ac:spMkLst>
        </pc:spChg>
        <pc:spChg chg="mod">
          <ac:chgData name="Việt Anh Đinh" userId="56bfedf5c9da7e6b" providerId="LiveId" clId="{638D0915-572F-4F62-86E7-088201FAAD49}" dt="2023-09-05T10:16:48.819" v="77" actId="1076"/>
          <ac:spMkLst>
            <pc:docMk/>
            <pc:sldMk cId="928450509" sldId="256"/>
            <ac:spMk id="3" creationId="{E2FF74C8-64F9-06BA-D5A5-20FD73BA09AB}"/>
          </ac:spMkLst>
        </pc:spChg>
      </pc:sldChg>
      <pc:sldChg chg="modSp new mod">
        <pc:chgData name="Việt Anh Đinh" userId="56bfedf5c9da7e6b" providerId="LiveId" clId="{638D0915-572F-4F62-86E7-088201FAAD49}" dt="2023-09-05T10:21:54.441" v="198" actId="255"/>
        <pc:sldMkLst>
          <pc:docMk/>
          <pc:sldMk cId="1234838742" sldId="257"/>
        </pc:sldMkLst>
        <pc:spChg chg="mod">
          <ac:chgData name="Việt Anh Đinh" userId="56bfedf5c9da7e6b" providerId="LiveId" clId="{638D0915-572F-4F62-86E7-088201FAAD49}" dt="2023-09-05T10:21:33.955" v="196" actId="2711"/>
          <ac:spMkLst>
            <pc:docMk/>
            <pc:sldMk cId="1234838742" sldId="257"/>
            <ac:spMk id="2" creationId="{662E1687-117F-1DA5-8E85-22C109EE695C}"/>
          </ac:spMkLst>
        </pc:spChg>
        <pc:spChg chg="mod">
          <ac:chgData name="Việt Anh Đinh" userId="56bfedf5c9da7e6b" providerId="LiveId" clId="{638D0915-572F-4F62-86E7-088201FAAD49}" dt="2023-09-05T10:21:54.441" v="198" actId="255"/>
          <ac:spMkLst>
            <pc:docMk/>
            <pc:sldMk cId="1234838742" sldId="257"/>
            <ac:spMk id="3" creationId="{6BFAC88B-0F2D-B7C3-061C-54F2079E4597}"/>
          </ac:spMkLst>
        </pc:spChg>
      </pc:sldChg>
      <pc:sldChg chg="addSp delSp modSp new mod">
        <pc:chgData name="Việt Anh Đinh" userId="56bfedf5c9da7e6b" providerId="LiveId" clId="{638D0915-572F-4F62-86E7-088201FAAD49}" dt="2023-09-05T10:24:21.242" v="252" actId="1076"/>
        <pc:sldMkLst>
          <pc:docMk/>
          <pc:sldMk cId="3928441304" sldId="258"/>
        </pc:sldMkLst>
        <pc:spChg chg="mod">
          <ac:chgData name="Việt Anh Đinh" userId="56bfedf5c9da7e6b" providerId="LiveId" clId="{638D0915-572F-4F62-86E7-088201FAAD49}" dt="2023-09-05T10:22:53.268" v="238" actId="14100"/>
          <ac:spMkLst>
            <pc:docMk/>
            <pc:sldMk cId="3928441304" sldId="258"/>
            <ac:spMk id="2" creationId="{7DE1357F-4665-90A9-26AE-C67C54D7459E}"/>
          </ac:spMkLst>
        </pc:spChg>
        <pc:spChg chg="del mod">
          <ac:chgData name="Việt Anh Đinh" userId="56bfedf5c9da7e6b" providerId="LiveId" clId="{638D0915-572F-4F62-86E7-088201FAAD49}" dt="2023-09-05T10:23:46.337" v="241" actId="931"/>
          <ac:spMkLst>
            <pc:docMk/>
            <pc:sldMk cId="3928441304" sldId="258"/>
            <ac:spMk id="3" creationId="{5C53F674-A3DA-604B-44E8-F927D154C002}"/>
          </ac:spMkLst>
        </pc:spChg>
        <pc:picChg chg="add mod modCrop">
          <ac:chgData name="Việt Anh Đinh" userId="56bfedf5c9da7e6b" providerId="LiveId" clId="{638D0915-572F-4F62-86E7-088201FAAD49}" dt="2023-09-05T10:24:06.595" v="246" actId="1076"/>
          <ac:picMkLst>
            <pc:docMk/>
            <pc:sldMk cId="3928441304" sldId="258"/>
            <ac:picMk id="5" creationId="{188304FD-9BA5-BF81-3B89-0C1F16BCFFFA}"/>
          </ac:picMkLst>
        </pc:picChg>
        <pc:picChg chg="add mod modCrop">
          <ac:chgData name="Việt Anh Đinh" userId="56bfedf5c9da7e6b" providerId="LiveId" clId="{638D0915-572F-4F62-86E7-088201FAAD49}" dt="2023-09-05T10:24:21.242" v="252" actId="1076"/>
          <ac:picMkLst>
            <pc:docMk/>
            <pc:sldMk cId="3928441304" sldId="258"/>
            <ac:picMk id="7" creationId="{C20CE306-C1EB-1893-7E8D-DADE3A0E615D}"/>
          </ac:picMkLst>
        </pc:picChg>
      </pc:sldChg>
      <pc:sldChg chg="addSp delSp modSp new mod">
        <pc:chgData name="Việt Anh Đinh" userId="56bfedf5c9da7e6b" providerId="LiveId" clId="{638D0915-572F-4F62-86E7-088201FAAD49}" dt="2023-09-05T10:25:43.715" v="315" actId="14100"/>
        <pc:sldMkLst>
          <pc:docMk/>
          <pc:sldMk cId="886641900" sldId="259"/>
        </pc:sldMkLst>
        <pc:spChg chg="mod">
          <ac:chgData name="Việt Anh Đinh" userId="56bfedf5c9da7e6b" providerId="LiveId" clId="{638D0915-572F-4F62-86E7-088201FAAD49}" dt="2023-09-05T10:25:37.302" v="312" actId="1076"/>
          <ac:spMkLst>
            <pc:docMk/>
            <pc:sldMk cId="886641900" sldId="259"/>
            <ac:spMk id="2" creationId="{AA9439AE-4F86-7339-E5DC-AF619B7FC84D}"/>
          </ac:spMkLst>
        </pc:spChg>
        <pc:spChg chg="del mod">
          <ac:chgData name="Việt Anh Đinh" userId="56bfedf5c9da7e6b" providerId="LiveId" clId="{638D0915-572F-4F62-86E7-088201FAAD49}" dt="2023-09-05T10:25:19.737" v="305" actId="931"/>
          <ac:spMkLst>
            <pc:docMk/>
            <pc:sldMk cId="886641900" sldId="259"/>
            <ac:spMk id="3" creationId="{52DAD573-AD0F-6FF9-B519-AF296D25BB6C}"/>
          </ac:spMkLst>
        </pc:spChg>
        <pc:picChg chg="add mod">
          <ac:chgData name="Việt Anh Đinh" userId="56bfedf5c9da7e6b" providerId="LiveId" clId="{638D0915-572F-4F62-86E7-088201FAAD49}" dt="2023-09-05T10:25:43.715" v="315" actId="14100"/>
          <ac:picMkLst>
            <pc:docMk/>
            <pc:sldMk cId="886641900" sldId="259"/>
            <ac:picMk id="5" creationId="{0CF31F76-2841-1197-F085-94596D17E8F8}"/>
          </ac:picMkLst>
        </pc:picChg>
      </pc:sldChg>
      <pc:sldChg chg="addSp delSp modSp new mod">
        <pc:chgData name="Việt Anh Đinh" userId="56bfedf5c9da7e6b" providerId="LiveId" clId="{638D0915-572F-4F62-86E7-088201FAAD49}" dt="2023-09-05T10:26:43.227" v="362" actId="1076"/>
        <pc:sldMkLst>
          <pc:docMk/>
          <pc:sldMk cId="3525830746" sldId="260"/>
        </pc:sldMkLst>
        <pc:spChg chg="mod">
          <ac:chgData name="Việt Anh Đinh" userId="56bfedf5c9da7e6b" providerId="LiveId" clId="{638D0915-572F-4F62-86E7-088201FAAD49}" dt="2023-09-05T10:26:19.094" v="358" actId="1076"/>
          <ac:spMkLst>
            <pc:docMk/>
            <pc:sldMk cId="3525830746" sldId="260"/>
            <ac:spMk id="2" creationId="{6FF6197B-A00A-217D-22B6-A6EE2EFDA36E}"/>
          </ac:spMkLst>
        </pc:spChg>
        <pc:spChg chg="del mod">
          <ac:chgData name="Việt Anh Đinh" userId="56bfedf5c9da7e6b" providerId="LiveId" clId="{638D0915-572F-4F62-86E7-088201FAAD49}" dt="2023-09-05T10:26:34.100" v="360" actId="931"/>
          <ac:spMkLst>
            <pc:docMk/>
            <pc:sldMk cId="3525830746" sldId="260"/>
            <ac:spMk id="3" creationId="{6D9D63D8-C85F-BF42-1263-291F054FD4DB}"/>
          </ac:spMkLst>
        </pc:spChg>
        <pc:picChg chg="add mod">
          <ac:chgData name="Việt Anh Đinh" userId="56bfedf5c9da7e6b" providerId="LiveId" clId="{638D0915-572F-4F62-86E7-088201FAAD49}" dt="2023-09-05T10:26:43.227" v="362" actId="1076"/>
          <ac:picMkLst>
            <pc:docMk/>
            <pc:sldMk cId="3525830746" sldId="260"/>
            <ac:picMk id="7" creationId="{1860037A-BAFF-469F-C1DE-8253AEE99E16}"/>
          </ac:picMkLst>
        </pc:picChg>
      </pc:sldChg>
      <pc:sldChg chg="addSp delSp modSp new mod modClrScheme chgLayout">
        <pc:chgData name="Việt Anh Đinh" userId="56bfedf5c9da7e6b" providerId="LiveId" clId="{638D0915-572F-4F62-86E7-088201FAAD49}" dt="2023-09-05T10:32:37.143" v="470" actId="255"/>
        <pc:sldMkLst>
          <pc:docMk/>
          <pc:sldMk cId="4068362638" sldId="261"/>
        </pc:sldMkLst>
        <pc:spChg chg="mod ord">
          <ac:chgData name="Việt Anh Đinh" userId="56bfedf5c9da7e6b" providerId="LiveId" clId="{638D0915-572F-4F62-86E7-088201FAAD49}" dt="2023-09-05T10:31:26.084" v="396" actId="700"/>
          <ac:spMkLst>
            <pc:docMk/>
            <pc:sldMk cId="4068362638" sldId="261"/>
            <ac:spMk id="2" creationId="{2B88CEFC-5C9F-1698-BC3D-AF935FCF853A}"/>
          </ac:spMkLst>
        </pc:spChg>
        <pc:spChg chg="del mod">
          <ac:chgData name="Việt Anh Đinh" userId="56bfedf5c9da7e6b" providerId="LiveId" clId="{638D0915-572F-4F62-86E7-088201FAAD49}" dt="2023-09-05T10:29:48.701" v="381" actId="931"/>
          <ac:spMkLst>
            <pc:docMk/>
            <pc:sldMk cId="4068362638" sldId="261"/>
            <ac:spMk id="3" creationId="{6811F920-7B75-6180-5159-3A73722D7000}"/>
          </ac:spMkLst>
        </pc:spChg>
        <pc:spChg chg="add del mod ord">
          <ac:chgData name="Việt Anh Đinh" userId="56bfedf5c9da7e6b" providerId="LiveId" clId="{638D0915-572F-4F62-86E7-088201FAAD49}" dt="2023-09-05T10:31:04.589" v="395" actId="700"/>
          <ac:spMkLst>
            <pc:docMk/>
            <pc:sldMk cId="4068362638" sldId="261"/>
            <ac:spMk id="8" creationId="{80B33C55-5386-6526-9A04-C1D742E3F22E}"/>
          </ac:spMkLst>
        </pc:spChg>
        <pc:spChg chg="add mod">
          <ac:chgData name="Việt Anh Đinh" userId="56bfedf5c9da7e6b" providerId="LiveId" clId="{638D0915-572F-4F62-86E7-088201FAAD49}" dt="2023-09-05T10:32:37.143" v="470" actId="255"/>
          <ac:spMkLst>
            <pc:docMk/>
            <pc:sldMk cId="4068362638" sldId="261"/>
            <ac:spMk id="9" creationId="{D3FAB7BC-DC32-37E1-DA8E-78205A4D279A}"/>
          </ac:spMkLst>
        </pc:spChg>
        <pc:picChg chg="add mod ord">
          <ac:chgData name="Việt Anh Đinh" userId="56bfedf5c9da7e6b" providerId="LiveId" clId="{638D0915-572F-4F62-86E7-088201FAAD49}" dt="2023-09-05T10:31:26.084" v="396" actId="700"/>
          <ac:picMkLst>
            <pc:docMk/>
            <pc:sldMk cId="4068362638" sldId="261"/>
            <ac:picMk id="5" creationId="{055FBC6A-B5B4-00AA-8708-AFA60DD2EC4E}"/>
          </ac:picMkLst>
        </pc:picChg>
        <pc:picChg chg="add mod">
          <ac:chgData name="Việt Anh Đinh" userId="56bfedf5c9da7e6b" providerId="LiveId" clId="{638D0915-572F-4F62-86E7-088201FAAD49}" dt="2023-09-05T10:31:34.145" v="397" actId="1076"/>
          <ac:picMkLst>
            <pc:docMk/>
            <pc:sldMk cId="4068362638" sldId="261"/>
            <ac:picMk id="7" creationId="{CC78AB73-D0E6-5387-8938-0E1BF8EC14D7}"/>
          </ac:picMkLst>
        </pc:picChg>
      </pc:sldChg>
      <pc:sldChg chg="modSp new mod">
        <pc:chgData name="Việt Anh Đinh" userId="56bfedf5c9da7e6b" providerId="LiveId" clId="{638D0915-572F-4F62-86E7-088201FAAD49}" dt="2023-09-05T10:34:40.720" v="576" actId="1076"/>
        <pc:sldMkLst>
          <pc:docMk/>
          <pc:sldMk cId="1874592480" sldId="262"/>
        </pc:sldMkLst>
        <pc:spChg chg="mod">
          <ac:chgData name="Việt Anh Đinh" userId="56bfedf5c9da7e6b" providerId="LiveId" clId="{638D0915-572F-4F62-86E7-088201FAAD49}" dt="2023-09-05T10:34:39.316" v="575" actId="14100"/>
          <ac:spMkLst>
            <pc:docMk/>
            <pc:sldMk cId="1874592480" sldId="262"/>
            <ac:spMk id="2" creationId="{05B3E8C6-0645-8112-437C-2BE478D4028E}"/>
          </ac:spMkLst>
        </pc:spChg>
        <pc:spChg chg="mod">
          <ac:chgData name="Việt Anh Đinh" userId="56bfedf5c9da7e6b" providerId="LiveId" clId="{638D0915-572F-4F62-86E7-088201FAAD49}" dt="2023-09-05T10:34:40.720" v="576" actId="1076"/>
          <ac:spMkLst>
            <pc:docMk/>
            <pc:sldMk cId="1874592480" sldId="262"/>
            <ac:spMk id="3" creationId="{30E9E247-E70D-BF67-864F-AF699B8796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FA75-82D0-84C1-7CEE-6A036336E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FBFFE-EC64-0B73-08D7-95B87B109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52926-0930-91B6-F3E9-EEFB4207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8907-9262-4786-828A-B749B275EE0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1F0DE-2064-6573-9597-1A7F6CEE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B4A7E-D073-C384-2124-1C5FCEFD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5221-2DFF-4CE5-A812-3013293B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1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7299-16A7-D12C-92BA-5D1875FE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AA6E4-B672-BFA1-EEC2-95E000B4E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7384F-A535-D24C-4066-29746D3E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8907-9262-4786-828A-B749B275EE0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29CC7-771D-2E2A-B5DB-7EFC2D93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B224D-68D6-FA71-3681-D2FD7D40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5221-2DFF-4CE5-A812-3013293B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3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E740B-42A8-7E81-4CF5-1EFA0B88A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32A1E-99A3-C11A-B725-0F3ED4316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FFED9-6A7D-CDEC-7273-0B601D98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8907-9262-4786-828A-B749B275EE0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46DC2-D781-9054-76C0-BBE7AC88F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6F914-4700-9D02-D13A-A3CAB84F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5221-2DFF-4CE5-A812-3013293B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7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ED38-BBFC-4DDE-D585-0DE442C7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A525-C1BF-1456-ED7B-361C5A1D4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2E3AA-C5C1-FE22-7F95-3755D343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8907-9262-4786-828A-B749B275EE0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98504-61E9-C4D5-741A-F317265C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FB412-AFFE-D1A0-0038-4CB21697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5221-2DFF-4CE5-A812-3013293B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6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95D8-FDF0-258F-2A14-3CA19B02F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AE2ED-B4BA-3497-EFB1-7629B52D2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4ADDE-47CF-9407-EBAE-03E2A5B0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8907-9262-4786-828A-B749B275EE0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9FF14-4822-D3F1-5CDE-F96F223B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364AA-6979-A8E4-2C5F-864E2BF4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5221-2DFF-4CE5-A812-3013293B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1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357D-7973-CD0C-9C70-4DB5F471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1A1F-EEF8-F48E-1F75-A1962C87C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53793-6233-DF8D-4A83-1AFCF102A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01B42-57F2-F93A-FB18-D305BE2C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8907-9262-4786-828A-B749B275EE0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B6E24-3F3F-5D15-59B5-37DE3C04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28B2B-EC32-E4FA-30DA-FE586F3C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5221-2DFF-4CE5-A812-3013293B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8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622F-AD7B-AB02-F0D5-D5E5E0F2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61E64-E757-8223-E063-4294AB023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31515-1E20-25FE-ACB8-2CE8D5849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C906A-0292-0D64-B825-2A5D49EEB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63E29-8E70-19AA-8BB9-63116DBA9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5B106-3BDB-DAD3-5856-3DEAA125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8907-9262-4786-828A-B749B275EE0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6AFE7-546D-F225-72C3-636126CA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85D7B-6DDD-64F9-C606-1B9D3EA7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5221-2DFF-4CE5-A812-3013293B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4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3A9B-A830-72A0-28F2-BBDC851F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FD42FF-D98F-796D-58ED-90B6EB67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8907-9262-4786-828A-B749B275EE0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32793-7695-D6CA-C1EA-51942314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5455A-650D-D686-D20E-7476A8A8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5221-2DFF-4CE5-A812-3013293B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7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0F3E8-8C9B-0D9B-B626-A5490928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8907-9262-4786-828A-B749B275EE0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945B5-C3F1-FF46-8778-5250F4A3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9A51-228E-AE87-C363-655A0AA2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5221-2DFF-4CE5-A812-3013293B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5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9052-7F67-071D-91A4-D91919FC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539E-6305-FE8A-1B6D-E7DCC03D8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A668C-4A2C-A22F-7672-69D07B9E5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4D6D-93CA-47DC-FBE3-7729B0BD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8907-9262-4786-828A-B749B275EE0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87CC7-4C55-0F53-3F1E-C54FF62C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7BB48-A729-D35F-EAD1-E9D6EDD9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5221-2DFF-4CE5-A812-3013293B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9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7D30-C38D-96EA-48CE-10DDC54E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F1450-CE3E-4605-96A2-FF6BBE690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8CBDC-AC64-5E5E-DC86-ABE8FFE3D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222D2-D6D2-5533-1F17-FB7B4C35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A8907-9262-4786-828A-B749B275EE0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5D017-5615-1E9C-48DB-DC9DAD3D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3F953-F1ED-1043-A638-88080408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05221-2DFF-4CE5-A812-3013293B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3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AC9D7-4BBE-7520-C7DF-DCE3BDAB0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2DA49-EE59-B6D9-F8D5-D3455F662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3B42E-CFA3-5BAA-CC6B-993E55124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A8907-9262-4786-828A-B749B275EE0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E207-E737-1B92-5F77-27993138A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A8638-FE4A-4B3C-F52E-49F626069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5221-2DFF-4CE5-A812-3013293B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0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D425-DF3D-AF15-7A58-AA80C31EB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Тестовая система </a:t>
            </a:r>
            <a:br>
              <a:rPr lang="ru-RU" dirty="0"/>
            </a:br>
            <a:r>
              <a:rPr lang="ru-RU" dirty="0"/>
              <a:t>с вариантами ответа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F74C8-64F9-06BA-D5A5-20FD73BA0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0200" y="3747030"/>
            <a:ext cx="5511800" cy="1655762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Студент: Динь Вьет Ань </a:t>
            </a:r>
            <a:r>
              <a:rPr lang="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ИУ7И-64Б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Исаев А. 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5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1687-117F-1DA5-8E85-22C109EE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AC88B-0F2D-B7C3-061C-54F2079E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базу данных для тестовой системы с вариантами ответов.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>
              <a:buFont typeface="Calibri" panose="020F0502020204030204" pitchFamily="34" charset="0"/>
              <a:buChar char="─"/>
            </a:pPr>
            <a:r>
              <a:rPr lang="ru-RU" sz="1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задачу и определить требуемый функционал</a:t>
            </a:r>
            <a:r>
              <a:rPr lang="ru-RU" sz="1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Char char="─"/>
            </a:pPr>
            <a:r>
              <a:rPr lang="ru-RU" sz="1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существующих СУБД и выбрать наиболее подходящую;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Char char="─"/>
            </a:pPr>
            <a:r>
              <a:rPr lang="ru-RU" sz="1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объекты, из которых состоит база данных, и связи между ними;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Char char="─"/>
            </a:pPr>
            <a:r>
              <a:rPr lang="ru-RU" sz="1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базу данных и реализовать программное обеспечение, позволяющое пользователям получать информации о тестовой системе;</a:t>
            </a:r>
          </a:p>
          <a:p>
            <a:pPr>
              <a:buFont typeface="Calibri" panose="020F0502020204030204" pitchFamily="34" charset="0"/>
              <a:buChar char="─"/>
            </a:pPr>
            <a:r>
              <a:rPr lang="ru-RU" sz="19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исследование времени выполнения запросов к БД с использованием индексов и без.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3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357F-4665-90A9-26AE-C67C54D7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142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8304FD-9BA5-BF81-3B89-0C1F16BCF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54"/>
          <a:stretch/>
        </p:blipFill>
        <p:spPr>
          <a:xfrm>
            <a:off x="838200" y="1887539"/>
            <a:ext cx="4266013" cy="37173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0CE306-C1EB-1893-7E8D-DADE3A0E61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" t="56173" r="-187" b="1358"/>
          <a:stretch/>
        </p:blipFill>
        <p:spPr>
          <a:xfrm>
            <a:off x="6496731" y="1887539"/>
            <a:ext cx="4532538" cy="291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44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39AE-4F86-7339-E5DC-AF619B7F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75" y="1939924"/>
            <a:ext cx="4267200" cy="231034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сущностей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F31F76-2841-1197-F085-94596D17E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9" y="221545"/>
            <a:ext cx="7001753" cy="6272387"/>
          </a:xfrm>
        </p:spPr>
      </p:pic>
    </p:spTree>
    <p:extLst>
      <p:ext uri="{BB962C8B-B14F-4D97-AF65-F5344CB8AC3E}">
        <p14:creationId xmlns:p14="http://schemas.microsoft.com/office/powerpoint/2010/main" val="88664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197B-A00A-217D-22B6-A6EE2E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59"/>
            <a:ext cx="10515600" cy="786342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Спроектированная база данных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60037A-BAFF-469F-C1DE-8253AEE99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073" y="1109134"/>
            <a:ext cx="7763463" cy="5554133"/>
          </a:xfrm>
        </p:spPr>
      </p:pic>
    </p:spTree>
    <p:extLst>
      <p:ext uri="{BB962C8B-B14F-4D97-AF65-F5344CB8AC3E}">
        <p14:creationId xmlns:p14="http://schemas.microsoft.com/office/powerpoint/2010/main" val="352583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CEFC-5C9F-1698-BC3D-AF935FCF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5FBC6A-B5B4-00AA-8708-AFA60DD2E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30" y="3448767"/>
            <a:ext cx="9783540" cy="11050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78AB73-D0E6-5387-8938-0E1BF8EC1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30" y="1690688"/>
            <a:ext cx="9478698" cy="1114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FAB7BC-DC32-37E1-DA8E-78205A4D279A}"/>
              </a:ext>
            </a:extLst>
          </p:cNvPr>
          <p:cNvSpPr txBox="1"/>
          <p:nvPr/>
        </p:nvSpPr>
        <p:spPr>
          <a:xfrm>
            <a:off x="1143000" y="4982646"/>
            <a:ext cx="932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индексирования уменьнило время обработки запроса.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36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E8C6-0645-8112-437C-2BE478D4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4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9E247-E70D-BF67-864F-AF699B879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621"/>
            <a:ext cx="10515600" cy="464449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курсовой работы были выполнены все задачи:</a:t>
            </a:r>
          </a:p>
          <a:p>
            <a:pPr>
              <a:buFont typeface="Calibri" panose="020F0502020204030204" pitchFamily="34" charset="0"/>
              <a:buChar char="─"/>
            </a:pPr>
            <a:r>
              <a:rPr lang="ru-RU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задачу и определить требуемый функционал</a:t>
            </a:r>
            <a:r>
              <a:rPr lang="ru-RU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Char char="─"/>
            </a:pPr>
            <a:r>
              <a:rPr lang="ru-RU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существующих СУБД и выбрать наиболее подходящую;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Char char="─"/>
            </a:pPr>
            <a:r>
              <a:rPr lang="ru-RU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объекты, из которых состоит база данных, и связи между ними;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Char char="─"/>
            </a:pPr>
            <a:r>
              <a:rPr lang="ru-RU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базу данных и реализовать программное обеспечение, позволяющое пользователям получать информации о тестовой системе;</a:t>
            </a:r>
          </a:p>
          <a:p>
            <a:pPr>
              <a:buFont typeface="Calibri" panose="020F0502020204030204" pitchFamily="34" charset="0"/>
              <a:buChar char="─"/>
            </a:pPr>
            <a:r>
              <a:rPr lang="ru-RU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исследование времени выполнения запросов к БД с использованием индексов и без.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рабоиы была достигнута.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59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Тестовая система  с вариантами ответа</vt:lpstr>
      <vt:lpstr>Цель и задачи</vt:lpstr>
      <vt:lpstr>Диаграмма вариантов использования</vt:lpstr>
      <vt:lpstr>ER – диаграмма  сущностей</vt:lpstr>
      <vt:lpstr>Спроектированная база данных</vt:lpstr>
      <vt:lpstr>Исследование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Тестовая система  с вариантами ответа</dc:title>
  <dc:creator>Việt Anh Đinh</dc:creator>
  <cp:lastModifiedBy>Việt Anh Đinh</cp:lastModifiedBy>
  <cp:revision>1</cp:revision>
  <dcterms:created xsi:type="dcterms:W3CDTF">2023-09-05T10:00:47Z</dcterms:created>
  <dcterms:modified xsi:type="dcterms:W3CDTF">2023-09-05T10:36:08Z</dcterms:modified>
</cp:coreProperties>
</file>