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B1D2-677A-4065-9831-48CB1793CBCC}" type="datetimeFigureOut">
              <a:rPr lang="ru-RU" smtClean="0"/>
              <a:t>17.12.24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66DB3-726A-4CBB-B21B-6303679E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8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E6A9-48BE-4AD4-80B3-3115043F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A148D-D6A5-2EBE-8B0B-911756D6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1E117-8573-8659-DED9-780AA3E8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2242-D16B-4C76-B93F-536F7716DE14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5AE7-7AB1-D53A-FF1C-E4F1E170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65E10-E7D9-ED76-20AC-835FFB0A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E8757-51CB-5253-77C4-11681F2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D921E5-B405-DE1E-5D40-2673FBE32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7E94C-039A-58ED-768A-A0721340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8F24-C275-432A-B3EB-93C8A0D9BB84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408BD-D7FD-740D-B55B-C851AEF0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97BC1-6759-CA14-46BB-15529B6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4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866234-DC8A-7EAB-B55E-F0AE342AB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7BE84-1EB3-764D-F878-7F1E573B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E40EF-BE0F-96AA-5326-15800C9F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0A71-EB90-466F-8A92-5EC6F5C9D166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6C47-5E03-B526-D7D3-B51773D6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E9CB1-3BB4-5498-A525-8F5B04E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9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73F3D-A80D-0828-6666-203DBCC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45E49-C521-5807-29A3-62D1A00A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60B44-C7BB-122B-1191-F9BEE6F0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A6EF-5E2A-48ED-A7DC-222624243DC3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4DEE4-4598-3AD9-7A20-FD87CACE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B17A7-3A89-C523-B045-291783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E31B3-AEF4-3A4A-C543-B22AD72A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3A3A5-3280-11B0-7258-3021B93F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C0492-CCF3-2D40-5C72-C90B57D2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F0FC-4D86-4440-A3A1-8157B09E002B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7391E7-6F1B-ABF3-B488-6E06270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E1B9B-DB75-200A-3ABC-09D8622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BF10F-6E50-AC28-DD9F-194019F1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A2242-D4D8-CCAF-78AE-9C0C5C5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7457E-FC2A-5E93-3E9E-7CEA3B7B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B36E26-3D94-A8EF-DD31-FD77BACA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50EC-47FB-4FD7-A499-0D5B62311BC6}" type="datetime1">
              <a:rPr lang="ru-RU" smtClean="0"/>
              <a:t>17.12.24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A1C59-9990-0985-ACDC-F082403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329733-FF7A-D140-FADC-2967BD3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5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F42A2-C0F0-1103-F043-0FF9295C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0B39C-9EA6-0B51-DA10-A325EBB8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D61E6F-EA8E-5FCF-0BC0-8AAAF623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4676EF-CC9A-E62D-4362-8F223981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3C1535-3D21-5B99-A435-7C7BF33F0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0B0F4E-F861-D7F7-5A7C-AB5D478C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A06-8DE0-4F48-89F2-CBBE542E98D9}" type="datetime1">
              <a:rPr lang="ru-RU" smtClean="0"/>
              <a:t>17.12.24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D8BF06-D9EB-7515-9F01-ED19A03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1373-52E5-2122-4DD3-E346AA56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6AE1A-482E-96AD-6A2D-4C97597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EF982-68D2-BB49-1410-4E0DC7CA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DE8-B415-412E-BE18-5763F2C7F514}" type="datetime1">
              <a:rPr lang="ru-RU" smtClean="0"/>
              <a:t>17.12.24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E03FD0-D478-FBAD-1B1F-041B0D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FC2786-20E8-F342-4128-0F596918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5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D1D8A2-33BA-1D73-AA0E-2E450626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ECF-7A82-4566-AEBC-8930891D66FC}" type="datetime1">
              <a:rPr lang="ru-RU" smtClean="0"/>
              <a:t>17.12.24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1ADC43-CEC8-0CDC-1074-46452931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88AC6-5CCB-5D09-B066-BA8DB50B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B20C-D303-4F39-2C0D-4E59DA41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7C9AB-3CCD-33EC-6C9B-F07A3A4C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D64A5A-48D5-BEF8-E481-B1EF693A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99603-269A-EC3F-FBA3-C301196B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9F39-4B13-4DD9-994C-5BE00BE3F36F}" type="datetime1">
              <a:rPr lang="ru-RU" smtClean="0"/>
              <a:t>17.12.24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266DB5-F6EC-2452-4960-9F45E1D8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CDE2B-DB86-74DE-A89E-986D1EB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69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2A5FF-3886-942C-9A17-21F686A8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1AE8E4-582B-4D26-A7A3-3AA8CCAB7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CF370-72F0-C27D-70AA-0BC86022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13DB24-0B5A-0092-BF21-47BF7D69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FE4F-9136-4281-9CB4-77AE6DE63005}" type="datetime1">
              <a:rPr lang="ru-RU" smtClean="0"/>
              <a:t>17.12.24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89DC8-475E-DAFD-1C1E-DB3F493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C5D7B-3536-8B11-0A10-56BABB74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FAB5-015A-4C6C-1806-5E56B18F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3992E-BEE4-67A4-CA7F-AA180BAE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1FA4F-A8C0-BA20-B739-1805E143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1C42A-620C-4B43-9FDD-A6210006B79A}" type="datetime1">
              <a:rPr lang="ru-RU" smtClean="0"/>
              <a:t>17.12.24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CBDAE-ADB4-5AD1-A99B-8B916414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F2331-8EB3-E167-32E5-6A5023029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79ED5-5239-41AF-A8BC-76CAC9C71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BAEDE-B69C-02E6-BB9D-0A5B4ED9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51" y="854944"/>
            <a:ext cx="9972135" cy="2387600"/>
          </a:xfrm>
        </p:spPr>
        <p:txBody>
          <a:bodyPr>
            <a:normAutofit/>
          </a:bodyPr>
          <a:lstStyle/>
          <a:p>
            <a:r>
              <a:rPr lang="ru-RU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методов обнаружения глубокой подделки на изображениях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79899-696F-053B-A42F-83C6E95D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419" y="4079875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Динь Вьет Ань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ИУ7И-12М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2AF16-6702-335C-BCFF-3F5D8463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094E-9EAB-ADA8-4AAF-DFE5D7B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5FD2C-FE1D-D93B-A274-47F29ECB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7E086-7FB5-03F1-97A8-231E1E7A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работы были сформулировано понятие глубокой подделки. Также был проведен краткий обзор существующих методов обнаружения глубокой подделки в изображений, было проведено сравнение их и была представлена формализованная постановка задачи в виде IDEF0-диаграммы.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работа была достигнута, все задачи решены.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EEF11-0434-1825-A858-2B8A4E47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6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8D0B2-133B-80D1-870A-85D63601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CB99-EC79-9BB9-DF35-48682A1F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условиях быстрого развития технологий глубокого обучения поддельные мультимедиа стали проблемой. Используя глубокого обучения, создание поддельных медиапродуктов, таких как изображения и видео, становится очень простым.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Обнаружение поддельного контента является серьезной проблемой и пользуется большим спросом в сфере цифровой безопасности.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72E80B-2F27-D4D6-78AE-31BFFF0C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BCDEE-CD60-24D7-0340-F16C6F05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7661-F7C0-83A5-A1F2-F9C91C9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29B03-AE88-E861-1B39-1D46D6FA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работе — проведение краткого обзора методов обнаружения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глубокой подделки в изображениях, критерий их сравнения.</a:t>
            </a:r>
          </a:p>
          <a:p>
            <a:pPr marL="0" indent="0">
              <a:buNone/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решить следующие задачи: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формулировать понятие глубокой подделки;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провести краткий обзор существующих методов обнаружения глубокой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подделки в изображениях;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сравнить рассмотренных методов.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430DB-03CF-E554-C021-B06EE2F0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7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03BD-2C7B-4B98-493C-7C397A38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6150349-E86D-04D6-5514-65036286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глубокой подделки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AB73D2-7498-8371-F193-56C3724E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подделка или Дипфейк (англ.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сочетание двух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терминов: «глубокое обучение» (англ.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 «подделка» (англ.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vi-V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подделка — это результат достижений в области искусственного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интеллекта, часто используемый для создания все более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реалистичных и убедительных поддельных изображений, видео, голосовых записей и текста.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Типы глубокой подделки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подделка в изображении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подделка в аудио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Глубокая подделка в видео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29D935D-6D4F-1DE3-7C38-C4B06BE6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0163C-3583-F614-1289-754A911F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быстрого преобразования Фурье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2F2570B-A717-5FCE-9614-21C78C32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анализирует характеристики изображений в области, определяемой преобразованием Фурье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остоит из трех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Дискретное преобразование Фурье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ru-RU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азимутального среднего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19608F-3DC7-593B-05FA-2C917D0B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96" y="3275844"/>
            <a:ext cx="4858428" cy="87642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36D5F2-2F75-F812-2EBB-39B0E7D4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3988067"/>
            <a:ext cx="5413868" cy="218889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4668E4C-F0FC-14FF-5CC6-09DC7D0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FB58-FAEA-4042-1222-0A02CBF4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A8EB1-9E20-28E5-956F-714108FF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качества изображения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FDF97-6C49-5E04-6C0A-55EAE39F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270000"/>
            <a:ext cx="10906760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Предоставление количественной оценки, которая описывает степень точности или, наоборот, уровень искажения данного тестового изображения в соответствии с исходным изображением без искажений.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IQM-18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основанный на 18 из 25 общих характеристик качества изображения, извлеченных из изображения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квадратичная ошибка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сигнал/шум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нормализованная абсолютная ошибка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….)</a:t>
            </a:r>
          </a:p>
          <a:p>
            <a:pPr marL="457200" indent="-45720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IQM-121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основан на четырех различных характеристик, включая зеркальное отражение, размытие, цветовые моменты и цветовое разнообразие, создавая 121-мерный вектор признаков.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9912F2-9494-AD35-48E6-04A231E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2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A76E-04AE-7B6A-537A-B07CEB5C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441C-F076-6FF7-2359-61842AC2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BCFF0-99A1-2E64-3023-EADA41DB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70" y="1449238"/>
            <a:ext cx="10775830" cy="4727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нейронные сети играют важную роль в обнаружении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глубокой подделки благодаря способности изучать и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идентифицировать необычные особенности.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Глубокие нейронные сети могут обнаруживать признаки глубокой подделки, такие как несоответствия в освещении, цвете или необычные детали лица.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нейронных сетях, которые были использованы для обнаружения глубокой подделки, популярным выбором стали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нейронные сети.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Сочетание различных архитектур нейронных сетей может повысить точность работы.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5019C3-D08B-B943-EF45-CE3F08AF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1D085-7A1D-CFE7-A3AC-33CDD4ED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E0E40-0A24-96AD-C2FA-5FBE89E1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сравнения методов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14C85B-8E67-0D36-BAEF-6354B810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17" y="2335530"/>
            <a:ext cx="7781925" cy="31623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D634D5-F802-D4AC-0008-D707DE5A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5199F-0589-C13D-A553-38F13BFA8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1673F-0399-A2FB-3941-3539C7E4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IDEF0-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Объект 6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1E0A617-D334-57AD-4521-A58AFAAF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4" y="2424686"/>
            <a:ext cx="7783011" cy="315321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0F1C36-89DB-14BC-A18C-4AB772A8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ED5-5239-41AF-A8BC-76CAC9C7197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461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Times New Roman</vt:lpstr>
      <vt:lpstr>Тема Office</vt:lpstr>
      <vt:lpstr>Сравнительный анализ методов обнаружения глубокой подделки на изображениях</vt:lpstr>
      <vt:lpstr>Актуальность</vt:lpstr>
      <vt:lpstr>Цель и задача</vt:lpstr>
      <vt:lpstr>Понятие глубокой подделки </vt:lpstr>
      <vt:lpstr>Метод быстрого преобразования Фурье </vt:lpstr>
      <vt:lpstr>Метод анализа качества изображения </vt:lpstr>
      <vt:lpstr>Нейронные сети </vt:lpstr>
      <vt:lpstr> Таблица сравнения методов</vt:lpstr>
      <vt:lpstr>IDEF0-диаграмма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Đinh</dc:creator>
  <cp:lastModifiedBy>Việt Anh Đinh</cp:lastModifiedBy>
  <cp:revision>33</cp:revision>
  <dcterms:created xsi:type="dcterms:W3CDTF">2024-12-16T19:03:42Z</dcterms:created>
  <dcterms:modified xsi:type="dcterms:W3CDTF">2024-12-17T07:51:35Z</dcterms:modified>
</cp:coreProperties>
</file>