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0" r:id="rId4"/>
    <p:sldId id="261" r:id="rId5"/>
    <p:sldId id="257" r:id="rId6"/>
    <p:sldId id="258" r:id="rId7"/>
    <p:sldId id="259" r:id="rId8"/>
    <p:sldId id="262" r:id="rId9"/>
    <p:sldId id="264" r:id="rId10"/>
    <p:sldId id="265" r:id="rId11"/>
    <p:sldId id="269" r:id="rId12"/>
    <p:sldId id="270" r:id="rId13"/>
    <p:sldId id="273" r:id="rId14"/>
    <p:sldId id="272" r:id="rId15"/>
    <p:sldId id="275" r:id="rId16"/>
    <p:sldId id="276" r:id="rId17"/>
    <p:sldId id="278" r:id="rId18"/>
    <p:sldId id="281" r:id="rId19"/>
    <p:sldId id="291" r:id="rId20"/>
    <p:sldId id="285" r:id="rId21"/>
    <p:sldId id="293" r:id="rId22"/>
    <p:sldId id="294" r:id="rId23"/>
    <p:sldId id="283" r:id="rId24"/>
    <p:sldId id="284" r:id="rId25"/>
    <p:sldId id="292" r:id="rId26"/>
    <p:sldId id="287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2EFBEE-E00E-584D-AAFD-1BEF6EB72583}">
          <p14:sldIdLst>
            <p14:sldId id="256"/>
            <p14:sldId id="263"/>
          </p14:sldIdLst>
        </p14:section>
        <p14:section name="Background" id="{DB468142-93EC-254E-85B0-DE86A98DF225}">
          <p14:sldIdLst>
            <p14:sldId id="260"/>
            <p14:sldId id="261"/>
            <p14:sldId id="257"/>
            <p14:sldId id="258"/>
            <p14:sldId id="259"/>
          </p14:sldIdLst>
        </p14:section>
        <p14:section name="DS &amp; Algo" id="{C8DDCB76-297A-A143-B5D3-6974EBC98D73}">
          <p14:sldIdLst>
            <p14:sldId id="262"/>
            <p14:sldId id="264"/>
            <p14:sldId id="265"/>
            <p14:sldId id="269"/>
            <p14:sldId id="270"/>
            <p14:sldId id="273"/>
            <p14:sldId id="272"/>
            <p14:sldId id="275"/>
            <p14:sldId id="276"/>
          </p14:sldIdLst>
        </p14:section>
        <p14:section name="Your Task" id="{CD8FE008-EB8E-9F45-8525-3CBE3AAFDD4D}">
          <p14:sldIdLst>
            <p14:sldId id="278"/>
            <p14:sldId id="281"/>
            <p14:sldId id="291"/>
            <p14:sldId id="285"/>
            <p14:sldId id="293"/>
            <p14:sldId id="294"/>
          </p14:sldIdLst>
        </p14:section>
        <p14:section name="Hint" id="{60EBC256-51CD-AA41-8643-22667F7689E7}">
          <p14:sldIdLst>
            <p14:sldId id="283"/>
            <p14:sldId id="284"/>
            <p14:sldId id="292"/>
            <p14:sldId id="287"/>
            <p14:sldId id="288"/>
          </p14:sldIdLst>
        </p14:section>
        <p14:section name="Criterion" id="{241CDB6C-A271-8A4D-AB74-6F676C2EA12A}">
          <p14:sldIdLst>
            <p14:sldId id="289"/>
          </p14:sldIdLst>
        </p14:section>
        <p14:section name="Resources" id="{4EEB5897-38D0-9344-B67B-0E24140FF884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5"/>
    <p:restoredTop sz="96327"/>
  </p:normalViewPr>
  <p:slideViewPr>
    <p:cSldViewPr snapToGrid="0" showGuides="1">
      <p:cViewPr varScale="1">
        <p:scale>
          <a:sx n="97" d="100"/>
          <a:sy n="97" d="100"/>
        </p:scale>
        <p:origin x="389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zhoukexing@pku.edu.cn" TargetMode="External"/><Relationship Id="rId2" Type="http://schemas.openxmlformats.org/officeDocument/2006/relationships/hyperlink" Target="mailto:weijiepeng@pku.edu.c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2CE7E-28EE-7BF3-4E93-21E0BD4BC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HLCD</a:t>
            </a:r>
            <a:br>
              <a:rPr kumimoji="1" lang="en-US" altLang="zh-CN" dirty="0"/>
            </a:br>
            <a:r>
              <a:rPr kumimoji="1" lang="en-US" altLang="zh-CN" dirty="0"/>
              <a:t>Final project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6A66CE-0854-73CB-9920-D7FB85AD3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2023. 12. 25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6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D479463B-A9BB-3BD2-0DEF-8B724B1BA182}"/>
              </a:ext>
            </a:extLst>
          </p:cNvPr>
          <p:cNvGrpSpPr/>
          <p:nvPr/>
        </p:nvGrpSpPr>
        <p:grpSpPr>
          <a:xfrm>
            <a:off x="8301927" y="2897239"/>
            <a:ext cx="1071918" cy="1071918"/>
            <a:chOff x="8301927" y="2897239"/>
            <a:chExt cx="1071918" cy="1071918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F3BF1205-25A8-0CAD-A06C-438147CD765D}"/>
                </a:ext>
              </a:extLst>
            </p:cNvPr>
            <p:cNvSpPr/>
            <p:nvPr/>
          </p:nvSpPr>
          <p:spPr>
            <a:xfrm>
              <a:off x="9016539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0A83929-FA2C-F346-02FA-D0911B9B666C}"/>
                </a:ext>
              </a:extLst>
            </p:cNvPr>
            <p:cNvSpPr/>
            <p:nvPr/>
          </p:nvSpPr>
          <p:spPr>
            <a:xfrm>
              <a:off x="8301927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3862A29-2851-8AB0-F3A2-F76BDBBF1521}"/>
                </a:ext>
              </a:extLst>
            </p:cNvPr>
            <p:cNvSpPr/>
            <p:nvPr/>
          </p:nvSpPr>
          <p:spPr>
            <a:xfrm>
              <a:off x="8659233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D88B3720-E0F3-F54F-259B-670F480FA25D}"/>
                </a:ext>
              </a:extLst>
            </p:cNvPr>
            <p:cNvSpPr/>
            <p:nvPr/>
          </p:nvSpPr>
          <p:spPr>
            <a:xfrm>
              <a:off x="9016539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59707E1C-5DB0-2552-F681-FF592B95FA4A}"/>
                </a:ext>
              </a:extLst>
            </p:cNvPr>
            <p:cNvSpPr/>
            <p:nvPr/>
          </p:nvSpPr>
          <p:spPr>
            <a:xfrm>
              <a:off x="8301927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F53E7A7C-61E3-72DF-0A06-91E6C2F36F66}"/>
                </a:ext>
              </a:extLst>
            </p:cNvPr>
            <p:cNvSpPr/>
            <p:nvPr/>
          </p:nvSpPr>
          <p:spPr>
            <a:xfrm>
              <a:off x="8659233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7D75CB35-F8C9-AC46-8482-07F14855EC5B}"/>
                </a:ext>
              </a:extLst>
            </p:cNvPr>
            <p:cNvSpPr/>
            <p:nvPr/>
          </p:nvSpPr>
          <p:spPr>
            <a:xfrm>
              <a:off x="9016539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D5026490-647F-3165-0A63-3E3363A1164B}"/>
                </a:ext>
              </a:extLst>
            </p:cNvPr>
            <p:cNvSpPr/>
            <p:nvPr/>
          </p:nvSpPr>
          <p:spPr>
            <a:xfrm>
              <a:off x="8301927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A9193269-D7B6-209C-66C4-A82DB61A7306}"/>
                </a:ext>
              </a:extLst>
            </p:cNvPr>
            <p:cNvSpPr/>
            <p:nvPr/>
          </p:nvSpPr>
          <p:spPr>
            <a:xfrm>
              <a:off x="8659233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CE9A503-9102-D836-1466-2721082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SpGEMM</a:t>
            </a:r>
            <a:r>
              <a:rPr kumimoji="1" lang="en-US" altLang="zh-CN" dirty="0"/>
              <a:t> Pattern: Row-by-row</a:t>
            </a:r>
            <a:endParaRPr kumimoji="1" lang="zh-CN" altLang="en-US" dirty="0"/>
          </a:p>
        </p:txBody>
      </p:sp>
      <p:grpSp>
        <p:nvGrpSpPr>
          <p:cNvPr id="587" name="组合 586">
            <a:extLst>
              <a:ext uri="{FF2B5EF4-FFF2-40B4-BE49-F238E27FC236}">
                <a16:creationId xmlns:a16="http://schemas.microsoft.com/office/drawing/2014/main" id="{D8ED50E9-979A-AE12-4866-19EE822E1EE8}"/>
              </a:ext>
            </a:extLst>
          </p:cNvPr>
          <p:cNvGrpSpPr/>
          <p:nvPr/>
        </p:nvGrpSpPr>
        <p:grpSpPr>
          <a:xfrm>
            <a:off x="1210276" y="1995578"/>
            <a:ext cx="3930369" cy="1071918"/>
            <a:chOff x="1210276" y="1995578"/>
            <a:chExt cx="3930369" cy="1071918"/>
          </a:xfrm>
        </p:grpSpPr>
        <p:grpSp>
          <p:nvGrpSpPr>
            <p:cNvPr id="588" name="组合 587">
              <a:extLst>
                <a:ext uri="{FF2B5EF4-FFF2-40B4-BE49-F238E27FC236}">
                  <a16:creationId xmlns:a16="http://schemas.microsoft.com/office/drawing/2014/main" id="{6CA9A85D-0DD5-D83E-A196-21995407E172}"/>
                </a:ext>
              </a:extLst>
            </p:cNvPr>
            <p:cNvGrpSpPr/>
            <p:nvPr/>
          </p:nvGrpSpPr>
          <p:grpSpPr>
            <a:xfrm>
              <a:off x="1210276" y="1995578"/>
              <a:ext cx="1071919" cy="1071918"/>
              <a:chOff x="1210276" y="1995578"/>
              <a:chExt cx="1071919" cy="1071918"/>
            </a:xfrm>
          </p:grpSpPr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C0E66682-4C1B-71DB-3164-F904BEEB07BE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F8BD4384-86C0-76D3-EC67-577282245F53}"/>
                  </a:ext>
                </a:extLst>
              </p:cNvPr>
              <p:cNvSpPr/>
              <p:nvPr/>
            </p:nvSpPr>
            <p:spPr>
              <a:xfrm>
                <a:off x="156758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07189AED-AAFE-A865-3B93-03E28024F75F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BC86FE7F-EB55-0A8E-EF49-05618E4FBC20}"/>
                  </a:ext>
                </a:extLst>
              </p:cNvPr>
              <p:cNvSpPr/>
              <p:nvPr/>
            </p:nvSpPr>
            <p:spPr>
              <a:xfrm>
                <a:off x="121027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CF17A5E6-65A1-0B0E-D75C-A8D7100E6769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7C4906D2-6867-DE01-7962-E6530C0E42C4}"/>
                  </a:ext>
                </a:extLst>
              </p:cNvPr>
              <p:cNvSpPr/>
              <p:nvPr/>
            </p:nvSpPr>
            <p:spPr>
              <a:xfrm>
                <a:off x="192488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65454D94-E24E-52F7-64EE-C1AA601C16FA}"/>
                  </a:ext>
                </a:extLst>
              </p:cNvPr>
              <p:cNvSpPr/>
              <p:nvPr/>
            </p:nvSpPr>
            <p:spPr>
              <a:xfrm>
                <a:off x="121027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F943DF6A-3BE1-8A52-BB17-6D5BB9C8EBFB}"/>
                  </a:ext>
                </a:extLst>
              </p:cNvPr>
              <p:cNvSpPr/>
              <p:nvPr/>
            </p:nvSpPr>
            <p:spPr>
              <a:xfrm>
                <a:off x="156758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3DF347A5-33F1-D35E-BCDF-1F93F8211355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56290E51-2817-9356-D6BF-8C8407BED06D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3FE07997-7DB5-1B24-07C0-60509DCFB700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026FB94E-8B18-9FD9-FB08-F545F4C78EBA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89AF6C41-F8E0-220C-3279-823C2A99D3CE}"/>
                  </a:ext>
                </a:extLst>
              </p:cNvPr>
              <p:cNvSpPr/>
              <p:nvPr/>
            </p:nvSpPr>
            <p:spPr>
              <a:xfrm>
                <a:off x="1210276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06A425BF-3CC4-373E-FAD4-F0F98CF309BF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9" name="组合 588">
              <a:extLst>
                <a:ext uri="{FF2B5EF4-FFF2-40B4-BE49-F238E27FC236}">
                  <a16:creationId xmlns:a16="http://schemas.microsoft.com/office/drawing/2014/main" id="{62FA6346-AA83-D09D-E3BC-F39EAEDC2213}"/>
                </a:ext>
              </a:extLst>
            </p:cNvPr>
            <p:cNvGrpSpPr/>
            <p:nvPr/>
          </p:nvGrpSpPr>
          <p:grpSpPr>
            <a:xfrm>
              <a:off x="2639501" y="1995578"/>
              <a:ext cx="1071919" cy="1071918"/>
              <a:chOff x="2639501" y="1995578"/>
              <a:chExt cx="1071919" cy="1071918"/>
            </a:xfrm>
          </p:grpSpPr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808E02FE-5EC5-B740-5680-B92788C6965D}"/>
                  </a:ext>
                </a:extLst>
              </p:cNvPr>
              <p:cNvSpPr/>
              <p:nvPr/>
            </p:nvSpPr>
            <p:spPr>
              <a:xfrm>
                <a:off x="2639502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95E76334-2F33-04C6-092C-20E1D4C88923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A1A1E4DE-9803-B4FF-8460-DBE256B6792A}"/>
                  </a:ext>
                </a:extLst>
              </p:cNvPr>
              <p:cNvSpPr/>
              <p:nvPr/>
            </p:nvSpPr>
            <p:spPr>
              <a:xfrm>
                <a:off x="3354114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5CA51AFA-5C74-9385-FB31-23E828AC5696}"/>
                  </a:ext>
                </a:extLst>
              </p:cNvPr>
              <p:cNvSpPr/>
              <p:nvPr/>
            </p:nvSpPr>
            <p:spPr>
              <a:xfrm>
                <a:off x="2639502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57D01B9C-01E9-43AC-0A45-E9B60FDC90B5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9A886E13-076E-743F-E959-337D08869357}"/>
                  </a:ext>
                </a:extLst>
              </p:cNvPr>
              <p:cNvSpPr/>
              <p:nvPr/>
            </p:nvSpPr>
            <p:spPr>
              <a:xfrm>
                <a:off x="3354114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0E997756-9BE2-146E-B324-63DE287ACC6D}"/>
                  </a:ext>
                </a:extLst>
              </p:cNvPr>
              <p:cNvSpPr/>
              <p:nvPr/>
            </p:nvSpPr>
            <p:spPr>
              <a:xfrm>
                <a:off x="2639502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AB86D3EE-F4F8-8D53-50A1-C19010F085C1}"/>
                  </a:ext>
                </a:extLst>
              </p:cNvPr>
              <p:cNvSpPr/>
              <p:nvPr/>
            </p:nvSpPr>
            <p:spPr>
              <a:xfrm>
                <a:off x="2996808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EE646A76-39F9-19A6-E85D-24298349DC43}"/>
                  </a:ext>
                </a:extLst>
              </p:cNvPr>
              <p:cNvSpPr/>
              <p:nvPr/>
            </p:nvSpPr>
            <p:spPr>
              <a:xfrm>
                <a:off x="3354114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291034C3-BD65-D5DD-EEAB-95FD88B48CAB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B42BA6E8-DA16-EA6A-920D-334E1DDBC5DC}"/>
                  </a:ext>
                </a:extLst>
              </p:cNvPr>
              <p:cNvSpPr/>
              <p:nvPr/>
            </p:nvSpPr>
            <p:spPr>
              <a:xfrm>
                <a:off x="3354114" y="2352883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2219710D-55AB-EA64-3177-2D3B7CB1EA39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6825BAD9-CABA-5500-A97C-2DFF0176101D}"/>
                  </a:ext>
                </a:extLst>
              </p:cNvPr>
              <p:cNvSpPr/>
              <p:nvPr/>
            </p:nvSpPr>
            <p:spPr>
              <a:xfrm>
                <a:off x="2639501" y="2710190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787B0C01-23D3-52F2-EF17-56204CB1B5F2}"/>
                </a:ext>
              </a:extLst>
            </p:cNvPr>
            <p:cNvSpPr/>
            <p:nvPr/>
          </p:nvSpPr>
          <p:spPr>
            <a:xfrm>
              <a:off x="2282195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1" name="矩形 590">
              <a:extLst>
                <a:ext uri="{FF2B5EF4-FFF2-40B4-BE49-F238E27FC236}">
                  <a16:creationId xmlns:a16="http://schemas.microsoft.com/office/drawing/2014/main" id="{345188A1-B57E-3636-5C6F-AF98D4D47E84}"/>
                </a:ext>
              </a:extLst>
            </p:cNvPr>
            <p:cNvSpPr/>
            <p:nvPr/>
          </p:nvSpPr>
          <p:spPr>
            <a:xfrm>
              <a:off x="3711420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92" name="组合 591">
              <a:extLst>
                <a:ext uri="{FF2B5EF4-FFF2-40B4-BE49-F238E27FC236}">
                  <a16:creationId xmlns:a16="http://schemas.microsoft.com/office/drawing/2014/main" id="{B92C8B18-1CEC-EF3D-58D2-8CC4354E689D}"/>
                </a:ext>
              </a:extLst>
            </p:cNvPr>
            <p:cNvGrpSpPr/>
            <p:nvPr/>
          </p:nvGrpSpPr>
          <p:grpSpPr>
            <a:xfrm>
              <a:off x="4068727" y="1995578"/>
              <a:ext cx="1071918" cy="1071918"/>
              <a:chOff x="4068727" y="1995578"/>
              <a:chExt cx="1071918" cy="1071918"/>
            </a:xfrm>
          </p:grpSpPr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BFEC8C2D-39D9-65F2-4D30-642DAF37C411}"/>
                  </a:ext>
                </a:extLst>
              </p:cNvPr>
              <p:cNvSpPr/>
              <p:nvPr/>
            </p:nvSpPr>
            <p:spPr>
              <a:xfrm>
                <a:off x="406872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F972F998-FDB5-EEDC-1D10-A4FA116B8C50}"/>
                  </a:ext>
                </a:extLst>
              </p:cNvPr>
              <p:cNvSpPr/>
              <p:nvPr/>
            </p:nvSpPr>
            <p:spPr>
              <a:xfrm>
                <a:off x="442603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C48EAAC6-2BA3-A070-60AC-7C584EE5363C}"/>
                  </a:ext>
                </a:extLst>
              </p:cNvPr>
              <p:cNvSpPr/>
              <p:nvPr/>
            </p:nvSpPr>
            <p:spPr>
              <a:xfrm>
                <a:off x="478333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0B635179-4E2B-60D7-8670-7D5267CC1303}"/>
                  </a:ext>
                </a:extLst>
              </p:cNvPr>
              <p:cNvSpPr/>
              <p:nvPr/>
            </p:nvSpPr>
            <p:spPr>
              <a:xfrm>
                <a:off x="406872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7235D95A-00D7-4644-5275-148E1033DAF4}"/>
                  </a:ext>
                </a:extLst>
              </p:cNvPr>
              <p:cNvSpPr/>
              <p:nvPr/>
            </p:nvSpPr>
            <p:spPr>
              <a:xfrm>
                <a:off x="442603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FC95AF39-AD29-54F9-668A-26F8DB39C315}"/>
                  </a:ext>
                </a:extLst>
              </p:cNvPr>
              <p:cNvSpPr/>
              <p:nvPr/>
            </p:nvSpPr>
            <p:spPr>
              <a:xfrm>
                <a:off x="478333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2F295680-11B8-176F-20E5-6B8465326501}"/>
                  </a:ext>
                </a:extLst>
              </p:cNvPr>
              <p:cNvSpPr/>
              <p:nvPr/>
            </p:nvSpPr>
            <p:spPr>
              <a:xfrm>
                <a:off x="406872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B24D2BAA-3BF9-E889-E462-38F9248129F5}"/>
                  </a:ext>
                </a:extLst>
              </p:cNvPr>
              <p:cNvSpPr/>
              <p:nvPr/>
            </p:nvSpPr>
            <p:spPr>
              <a:xfrm>
                <a:off x="442603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24A41A03-DE1D-1E5F-877C-620A487866C7}"/>
                  </a:ext>
                </a:extLst>
              </p:cNvPr>
              <p:cNvSpPr/>
              <p:nvPr/>
            </p:nvSpPr>
            <p:spPr>
              <a:xfrm>
                <a:off x="478333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629" name="矩形 628">
            <a:extLst>
              <a:ext uri="{FF2B5EF4-FFF2-40B4-BE49-F238E27FC236}">
                <a16:creationId xmlns:a16="http://schemas.microsoft.com/office/drawing/2014/main" id="{03DEC462-CEBF-9781-ADE6-E4CB90DABB8E}"/>
              </a:ext>
            </a:extLst>
          </p:cNvPr>
          <p:cNvSpPr/>
          <p:nvPr/>
        </p:nvSpPr>
        <p:spPr>
          <a:xfrm>
            <a:off x="1210276" y="1995578"/>
            <a:ext cx="357306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0" name="矩形 629">
            <a:extLst>
              <a:ext uri="{FF2B5EF4-FFF2-40B4-BE49-F238E27FC236}">
                <a16:creationId xmlns:a16="http://schemas.microsoft.com/office/drawing/2014/main" id="{59465911-47CC-A15E-1B05-74F5AA416C10}"/>
              </a:ext>
            </a:extLst>
          </p:cNvPr>
          <p:cNvSpPr/>
          <p:nvPr/>
        </p:nvSpPr>
        <p:spPr>
          <a:xfrm>
            <a:off x="2639501" y="1995578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1" name="矩形 630">
            <a:extLst>
              <a:ext uri="{FF2B5EF4-FFF2-40B4-BE49-F238E27FC236}">
                <a16:creationId xmlns:a16="http://schemas.microsoft.com/office/drawing/2014/main" id="{77520977-8485-7D71-D60A-A5CC583F930E}"/>
              </a:ext>
            </a:extLst>
          </p:cNvPr>
          <p:cNvSpPr/>
          <p:nvPr/>
        </p:nvSpPr>
        <p:spPr>
          <a:xfrm>
            <a:off x="4426032" y="1996744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2" name="矩形 631">
            <a:extLst>
              <a:ext uri="{FF2B5EF4-FFF2-40B4-BE49-F238E27FC236}">
                <a16:creationId xmlns:a16="http://schemas.microsoft.com/office/drawing/2014/main" id="{1E1BF71A-3FD1-9698-C2A5-72D0CC31F9A9}"/>
              </a:ext>
            </a:extLst>
          </p:cNvPr>
          <p:cNvSpPr/>
          <p:nvPr/>
        </p:nvSpPr>
        <p:spPr>
          <a:xfrm>
            <a:off x="4068724" y="1996744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3" name="矩形 632">
            <a:extLst>
              <a:ext uri="{FF2B5EF4-FFF2-40B4-BE49-F238E27FC236}">
                <a16:creationId xmlns:a16="http://schemas.microsoft.com/office/drawing/2014/main" id="{3F5E1B30-8AD3-B5F4-B268-D0B3E1BBD692}"/>
              </a:ext>
            </a:extLst>
          </p:cNvPr>
          <p:cNvSpPr/>
          <p:nvPr/>
        </p:nvSpPr>
        <p:spPr>
          <a:xfrm>
            <a:off x="4426029" y="199557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4" name="矩形 633">
            <a:extLst>
              <a:ext uri="{FF2B5EF4-FFF2-40B4-BE49-F238E27FC236}">
                <a16:creationId xmlns:a16="http://schemas.microsoft.com/office/drawing/2014/main" id="{09F3E2B8-1E79-50B5-6D88-636CA8127E27}"/>
              </a:ext>
            </a:extLst>
          </p:cNvPr>
          <p:cNvSpPr/>
          <p:nvPr/>
        </p:nvSpPr>
        <p:spPr>
          <a:xfrm>
            <a:off x="4068721" y="1995577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794D7415-6A01-BFF1-30BE-FF2B6786DCBC}"/>
              </a:ext>
            </a:extLst>
          </p:cNvPr>
          <p:cNvGrpSpPr/>
          <p:nvPr/>
        </p:nvGrpSpPr>
        <p:grpSpPr>
          <a:xfrm>
            <a:off x="1210276" y="3067495"/>
            <a:ext cx="3930369" cy="1437622"/>
            <a:chOff x="1210276" y="3067495"/>
            <a:chExt cx="3930369" cy="1437622"/>
          </a:xfrm>
        </p:grpSpPr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7E01FE04-4C05-DB6C-9337-E0E4998EAD70}"/>
                </a:ext>
              </a:extLst>
            </p:cNvPr>
            <p:cNvGrpSpPr/>
            <p:nvPr/>
          </p:nvGrpSpPr>
          <p:grpSpPr>
            <a:xfrm>
              <a:off x="1210276" y="3433199"/>
              <a:ext cx="1071919" cy="1071918"/>
              <a:chOff x="1210276" y="3433199"/>
              <a:chExt cx="1071919" cy="1071918"/>
            </a:xfrm>
          </p:grpSpPr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3B0611AD-E99A-5253-EA83-94C09B5B7A6C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5268B811-7B56-BF16-E1EA-8C3F3F7609FC}"/>
                  </a:ext>
                </a:extLst>
              </p:cNvPr>
              <p:cNvSpPr/>
              <p:nvPr/>
            </p:nvSpPr>
            <p:spPr>
              <a:xfrm>
                <a:off x="156758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99E67032-EFBB-75F7-26DF-99DA6A938F3D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E40FA9D7-158A-8F4C-B6EA-743F3686A408}"/>
                  </a:ext>
                </a:extLst>
              </p:cNvPr>
              <p:cNvSpPr/>
              <p:nvPr/>
            </p:nvSpPr>
            <p:spPr>
              <a:xfrm>
                <a:off x="121027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50D51523-1931-63C9-062D-9FF60F8D4ED6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978AE659-B43C-1B45-6E1F-85FE7435B3E8}"/>
                  </a:ext>
                </a:extLst>
              </p:cNvPr>
              <p:cNvSpPr/>
              <p:nvPr/>
            </p:nvSpPr>
            <p:spPr>
              <a:xfrm>
                <a:off x="192488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CF99BAE2-BBA7-9040-7AD1-E4D5F51330A5}"/>
                  </a:ext>
                </a:extLst>
              </p:cNvPr>
              <p:cNvSpPr/>
              <p:nvPr/>
            </p:nvSpPr>
            <p:spPr>
              <a:xfrm>
                <a:off x="121027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F7ADD207-C120-CE75-8C3E-86CED8C0CC78}"/>
                  </a:ext>
                </a:extLst>
              </p:cNvPr>
              <p:cNvSpPr/>
              <p:nvPr/>
            </p:nvSpPr>
            <p:spPr>
              <a:xfrm>
                <a:off x="156758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34AAC68-CD3B-764F-7542-9135FC59E6BC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B1A1D5E1-72EE-0219-20C1-7E9CF01AAB44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43237684-EFD3-E895-2F32-D379B53CBEBB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7E6FB93-71D8-83D6-4CB1-AA203A378517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EE385515-3E61-3BD8-4A89-CDEA907184D6}"/>
                  </a:ext>
                </a:extLst>
              </p:cNvPr>
              <p:cNvSpPr/>
              <p:nvPr/>
            </p:nvSpPr>
            <p:spPr>
              <a:xfrm>
                <a:off x="1210276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9566654D-14B0-B71F-54A0-1273347807B1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7" name="组合 636">
              <a:extLst>
                <a:ext uri="{FF2B5EF4-FFF2-40B4-BE49-F238E27FC236}">
                  <a16:creationId xmlns:a16="http://schemas.microsoft.com/office/drawing/2014/main" id="{EECF65AE-6B85-0731-51FD-FE5608C78EAD}"/>
                </a:ext>
              </a:extLst>
            </p:cNvPr>
            <p:cNvGrpSpPr/>
            <p:nvPr/>
          </p:nvGrpSpPr>
          <p:grpSpPr>
            <a:xfrm>
              <a:off x="2639501" y="3433199"/>
              <a:ext cx="1071919" cy="1071918"/>
              <a:chOff x="2639501" y="3433199"/>
              <a:chExt cx="1071919" cy="1071918"/>
            </a:xfrm>
          </p:grpSpPr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B8379565-3715-0CF5-FBCF-052D2E8F6C89}"/>
                  </a:ext>
                </a:extLst>
              </p:cNvPr>
              <p:cNvSpPr/>
              <p:nvPr/>
            </p:nvSpPr>
            <p:spPr>
              <a:xfrm>
                <a:off x="2639502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B79D5677-77A4-DD83-ED3F-9345896DB55E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96E89BAF-D3EC-DD7A-2BDF-B0027CE95DCA}"/>
                  </a:ext>
                </a:extLst>
              </p:cNvPr>
              <p:cNvSpPr/>
              <p:nvPr/>
            </p:nvSpPr>
            <p:spPr>
              <a:xfrm>
                <a:off x="3354114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627DE8D9-729B-4509-1AD5-971CA065E59E}"/>
                  </a:ext>
                </a:extLst>
              </p:cNvPr>
              <p:cNvSpPr/>
              <p:nvPr/>
            </p:nvSpPr>
            <p:spPr>
              <a:xfrm>
                <a:off x="2639502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34067219-3087-55E4-3C10-4A089FE179E2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7CEE788D-56D1-3F30-3B40-10BA12058863}"/>
                  </a:ext>
                </a:extLst>
              </p:cNvPr>
              <p:cNvSpPr/>
              <p:nvPr/>
            </p:nvSpPr>
            <p:spPr>
              <a:xfrm>
                <a:off x="3354114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6D1E39F0-853A-C23E-1AE7-F2B0CEE2FA6A}"/>
                  </a:ext>
                </a:extLst>
              </p:cNvPr>
              <p:cNvSpPr/>
              <p:nvPr/>
            </p:nvSpPr>
            <p:spPr>
              <a:xfrm>
                <a:off x="2639502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C68474F-7220-6549-9D92-0C6CF9002D90}"/>
                  </a:ext>
                </a:extLst>
              </p:cNvPr>
              <p:cNvSpPr/>
              <p:nvPr/>
            </p:nvSpPr>
            <p:spPr>
              <a:xfrm>
                <a:off x="2996808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4CAFDE8C-4E95-5E89-B7F1-7FBAF56BAA80}"/>
                  </a:ext>
                </a:extLst>
              </p:cNvPr>
              <p:cNvSpPr/>
              <p:nvPr/>
            </p:nvSpPr>
            <p:spPr>
              <a:xfrm>
                <a:off x="3354114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4840053D-D620-DF8C-D0C6-1C54F7F41E2F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9EB8CF74-0A71-8E44-E9E2-36B42CE1DAFD}"/>
                  </a:ext>
                </a:extLst>
              </p:cNvPr>
              <p:cNvSpPr/>
              <p:nvPr/>
            </p:nvSpPr>
            <p:spPr>
              <a:xfrm>
                <a:off x="3354114" y="379050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E573922D-FBCF-24ED-9C20-68F4951C4C41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C2FD263-F331-9BA0-0828-7249D9727B0C}"/>
                  </a:ext>
                </a:extLst>
              </p:cNvPr>
              <p:cNvSpPr/>
              <p:nvPr/>
            </p:nvSpPr>
            <p:spPr>
              <a:xfrm>
                <a:off x="2639501" y="4147811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8" name="矩形 637">
              <a:extLst>
                <a:ext uri="{FF2B5EF4-FFF2-40B4-BE49-F238E27FC236}">
                  <a16:creationId xmlns:a16="http://schemas.microsoft.com/office/drawing/2014/main" id="{BDB7C654-BCDB-4C7B-4295-A0D3FF8986E3}"/>
                </a:ext>
              </a:extLst>
            </p:cNvPr>
            <p:cNvSpPr/>
            <p:nvPr/>
          </p:nvSpPr>
          <p:spPr>
            <a:xfrm>
              <a:off x="2282195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9" name="矩形 638">
              <a:extLst>
                <a:ext uri="{FF2B5EF4-FFF2-40B4-BE49-F238E27FC236}">
                  <a16:creationId xmlns:a16="http://schemas.microsoft.com/office/drawing/2014/main" id="{7695D207-7533-FFB8-4B35-5147E2E1AD03}"/>
                </a:ext>
              </a:extLst>
            </p:cNvPr>
            <p:cNvSpPr/>
            <p:nvPr/>
          </p:nvSpPr>
          <p:spPr>
            <a:xfrm>
              <a:off x="3711420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640" name="组合 639">
              <a:extLst>
                <a:ext uri="{FF2B5EF4-FFF2-40B4-BE49-F238E27FC236}">
                  <a16:creationId xmlns:a16="http://schemas.microsoft.com/office/drawing/2014/main" id="{1868D610-67CF-A226-2AE1-9AD07B7529B7}"/>
                </a:ext>
              </a:extLst>
            </p:cNvPr>
            <p:cNvGrpSpPr/>
            <p:nvPr/>
          </p:nvGrpSpPr>
          <p:grpSpPr>
            <a:xfrm>
              <a:off x="4068727" y="3433199"/>
              <a:ext cx="1071918" cy="1071918"/>
              <a:chOff x="4068727" y="3433199"/>
              <a:chExt cx="1071918" cy="1071918"/>
            </a:xfrm>
          </p:grpSpPr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285A17F5-6737-51C8-EB5C-F6B7856919BC}"/>
                  </a:ext>
                </a:extLst>
              </p:cNvPr>
              <p:cNvSpPr/>
              <p:nvPr/>
            </p:nvSpPr>
            <p:spPr>
              <a:xfrm>
                <a:off x="406872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A5C650B5-00C7-49AF-C366-4CBDC01EF903}"/>
                  </a:ext>
                </a:extLst>
              </p:cNvPr>
              <p:cNvSpPr/>
              <p:nvPr/>
            </p:nvSpPr>
            <p:spPr>
              <a:xfrm>
                <a:off x="442603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F0F2E35C-A56C-875F-82B8-E873D039A7B9}"/>
                  </a:ext>
                </a:extLst>
              </p:cNvPr>
              <p:cNvSpPr/>
              <p:nvPr/>
            </p:nvSpPr>
            <p:spPr>
              <a:xfrm>
                <a:off x="478333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7C65FCD8-27B5-F6A9-B9D8-6198112AF49E}"/>
                  </a:ext>
                </a:extLst>
              </p:cNvPr>
              <p:cNvSpPr/>
              <p:nvPr/>
            </p:nvSpPr>
            <p:spPr>
              <a:xfrm>
                <a:off x="406872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FBDE458A-DC62-1F0E-370A-AB78BFC29BB5}"/>
                  </a:ext>
                </a:extLst>
              </p:cNvPr>
              <p:cNvSpPr/>
              <p:nvPr/>
            </p:nvSpPr>
            <p:spPr>
              <a:xfrm>
                <a:off x="442603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C3CEBCD6-EE85-6FE3-F3FB-7AF37D866ED6}"/>
                  </a:ext>
                </a:extLst>
              </p:cNvPr>
              <p:cNvSpPr/>
              <p:nvPr/>
            </p:nvSpPr>
            <p:spPr>
              <a:xfrm>
                <a:off x="478333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5100014A-DC3C-F7CC-CB79-2B3B4EC53FF2}"/>
                  </a:ext>
                </a:extLst>
              </p:cNvPr>
              <p:cNvSpPr/>
              <p:nvPr/>
            </p:nvSpPr>
            <p:spPr>
              <a:xfrm>
                <a:off x="406872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44C2D4F4-6A78-7325-ABDF-0E1AB802A65E}"/>
                  </a:ext>
                </a:extLst>
              </p:cNvPr>
              <p:cNvSpPr/>
              <p:nvPr/>
            </p:nvSpPr>
            <p:spPr>
              <a:xfrm>
                <a:off x="442603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92B48FD6-8111-E229-79E2-6FCC104DDC2B}"/>
                  </a:ext>
                </a:extLst>
              </p:cNvPr>
              <p:cNvSpPr/>
              <p:nvPr/>
            </p:nvSpPr>
            <p:spPr>
              <a:xfrm>
                <a:off x="478333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41" name="矩形 640">
              <a:extLst>
                <a:ext uri="{FF2B5EF4-FFF2-40B4-BE49-F238E27FC236}">
                  <a16:creationId xmlns:a16="http://schemas.microsoft.com/office/drawing/2014/main" id="{2308D68B-772E-3FF8-934E-1D2EF4960321}"/>
                </a:ext>
              </a:extLst>
            </p:cNvPr>
            <p:cNvSpPr/>
            <p:nvPr/>
          </p:nvSpPr>
          <p:spPr>
            <a:xfrm>
              <a:off x="4426032" y="306749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78" name="矩形 677">
            <a:extLst>
              <a:ext uri="{FF2B5EF4-FFF2-40B4-BE49-F238E27FC236}">
                <a16:creationId xmlns:a16="http://schemas.microsoft.com/office/drawing/2014/main" id="{1729C51C-9AFC-371F-86F0-34B3944ADC83}"/>
              </a:ext>
            </a:extLst>
          </p:cNvPr>
          <p:cNvSpPr/>
          <p:nvPr/>
        </p:nvSpPr>
        <p:spPr>
          <a:xfrm>
            <a:off x="1924889" y="3435531"/>
            <a:ext cx="357306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79" name="矩形 678">
            <a:extLst>
              <a:ext uri="{FF2B5EF4-FFF2-40B4-BE49-F238E27FC236}">
                <a16:creationId xmlns:a16="http://schemas.microsoft.com/office/drawing/2014/main" id="{628C83EE-91D0-CBA5-B339-A0549293ABE1}"/>
              </a:ext>
            </a:extLst>
          </p:cNvPr>
          <p:cNvSpPr/>
          <p:nvPr/>
        </p:nvSpPr>
        <p:spPr>
          <a:xfrm>
            <a:off x="2639500" y="4148759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0" name="矩形 679">
            <a:extLst>
              <a:ext uri="{FF2B5EF4-FFF2-40B4-BE49-F238E27FC236}">
                <a16:creationId xmlns:a16="http://schemas.microsoft.com/office/drawing/2014/main" id="{072641AF-7610-6848-E2CA-7F2AE757FF32}"/>
              </a:ext>
            </a:extLst>
          </p:cNvPr>
          <p:cNvSpPr/>
          <p:nvPr/>
        </p:nvSpPr>
        <p:spPr>
          <a:xfrm>
            <a:off x="4068724" y="3433198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1" name="矩形 680">
            <a:extLst>
              <a:ext uri="{FF2B5EF4-FFF2-40B4-BE49-F238E27FC236}">
                <a16:creationId xmlns:a16="http://schemas.microsoft.com/office/drawing/2014/main" id="{BD6460A3-13D6-8164-945E-EDD821AA18BA}"/>
              </a:ext>
            </a:extLst>
          </p:cNvPr>
          <p:cNvSpPr/>
          <p:nvPr/>
        </p:nvSpPr>
        <p:spPr>
          <a:xfrm>
            <a:off x="4068726" y="3433198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2" name="矩形 681">
            <a:extLst>
              <a:ext uri="{FF2B5EF4-FFF2-40B4-BE49-F238E27FC236}">
                <a16:creationId xmlns:a16="http://schemas.microsoft.com/office/drawing/2014/main" id="{3A583287-8D0D-2FCE-52A5-4FCBA2006760}"/>
              </a:ext>
            </a:extLst>
          </p:cNvPr>
          <p:cNvSpPr/>
          <p:nvPr/>
        </p:nvSpPr>
        <p:spPr>
          <a:xfrm>
            <a:off x="4068722" y="343553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3" name="矩形 682">
            <a:extLst>
              <a:ext uri="{FF2B5EF4-FFF2-40B4-BE49-F238E27FC236}">
                <a16:creationId xmlns:a16="http://schemas.microsoft.com/office/drawing/2014/main" id="{437BDDDF-8FFE-AFCF-C141-A7BB48A793FE}"/>
              </a:ext>
            </a:extLst>
          </p:cNvPr>
          <p:cNvSpPr/>
          <p:nvPr/>
        </p:nvSpPr>
        <p:spPr>
          <a:xfrm>
            <a:off x="4068724" y="3435531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84" name="组合 683">
            <a:extLst>
              <a:ext uri="{FF2B5EF4-FFF2-40B4-BE49-F238E27FC236}">
                <a16:creationId xmlns:a16="http://schemas.microsoft.com/office/drawing/2014/main" id="{B6D1AEF9-E696-25A9-3018-F855D38A0CDC}"/>
              </a:ext>
            </a:extLst>
          </p:cNvPr>
          <p:cNvGrpSpPr/>
          <p:nvPr/>
        </p:nvGrpSpPr>
        <p:grpSpPr>
          <a:xfrm>
            <a:off x="1210276" y="4505117"/>
            <a:ext cx="3930369" cy="1794926"/>
            <a:chOff x="1210276" y="4505117"/>
            <a:chExt cx="3930369" cy="1794926"/>
          </a:xfrm>
        </p:grpSpPr>
        <p:sp>
          <p:nvSpPr>
            <p:cNvPr id="685" name="矩形 684">
              <a:extLst>
                <a:ext uri="{FF2B5EF4-FFF2-40B4-BE49-F238E27FC236}">
                  <a16:creationId xmlns:a16="http://schemas.microsoft.com/office/drawing/2014/main" id="{76353B42-152D-EDFB-72CC-0FA7F295733E}"/>
                </a:ext>
              </a:extLst>
            </p:cNvPr>
            <p:cNvSpPr/>
            <p:nvPr/>
          </p:nvSpPr>
          <p:spPr>
            <a:xfrm>
              <a:off x="1567583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6" name="矩形 685">
              <a:extLst>
                <a:ext uri="{FF2B5EF4-FFF2-40B4-BE49-F238E27FC236}">
                  <a16:creationId xmlns:a16="http://schemas.microsoft.com/office/drawing/2014/main" id="{19A97890-C006-54B2-BC53-BE7F2D212071}"/>
                </a:ext>
              </a:extLst>
            </p:cNvPr>
            <p:cNvSpPr/>
            <p:nvPr/>
          </p:nvSpPr>
          <p:spPr>
            <a:xfrm>
              <a:off x="2996808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7" name="矩形 686">
              <a:extLst>
                <a:ext uri="{FF2B5EF4-FFF2-40B4-BE49-F238E27FC236}">
                  <a16:creationId xmlns:a16="http://schemas.microsoft.com/office/drawing/2014/main" id="{DE0E947D-D368-74BC-D6E6-66D16C461CD6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8" name="矩形 687">
              <a:extLst>
                <a:ext uri="{FF2B5EF4-FFF2-40B4-BE49-F238E27FC236}">
                  <a16:creationId xmlns:a16="http://schemas.microsoft.com/office/drawing/2014/main" id="{34B63474-ACD7-F1F6-89E7-4F8ACB457C09}"/>
                </a:ext>
              </a:extLst>
            </p:cNvPr>
            <p:cNvSpPr/>
            <p:nvPr/>
          </p:nvSpPr>
          <p:spPr>
            <a:xfrm>
              <a:off x="1567583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9" name="矩形 688">
              <a:extLst>
                <a:ext uri="{FF2B5EF4-FFF2-40B4-BE49-F238E27FC236}">
                  <a16:creationId xmlns:a16="http://schemas.microsoft.com/office/drawing/2014/main" id="{855CBA75-11A4-DC4C-A0F4-6C84587E2CB1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0" name="矩形 689">
              <a:extLst>
                <a:ext uri="{FF2B5EF4-FFF2-40B4-BE49-F238E27FC236}">
                  <a16:creationId xmlns:a16="http://schemas.microsoft.com/office/drawing/2014/main" id="{3B89C36D-96EC-16ED-6DE2-CCD164426732}"/>
                </a:ext>
              </a:extLst>
            </p:cNvPr>
            <p:cNvSpPr/>
            <p:nvPr/>
          </p:nvSpPr>
          <p:spPr>
            <a:xfrm>
              <a:off x="1210277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1" name="矩形 690">
              <a:extLst>
                <a:ext uri="{FF2B5EF4-FFF2-40B4-BE49-F238E27FC236}">
                  <a16:creationId xmlns:a16="http://schemas.microsoft.com/office/drawing/2014/main" id="{FC230714-44BF-8D35-28EA-5F25E7398C77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2" name="矩形 691">
              <a:extLst>
                <a:ext uri="{FF2B5EF4-FFF2-40B4-BE49-F238E27FC236}">
                  <a16:creationId xmlns:a16="http://schemas.microsoft.com/office/drawing/2014/main" id="{2DA4D15B-2BFD-3113-F0E9-311293023708}"/>
                </a:ext>
              </a:extLst>
            </p:cNvPr>
            <p:cNvSpPr/>
            <p:nvPr/>
          </p:nvSpPr>
          <p:spPr>
            <a:xfrm>
              <a:off x="1924889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3" name="矩形 692">
              <a:extLst>
                <a:ext uri="{FF2B5EF4-FFF2-40B4-BE49-F238E27FC236}">
                  <a16:creationId xmlns:a16="http://schemas.microsoft.com/office/drawing/2014/main" id="{0B994F93-AEDF-A19A-0B2B-2FE09CFD8746}"/>
                </a:ext>
              </a:extLst>
            </p:cNvPr>
            <p:cNvSpPr/>
            <p:nvPr/>
          </p:nvSpPr>
          <p:spPr>
            <a:xfrm>
              <a:off x="1210277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4" name="矩形 693">
              <a:extLst>
                <a:ext uri="{FF2B5EF4-FFF2-40B4-BE49-F238E27FC236}">
                  <a16:creationId xmlns:a16="http://schemas.microsoft.com/office/drawing/2014/main" id="{A9FD58DF-7519-A208-046F-E121B8494060}"/>
                </a:ext>
              </a:extLst>
            </p:cNvPr>
            <p:cNvSpPr/>
            <p:nvPr/>
          </p:nvSpPr>
          <p:spPr>
            <a:xfrm>
              <a:off x="1567583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5" name="矩形 694">
              <a:extLst>
                <a:ext uri="{FF2B5EF4-FFF2-40B4-BE49-F238E27FC236}">
                  <a16:creationId xmlns:a16="http://schemas.microsoft.com/office/drawing/2014/main" id="{895D5EDF-EDE0-F4E5-FBD5-BD8485C79824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12FD63D5-9ABA-61F0-DF87-F54631E57755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8B9A1337-46F0-B418-43D1-0C3EDE8E6665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8" name="矩形 697">
              <a:extLst>
                <a:ext uri="{FF2B5EF4-FFF2-40B4-BE49-F238E27FC236}">
                  <a16:creationId xmlns:a16="http://schemas.microsoft.com/office/drawing/2014/main" id="{D5A5BC17-1C8F-899C-AF5D-899641CE47CD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9" name="矩形 698">
              <a:extLst>
                <a:ext uri="{FF2B5EF4-FFF2-40B4-BE49-F238E27FC236}">
                  <a16:creationId xmlns:a16="http://schemas.microsoft.com/office/drawing/2014/main" id="{AB0D9273-20D0-202B-0E04-E4EA177865CB}"/>
                </a:ext>
              </a:extLst>
            </p:cNvPr>
            <p:cNvSpPr/>
            <p:nvPr/>
          </p:nvSpPr>
          <p:spPr>
            <a:xfrm>
              <a:off x="1210276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0" name="矩形 699">
              <a:extLst>
                <a:ext uri="{FF2B5EF4-FFF2-40B4-BE49-F238E27FC236}">
                  <a16:creationId xmlns:a16="http://schemas.microsoft.com/office/drawing/2014/main" id="{791B637E-49F7-BB82-C7AD-B36A8C12ADE4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1" name="矩形 700">
              <a:extLst>
                <a:ext uri="{FF2B5EF4-FFF2-40B4-BE49-F238E27FC236}">
                  <a16:creationId xmlns:a16="http://schemas.microsoft.com/office/drawing/2014/main" id="{25EC951B-46B5-69A3-E644-4902E70B9141}"/>
                </a:ext>
              </a:extLst>
            </p:cNvPr>
            <p:cNvSpPr/>
            <p:nvPr/>
          </p:nvSpPr>
          <p:spPr>
            <a:xfrm>
              <a:off x="2639502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2" name="矩形 701">
              <a:extLst>
                <a:ext uri="{FF2B5EF4-FFF2-40B4-BE49-F238E27FC236}">
                  <a16:creationId xmlns:a16="http://schemas.microsoft.com/office/drawing/2014/main" id="{6410ACFC-4FF0-CADD-C081-4DE78D46B235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3" name="矩形 702">
              <a:extLst>
                <a:ext uri="{FF2B5EF4-FFF2-40B4-BE49-F238E27FC236}">
                  <a16:creationId xmlns:a16="http://schemas.microsoft.com/office/drawing/2014/main" id="{D4757223-A49C-9C52-19B3-E155C2A7EF80}"/>
                </a:ext>
              </a:extLst>
            </p:cNvPr>
            <p:cNvSpPr/>
            <p:nvPr/>
          </p:nvSpPr>
          <p:spPr>
            <a:xfrm>
              <a:off x="3354114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4" name="矩形 703">
              <a:extLst>
                <a:ext uri="{FF2B5EF4-FFF2-40B4-BE49-F238E27FC236}">
                  <a16:creationId xmlns:a16="http://schemas.microsoft.com/office/drawing/2014/main" id="{AAB3EE38-2368-6AF7-0BE2-3E05E24B4BEE}"/>
                </a:ext>
              </a:extLst>
            </p:cNvPr>
            <p:cNvSpPr/>
            <p:nvPr/>
          </p:nvSpPr>
          <p:spPr>
            <a:xfrm>
              <a:off x="2639502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5" name="矩形 704">
              <a:extLst>
                <a:ext uri="{FF2B5EF4-FFF2-40B4-BE49-F238E27FC236}">
                  <a16:creationId xmlns:a16="http://schemas.microsoft.com/office/drawing/2014/main" id="{07EE7DAD-C256-E7F9-000B-9C7F2E06133A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6" name="矩形 705">
              <a:extLst>
                <a:ext uri="{FF2B5EF4-FFF2-40B4-BE49-F238E27FC236}">
                  <a16:creationId xmlns:a16="http://schemas.microsoft.com/office/drawing/2014/main" id="{ED16A501-24AA-2244-4B21-68F59D4CECEA}"/>
                </a:ext>
              </a:extLst>
            </p:cNvPr>
            <p:cNvSpPr/>
            <p:nvPr/>
          </p:nvSpPr>
          <p:spPr>
            <a:xfrm>
              <a:off x="3354114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7" name="矩形 706">
              <a:extLst>
                <a:ext uri="{FF2B5EF4-FFF2-40B4-BE49-F238E27FC236}">
                  <a16:creationId xmlns:a16="http://schemas.microsoft.com/office/drawing/2014/main" id="{72C40FDC-B10F-81AF-A728-D8EE9265D2E9}"/>
                </a:ext>
              </a:extLst>
            </p:cNvPr>
            <p:cNvSpPr/>
            <p:nvPr/>
          </p:nvSpPr>
          <p:spPr>
            <a:xfrm>
              <a:off x="2639502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8" name="矩形 707">
              <a:extLst>
                <a:ext uri="{FF2B5EF4-FFF2-40B4-BE49-F238E27FC236}">
                  <a16:creationId xmlns:a16="http://schemas.microsoft.com/office/drawing/2014/main" id="{2F5982AB-5FAE-B171-D1C4-D30AEF09A1B0}"/>
                </a:ext>
              </a:extLst>
            </p:cNvPr>
            <p:cNvSpPr/>
            <p:nvPr/>
          </p:nvSpPr>
          <p:spPr>
            <a:xfrm>
              <a:off x="2996808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9" name="矩形 708">
              <a:extLst>
                <a:ext uri="{FF2B5EF4-FFF2-40B4-BE49-F238E27FC236}">
                  <a16:creationId xmlns:a16="http://schemas.microsoft.com/office/drawing/2014/main" id="{8BEE7AA5-23F5-697A-0805-363B10A64D0F}"/>
                </a:ext>
              </a:extLst>
            </p:cNvPr>
            <p:cNvSpPr/>
            <p:nvPr/>
          </p:nvSpPr>
          <p:spPr>
            <a:xfrm>
              <a:off x="3354114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0" name="矩形 709">
              <a:extLst>
                <a:ext uri="{FF2B5EF4-FFF2-40B4-BE49-F238E27FC236}">
                  <a16:creationId xmlns:a16="http://schemas.microsoft.com/office/drawing/2014/main" id="{53F59AE5-34A6-16A7-280C-71C935E9A583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1" name="矩形 710">
              <a:extLst>
                <a:ext uri="{FF2B5EF4-FFF2-40B4-BE49-F238E27FC236}">
                  <a16:creationId xmlns:a16="http://schemas.microsoft.com/office/drawing/2014/main" id="{F350BDD3-F5DC-EC48-7F54-107965D31DD0}"/>
                </a:ext>
              </a:extLst>
            </p:cNvPr>
            <p:cNvSpPr/>
            <p:nvPr/>
          </p:nvSpPr>
          <p:spPr>
            <a:xfrm>
              <a:off x="3354114" y="5585430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2" name="矩形 711">
              <a:extLst>
                <a:ext uri="{FF2B5EF4-FFF2-40B4-BE49-F238E27FC236}">
                  <a16:creationId xmlns:a16="http://schemas.microsoft.com/office/drawing/2014/main" id="{51BFD669-8C54-F857-1283-AC80BEC422B3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3" name="矩形 712">
              <a:extLst>
                <a:ext uri="{FF2B5EF4-FFF2-40B4-BE49-F238E27FC236}">
                  <a16:creationId xmlns:a16="http://schemas.microsoft.com/office/drawing/2014/main" id="{3F5C7CED-E9C8-E96D-0C4D-40B22FA046F7}"/>
                </a:ext>
              </a:extLst>
            </p:cNvPr>
            <p:cNvSpPr/>
            <p:nvPr/>
          </p:nvSpPr>
          <p:spPr>
            <a:xfrm>
              <a:off x="2639501" y="5942737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4" name="矩形 713">
              <a:extLst>
                <a:ext uri="{FF2B5EF4-FFF2-40B4-BE49-F238E27FC236}">
                  <a16:creationId xmlns:a16="http://schemas.microsoft.com/office/drawing/2014/main" id="{3F263F35-2F54-AACB-0682-BB23AD72F64E}"/>
                </a:ext>
              </a:extLst>
            </p:cNvPr>
            <p:cNvSpPr/>
            <p:nvPr/>
          </p:nvSpPr>
          <p:spPr>
            <a:xfrm>
              <a:off x="2282195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5" name="矩形 714">
              <a:extLst>
                <a:ext uri="{FF2B5EF4-FFF2-40B4-BE49-F238E27FC236}">
                  <a16:creationId xmlns:a16="http://schemas.microsoft.com/office/drawing/2014/main" id="{A5643317-12B1-F53B-2F4A-7435DCE1BB86}"/>
                </a:ext>
              </a:extLst>
            </p:cNvPr>
            <p:cNvSpPr/>
            <p:nvPr/>
          </p:nvSpPr>
          <p:spPr>
            <a:xfrm>
              <a:off x="3711420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16" name="组合 715">
              <a:extLst>
                <a:ext uri="{FF2B5EF4-FFF2-40B4-BE49-F238E27FC236}">
                  <a16:creationId xmlns:a16="http://schemas.microsoft.com/office/drawing/2014/main" id="{D6E2235E-D372-C449-C463-E932A43965FC}"/>
                </a:ext>
              </a:extLst>
            </p:cNvPr>
            <p:cNvGrpSpPr/>
            <p:nvPr/>
          </p:nvGrpSpPr>
          <p:grpSpPr>
            <a:xfrm>
              <a:off x="4068727" y="5228125"/>
              <a:ext cx="1071918" cy="1071918"/>
              <a:chOff x="4068727" y="5228125"/>
              <a:chExt cx="1071918" cy="1071918"/>
            </a:xfrm>
          </p:grpSpPr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30DAB138-BF40-AEA8-1626-B8A5E16C8690}"/>
                  </a:ext>
                </a:extLst>
              </p:cNvPr>
              <p:cNvSpPr/>
              <p:nvPr/>
            </p:nvSpPr>
            <p:spPr>
              <a:xfrm>
                <a:off x="4068727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71D2C276-7DDD-E74F-1168-43A9D5D9CA7F}"/>
                  </a:ext>
                </a:extLst>
              </p:cNvPr>
              <p:cNvSpPr/>
              <p:nvPr/>
            </p:nvSpPr>
            <p:spPr>
              <a:xfrm>
                <a:off x="4426033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3FDCEF8A-A416-CCEB-6D00-DD880065CD3A}"/>
                  </a:ext>
                </a:extLst>
              </p:cNvPr>
              <p:cNvSpPr/>
              <p:nvPr/>
            </p:nvSpPr>
            <p:spPr>
              <a:xfrm>
                <a:off x="4783339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1A5A7318-654D-3CA8-71E8-20482D6FA878}"/>
                  </a:ext>
                </a:extLst>
              </p:cNvPr>
              <p:cNvSpPr/>
              <p:nvPr/>
            </p:nvSpPr>
            <p:spPr>
              <a:xfrm>
                <a:off x="4068727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4BD9D302-08DA-5216-130F-7C2A1F831F78}"/>
                  </a:ext>
                </a:extLst>
              </p:cNvPr>
              <p:cNvSpPr/>
              <p:nvPr/>
            </p:nvSpPr>
            <p:spPr>
              <a:xfrm>
                <a:off x="4426033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563C1D5B-81C8-4FC3-09B1-E74417F5D478}"/>
                  </a:ext>
                </a:extLst>
              </p:cNvPr>
              <p:cNvSpPr/>
              <p:nvPr/>
            </p:nvSpPr>
            <p:spPr>
              <a:xfrm>
                <a:off x="4783339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4CB00A69-A8B4-C115-A1FC-8AE4013CDF9D}"/>
                  </a:ext>
                </a:extLst>
              </p:cNvPr>
              <p:cNvSpPr/>
              <p:nvPr/>
            </p:nvSpPr>
            <p:spPr>
              <a:xfrm>
                <a:off x="4068727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931FD155-00E8-F0A1-C0B9-AA27E72634E8}"/>
                  </a:ext>
                </a:extLst>
              </p:cNvPr>
              <p:cNvSpPr/>
              <p:nvPr/>
            </p:nvSpPr>
            <p:spPr>
              <a:xfrm>
                <a:off x="4426033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70558FFC-2E06-5F0B-5AEB-5CCE928F1103}"/>
                  </a:ext>
                </a:extLst>
              </p:cNvPr>
              <p:cNvSpPr/>
              <p:nvPr/>
            </p:nvSpPr>
            <p:spPr>
              <a:xfrm>
                <a:off x="4783339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17" name="矩形 716">
              <a:extLst>
                <a:ext uri="{FF2B5EF4-FFF2-40B4-BE49-F238E27FC236}">
                  <a16:creationId xmlns:a16="http://schemas.microsoft.com/office/drawing/2014/main" id="{2039753E-F149-FE99-161D-4FE10BFCDDB8}"/>
                </a:ext>
              </a:extLst>
            </p:cNvPr>
            <p:cNvSpPr/>
            <p:nvPr/>
          </p:nvSpPr>
          <p:spPr>
            <a:xfrm>
              <a:off x="4426032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64FDE590-5F3D-09FD-5F44-7BF7B42AAAE3}"/>
                </a:ext>
              </a:extLst>
            </p:cNvPr>
            <p:cNvSpPr/>
            <p:nvPr/>
          </p:nvSpPr>
          <p:spPr>
            <a:xfrm>
              <a:off x="4426032" y="4505117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9" name="矩形 718">
              <a:extLst>
                <a:ext uri="{FF2B5EF4-FFF2-40B4-BE49-F238E27FC236}">
                  <a16:creationId xmlns:a16="http://schemas.microsoft.com/office/drawing/2014/main" id="{5B5FC27D-0BB6-83D8-93B2-5C0967431F9C}"/>
                </a:ext>
              </a:extLst>
            </p:cNvPr>
            <p:cNvSpPr/>
            <p:nvPr/>
          </p:nvSpPr>
          <p:spPr>
            <a:xfrm>
              <a:off x="4426032" y="4875496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29" name="矩形 728">
            <a:extLst>
              <a:ext uri="{FF2B5EF4-FFF2-40B4-BE49-F238E27FC236}">
                <a16:creationId xmlns:a16="http://schemas.microsoft.com/office/drawing/2014/main" id="{72514814-6ACA-5666-53F2-2873F73DF979}"/>
              </a:ext>
            </a:extLst>
          </p:cNvPr>
          <p:cNvSpPr/>
          <p:nvPr/>
        </p:nvSpPr>
        <p:spPr>
          <a:xfrm>
            <a:off x="1924889" y="5942736"/>
            <a:ext cx="357306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0" name="矩形 729">
            <a:extLst>
              <a:ext uri="{FF2B5EF4-FFF2-40B4-BE49-F238E27FC236}">
                <a16:creationId xmlns:a16="http://schemas.microsoft.com/office/drawing/2014/main" id="{7BDA77A9-4F5A-BB32-8430-502EA0758941}"/>
              </a:ext>
            </a:extLst>
          </p:cNvPr>
          <p:cNvSpPr/>
          <p:nvPr/>
        </p:nvSpPr>
        <p:spPr>
          <a:xfrm>
            <a:off x="2639500" y="5941789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1" name="矩形 730">
            <a:extLst>
              <a:ext uri="{FF2B5EF4-FFF2-40B4-BE49-F238E27FC236}">
                <a16:creationId xmlns:a16="http://schemas.microsoft.com/office/drawing/2014/main" id="{8E73DECC-9031-AFB9-9F1D-24CE27092FEE}"/>
              </a:ext>
            </a:extLst>
          </p:cNvPr>
          <p:cNvSpPr/>
          <p:nvPr/>
        </p:nvSpPr>
        <p:spPr>
          <a:xfrm>
            <a:off x="4068726" y="594273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2" name="矩形 731">
            <a:extLst>
              <a:ext uri="{FF2B5EF4-FFF2-40B4-BE49-F238E27FC236}">
                <a16:creationId xmlns:a16="http://schemas.microsoft.com/office/drawing/2014/main" id="{F0B3E79D-7466-A7A8-5CCB-B2D02E235B7B}"/>
              </a:ext>
            </a:extLst>
          </p:cNvPr>
          <p:cNvSpPr/>
          <p:nvPr/>
        </p:nvSpPr>
        <p:spPr>
          <a:xfrm>
            <a:off x="4068724" y="5941789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3" name="矩形 732">
            <a:extLst>
              <a:ext uri="{FF2B5EF4-FFF2-40B4-BE49-F238E27FC236}">
                <a16:creationId xmlns:a16="http://schemas.microsoft.com/office/drawing/2014/main" id="{709CD546-BC4A-EAEE-7D84-079249B83091}"/>
              </a:ext>
            </a:extLst>
          </p:cNvPr>
          <p:cNvSpPr/>
          <p:nvPr/>
        </p:nvSpPr>
        <p:spPr>
          <a:xfrm>
            <a:off x="4068727" y="594273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D2E221FC-3564-BF77-BFB0-62190E271BDB}"/>
              </a:ext>
            </a:extLst>
          </p:cNvPr>
          <p:cNvSpPr/>
          <p:nvPr/>
        </p:nvSpPr>
        <p:spPr>
          <a:xfrm>
            <a:off x="4068725" y="5941789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0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1.85185E-6 L 0.34753 0.1317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657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1.85185E-6 L 0.3474 0.1317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-1.85185E-6 L 0.34726 -0.07801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39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1.85185E-6 L 0.34727 -0.07801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1.11111E-6 L 0.34714 -0.33981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1699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-2.59259E-6 L 0.34726 -0.3400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00"/>
                            </p:stCondLst>
                            <p:childTnLst>
                              <p:par>
                                <p:cTn id="7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" grpId="0" animBg="1"/>
      <p:bldP spid="630" grpId="0" animBg="1"/>
      <p:bldP spid="631" grpId="0" animBg="1"/>
      <p:bldP spid="632" grpId="0" animBg="1"/>
      <p:bldP spid="633" grpId="0" animBg="1"/>
      <p:bldP spid="633" grpId="1" animBg="1"/>
      <p:bldP spid="634" grpId="0" animBg="1"/>
      <p:bldP spid="634" grpId="1" animBg="1"/>
      <p:bldP spid="634" grpId="2" animBg="1"/>
      <p:bldP spid="678" grpId="0" animBg="1"/>
      <p:bldP spid="679" grpId="0" animBg="1"/>
      <p:bldP spid="680" grpId="0" animBg="1"/>
      <p:bldP spid="681" grpId="0" animBg="1"/>
      <p:bldP spid="682" grpId="0" animBg="1"/>
      <p:bldP spid="682" grpId="1" animBg="1"/>
      <p:bldP spid="683" grpId="0" animBg="1"/>
      <p:bldP spid="683" grpId="1" animBg="1"/>
      <p:bldP spid="683" grpId="2" animBg="1"/>
      <p:bldP spid="729" grpId="0" animBg="1"/>
      <p:bldP spid="730" grpId="0" animBg="1"/>
      <p:bldP spid="731" grpId="0" animBg="1"/>
      <p:bldP spid="732" grpId="0" animBg="1"/>
      <p:bldP spid="733" grpId="0" animBg="1"/>
      <p:bldP spid="733" grpId="1" animBg="1"/>
      <p:bldP spid="734" grpId="0" animBg="1"/>
      <p:bldP spid="734" grpId="1" animBg="1"/>
      <p:bldP spid="73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D479463B-A9BB-3BD2-0DEF-8B724B1BA182}"/>
              </a:ext>
            </a:extLst>
          </p:cNvPr>
          <p:cNvGrpSpPr/>
          <p:nvPr/>
        </p:nvGrpSpPr>
        <p:grpSpPr>
          <a:xfrm>
            <a:off x="8301927" y="2897239"/>
            <a:ext cx="1071918" cy="1071918"/>
            <a:chOff x="8301927" y="2897239"/>
            <a:chExt cx="1071918" cy="1071918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F3BF1205-25A8-0CAD-A06C-438147CD765D}"/>
                </a:ext>
              </a:extLst>
            </p:cNvPr>
            <p:cNvSpPr/>
            <p:nvPr/>
          </p:nvSpPr>
          <p:spPr>
            <a:xfrm>
              <a:off x="9016539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0A83929-FA2C-F346-02FA-D0911B9B666C}"/>
                </a:ext>
              </a:extLst>
            </p:cNvPr>
            <p:cNvSpPr/>
            <p:nvPr/>
          </p:nvSpPr>
          <p:spPr>
            <a:xfrm>
              <a:off x="8301927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3862A29-2851-8AB0-F3A2-F76BDBBF1521}"/>
                </a:ext>
              </a:extLst>
            </p:cNvPr>
            <p:cNvSpPr/>
            <p:nvPr/>
          </p:nvSpPr>
          <p:spPr>
            <a:xfrm>
              <a:off x="8659233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D88B3720-E0F3-F54F-259B-670F480FA25D}"/>
                </a:ext>
              </a:extLst>
            </p:cNvPr>
            <p:cNvSpPr/>
            <p:nvPr/>
          </p:nvSpPr>
          <p:spPr>
            <a:xfrm>
              <a:off x="9016539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59707E1C-5DB0-2552-F681-FF592B95FA4A}"/>
                </a:ext>
              </a:extLst>
            </p:cNvPr>
            <p:cNvSpPr/>
            <p:nvPr/>
          </p:nvSpPr>
          <p:spPr>
            <a:xfrm>
              <a:off x="8301927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F53E7A7C-61E3-72DF-0A06-91E6C2F36F66}"/>
                </a:ext>
              </a:extLst>
            </p:cNvPr>
            <p:cNvSpPr/>
            <p:nvPr/>
          </p:nvSpPr>
          <p:spPr>
            <a:xfrm>
              <a:off x="8659233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7D75CB35-F8C9-AC46-8482-07F14855EC5B}"/>
                </a:ext>
              </a:extLst>
            </p:cNvPr>
            <p:cNvSpPr/>
            <p:nvPr/>
          </p:nvSpPr>
          <p:spPr>
            <a:xfrm>
              <a:off x="9016539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D5026490-647F-3165-0A63-3E3363A1164B}"/>
                </a:ext>
              </a:extLst>
            </p:cNvPr>
            <p:cNvSpPr/>
            <p:nvPr/>
          </p:nvSpPr>
          <p:spPr>
            <a:xfrm>
              <a:off x="8301927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A9193269-D7B6-209C-66C4-A82DB61A7306}"/>
                </a:ext>
              </a:extLst>
            </p:cNvPr>
            <p:cNvSpPr/>
            <p:nvPr/>
          </p:nvSpPr>
          <p:spPr>
            <a:xfrm>
              <a:off x="8659233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CE9A503-9102-D836-1466-2721082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SpGEMM</a:t>
            </a:r>
            <a:r>
              <a:rPr kumimoji="1" lang="en-US" altLang="zh-CN" dirty="0"/>
              <a:t> Pattern: Row-by-row</a:t>
            </a:r>
            <a:endParaRPr kumimoji="1" lang="zh-CN" altLang="en-US" dirty="0"/>
          </a:p>
        </p:txBody>
      </p:sp>
      <p:grpSp>
        <p:nvGrpSpPr>
          <p:cNvPr id="587" name="组合 586">
            <a:extLst>
              <a:ext uri="{FF2B5EF4-FFF2-40B4-BE49-F238E27FC236}">
                <a16:creationId xmlns:a16="http://schemas.microsoft.com/office/drawing/2014/main" id="{D8ED50E9-979A-AE12-4866-19EE822E1EE8}"/>
              </a:ext>
            </a:extLst>
          </p:cNvPr>
          <p:cNvGrpSpPr/>
          <p:nvPr/>
        </p:nvGrpSpPr>
        <p:grpSpPr>
          <a:xfrm>
            <a:off x="1210276" y="1995578"/>
            <a:ext cx="3930369" cy="1071918"/>
            <a:chOff x="1210276" y="1995578"/>
            <a:chExt cx="3930369" cy="1071918"/>
          </a:xfrm>
        </p:grpSpPr>
        <p:grpSp>
          <p:nvGrpSpPr>
            <p:cNvPr id="588" name="组合 587">
              <a:extLst>
                <a:ext uri="{FF2B5EF4-FFF2-40B4-BE49-F238E27FC236}">
                  <a16:creationId xmlns:a16="http://schemas.microsoft.com/office/drawing/2014/main" id="{6CA9A85D-0DD5-D83E-A196-21995407E172}"/>
                </a:ext>
              </a:extLst>
            </p:cNvPr>
            <p:cNvGrpSpPr/>
            <p:nvPr/>
          </p:nvGrpSpPr>
          <p:grpSpPr>
            <a:xfrm>
              <a:off x="1210276" y="1995578"/>
              <a:ext cx="1071919" cy="1071918"/>
              <a:chOff x="1210276" y="1995578"/>
              <a:chExt cx="1071919" cy="1071918"/>
            </a:xfrm>
          </p:grpSpPr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C0E66682-4C1B-71DB-3164-F904BEEB07BE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F8BD4384-86C0-76D3-EC67-577282245F53}"/>
                  </a:ext>
                </a:extLst>
              </p:cNvPr>
              <p:cNvSpPr/>
              <p:nvPr/>
            </p:nvSpPr>
            <p:spPr>
              <a:xfrm>
                <a:off x="156758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07189AED-AAFE-A865-3B93-03E28024F75F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BC86FE7F-EB55-0A8E-EF49-05618E4FBC20}"/>
                  </a:ext>
                </a:extLst>
              </p:cNvPr>
              <p:cNvSpPr/>
              <p:nvPr/>
            </p:nvSpPr>
            <p:spPr>
              <a:xfrm>
                <a:off x="121027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CF17A5E6-65A1-0B0E-D75C-A8D7100E6769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7C4906D2-6867-DE01-7962-E6530C0E42C4}"/>
                  </a:ext>
                </a:extLst>
              </p:cNvPr>
              <p:cNvSpPr/>
              <p:nvPr/>
            </p:nvSpPr>
            <p:spPr>
              <a:xfrm>
                <a:off x="192488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65454D94-E24E-52F7-64EE-C1AA601C16FA}"/>
                  </a:ext>
                </a:extLst>
              </p:cNvPr>
              <p:cNvSpPr/>
              <p:nvPr/>
            </p:nvSpPr>
            <p:spPr>
              <a:xfrm>
                <a:off x="121027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F943DF6A-3BE1-8A52-BB17-6D5BB9C8EBFB}"/>
                  </a:ext>
                </a:extLst>
              </p:cNvPr>
              <p:cNvSpPr/>
              <p:nvPr/>
            </p:nvSpPr>
            <p:spPr>
              <a:xfrm>
                <a:off x="156758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3DF347A5-33F1-D35E-BCDF-1F93F8211355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56290E51-2817-9356-D6BF-8C8407BED06D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3FE07997-7DB5-1B24-07C0-60509DCFB700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026FB94E-8B18-9FD9-FB08-F545F4C78EBA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89AF6C41-F8E0-220C-3279-823C2A99D3CE}"/>
                  </a:ext>
                </a:extLst>
              </p:cNvPr>
              <p:cNvSpPr/>
              <p:nvPr/>
            </p:nvSpPr>
            <p:spPr>
              <a:xfrm>
                <a:off x="1210276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06A425BF-3CC4-373E-FAD4-F0F98CF309BF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9" name="组合 588">
              <a:extLst>
                <a:ext uri="{FF2B5EF4-FFF2-40B4-BE49-F238E27FC236}">
                  <a16:creationId xmlns:a16="http://schemas.microsoft.com/office/drawing/2014/main" id="{62FA6346-AA83-D09D-E3BC-F39EAEDC2213}"/>
                </a:ext>
              </a:extLst>
            </p:cNvPr>
            <p:cNvGrpSpPr/>
            <p:nvPr/>
          </p:nvGrpSpPr>
          <p:grpSpPr>
            <a:xfrm>
              <a:off x="2639501" y="1995578"/>
              <a:ext cx="1071919" cy="1071918"/>
              <a:chOff x="2639501" y="1995578"/>
              <a:chExt cx="1071919" cy="1071918"/>
            </a:xfrm>
          </p:grpSpPr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808E02FE-5EC5-B740-5680-B92788C6965D}"/>
                  </a:ext>
                </a:extLst>
              </p:cNvPr>
              <p:cNvSpPr/>
              <p:nvPr/>
            </p:nvSpPr>
            <p:spPr>
              <a:xfrm>
                <a:off x="2639502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95E76334-2F33-04C6-092C-20E1D4C88923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A1A1E4DE-9803-B4FF-8460-DBE256B6792A}"/>
                  </a:ext>
                </a:extLst>
              </p:cNvPr>
              <p:cNvSpPr/>
              <p:nvPr/>
            </p:nvSpPr>
            <p:spPr>
              <a:xfrm>
                <a:off x="3354114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5CA51AFA-5C74-9385-FB31-23E828AC5696}"/>
                  </a:ext>
                </a:extLst>
              </p:cNvPr>
              <p:cNvSpPr/>
              <p:nvPr/>
            </p:nvSpPr>
            <p:spPr>
              <a:xfrm>
                <a:off x="2639502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57D01B9C-01E9-43AC-0A45-E9B60FDC90B5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9A886E13-076E-743F-E959-337D08869357}"/>
                  </a:ext>
                </a:extLst>
              </p:cNvPr>
              <p:cNvSpPr/>
              <p:nvPr/>
            </p:nvSpPr>
            <p:spPr>
              <a:xfrm>
                <a:off x="3354114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0E997756-9BE2-146E-B324-63DE287ACC6D}"/>
                  </a:ext>
                </a:extLst>
              </p:cNvPr>
              <p:cNvSpPr/>
              <p:nvPr/>
            </p:nvSpPr>
            <p:spPr>
              <a:xfrm>
                <a:off x="2639502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AB86D3EE-F4F8-8D53-50A1-C19010F085C1}"/>
                  </a:ext>
                </a:extLst>
              </p:cNvPr>
              <p:cNvSpPr/>
              <p:nvPr/>
            </p:nvSpPr>
            <p:spPr>
              <a:xfrm>
                <a:off x="2996808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EE646A76-39F9-19A6-E85D-24298349DC43}"/>
                  </a:ext>
                </a:extLst>
              </p:cNvPr>
              <p:cNvSpPr/>
              <p:nvPr/>
            </p:nvSpPr>
            <p:spPr>
              <a:xfrm>
                <a:off x="3354114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291034C3-BD65-D5DD-EEAB-95FD88B48CAB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B42BA6E8-DA16-EA6A-920D-334E1DDBC5DC}"/>
                  </a:ext>
                </a:extLst>
              </p:cNvPr>
              <p:cNvSpPr/>
              <p:nvPr/>
            </p:nvSpPr>
            <p:spPr>
              <a:xfrm>
                <a:off x="3354114" y="2352883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2219710D-55AB-EA64-3177-2D3B7CB1EA39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6825BAD9-CABA-5500-A97C-2DFF0176101D}"/>
                  </a:ext>
                </a:extLst>
              </p:cNvPr>
              <p:cNvSpPr/>
              <p:nvPr/>
            </p:nvSpPr>
            <p:spPr>
              <a:xfrm>
                <a:off x="2639501" y="2710190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787B0C01-23D3-52F2-EF17-56204CB1B5F2}"/>
                </a:ext>
              </a:extLst>
            </p:cNvPr>
            <p:cNvSpPr/>
            <p:nvPr/>
          </p:nvSpPr>
          <p:spPr>
            <a:xfrm>
              <a:off x="2282195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1" name="矩形 590">
              <a:extLst>
                <a:ext uri="{FF2B5EF4-FFF2-40B4-BE49-F238E27FC236}">
                  <a16:creationId xmlns:a16="http://schemas.microsoft.com/office/drawing/2014/main" id="{345188A1-B57E-3636-5C6F-AF98D4D47E84}"/>
                </a:ext>
              </a:extLst>
            </p:cNvPr>
            <p:cNvSpPr/>
            <p:nvPr/>
          </p:nvSpPr>
          <p:spPr>
            <a:xfrm>
              <a:off x="3711420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92" name="组合 591">
              <a:extLst>
                <a:ext uri="{FF2B5EF4-FFF2-40B4-BE49-F238E27FC236}">
                  <a16:creationId xmlns:a16="http://schemas.microsoft.com/office/drawing/2014/main" id="{B92C8B18-1CEC-EF3D-58D2-8CC4354E689D}"/>
                </a:ext>
              </a:extLst>
            </p:cNvPr>
            <p:cNvGrpSpPr/>
            <p:nvPr/>
          </p:nvGrpSpPr>
          <p:grpSpPr>
            <a:xfrm>
              <a:off x="4068727" y="1995578"/>
              <a:ext cx="1071918" cy="1071918"/>
              <a:chOff x="4068727" y="1995578"/>
              <a:chExt cx="1071918" cy="1071918"/>
            </a:xfrm>
          </p:grpSpPr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BFEC8C2D-39D9-65F2-4D30-642DAF37C411}"/>
                  </a:ext>
                </a:extLst>
              </p:cNvPr>
              <p:cNvSpPr/>
              <p:nvPr/>
            </p:nvSpPr>
            <p:spPr>
              <a:xfrm>
                <a:off x="406872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F972F998-FDB5-EEDC-1D10-A4FA116B8C50}"/>
                  </a:ext>
                </a:extLst>
              </p:cNvPr>
              <p:cNvSpPr/>
              <p:nvPr/>
            </p:nvSpPr>
            <p:spPr>
              <a:xfrm>
                <a:off x="442603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C48EAAC6-2BA3-A070-60AC-7C584EE5363C}"/>
                  </a:ext>
                </a:extLst>
              </p:cNvPr>
              <p:cNvSpPr/>
              <p:nvPr/>
            </p:nvSpPr>
            <p:spPr>
              <a:xfrm>
                <a:off x="478333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0B635179-4E2B-60D7-8670-7D5267CC1303}"/>
                  </a:ext>
                </a:extLst>
              </p:cNvPr>
              <p:cNvSpPr/>
              <p:nvPr/>
            </p:nvSpPr>
            <p:spPr>
              <a:xfrm>
                <a:off x="406872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7235D95A-00D7-4644-5275-148E1033DAF4}"/>
                  </a:ext>
                </a:extLst>
              </p:cNvPr>
              <p:cNvSpPr/>
              <p:nvPr/>
            </p:nvSpPr>
            <p:spPr>
              <a:xfrm>
                <a:off x="442603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FC95AF39-AD29-54F9-668A-26F8DB39C315}"/>
                  </a:ext>
                </a:extLst>
              </p:cNvPr>
              <p:cNvSpPr/>
              <p:nvPr/>
            </p:nvSpPr>
            <p:spPr>
              <a:xfrm>
                <a:off x="478333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2F295680-11B8-176F-20E5-6B8465326501}"/>
                  </a:ext>
                </a:extLst>
              </p:cNvPr>
              <p:cNvSpPr/>
              <p:nvPr/>
            </p:nvSpPr>
            <p:spPr>
              <a:xfrm>
                <a:off x="406872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B24D2BAA-3BF9-E889-E462-38F9248129F5}"/>
                  </a:ext>
                </a:extLst>
              </p:cNvPr>
              <p:cNvSpPr/>
              <p:nvPr/>
            </p:nvSpPr>
            <p:spPr>
              <a:xfrm>
                <a:off x="442603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24A41A03-DE1D-1E5F-877C-620A487866C7}"/>
                  </a:ext>
                </a:extLst>
              </p:cNvPr>
              <p:cNvSpPr/>
              <p:nvPr/>
            </p:nvSpPr>
            <p:spPr>
              <a:xfrm>
                <a:off x="478333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629" name="矩形 628">
            <a:extLst>
              <a:ext uri="{FF2B5EF4-FFF2-40B4-BE49-F238E27FC236}">
                <a16:creationId xmlns:a16="http://schemas.microsoft.com/office/drawing/2014/main" id="{03DEC462-CEBF-9781-ADE6-E4CB90DABB8E}"/>
              </a:ext>
            </a:extLst>
          </p:cNvPr>
          <p:cNvSpPr/>
          <p:nvPr/>
        </p:nvSpPr>
        <p:spPr>
          <a:xfrm>
            <a:off x="1210276" y="1995578"/>
            <a:ext cx="357306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0" name="矩形 629">
            <a:extLst>
              <a:ext uri="{FF2B5EF4-FFF2-40B4-BE49-F238E27FC236}">
                <a16:creationId xmlns:a16="http://schemas.microsoft.com/office/drawing/2014/main" id="{59465911-47CC-A15E-1B05-74F5AA416C10}"/>
              </a:ext>
            </a:extLst>
          </p:cNvPr>
          <p:cNvSpPr/>
          <p:nvPr/>
        </p:nvSpPr>
        <p:spPr>
          <a:xfrm>
            <a:off x="2639501" y="1995578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1" name="矩形 630">
            <a:extLst>
              <a:ext uri="{FF2B5EF4-FFF2-40B4-BE49-F238E27FC236}">
                <a16:creationId xmlns:a16="http://schemas.microsoft.com/office/drawing/2014/main" id="{77520977-8485-7D71-D60A-A5CC583F930E}"/>
              </a:ext>
            </a:extLst>
          </p:cNvPr>
          <p:cNvSpPr/>
          <p:nvPr/>
        </p:nvSpPr>
        <p:spPr>
          <a:xfrm>
            <a:off x="4426032" y="1996744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2" name="矩形 631">
            <a:extLst>
              <a:ext uri="{FF2B5EF4-FFF2-40B4-BE49-F238E27FC236}">
                <a16:creationId xmlns:a16="http://schemas.microsoft.com/office/drawing/2014/main" id="{1E1BF71A-3FD1-9698-C2A5-72D0CC31F9A9}"/>
              </a:ext>
            </a:extLst>
          </p:cNvPr>
          <p:cNvSpPr/>
          <p:nvPr/>
        </p:nvSpPr>
        <p:spPr>
          <a:xfrm>
            <a:off x="4068724" y="1996744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3" name="矩形 632">
            <a:extLst>
              <a:ext uri="{FF2B5EF4-FFF2-40B4-BE49-F238E27FC236}">
                <a16:creationId xmlns:a16="http://schemas.microsoft.com/office/drawing/2014/main" id="{3F5E1B30-8AD3-B5F4-B268-D0B3E1BBD692}"/>
              </a:ext>
            </a:extLst>
          </p:cNvPr>
          <p:cNvSpPr/>
          <p:nvPr/>
        </p:nvSpPr>
        <p:spPr>
          <a:xfrm>
            <a:off x="4426029" y="199557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4" name="矩形 633">
            <a:extLst>
              <a:ext uri="{FF2B5EF4-FFF2-40B4-BE49-F238E27FC236}">
                <a16:creationId xmlns:a16="http://schemas.microsoft.com/office/drawing/2014/main" id="{09F3E2B8-1E79-50B5-6D88-636CA8127E27}"/>
              </a:ext>
            </a:extLst>
          </p:cNvPr>
          <p:cNvSpPr/>
          <p:nvPr/>
        </p:nvSpPr>
        <p:spPr>
          <a:xfrm>
            <a:off x="4068721" y="1995577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794D7415-6A01-BFF1-30BE-FF2B6786DCBC}"/>
              </a:ext>
            </a:extLst>
          </p:cNvPr>
          <p:cNvGrpSpPr/>
          <p:nvPr/>
        </p:nvGrpSpPr>
        <p:grpSpPr>
          <a:xfrm>
            <a:off x="1210276" y="3067495"/>
            <a:ext cx="3930369" cy="1437622"/>
            <a:chOff x="1210276" y="3067495"/>
            <a:chExt cx="3930369" cy="1437622"/>
          </a:xfrm>
        </p:grpSpPr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7E01FE04-4C05-DB6C-9337-E0E4998EAD70}"/>
                </a:ext>
              </a:extLst>
            </p:cNvPr>
            <p:cNvGrpSpPr/>
            <p:nvPr/>
          </p:nvGrpSpPr>
          <p:grpSpPr>
            <a:xfrm>
              <a:off x="1210276" y="3433199"/>
              <a:ext cx="1071919" cy="1071918"/>
              <a:chOff x="1210276" y="3433199"/>
              <a:chExt cx="1071919" cy="1071918"/>
            </a:xfrm>
          </p:grpSpPr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3B0611AD-E99A-5253-EA83-94C09B5B7A6C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5268B811-7B56-BF16-E1EA-8C3F3F7609FC}"/>
                  </a:ext>
                </a:extLst>
              </p:cNvPr>
              <p:cNvSpPr/>
              <p:nvPr/>
            </p:nvSpPr>
            <p:spPr>
              <a:xfrm>
                <a:off x="156758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99E67032-EFBB-75F7-26DF-99DA6A938F3D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E40FA9D7-158A-8F4C-B6EA-743F3686A408}"/>
                  </a:ext>
                </a:extLst>
              </p:cNvPr>
              <p:cNvSpPr/>
              <p:nvPr/>
            </p:nvSpPr>
            <p:spPr>
              <a:xfrm>
                <a:off x="121027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50D51523-1931-63C9-062D-9FF60F8D4ED6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978AE659-B43C-1B45-6E1F-85FE7435B3E8}"/>
                  </a:ext>
                </a:extLst>
              </p:cNvPr>
              <p:cNvSpPr/>
              <p:nvPr/>
            </p:nvSpPr>
            <p:spPr>
              <a:xfrm>
                <a:off x="192488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CF99BAE2-BBA7-9040-7AD1-E4D5F51330A5}"/>
                  </a:ext>
                </a:extLst>
              </p:cNvPr>
              <p:cNvSpPr/>
              <p:nvPr/>
            </p:nvSpPr>
            <p:spPr>
              <a:xfrm>
                <a:off x="121027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F7ADD207-C120-CE75-8C3E-86CED8C0CC78}"/>
                  </a:ext>
                </a:extLst>
              </p:cNvPr>
              <p:cNvSpPr/>
              <p:nvPr/>
            </p:nvSpPr>
            <p:spPr>
              <a:xfrm>
                <a:off x="156758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34AAC68-CD3B-764F-7542-9135FC59E6BC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B1A1D5E1-72EE-0219-20C1-7E9CF01AAB44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43237684-EFD3-E895-2F32-D379B53CBEBB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7E6FB93-71D8-83D6-4CB1-AA203A378517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EE385515-3E61-3BD8-4A89-CDEA907184D6}"/>
                  </a:ext>
                </a:extLst>
              </p:cNvPr>
              <p:cNvSpPr/>
              <p:nvPr/>
            </p:nvSpPr>
            <p:spPr>
              <a:xfrm>
                <a:off x="1210276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9566654D-14B0-B71F-54A0-1273347807B1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7" name="组合 636">
              <a:extLst>
                <a:ext uri="{FF2B5EF4-FFF2-40B4-BE49-F238E27FC236}">
                  <a16:creationId xmlns:a16="http://schemas.microsoft.com/office/drawing/2014/main" id="{EECF65AE-6B85-0731-51FD-FE5608C78EAD}"/>
                </a:ext>
              </a:extLst>
            </p:cNvPr>
            <p:cNvGrpSpPr/>
            <p:nvPr/>
          </p:nvGrpSpPr>
          <p:grpSpPr>
            <a:xfrm>
              <a:off x="2639501" y="3433199"/>
              <a:ext cx="1071919" cy="1071918"/>
              <a:chOff x="2639501" y="3433199"/>
              <a:chExt cx="1071919" cy="1071918"/>
            </a:xfrm>
          </p:grpSpPr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B8379565-3715-0CF5-FBCF-052D2E8F6C89}"/>
                  </a:ext>
                </a:extLst>
              </p:cNvPr>
              <p:cNvSpPr/>
              <p:nvPr/>
            </p:nvSpPr>
            <p:spPr>
              <a:xfrm>
                <a:off x="2639502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B79D5677-77A4-DD83-ED3F-9345896DB55E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96E89BAF-D3EC-DD7A-2BDF-B0027CE95DCA}"/>
                  </a:ext>
                </a:extLst>
              </p:cNvPr>
              <p:cNvSpPr/>
              <p:nvPr/>
            </p:nvSpPr>
            <p:spPr>
              <a:xfrm>
                <a:off x="3354114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627DE8D9-729B-4509-1AD5-971CA065E59E}"/>
                  </a:ext>
                </a:extLst>
              </p:cNvPr>
              <p:cNvSpPr/>
              <p:nvPr/>
            </p:nvSpPr>
            <p:spPr>
              <a:xfrm>
                <a:off x="2639502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34067219-3087-55E4-3C10-4A089FE179E2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7CEE788D-56D1-3F30-3B40-10BA12058863}"/>
                  </a:ext>
                </a:extLst>
              </p:cNvPr>
              <p:cNvSpPr/>
              <p:nvPr/>
            </p:nvSpPr>
            <p:spPr>
              <a:xfrm>
                <a:off x="3354114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6D1E39F0-853A-C23E-1AE7-F2B0CEE2FA6A}"/>
                  </a:ext>
                </a:extLst>
              </p:cNvPr>
              <p:cNvSpPr/>
              <p:nvPr/>
            </p:nvSpPr>
            <p:spPr>
              <a:xfrm>
                <a:off x="2639502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C68474F-7220-6549-9D92-0C6CF9002D90}"/>
                  </a:ext>
                </a:extLst>
              </p:cNvPr>
              <p:cNvSpPr/>
              <p:nvPr/>
            </p:nvSpPr>
            <p:spPr>
              <a:xfrm>
                <a:off x="2996808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4CAFDE8C-4E95-5E89-B7F1-7FBAF56BAA80}"/>
                  </a:ext>
                </a:extLst>
              </p:cNvPr>
              <p:cNvSpPr/>
              <p:nvPr/>
            </p:nvSpPr>
            <p:spPr>
              <a:xfrm>
                <a:off x="3354114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4840053D-D620-DF8C-D0C6-1C54F7F41E2F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9EB8CF74-0A71-8E44-E9E2-36B42CE1DAFD}"/>
                  </a:ext>
                </a:extLst>
              </p:cNvPr>
              <p:cNvSpPr/>
              <p:nvPr/>
            </p:nvSpPr>
            <p:spPr>
              <a:xfrm>
                <a:off x="3354114" y="379050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E573922D-FBCF-24ED-9C20-68F4951C4C41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C2FD263-F331-9BA0-0828-7249D9727B0C}"/>
                  </a:ext>
                </a:extLst>
              </p:cNvPr>
              <p:cNvSpPr/>
              <p:nvPr/>
            </p:nvSpPr>
            <p:spPr>
              <a:xfrm>
                <a:off x="2639501" y="4147811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8" name="矩形 637">
              <a:extLst>
                <a:ext uri="{FF2B5EF4-FFF2-40B4-BE49-F238E27FC236}">
                  <a16:creationId xmlns:a16="http://schemas.microsoft.com/office/drawing/2014/main" id="{BDB7C654-BCDB-4C7B-4295-A0D3FF8986E3}"/>
                </a:ext>
              </a:extLst>
            </p:cNvPr>
            <p:cNvSpPr/>
            <p:nvPr/>
          </p:nvSpPr>
          <p:spPr>
            <a:xfrm>
              <a:off x="2282195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9" name="矩形 638">
              <a:extLst>
                <a:ext uri="{FF2B5EF4-FFF2-40B4-BE49-F238E27FC236}">
                  <a16:creationId xmlns:a16="http://schemas.microsoft.com/office/drawing/2014/main" id="{7695D207-7533-FFB8-4B35-5147E2E1AD03}"/>
                </a:ext>
              </a:extLst>
            </p:cNvPr>
            <p:cNvSpPr/>
            <p:nvPr/>
          </p:nvSpPr>
          <p:spPr>
            <a:xfrm>
              <a:off x="3711420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640" name="组合 639">
              <a:extLst>
                <a:ext uri="{FF2B5EF4-FFF2-40B4-BE49-F238E27FC236}">
                  <a16:creationId xmlns:a16="http://schemas.microsoft.com/office/drawing/2014/main" id="{1868D610-67CF-A226-2AE1-9AD07B7529B7}"/>
                </a:ext>
              </a:extLst>
            </p:cNvPr>
            <p:cNvGrpSpPr/>
            <p:nvPr/>
          </p:nvGrpSpPr>
          <p:grpSpPr>
            <a:xfrm>
              <a:off x="4068727" y="3433199"/>
              <a:ext cx="1071918" cy="1071918"/>
              <a:chOff x="4068727" y="3433199"/>
              <a:chExt cx="1071918" cy="1071918"/>
            </a:xfrm>
          </p:grpSpPr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285A17F5-6737-51C8-EB5C-F6B7856919BC}"/>
                  </a:ext>
                </a:extLst>
              </p:cNvPr>
              <p:cNvSpPr/>
              <p:nvPr/>
            </p:nvSpPr>
            <p:spPr>
              <a:xfrm>
                <a:off x="406872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A5C650B5-00C7-49AF-C366-4CBDC01EF903}"/>
                  </a:ext>
                </a:extLst>
              </p:cNvPr>
              <p:cNvSpPr/>
              <p:nvPr/>
            </p:nvSpPr>
            <p:spPr>
              <a:xfrm>
                <a:off x="442603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F0F2E35C-A56C-875F-82B8-E873D039A7B9}"/>
                  </a:ext>
                </a:extLst>
              </p:cNvPr>
              <p:cNvSpPr/>
              <p:nvPr/>
            </p:nvSpPr>
            <p:spPr>
              <a:xfrm>
                <a:off x="478333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7C65FCD8-27B5-F6A9-B9D8-6198112AF49E}"/>
                  </a:ext>
                </a:extLst>
              </p:cNvPr>
              <p:cNvSpPr/>
              <p:nvPr/>
            </p:nvSpPr>
            <p:spPr>
              <a:xfrm>
                <a:off x="406872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FBDE458A-DC62-1F0E-370A-AB78BFC29BB5}"/>
                  </a:ext>
                </a:extLst>
              </p:cNvPr>
              <p:cNvSpPr/>
              <p:nvPr/>
            </p:nvSpPr>
            <p:spPr>
              <a:xfrm>
                <a:off x="442603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C3CEBCD6-EE85-6FE3-F3FB-7AF37D866ED6}"/>
                  </a:ext>
                </a:extLst>
              </p:cNvPr>
              <p:cNvSpPr/>
              <p:nvPr/>
            </p:nvSpPr>
            <p:spPr>
              <a:xfrm>
                <a:off x="478333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5100014A-DC3C-F7CC-CB79-2B3B4EC53FF2}"/>
                  </a:ext>
                </a:extLst>
              </p:cNvPr>
              <p:cNvSpPr/>
              <p:nvPr/>
            </p:nvSpPr>
            <p:spPr>
              <a:xfrm>
                <a:off x="406872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44C2D4F4-6A78-7325-ABDF-0E1AB802A65E}"/>
                  </a:ext>
                </a:extLst>
              </p:cNvPr>
              <p:cNvSpPr/>
              <p:nvPr/>
            </p:nvSpPr>
            <p:spPr>
              <a:xfrm>
                <a:off x="442603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92B48FD6-8111-E229-79E2-6FCC104DDC2B}"/>
                  </a:ext>
                </a:extLst>
              </p:cNvPr>
              <p:cNvSpPr/>
              <p:nvPr/>
            </p:nvSpPr>
            <p:spPr>
              <a:xfrm>
                <a:off x="478333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41" name="矩形 640">
              <a:extLst>
                <a:ext uri="{FF2B5EF4-FFF2-40B4-BE49-F238E27FC236}">
                  <a16:creationId xmlns:a16="http://schemas.microsoft.com/office/drawing/2014/main" id="{2308D68B-772E-3FF8-934E-1D2EF4960321}"/>
                </a:ext>
              </a:extLst>
            </p:cNvPr>
            <p:cNvSpPr/>
            <p:nvPr/>
          </p:nvSpPr>
          <p:spPr>
            <a:xfrm>
              <a:off x="4426032" y="306749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78" name="矩形 677">
            <a:extLst>
              <a:ext uri="{FF2B5EF4-FFF2-40B4-BE49-F238E27FC236}">
                <a16:creationId xmlns:a16="http://schemas.microsoft.com/office/drawing/2014/main" id="{1729C51C-9AFC-371F-86F0-34B3944ADC83}"/>
              </a:ext>
            </a:extLst>
          </p:cNvPr>
          <p:cNvSpPr/>
          <p:nvPr/>
        </p:nvSpPr>
        <p:spPr>
          <a:xfrm>
            <a:off x="1924889" y="3435531"/>
            <a:ext cx="357306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79" name="矩形 678">
            <a:extLst>
              <a:ext uri="{FF2B5EF4-FFF2-40B4-BE49-F238E27FC236}">
                <a16:creationId xmlns:a16="http://schemas.microsoft.com/office/drawing/2014/main" id="{628C83EE-91D0-CBA5-B339-A0549293ABE1}"/>
              </a:ext>
            </a:extLst>
          </p:cNvPr>
          <p:cNvSpPr/>
          <p:nvPr/>
        </p:nvSpPr>
        <p:spPr>
          <a:xfrm>
            <a:off x="2639500" y="4148759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0" name="矩形 679">
            <a:extLst>
              <a:ext uri="{FF2B5EF4-FFF2-40B4-BE49-F238E27FC236}">
                <a16:creationId xmlns:a16="http://schemas.microsoft.com/office/drawing/2014/main" id="{072641AF-7610-6848-E2CA-7F2AE757FF32}"/>
              </a:ext>
            </a:extLst>
          </p:cNvPr>
          <p:cNvSpPr/>
          <p:nvPr/>
        </p:nvSpPr>
        <p:spPr>
          <a:xfrm>
            <a:off x="4068724" y="3433198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1" name="矩形 680">
            <a:extLst>
              <a:ext uri="{FF2B5EF4-FFF2-40B4-BE49-F238E27FC236}">
                <a16:creationId xmlns:a16="http://schemas.microsoft.com/office/drawing/2014/main" id="{BD6460A3-13D6-8164-945E-EDD821AA18BA}"/>
              </a:ext>
            </a:extLst>
          </p:cNvPr>
          <p:cNvSpPr/>
          <p:nvPr/>
        </p:nvSpPr>
        <p:spPr>
          <a:xfrm>
            <a:off x="4068726" y="3433198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2" name="矩形 681">
            <a:extLst>
              <a:ext uri="{FF2B5EF4-FFF2-40B4-BE49-F238E27FC236}">
                <a16:creationId xmlns:a16="http://schemas.microsoft.com/office/drawing/2014/main" id="{3A583287-8D0D-2FCE-52A5-4FCBA2006760}"/>
              </a:ext>
            </a:extLst>
          </p:cNvPr>
          <p:cNvSpPr/>
          <p:nvPr/>
        </p:nvSpPr>
        <p:spPr>
          <a:xfrm>
            <a:off x="4068722" y="343553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3" name="矩形 682">
            <a:extLst>
              <a:ext uri="{FF2B5EF4-FFF2-40B4-BE49-F238E27FC236}">
                <a16:creationId xmlns:a16="http://schemas.microsoft.com/office/drawing/2014/main" id="{437BDDDF-8FFE-AFCF-C141-A7BB48A793FE}"/>
              </a:ext>
            </a:extLst>
          </p:cNvPr>
          <p:cNvSpPr/>
          <p:nvPr/>
        </p:nvSpPr>
        <p:spPr>
          <a:xfrm>
            <a:off x="4068724" y="3435531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84" name="组合 683">
            <a:extLst>
              <a:ext uri="{FF2B5EF4-FFF2-40B4-BE49-F238E27FC236}">
                <a16:creationId xmlns:a16="http://schemas.microsoft.com/office/drawing/2014/main" id="{B6D1AEF9-E696-25A9-3018-F855D38A0CDC}"/>
              </a:ext>
            </a:extLst>
          </p:cNvPr>
          <p:cNvGrpSpPr/>
          <p:nvPr/>
        </p:nvGrpSpPr>
        <p:grpSpPr>
          <a:xfrm>
            <a:off x="1210276" y="4505117"/>
            <a:ext cx="3930369" cy="1794926"/>
            <a:chOff x="1210276" y="4505117"/>
            <a:chExt cx="3930369" cy="1794926"/>
          </a:xfrm>
        </p:grpSpPr>
        <p:sp>
          <p:nvSpPr>
            <p:cNvPr id="685" name="矩形 684">
              <a:extLst>
                <a:ext uri="{FF2B5EF4-FFF2-40B4-BE49-F238E27FC236}">
                  <a16:creationId xmlns:a16="http://schemas.microsoft.com/office/drawing/2014/main" id="{76353B42-152D-EDFB-72CC-0FA7F295733E}"/>
                </a:ext>
              </a:extLst>
            </p:cNvPr>
            <p:cNvSpPr/>
            <p:nvPr/>
          </p:nvSpPr>
          <p:spPr>
            <a:xfrm>
              <a:off x="1567583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6" name="矩形 685">
              <a:extLst>
                <a:ext uri="{FF2B5EF4-FFF2-40B4-BE49-F238E27FC236}">
                  <a16:creationId xmlns:a16="http://schemas.microsoft.com/office/drawing/2014/main" id="{19A97890-C006-54B2-BC53-BE7F2D212071}"/>
                </a:ext>
              </a:extLst>
            </p:cNvPr>
            <p:cNvSpPr/>
            <p:nvPr/>
          </p:nvSpPr>
          <p:spPr>
            <a:xfrm>
              <a:off x="2996808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7" name="矩形 686">
              <a:extLst>
                <a:ext uri="{FF2B5EF4-FFF2-40B4-BE49-F238E27FC236}">
                  <a16:creationId xmlns:a16="http://schemas.microsoft.com/office/drawing/2014/main" id="{DE0E947D-D368-74BC-D6E6-66D16C461CD6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8" name="矩形 687">
              <a:extLst>
                <a:ext uri="{FF2B5EF4-FFF2-40B4-BE49-F238E27FC236}">
                  <a16:creationId xmlns:a16="http://schemas.microsoft.com/office/drawing/2014/main" id="{34B63474-ACD7-F1F6-89E7-4F8ACB457C09}"/>
                </a:ext>
              </a:extLst>
            </p:cNvPr>
            <p:cNvSpPr/>
            <p:nvPr/>
          </p:nvSpPr>
          <p:spPr>
            <a:xfrm>
              <a:off x="1567583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9" name="矩形 688">
              <a:extLst>
                <a:ext uri="{FF2B5EF4-FFF2-40B4-BE49-F238E27FC236}">
                  <a16:creationId xmlns:a16="http://schemas.microsoft.com/office/drawing/2014/main" id="{855CBA75-11A4-DC4C-A0F4-6C84587E2CB1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0" name="矩形 689">
              <a:extLst>
                <a:ext uri="{FF2B5EF4-FFF2-40B4-BE49-F238E27FC236}">
                  <a16:creationId xmlns:a16="http://schemas.microsoft.com/office/drawing/2014/main" id="{3B89C36D-96EC-16ED-6DE2-CCD164426732}"/>
                </a:ext>
              </a:extLst>
            </p:cNvPr>
            <p:cNvSpPr/>
            <p:nvPr/>
          </p:nvSpPr>
          <p:spPr>
            <a:xfrm>
              <a:off x="1210277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1" name="矩形 690">
              <a:extLst>
                <a:ext uri="{FF2B5EF4-FFF2-40B4-BE49-F238E27FC236}">
                  <a16:creationId xmlns:a16="http://schemas.microsoft.com/office/drawing/2014/main" id="{FC230714-44BF-8D35-28EA-5F25E7398C77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2" name="矩形 691">
              <a:extLst>
                <a:ext uri="{FF2B5EF4-FFF2-40B4-BE49-F238E27FC236}">
                  <a16:creationId xmlns:a16="http://schemas.microsoft.com/office/drawing/2014/main" id="{2DA4D15B-2BFD-3113-F0E9-311293023708}"/>
                </a:ext>
              </a:extLst>
            </p:cNvPr>
            <p:cNvSpPr/>
            <p:nvPr/>
          </p:nvSpPr>
          <p:spPr>
            <a:xfrm>
              <a:off x="1924889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3" name="矩形 692">
              <a:extLst>
                <a:ext uri="{FF2B5EF4-FFF2-40B4-BE49-F238E27FC236}">
                  <a16:creationId xmlns:a16="http://schemas.microsoft.com/office/drawing/2014/main" id="{0B994F93-AEDF-A19A-0B2B-2FE09CFD8746}"/>
                </a:ext>
              </a:extLst>
            </p:cNvPr>
            <p:cNvSpPr/>
            <p:nvPr/>
          </p:nvSpPr>
          <p:spPr>
            <a:xfrm>
              <a:off x="1210277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4" name="矩形 693">
              <a:extLst>
                <a:ext uri="{FF2B5EF4-FFF2-40B4-BE49-F238E27FC236}">
                  <a16:creationId xmlns:a16="http://schemas.microsoft.com/office/drawing/2014/main" id="{A9FD58DF-7519-A208-046F-E121B8494060}"/>
                </a:ext>
              </a:extLst>
            </p:cNvPr>
            <p:cNvSpPr/>
            <p:nvPr/>
          </p:nvSpPr>
          <p:spPr>
            <a:xfrm>
              <a:off x="1567583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5" name="矩形 694">
              <a:extLst>
                <a:ext uri="{FF2B5EF4-FFF2-40B4-BE49-F238E27FC236}">
                  <a16:creationId xmlns:a16="http://schemas.microsoft.com/office/drawing/2014/main" id="{895D5EDF-EDE0-F4E5-FBD5-BD8485C79824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12FD63D5-9ABA-61F0-DF87-F54631E57755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8B9A1337-46F0-B418-43D1-0C3EDE8E6665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8" name="矩形 697">
              <a:extLst>
                <a:ext uri="{FF2B5EF4-FFF2-40B4-BE49-F238E27FC236}">
                  <a16:creationId xmlns:a16="http://schemas.microsoft.com/office/drawing/2014/main" id="{D5A5BC17-1C8F-899C-AF5D-899641CE47CD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9" name="矩形 698">
              <a:extLst>
                <a:ext uri="{FF2B5EF4-FFF2-40B4-BE49-F238E27FC236}">
                  <a16:creationId xmlns:a16="http://schemas.microsoft.com/office/drawing/2014/main" id="{AB0D9273-20D0-202B-0E04-E4EA177865CB}"/>
                </a:ext>
              </a:extLst>
            </p:cNvPr>
            <p:cNvSpPr/>
            <p:nvPr/>
          </p:nvSpPr>
          <p:spPr>
            <a:xfrm>
              <a:off x="1210276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0" name="矩形 699">
              <a:extLst>
                <a:ext uri="{FF2B5EF4-FFF2-40B4-BE49-F238E27FC236}">
                  <a16:creationId xmlns:a16="http://schemas.microsoft.com/office/drawing/2014/main" id="{791B637E-49F7-BB82-C7AD-B36A8C12ADE4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1" name="矩形 700">
              <a:extLst>
                <a:ext uri="{FF2B5EF4-FFF2-40B4-BE49-F238E27FC236}">
                  <a16:creationId xmlns:a16="http://schemas.microsoft.com/office/drawing/2014/main" id="{25EC951B-46B5-69A3-E644-4902E70B9141}"/>
                </a:ext>
              </a:extLst>
            </p:cNvPr>
            <p:cNvSpPr/>
            <p:nvPr/>
          </p:nvSpPr>
          <p:spPr>
            <a:xfrm>
              <a:off x="2639502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2" name="矩形 701">
              <a:extLst>
                <a:ext uri="{FF2B5EF4-FFF2-40B4-BE49-F238E27FC236}">
                  <a16:creationId xmlns:a16="http://schemas.microsoft.com/office/drawing/2014/main" id="{6410ACFC-4FF0-CADD-C081-4DE78D46B235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3" name="矩形 702">
              <a:extLst>
                <a:ext uri="{FF2B5EF4-FFF2-40B4-BE49-F238E27FC236}">
                  <a16:creationId xmlns:a16="http://schemas.microsoft.com/office/drawing/2014/main" id="{D4757223-A49C-9C52-19B3-E155C2A7EF80}"/>
                </a:ext>
              </a:extLst>
            </p:cNvPr>
            <p:cNvSpPr/>
            <p:nvPr/>
          </p:nvSpPr>
          <p:spPr>
            <a:xfrm>
              <a:off x="3354114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4" name="矩形 703">
              <a:extLst>
                <a:ext uri="{FF2B5EF4-FFF2-40B4-BE49-F238E27FC236}">
                  <a16:creationId xmlns:a16="http://schemas.microsoft.com/office/drawing/2014/main" id="{AAB3EE38-2368-6AF7-0BE2-3E05E24B4BEE}"/>
                </a:ext>
              </a:extLst>
            </p:cNvPr>
            <p:cNvSpPr/>
            <p:nvPr/>
          </p:nvSpPr>
          <p:spPr>
            <a:xfrm>
              <a:off x="2639502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5" name="矩形 704">
              <a:extLst>
                <a:ext uri="{FF2B5EF4-FFF2-40B4-BE49-F238E27FC236}">
                  <a16:creationId xmlns:a16="http://schemas.microsoft.com/office/drawing/2014/main" id="{07EE7DAD-C256-E7F9-000B-9C7F2E06133A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6" name="矩形 705">
              <a:extLst>
                <a:ext uri="{FF2B5EF4-FFF2-40B4-BE49-F238E27FC236}">
                  <a16:creationId xmlns:a16="http://schemas.microsoft.com/office/drawing/2014/main" id="{ED16A501-24AA-2244-4B21-68F59D4CECEA}"/>
                </a:ext>
              </a:extLst>
            </p:cNvPr>
            <p:cNvSpPr/>
            <p:nvPr/>
          </p:nvSpPr>
          <p:spPr>
            <a:xfrm>
              <a:off x="3354114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7" name="矩形 706">
              <a:extLst>
                <a:ext uri="{FF2B5EF4-FFF2-40B4-BE49-F238E27FC236}">
                  <a16:creationId xmlns:a16="http://schemas.microsoft.com/office/drawing/2014/main" id="{72C40FDC-B10F-81AF-A728-D8EE9265D2E9}"/>
                </a:ext>
              </a:extLst>
            </p:cNvPr>
            <p:cNvSpPr/>
            <p:nvPr/>
          </p:nvSpPr>
          <p:spPr>
            <a:xfrm>
              <a:off x="2639502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8" name="矩形 707">
              <a:extLst>
                <a:ext uri="{FF2B5EF4-FFF2-40B4-BE49-F238E27FC236}">
                  <a16:creationId xmlns:a16="http://schemas.microsoft.com/office/drawing/2014/main" id="{2F5982AB-5FAE-B171-D1C4-D30AEF09A1B0}"/>
                </a:ext>
              </a:extLst>
            </p:cNvPr>
            <p:cNvSpPr/>
            <p:nvPr/>
          </p:nvSpPr>
          <p:spPr>
            <a:xfrm>
              <a:off x="2996808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9" name="矩形 708">
              <a:extLst>
                <a:ext uri="{FF2B5EF4-FFF2-40B4-BE49-F238E27FC236}">
                  <a16:creationId xmlns:a16="http://schemas.microsoft.com/office/drawing/2014/main" id="{8BEE7AA5-23F5-697A-0805-363B10A64D0F}"/>
                </a:ext>
              </a:extLst>
            </p:cNvPr>
            <p:cNvSpPr/>
            <p:nvPr/>
          </p:nvSpPr>
          <p:spPr>
            <a:xfrm>
              <a:off x="3354114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0" name="矩形 709">
              <a:extLst>
                <a:ext uri="{FF2B5EF4-FFF2-40B4-BE49-F238E27FC236}">
                  <a16:creationId xmlns:a16="http://schemas.microsoft.com/office/drawing/2014/main" id="{53F59AE5-34A6-16A7-280C-71C935E9A583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1" name="矩形 710">
              <a:extLst>
                <a:ext uri="{FF2B5EF4-FFF2-40B4-BE49-F238E27FC236}">
                  <a16:creationId xmlns:a16="http://schemas.microsoft.com/office/drawing/2014/main" id="{F350BDD3-F5DC-EC48-7F54-107965D31DD0}"/>
                </a:ext>
              </a:extLst>
            </p:cNvPr>
            <p:cNvSpPr/>
            <p:nvPr/>
          </p:nvSpPr>
          <p:spPr>
            <a:xfrm>
              <a:off x="3354114" y="5585430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2" name="矩形 711">
              <a:extLst>
                <a:ext uri="{FF2B5EF4-FFF2-40B4-BE49-F238E27FC236}">
                  <a16:creationId xmlns:a16="http://schemas.microsoft.com/office/drawing/2014/main" id="{51BFD669-8C54-F857-1283-AC80BEC422B3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3" name="矩形 712">
              <a:extLst>
                <a:ext uri="{FF2B5EF4-FFF2-40B4-BE49-F238E27FC236}">
                  <a16:creationId xmlns:a16="http://schemas.microsoft.com/office/drawing/2014/main" id="{3F5C7CED-E9C8-E96D-0C4D-40B22FA046F7}"/>
                </a:ext>
              </a:extLst>
            </p:cNvPr>
            <p:cNvSpPr/>
            <p:nvPr/>
          </p:nvSpPr>
          <p:spPr>
            <a:xfrm>
              <a:off x="2639501" y="5942737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4" name="矩形 713">
              <a:extLst>
                <a:ext uri="{FF2B5EF4-FFF2-40B4-BE49-F238E27FC236}">
                  <a16:creationId xmlns:a16="http://schemas.microsoft.com/office/drawing/2014/main" id="{3F263F35-2F54-AACB-0682-BB23AD72F64E}"/>
                </a:ext>
              </a:extLst>
            </p:cNvPr>
            <p:cNvSpPr/>
            <p:nvPr/>
          </p:nvSpPr>
          <p:spPr>
            <a:xfrm>
              <a:off x="2282195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5" name="矩形 714">
              <a:extLst>
                <a:ext uri="{FF2B5EF4-FFF2-40B4-BE49-F238E27FC236}">
                  <a16:creationId xmlns:a16="http://schemas.microsoft.com/office/drawing/2014/main" id="{A5643317-12B1-F53B-2F4A-7435DCE1BB86}"/>
                </a:ext>
              </a:extLst>
            </p:cNvPr>
            <p:cNvSpPr/>
            <p:nvPr/>
          </p:nvSpPr>
          <p:spPr>
            <a:xfrm>
              <a:off x="3711420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16" name="组合 715">
              <a:extLst>
                <a:ext uri="{FF2B5EF4-FFF2-40B4-BE49-F238E27FC236}">
                  <a16:creationId xmlns:a16="http://schemas.microsoft.com/office/drawing/2014/main" id="{D6E2235E-D372-C449-C463-E932A43965FC}"/>
                </a:ext>
              </a:extLst>
            </p:cNvPr>
            <p:cNvGrpSpPr/>
            <p:nvPr/>
          </p:nvGrpSpPr>
          <p:grpSpPr>
            <a:xfrm>
              <a:off x="4068727" y="5228125"/>
              <a:ext cx="1071918" cy="1071918"/>
              <a:chOff x="4068727" y="5228125"/>
              <a:chExt cx="1071918" cy="1071918"/>
            </a:xfrm>
          </p:grpSpPr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30DAB138-BF40-AEA8-1626-B8A5E16C8690}"/>
                  </a:ext>
                </a:extLst>
              </p:cNvPr>
              <p:cNvSpPr/>
              <p:nvPr/>
            </p:nvSpPr>
            <p:spPr>
              <a:xfrm>
                <a:off x="4068727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71D2C276-7DDD-E74F-1168-43A9D5D9CA7F}"/>
                  </a:ext>
                </a:extLst>
              </p:cNvPr>
              <p:cNvSpPr/>
              <p:nvPr/>
            </p:nvSpPr>
            <p:spPr>
              <a:xfrm>
                <a:off x="4426033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3FDCEF8A-A416-CCEB-6D00-DD880065CD3A}"/>
                  </a:ext>
                </a:extLst>
              </p:cNvPr>
              <p:cNvSpPr/>
              <p:nvPr/>
            </p:nvSpPr>
            <p:spPr>
              <a:xfrm>
                <a:off x="4783339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1A5A7318-654D-3CA8-71E8-20482D6FA878}"/>
                  </a:ext>
                </a:extLst>
              </p:cNvPr>
              <p:cNvSpPr/>
              <p:nvPr/>
            </p:nvSpPr>
            <p:spPr>
              <a:xfrm>
                <a:off x="4068727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4BD9D302-08DA-5216-130F-7C2A1F831F78}"/>
                  </a:ext>
                </a:extLst>
              </p:cNvPr>
              <p:cNvSpPr/>
              <p:nvPr/>
            </p:nvSpPr>
            <p:spPr>
              <a:xfrm>
                <a:off x="4426033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563C1D5B-81C8-4FC3-09B1-E74417F5D478}"/>
                  </a:ext>
                </a:extLst>
              </p:cNvPr>
              <p:cNvSpPr/>
              <p:nvPr/>
            </p:nvSpPr>
            <p:spPr>
              <a:xfrm>
                <a:off x="4783339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4CB00A69-A8B4-C115-A1FC-8AE4013CDF9D}"/>
                  </a:ext>
                </a:extLst>
              </p:cNvPr>
              <p:cNvSpPr/>
              <p:nvPr/>
            </p:nvSpPr>
            <p:spPr>
              <a:xfrm>
                <a:off x="4068727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931FD155-00E8-F0A1-C0B9-AA27E72634E8}"/>
                  </a:ext>
                </a:extLst>
              </p:cNvPr>
              <p:cNvSpPr/>
              <p:nvPr/>
            </p:nvSpPr>
            <p:spPr>
              <a:xfrm>
                <a:off x="4426033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70558FFC-2E06-5F0B-5AEB-5CCE928F1103}"/>
                  </a:ext>
                </a:extLst>
              </p:cNvPr>
              <p:cNvSpPr/>
              <p:nvPr/>
            </p:nvSpPr>
            <p:spPr>
              <a:xfrm>
                <a:off x="4783339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17" name="矩形 716">
              <a:extLst>
                <a:ext uri="{FF2B5EF4-FFF2-40B4-BE49-F238E27FC236}">
                  <a16:creationId xmlns:a16="http://schemas.microsoft.com/office/drawing/2014/main" id="{2039753E-F149-FE99-161D-4FE10BFCDDB8}"/>
                </a:ext>
              </a:extLst>
            </p:cNvPr>
            <p:cNvSpPr/>
            <p:nvPr/>
          </p:nvSpPr>
          <p:spPr>
            <a:xfrm>
              <a:off x="4426032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64FDE590-5F3D-09FD-5F44-7BF7B42AAAE3}"/>
                </a:ext>
              </a:extLst>
            </p:cNvPr>
            <p:cNvSpPr/>
            <p:nvPr/>
          </p:nvSpPr>
          <p:spPr>
            <a:xfrm>
              <a:off x="4426032" y="4505117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9" name="矩形 718">
              <a:extLst>
                <a:ext uri="{FF2B5EF4-FFF2-40B4-BE49-F238E27FC236}">
                  <a16:creationId xmlns:a16="http://schemas.microsoft.com/office/drawing/2014/main" id="{5B5FC27D-0BB6-83D8-93B2-5C0967431F9C}"/>
                </a:ext>
              </a:extLst>
            </p:cNvPr>
            <p:cNvSpPr/>
            <p:nvPr/>
          </p:nvSpPr>
          <p:spPr>
            <a:xfrm>
              <a:off x="4426032" y="4875496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29" name="矩形 728">
            <a:extLst>
              <a:ext uri="{FF2B5EF4-FFF2-40B4-BE49-F238E27FC236}">
                <a16:creationId xmlns:a16="http://schemas.microsoft.com/office/drawing/2014/main" id="{72514814-6ACA-5666-53F2-2873F73DF979}"/>
              </a:ext>
            </a:extLst>
          </p:cNvPr>
          <p:cNvSpPr/>
          <p:nvPr/>
        </p:nvSpPr>
        <p:spPr>
          <a:xfrm>
            <a:off x="1924889" y="5942736"/>
            <a:ext cx="357306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0" name="矩形 729">
            <a:extLst>
              <a:ext uri="{FF2B5EF4-FFF2-40B4-BE49-F238E27FC236}">
                <a16:creationId xmlns:a16="http://schemas.microsoft.com/office/drawing/2014/main" id="{7BDA77A9-4F5A-BB32-8430-502EA0758941}"/>
              </a:ext>
            </a:extLst>
          </p:cNvPr>
          <p:cNvSpPr/>
          <p:nvPr/>
        </p:nvSpPr>
        <p:spPr>
          <a:xfrm>
            <a:off x="2639500" y="5941789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1" name="矩形 730">
            <a:extLst>
              <a:ext uri="{FF2B5EF4-FFF2-40B4-BE49-F238E27FC236}">
                <a16:creationId xmlns:a16="http://schemas.microsoft.com/office/drawing/2014/main" id="{8E73DECC-9031-AFB9-9F1D-24CE27092FEE}"/>
              </a:ext>
            </a:extLst>
          </p:cNvPr>
          <p:cNvSpPr/>
          <p:nvPr/>
        </p:nvSpPr>
        <p:spPr>
          <a:xfrm>
            <a:off x="4068726" y="594273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2" name="矩形 731">
            <a:extLst>
              <a:ext uri="{FF2B5EF4-FFF2-40B4-BE49-F238E27FC236}">
                <a16:creationId xmlns:a16="http://schemas.microsoft.com/office/drawing/2014/main" id="{F0B3E79D-7466-A7A8-5CCB-B2D02E235B7B}"/>
              </a:ext>
            </a:extLst>
          </p:cNvPr>
          <p:cNvSpPr/>
          <p:nvPr/>
        </p:nvSpPr>
        <p:spPr>
          <a:xfrm>
            <a:off x="4068724" y="5941789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3" name="矩形 732">
            <a:extLst>
              <a:ext uri="{FF2B5EF4-FFF2-40B4-BE49-F238E27FC236}">
                <a16:creationId xmlns:a16="http://schemas.microsoft.com/office/drawing/2014/main" id="{709CD546-BC4A-EAEE-7D84-079249B83091}"/>
              </a:ext>
            </a:extLst>
          </p:cNvPr>
          <p:cNvSpPr/>
          <p:nvPr/>
        </p:nvSpPr>
        <p:spPr>
          <a:xfrm>
            <a:off x="4068727" y="594273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D2E221FC-3564-BF77-BFB0-62190E271BDB}"/>
              </a:ext>
            </a:extLst>
          </p:cNvPr>
          <p:cNvSpPr/>
          <p:nvPr/>
        </p:nvSpPr>
        <p:spPr>
          <a:xfrm>
            <a:off x="4068725" y="5941789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E09BF7-5B9F-6614-351E-66D3B49A351B}"/>
              </a:ext>
            </a:extLst>
          </p:cNvPr>
          <p:cNvSpPr/>
          <p:nvPr/>
        </p:nvSpPr>
        <p:spPr>
          <a:xfrm>
            <a:off x="8301927" y="2897239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F6E452-4BFB-C8F1-8056-7395667AC54F}"/>
              </a:ext>
            </a:extLst>
          </p:cNvPr>
          <p:cNvSpPr/>
          <p:nvPr/>
        </p:nvSpPr>
        <p:spPr>
          <a:xfrm>
            <a:off x="8659233" y="2897239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D3CDF7-3CFE-A2E2-069B-4DB7B31B2205}"/>
              </a:ext>
            </a:extLst>
          </p:cNvPr>
          <p:cNvSpPr/>
          <p:nvPr/>
        </p:nvSpPr>
        <p:spPr>
          <a:xfrm>
            <a:off x="8659233" y="3254545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99420A-2517-DD77-242C-136B836F3546}"/>
              </a:ext>
            </a:extLst>
          </p:cNvPr>
          <p:cNvSpPr/>
          <p:nvPr/>
        </p:nvSpPr>
        <p:spPr>
          <a:xfrm>
            <a:off x="9016535" y="3254545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A43988-B016-6CC1-3EEF-89E1B347FBD3}"/>
              </a:ext>
            </a:extLst>
          </p:cNvPr>
          <p:cNvSpPr/>
          <p:nvPr/>
        </p:nvSpPr>
        <p:spPr>
          <a:xfrm>
            <a:off x="8301922" y="361185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E84D4A-1B07-B759-3564-A1977F756A4E}"/>
              </a:ext>
            </a:extLst>
          </p:cNvPr>
          <p:cNvSpPr/>
          <p:nvPr/>
        </p:nvSpPr>
        <p:spPr>
          <a:xfrm>
            <a:off x="8659229" y="361185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9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D479463B-A9BB-3BD2-0DEF-8B724B1BA182}"/>
              </a:ext>
            </a:extLst>
          </p:cNvPr>
          <p:cNvGrpSpPr/>
          <p:nvPr/>
        </p:nvGrpSpPr>
        <p:grpSpPr>
          <a:xfrm>
            <a:off x="8301927" y="2897239"/>
            <a:ext cx="1071918" cy="1071918"/>
            <a:chOff x="8301927" y="2897239"/>
            <a:chExt cx="1071918" cy="1071918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F3BF1205-25A8-0CAD-A06C-438147CD765D}"/>
                </a:ext>
              </a:extLst>
            </p:cNvPr>
            <p:cNvSpPr/>
            <p:nvPr/>
          </p:nvSpPr>
          <p:spPr>
            <a:xfrm>
              <a:off x="9016539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0A83929-FA2C-F346-02FA-D0911B9B666C}"/>
                </a:ext>
              </a:extLst>
            </p:cNvPr>
            <p:cNvSpPr/>
            <p:nvPr/>
          </p:nvSpPr>
          <p:spPr>
            <a:xfrm>
              <a:off x="8301927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3862A29-2851-8AB0-F3A2-F76BDBBF1521}"/>
                </a:ext>
              </a:extLst>
            </p:cNvPr>
            <p:cNvSpPr/>
            <p:nvPr/>
          </p:nvSpPr>
          <p:spPr>
            <a:xfrm>
              <a:off x="8659233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D88B3720-E0F3-F54F-259B-670F480FA25D}"/>
                </a:ext>
              </a:extLst>
            </p:cNvPr>
            <p:cNvSpPr/>
            <p:nvPr/>
          </p:nvSpPr>
          <p:spPr>
            <a:xfrm>
              <a:off x="9016539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59707E1C-5DB0-2552-F681-FF592B95FA4A}"/>
                </a:ext>
              </a:extLst>
            </p:cNvPr>
            <p:cNvSpPr/>
            <p:nvPr/>
          </p:nvSpPr>
          <p:spPr>
            <a:xfrm>
              <a:off x="8301927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F53E7A7C-61E3-72DF-0A06-91E6C2F36F66}"/>
                </a:ext>
              </a:extLst>
            </p:cNvPr>
            <p:cNvSpPr/>
            <p:nvPr/>
          </p:nvSpPr>
          <p:spPr>
            <a:xfrm>
              <a:off x="8659233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7D75CB35-F8C9-AC46-8482-07F14855EC5B}"/>
                </a:ext>
              </a:extLst>
            </p:cNvPr>
            <p:cNvSpPr/>
            <p:nvPr/>
          </p:nvSpPr>
          <p:spPr>
            <a:xfrm>
              <a:off x="9016539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D5026490-647F-3165-0A63-3E3363A1164B}"/>
                </a:ext>
              </a:extLst>
            </p:cNvPr>
            <p:cNvSpPr/>
            <p:nvPr/>
          </p:nvSpPr>
          <p:spPr>
            <a:xfrm>
              <a:off x="8301927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A9193269-D7B6-209C-66C4-A82DB61A7306}"/>
                </a:ext>
              </a:extLst>
            </p:cNvPr>
            <p:cNvSpPr/>
            <p:nvPr/>
          </p:nvSpPr>
          <p:spPr>
            <a:xfrm>
              <a:off x="8659233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CE9A503-9102-D836-1466-2721082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SpGEMM</a:t>
            </a:r>
            <a:r>
              <a:rPr kumimoji="1" lang="en-US" altLang="zh-CN" dirty="0"/>
              <a:t> Pattern: inner-product</a:t>
            </a:r>
            <a:endParaRPr kumimoji="1" lang="zh-CN" altLang="en-US" dirty="0"/>
          </a:p>
        </p:txBody>
      </p:sp>
      <p:grpSp>
        <p:nvGrpSpPr>
          <p:cNvPr id="587" name="组合 586">
            <a:extLst>
              <a:ext uri="{FF2B5EF4-FFF2-40B4-BE49-F238E27FC236}">
                <a16:creationId xmlns:a16="http://schemas.microsoft.com/office/drawing/2014/main" id="{D8ED50E9-979A-AE12-4866-19EE822E1EE8}"/>
              </a:ext>
            </a:extLst>
          </p:cNvPr>
          <p:cNvGrpSpPr/>
          <p:nvPr/>
        </p:nvGrpSpPr>
        <p:grpSpPr>
          <a:xfrm>
            <a:off x="1210276" y="1995578"/>
            <a:ext cx="3930369" cy="1071918"/>
            <a:chOff x="1210276" y="1995578"/>
            <a:chExt cx="3930369" cy="1071918"/>
          </a:xfrm>
        </p:grpSpPr>
        <p:grpSp>
          <p:nvGrpSpPr>
            <p:cNvPr id="588" name="组合 587">
              <a:extLst>
                <a:ext uri="{FF2B5EF4-FFF2-40B4-BE49-F238E27FC236}">
                  <a16:creationId xmlns:a16="http://schemas.microsoft.com/office/drawing/2014/main" id="{6CA9A85D-0DD5-D83E-A196-21995407E172}"/>
                </a:ext>
              </a:extLst>
            </p:cNvPr>
            <p:cNvGrpSpPr/>
            <p:nvPr/>
          </p:nvGrpSpPr>
          <p:grpSpPr>
            <a:xfrm>
              <a:off x="1210276" y="1995578"/>
              <a:ext cx="1071919" cy="1071918"/>
              <a:chOff x="1210276" y="1995578"/>
              <a:chExt cx="1071919" cy="1071918"/>
            </a:xfrm>
          </p:grpSpPr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C0E66682-4C1B-71DB-3164-F904BEEB07BE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F8BD4384-86C0-76D3-EC67-577282245F53}"/>
                  </a:ext>
                </a:extLst>
              </p:cNvPr>
              <p:cNvSpPr/>
              <p:nvPr/>
            </p:nvSpPr>
            <p:spPr>
              <a:xfrm>
                <a:off x="156758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07189AED-AAFE-A865-3B93-03E28024F75F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BC86FE7F-EB55-0A8E-EF49-05618E4FBC20}"/>
                  </a:ext>
                </a:extLst>
              </p:cNvPr>
              <p:cNvSpPr/>
              <p:nvPr/>
            </p:nvSpPr>
            <p:spPr>
              <a:xfrm>
                <a:off x="121027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CF17A5E6-65A1-0B0E-D75C-A8D7100E6769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7C4906D2-6867-DE01-7962-E6530C0E42C4}"/>
                  </a:ext>
                </a:extLst>
              </p:cNvPr>
              <p:cNvSpPr/>
              <p:nvPr/>
            </p:nvSpPr>
            <p:spPr>
              <a:xfrm>
                <a:off x="192488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65454D94-E24E-52F7-64EE-C1AA601C16FA}"/>
                  </a:ext>
                </a:extLst>
              </p:cNvPr>
              <p:cNvSpPr/>
              <p:nvPr/>
            </p:nvSpPr>
            <p:spPr>
              <a:xfrm>
                <a:off x="121027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F943DF6A-3BE1-8A52-BB17-6D5BB9C8EBFB}"/>
                  </a:ext>
                </a:extLst>
              </p:cNvPr>
              <p:cNvSpPr/>
              <p:nvPr/>
            </p:nvSpPr>
            <p:spPr>
              <a:xfrm>
                <a:off x="156758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3DF347A5-33F1-D35E-BCDF-1F93F8211355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56290E51-2817-9356-D6BF-8C8407BED06D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3FE07997-7DB5-1B24-07C0-60509DCFB700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026FB94E-8B18-9FD9-FB08-F545F4C78EBA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89AF6C41-F8E0-220C-3279-823C2A99D3CE}"/>
                  </a:ext>
                </a:extLst>
              </p:cNvPr>
              <p:cNvSpPr/>
              <p:nvPr/>
            </p:nvSpPr>
            <p:spPr>
              <a:xfrm>
                <a:off x="1210276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06A425BF-3CC4-373E-FAD4-F0F98CF309BF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9" name="组合 588">
              <a:extLst>
                <a:ext uri="{FF2B5EF4-FFF2-40B4-BE49-F238E27FC236}">
                  <a16:creationId xmlns:a16="http://schemas.microsoft.com/office/drawing/2014/main" id="{62FA6346-AA83-D09D-E3BC-F39EAEDC2213}"/>
                </a:ext>
              </a:extLst>
            </p:cNvPr>
            <p:cNvGrpSpPr/>
            <p:nvPr/>
          </p:nvGrpSpPr>
          <p:grpSpPr>
            <a:xfrm>
              <a:off x="2639501" y="1995578"/>
              <a:ext cx="1071919" cy="1071918"/>
              <a:chOff x="2639501" y="1995578"/>
              <a:chExt cx="1071919" cy="1071918"/>
            </a:xfrm>
          </p:grpSpPr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808E02FE-5EC5-B740-5680-B92788C6965D}"/>
                  </a:ext>
                </a:extLst>
              </p:cNvPr>
              <p:cNvSpPr/>
              <p:nvPr/>
            </p:nvSpPr>
            <p:spPr>
              <a:xfrm>
                <a:off x="2639502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95E76334-2F33-04C6-092C-20E1D4C88923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A1A1E4DE-9803-B4FF-8460-DBE256B6792A}"/>
                  </a:ext>
                </a:extLst>
              </p:cNvPr>
              <p:cNvSpPr/>
              <p:nvPr/>
            </p:nvSpPr>
            <p:spPr>
              <a:xfrm>
                <a:off x="3354114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5CA51AFA-5C74-9385-FB31-23E828AC5696}"/>
                  </a:ext>
                </a:extLst>
              </p:cNvPr>
              <p:cNvSpPr/>
              <p:nvPr/>
            </p:nvSpPr>
            <p:spPr>
              <a:xfrm>
                <a:off x="2639502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57D01B9C-01E9-43AC-0A45-E9B60FDC90B5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9A886E13-076E-743F-E959-337D08869357}"/>
                  </a:ext>
                </a:extLst>
              </p:cNvPr>
              <p:cNvSpPr/>
              <p:nvPr/>
            </p:nvSpPr>
            <p:spPr>
              <a:xfrm>
                <a:off x="3354114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0E997756-9BE2-146E-B324-63DE287ACC6D}"/>
                  </a:ext>
                </a:extLst>
              </p:cNvPr>
              <p:cNvSpPr/>
              <p:nvPr/>
            </p:nvSpPr>
            <p:spPr>
              <a:xfrm>
                <a:off x="2639502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AB86D3EE-F4F8-8D53-50A1-C19010F085C1}"/>
                  </a:ext>
                </a:extLst>
              </p:cNvPr>
              <p:cNvSpPr/>
              <p:nvPr/>
            </p:nvSpPr>
            <p:spPr>
              <a:xfrm>
                <a:off x="2996808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EE646A76-39F9-19A6-E85D-24298349DC43}"/>
                  </a:ext>
                </a:extLst>
              </p:cNvPr>
              <p:cNvSpPr/>
              <p:nvPr/>
            </p:nvSpPr>
            <p:spPr>
              <a:xfrm>
                <a:off x="3354114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291034C3-BD65-D5DD-EEAB-95FD88B48CAB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B42BA6E8-DA16-EA6A-920D-334E1DDBC5DC}"/>
                  </a:ext>
                </a:extLst>
              </p:cNvPr>
              <p:cNvSpPr/>
              <p:nvPr/>
            </p:nvSpPr>
            <p:spPr>
              <a:xfrm>
                <a:off x="3354114" y="2352883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2219710D-55AB-EA64-3177-2D3B7CB1EA39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6825BAD9-CABA-5500-A97C-2DFF0176101D}"/>
                  </a:ext>
                </a:extLst>
              </p:cNvPr>
              <p:cNvSpPr/>
              <p:nvPr/>
            </p:nvSpPr>
            <p:spPr>
              <a:xfrm>
                <a:off x="2639501" y="2710190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787B0C01-23D3-52F2-EF17-56204CB1B5F2}"/>
                </a:ext>
              </a:extLst>
            </p:cNvPr>
            <p:cNvSpPr/>
            <p:nvPr/>
          </p:nvSpPr>
          <p:spPr>
            <a:xfrm>
              <a:off x="2282195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1" name="矩形 590">
              <a:extLst>
                <a:ext uri="{FF2B5EF4-FFF2-40B4-BE49-F238E27FC236}">
                  <a16:creationId xmlns:a16="http://schemas.microsoft.com/office/drawing/2014/main" id="{345188A1-B57E-3636-5C6F-AF98D4D47E84}"/>
                </a:ext>
              </a:extLst>
            </p:cNvPr>
            <p:cNvSpPr/>
            <p:nvPr/>
          </p:nvSpPr>
          <p:spPr>
            <a:xfrm>
              <a:off x="3711420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92" name="组合 591">
              <a:extLst>
                <a:ext uri="{FF2B5EF4-FFF2-40B4-BE49-F238E27FC236}">
                  <a16:creationId xmlns:a16="http://schemas.microsoft.com/office/drawing/2014/main" id="{B92C8B18-1CEC-EF3D-58D2-8CC4354E689D}"/>
                </a:ext>
              </a:extLst>
            </p:cNvPr>
            <p:cNvGrpSpPr/>
            <p:nvPr/>
          </p:nvGrpSpPr>
          <p:grpSpPr>
            <a:xfrm>
              <a:off x="4068727" y="1995578"/>
              <a:ext cx="1071918" cy="1071918"/>
              <a:chOff x="4068727" y="1995578"/>
              <a:chExt cx="1071918" cy="1071918"/>
            </a:xfrm>
          </p:grpSpPr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BFEC8C2D-39D9-65F2-4D30-642DAF37C411}"/>
                  </a:ext>
                </a:extLst>
              </p:cNvPr>
              <p:cNvSpPr/>
              <p:nvPr/>
            </p:nvSpPr>
            <p:spPr>
              <a:xfrm>
                <a:off x="406872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F972F998-FDB5-EEDC-1D10-A4FA116B8C50}"/>
                  </a:ext>
                </a:extLst>
              </p:cNvPr>
              <p:cNvSpPr/>
              <p:nvPr/>
            </p:nvSpPr>
            <p:spPr>
              <a:xfrm>
                <a:off x="442603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C48EAAC6-2BA3-A070-60AC-7C584EE5363C}"/>
                  </a:ext>
                </a:extLst>
              </p:cNvPr>
              <p:cNvSpPr/>
              <p:nvPr/>
            </p:nvSpPr>
            <p:spPr>
              <a:xfrm>
                <a:off x="478333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0B635179-4E2B-60D7-8670-7D5267CC1303}"/>
                  </a:ext>
                </a:extLst>
              </p:cNvPr>
              <p:cNvSpPr/>
              <p:nvPr/>
            </p:nvSpPr>
            <p:spPr>
              <a:xfrm>
                <a:off x="406872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7235D95A-00D7-4644-5275-148E1033DAF4}"/>
                  </a:ext>
                </a:extLst>
              </p:cNvPr>
              <p:cNvSpPr/>
              <p:nvPr/>
            </p:nvSpPr>
            <p:spPr>
              <a:xfrm>
                <a:off x="442603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FC95AF39-AD29-54F9-668A-26F8DB39C315}"/>
                  </a:ext>
                </a:extLst>
              </p:cNvPr>
              <p:cNvSpPr/>
              <p:nvPr/>
            </p:nvSpPr>
            <p:spPr>
              <a:xfrm>
                <a:off x="478333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2F295680-11B8-176F-20E5-6B8465326501}"/>
                  </a:ext>
                </a:extLst>
              </p:cNvPr>
              <p:cNvSpPr/>
              <p:nvPr/>
            </p:nvSpPr>
            <p:spPr>
              <a:xfrm>
                <a:off x="406872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B24D2BAA-3BF9-E889-E462-38F9248129F5}"/>
                  </a:ext>
                </a:extLst>
              </p:cNvPr>
              <p:cNvSpPr/>
              <p:nvPr/>
            </p:nvSpPr>
            <p:spPr>
              <a:xfrm>
                <a:off x="442603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24A41A03-DE1D-1E5F-877C-620A487866C7}"/>
                  </a:ext>
                </a:extLst>
              </p:cNvPr>
              <p:cNvSpPr/>
              <p:nvPr/>
            </p:nvSpPr>
            <p:spPr>
              <a:xfrm>
                <a:off x="478333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629" name="矩形 628">
            <a:extLst>
              <a:ext uri="{FF2B5EF4-FFF2-40B4-BE49-F238E27FC236}">
                <a16:creationId xmlns:a16="http://schemas.microsoft.com/office/drawing/2014/main" id="{03DEC462-CEBF-9781-ADE6-E4CB90DABB8E}"/>
              </a:ext>
            </a:extLst>
          </p:cNvPr>
          <p:cNvSpPr/>
          <p:nvPr/>
        </p:nvSpPr>
        <p:spPr>
          <a:xfrm>
            <a:off x="1210275" y="1995578"/>
            <a:ext cx="1071913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0" name="矩形 629">
            <a:extLst>
              <a:ext uri="{FF2B5EF4-FFF2-40B4-BE49-F238E27FC236}">
                <a16:creationId xmlns:a16="http://schemas.microsoft.com/office/drawing/2014/main" id="{59465911-47CC-A15E-1B05-74F5AA416C10}"/>
              </a:ext>
            </a:extLst>
          </p:cNvPr>
          <p:cNvSpPr/>
          <p:nvPr/>
        </p:nvSpPr>
        <p:spPr>
          <a:xfrm>
            <a:off x="2639501" y="1995577"/>
            <a:ext cx="357294" cy="1071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1" name="矩形 630">
            <a:extLst>
              <a:ext uri="{FF2B5EF4-FFF2-40B4-BE49-F238E27FC236}">
                <a16:creationId xmlns:a16="http://schemas.microsoft.com/office/drawing/2014/main" id="{77520977-8485-7D71-D60A-A5CC583F930E}"/>
              </a:ext>
            </a:extLst>
          </p:cNvPr>
          <p:cNvSpPr/>
          <p:nvPr/>
        </p:nvSpPr>
        <p:spPr>
          <a:xfrm>
            <a:off x="4068706" y="1996744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2" name="矩形 631">
            <a:extLst>
              <a:ext uri="{FF2B5EF4-FFF2-40B4-BE49-F238E27FC236}">
                <a16:creationId xmlns:a16="http://schemas.microsoft.com/office/drawing/2014/main" id="{1E1BF71A-3FD1-9698-C2A5-72D0CC31F9A9}"/>
              </a:ext>
            </a:extLst>
          </p:cNvPr>
          <p:cNvSpPr/>
          <p:nvPr/>
        </p:nvSpPr>
        <p:spPr>
          <a:xfrm>
            <a:off x="4068724" y="1996744"/>
            <a:ext cx="357291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3" name="矩形 632">
            <a:extLst>
              <a:ext uri="{FF2B5EF4-FFF2-40B4-BE49-F238E27FC236}">
                <a16:creationId xmlns:a16="http://schemas.microsoft.com/office/drawing/2014/main" id="{3F5E1B30-8AD3-B5F4-B268-D0B3E1BBD692}"/>
              </a:ext>
            </a:extLst>
          </p:cNvPr>
          <p:cNvSpPr/>
          <p:nvPr/>
        </p:nvSpPr>
        <p:spPr>
          <a:xfrm>
            <a:off x="4068703" y="199557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4" name="矩形 633">
            <a:extLst>
              <a:ext uri="{FF2B5EF4-FFF2-40B4-BE49-F238E27FC236}">
                <a16:creationId xmlns:a16="http://schemas.microsoft.com/office/drawing/2014/main" id="{09F3E2B8-1E79-50B5-6D88-636CA8127E27}"/>
              </a:ext>
            </a:extLst>
          </p:cNvPr>
          <p:cNvSpPr/>
          <p:nvPr/>
        </p:nvSpPr>
        <p:spPr>
          <a:xfrm>
            <a:off x="4068721" y="1995577"/>
            <a:ext cx="357294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794D7415-6A01-BFF1-30BE-FF2B6786DCBC}"/>
              </a:ext>
            </a:extLst>
          </p:cNvPr>
          <p:cNvGrpSpPr/>
          <p:nvPr/>
        </p:nvGrpSpPr>
        <p:grpSpPr>
          <a:xfrm>
            <a:off x="1210276" y="3067495"/>
            <a:ext cx="3930369" cy="1437622"/>
            <a:chOff x="1210276" y="3067495"/>
            <a:chExt cx="3930369" cy="1437622"/>
          </a:xfrm>
        </p:grpSpPr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7E01FE04-4C05-DB6C-9337-E0E4998EAD70}"/>
                </a:ext>
              </a:extLst>
            </p:cNvPr>
            <p:cNvGrpSpPr/>
            <p:nvPr/>
          </p:nvGrpSpPr>
          <p:grpSpPr>
            <a:xfrm>
              <a:off x="1210276" y="3433199"/>
              <a:ext cx="1071919" cy="1071918"/>
              <a:chOff x="1210276" y="3433199"/>
              <a:chExt cx="1071919" cy="1071918"/>
            </a:xfrm>
          </p:grpSpPr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3B0611AD-E99A-5253-EA83-94C09B5B7A6C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5268B811-7B56-BF16-E1EA-8C3F3F7609FC}"/>
                  </a:ext>
                </a:extLst>
              </p:cNvPr>
              <p:cNvSpPr/>
              <p:nvPr/>
            </p:nvSpPr>
            <p:spPr>
              <a:xfrm>
                <a:off x="156758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99E67032-EFBB-75F7-26DF-99DA6A938F3D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E40FA9D7-158A-8F4C-B6EA-743F3686A408}"/>
                  </a:ext>
                </a:extLst>
              </p:cNvPr>
              <p:cNvSpPr/>
              <p:nvPr/>
            </p:nvSpPr>
            <p:spPr>
              <a:xfrm>
                <a:off x="121027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50D51523-1931-63C9-062D-9FF60F8D4ED6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978AE659-B43C-1B45-6E1F-85FE7435B3E8}"/>
                  </a:ext>
                </a:extLst>
              </p:cNvPr>
              <p:cNvSpPr/>
              <p:nvPr/>
            </p:nvSpPr>
            <p:spPr>
              <a:xfrm>
                <a:off x="192488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CF99BAE2-BBA7-9040-7AD1-E4D5F51330A5}"/>
                  </a:ext>
                </a:extLst>
              </p:cNvPr>
              <p:cNvSpPr/>
              <p:nvPr/>
            </p:nvSpPr>
            <p:spPr>
              <a:xfrm>
                <a:off x="121027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F7ADD207-C120-CE75-8C3E-86CED8C0CC78}"/>
                  </a:ext>
                </a:extLst>
              </p:cNvPr>
              <p:cNvSpPr/>
              <p:nvPr/>
            </p:nvSpPr>
            <p:spPr>
              <a:xfrm>
                <a:off x="156758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34AAC68-CD3B-764F-7542-9135FC59E6BC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B1A1D5E1-72EE-0219-20C1-7E9CF01AAB44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43237684-EFD3-E895-2F32-D379B53CBEBB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7E6FB93-71D8-83D6-4CB1-AA203A378517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EE385515-3E61-3BD8-4A89-CDEA907184D6}"/>
                  </a:ext>
                </a:extLst>
              </p:cNvPr>
              <p:cNvSpPr/>
              <p:nvPr/>
            </p:nvSpPr>
            <p:spPr>
              <a:xfrm>
                <a:off x="1210276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9566654D-14B0-B71F-54A0-1273347807B1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7" name="组合 636">
              <a:extLst>
                <a:ext uri="{FF2B5EF4-FFF2-40B4-BE49-F238E27FC236}">
                  <a16:creationId xmlns:a16="http://schemas.microsoft.com/office/drawing/2014/main" id="{EECF65AE-6B85-0731-51FD-FE5608C78EAD}"/>
                </a:ext>
              </a:extLst>
            </p:cNvPr>
            <p:cNvGrpSpPr/>
            <p:nvPr/>
          </p:nvGrpSpPr>
          <p:grpSpPr>
            <a:xfrm>
              <a:off x="2639501" y="3433199"/>
              <a:ext cx="1071919" cy="1071918"/>
              <a:chOff x="2639501" y="3433199"/>
              <a:chExt cx="1071919" cy="1071918"/>
            </a:xfrm>
          </p:grpSpPr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B8379565-3715-0CF5-FBCF-052D2E8F6C89}"/>
                  </a:ext>
                </a:extLst>
              </p:cNvPr>
              <p:cNvSpPr/>
              <p:nvPr/>
            </p:nvSpPr>
            <p:spPr>
              <a:xfrm>
                <a:off x="2639502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B79D5677-77A4-DD83-ED3F-9345896DB55E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96E89BAF-D3EC-DD7A-2BDF-B0027CE95DCA}"/>
                  </a:ext>
                </a:extLst>
              </p:cNvPr>
              <p:cNvSpPr/>
              <p:nvPr/>
            </p:nvSpPr>
            <p:spPr>
              <a:xfrm>
                <a:off x="3354114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627DE8D9-729B-4509-1AD5-971CA065E59E}"/>
                  </a:ext>
                </a:extLst>
              </p:cNvPr>
              <p:cNvSpPr/>
              <p:nvPr/>
            </p:nvSpPr>
            <p:spPr>
              <a:xfrm>
                <a:off x="2639502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34067219-3087-55E4-3C10-4A089FE179E2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7CEE788D-56D1-3F30-3B40-10BA12058863}"/>
                  </a:ext>
                </a:extLst>
              </p:cNvPr>
              <p:cNvSpPr/>
              <p:nvPr/>
            </p:nvSpPr>
            <p:spPr>
              <a:xfrm>
                <a:off x="3354114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6D1E39F0-853A-C23E-1AE7-F2B0CEE2FA6A}"/>
                  </a:ext>
                </a:extLst>
              </p:cNvPr>
              <p:cNvSpPr/>
              <p:nvPr/>
            </p:nvSpPr>
            <p:spPr>
              <a:xfrm>
                <a:off x="2639502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C68474F-7220-6549-9D92-0C6CF9002D90}"/>
                  </a:ext>
                </a:extLst>
              </p:cNvPr>
              <p:cNvSpPr/>
              <p:nvPr/>
            </p:nvSpPr>
            <p:spPr>
              <a:xfrm>
                <a:off x="2996808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4CAFDE8C-4E95-5E89-B7F1-7FBAF56BAA80}"/>
                  </a:ext>
                </a:extLst>
              </p:cNvPr>
              <p:cNvSpPr/>
              <p:nvPr/>
            </p:nvSpPr>
            <p:spPr>
              <a:xfrm>
                <a:off x="3354114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4840053D-D620-DF8C-D0C6-1C54F7F41E2F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9EB8CF74-0A71-8E44-E9E2-36B42CE1DAFD}"/>
                  </a:ext>
                </a:extLst>
              </p:cNvPr>
              <p:cNvSpPr/>
              <p:nvPr/>
            </p:nvSpPr>
            <p:spPr>
              <a:xfrm>
                <a:off x="3354114" y="379050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E573922D-FBCF-24ED-9C20-68F4951C4C41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C2FD263-F331-9BA0-0828-7249D9727B0C}"/>
                  </a:ext>
                </a:extLst>
              </p:cNvPr>
              <p:cNvSpPr/>
              <p:nvPr/>
            </p:nvSpPr>
            <p:spPr>
              <a:xfrm>
                <a:off x="2639501" y="4147811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8" name="矩形 637">
              <a:extLst>
                <a:ext uri="{FF2B5EF4-FFF2-40B4-BE49-F238E27FC236}">
                  <a16:creationId xmlns:a16="http://schemas.microsoft.com/office/drawing/2014/main" id="{BDB7C654-BCDB-4C7B-4295-A0D3FF8986E3}"/>
                </a:ext>
              </a:extLst>
            </p:cNvPr>
            <p:cNvSpPr/>
            <p:nvPr/>
          </p:nvSpPr>
          <p:spPr>
            <a:xfrm>
              <a:off x="2282195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9" name="矩形 638">
              <a:extLst>
                <a:ext uri="{FF2B5EF4-FFF2-40B4-BE49-F238E27FC236}">
                  <a16:creationId xmlns:a16="http://schemas.microsoft.com/office/drawing/2014/main" id="{7695D207-7533-FFB8-4B35-5147E2E1AD03}"/>
                </a:ext>
              </a:extLst>
            </p:cNvPr>
            <p:cNvSpPr/>
            <p:nvPr/>
          </p:nvSpPr>
          <p:spPr>
            <a:xfrm>
              <a:off x="3711420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640" name="组合 639">
              <a:extLst>
                <a:ext uri="{FF2B5EF4-FFF2-40B4-BE49-F238E27FC236}">
                  <a16:creationId xmlns:a16="http://schemas.microsoft.com/office/drawing/2014/main" id="{1868D610-67CF-A226-2AE1-9AD07B7529B7}"/>
                </a:ext>
              </a:extLst>
            </p:cNvPr>
            <p:cNvGrpSpPr/>
            <p:nvPr/>
          </p:nvGrpSpPr>
          <p:grpSpPr>
            <a:xfrm>
              <a:off x="4068727" y="3433199"/>
              <a:ext cx="1071918" cy="1071918"/>
              <a:chOff x="4068727" y="3433199"/>
              <a:chExt cx="1071918" cy="1071918"/>
            </a:xfrm>
          </p:grpSpPr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285A17F5-6737-51C8-EB5C-F6B7856919BC}"/>
                  </a:ext>
                </a:extLst>
              </p:cNvPr>
              <p:cNvSpPr/>
              <p:nvPr/>
            </p:nvSpPr>
            <p:spPr>
              <a:xfrm>
                <a:off x="406872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A5C650B5-00C7-49AF-C366-4CBDC01EF903}"/>
                  </a:ext>
                </a:extLst>
              </p:cNvPr>
              <p:cNvSpPr/>
              <p:nvPr/>
            </p:nvSpPr>
            <p:spPr>
              <a:xfrm>
                <a:off x="442603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F0F2E35C-A56C-875F-82B8-E873D039A7B9}"/>
                  </a:ext>
                </a:extLst>
              </p:cNvPr>
              <p:cNvSpPr/>
              <p:nvPr/>
            </p:nvSpPr>
            <p:spPr>
              <a:xfrm>
                <a:off x="478333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7C65FCD8-27B5-F6A9-B9D8-6198112AF49E}"/>
                  </a:ext>
                </a:extLst>
              </p:cNvPr>
              <p:cNvSpPr/>
              <p:nvPr/>
            </p:nvSpPr>
            <p:spPr>
              <a:xfrm>
                <a:off x="406872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FBDE458A-DC62-1F0E-370A-AB78BFC29BB5}"/>
                  </a:ext>
                </a:extLst>
              </p:cNvPr>
              <p:cNvSpPr/>
              <p:nvPr/>
            </p:nvSpPr>
            <p:spPr>
              <a:xfrm>
                <a:off x="442603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C3CEBCD6-EE85-6FE3-F3FB-7AF37D866ED6}"/>
                  </a:ext>
                </a:extLst>
              </p:cNvPr>
              <p:cNvSpPr/>
              <p:nvPr/>
            </p:nvSpPr>
            <p:spPr>
              <a:xfrm>
                <a:off x="478333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5100014A-DC3C-F7CC-CB79-2B3B4EC53FF2}"/>
                  </a:ext>
                </a:extLst>
              </p:cNvPr>
              <p:cNvSpPr/>
              <p:nvPr/>
            </p:nvSpPr>
            <p:spPr>
              <a:xfrm>
                <a:off x="406872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44C2D4F4-6A78-7325-ABDF-0E1AB802A65E}"/>
                  </a:ext>
                </a:extLst>
              </p:cNvPr>
              <p:cNvSpPr/>
              <p:nvPr/>
            </p:nvSpPr>
            <p:spPr>
              <a:xfrm>
                <a:off x="442603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92B48FD6-8111-E229-79E2-6FCC104DDC2B}"/>
                  </a:ext>
                </a:extLst>
              </p:cNvPr>
              <p:cNvSpPr/>
              <p:nvPr/>
            </p:nvSpPr>
            <p:spPr>
              <a:xfrm>
                <a:off x="478333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41" name="矩形 640">
              <a:extLst>
                <a:ext uri="{FF2B5EF4-FFF2-40B4-BE49-F238E27FC236}">
                  <a16:creationId xmlns:a16="http://schemas.microsoft.com/office/drawing/2014/main" id="{2308D68B-772E-3FF8-934E-1D2EF4960321}"/>
                </a:ext>
              </a:extLst>
            </p:cNvPr>
            <p:cNvSpPr/>
            <p:nvPr/>
          </p:nvSpPr>
          <p:spPr>
            <a:xfrm>
              <a:off x="4426032" y="306749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78" name="矩形 677">
            <a:extLst>
              <a:ext uri="{FF2B5EF4-FFF2-40B4-BE49-F238E27FC236}">
                <a16:creationId xmlns:a16="http://schemas.microsoft.com/office/drawing/2014/main" id="{1729C51C-9AFC-371F-86F0-34B3944ADC83}"/>
              </a:ext>
            </a:extLst>
          </p:cNvPr>
          <p:cNvSpPr/>
          <p:nvPr/>
        </p:nvSpPr>
        <p:spPr>
          <a:xfrm>
            <a:off x="1210275" y="3435531"/>
            <a:ext cx="1071920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79" name="矩形 678">
            <a:extLst>
              <a:ext uri="{FF2B5EF4-FFF2-40B4-BE49-F238E27FC236}">
                <a16:creationId xmlns:a16="http://schemas.microsoft.com/office/drawing/2014/main" id="{628C83EE-91D0-CBA5-B339-A0549293ABE1}"/>
              </a:ext>
            </a:extLst>
          </p:cNvPr>
          <p:cNvSpPr/>
          <p:nvPr/>
        </p:nvSpPr>
        <p:spPr>
          <a:xfrm>
            <a:off x="2996794" y="3433197"/>
            <a:ext cx="357307" cy="1072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0" name="矩形 679">
            <a:extLst>
              <a:ext uri="{FF2B5EF4-FFF2-40B4-BE49-F238E27FC236}">
                <a16:creationId xmlns:a16="http://schemas.microsoft.com/office/drawing/2014/main" id="{072641AF-7610-6848-E2CA-7F2AE757FF32}"/>
              </a:ext>
            </a:extLst>
          </p:cNvPr>
          <p:cNvSpPr/>
          <p:nvPr/>
        </p:nvSpPr>
        <p:spPr>
          <a:xfrm>
            <a:off x="4426006" y="3433198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1" name="矩形 680">
            <a:extLst>
              <a:ext uri="{FF2B5EF4-FFF2-40B4-BE49-F238E27FC236}">
                <a16:creationId xmlns:a16="http://schemas.microsoft.com/office/drawing/2014/main" id="{BD6460A3-13D6-8164-945E-EDD821AA18BA}"/>
              </a:ext>
            </a:extLst>
          </p:cNvPr>
          <p:cNvSpPr/>
          <p:nvPr/>
        </p:nvSpPr>
        <p:spPr>
          <a:xfrm>
            <a:off x="4425978" y="3433198"/>
            <a:ext cx="357333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2" name="矩形 681">
            <a:extLst>
              <a:ext uri="{FF2B5EF4-FFF2-40B4-BE49-F238E27FC236}">
                <a16:creationId xmlns:a16="http://schemas.microsoft.com/office/drawing/2014/main" id="{3A583287-8D0D-2FCE-52A5-4FCBA2006760}"/>
              </a:ext>
            </a:extLst>
          </p:cNvPr>
          <p:cNvSpPr/>
          <p:nvPr/>
        </p:nvSpPr>
        <p:spPr>
          <a:xfrm>
            <a:off x="4426030" y="343553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3" name="矩形 682">
            <a:extLst>
              <a:ext uri="{FF2B5EF4-FFF2-40B4-BE49-F238E27FC236}">
                <a16:creationId xmlns:a16="http://schemas.microsoft.com/office/drawing/2014/main" id="{437BDDDF-8FFE-AFCF-C141-A7BB48A793FE}"/>
              </a:ext>
            </a:extLst>
          </p:cNvPr>
          <p:cNvSpPr/>
          <p:nvPr/>
        </p:nvSpPr>
        <p:spPr>
          <a:xfrm>
            <a:off x="4425978" y="3435531"/>
            <a:ext cx="357333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84" name="组合 683">
            <a:extLst>
              <a:ext uri="{FF2B5EF4-FFF2-40B4-BE49-F238E27FC236}">
                <a16:creationId xmlns:a16="http://schemas.microsoft.com/office/drawing/2014/main" id="{B6D1AEF9-E696-25A9-3018-F855D38A0CDC}"/>
              </a:ext>
            </a:extLst>
          </p:cNvPr>
          <p:cNvGrpSpPr/>
          <p:nvPr/>
        </p:nvGrpSpPr>
        <p:grpSpPr>
          <a:xfrm>
            <a:off x="1210276" y="4505117"/>
            <a:ext cx="3930369" cy="1794926"/>
            <a:chOff x="1210276" y="4505117"/>
            <a:chExt cx="3930369" cy="1794926"/>
          </a:xfrm>
        </p:grpSpPr>
        <p:sp>
          <p:nvSpPr>
            <p:cNvPr id="685" name="矩形 684">
              <a:extLst>
                <a:ext uri="{FF2B5EF4-FFF2-40B4-BE49-F238E27FC236}">
                  <a16:creationId xmlns:a16="http://schemas.microsoft.com/office/drawing/2014/main" id="{76353B42-152D-EDFB-72CC-0FA7F295733E}"/>
                </a:ext>
              </a:extLst>
            </p:cNvPr>
            <p:cNvSpPr/>
            <p:nvPr/>
          </p:nvSpPr>
          <p:spPr>
            <a:xfrm>
              <a:off x="1567583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6" name="矩形 685">
              <a:extLst>
                <a:ext uri="{FF2B5EF4-FFF2-40B4-BE49-F238E27FC236}">
                  <a16:creationId xmlns:a16="http://schemas.microsoft.com/office/drawing/2014/main" id="{19A97890-C006-54B2-BC53-BE7F2D212071}"/>
                </a:ext>
              </a:extLst>
            </p:cNvPr>
            <p:cNvSpPr/>
            <p:nvPr/>
          </p:nvSpPr>
          <p:spPr>
            <a:xfrm>
              <a:off x="2996808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7" name="矩形 686">
              <a:extLst>
                <a:ext uri="{FF2B5EF4-FFF2-40B4-BE49-F238E27FC236}">
                  <a16:creationId xmlns:a16="http://schemas.microsoft.com/office/drawing/2014/main" id="{DE0E947D-D368-74BC-D6E6-66D16C461CD6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8" name="矩形 687">
              <a:extLst>
                <a:ext uri="{FF2B5EF4-FFF2-40B4-BE49-F238E27FC236}">
                  <a16:creationId xmlns:a16="http://schemas.microsoft.com/office/drawing/2014/main" id="{34B63474-ACD7-F1F6-89E7-4F8ACB457C09}"/>
                </a:ext>
              </a:extLst>
            </p:cNvPr>
            <p:cNvSpPr/>
            <p:nvPr/>
          </p:nvSpPr>
          <p:spPr>
            <a:xfrm>
              <a:off x="1567583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9" name="矩形 688">
              <a:extLst>
                <a:ext uri="{FF2B5EF4-FFF2-40B4-BE49-F238E27FC236}">
                  <a16:creationId xmlns:a16="http://schemas.microsoft.com/office/drawing/2014/main" id="{855CBA75-11A4-DC4C-A0F4-6C84587E2CB1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0" name="矩形 689">
              <a:extLst>
                <a:ext uri="{FF2B5EF4-FFF2-40B4-BE49-F238E27FC236}">
                  <a16:creationId xmlns:a16="http://schemas.microsoft.com/office/drawing/2014/main" id="{3B89C36D-96EC-16ED-6DE2-CCD164426732}"/>
                </a:ext>
              </a:extLst>
            </p:cNvPr>
            <p:cNvSpPr/>
            <p:nvPr/>
          </p:nvSpPr>
          <p:spPr>
            <a:xfrm>
              <a:off x="1210277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1" name="矩形 690">
              <a:extLst>
                <a:ext uri="{FF2B5EF4-FFF2-40B4-BE49-F238E27FC236}">
                  <a16:creationId xmlns:a16="http://schemas.microsoft.com/office/drawing/2014/main" id="{FC230714-44BF-8D35-28EA-5F25E7398C77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2" name="矩形 691">
              <a:extLst>
                <a:ext uri="{FF2B5EF4-FFF2-40B4-BE49-F238E27FC236}">
                  <a16:creationId xmlns:a16="http://schemas.microsoft.com/office/drawing/2014/main" id="{2DA4D15B-2BFD-3113-F0E9-311293023708}"/>
                </a:ext>
              </a:extLst>
            </p:cNvPr>
            <p:cNvSpPr/>
            <p:nvPr/>
          </p:nvSpPr>
          <p:spPr>
            <a:xfrm>
              <a:off x="1924889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3" name="矩形 692">
              <a:extLst>
                <a:ext uri="{FF2B5EF4-FFF2-40B4-BE49-F238E27FC236}">
                  <a16:creationId xmlns:a16="http://schemas.microsoft.com/office/drawing/2014/main" id="{0B994F93-AEDF-A19A-0B2B-2FE09CFD8746}"/>
                </a:ext>
              </a:extLst>
            </p:cNvPr>
            <p:cNvSpPr/>
            <p:nvPr/>
          </p:nvSpPr>
          <p:spPr>
            <a:xfrm>
              <a:off x="1210277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4" name="矩形 693">
              <a:extLst>
                <a:ext uri="{FF2B5EF4-FFF2-40B4-BE49-F238E27FC236}">
                  <a16:creationId xmlns:a16="http://schemas.microsoft.com/office/drawing/2014/main" id="{A9FD58DF-7519-A208-046F-E121B8494060}"/>
                </a:ext>
              </a:extLst>
            </p:cNvPr>
            <p:cNvSpPr/>
            <p:nvPr/>
          </p:nvSpPr>
          <p:spPr>
            <a:xfrm>
              <a:off x="1567583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5" name="矩形 694">
              <a:extLst>
                <a:ext uri="{FF2B5EF4-FFF2-40B4-BE49-F238E27FC236}">
                  <a16:creationId xmlns:a16="http://schemas.microsoft.com/office/drawing/2014/main" id="{895D5EDF-EDE0-F4E5-FBD5-BD8485C79824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12FD63D5-9ABA-61F0-DF87-F54631E57755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8B9A1337-46F0-B418-43D1-0C3EDE8E6665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8" name="矩形 697">
              <a:extLst>
                <a:ext uri="{FF2B5EF4-FFF2-40B4-BE49-F238E27FC236}">
                  <a16:creationId xmlns:a16="http://schemas.microsoft.com/office/drawing/2014/main" id="{D5A5BC17-1C8F-899C-AF5D-899641CE47CD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9" name="矩形 698">
              <a:extLst>
                <a:ext uri="{FF2B5EF4-FFF2-40B4-BE49-F238E27FC236}">
                  <a16:creationId xmlns:a16="http://schemas.microsoft.com/office/drawing/2014/main" id="{AB0D9273-20D0-202B-0E04-E4EA177865CB}"/>
                </a:ext>
              </a:extLst>
            </p:cNvPr>
            <p:cNvSpPr/>
            <p:nvPr/>
          </p:nvSpPr>
          <p:spPr>
            <a:xfrm>
              <a:off x="1210276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0" name="矩形 699">
              <a:extLst>
                <a:ext uri="{FF2B5EF4-FFF2-40B4-BE49-F238E27FC236}">
                  <a16:creationId xmlns:a16="http://schemas.microsoft.com/office/drawing/2014/main" id="{791B637E-49F7-BB82-C7AD-B36A8C12ADE4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1" name="矩形 700">
              <a:extLst>
                <a:ext uri="{FF2B5EF4-FFF2-40B4-BE49-F238E27FC236}">
                  <a16:creationId xmlns:a16="http://schemas.microsoft.com/office/drawing/2014/main" id="{25EC951B-46B5-69A3-E644-4902E70B9141}"/>
                </a:ext>
              </a:extLst>
            </p:cNvPr>
            <p:cNvSpPr/>
            <p:nvPr/>
          </p:nvSpPr>
          <p:spPr>
            <a:xfrm>
              <a:off x="2639502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2" name="矩形 701">
              <a:extLst>
                <a:ext uri="{FF2B5EF4-FFF2-40B4-BE49-F238E27FC236}">
                  <a16:creationId xmlns:a16="http://schemas.microsoft.com/office/drawing/2014/main" id="{6410ACFC-4FF0-CADD-C081-4DE78D46B235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3" name="矩形 702">
              <a:extLst>
                <a:ext uri="{FF2B5EF4-FFF2-40B4-BE49-F238E27FC236}">
                  <a16:creationId xmlns:a16="http://schemas.microsoft.com/office/drawing/2014/main" id="{D4757223-A49C-9C52-19B3-E155C2A7EF80}"/>
                </a:ext>
              </a:extLst>
            </p:cNvPr>
            <p:cNvSpPr/>
            <p:nvPr/>
          </p:nvSpPr>
          <p:spPr>
            <a:xfrm>
              <a:off x="3354114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4" name="矩形 703">
              <a:extLst>
                <a:ext uri="{FF2B5EF4-FFF2-40B4-BE49-F238E27FC236}">
                  <a16:creationId xmlns:a16="http://schemas.microsoft.com/office/drawing/2014/main" id="{AAB3EE38-2368-6AF7-0BE2-3E05E24B4BEE}"/>
                </a:ext>
              </a:extLst>
            </p:cNvPr>
            <p:cNvSpPr/>
            <p:nvPr/>
          </p:nvSpPr>
          <p:spPr>
            <a:xfrm>
              <a:off x="2639502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5" name="矩形 704">
              <a:extLst>
                <a:ext uri="{FF2B5EF4-FFF2-40B4-BE49-F238E27FC236}">
                  <a16:creationId xmlns:a16="http://schemas.microsoft.com/office/drawing/2014/main" id="{07EE7DAD-C256-E7F9-000B-9C7F2E06133A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6" name="矩形 705">
              <a:extLst>
                <a:ext uri="{FF2B5EF4-FFF2-40B4-BE49-F238E27FC236}">
                  <a16:creationId xmlns:a16="http://schemas.microsoft.com/office/drawing/2014/main" id="{ED16A501-24AA-2244-4B21-68F59D4CECEA}"/>
                </a:ext>
              </a:extLst>
            </p:cNvPr>
            <p:cNvSpPr/>
            <p:nvPr/>
          </p:nvSpPr>
          <p:spPr>
            <a:xfrm>
              <a:off x="3354114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7" name="矩形 706">
              <a:extLst>
                <a:ext uri="{FF2B5EF4-FFF2-40B4-BE49-F238E27FC236}">
                  <a16:creationId xmlns:a16="http://schemas.microsoft.com/office/drawing/2014/main" id="{72C40FDC-B10F-81AF-A728-D8EE9265D2E9}"/>
                </a:ext>
              </a:extLst>
            </p:cNvPr>
            <p:cNvSpPr/>
            <p:nvPr/>
          </p:nvSpPr>
          <p:spPr>
            <a:xfrm>
              <a:off x="2639502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8" name="矩形 707">
              <a:extLst>
                <a:ext uri="{FF2B5EF4-FFF2-40B4-BE49-F238E27FC236}">
                  <a16:creationId xmlns:a16="http://schemas.microsoft.com/office/drawing/2014/main" id="{2F5982AB-5FAE-B171-D1C4-D30AEF09A1B0}"/>
                </a:ext>
              </a:extLst>
            </p:cNvPr>
            <p:cNvSpPr/>
            <p:nvPr/>
          </p:nvSpPr>
          <p:spPr>
            <a:xfrm>
              <a:off x="2996808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9" name="矩形 708">
              <a:extLst>
                <a:ext uri="{FF2B5EF4-FFF2-40B4-BE49-F238E27FC236}">
                  <a16:creationId xmlns:a16="http://schemas.microsoft.com/office/drawing/2014/main" id="{8BEE7AA5-23F5-697A-0805-363B10A64D0F}"/>
                </a:ext>
              </a:extLst>
            </p:cNvPr>
            <p:cNvSpPr/>
            <p:nvPr/>
          </p:nvSpPr>
          <p:spPr>
            <a:xfrm>
              <a:off x="3354114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0" name="矩形 709">
              <a:extLst>
                <a:ext uri="{FF2B5EF4-FFF2-40B4-BE49-F238E27FC236}">
                  <a16:creationId xmlns:a16="http://schemas.microsoft.com/office/drawing/2014/main" id="{53F59AE5-34A6-16A7-280C-71C935E9A583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1" name="矩形 710">
              <a:extLst>
                <a:ext uri="{FF2B5EF4-FFF2-40B4-BE49-F238E27FC236}">
                  <a16:creationId xmlns:a16="http://schemas.microsoft.com/office/drawing/2014/main" id="{F350BDD3-F5DC-EC48-7F54-107965D31DD0}"/>
                </a:ext>
              </a:extLst>
            </p:cNvPr>
            <p:cNvSpPr/>
            <p:nvPr/>
          </p:nvSpPr>
          <p:spPr>
            <a:xfrm>
              <a:off x="3354114" y="5585430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2" name="矩形 711">
              <a:extLst>
                <a:ext uri="{FF2B5EF4-FFF2-40B4-BE49-F238E27FC236}">
                  <a16:creationId xmlns:a16="http://schemas.microsoft.com/office/drawing/2014/main" id="{51BFD669-8C54-F857-1283-AC80BEC422B3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3" name="矩形 712">
              <a:extLst>
                <a:ext uri="{FF2B5EF4-FFF2-40B4-BE49-F238E27FC236}">
                  <a16:creationId xmlns:a16="http://schemas.microsoft.com/office/drawing/2014/main" id="{3F5C7CED-E9C8-E96D-0C4D-40B22FA046F7}"/>
                </a:ext>
              </a:extLst>
            </p:cNvPr>
            <p:cNvSpPr/>
            <p:nvPr/>
          </p:nvSpPr>
          <p:spPr>
            <a:xfrm>
              <a:off x="2639501" y="5942737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4" name="矩形 713">
              <a:extLst>
                <a:ext uri="{FF2B5EF4-FFF2-40B4-BE49-F238E27FC236}">
                  <a16:creationId xmlns:a16="http://schemas.microsoft.com/office/drawing/2014/main" id="{3F263F35-2F54-AACB-0682-BB23AD72F64E}"/>
                </a:ext>
              </a:extLst>
            </p:cNvPr>
            <p:cNvSpPr/>
            <p:nvPr/>
          </p:nvSpPr>
          <p:spPr>
            <a:xfrm>
              <a:off x="2282195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5" name="矩形 714">
              <a:extLst>
                <a:ext uri="{FF2B5EF4-FFF2-40B4-BE49-F238E27FC236}">
                  <a16:creationId xmlns:a16="http://schemas.microsoft.com/office/drawing/2014/main" id="{A5643317-12B1-F53B-2F4A-7435DCE1BB86}"/>
                </a:ext>
              </a:extLst>
            </p:cNvPr>
            <p:cNvSpPr/>
            <p:nvPr/>
          </p:nvSpPr>
          <p:spPr>
            <a:xfrm>
              <a:off x="3711420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16" name="组合 715">
              <a:extLst>
                <a:ext uri="{FF2B5EF4-FFF2-40B4-BE49-F238E27FC236}">
                  <a16:creationId xmlns:a16="http://schemas.microsoft.com/office/drawing/2014/main" id="{D6E2235E-D372-C449-C463-E932A43965FC}"/>
                </a:ext>
              </a:extLst>
            </p:cNvPr>
            <p:cNvGrpSpPr/>
            <p:nvPr/>
          </p:nvGrpSpPr>
          <p:grpSpPr>
            <a:xfrm>
              <a:off x="4068727" y="5228125"/>
              <a:ext cx="1071918" cy="1071918"/>
              <a:chOff x="4068727" y="5228125"/>
              <a:chExt cx="1071918" cy="1071918"/>
            </a:xfrm>
          </p:grpSpPr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30DAB138-BF40-AEA8-1626-B8A5E16C8690}"/>
                  </a:ext>
                </a:extLst>
              </p:cNvPr>
              <p:cNvSpPr/>
              <p:nvPr/>
            </p:nvSpPr>
            <p:spPr>
              <a:xfrm>
                <a:off x="4068727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71D2C276-7DDD-E74F-1168-43A9D5D9CA7F}"/>
                  </a:ext>
                </a:extLst>
              </p:cNvPr>
              <p:cNvSpPr/>
              <p:nvPr/>
            </p:nvSpPr>
            <p:spPr>
              <a:xfrm>
                <a:off x="4426033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3FDCEF8A-A416-CCEB-6D00-DD880065CD3A}"/>
                  </a:ext>
                </a:extLst>
              </p:cNvPr>
              <p:cNvSpPr/>
              <p:nvPr/>
            </p:nvSpPr>
            <p:spPr>
              <a:xfrm>
                <a:off x="4783339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1A5A7318-654D-3CA8-71E8-20482D6FA878}"/>
                  </a:ext>
                </a:extLst>
              </p:cNvPr>
              <p:cNvSpPr/>
              <p:nvPr/>
            </p:nvSpPr>
            <p:spPr>
              <a:xfrm>
                <a:off x="4068727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4BD9D302-08DA-5216-130F-7C2A1F831F78}"/>
                  </a:ext>
                </a:extLst>
              </p:cNvPr>
              <p:cNvSpPr/>
              <p:nvPr/>
            </p:nvSpPr>
            <p:spPr>
              <a:xfrm>
                <a:off x="4426033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563C1D5B-81C8-4FC3-09B1-E74417F5D478}"/>
                  </a:ext>
                </a:extLst>
              </p:cNvPr>
              <p:cNvSpPr/>
              <p:nvPr/>
            </p:nvSpPr>
            <p:spPr>
              <a:xfrm>
                <a:off x="4783339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4CB00A69-A8B4-C115-A1FC-8AE4013CDF9D}"/>
                  </a:ext>
                </a:extLst>
              </p:cNvPr>
              <p:cNvSpPr/>
              <p:nvPr/>
            </p:nvSpPr>
            <p:spPr>
              <a:xfrm>
                <a:off x="4068727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931FD155-00E8-F0A1-C0B9-AA27E72634E8}"/>
                  </a:ext>
                </a:extLst>
              </p:cNvPr>
              <p:cNvSpPr/>
              <p:nvPr/>
            </p:nvSpPr>
            <p:spPr>
              <a:xfrm>
                <a:off x="4426033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70558FFC-2E06-5F0B-5AEB-5CCE928F1103}"/>
                  </a:ext>
                </a:extLst>
              </p:cNvPr>
              <p:cNvSpPr/>
              <p:nvPr/>
            </p:nvSpPr>
            <p:spPr>
              <a:xfrm>
                <a:off x="4783339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17" name="矩形 716">
              <a:extLst>
                <a:ext uri="{FF2B5EF4-FFF2-40B4-BE49-F238E27FC236}">
                  <a16:creationId xmlns:a16="http://schemas.microsoft.com/office/drawing/2014/main" id="{2039753E-F149-FE99-161D-4FE10BFCDDB8}"/>
                </a:ext>
              </a:extLst>
            </p:cNvPr>
            <p:cNvSpPr/>
            <p:nvPr/>
          </p:nvSpPr>
          <p:spPr>
            <a:xfrm>
              <a:off x="4426032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64FDE590-5F3D-09FD-5F44-7BF7B42AAAE3}"/>
                </a:ext>
              </a:extLst>
            </p:cNvPr>
            <p:cNvSpPr/>
            <p:nvPr/>
          </p:nvSpPr>
          <p:spPr>
            <a:xfrm>
              <a:off x="4426032" y="4505117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9" name="矩形 718">
              <a:extLst>
                <a:ext uri="{FF2B5EF4-FFF2-40B4-BE49-F238E27FC236}">
                  <a16:creationId xmlns:a16="http://schemas.microsoft.com/office/drawing/2014/main" id="{5B5FC27D-0BB6-83D8-93B2-5C0967431F9C}"/>
                </a:ext>
              </a:extLst>
            </p:cNvPr>
            <p:cNvSpPr/>
            <p:nvPr/>
          </p:nvSpPr>
          <p:spPr>
            <a:xfrm>
              <a:off x="4426032" y="4875496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29" name="矩形 728">
            <a:extLst>
              <a:ext uri="{FF2B5EF4-FFF2-40B4-BE49-F238E27FC236}">
                <a16:creationId xmlns:a16="http://schemas.microsoft.com/office/drawing/2014/main" id="{72514814-6ACA-5666-53F2-2873F73DF979}"/>
              </a:ext>
            </a:extLst>
          </p:cNvPr>
          <p:cNvSpPr/>
          <p:nvPr/>
        </p:nvSpPr>
        <p:spPr>
          <a:xfrm>
            <a:off x="1210275" y="5942736"/>
            <a:ext cx="1071920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0" name="矩形 729">
            <a:extLst>
              <a:ext uri="{FF2B5EF4-FFF2-40B4-BE49-F238E27FC236}">
                <a16:creationId xmlns:a16="http://schemas.microsoft.com/office/drawing/2014/main" id="{7BDA77A9-4F5A-BB32-8430-502EA0758941}"/>
              </a:ext>
            </a:extLst>
          </p:cNvPr>
          <p:cNvSpPr/>
          <p:nvPr/>
        </p:nvSpPr>
        <p:spPr>
          <a:xfrm>
            <a:off x="3354100" y="5226227"/>
            <a:ext cx="357317" cy="1072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2" name="矩形 731">
            <a:extLst>
              <a:ext uri="{FF2B5EF4-FFF2-40B4-BE49-F238E27FC236}">
                <a16:creationId xmlns:a16="http://schemas.microsoft.com/office/drawing/2014/main" id="{F0B3E79D-7466-A7A8-5CCB-B2D02E235B7B}"/>
              </a:ext>
            </a:extLst>
          </p:cNvPr>
          <p:cNvSpPr/>
          <p:nvPr/>
        </p:nvSpPr>
        <p:spPr>
          <a:xfrm>
            <a:off x="4783308" y="5941789"/>
            <a:ext cx="357333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D2E221FC-3564-BF77-BFB0-62190E271BDB}"/>
              </a:ext>
            </a:extLst>
          </p:cNvPr>
          <p:cNvSpPr/>
          <p:nvPr/>
        </p:nvSpPr>
        <p:spPr>
          <a:xfrm>
            <a:off x="4783311" y="5941789"/>
            <a:ext cx="357332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1.85185E-6 L 0.34752 0.1317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657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1.85185E-6 L 0.34739 0.1317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1.85185E-6 L 0.34727 -0.07801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39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1.85185E-6 L 0.34727 -0.07801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04167E-6 -1.11111E-6 L 0.34714 -0.33981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1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00"/>
                            </p:stCondLst>
                            <p:childTnLst>
                              <p:par>
                                <p:cTn id="7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" grpId="0" animBg="1"/>
      <p:bldP spid="630" grpId="0" animBg="1"/>
      <p:bldP spid="631" grpId="0" animBg="1"/>
      <p:bldP spid="632" grpId="0" animBg="1"/>
      <p:bldP spid="633" grpId="0" animBg="1"/>
      <p:bldP spid="633" grpId="1" animBg="1"/>
      <p:bldP spid="634" grpId="0" animBg="1"/>
      <p:bldP spid="634" grpId="1" animBg="1"/>
      <p:bldP spid="634" grpId="2" animBg="1"/>
      <p:bldP spid="678" grpId="0" animBg="1"/>
      <p:bldP spid="679" grpId="0" animBg="1"/>
      <p:bldP spid="680" grpId="0" animBg="1"/>
      <p:bldP spid="681" grpId="0" animBg="1"/>
      <p:bldP spid="682" grpId="0" animBg="1"/>
      <p:bldP spid="682" grpId="1" animBg="1"/>
      <p:bldP spid="683" grpId="0" animBg="1"/>
      <p:bldP spid="683" grpId="1" animBg="1"/>
      <p:bldP spid="683" grpId="2" animBg="1"/>
      <p:bldP spid="729" grpId="0" animBg="1"/>
      <p:bldP spid="730" grpId="0" animBg="1"/>
      <p:bldP spid="732" grpId="0" animBg="1"/>
      <p:bldP spid="734" grpId="0" animBg="1"/>
      <p:bldP spid="734" grpId="1" animBg="1"/>
      <p:bldP spid="734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9A503-9102-D836-1466-2721082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SpGEMM</a:t>
            </a:r>
            <a:r>
              <a:rPr kumimoji="1" lang="en-US" altLang="zh-CN" dirty="0"/>
              <a:t> Pattern: inner-product</a:t>
            </a:r>
            <a:endParaRPr kumimoji="1" lang="zh-CN" altLang="en-US" dirty="0"/>
          </a:p>
        </p:txBody>
      </p:sp>
      <p:grpSp>
        <p:nvGrpSpPr>
          <p:cNvPr id="587" name="组合 586">
            <a:extLst>
              <a:ext uri="{FF2B5EF4-FFF2-40B4-BE49-F238E27FC236}">
                <a16:creationId xmlns:a16="http://schemas.microsoft.com/office/drawing/2014/main" id="{D8ED50E9-979A-AE12-4866-19EE822E1EE8}"/>
              </a:ext>
            </a:extLst>
          </p:cNvPr>
          <p:cNvGrpSpPr/>
          <p:nvPr/>
        </p:nvGrpSpPr>
        <p:grpSpPr>
          <a:xfrm>
            <a:off x="1210276" y="1995578"/>
            <a:ext cx="3930369" cy="1071918"/>
            <a:chOff x="1210276" y="1995578"/>
            <a:chExt cx="3930369" cy="1071918"/>
          </a:xfrm>
        </p:grpSpPr>
        <p:grpSp>
          <p:nvGrpSpPr>
            <p:cNvPr id="588" name="组合 587">
              <a:extLst>
                <a:ext uri="{FF2B5EF4-FFF2-40B4-BE49-F238E27FC236}">
                  <a16:creationId xmlns:a16="http://schemas.microsoft.com/office/drawing/2014/main" id="{6CA9A85D-0DD5-D83E-A196-21995407E172}"/>
                </a:ext>
              </a:extLst>
            </p:cNvPr>
            <p:cNvGrpSpPr/>
            <p:nvPr/>
          </p:nvGrpSpPr>
          <p:grpSpPr>
            <a:xfrm>
              <a:off x="1210276" y="1995578"/>
              <a:ext cx="1071919" cy="1071918"/>
              <a:chOff x="1210276" y="1995578"/>
              <a:chExt cx="1071919" cy="1071918"/>
            </a:xfrm>
          </p:grpSpPr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C0E66682-4C1B-71DB-3164-F904BEEB07BE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F8BD4384-86C0-76D3-EC67-577282245F53}"/>
                  </a:ext>
                </a:extLst>
              </p:cNvPr>
              <p:cNvSpPr/>
              <p:nvPr/>
            </p:nvSpPr>
            <p:spPr>
              <a:xfrm>
                <a:off x="156758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07189AED-AAFE-A865-3B93-03E28024F75F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BC86FE7F-EB55-0A8E-EF49-05618E4FBC20}"/>
                  </a:ext>
                </a:extLst>
              </p:cNvPr>
              <p:cNvSpPr/>
              <p:nvPr/>
            </p:nvSpPr>
            <p:spPr>
              <a:xfrm>
                <a:off x="121027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CF17A5E6-65A1-0B0E-D75C-A8D7100E6769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7C4906D2-6867-DE01-7962-E6530C0E42C4}"/>
                  </a:ext>
                </a:extLst>
              </p:cNvPr>
              <p:cNvSpPr/>
              <p:nvPr/>
            </p:nvSpPr>
            <p:spPr>
              <a:xfrm>
                <a:off x="192488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65454D94-E24E-52F7-64EE-C1AA601C16FA}"/>
                  </a:ext>
                </a:extLst>
              </p:cNvPr>
              <p:cNvSpPr/>
              <p:nvPr/>
            </p:nvSpPr>
            <p:spPr>
              <a:xfrm>
                <a:off x="121027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F943DF6A-3BE1-8A52-BB17-6D5BB9C8EBFB}"/>
                  </a:ext>
                </a:extLst>
              </p:cNvPr>
              <p:cNvSpPr/>
              <p:nvPr/>
            </p:nvSpPr>
            <p:spPr>
              <a:xfrm>
                <a:off x="156758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3DF347A5-33F1-D35E-BCDF-1F93F8211355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56290E51-2817-9356-D6BF-8C8407BED06D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3FE07997-7DB5-1B24-07C0-60509DCFB700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026FB94E-8B18-9FD9-FB08-F545F4C78EBA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89AF6C41-F8E0-220C-3279-823C2A99D3CE}"/>
                  </a:ext>
                </a:extLst>
              </p:cNvPr>
              <p:cNvSpPr/>
              <p:nvPr/>
            </p:nvSpPr>
            <p:spPr>
              <a:xfrm>
                <a:off x="1210276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06A425BF-3CC4-373E-FAD4-F0F98CF309BF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9" name="组合 588">
              <a:extLst>
                <a:ext uri="{FF2B5EF4-FFF2-40B4-BE49-F238E27FC236}">
                  <a16:creationId xmlns:a16="http://schemas.microsoft.com/office/drawing/2014/main" id="{62FA6346-AA83-D09D-E3BC-F39EAEDC2213}"/>
                </a:ext>
              </a:extLst>
            </p:cNvPr>
            <p:cNvGrpSpPr/>
            <p:nvPr/>
          </p:nvGrpSpPr>
          <p:grpSpPr>
            <a:xfrm>
              <a:off x="2639501" y="1995578"/>
              <a:ext cx="1071919" cy="1071918"/>
              <a:chOff x="2639501" y="1995578"/>
              <a:chExt cx="1071919" cy="1071918"/>
            </a:xfrm>
          </p:grpSpPr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808E02FE-5EC5-B740-5680-B92788C6965D}"/>
                  </a:ext>
                </a:extLst>
              </p:cNvPr>
              <p:cNvSpPr/>
              <p:nvPr/>
            </p:nvSpPr>
            <p:spPr>
              <a:xfrm>
                <a:off x="2639502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95E76334-2F33-04C6-092C-20E1D4C88923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A1A1E4DE-9803-B4FF-8460-DBE256B6792A}"/>
                  </a:ext>
                </a:extLst>
              </p:cNvPr>
              <p:cNvSpPr/>
              <p:nvPr/>
            </p:nvSpPr>
            <p:spPr>
              <a:xfrm>
                <a:off x="3354114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5CA51AFA-5C74-9385-FB31-23E828AC5696}"/>
                  </a:ext>
                </a:extLst>
              </p:cNvPr>
              <p:cNvSpPr/>
              <p:nvPr/>
            </p:nvSpPr>
            <p:spPr>
              <a:xfrm>
                <a:off x="2639502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57D01B9C-01E9-43AC-0A45-E9B60FDC90B5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9A886E13-076E-743F-E959-337D08869357}"/>
                  </a:ext>
                </a:extLst>
              </p:cNvPr>
              <p:cNvSpPr/>
              <p:nvPr/>
            </p:nvSpPr>
            <p:spPr>
              <a:xfrm>
                <a:off x="3354114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0E997756-9BE2-146E-B324-63DE287ACC6D}"/>
                  </a:ext>
                </a:extLst>
              </p:cNvPr>
              <p:cNvSpPr/>
              <p:nvPr/>
            </p:nvSpPr>
            <p:spPr>
              <a:xfrm>
                <a:off x="2639502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AB86D3EE-F4F8-8D53-50A1-C19010F085C1}"/>
                  </a:ext>
                </a:extLst>
              </p:cNvPr>
              <p:cNvSpPr/>
              <p:nvPr/>
            </p:nvSpPr>
            <p:spPr>
              <a:xfrm>
                <a:off x="2996808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EE646A76-39F9-19A6-E85D-24298349DC43}"/>
                  </a:ext>
                </a:extLst>
              </p:cNvPr>
              <p:cNvSpPr/>
              <p:nvPr/>
            </p:nvSpPr>
            <p:spPr>
              <a:xfrm>
                <a:off x="3354114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291034C3-BD65-D5DD-EEAB-95FD88B48CAB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B42BA6E8-DA16-EA6A-920D-334E1DDBC5DC}"/>
                  </a:ext>
                </a:extLst>
              </p:cNvPr>
              <p:cNvSpPr/>
              <p:nvPr/>
            </p:nvSpPr>
            <p:spPr>
              <a:xfrm>
                <a:off x="3354114" y="2352883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2219710D-55AB-EA64-3177-2D3B7CB1EA39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6825BAD9-CABA-5500-A97C-2DFF0176101D}"/>
                  </a:ext>
                </a:extLst>
              </p:cNvPr>
              <p:cNvSpPr/>
              <p:nvPr/>
            </p:nvSpPr>
            <p:spPr>
              <a:xfrm>
                <a:off x="2639501" y="2710190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787B0C01-23D3-52F2-EF17-56204CB1B5F2}"/>
                </a:ext>
              </a:extLst>
            </p:cNvPr>
            <p:cNvSpPr/>
            <p:nvPr/>
          </p:nvSpPr>
          <p:spPr>
            <a:xfrm>
              <a:off x="2282195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1" name="矩形 590">
              <a:extLst>
                <a:ext uri="{FF2B5EF4-FFF2-40B4-BE49-F238E27FC236}">
                  <a16:creationId xmlns:a16="http://schemas.microsoft.com/office/drawing/2014/main" id="{345188A1-B57E-3636-5C6F-AF98D4D47E84}"/>
                </a:ext>
              </a:extLst>
            </p:cNvPr>
            <p:cNvSpPr/>
            <p:nvPr/>
          </p:nvSpPr>
          <p:spPr>
            <a:xfrm>
              <a:off x="3711420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92" name="组合 591">
              <a:extLst>
                <a:ext uri="{FF2B5EF4-FFF2-40B4-BE49-F238E27FC236}">
                  <a16:creationId xmlns:a16="http://schemas.microsoft.com/office/drawing/2014/main" id="{B92C8B18-1CEC-EF3D-58D2-8CC4354E689D}"/>
                </a:ext>
              </a:extLst>
            </p:cNvPr>
            <p:cNvGrpSpPr/>
            <p:nvPr/>
          </p:nvGrpSpPr>
          <p:grpSpPr>
            <a:xfrm>
              <a:off x="4068727" y="1995578"/>
              <a:ext cx="1071918" cy="1071918"/>
              <a:chOff x="4068727" y="1995578"/>
              <a:chExt cx="1071918" cy="1071918"/>
            </a:xfrm>
          </p:grpSpPr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BFEC8C2D-39D9-65F2-4D30-642DAF37C411}"/>
                  </a:ext>
                </a:extLst>
              </p:cNvPr>
              <p:cNvSpPr/>
              <p:nvPr/>
            </p:nvSpPr>
            <p:spPr>
              <a:xfrm>
                <a:off x="406872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F972F998-FDB5-EEDC-1D10-A4FA116B8C50}"/>
                  </a:ext>
                </a:extLst>
              </p:cNvPr>
              <p:cNvSpPr/>
              <p:nvPr/>
            </p:nvSpPr>
            <p:spPr>
              <a:xfrm>
                <a:off x="442603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C48EAAC6-2BA3-A070-60AC-7C584EE5363C}"/>
                  </a:ext>
                </a:extLst>
              </p:cNvPr>
              <p:cNvSpPr/>
              <p:nvPr/>
            </p:nvSpPr>
            <p:spPr>
              <a:xfrm>
                <a:off x="478333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0B635179-4E2B-60D7-8670-7D5267CC1303}"/>
                  </a:ext>
                </a:extLst>
              </p:cNvPr>
              <p:cNvSpPr/>
              <p:nvPr/>
            </p:nvSpPr>
            <p:spPr>
              <a:xfrm>
                <a:off x="406872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7235D95A-00D7-4644-5275-148E1033DAF4}"/>
                  </a:ext>
                </a:extLst>
              </p:cNvPr>
              <p:cNvSpPr/>
              <p:nvPr/>
            </p:nvSpPr>
            <p:spPr>
              <a:xfrm>
                <a:off x="442603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FC95AF39-AD29-54F9-668A-26F8DB39C315}"/>
                  </a:ext>
                </a:extLst>
              </p:cNvPr>
              <p:cNvSpPr/>
              <p:nvPr/>
            </p:nvSpPr>
            <p:spPr>
              <a:xfrm>
                <a:off x="478333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2F295680-11B8-176F-20E5-6B8465326501}"/>
                  </a:ext>
                </a:extLst>
              </p:cNvPr>
              <p:cNvSpPr/>
              <p:nvPr/>
            </p:nvSpPr>
            <p:spPr>
              <a:xfrm>
                <a:off x="406872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B24D2BAA-3BF9-E889-E462-38F9248129F5}"/>
                  </a:ext>
                </a:extLst>
              </p:cNvPr>
              <p:cNvSpPr/>
              <p:nvPr/>
            </p:nvSpPr>
            <p:spPr>
              <a:xfrm>
                <a:off x="442603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24A41A03-DE1D-1E5F-877C-620A487866C7}"/>
                  </a:ext>
                </a:extLst>
              </p:cNvPr>
              <p:cNvSpPr/>
              <p:nvPr/>
            </p:nvSpPr>
            <p:spPr>
              <a:xfrm>
                <a:off x="478333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629" name="矩形 628">
            <a:extLst>
              <a:ext uri="{FF2B5EF4-FFF2-40B4-BE49-F238E27FC236}">
                <a16:creationId xmlns:a16="http://schemas.microsoft.com/office/drawing/2014/main" id="{03DEC462-CEBF-9781-ADE6-E4CB90DABB8E}"/>
              </a:ext>
            </a:extLst>
          </p:cNvPr>
          <p:cNvSpPr/>
          <p:nvPr/>
        </p:nvSpPr>
        <p:spPr>
          <a:xfrm>
            <a:off x="1210275" y="1995578"/>
            <a:ext cx="1071913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0" name="矩形 629">
            <a:extLst>
              <a:ext uri="{FF2B5EF4-FFF2-40B4-BE49-F238E27FC236}">
                <a16:creationId xmlns:a16="http://schemas.microsoft.com/office/drawing/2014/main" id="{59465911-47CC-A15E-1B05-74F5AA416C10}"/>
              </a:ext>
            </a:extLst>
          </p:cNvPr>
          <p:cNvSpPr/>
          <p:nvPr/>
        </p:nvSpPr>
        <p:spPr>
          <a:xfrm>
            <a:off x="2639501" y="1995577"/>
            <a:ext cx="357294" cy="1071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1" name="矩形 630">
            <a:extLst>
              <a:ext uri="{FF2B5EF4-FFF2-40B4-BE49-F238E27FC236}">
                <a16:creationId xmlns:a16="http://schemas.microsoft.com/office/drawing/2014/main" id="{77520977-8485-7D71-D60A-A5CC583F930E}"/>
              </a:ext>
            </a:extLst>
          </p:cNvPr>
          <p:cNvSpPr/>
          <p:nvPr/>
        </p:nvSpPr>
        <p:spPr>
          <a:xfrm>
            <a:off x="4068706" y="1996744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2" name="矩形 631">
            <a:extLst>
              <a:ext uri="{FF2B5EF4-FFF2-40B4-BE49-F238E27FC236}">
                <a16:creationId xmlns:a16="http://schemas.microsoft.com/office/drawing/2014/main" id="{1E1BF71A-3FD1-9698-C2A5-72D0CC31F9A9}"/>
              </a:ext>
            </a:extLst>
          </p:cNvPr>
          <p:cNvSpPr/>
          <p:nvPr/>
        </p:nvSpPr>
        <p:spPr>
          <a:xfrm>
            <a:off x="4068724" y="1996744"/>
            <a:ext cx="357291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3" name="矩形 632">
            <a:extLst>
              <a:ext uri="{FF2B5EF4-FFF2-40B4-BE49-F238E27FC236}">
                <a16:creationId xmlns:a16="http://schemas.microsoft.com/office/drawing/2014/main" id="{3F5E1B30-8AD3-B5F4-B268-D0B3E1BBD692}"/>
              </a:ext>
            </a:extLst>
          </p:cNvPr>
          <p:cNvSpPr/>
          <p:nvPr/>
        </p:nvSpPr>
        <p:spPr>
          <a:xfrm>
            <a:off x="4068703" y="199557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4" name="矩形 633">
            <a:extLst>
              <a:ext uri="{FF2B5EF4-FFF2-40B4-BE49-F238E27FC236}">
                <a16:creationId xmlns:a16="http://schemas.microsoft.com/office/drawing/2014/main" id="{09F3E2B8-1E79-50B5-6D88-636CA8127E27}"/>
              </a:ext>
            </a:extLst>
          </p:cNvPr>
          <p:cNvSpPr/>
          <p:nvPr/>
        </p:nvSpPr>
        <p:spPr>
          <a:xfrm>
            <a:off x="4068721" y="1995577"/>
            <a:ext cx="357294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794D7415-6A01-BFF1-30BE-FF2B6786DCBC}"/>
              </a:ext>
            </a:extLst>
          </p:cNvPr>
          <p:cNvGrpSpPr/>
          <p:nvPr/>
        </p:nvGrpSpPr>
        <p:grpSpPr>
          <a:xfrm>
            <a:off x="1210276" y="3067495"/>
            <a:ext cx="3930369" cy="1437622"/>
            <a:chOff x="1210276" y="3067495"/>
            <a:chExt cx="3930369" cy="1437622"/>
          </a:xfrm>
        </p:grpSpPr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7E01FE04-4C05-DB6C-9337-E0E4998EAD70}"/>
                </a:ext>
              </a:extLst>
            </p:cNvPr>
            <p:cNvGrpSpPr/>
            <p:nvPr/>
          </p:nvGrpSpPr>
          <p:grpSpPr>
            <a:xfrm>
              <a:off x="1210276" y="3433199"/>
              <a:ext cx="1071919" cy="1071918"/>
              <a:chOff x="1210276" y="3433199"/>
              <a:chExt cx="1071919" cy="1071918"/>
            </a:xfrm>
          </p:grpSpPr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3B0611AD-E99A-5253-EA83-94C09B5B7A6C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5268B811-7B56-BF16-E1EA-8C3F3F7609FC}"/>
                  </a:ext>
                </a:extLst>
              </p:cNvPr>
              <p:cNvSpPr/>
              <p:nvPr/>
            </p:nvSpPr>
            <p:spPr>
              <a:xfrm>
                <a:off x="156758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99E67032-EFBB-75F7-26DF-99DA6A938F3D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E40FA9D7-158A-8F4C-B6EA-743F3686A408}"/>
                  </a:ext>
                </a:extLst>
              </p:cNvPr>
              <p:cNvSpPr/>
              <p:nvPr/>
            </p:nvSpPr>
            <p:spPr>
              <a:xfrm>
                <a:off x="121027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50D51523-1931-63C9-062D-9FF60F8D4ED6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978AE659-B43C-1B45-6E1F-85FE7435B3E8}"/>
                  </a:ext>
                </a:extLst>
              </p:cNvPr>
              <p:cNvSpPr/>
              <p:nvPr/>
            </p:nvSpPr>
            <p:spPr>
              <a:xfrm>
                <a:off x="192488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CF99BAE2-BBA7-9040-7AD1-E4D5F51330A5}"/>
                  </a:ext>
                </a:extLst>
              </p:cNvPr>
              <p:cNvSpPr/>
              <p:nvPr/>
            </p:nvSpPr>
            <p:spPr>
              <a:xfrm>
                <a:off x="121027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F7ADD207-C120-CE75-8C3E-86CED8C0CC78}"/>
                  </a:ext>
                </a:extLst>
              </p:cNvPr>
              <p:cNvSpPr/>
              <p:nvPr/>
            </p:nvSpPr>
            <p:spPr>
              <a:xfrm>
                <a:off x="156758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34AAC68-CD3B-764F-7542-9135FC59E6BC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B1A1D5E1-72EE-0219-20C1-7E9CF01AAB44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43237684-EFD3-E895-2F32-D379B53CBEBB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7E6FB93-71D8-83D6-4CB1-AA203A378517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EE385515-3E61-3BD8-4A89-CDEA907184D6}"/>
                  </a:ext>
                </a:extLst>
              </p:cNvPr>
              <p:cNvSpPr/>
              <p:nvPr/>
            </p:nvSpPr>
            <p:spPr>
              <a:xfrm>
                <a:off x="1210276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9566654D-14B0-B71F-54A0-1273347807B1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7" name="组合 636">
              <a:extLst>
                <a:ext uri="{FF2B5EF4-FFF2-40B4-BE49-F238E27FC236}">
                  <a16:creationId xmlns:a16="http://schemas.microsoft.com/office/drawing/2014/main" id="{EECF65AE-6B85-0731-51FD-FE5608C78EAD}"/>
                </a:ext>
              </a:extLst>
            </p:cNvPr>
            <p:cNvGrpSpPr/>
            <p:nvPr/>
          </p:nvGrpSpPr>
          <p:grpSpPr>
            <a:xfrm>
              <a:off x="2639501" y="3433199"/>
              <a:ext cx="1071919" cy="1071918"/>
              <a:chOff x="2639501" y="3433199"/>
              <a:chExt cx="1071919" cy="1071918"/>
            </a:xfrm>
          </p:grpSpPr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B8379565-3715-0CF5-FBCF-052D2E8F6C89}"/>
                  </a:ext>
                </a:extLst>
              </p:cNvPr>
              <p:cNvSpPr/>
              <p:nvPr/>
            </p:nvSpPr>
            <p:spPr>
              <a:xfrm>
                <a:off x="2639502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B79D5677-77A4-DD83-ED3F-9345896DB55E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96E89BAF-D3EC-DD7A-2BDF-B0027CE95DCA}"/>
                  </a:ext>
                </a:extLst>
              </p:cNvPr>
              <p:cNvSpPr/>
              <p:nvPr/>
            </p:nvSpPr>
            <p:spPr>
              <a:xfrm>
                <a:off x="3354114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627DE8D9-729B-4509-1AD5-971CA065E59E}"/>
                  </a:ext>
                </a:extLst>
              </p:cNvPr>
              <p:cNvSpPr/>
              <p:nvPr/>
            </p:nvSpPr>
            <p:spPr>
              <a:xfrm>
                <a:off x="2639502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34067219-3087-55E4-3C10-4A089FE179E2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7CEE788D-56D1-3F30-3B40-10BA12058863}"/>
                  </a:ext>
                </a:extLst>
              </p:cNvPr>
              <p:cNvSpPr/>
              <p:nvPr/>
            </p:nvSpPr>
            <p:spPr>
              <a:xfrm>
                <a:off x="3354114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6D1E39F0-853A-C23E-1AE7-F2B0CEE2FA6A}"/>
                  </a:ext>
                </a:extLst>
              </p:cNvPr>
              <p:cNvSpPr/>
              <p:nvPr/>
            </p:nvSpPr>
            <p:spPr>
              <a:xfrm>
                <a:off x="2639502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C68474F-7220-6549-9D92-0C6CF9002D90}"/>
                  </a:ext>
                </a:extLst>
              </p:cNvPr>
              <p:cNvSpPr/>
              <p:nvPr/>
            </p:nvSpPr>
            <p:spPr>
              <a:xfrm>
                <a:off x="2996808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4CAFDE8C-4E95-5E89-B7F1-7FBAF56BAA80}"/>
                  </a:ext>
                </a:extLst>
              </p:cNvPr>
              <p:cNvSpPr/>
              <p:nvPr/>
            </p:nvSpPr>
            <p:spPr>
              <a:xfrm>
                <a:off x="3354114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4840053D-D620-DF8C-D0C6-1C54F7F41E2F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9EB8CF74-0A71-8E44-E9E2-36B42CE1DAFD}"/>
                  </a:ext>
                </a:extLst>
              </p:cNvPr>
              <p:cNvSpPr/>
              <p:nvPr/>
            </p:nvSpPr>
            <p:spPr>
              <a:xfrm>
                <a:off x="3354114" y="379050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E573922D-FBCF-24ED-9C20-68F4951C4C41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C2FD263-F331-9BA0-0828-7249D9727B0C}"/>
                  </a:ext>
                </a:extLst>
              </p:cNvPr>
              <p:cNvSpPr/>
              <p:nvPr/>
            </p:nvSpPr>
            <p:spPr>
              <a:xfrm>
                <a:off x="2639501" y="4147811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8" name="矩形 637">
              <a:extLst>
                <a:ext uri="{FF2B5EF4-FFF2-40B4-BE49-F238E27FC236}">
                  <a16:creationId xmlns:a16="http://schemas.microsoft.com/office/drawing/2014/main" id="{BDB7C654-BCDB-4C7B-4295-A0D3FF8986E3}"/>
                </a:ext>
              </a:extLst>
            </p:cNvPr>
            <p:cNvSpPr/>
            <p:nvPr/>
          </p:nvSpPr>
          <p:spPr>
            <a:xfrm>
              <a:off x="2282195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9" name="矩形 638">
              <a:extLst>
                <a:ext uri="{FF2B5EF4-FFF2-40B4-BE49-F238E27FC236}">
                  <a16:creationId xmlns:a16="http://schemas.microsoft.com/office/drawing/2014/main" id="{7695D207-7533-FFB8-4B35-5147E2E1AD03}"/>
                </a:ext>
              </a:extLst>
            </p:cNvPr>
            <p:cNvSpPr/>
            <p:nvPr/>
          </p:nvSpPr>
          <p:spPr>
            <a:xfrm>
              <a:off x="3711420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640" name="组合 639">
              <a:extLst>
                <a:ext uri="{FF2B5EF4-FFF2-40B4-BE49-F238E27FC236}">
                  <a16:creationId xmlns:a16="http://schemas.microsoft.com/office/drawing/2014/main" id="{1868D610-67CF-A226-2AE1-9AD07B7529B7}"/>
                </a:ext>
              </a:extLst>
            </p:cNvPr>
            <p:cNvGrpSpPr/>
            <p:nvPr/>
          </p:nvGrpSpPr>
          <p:grpSpPr>
            <a:xfrm>
              <a:off x="4068727" y="3433199"/>
              <a:ext cx="1071918" cy="1071918"/>
              <a:chOff x="4068727" y="3433199"/>
              <a:chExt cx="1071918" cy="1071918"/>
            </a:xfrm>
          </p:grpSpPr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285A17F5-6737-51C8-EB5C-F6B7856919BC}"/>
                  </a:ext>
                </a:extLst>
              </p:cNvPr>
              <p:cNvSpPr/>
              <p:nvPr/>
            </p:nvSpPr>
            <p:spPr>
              <a:xfrm>
                <a:off x="406872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A5C650B5-00C7-49AF-C366-4CBDC01EF903}"/>
                  </a:ext>
                </a:extLst>
              </p:cNvPr>
              <p:cNvSpPr/>
              <p:nvPr/>
            </p:nvSpPr>
            <p:spPr>
              <a:xfrm>
                <a:off x="442603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F0F2E35C-A56C-875F-82B8-E873D039A7B9}"/>
                  </a:ext>
                </a:extLst>
              </p:cNvPr>
              <p:cNvSpPr/>
              <p:nvPr/>
            </p:nvSpPr>
            <p:spPr>
              <a:xfrm>
                <a:off x="478333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7C65FCD8-27B5-F6A9-B9D8-6198112AF49E}"/>
                  </a:ext>
                </a:extLst>
              </p:cNvPr>
              <p:cNvSpPr/>
              <p:nvPr/>
            </p:nvSpPr>
            <p:spPr>
              <a:xfrm>
                <a:off x="406872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FBDE458A-DC62-1F0E-370A-AB78BFC29BB5}"/>
                  </a:ext>
                </a:extLst>
              </p:cNvPr>
              <p:cNvSpPr/>
              <p:nvPr/>
            </p:nvSpPr>
            <p:spPr>
              <a:xfrm>
                <a:off x="442603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C3CEBCD6-EE85-6FE3-F3FB-7AF37D866ED6}"/>
                  </a:ext>
                </a:extLst>
              </p:cNvPr>
              <p:cNvSpPr/>
              <p:nvPr/>
            </p:nvSpPr>
            <p:spPr>
              <a:xfrm>
                <a:off x="478333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5100014A-DC3C-F7CC-CB79-2B3B4EC53FF2}"/>
                  </a:ext>
                </a:extLst>
              </p:cNvPr>
              <p:cNvSpPr/>
              <p:nvPr/>
            </p:nvSpPr>
            <p:spPr>
              <a:xfrm>
                <a:off x="406872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44C2D4F4-6A78-7325-ABDF-0E1AB802A65E}"/>
                  </a:ext>
                </a:extLst>
              </p:cNvPr>
              <p:cNvSpPr/>
              <p:nvPr/>
            </p:nvSpPr>
            <p:spPr>
              <a:xfrm>
                <a:off x="442603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92B48FD6-8111-E229-79E2-6FCC104DDC2B}"/>
                  </a:ext>
                </a:extLst>
              </p:cNvPr>
              <p:cNvSpPr/>
              <p:nvPr/>
            </p:nvSpPr>
            <p:spPr>
              <a:xfrm>
                <a:off x="478333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41" name="矩形 640">
              <a:extLst>
                <a:ext uri="{FF2B5EF4-FFF2-40B4-BE49-F238E27FC236}">
                  <a16:creationId xmlns:a16="http://schemas.microsoft.com/office/drawing/2014/main" id="{2308D68B-772E-3FF8-934E-1D2EF4960321}"/>
                </a:ext>
              </a:extLst>
            </p:cNvPr>
            <p:cNvSpPr/>
            <p:nvPr/>
          </p:nvSpPr>
          <p:spPr>
            <a:xfrm>
              <a:off x="4426032" y="306749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78" name="矩形 677">
            <a:extLst>
              <a:ext uri="{FF2B5EF4-FFF2-40B4-BE49-F238E27FC236}">
                <a16:creationId xmlns:a16="http://schemas.microsoft.com/office/drawing/2014/main" id="{1729C51C-9AFC-371F-86F0-34B3944ADC83}"/>
              </a:ext>
            </a:extLst>
          </p:cNvPr>
          <p:cNvSpPr/>
          <p:nvPr/>
        </p:nvSpPr>
        <p:spPr>
          <a:xfrm>
            <a:off x="1210275" y="3435531"/>
            <a:ext cx="1071920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79" name="矩形 678">
            <a:extLst>
              <a:ext uri="{FF2B5EF4-FFF2-40B4-BE49-F238E27FC236}">
                <a16:creationId xmlns:a16="http://schemas.microsoft.com/office/drawing/2014/main" id="{628C83EE-91D0-CBA5-B339-A0549293ABE1}"/>
              </a:ext>
            </a:extLst>
          </p:cNvPr>
          <p:cNvSpPr/>
          <p:nvPr/>
        </p:nvSpPr>
        <p:spPr>
          <a:xfrm>
            <a:off x="2996794" y="3433197"/>
            <a:ext cx="357307" cy="1072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0" name="矩形 679">
            <a:extLst>
              <a:ext uri="{FF2B5EF4-FFF2-40B4-BE49-F238E27FC236}">
                <a16:creationId xmlns:a16="http://schemas.microsoft.com/office/drawing/2014/main" id="{072641AF-7610-6848-E2CA-7F2AE757FF32}"/>
              </a:ext>
            </a:extLst>
          </p:cNvPr>
          <p:cNvSpPr/>
          <p:nvPr/>
        </p:nvSpPr>
        <p:spPr>
          <a:xfrm>
            <a:off x="4426006" y="3433198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1" name="矩形 680">
            <a:extLst>
              <a:ext uri="{FF2B5EF4-FFF2-40B4-BE49-F238E27FC236}">
                <a16:creationId xmlns:a16="http://schemas.microsoft.com/office/drawing/2014/main" id="{BD6460A3-13D6-8164-945E-EDD821AA18BA}"/>
              </a:ext>
            </a:extLst>
          </p:cNvPr>
          <p:cNvSpPr/>
          <p:nvPr/>
        </p:nvSpPr>
        <p:spPr>
          <a:xfrm>
            <a:off x="4425978" y="3433198"/>
            <a:ext cx="357333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2" name="矩形 681">
            <a:extLst>
              <a:ext uri="{FF2B5EF4-FFF2-40B4-BE49-F238E27FC236}">
                <a16:creationId xmlns:a16="http://schemas.microsoft.com/office/drawing/2014/main" id="{3A583287-8D0D-2FCE-52A5-4FCBA2006760}"/>
              </a:ext>
            </a:extLst>
          </p:cNvPr>
          <p:cNvSpPr/>
          <p:nvPr/>
        </p:nvSpPr>
        <p:spPr>
          <a:xfrm>
            <a:off x="4426030" y="343553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3" name="矩形 682">
            <a:extLst>
              <a:ext uri="{FF2B5EF4-FFF2-40B4-BE49-F238E27FC236}">
                <a16:creationId xmlns:a16="http://schemas.microsoft.com/office/drawing/2014/main" id="{437BDDDF-8FFE-AFCF-C141-A7BB48A793FE}"/>
              </a:ext>
            </a:extLst>
          </p:cNvPr>
          <p:cNvSpPr/>
          <p:nvPr/>
        </p:nvSpPr>
        <p:spPr>
          <a:xfrm>
            <a:off x="4425978" y="3435531"/>
            <a:ext cx="357333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84" name="组合 683">
            <a:extLst>
              <a:ext uri="{FF2B5EF4-FFF2-40B4-BE49-F238E27FC236}">
                <a16:creationId xmlns:a16="http://schemas.microsoft.com/office/drawing/2014/main" id="{B6D1AEF9-E696-25A9-3018-F855D38A0CDC}"/>
              </a:ext>
            </a:extLst>
          </p:cNvPr>
          <p:cNvGrpSpPr/>
          <p:nvPr/>
        </p:nvGrpSpPr>
        <p:grpSpPr>
          <a:xfrm>
            <a:off x="1210276" y="4505117"/>
            <a:ext cx="3930369" cy="1794926"/>
            <a:chOff x="1210276" y="4505117"/>
            <a:chExt cx="3930369" cy="1794926"/>
          </a:xfrm>
        </p:grpSpPr>
        <p:sp>
          <p:nvSpPr>
            <p:cNvPr id="685" name="矩形 684">
              <a:extLst>
                <a:ext uri="{FF2B5EF4-FFF2-40B4-BE49-F238E27FC236}">
                  <a16:creationId xmlns:a16="http://schemas.microsoft.com/office/drawing/2014/main" id="{76353B42-152D-EDFB-72CC-0FA7F295733E}"/>
                </a:ext>
              </a:extLst>
            </p:cNvPr>
            <p:cNvSpPr/>
            <p:nvPr/>
          </p:nvSpPr>
          <p:spPr>
            <a:xfrm>
              <a:off x="1567583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6" name="矩形 685">
              <a:extLst>
                <a:ext uri="{FF2B5EF4-FFF2-40B4-BE49-F238E27FC236}">
                  <a16:creationId xmlns:a16="http://schemas.microsoft.com/office/drawing/2014/main" id="{19A97890-C006-54B2-BC53-BE7F2D212071}"/>
                </a:ext>
              </a:extLst>
            </p:cNvPr>
            <p:cNvSpPr/>
            <p:nvPr/>
          </p:nvSpPr>
          <p:spPr>
            <a:xfrm>
              <a:off x="2996808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7" name="矩形 686">
              <a:extLst>
                <a:ext uri="{FF2B5EF4-FFF2-40B4-BE49-F238E27FC236}">
                  <a16:creationId xmlns:a16="http://schemas.microsoft.com/office/drawing/2014/main" id="{DE0E947D-D368-74BC-D6E6-66D16C461CD6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8" name="矩形 687">
              <a:extLst>
                <a:ext uri="{FF2B5EF4-FFF2-40B4-BE49-F238E27FC236}">
                  <a16:creationId xmlns:a16="http://schemas.microsoft.com/office/drawing/2014/main" id="{34B63474-ACD7-F1F6-89E7-4F8ACB457C09}"/>
                </a:ext>
              </a:extLst>
            </p:cNvPr>
            <p:cNvSpPr/>
            <p:nvPr/>
          </p:nvSpPr>
          <p:spPr>
            <a:xfrm>
              <a:off x="1567583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9" name="矩形 688">
              <a:extLst>
                <a:ext uri="{FF2B5EF4-FFF2-40B4-BE49-F238E27FC236}">
                  <a16:creationId xmlns:a16="http://schemas.microsoft.com/office/drawing/2014/main" id="{855CBA75-11A4-DC4C-A0F4-6C84587E2CB1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0" name="矩形 689">
              <a:extLst>
                <a:ext uri="{FF2B5EF4-FFF2-40B4-BE49-F238E27FC236}">
                  <a16:creationId xmlns:a16="http://schemas.microsoft.com/office/drawing/2014/main" id="{3B89C36D-96EC-16ED-6DE2-CCD164426732}"/>
                </a:ext>
              </a:extLst>
            </p:cNvPr>
            <p:cNvSpPr/>
            <p:nvPr/>
          </p:nvSpPr>
          <p:spPr>
            <a:xfrm>
              <a:off x="1210277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1" name="矩形 690">
              <a:extLst>
                <a:ext uri="{FF2B5EF4-FFF2-40B4-BE49-F238E27FC236}">
                  <a16:creationId xmlns:a16="http://schemas.microsoft.com/office/drawing/2014/main" id="{FC230714-44BF-8D35-28EA-5F25E7398C77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2" name="矩形 691">
              <a:extLst>
                <a:ext uri="{FF2B5EF4-FFF2-40B4-BE49-F238E27FC236}">
                  <a16:creationId xmlns:a16="http://schemas.microsoft.com/office/drawing/2014/main" id="{2DA4D15B-2BFD-3113-F0E9-311293023708}"/>
                </a:ext>
              </a:extLst>
            </p:cNvPr>
            <p:cNvSpPr/>
            <p:nvPr/>
          </p:nvSpPr>
          <p:spPr>
            <a:xfrm>
              <a:off x="1924889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3" name="矩形 692">
              <a:extLst>
                <a:ext uri="{FF2B5EF4-FFF2-40B4-BE49-F238E27FC236}">
                  <a16:creationId xmlns:a16="http://schemas.microsoft.com/office/drawing/2014/main" id="{0B994F93-AEDF-A19A-0B2B-2FE09CFD8746}"/>
                </a:ext>
              </a:extLst>
            </p:cNvPr>
            <p:cNvSpPr/>
            <p:nvPr/>
          </p:nvSpPr>
          <p:spPr>
            <a:xfrm>
              <a:off x="1210277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4" name="矩形 693">
              <a:extLst>
                <a:ext uri="{FF2B5EF4-FFF2-40B4-BE49-F238E27FC236}">
                  <a16:creationId xmlns:a16="http://schemas.microsoft.com/office/drawing/2014/main" id="{A9FD58DF-7519-A208-046F-E121B8494060}"/>
                </a:ext>
              </a:extLst>
            </p:cNvPr>
            <p:cNvSpPr/>
            <p:nvPr/>
          </p:nvSpPr>
          <p:spPr>
            <a:xfrm>
              <a:off x="1567583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5" name="矩形 694">
              <a:extLst>
                <a:ext uri="{FF2B5EF4-FFF2-40B4-BE49-F238E27FC236}">
                  <a16:creationId xmlns:a16="http://schemas.microsoft.com/office/drawing/2014/main" id="{895D5EDF-EDE0-F4E5-FBD5-BD8485C79824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12FD63D5-9ABA-61F0-DF87-F54631E57755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8B9A1337-46F0-B418-43D1-0C3EDE8E6665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8" name="矩形 697">
              <a:extLst>
                <a:ext uri="{FF2B5EF4-FFF2-40B4-BE49-F238E27FC236}">
                  <a16:creationId xmlns:a16="http://schemas.microsoft.com/office/drawing/2014/main" id="{D5A5BC17-1C8F-899C-AF5D-899641CE47CD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9" name="矩形 698">
              <a:extLst>
                <a:ext uri="{FF2B5EF4-FFF2-40B4-BE49-F238E27FC236}">
                  <a16:creationId xmlns:a16="http://schemas.microsoft.com/office/drawing/2014/main" id="{AB0D9273-20D0-202B-0E04-E4EA177865CB}"/>
                </a:ext>
              </a:extLst>
            </p:cNvPr>
            <p:cNvSpPr/>
            <p:nvPr/>
          </p:nvSpPr>
          <p:spPr>
            <a:xfrm>
              <a:off x="1210276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0" name="矩形 699">
              <a:extLst>
                <a:ext uri="{FF2B5EF4-FFF2-40B4-BE49-F238E27FC236}">
                  <a16:creationId xmlns:a16="http://schemas.microsoft.com/office/drawing/2014/main" id="{791B637E-49F7-BB82-C7AD-B36A8C12ADE4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1" name="矩形 700">
              <a:extLst>
                <a:ext uri="{FF2B5EF4-FFF2-40B4-BE49-F238E27FC236}">
                  <a16:creationId xmlns:a16="http://schemas.microsoft.com/office/drawing/2014/main" id="{25EC951B-46B5-69A3-E644-4902E70B9141}"/>
                </a:ext>
              </a:extLst>
            </p:cNvPr>
            <p:cNvSpPr/>
            <p:nvPr/>
          </p:nvSpPr>
          <p:spPr>
            <a:xfrm>
              <a:off x="2639502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2" name="矩形 701">
              <a:extLst>
                <a:ext uri="{FF2B5EF4-FFF2-40B4-BE49-F238E27FC236}">
                  <a16:creationId xmlns:a16="http://schemas.microsoft.com/office/drawing/2014/main" id="{6410ACFC-4FF0-CADD-C081-4DE78D46B235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3" name="矩形 702">
              <a:extLst>
                <a:ext uri="{FF2B5EF4-FFF2-40B4-BE49-F238E27FC236}">
                  <a16:creationId xmlns:a16="http://schemas.microsoft.com/office/drawing/2014/main" id="{D4757223-A49C-9C52-19B3-E155C2A7EF80}"/>
                </a:ext>
              </a:extLst>
            </p:cNvPr>
            <p:cNvSpPr/>
            <p:nvPr/>
          </p:nvSpPr>
          <p:spPr>
            <a:xfrm>
              <a:off x="3354114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4" name="矩形 703">
              <a:extLst>
                <a:ext uri="{FF2B5EF4-FFF2-40B4-BE49-F238E27FC236}">
                  <a16:creationId xmlns:a16="http://schemas.microsoft.com/office/drawing/2014/main" id="{AAB3EE38-2368-6AF7-0BE2-3E05E24B4BEE}"/>
                </a:ext>
              </a:extLst>
            </p:cNvPr>
            <p:cNvSpPr/>
            <p:nvPr/>
          </p:nvSpPr>
          <p:spPr>
            <a:xfrm>
              <a:off x="2639502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5" name="矩形 704">
              <a:extLst>
                <a:ext uri="{FF2B5EF4-FFF2-40B4-BE49-F238E27FC236}">
                  <a16:creationId xmlns:a16="http://schemas.microsoft.com/office/drawing/2014/main" id="{07EE7DAD-C256-E7F9-000B-9C7F2E06133A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6" name="矩形 705">
              <a:extLst>
                <a:ext uri="{FF2B5EF4-FFF2-40B4-BE49-F238E27FC236}">
                  <a16:creationId xmlns:a16="http://schemas.microsoft.com/office/drawing/2014/main" id="{ED16A501-24AA-2244-4B21-68F59D4CECEA}"/>
                </a:ext>
              </a:extLst>
            </p:cNvPr>
            <p:cNvSpPr/>
            <p:nvPr/>
          </p:nvSpPr>
          <p:spPr>
            <a:xfrm>
              <a:off x="3354114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7" name="矩形 706">
              <a:extLst>
                <a:ext uri="{FF2B5EF4-FFF2-40B4-BE49-F238E27FC236}">
                  <a16:creationId xmlns:a16="http://schemas.microsoft.com/office/drawing/2014/main" id="{72C40FDC-B10F-81AF-A728-D8EE9265D2E9}"/>
                </a:ext>
              </a:extLst>
            </p:cNvPr>
            <p:cNvSpPr/>
            <p:nvPr/>
          </p:nvSpPr>
          <p:spPr>
            <a:xfrm>
              <a:off x="2639502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8" name="矩形 707">
              <a:extLst>
                <a:ext uri="{FF2B5EF4-FFF2-40B4-BE49-F238E27FC236}">
                  <a16:creationId xmlns:a16="http://schemas.microsoft.com/office/drawing/2014/main" id="{2F5982AB-5FAE-B171-D1C4-D30AEF09A1B0}"/>
                </a:ext>
              </a:extLst>
            </p:cNvPr>
            <p:cNvSpPr/>
            <p:nvPr/>
          </p:nvSpPr>
          <p:spPr>
            <a:xfrm>
              <a:off x="2996808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9" name="矩形 708">
              <a:extLst>
                <a:ext uri="{FF2B5EF4-FFF2-40B4-BE49-F238E27FC236}">
                  <a16:creationId xmlns:a16="http://schemas.microsoft.com/office/drawing/2014/main" id="{8BEE7AA5-23F5-697A-0805-363B10A64D0F}"/>
                </a:ext>
              </a:extLst>
            </p:cNvPr>
            <p:cNvSpPr/>
            <p:nvPr/>
          </p:nvSpPr>
          <p:spPr>
            <a:xfrm>
              <a:off x="3354114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0" name="矩形 709">
              <a:extLst>
                <a:ext uri="{FF2B5EF4-FFF2-40B4-BE49-F238E27FC236}">
                  <a16:creationId xmlns:a16="http://schemas.microsoft.com/office/drawing/2014/main" id="{53F59AE5-34A6-16A7-280C-71C935E9A583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1" name="矩形 710">
              <a:extLst>
                <a:ext uri="{FF2B5EF4-FFF2-40B4-BE49-F238E27FC236}">
                  <a16:creationId xmlns:a16="http://schemas.microsoft.com/office/drawing/2014/main" id="{F350BDD3-F5DC-EC48-7F54-107965D31DD0}"/>
                </a:ext>
              </a:extLst>
            </p:cNvPr>
            <p:cNvSpPr/>
            <p:nvPr/>
          </p:nvSpPr>
          <p:spPr>
            <a:xfrm>
              <a:off x="3354114" y="5585430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2" name="矩形 711">
              <a:extLst>
                <a:ext uri="{FF2B5EF4-FFF2-40B4-BE49-F238E27FC236}">
                  <a16:creationId xmlns:a16="http://schemas.microsoft.com/office/drawing/2014/main" id="{51BFD669-8C54-F857-1283-AC80BEC422B3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3" name="矩形 712">
              <a:extLst>
                <a:ext uri="{FF2B5EF4-FFF2-40B4-BE49-F238E27FC236}">
                  <a16:creationId xmlns:a16="http://schemas.microsoft.com/office/drawing/2014/main" id="{3F5C7CED-E9C8-E96D-0C4D-40B22FA046F7}"/>
                </a:ext>
              </a:extLst>
            </p:cNvPr>
            <p:cNvSpPr/>
            <p:nvPr/>
          </p:nvSpPr>
          <p:spPr>
            <a:xfrm>
              <a:off x="2639501" y="5942737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4" name="矩形 713">
              <a:extLst>
                <a:ext uri="{FF2B5EF4-FFF2-40B4-BE49-F238E27FC236}">
                  <a16:creationId xmlns:a16="http://schemas.microsoft.com/office/drawing/2014/main" id="{3F263F35-2F54-AACB-0682-BB23AD72F64E}"/>
                </a:ext>
              </a:extLst>
            </p:cNvPr>
            <p:cNvSpPr/>
            <p:nvPr/>
          </p:nvSpPr>
          <p:spPr>
            <a:xfrm>
              <a:off x="2282195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5" name="矩形 714">
              <a:extLst>
                <a:ext uri="{FF2B5EF4-FFF2-40B4-BE49-F238E27FC236}">
                  <a16:creationId xmlns:a16="http://schemas.microsoft.com/office/drawing/2014/main" id="{A5643317-12B1-F53B-2F4A-7435DCE1BB86}"/>
                </a:ext>
              </a:extLst>
            </p:cNvPr>
            <p:cNvSpPr/>
            <p:nvPr/>
          </p:nvSpPr>
          <p:spPr>
            <a:xfrm>
              <a:off x="3711420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16" name="组合 715">
              <a:extLst>
                <a:ext uri="{FF2B5EF4-FFF2-40B4-BE49-F238E27FC236}">
                  <a16:creationId xmlns:a16="http://schemas.microsoft.com/office/drawing/2014/main" id="{D6E2235E-D372-C449-C463-E932A43965FC}"/>
                </a:ext>
              </a:extLst>
            </p:cNvPr>
            <p:cNvGrpSpPr/>
            <p:nvPr/>
          </p:nvGrpSpPr>
          <p:grpSpPr>
            <a:xfrm>
              <a:off x="4068727" y="5228125"/>
              <a:ext cx="1071918" cy="1071918"/>
              <a:chOff x="4068727" y="5228125"/>
              <a:chExt cx="1071918" cy="1071918"/>
            </a:xfrm>
          </p:grpSpPr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30DAB138-BF40-AEA8-1626-B8A5E16C8690}"/>
                  </a:ext>
                </a:extLst>
              </p:cNvPr>
              <p:cNvSpPr/>
              <p:nvPr/>
            </p:nvSpPr>
            <p:spPr>
              <a:xfrm>
                <a:off x="4068727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71D2C276-7DDD-E74F-1168-43A9D5D9CA7F}"/>
                  </a:ext>
                </a:extLst>
              </p:cNvPr>
              <p:cNvSpPr/>
              <p:nvPr/>
            </p:nvSpPr>
            <p:spPr>
              <a:xfrm>
                <a:off x="4426033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3FDCEF8A-A416-CCEB-6D00-DD880065CD3A}"/>
                  </a:ext>
                </a:extLst>
              </p:cNvPr>
              <p:cNvSpPr/>
              <p:nvPr/>
            </p:nvSpPr>
            <p:spPr>
              <a:xfrm>
                <a:off x="4783339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1A5A7318-654D-3CA8-71E8-20482D6FA878}"/>
                  </a:ext>
                </a:extLst>
              </p:cNvPr>
              <p:cNvSpPr/>
              <p:nvPr/>
            </p:nvSpPr>
            <p:spPr>
              <a:xfrm>
                <a:off x="4068727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4BD9D302-08DA-5216-130F-7C2A1F831F78}"/>
                  </a:ext>
                </a:extLst>
              </p:cNvPr>
              <p:cNvSpPr/>
              <p:nvPr/>
            </p:nvSpPr>
            <p:spPr>
              <a:xfrm>
                <a:off x="4426033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563C1D5B-81C8-4FC3-09B1-E74417F5D478}"/>
                  </a:ext>
                </a:extLst>
              </p:cNvPr>
              <p:cNvSpPr/>
              <p:nvPr/>
            </p:nvSpPr>
            <p:spPr>
              <a:xfrm>
                <a:off x="4783339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4CB00A69-A8B4-C115-A1FC-8AE4013CDF9D}"/>
                  </a:ext>
                </a:extLst>
              </p:cNvPr>
              <p:cNvSpPr/>
              <p:nvPr/>
            </p:nvSpPr>
            <p:spPr>
              <a:xfrm>
                <a:off x="4068727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931FD155-00E8-F0A1-C0B9-AA27E72634E8}"/>
                  </a:ext>
                </a:extLst>
              </p:cNvPr>
              <p:cNvSpPr/>
              <p:nvPr/>
            </p:nvSpPr>
            <p:spPr>
              <a:xfrm>
                <a:off x="4426033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70558FFC-2E06-5F0B-5AEB-5CCE928F1103}"/>
                  </a:ext>
                </a:extLst>
              </p:cNvPr>
              <p:cNvSpPr/>
              <p:nvPr/>
            </p:nvSpPr>
            <p:spPr>
              <a:xfrm>
                <a:off x="4783339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17" name="矩形 716">
              <a:extLst>
                <a:ext uri="{FF2B5EF4-FFF2-40B4-BE49-F238E27FC236}">
                  <a16:creationId xmlns:a16="http://schemas.microsoft.com/office/drawing/2014/main" id="{2039753E-F149-FE99-161D-4FE10BFCDDB8}"/>
                </a:ext>
              </a:extLst>
            </p:cNvPr>
            <p:cNvSpPr/>
            <p:nvPr/>
          </p:nvSpPr>
          <p:spPr>
            <a:xfrm>
              <a:off x="4426032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64FDE590-5F3D-09FD-5F44-7BF7B42AAAE3}"/>
                </a:ext>
              </a:extLst>
            </p:cNvPr>
            <p:cNvSpPr/>
            <p:nvPr/>
          </p:nvSpPr>
          <p:spPr>
            <a:xfrm>
              <a:off x="4426032" y="4505117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9" name="矩形 718">
              <a:extLst>
                <a:ext uri="{FF2B5EF4-FFF2-40B4-BE49-F238E27FC236}">
                  <a16:creationId xmlns:a16="http://schemas.microsoft.com/office/drawing/2014/main" id="{5B5FC27D-0BB6-83D8-93B2-5C0967431F9C}"/>
                </a:ext>
              </a:extLst>
            </p:cNvPr>
            <p:cNvSpPr/>
            <p:nvPr/>
          </p:nvSpPr>
          <p:spPr>
            <a:xfrm>
              <a:off x="4426032" y="4875496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29" name="矩形 728">
            <a:extLst>
              <a:ext uri="{FF2B5EF4-FFF2-40B4-BE49-F238E27FC236}">
                <a16:creationId xmlns:a16="http://schemas.microsoft.com/office/drawing/2014/main" id="{72514814-6ACA-5666-53F2-2873F73DF979}"/>
              </a:ext>
            </a:extLst>
          </p:cNvPr>
          <p:cNvSpPr/>
          <p:nvPr/>
        </p:nvSpPr>
        <p:spPr>
          <a:xfrm>
            <a:off x="1210275" y="5942736"/>
            <a:ext cx="1071920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0" name="矩形 729">
            <a:extLst>
              <a:ext uri="{FF2B5EF4-FFF2-40B4-BE49-F238E27FC236}">
                <a16:creationId xmlns:a16="http://schemas.microsoft.com/office/drawing/2014/main" id="{7BDA77A9-4F5A-BB32-8430-502EA0758941}"/>
              </a:ext>
            </a:extLst>
          </p:cNvPr>
          <p:cNvSpPr/>
          <p:nvPr/>
        </p:nvSpPr>
        <p:spPr>
          <a:xfrm>
            <a:off x="3354100" y="5226227"/>
            <a:ext cx="357317" cy="1072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2" name="矩形 731">
            <a:extLst>
              <a:ext uri="{FF2B5EF4-FFF2-40B4-BE49-F238E27FC236}">
                <a16:creationId xmlns:a16="http://schemas.microsoft.com/office/drawing/2014/main" id="{F0B3E79D-7466-A7A8-5CCB-B2D02E235B7B}"/>
              </a:ext>
            </a:extLst>
          </p:cNvPr>
          <p:cNvSpPr/>
          <p:nvPr/>
        </p:nvSpPr>
        <p:spPr>
          <a:xfrm>
            <a:off x="4783308" y="5941789"/>
            <a:ext cx="357333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D2E221FC-3564-BF77-BFB0-62190E271BDB}"/>
              </a:ext>
            </a:extLst>
          </p:cNvPr>
          <p:cNvSpPr/>
          <p:nvPr/>
        </p:nvSpPr>
        <p:spPr>
          <a:xfrm>
            <a:off x="4783311" y="5941789"/>
            <a:ext cx="357332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8708B6-D3BA-F0F8-FD53-089F14649C22}"/>
              </a:ext>
            </a:extLst>
          </p:cNvPr>
          <p:cNvGrpSpPr/>
          <p:nvPr/>
        </p:nvGrpSpPr>
        <p:grpSpPr>
          <a:xfrm>
            <a:off x="8301927" y="2897239"/>
            <a:ext cx="1071918" cy="1071918"/>
            <a:chOff x="8301927" y="2897239"/>
            <a:chExt cx="1071918" cy="10719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801F655-3B00-6BE0-9E68-2D09F3082BCD}"/>
                </a:ext>
              </a:extLst>
            </p:cNvPr>
            <p:cNvSpPr/>
            <p:nvPr/>
          </p:nvSpPr>
          <p:spPr>
            <a:xfrm>
              <a:off x="9016539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CEC934-1C99-A97D-1CDA-80EA285DC78D}"/>
                </a:ext>
              </a:extLst>
            </p:cNvPr>
            <p:cNvSpPr/>
            <p:nvPr/>
          </p:nvSpPr>
          <p:spPr>
            <a:xfrm>
              <a:off x="8301927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7A2EC2-169E-3CB6-9D74-8493C5E642F5}"/>
                </a:ext>
              </a:extLst>
            </p:cNvPr>
            <p:cNvSpPr/>
            <p:nvPr/>
          </p:nvSpPr>
          <p:spPr>
            <a:xfrm>
              <a:off x="8659233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918D6EC-FF69-F8E6-5E10-A211D65D1184}"/>
                </a:ext>
              </a:extLst>
            </p:cNvPr>
            <p:cNvSpPr/>
            <p:nvPr/>
          </p:nvSpPr>
          <p:spPr>
            <a:xfrm>
              <a:off x="9016539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0F5EE7-5FF8-3536-BC09-372F65F32FC6}"/>
                </a:ext>
              </a:extLst>
            </p:cNvPr>
            <p:cNvSpPr/>
            <p:nvPr/>
          </p:nvSpPr>
          <p:spPr>
            <a:xfrm>
              <a:off x="8301927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0EAF176-474D-68F3-3477-8C08885A6C00}"/>
                </a:ext>
              </a:extLst>
            </p:cNvPr>
            <p:cNvSpPr/>
            <p:nvPr/>
          </p:nvSpPr>
          <p:spPr>
            <a:xfrm>
              <a:off x="8659233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80BE7D-1C2B-4041-51AA-488C59742761}"/>
                </a:ext>
              </a:extLst>
            </p:cNvPr>
            <p:cNvSpPr/>
            <p:nvPr/>
          </p:nvSpPr>
          <p:spPr>
            <a:xfrm>
              <a:off x="9016539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8DE4C9-F694-B05C-E290-A07483AE1F30}"/>
                </a:ext>
              </a:extLst>
            </p:cNvPr>
            <p:cNvSpPr/>
            <p:nvPr/>
          </p:nvSpPr>
          <p:spPr>
            <a:xfrm>
              <a:off x="8301927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41622E-16AB-9B77-D262-D654048436BA}"/>
                </a:ext>
              </a:extLst>
            </p:cNvPr>
            <p:cNvSpPr/>
            <p:nvPr/>
          </p:nvSpPr>
          <p:spPr>
            <a:xfrm>
              <a:off x="8659233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6A12553D-4F50-FB17-7411-42510FC3C8FD}"/>
              </a:ext>
            </a:extLst>
          </p:cNvPr>
          <p:cNvSpPr/>
          <p:nvPr/>
        </p:nvSpPr>
        <p:spPr>
          <a:xfrm>
            <a:off x="8301927" y="2897239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21B654-E0CA-F8FF-3156-FE4209E67E83}"/>
              </a:ext>
            </a:extLst>
          </p:cNvPr>
          <p:cNvSpPr/>
          <p:nvPr/>
        </p:nvSpPr>
        <p:spPr>
          <a:xfrm>
            <a:off x="8659233" y="2897239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468243-4F80-6665-005E-0D20B54A9890}"/>
              </a:ext>
            </a:extLst>
          </p:cNvPr>
          <p:cNvSpPr/>
          <p:nvPr/>
        </p:nvSpPr>
        <p:spPr>
          <a:xfrm>
            <a:off x="8659233" y="3254545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7E74E4-6501-8B30-DD18-27D36B65EADC}"/>
              </a:ext>
            </a:extLst>
          </p:cNvPr>
          <p:cNvSpPr/>
          <p:nvPr/>
        </p:nvSpPr>
        <p:spPr>
          <a:xfrm>
            <a:off x="9016535" y="3254545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515C65-13A9-9055-7DB8-2533B6B5C440}"/>
              </a:ext>
            </a:extLst>
          </p:cNvPr>
          <p:cNvSpPr/>
          <p:nvPr/>
        </p:nvSpPr>
        <p:spPr>
          <a:xfrm>
            <a:off x="8301922" y="361185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64E66E-1D53-FF10-6A99-1FDE9C163000}"/>
              </a:ext>
            </a:extLst>
          </p:cNvPr>
          <p:cNvSpPr/>
          <p:nvPr/>
        </p:nvSpPr>
        <p:spPr>
          <a:xfrm>
            <a:off x="8659229" y="361185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1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D479463B-A9BB-3BD2-0DEF-8B724B1BA182}"/>
              </a:ext>
            </a:extLst>
          </p:cNvPr>
          <p:cNvGrpSpPr/>
          <p:nvPr/>
        </p:nvGrpSpPr>
        <p:grpSpPr>
          <a:xfrm>
            <a:off x="8301927" y="2897239"/>
            <a:ext cx="1071918" cy="1071918"/>
            <a:chOff x="8301927" y="2897239"/>
            <a:chExt cx="1071918" cy="1071918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F3BF1205-25A8-0CAD-A06C-438147CD765D}"/>
                </a:ext>
              </a:extLst>
            </p:cNvPr>
            <p:cNvSpPr/>
            <p:nvPr/>
          </p:nvSpPr>
          <p:spPr>
            <a:xfrm>
              <a:off x="9016539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0A83929-FA2C-F346-02FA-D0911B9B666C}"/>
                </a:ext>
              </a:extLst>
            </p:cNvPr>
            <p:cNvSpPr/>
            <p:nvPr/>
          </p:nvSpPr>
          <p:spPr>
            <a:xfrm>
              <a:off x="8301927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3862A29-2851-8AB0-F3A2-F76BDBBF1521}"/>
                </a:ext>
              </a:extLst>
            </p:cNvPr>
            <p:cNvSpPr/>
            <p:nvPr/>
          </p:nvSpPr>
          <p:spPr>
            <a:xfrm>
              <a:off x="8659233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D88B3720-E0F3-F54F-259B-670F480FA25D}"/>
                </a:ext>
              </a:extLst>
            </p:cNvPr>
            <p:cNvSpPr/>
            <p:nvPr/>
          </p:nvSpPr>
          <p:spPr>
            <a:xfrm>
              <a:off x="9016539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59707E1C-5DB0-2552-F681-FF592B95FA4A}"/>
                </a:ext>
              </a:extLst>
            </p:cNvPr>
            <p:cNvSpPr/>
            <p:nvPr/>
          </p:nvSpPr>
          <p:spPr>
            <a:xfrm>
              <a:off x="8301927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F53E7A7C-61E3-72DF-0A06-91E6C2F36F66}"/>
                </a:ext>
              </a:extLst>
            </p:cNvPr>
            <p:cNvSpPr/>
            <p:nvPr/>
          </p:nvSpPr>
          <p:spPr>
            <a:xfrm>
              <a:off x="8659233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7D75CB35-F8C9-AC46-8482-07F14855EC5B}"/>
                </a:ext>
              </a:extLst>
            </p:cNvPr>
            <p:cNvSpPr/>
            <p:nvPr/>
          </p:nvSpPr>
          <p:spPr>
            <a:xfrm>
              <a:off x="9016539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D5026490-647F-3165-0A63-3E3363A1164B}"/>
                </a:ext>
              </a:extLst>
            </p:cNvPr>
            <p:cNvSpPr/>
            <p:nvPr/>
          </p:nvSpPr>
          <p:spPr>
            <a:xfrm>
              <a:off x="8301927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A9193269-D7B6-209C-66C4-A82DB61A7306}"/>
                </a:ext>
              </a:extLst>
            </p:cNvPr>
            <p:cNvSpPr/>
            <p:nvPr/>
          </p:nvSpPr>
          <p:spPr>
            <a:xfrm>
              <a:off x="8659233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CE9A503-9102-D836-1466-2721082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SpGEMM</a:t>
            </a:r>
            <a:r>
              <a:rPr kumimoji="1" lang="en-US" altLang="zh-CN" dirty="0"/>
              <a:t> Pattern: Outer-product</a:t>
            </a:r>
            <a:endParaRPr kumimoji="1" lang="zh-CN" altLang="en-US" dirty="0"/>
          </a:p>
        </p:txBody>
      </p:sp>
      <p:grpSp>
        <p:nvGrpSpPr>
          <p:cNvPr id="587" name="组合 586">
            <a:extLst>
              <a:ext uri="{FF2B5EF4-FFF2-40B4-BE49-F238E27FC236}">
                <a16:creationId xmlns:a16="http://schemas.microsoft.com/office/drawing/2014/main" id="{D8ED50E9-979A-AE12-4866-19EE822E1EE8}"/>
              </a:ext>
            </a:extLst>
          </p:cNvPr>
          <p:cNvGrpSpPr/>
          <p:nvPr/>
        </p:nvGrpSpPr>
        <p:grpSpPr>
          <a:xfrm>
            <a:off x="1210276" y="1995578"/>
            <a:ext cx="3930369" cy="1071918"/>
            <a:chOff x="1210276" y="1995578"/>
            <a:chExt cx="3930369" cy="1071918"/>
          </a:xfrm>
        </p:grpSpPr>
        <p:grpSp>
          <p:nvGrpSpPr>
            <p:cNvPr id="588" name="组合 587">
              <a:extLst>
                <a:ext uri="{FF2B5EF4-FFF2-40B4-BE49-F238E27FC236}">
                  <a16:creationId xmlns:a16="http://schemas.microsoft.com/office/drawing/2014/main" id="{6CA9A85D-0DD5-D83E-A196-21995407E172}"/>
                </a:ext>
              </a:extLst>
            </p:cNvPr>
            <p:cNvGrpSpPr/>
            <p:nvPr/>
          </p:nvGrpSpPr>
          <p:grpSpPr>
            <a:xfrm>
              <a:off x="1210276" y="1995578"/>
              <a:ext cx="1071919" cy="1071918"/>
              <a:chOff x="1210276" y="1995578"/>
              <a:chExt cx="1071919" cy="1071918"/>
            </a:xfrm>
          </p:grpSpPr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C0E66682-4C1B-71DB-3164-F904BEEB07BE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F8BD4384-86C0-76D3-EC67-577282245F53}"/>
                  </a:ext>
                </a:extLst>
              </p:cNvPr>
              <p:cNvSpPr/>
              <p:nvPr/>
            </p:nvSpPr>
            <p:spPr>
              <a:xfrm>
                <a:off x="156758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07189AED-AAFE-A865-3B93-03E28024F75F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BC86FE7F-EB55-0A8E-EF49-05618E4FBC20}"/>
                  </a:ext>
                </a:extLst>
              </p:cNvPr>
              <p:cNvSpPr/>
              <p:nvPr/>
            </p:nvSpPr>
            <p:spPr>
              <a:xfrm>
                <a:off x="121027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CF17A5E6-65A1-0B0E-D75C-A8D7100E6769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7C4906D2-6867-DE01-7962-E6530C0E42C4}"/>
                  </a:ext>
                </a:extLst>
              </p:cNvPr>
              <p:cNvSpPr/>
              <p:nvPr/>
            </p:nvSpPr>
            <p:spPr>
              <a:xfrm>
                <a:off x="192488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65454D94-E24E-52F7-64EE-C1AA601C16FA}"/>
                  </a:ext>
                </a:extLst>
              </p:cNvPr>
              <p:cNvSpPr/>
              <p:nvPr/>
            </p:nvSpPr>
            <p:spPr>
              <a:xfrm>
                <a:off x="121027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F943DF6A-3BE1-8A52-BB17-6D5BB9C8EBFB}"/>
                  </a:ext>
                </a:extLst>
              </p:cNvPr>
              <p:cNvSpPr/>
              <p:nvPr/>
            </p:nvSpPr>
            <p:spPr>
              <a:xfrm>
                <a:off x="156758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3DF347A5-33F1-D35E-BCDF-1F93F8211355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56290E51-2817-9356-D6BF-8C8407BED06D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3FE07997-7DB5-1B24-07C0-60509DCFB700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026FB94E-8B18-9FD9-FB08-F545F4C78EBA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89AF6C41-F8E0-220C-3279-823C2A99D3CE}"/>
                  </a:ext>
                </a:extLst>
              </p:cNvPr>
              <p:cNvSpPr/>
              <p:nvPr/>
            </p:nvSpPr>
            <p:spPr>
              <a:xfrm>
                <a:off x="1210276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06A425BF-3CC4-373E-FAD4-F0F98CF309BF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9" name="组合 588">
              <a:extLst>
                <a:ext uri="{FF2B5EF4-FFF2-40B4-BE49-F238E27FC236}">
                  <a16:creationId xmlns:a16="http://schemas.microsoft.com/office/drawing/2014/main" id="{62FA6346-AA83-D09D-E3BC-F39EAEDC2213}"/>
                </a:ext>
              </a:extLst>
            </p:cNvPr>
            <p:cNvGrpSpPr/>
            <p:nvPr/>
          </p:nvGrpSpPr>
          <p:grpSpPr>
            <a:xfrm>
              <a:off x="2639501" y="1995578"/>
              <a:ext cx="1071919" cy="1071918"/>
              <a:chOff x="2639501" y="1995578"/>
              <a:chExt cx="1071919" cy="1071918"/>
            </a:xfrm>
          </p:grpSpPr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808E02FE-5EC5-B740-5680-B92788C6965D}"/>
                  </a:ext>
                </a:extLst>
              </p:cNvPr>
              <p:cNvSpPr/>
              <p:nvPr/>
            </p:nvSpPr>
            <p:spPr>
              <a:xfrm>
                <a:off x="2639502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95E76334-2F33-04C6-092C-20E1D4C88923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A1A1E4DE-9803-B4FF-8460-DBE256B6792A}"/>
                  </a:ext>
                </a:extLst>
              </p:cNvPr>
              <p:cNvSpPr/>
              <p:nvPr/>
            </p:nvSpPr>
            <p:spPr>
              <a:xfrm>
                <a:off x="3354114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5CA51AFA-5C74-9385-FB31-23E828AC5696}"/>
                  </a:ext>
                </a:extLst>
              </p:cNvPr>
              <p:cNvSpPr/>
              <p:nvPr/>
            </p:nvSpPr>
            <p:spPr>
              <a:xfrm>
                <a:off x="2639502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57D01B9C-01E9-43AC-0A45-E9B60FDC90B5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9A886E13-076E-743F-E959-337D08869357}"/>
                  </a:ext>
                </a:extLst>
              </p:cNvPr>
              <p:cNvSpPr/>
              <p:nvPr/>
            </p:nvSpPr>
            <p:spPr>
              <a:xfrm>
                <a:off x="3354114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0E997756-9BE2-146E-B324-63DE287ACC6D}"/>
                  </a:ext>
                </a:extLst>
              </p:cNvPr>
              <p:cNvSpPr/>
              <p:nvPr/>
            </p:nvSpPr>
            <p:spPr>
              <a:xfrm>
                <a:off x="2639502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AB86D3EE-F4F8-8D53-50A1-C19010F085C1}"/>
                  </a:ext>
                </a:extLst>
              </p:cNvPr>
              <p:cNvSpPr/>
              <p:nvPr/>
            </p:nvSpPr>
            <p:spPr>
              <a:xfrm>
                <a:off x="2996808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EE646A76-39F9-19A6-E85D-24298349DC43}"/>
                  </a:ext>
                </a:extLst>
              </p:cNvPr>
              <p:cNvSpPr/>
              <p:nvPr/>
            </p:nvSpPr>
            <p:spPr>
              <a:xfrm>
                <a:off x="3354114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291034C3-BD65-D5DD-EEAB-95FD88B48CAB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B42BA6E8-DA16-EA6A-920D-334E1DDBC5DC}"/>
                  </a:ext>
                </a:extLst>
              </p:cNvPr>
              <p:cNvSpPr/>
              <p:nvPr/>
            </p:nvSpPr>
            <p:spPr>
              <a:xfrm>
                <a:off x="3354114" y="2352883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2219710D-55AB-EA64-3177-2D3B7CB1EA39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6825BAD9-CABA-5500-A97C-2DFF0176101D}"/>
                  </a:ext>
                </a:extLst>
              </p:cNvPr>
              <p:cNvSpPr/>
              <p:nvPr/>
            </p:nvSpPr>
            <p:spPr>
              <a:xfrm>
                <a:off x="2639501" y="2710190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787B0C01-23D3-52F2-EF17-56204CB1B5F2}"/>
                </a:ext>
              </a:extLst>
            </p:cNvPr>
            <p:cNvSpPr/>
            <p:nvPr/>
          </p:nvSpPr>
          <p:spPr>
            <a:xfrm>
              <a:off x="2282195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1" name="矩形 590">
              <a:extLst>
                <a:ext uri="{FF2B5EF4-FFF2-40B4-BE49-F238E27FC236}">
                  <a16:creationId xmlns:a16="http://schemas.microsoft.com/office/drawing/2014/main" id="{345188A1-B57E-3636-5C6F-AF98D4D47E84}"/>
                </a:ext>
              </a:extLst>
            </p:cNvPr>
            <p:cNvSpPr/>
            <p:nvPr/>
          </p:nvSpPr>
          <p:spPr>
            <a:xfrm>
              <a:off x="3711420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92" name="组合 591">
              <a:extLst>
                <a:ext uri="{FF2B5EF4-FFF2-40B4-BE49-F238E27FC236}">
                  <a16:creationId xmlns:a16="http://schemas.microsoft.com/office/drawing/2014/main" id="{B92C8B18-1CEC-EF3D-58D2-8CC4354E689D}"/>
                </a:ext>
              </a:extLst>
            </p:cNvPr>
            <p:cNvGrpSpPr/>
            <p:nvPr/>
          </p:nvGrpSpPr>
          <p:grpSpPr>
            <a:xfrm>
              <a:off x="4068727" y="1995578"/>
              <a:ext cx="1071918" cy="1071918"/>
              <a:chOff x="4068727" y="1995578"/>
              <a:chExt cx="1071918" cy="1071918"/>
            </a:xfrm>
          </p:grpSpPr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BFEC8C2D-39D9-65F2-4D30-642DAF37C411}"/>
                  </a:ext>
                </a:extLst>
              </p:cNvPr>
              <p:cNvSpPr/>
              <p:nvPr/>
            </p:nvSpPr>
            <p:spPr>
              <a:xfrm>
                <a:off x="406872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F972F998-FDB5-EEDC-1D10-A4FA116B8C50}"/>
                  </a:ext>
                </a:extLst>
              </p:cNvPr>
              <p:cNvSpPr/>
              <p:nvPr/>
            </p:nvSpPr>
            <p:spPr>
              <a:xfrm>
                <a:off x="442603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C48EAAC6-2BA3-A070-60AC-7C584EE5363C}"/>
                  </a:ext>
                </a:extLst>
              </p:cNvPr>
              <p:cNvSpPr/>
              <p:nvPr/>
            </p:nvSpPr>
            <p:spPr>
              <a:xfrm>
                <a:off x="478333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0B635179-4E2B-60D7-8670-7D5267CC1303}"/>
                  </a:ext>
                </a:extLst>
              </p:cNvPr>
              <p:cNvSpPr/>
              <p:nvPr/>
            </p:nvSpPr>
            <p:spPr>
              <a:xfrm>
                <a:off x="406872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7235D95A-00D7-4644-5275-148E1033DAF4}"/>
                  </a:ext>
                </a:extLst>
              </p:cNvPr>
              <p:cNvSpPr/>
              <p:nvPr/>
            </p:nvSpPr>
            <p:spPr>
              <a:xfrm>
                <a:off x="442603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FC95AF39-AD29-54F9-668A-26F8DB39C315}"/>
                  </a:ext>
                </a:extLst>
              </p:cNvPr>
              <p:cNvSpPr/>
              <p:nvPr/>
            </p:nvSpPr>
            <p:spPr>
              <a:xfrm>
                <a:off x="478333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2F295680-11B8-176F-20E5-6B8465326501}"/>
                  </a:ext>
                </a:extLst>
              </p:cNvPr>
              <p:cNvSpPr/>
              <p:nvPr/>
            </p:nvSpPr>
            <p:spPr>
              <a:xfrm>
                <a:off x="406872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B24D2BAA-3BF9-E889-E462-38F9248129F5}"/>
                  </a:ext>
                </a:extLst>
              </p:cNvPr>
              <p:cNvSpPr/>
              <p:nvPr/>
            </p:nvSpPr>
            <p:spPr>
              <a:xfrm>
                <a:off x="442603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24A41A03-DE1D-1E5F-877C-620A487866C7}"/>
                  </a:ext>
                </a:extLst>
              </p:cNvPr>
              <p:cNvSpPr/>
              <p:nvPr/>
            </p:nvSpPr>
            <p:spPr>
              <a:xfrm>
                <a:off x="478333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629" name="矩形 628">
            <a:extLst>
              <a:ext uri="{FF2B5EF4-FFF2-40B4-BE49-F238E27FC236}">
                <a16:creationId xmlns:a16="http://schemas.microsoft.com/office/drawing/2014/main" id="{03DEC462-CEBF-9781-ADE6-E4CB90DABB8E}"/>
              </a:ext>
            </a:extLst>
          </p:cNvPr>
          <p:cNvSpPr/>
          <p:nvPr/>
        </p:nvSpPr>
        <p:spPr>
          <a:xfrm>
            <a:off x="1210276" y="1995577"/>
            <a:ext cx="357306" cy="1080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0" name="矩形 629">
            <a:extLst>
              <a:ext uri="{FF2B5EF4-FFF2-40B4-BE49-F238E27FC236}">
                <a16:creationId xmlns:a16="http://schemas.microsoft.com/office/drawing/2014/main" id="{59465911-47CC-A15E-1B05-74F5AA416C10}"/>
              </a:ext>
            </a:extLst>
          </p:cNvPr>
          <p:cNvSpPr/>
          <p:nvPr/>
        </p:nvSpPr>
        <p:spPr>
          <a:xfrm>
            <a:off x="2639501" y="1995578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61C88859-C372-FB48-8DBD-0A4EE95BBAC0}"/>
              </a:ext>
            </a:extLst>
          </p:cNvPr>
          <p:cNvSpPr/>
          <p:nvPr/>
        </p:nvSpPr>
        <p:spPr>
          <a:xfrm>
            <a:off x="4426032" y="1996744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DEEFA1A6-38F8-74BC-7EFE-53825E727D9A}"/>
              </a:ext>
            </a:extLst>
          </p:cNvPr>
          <p:cNvSpPr/>
          <p:nvPr/>
        </p:nvSpPr>
        <p:spPr>
          <a:xfrm>
            <a:off x="4426029" y="199557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7C895580-C55A-64DA-917C-E2D3AD52914F}"/>
              </a:ext>
            </a:extLst>
          </p:cNvPr>
          <p:cNvSpPr/>
          <p:nvPr/>
        </p:nvSpPr>
        <p:spPr>
          <a:xfrm>
            <a:off x="4426032" y="2710772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D0C0302F-7CF7-7CEC-2C9E-2D021D686827}"/>
              </a:ext>
            </a:extLst>
          </p:cNvPr>
          <p:cNvSpPr/>
          <p:nvPr/>
        </p:nvSpPr>
        <p:spPr>
          <a:xfrm>
            <a:off x="4068854" y="1996743"/>
            <a:ext cx="1071918" cy="106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469A92B4-673D-E266-8FAC-10CB88633319}"/>
              </a:ext>
            </a:extLst>
          </p:cNvPr>
          <p:cNvSpPr/>
          <p:nvPr/>
        </p:nvSpPr>
        <p:spPr>
          <a:xfrm>
            <a:off x="4426032" y="2709605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D4118715-5284-56BA-2DC7-336564BFED0C}"/>
              </a:ext>
            </a:extLst>
          </p:cNvPr>
          <p:cNvSpPr/>
          <p:nvPr/>
        </p:nvSpPr>
        <p:spPr>
          <a:xfrm>
            <a:off x="4068724" y="1995576"/>
            <a:ext cx="1071918" cy="106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5DA25240-8040-B38E-87CE-8C4A62F41060}"/>
              </a:ext>
            </a:extLst>
          </p:cNvPr>
          <p:cNvGrpSpPr/>
          <p:nvPr/>
        </p:nvGrpSpPr>
        <p:grpSpPr>
          <a:xfrm>
            <a:off x="1210276" y="3067495"/>
            <a:ext cx="3930369" cy="1437622"/>
            <a:chOff x="1210276" y="3067495"/>
            <a:chExt cx="3930369" cy="1437622"/>
          </a:xfrm>
        </p:grpSpPr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1D1A73EE-BEBB-62E9-1A1C-AE36A6464921}"/>
                </a:ext>
              </a:extLst>
            </p:cNvPr>
            <p:cNvGrpSpPr/>
            <p:nvPr/>
          </p:nvGrpSpPr>
          <p:grpSpPr>
            <a:xfrm>
              <a:off x="1210276" y="3433199"/>
              <a:ext cx="1071919" cy="1071918"/>
              <a:chOff x="1210276" y="3433199"/>
              <a:chExt cx="1071919" cy="1071918"/>
            </a:xfrm>
          </p:grpSpPr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A76A6CEF-9ED5-EA09-398F-42845070884D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83EFB1C6-84F6-1919-CC9F-0FF0B990F94D}"/>
                  </a:ext>
                </a:extLst>
              </p:cNvPr>
              <p:cNvSpPr/>
              <p:nvPr/>
            </p:nvSpPr>
            <p:spPr>
              <a:xfrm>
                <a:off x="156758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EC868984-CDE2-4190-5417-D7C967529B07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B3EE024D-F960-16A8-D765-398E836EBBDD}"/>
                  </a:ext>
                </a:extLst>
              </p:cNvPr>
              <p:cNvSpPr/>
              <p:nvPr/>
            </p:nvSpPr>
            <p:spPr>
              <a:xfrm>
                <a:off x="121027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211659A6-8B6C-F660-41BC-E7AC2FBF531D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27F6D58E-2E2F-8816-C4AA-EBEF945F2B2C}"/>
                  </a:ext>
                </a:extLst>
              </p:cNvPr>
              <p:cNvSpPr/>
              <p:nvPr/>
            </p:nvSpPr>
            <p:spPr>
              <a:xfrm>
                <a:off x="192488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7DAD71F8-2155-CD0B-F797-6375DC59D338}"/>
                  </a:ext>
                </a:extLst>
              </p:cNvPr>
              <p:cNvSpPr/>
              <p:nvPr/>
            </p:nvSpPr>
            <p:spPr>
              <a:xfrm>
                <a:off x="121027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2C393B81-C753-1BEA-64EA-1779EE387D41}"/>
                  </a:ext>
                </a:extLst>
              </p:cNvPr>
              <p:cNvSpPr/>
              <p:nvPr/>
            </p:nvSpPr>
            <p:spPr>
              <a:xfrm>
                <a:off x="156758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B533D2D8-DEB8-F20F-B159-9B59F2D121F1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A272F237-2B6E-D4B3-868A-491E7EF8716C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334EA428-F0F4-CA52-059F-20EFC7992CEE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D6222447-86CA-47A1-4129-6496D75033EB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AB6CD494-27CD-43A2-D43E-9E82538CCFB1}"/>
                  </a:ext>
                </a:extLst>
              </p:cNvPr>
              <p:cNvSpPr/>
              <p:nvPr/>
            </p:nvSpPr>
            <p:spPr>
              <a:xfrm>
                <a:off x="1210276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899D6A63-2DF1-70D3-9AFE-8DB04F012F97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3507AA8B-C5B6-1F49-B961-0B9E562FDBFD}"/>
                </a:ext>
              </a:extLst>
            </p:cNvPr>
            <p:cNvGrpSpPr/>
            <p:nvPr/>
          </p:nvGrpSpPr>
          <p:grpSpPr>
            <a:xfrm>
              <a:off x="2639501" y="3433199"/>
              <a:ext cx="1071919" cy="1071918"/>
              <a:chOff x="2639501" y="3433199"/>
              <a:chExt cx="1071919" cy="1071918"/>
            </a:xfrm>
          </p:grpSpPr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0672E1AF-659B-2BE8-62BB-1A315861E676}"/>
                  </a:ext>
                </a:extLst>
              </p:cNvPr>
              <p:cNvSpPr/>
              <p:nvPr/>
            </p:nvSpPr>
            <p:spPr>
              <a:xfrm>
                <a:off x="2639502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2398A17F-D904-86AA-8598-C195A2100E40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D8C700CA-2C18-206C-5B9D-2A7A6DE505D3}"/>
                  </a:ext>
                </a:extLst>
              </p:cNvPr>
              <p:cNvSpPr/>
              <p:nvPr/>
            </p:nvSpPr>
            <p:spPr>
              <a:xfrm>
                <a:off x="3354114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4" name="矩形 743">
                <a:extLst>
                  <a:ext uri="{FF2B5EF4-FFF2-40B4-BE49-F238E27FC236}">
                    <a16:creationId xmlns:a16="http://schemas.microsoft.com/office/drawing/2014/main" id="{73A5F02E-79A2-7D3C-8820-778360917442}"/>
                  </a:ext>
                </a:extLst>
              </p:cNvPr>
              <p:cNvSpPr/>
              <p:nvPr/>
            </p:nvSpPr>
            <p:spPr>
              <a:xfrm>
                <a:off x="2639502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5" name="矩形 744">
                <a:extLst>
                  <a:ext uri="{FF2B5EF4-FFF2-40B4-BE49-F238E27FC236}">
                    <a16:creationId xmlns:a16="http://schemas.microsoft.com/office/drawing/2014/main" id="{A9DC3AD3-126F-0A5B-AD70-17100C2E261A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6" name="矩形 745">
                <a:extLst>
                  <a:ext uri="{FF2B5EF4-FFF2-40B4-BE49-F238E27FC236}">
                    <a16:creationId xmlns:a16="http://schemas.microsoft.com/office/drawing/2014/main" id="{46DCFCD8-CA1F-BB70-48A6-EABB4A57CE70}"/>
                  </a:ext>
                </a:extLst>
              </p:cNvPr>
              <p:cNvSpPr/>
              <p:nvPr/>
            </p:nvSpPr>
            <p:spPr>
              <a:xfrm>
                <a:off x="3354114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7" name="矩形 746">
                <a:extLst>
                  <a:ext uri="{FF2B5EF4-FFF2-40B4-BE49-F238E27FC236}">
                    <a16:creationId xmlns:a16="http://schemas.microsoft.com/office/drawing/2014/main" id="{CF137E2D-DCAF-D3F2-1407-8BE7892DFAE7}"/>
                  </a:ext>
                </a:extLst>
              </p:cNvPr>
              <p:cNvSpPr/>
              <p:nvPr/>
            </p:nvSpPr>
            <p:spPr>
              <a:xfrm>
                <a:off x="2639502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8" name="矩形 747">
                <a:extLst>
                  <a:ext uri="{FF2B5EF4-FFF2-40B4-BE49-F238E27FC236}">
                    <a16:creationId xmlns:a16="http://schemas.microsoft.com/office/drawing/2014/main" id="{A5FD0FC2-276E-1EB6-3525-9948C384582D}"/>
                  </a:ext>
                </a:extLst>
              </p:cNvPr>
              <p:cNvSpPr/>
              <p:nvPr/>
            </p:nvSpPr>
            <p:spPr>
              <a:xfrm>
                <a:off x="2996808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9" name="矩形 748">
                <a:extLst>
                  <a:ext uri="{FF2B5EF4-FFF2-40B4-BE49-F238E27FC236}">
                    <a16:creationId xmlns:a16="http://schemas.microsoft.com/office/drawing/2014/main" id="{B854C5B0-D401-7B5A-B9D1-6B6390783933}"/>
                  </a:ext>
                </a:extLst>
              </p:cNvPr>
              <p:cNvSpPr/>
              <p:nvPr/>
            </p:nvSpPr>
            <p:spPr>
              <a:xfrm>
                <a:off x="3354114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0" name="矩形 749">
                <a:extLst>
                  <a:ext uri="{FF2B5EF4-FFF2-40B4-BE49-F238E27FC236}">
                    <a16:creationId xmlns:a16="http://schemas.microsoft.com/office/drawing/2014/main" id="{07F31287-D3E6-7B75-D941-2A115AF3B91D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1" name="矩形 750">
                <a:extLst>
                  <a:ext uri="{FF2B5EF4-FFF2-40B4-BE49-F238E27FC236}">
                    <a16:creationId xmlns:a16="http://schemas.microsoft.com/office/drawing/2014/main" id="{C8DD0AC6-4707-F86B-072A-D2750A757F50}"/>
                  </a:ext>
                </a:extLst>
              </p:cNvPr>
              <p:cNvSpPr/>
              <p:nvPr/>
            </p:nvSpPr>
            <p:spPr>
              <a:xfrm>
                <a:off x="3354114" y="379050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2" name="矩形 751">
                <a:extLst>
                  <a:ext uri="{FF2B5EF4-FFF2-40B4-BE49-F238E27FC236}">
                    <a16:creationId xmlns:a16="http://schemas.microsoft.com/office/drawing/2014/main" id="{F4A5EE34-E873-7950-852C-88C3F342D3E3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BABC7639-14D7-488F-5DA7-F7D19506951E}"/>
                  </a:ext>
                </a:extLst>
              </p:cNvPr>
              <p:cNvSpPr/>
              <p:nvPr/>
            </p:nvSpPr>
            <p:spPr>
              <a:xfrm>
                <a:off x="2639501" y="4147811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0544DB0F-E347-5D2D-991A-651D25549D59}"/>
                </a:ext>
              </a:extLst>
            </p:cNvPr>
            <p:cNvSpPr/>
            <p:nvPr/>
          </p:nvSpPr>
          <p:spPr>
            <a:xfrm>
              <a:off x="2282195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B6B6F7FB-36A3-12B8-36D1-48C37D77CDC0}"/>
                </a:ext>
              </a:extLst>
            </p:cNvPr>
            <p:cNvSpPr/>
            <p:nvPr/>
          </p:nvSpPr>
          <p:spPr>
            <a:xfrm>
              <a:off x="3711420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C9BBC5F3-68B0-C003-9CEA-62A74442EC56}"/>
                </a:ext>
              </a:extLst>
            </p:cNvPr>
            <p:cNvGrpSpPr/>
            <p:nvPr/>
          </p:nvGrpSpPr>
          <p:grpSpPr>
            <a:xfrm>
              <a:off x="4068727" y="3433199"/>
              <a:ext cx="1071918" cy="1071918"/>
              <a:chOff x="4068727" y="3433199"/>
              <a:chExt cx="1071918" cy="1071918"/>
            </a:xfrm>
          </p:grpSpPr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B6A9E453-50C7-E6AF-722F-207C6FFCE563}"/>
                  </a:ext>
                </a:extLst>
              </p:cNvPr>
              <p:cNvSpPr/>
              <p:nvPr/>
            </p:nvSpPr>
            <p:spPr>
              <a:xfrm>
                <a:off x="406872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ACF0DC6F-7839-30F1-F972-8D24C3520ED1}"/>
                  </a:ext>
                </a:extLst>
              </p:cNvPr>
              <p:cNvSpPr/>
              <p:nvPr/>
            </p:nvSpPr>
            <p:spPr>
              <a:xfrm>
                <a:off x="442603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CC082518-980F-D46F-15E0-618BD26F06E6}"/>
                  </a:ext>
                </a:extLst>
              </p:cNvPr>
              <p:cNvSpPr/>
              <p:nvPr/>
            </p:nvSpPr>
            <p:spPr>
              <a:xfrm>
                <a:off x="478333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:a16="http://schemas.microsoft.com/office/drawing/2014/main" id="{38F2EAE0-D9D4-132E-60D1-23A0C6CD705D}"/>
                  </a:ext>
                </a:extLst>
              </p:cNvPr>
              <p:cNvSpPr/>
              <p:nvPr/>
            </p:nvSpPr>
            <p:spPr>
              <a:xfrm>
                <a:off x="406872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1DA2E3A3-237F-5B2E-7902-7CADA1CC5C4C}"/>
                  </a:ext>
                </a:extLst>
              </p:cNvPr>
              <p:cNvSpPr/>
              <p:nvPr/>
            </p:nvSpPr>
            <p:spPr>
              <a:xfrm>
                <a:off x="442603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7" name="矩形 736">
                <a:extLst>
                  <a:ext uri="{FF2B5EF4-FFF2-40B4-BE49-F238E27FC236}">
                    <a16:creationId xmlns:a16="http://schemas.microsoft.com/office/drawing/2014/main" id="{02CA345D-2B86-F0E4-8084-487E4F6D2B69}"/>
                  </a:ext>
                </a:extLst>
              </p:cNvPr>
              <p:cNvSpPr/>
              <p:nvPr/>
            </p:nvSpPr>
            <p:spPr>
              <a:xfrm>
                <a:off x="478333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8559DDA2-9FBA-115B-A353-58737EF1D1E0}"/>
                  </a:ext>
                </a:extLst>
              </p:cNvPr>
              <p:cNvSpPr/>
              <p:nvPr/>
            </p:nvSpPr>
            <p:spPr>
              <a:xfrm>
                <a:off x="406872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E525826E-685B-B9F8-9376-B423CEB8F6AE}"/>
                  </a:ext>
                </a:extLst>
              </p:cNvPr>
              <p:cNvSpPr/>
              <p:nvPr/>
            </p:nvSpPr>
            <p:spPr>
              <a:xfrm>
                <a:off x="442603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227CFE21-796F-9A31-FFAD-6E8E9F03EF6C}"/>
                  </a:ext>
                </a:extLst>
              </p:cNvPr>
              <p:cNvSpPr/>
              <p:nvPr/>
            </p:nvSpPr>
            <p:spPr>
              <a:xfrm>
                <a:off x="478333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08100A43-558E-7362-7B3C-670C6486F66D}"/>
                </a:ext>
              </a:extLst>
            </p:cNvPr>
            <p:cNvSpPr/>
            <p:nvPr/>
          </p:nvSpPr>
          <p:spPr>
            <a:xfrm>
              <a:off x="4426032" y="306749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68" name="矩形 767">
            <a:extLst>
              <a:ext uri="{FF2B5EF4-FFF2-40B4-BE49-F238E27FC236}">
                <a16:creationId xmlns:a16="http://schemas.microsoft.com/office/drawing/2014/main" id="{374ED49B-BB89-9725-874A-18711C83551B}"/>
              </a:ext>
            </a:extLst>
          </p:cNvPr>
          <p:cNvSpPr/>
          <p:nvPr/>
        </p:nvSpPr>
        <p:spPr>
          <a:xfrm>
            <a:off x="1567578" y="3435530"/>
            <a:ext cx="357306" cy="106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69" name="矩形 768">
            <a:extLst>
              <a:ext uri="{FF2B5EF4-FFF2-40B4-BE49-F238E27FC236}">
                <a16:creationId xmlns:a16="http://schemas.microsoft.com/office/drawing/2014/main" id="{659D4B50-F679-FCF3-0852-ADD80263DCC1}"/>
              </a:ext>
            </a:extLst>
          </p:cNvPr>
          <p:cNvSpPr/>
          <p:nvPr/>
        </p:nvSpPr>
        <p:spPr>
          <a:xfrm>
            <a:off x="2639500" y="3790031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70" name="矩形 769">
            <a:extLst>
              <a:ext uri="{FF2B5EF4-FFF2-40B4-BE49-F238E27FC236}">
                <a16:creationId xmlns:a16="http://schemas.microsoft.com/office/drawing/2014/main" id="{5BA2BE2D-2C79-0517-A182-A590AE737FDF}"/>
              </a:ext>
            </a:extLst>
          </p:cNvPr>
          <p:cNvSpPr/>
          <p:nvPr/>
        </p:nvSpPr>
        <p:spPr>
          <a:xfrm>
            <a:off x="4426033" y="378630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72" name="矩形 771">
            <a:extLst>
              <a:ext uri="{FF2B5EF4-FFF2-40B4-BE49-F238E27FC236}">
                <a16:creationId xmlns:a16="http://schemas.microsoft.com/office/drawing/2014/main" id="{8C266A29-2E4B-A0A1-4250-A77C336426DF}"/>
              </a:ext>
            </a:extLst>
          </p:cNvPr>
          <p:cNvSpPr/>
          <p:nvPr/>
        </p:nvSpPr>
        <p:spPr>
          <a:xfrm>
            <a:off x="4426025" y="3792844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25" name="矩形 824">
            <a:extLst>
              <a:ext uri="{FF2B5EF4-FFF2-40B4-BE49-F238E27FC236}">
                <a16:creationId xmlns:a16="http://schemas.microsoft.com/office/drawing/2014/main" id="{7EE4F8BF-3843-8D1C-0995-E3C80C4FEEDF}"/>
              </a:ext>
            </a:extLst>
          </p:cNvPr>
          <p:cNvSpPr/>
          <p:nvPr/>
        </p:nvSpPr>
        <p:spPr>
          <a:xfrm>
            <a:off x="4783339" y="378630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26" name="矩形 825">
            <a:extLst>
              <a:ext uri="{FF2B5EF4-FFF2-40B4-BE49-F238E27FC236}">
                <a16:creationId xmlns:a16="http://schemas.microsoft.com/office/drawing/2014/main" id="{877C23A6-52F3-11C1-4BA6-76C45B1C7661}"/>
              </a:ext>
            </a:extLst>
          </p:cNvPr>
          <p:cNvSpPr/>
          <p:nvPr/>
        </p:nvSpPr>
        <p:spPr>
          <a:xfrm>
            <a:off x="4783337" y="3792844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29" name="组合 828">
            <a:extLst>
              <a:ext uri="{FF2B5EF4-FFF2-40B4-BE49-F238E27FC236}">
                <a16:creationId xmlns:a16="http://schemas.microsoft.com/office/drawing/2014/main" id="{006E86A8-3725-A68E-FC85-49A2B23885A3}"/>
              </a:ext>
            </a:extLst>
          </p:cNvPr>
          <p:cNvGrpSpPr/>
          <p:nvPr/>
        </p:nvGrpSpPr>
        <p:grpSpPr>
          <a:xfrm>
            <a:off x="1210276" y="4705239"/>
            <a:ext cx="3930369" cy="1594804"/>
            <a:chOff x="1210276" y="4705239"/>
            <a:chExt cx="3930369" cy="1594804"/>
          </a:xfrm>
        </p:grpSpPr>
        <p:sp>
          <p:nvSpPr>
            <p:cNvPr id="832" name="矩形 831">
              <a:extLst>
                <a:ext uri="{FF2B5EF4-FFF2-40B4-BE49-F238E27FC236}">
                  <a16:creationId xmlns:a16="http://schemas.microsoft.com/office/drawing/2014/main" id="{8386CA55-7E66-9089-040F-8A066287130B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3" name="矩形 832">
              <a:extLst>
                <a:ext uri="{FF2B5EF4-FFF2-40B4-BE49-F238E27FC236}">
                  <a16:creationId xmlns:a16="http://schemas.microsoft.com/office/drawing/2014/main" id="{BEB462B8-BD79-D8AB-C93D-FFBAD55B637E}"/>
                </a:ext>
              </a:extLst>
            </p:cNvPr>
            <p:cNvSpPr/>
            <p:nvPr/>
          </p:nvSpPr>
          <p:spPr>
            <a:xfrm>
              <a:off x="1567583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4" name="矩形 833">
              <a:extLst>
                <a:ext uri="{FF2B5EF4-FFF2-40B4-BE49-F238E27FC236}">
                  <a16:creationId xmlns:a16="http://schemas.microsoft.com/office/drawing/2014/main" id="{760F10F1-92BF-518E-2853-EE7E5C7BB5ED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5" name="矩形 834">
              <a:extLst>
                <a:ext uri="{FF2B5EF4-FFF2-40B4-BE49-F238E27FC236}">
                  <a16:creationId xmlns:a16="http://schemas.microsoft.com/office/drawing/2014/main" id="{0FB91BE9-CF26-2E1E-3D0A-E49846E30A16}"/>
                </a:ext>
              </a:extLst>
            </p:cNvPr>
            <p:cNvSpPr/>
            <p:nvPr/>
          </p:nvSpPr>
          <p:spPr>
            <a:xfrm>
              <a:off x="1210277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6" name="矩形 835">
              <a:extLst>
                <a:ext uri="{FF2B5EF4-FFF2-40B4-BE49-F238E27FC236}">
                  <a16:creationId xmlns:a16="http://schemas.microsoft.com/office/drawing/2014/main" id="{13F4A967-7F32-116B-FEA9-B4146708325A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B23B361D-3F70-737D-403F-4EF29D1A9FCA}"/>
                </a:ext>
              </a:extLst>
            </p:cNvPr>
            <p:cNvSpPr/>
            <p:nvPr/>
          </p:nvSpPr>
          <p:spPr>
            <a:xfrm>
              <a:off x="1924889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353FE12F-10A0-43FD-82EB-B56CF5DA1545}"/>
                </a:ext>
              </a:extLst>
            </p:cNvPr>
            <p:cNvSpPr/>
            <p:nvPr/>
          </p:nvSpPr>
          <p:spPr>
            <a:xfrm>
              <a:off x="1210277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9" name="矩形 838">
              <a:extLst>
                <a:ext uri="{FF2B5EF4-FFF2-40B4-BE49-F238E27FC236}">
                  <a16:creationId xmlns:a16="http://schemas.microsoft.com/office/drawing/2014/main" id="{B265CCCA-8A1B-0DC4-2D16-1A5CA875DBBC}"/>
                </a:ext>
              </a:extLst>
            </p:cNvPr>
            <p:cNvSpPr/>
            <p:nvPr/>
          </p:nvSpPr>
          <p:spPr>
            <a:xfrm>
              <a:off x="1567583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7EDBB3EE-A088-D158-2F1B-25FE67EA72BB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86521416-6E4D-2319-1412-55E3DD6F3297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2" name="矩形 841">
              <a:extLst>
                <a:ext uri="{FF2B5EF4-FFF2-40B4-BE49-F238E27FC236}">
                  <a16:creationId xmlns:a16="http://schemas.microsoft.com/office/drawing/2014/main" id="{5EBD37BF-E00A-3A29-9511-472197F04D3E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3" name="矩形 842">
              <a:extLst>
                <a:ext uri="{FF2B5EF4-FFF2-40B4-BE49-F238E27FC236}">
                  <a16:creationId xmlns:a16="http://schemas.microsoft.com/office/drawing/2014/main" id="{FD40ED02-8CD1-069B-82FD-C11FFBE6D49D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4" name="矩形 843">
              <a:extLst>
                <a:ext uri="{FF2B5EF4-FFF2-40B4-BE49-F238E27FC236}">
                  <a16:creationId xmlns:a16="http://schemas.microsoft.com/office/drawing/2014/main" id="{1452B6A3-2425-2B9C-0C57-95F807808D32}"/>
                </a:ext>
              </a:extLst>
            </p:cNvPr>
            <p:cNvSpPr/>
            <p:nvPr/>
          </p:nvSpPr>
          <p:spPr>
            <a:xfrm>
              <a:off x="1210276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5" name="矩形 844">
              <a:extLst>
                <a:ext uri="{FF2B5EF4-FFF2-40B4-BE49-F238E27FC236}">
                  <a16:creationId xmlns:a16="http://schemas.microsoft.com/office/drawing/2014/main" id="{9244D7DE-0AE3-4324-6A60-02709484A438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6" name="矩形 845">
              <a:extLst>
                <a:ext uri="{FF2B5EF4-FFF2-40B4-BE49-F238E27FC236}">
                  <a16:creationId xmlns:a16="http://schemas.microsoft.com/office/drawing/2014/main" id="{6259F34F-012A-6B05-06F7-B5BD6E351060}"/>
                </a:ext>
              </a:extLst>
            </p:cNvPr>
            <p:cNvSpPr/>
            <p:nvPr/>
          </p:nvSpPr>
          <p:spPr>
            <a:xfrm>
              <a:off x="2639502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7" name="矩形 846">
              <a:extLst>
                <a:ext uri="{FF2B5EF4-FFF2-40B4-BE49-F238E27FC236}">
                  <a16:creationId xmlns:a16="http://schemas.microsoft.com/office/drawing/2014/main" id="{BACB4EBF-3D5F-9D83-0FAF-420EC8E2348B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8" name="矩形 847">
              <a:extLst>
                <a:ext uri="{FF2B5EF4-FFF2-40B4-BE49-F238E27FC236}">
                  <a16:creationId xmlns:a16="http://schemas.microsoft.com/office/drawing/2014/main" id="{A255076F-6614-913E-301B-2A0B357B009B}"/>
                </a:ext>
              </a:extLst>
            </p:cNvPr>
            <p:cNvSpPr/>
            <p:nvPr/>
          </p:nvSpPr>
          <p:spPr>
            <a:xfrm>
              <a:off x="3354114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9" name="矩形 848">
              <a:extLst>
                <a:ext uri="{FF2B5EF4-FFF2-40B4-BE49-F238E27FC236}">
                  <a16:creationId xmlns:a16="http://schemas.microsoft.com/office/drawing/2014/main" id="{8874B06B-2D47-69C6-17F3-7140F449506B}"/>
                </a:ext>
              </a:extLst>
            </p:cNvPr>
            <p:cNvSpPr/>
            <p:nvPr/>
          </p:nvSpPr>
          <p:spPr>
            <a:xfrm>
              <a:off x="2639502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0" name="矩形 849">
              <a:extLst>
                <a:ext uri="{FF2B5EF4-FFF2-40B4-BE49-F238E27FC236}">
                  <a16:creationId xmlns:a16="http://schemas.microsoft.com/office/drawing/2014/main" id="{596F8D19-7068-AD3D-5A9E-2BEB515FCD70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1" name="矩形 850">
              <a:extLst>
                <a:ext uri="{FF2B5EF4-FFF2-40B4-BE49-F238E27FC236}">
                  <a16:creationId xmlns:a16="http://schemas.microsoft.com/office/drawing/2014/main" id="{3AE94517-D879-0908-D5D0-02A095661106}"/>
                </a:ext>
              </a:extLst>
            </p:cNvPr>
            <p:cNvSpPr/>
            <p:nvPr/>
          </p:nvSpPr>
          <p:spPr>
            <a:xfrm>
              <a:off x="3354114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2" name="矩形 851">
              <a:extLst>
                <a:ext uri="{FF2B5EF4-FFF2-40B4-BE49-F238E27FC236}">
                  <a16:creationId xmlns:a16="http://schemas.microsoft.com/office/drawing/2014/main" id="{9CC8A9BC-095F-EAF7-DB36-3997C277F7B3}"/>
                </a:ext>
              </a:extLst>
            </p:cNvPr>
            <p:cNvSpPr/>
            <p:nvPr/>
          </p:nvSpPr>
          <p:spPr>
            <a:xfrm>
              <a:off x="2639502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3" name="矩形 852">
              <a:extLst>
                <a:ext uri="{FF2B5EF4-FFF2-40B4-BE49-F238E27FC236}">
                  <a16:creationId xmlns:a16="http://schemas.microsoft.com/office/drawing/2014/main" id="{24787765-63CC-60C0-8C4A-637C02D3394B}"/>
                </a:ext>
              </a:extLst>
            </p:cNvPr>
            <p:cNvSpPr/>
            <p:nvPr/>
          </p:nvSpPr>
          <p:spPr>
            <a:xfrm>
              <a:off x="2996808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4" name="矩形 853">
              <a:extLst>
                <a:ext uri="{FF2B5EF4-FFF2-40B4-BE49-F238E27FC236}">
                  <a16:creationId xmlns:a16="http://schemas.microsoft.com/office/drawing/2014/main" id="{71A9EA35-1E91-BCC5-A927-31121F135662}"/>
                </a:ext>
              </a:extLst>
            </p:cNvPr>
            <p:cNvSpPr/>
            <p:nvPr/>
          </p:nvSpPr>
          <p:spPr>
            <a:xfrm>
              <a:off x="3354114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5" name="矩形 854">
              <a:extLst>
                <a:ext uri="{FF2B5EF4-FFF2-40B4-BE49-F238E27FC236}">
                  <a16:creationId xmlns:a16="http://schemas.microsoft.com/office/drawing/2014/main" id="{60BC6B22-2171-AF4E-9DAA-2FF9B58D164E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6" name="矩形 855">
              <a:extLst>
                <a:ext uri="{FF2B5EF4-FFF2-40B4-BE49-F238E27FC236}">
                  <a16:creationId xmlns:a16="http://schemas.microsoft.com/office/drawing/2014/main" id="{5300AB51-CB97-3B90-16F2-62CE990F40EB}"/>
                </a:ext>
              </a:extLst>
            </p:cNvPr>
            <p:cNvSpPr/>
            <p:nvPr/>
          </p:nvSpPr>
          <p:spPr>
            <a:xfrm>
              <a:off x="3354114" y="5585430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7" name="矩形 856">
              <a:extLst>
                <a:ext uri="{FF2B5EF4-FFF2-40B4-BE49-F238E27FC236}">
                  <a16:creationId xmlns:a16="http://schemas.microsoft.com/office/drawing/2014/main" id="{BA2D99C4-F305-0C97-987E-C578A4F4E762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8" name="矩形 857">
              <a:extLst>
                <a:ext uri="{FF2B5EF4-FFF2-40B4-BE49-F238E27FC236}">
                  <a16:creationId xmlns:a16="http://schemas.microsoft.com/office/drawing/2014/main" id="{0A642F3A-68B5-4DFE-5253-BE7E15318A2F}"/>
                </a:ext>
              </a:extLst>
            </p:cNvPr>
            <p:cNvSpPr/>
            <p:nvPr/>
          </p:nvSpPr>
          <p:spPr>
            <a:xfrm>
              <a:off x="2639501" y="5942737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9" name="矩形 858">
              <a:extLst>
                <a:ext uri="{FF2B5EF4-FFF2-40B4-BE49-F238E27FC236}">
                  <a16:creationId xmlns:a16="http://schemas.microsoft.com/office/drawing/2014/main" id="{8C2F99A6-84A0-819A-DBDC-B5F6ECCC8481}"/>
                </a:ext>
              </a:extLst>
            </p:cNvPr>
            <p:cNvSpPr/>
            <p:nvPr/>
          </p:nvSpPr>
          <p:spPr>
            <a:xfrm>
              <a:off x="2282195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0" name="矩形 859">
              <a:extLst>
                <a:ext uri="{FF2B5EF4-FFF2-40B4-BE49-F238E27FC236}">
                  <a16:creationId xmlns:a16="http://schemas.microsoft.com/office/drawing/2014/main" id="{817C134A-60E6-7A2A-4076-5DD68EF0B684}"/>
                </a:ext>
              </a:extLst>
            </p:cNvPr>
            <p:cNvSpPr/>
            <p:nvPr/>
          </p:nvSpPr>
          <p:spPr>
            <a:xfrm>
              <a:off x="3711420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861" name="组合 860">
              <a:extLst>
                <a:ext uri="{FF2B5EF4-FFF2-40B4-BE49-F238E27FC236}">
                  <a16:creationId xmlns:a16="http://schemas.microsoft.com/office/drawing/2014/main" id="{5D3F52C6-7CB9-DB42-5709-30CC9D4359B3}"/>
                </a:ext>
              </a:extLst>
            </p:cNvPr>
            <p:cNvGrpSpPr/>
            <p:nvPr/>
          </p:nvGrpSpPr>
          <p:grpSpPr>
            <a:xfrm>
              <a:off x="4068727" y="5228125"/>
              <a:ext cx="1071918" cy="1071918"/>
              <a:chOff x="4068727" y="5228125"/>
              <a:chExt cx="1071918" cy="1071918"/>
            </a:xfrm>
          </p:grpSpPr>
          <p:sp>
            <p:nvSpPr>
              <p:cNvPr id="865" name="矩形 864">
                <a:extLst>
                  <a:ext uri="{FF2B5EF4-FFF2-40B4-BE49-F238E27FC236}">
                    <a16:creationId xmlns:a16="http://schemas.microsoft.com/office/drawing/2014/main" id="{6D2D54F6-5BE9-A81C-8F08-615B1388027B}"/>
                  </a:ext>
                </a:extLst>
              </p:cNvPr>
              <p:cNvSpPr/>
              <p:nvPr/>
            </p:nvSpPr>
            <p:spPr>
              <a:xfrm>
                <a:off x="4068727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6" name="矩形 865">
                <a:extLst>
                  <a:ext uri="{FF2B5EF4-FFF2-40B4-BE49-F238E27FC236}">
                    <a16:creationId xmlns:a16="http://schemas.microsoft.com/office/drawing/2014/main" id="{BE994FA8-F347-6ABF-2E6F-B18E9CC2059F}"/>
                  </a:ext>
                </a:extLst>
              </p:cNvPr>
              <p:cNvSpPr/>
              <p:nvPr/>
            </p:nvSpPr>
            <p:spPr>
              <a:xfrm>
                <a:off x="4426033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7" name="矩形 866">
                <a:extLst>
                  <a:ext uri="{FF2B5EF4-FFF2-40B4-BE49-F238E27FC236}">
                    <a16:creationId xmlns:a16="http://schemas.microsoft.com/office/drawing/2014/main" id="{9CA76406-E6ED-93FC-B71F-DE9EEDEC2A45}"/>
                  </a:ext>
                </a:extLst>
              </p:cNvPr>
              <p:cNvSpPr/>
              <p:nvPr/>
            </p:nvSpPr>
            <p:spPr>
              <a:xfrm>
                <a:off x="4783339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8" name="矩形 867">
                <a:extLst>
                  <a:ext uri="{FF2B5EF4-FFF2-40B4-BE49-F238E27FC236}">
                    <a16:creationId xmlns:a16="http://schemas.microsoft.com/office/drawing/2014/main" id="{5FF645B3-1844-B62F-3815-009099A3B145}"/>
                  </a:ext>
                </a:extLst>
              </p:cNvPr>
              <p:cNvSpPr/>
              <p:nvPr/>
            </p:nvSpPr>
            <p:spPr>
              <a:xfrm>
                <a:off x="4068727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9" name="矩形 868">
                <a:extLst>
                  <a:ext uri="{FF2B5EF4-FFF2-40B4-BE49-F238E27FC236}">
                    <a16:creationId xmlns:a16="http://schemas.microsoft.com/office/drawing/2014/main" id="{0528A62F-4C7A-5962-EF1B-1AE4BF39B6C3}"/>
                  </a:ext>
                </a:extLst>
              </p:cNvPr>
              <p:cNvSpPr/>
              <p:nvPr/>
            </p:nvSpPr>
            <p:spPr>
              <a:xfrm>
                <a:off x="4426033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0" name="矩形 869">
                <a:extLst>
                  <a:ext uri="{FF2B5EF4-FFF2-40B4-BE49-F238E27FC236}">
                    <a16:creationId xmlns:a16="http://schemas.microsoft.com/office/drawing/2014/main" id="{2B155BF7-A038-4371-20C8-34ACFD96B441}"/>
                  </a:ext>
                </a:extLst>
              </p:cNvPr>
              <p:cNvSpPr/>
              <p:nvPr/>
            </p:nvSpPr>
            <p:spPr>
              <a:xfrm>
                <a:off x="4783339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1" name="矩形 870">
                <a:extLst>
                  <a:ext uri="{FF2B5EF4-FFF2-40B4-BE49-F238E27FC236}">
                    <a16:creationId xmlns:a16="http://schemas.microsoft.com/office/drawing/2014/main" id="{983EF038-B28F-52A3-8162-955732D4B726}"/>
                  </a:ext>
                </a:extLst>
              </p:cNvPr>
              <p:cNvSpPr/>
              <p:nvPr/>
            </p:nvSpPr>
            <p:spPr>
              <a:xfrm>
                <a:off x="4068727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2" name="矩形 871">
                <a:extLst>
                  <a:ext uri="{FF2B5EF4-FFF2-40B4-BE49-F238E27FC236}">
                    <a16:creationId xmlns:a16="http://schemas.microsoft.com/office/drawing/2014/main" id="{1E065B87-AC0C-D58F-5CEA-C37C1DAC6DF7}"/>
                  </a:ext>
                </a:extLst>
              </p:cNvPr>
              <p:cNvSpPr/>
              <p:nvPr/>
            </p:nvSpPr>
            <p:spPr>
              <a:xfrm>
                <a:off x="4426033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3" name="矩形 872">
                <a:extLst>
                  <a:ext uri="{FF2B5EF4-FFF2-40B4-BE49-F238E27FC236}">
                    <a16:creationId xmlns:a16="http://schemas.microsoft.com/office/drawing/2014/main" id="{6B5BF34D-AAA2-7855-4FC5-D5842FA4F6A6}"/>
                  </a:ext>
                </a:extLst>
              </p:cNvPr>
              <p:cNvSpPr/>
              <p:nvPr/>
            </p:nvSpPr>
            <p:spPr>
              <a:xfrm>
                <a:off x="4783339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63" name="矩形 862">
              <a:extLst>
                <a:ext uri="{FF2B5EF4-FFF2-40B4-BE49-F238E27FC236}">
                  <a16:creationId xmlns:a16="http://schemas.microsoft.com/office/drawing/2014/main" id="{82C7CD58-365D-8BD2-A1F9-6EB2ACC4F7D1}"/>
                </a:ext>
              </a:extLst>
            </p:cNvPr>
            <p:cNvSpPr/>
            <p:nvPr/>
          </p:nvSpPr>
          <p:spPr>
            <a:xfrm>
              <a:off x="4426032" y="4705239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74" name="矩形 873">
            <a:extLst>
              <a:ext uri="{FF2B5EF4-FFF2-40B4-BE49-F238E27FC236}">
                <a16:creationId xmlns:a16="http://schemas.microsoft.com/office/drawing/2014/main" id="{F746BFA7-A729-90FB-C667-89BB6F834009}"/>
              </a:ext>
            </a:extLst>
          </p:cNvPr>
          <p:cNvSpPr/>
          <p:nvPr/>
        </p:nvSpPr>
        <p:spPr>
          <a:xfrm>
            <a:off x="1924889" y="5228123"/>
            <a:ext cx="357306" cy="1071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75" name="矩形 874">
            <a:extLst>
              <a:ext uri="{FF2B5EF4-FFF2-40B4-BE49-F238E27FC236}">
                <a16:creationId xmlns:a16="http://schemas.microsoft.com/office/drawing/2014/main" id="{AFB7C38C-4FA7-340C-6E4A-2A149C174AD5}"/>
              </a:ext>
            </a:extLst>
          </p:cNvPr>
          <p:cNvSpPr/>
          <p:nvPr/>
        </p:nvSpPr>
        <p:spPr>
          <a:xfrm>
            <a:off x="2639500" y="5941789"/>
            <a:ext cx="1071918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76" name="矩形 875">
            <a:extLst>
              <a:ext uri="{FF2B5EF4-FFF2-40B4-BE49-F238E27FC236}">
                <a16:creationId xmlns:a16="http://schemas.microsoft.com/office/drawing/2014/main" id="{8D088AA2-1EBC-7DE4-85B1-0EE691E9F7C7}"/>
              </a:ext>
            </a:extLst>
          </p:cNvPr>
          <p:cNvSpPr/>
          <p:nvPr/>
        </p:nvSpPr>
        <p:spPr>
          <a:xfrm>
            <a:off x="4068726" y="594273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8" name="矩形 877">
            <a:extLst>
              <a:ext uri="{FF2B5EF4-FFF2-40B4-BE49-F238E27FC236}">
                <a16:creationId xmlns:a16="http://schemas.microsoft.com/office/drawing/2014/main" id="{2A60A98A-D5C0-FF1A-068D-80EB1CBCE94D}"/>
              </a:ext>
            </a:extLst>
          </p:cNvPr>
          <p:cNvSpPr/>
          <p:nvPr/>
        </p:nvSpPr>
        <p:spPr>
          <a:xfrm>
            <a:off x="4068727" y="594273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0" name="矩形 879">
            <a:extLst>
              <a:ext uri="{FF2B5EF4-FFF2-40B4-BE49-F238E27FC236}">
                <a16:creationId xmlns:a16="http://schemas.microsoft.com/office/drawing/2014/main" id="{241119C4-8813-4997-BB1D-05B3ED531ADC}"/>
              </a:ext>
            </a:extLst>
          </p:cNvPr>
          <p:cNvSpPr/>
          <p:nvPr/>
        </p:nvSpPr>
        <p:spPr>
          <a:xfrm>
            <a:off x="4068726" y="522870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dirty="0">
                <a:solidFill>
                  <a:prstClr val="black"/>
                </a:solidFill>
              </a:rPr>
              <a:t>8</a:t>
            </a:r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881" name="矩形 880">
            <a:extLst>
              <a:ext uri="{FF2B5EF4-FFF2-40B4-BE49-F238E27FC236}">
                <a16:creationId xmlns:a16="http://schemas.microsoft.com/office/drawing/2014/main" id="{31D3D40F-7E93-B831-18DF-83C50635B3B5}"/>
              </a:ext>
            </a:extLst>
          </p:cNvPr>
          <p:cNvSpPr/>
          <p:nvPr/>
        </p:nvSpPr>
        <p:spPr>
          <a:xfrm>
            <a:off x="4068726" y="5228707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dirty="0">
                <a:solidFill>
                  <a:prstClr val="black"/>
                </a:solidFill>
              </a:rPr>
              <a:t>8</a:t>
            </a:r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882" name="矩形 881">
            <a:extLst>
              <a:ext uri="{FF2B5EF4-FFF2-40B4-BE49-F238E27FC236}">
                <a16:creationId xmlns:a16="http://schemas.microsoft.com/office/drawing/2014/main" id="{ED2E4BD6-F637-FCC4-DDFB-D40B3470F6E0}"/>
              </a:ext>
            </a:extLst>
          </p:cNvPr>
          <p:cNvSpPr/>
          <p:nvPr/>
        </p:nvSpPr>
        <p:spPr>
          <a:xfrm>
            <a:off x="4068716" y="5223446"/>
            <a:ext cx="1071918" cy="107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83" name="矩形 882">
            <a:extLst>
              <a:ext uri="{FF2B5EF4-FFF2-40B4-BE49-F238E27FC236}">
                <a16:creationId xmlns:a16="http://schemas.microsoft.com/office/drawing/2014/main" id="{034E43B1-00DE-9592-42EC-DE825C2B52E6}"/>
              </a:ext>
            </a:extLst>
          </p:cNvPr>
          <p:cNvSpPr/>
          <p:nvPr/>
        </p:nvSpPr>
        <p:spPr>
          <a:xfrm>
            <a:off x="4068716" y="5223446"/>
            <a:ext cx="1071918" cy="107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88" name="矩形 887">
            <a:extLst>
              <a:ext uri="{FF2B5EF4-FFF2-40B4-BE49-F238E27FC236}">
                <a16:creationId xmlns:a16="http://schemas.microsoft.com/office/drawing/2014/main" id="{CCE9C18A-4294-285E-C669-6023FB9A2F60}"/>
              </a:ext>
            </a:extLst>
          </p:cNvPr>
          <p:cNvSpPr/>
          <p:nvPr/>
        </p:nvSpPr>
        <p:spPr>
          <a:xfrm>
            <a:off x="4068716" y="3433198"/>
            <a:ext cx="1071918" cy="1084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89" name="矩形 888">
            <a:extLst>
              <a:ext uri="{FF2B5EF4-FFF2-40B4-BE49-F238E27FC236}">
                <a16:creationId xmlns:a16="http://schemas.microsoft.com/office/drawing/2014/main" id="{70070822-2299-D978-AC55-FF57A307BA5E}"/>
              </a:ext>
            </a:extLst>
          </p:cNvPr>
          <p:cNvSpPr/>
          <p:nvPr/>
        </p:nvSpPr>
        <p:spPr>
          <a:xfrm>
            <a:off x="4068716" y="3435530"/>
            <a:ext cx="1071918" cy="1077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7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4.81481E-6 L 0.34753 0.1317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657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1.85185E-6 L 0.34753 0.13171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657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0 L 0.3474 0.1317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04167E-6 4.81481E-6 L 0.34727 -0.0780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391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4.81481E-6 L 0.34727 -0.0780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391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1.85185E-6 L 0.34727 -0.07801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3.7037E-6 L 0.34714 -0.33982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1699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-2.59259E-6 L 0.34726 -0.34004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1701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4.07407E-6 L 0.34726 -0.34005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" grpId="0" animBg="1"/>
      <p:bldP spid="630" grpId="0" animBg="1"/>
      <p:bldP spid="225" grpId="0" animBg="1"/>
      <p:bldP spid="227" grpId="0" animBg="1"/>
      <p:bldP spid="227" grpId="1" animBg="1"/>
      <p:bldP spid="237" grpId="0" animBg="1"/>
      <p:bldP spid="242" grpId="0" animBg="1"/>
      <p:bldP spid="243" grpId="0" animBg="1"/>
      <p:bldP spid="243" grpId="1" animBg="1"/>
      <p:bldP spid="244" grpId="0" animBg="1"/>
      <p:bldP spid="244" grpId="1" animBg="1"/>
      <p:bldP spid="244" grpId="2" animBg="1"/>
      <p:bldP spid="768" grpId="0" animBg="1"/>
      <p:bldP spid="769" grpId="0" animBg="1"/>
      <p:bldP spid="770" grpId="0" animBg="1"/>
      <p:bldP spid="772" grpId="0" animBg="1"/>
      <p:bldP spid="772" grpId="1" animBg="1"/>
      <p:bldP spid="825" grpId="0" animBg="1"/>
      <p:bldP spid="826" grpId="0" animBg="1"/>
      <p:bldP spid="826" grpId="1" animBg="1"/>
      <p:bldP spid="874" grpId="0" animBg="1"/>
      <p:bldP spid="875" grpId="0" animBg="1"/>
      <p:bldP spid="876" grpId="0" animBg="1"/>
      <p:bldP spid="878" grpId="0" animBg="1"/>
      <p:bldP spid="878" grpId="1" animBg="1"/>
      <p:bldP spid="880" grpId="0" animBg="1"/>
      <p:bldP spid="881" grpId="0" animBg="1"/>
      <p:bldP spid="881" grpId="1" animBg="1"/>
      <p:bldP spid="882" grpId="0" animBg="1"/>
      <p:bldP spid="883" grpId="0" animBg="1"/>
      <p:bldP spid="883" grpId="1" animBg="1"/>
      <p:bldP spid="883" grpId="2" animBg="1"/>
      <p:bldP spid="888" grpId="0" animBg="1"/>
      <p:bldP spid="889" grpId="0" animBg="1"/>
      <p:bldP spid="889" grpId="1" animBg="1"/>
      <p:bldP spid="889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D479463B-A9BB-3BD2-0DEF-8B724B1BA182}"/>
              </a:ext>
            </a:extLst>
          </p:cNvPr>
          <p:cNvGrpSpPr/>
          <p:nvPr/>
        </p:nvGrpSpPr>
        <p:grpSpPr>
          <a:xfrm>
            <a:off x="8301927" y="2897239"/>
            <a:ext cx="1071918" cy="1071918"/>
            <a:chOff x="8301927" y="2897239"/>
            <a:chExt cx="1071918" cy="1071918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F3BF1205-25A8-0CAD-A06C-438147CD765D}"/>
                </a:ext>
              </a:extLst>
            </p:cNvPr>
            <p:cNvSpPr/>
            <p:nvPr/>
          </p:nvSpPr>
          <p:spPr>
            <a:xfrm>
              <a:off x="9016539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0A83929-FA2C-F346-02FA-D0911B9B666C}"/>
                </a:ext>
              </a:extLst>
            </p:cNvPr>
            <p:cNvSpPr/>
            <p:nvPr/>
          </p:nvSpPr>
          <p:spPr>
            <a:xfrm>
              <a:off x="8301927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3862A29-2851-8AB0-F3A2-F76BDBBF1521}"/>
                </a:ext>
              </a:extLst>
            </p:cNvPr>
            <p:cNvSpPr/>
            <p:nvPr/>
          </p:nvSpPr>
          <p:spPr>
            <a:xfrm>
              <a:off x="8659233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D88B3720-E0F3-F54F-259B-670F480FA25D}"/>
                </a:ext>
              </a:extLst>
            </p:cNvPr>
            <p:cNvSpPr/>
            <p:nvPr/>
          </p:nvSpPr>
          <p:spPr>
            <a:xfrm>
              <a:off x="9016539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59707E1C-5DB0-2552-F681-FF592B95FA4A}"/>
                </a:ext>
              </a:extLst>
            </p:cNvPr>
            <p:cNvSpPr/>
            <p:nvPr/>
          </p:nvSpPr>
          <p:spPr>
            <a:xfrm>
              <a:off x="8301927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F53E7A7C-61E3-72DF-0A06-91E6C2F36F66}"/>
                </a:ext>
              </a:extLst>
            </p:cNvPr>
            <p:cNvSpPr/>
            <p:nvPr/>
          </p:nvSpPr>
          <p:spPr>
            <a:xfrm>
              <a:off x="8659233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7D75CB35-F8C9-AC46-8482-07F14855EC5B}"/>
                </a:ext>
              </a:extLst>
            </p:cNvPr>
            <p:cNvSpPr/>
            <p:nvPr/>
          </p:nvSpPr>
          <p:spPr>
            <a:xfrm>
              <a:off x="9016539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D5026490-647F-3165-0A63-3E3363A1164B}"/>
                </a:ext>
              </a:extLst>
            </p:cNvPr>
            <p:cNvSpPr/>
            <p:nvPr/>
          </p:nvSpPr>
          <p:spPr>
            <a:xfrm>
              <a:off x="8301927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A9193269-D7B6-209C-66C4-A82DB61A7306}"/>
                </a:ext>
              </a:extLst>
            </p:cNvPr>
            <p:cNvSpPr/>
            <p:nvPr/>
          </p:nvSpPr>
          <p:spPr>
            <a:xfrm>
              <a:off x="8659233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CE9A503-9102-D836-1466-2721082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SpGEMM</a:t>
            </a:r>
            <a:r>
              <a:rPr kumimoji="1" lang="en-US" altLang="zh-CN" dirty="0"/>
              <a:t> Pattern: column-by-column</a:t>
            </a:r>
            <a:endParaRPr kumimoji="1" lang="zh-CN" altLang="en-US" dirty="0"/>
          </a:p>
        </p:txBody>
      </p:sp>
      <p:grpSp>
        <p:nvGrpSpPr>
          <p:cNvPr id="587" name="组合 586">
            <a:extLst>
              <a:ext uri="{FF2B5EF4-FFF2-40B4-BE49-F238E27FC236}">
                <a16:creationId xmlns:a16="http://schemas.microsoft.com/office/drawing/2014/main" id="{D8ED50E9-979A-AE12-4866-19EE822E1EE8}"/>
              </a:ext>
            </a:extLst>
          </p:cNvPr>
          <p:cNvGrpSpPr/>
          <p:nvPr/>
        </p:nvGrpSpPr>
        <p:grpSpPr>
          <a:xfrm>
            <a:off x="1210276" y="1995578"/>
            <a:ext cx="3930369" cy="1071918"/>
            <a:chOff x="1210276" y="1995578"/>
            <a:chExt cx="3930369" cy="1071918"/>
          </a:xfrm>
        </p:grpSpPr>
        <p:grpSp>
          <p:nvGrpSpPr>
            <p:cNvPr id="588" name="组合 587">
              <a:extLst>
                <a:ext uri="{FF2B5EF4-FFF2-40B4-BE49-F238E27FC236}">
                  <a16:creationId xmlns:a16="http://schemas.microsoft.com/office/drawing/2014/main" id="{6CA9A85D-0DD5-D83E-A196-21995407E172}"/>
                </a:ext>
              </a:extLst>
            </p:cNvPr>
            <p:cNvGrpSpPr/>
            <p:nvPr/>
          </p:nvGrpSpPr>
          <p:grpSpPr>
            <a:xfrm>
              <a:off x="1210276" y="1995578"/>
              <a:ext cx="1071919" cy="1071918"/>
              <a:chOff x="1210276" y="1995578"/>
              <a:chExt cx="1071919" cy="1071918"/>
            </a:xfrm>
          </p:grpSpPr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C0E66682-4C1B-71DB-3164-F904BEEB07BE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F8BD4384-86C0-76D3-EC67-577282245F53}"/>
                  </a:ext>
                </a:extLst>
              </p:cNvPr>
              <p:cNvSpPr/>
              <p:nvPr/>
            </p:nvSpPr>
            <p:spPr>
              <a:xfrm>
                <a:off x="156758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07189AED-AAFE-A865-3B93-03E28024F75F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BC86FE7F-EB55-0A8E-EF49-05618E4FBC20}"/>
                  </a:ext>
                </a:extLst>
              </p:cNvPr>
              <p:cNvSpPr/>
              <p:nvPr/>
            </p:nvSpPr>
            <p:spPr>
              <a:xfrm>
                <a:off x="121027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CF17A5E6-65A1-0B0E-D75C-A8D7100E6769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7C4906D2-6867-DE01-7962-E6530C0E42C4}"/>
                  </a:ext>
                </a:extLst>
              </p:cNvPr>
              <p:cNvSpPr/>
              <p:nvPr/>
            </p:nvSpPr>
            <p:spPr>
              <a:xfrm>
                <a:off x="192488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65454D94-E24E-52F7-64EE-C1AA601C16FA}"/>
                  </a:ext>
                </a:extLst>
              </p:cNvPr>
              <p:cNvSpPr/>
              <p:nvPr/>
            </p:nvSpPr>
            <p:spPr>
              <a:xfrm>
                <a:off x="121027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F943DF6A-3BE1-8A52-BB17-6D5BB9C8EBFB}"/>
                  </a:ext>
                </a:extLst>
              </p:cNvPr>
              <p:cNvSpPr/>
              <p:nvPr/>
            </p:nvSpPr>
            <p:spPr>
              <a:xfrm>
                <a:off x="156758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3DF347A5-33F1-D35E-BCDF-1F93F8211355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56290E51-2817-9356-D6BF-8C8407BED06D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3FE07997-7DB5-1B24-07C0-60509DCFB700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026FB94E-8B18-9FD9-FB08-F545F4C78EBA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89AF6C41-F8E0-220C-3279-823C2A99D3CE}"/>
                  </a:ext>
                </a:extLst>
              </p:cNvPr>
              <p:cNvSpPr/>
              <p:nvPr/>
            </p:nvSpPr>
            <p:spPr>
              <a:xfrm>
                <a:off x="1210276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06A425BF-3CC4-373E-FAD4-F0F98CF309BF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9" name="组合 588">
              <a:extLst>
                <a:ext uri="{FF2B5EF4-FFF2-40B4-BE49-F238E27FC236}">
                  <a16:creationId xmlns:a16="http://schemas.microsoft.com/office/drawing/2014/main" id="{62FA6346-AA83-D09D-E3BC-F39EAEDC2213}"/>
                </a:ext>
              </a:extLst>
            </p:cNvPr>
            <p:cNvGrpSpPr/>
            <p:nvPr/>
          </p:nvGrpSpPr>
          <p:grpSpPr>
            <a:xfrm>
              <a:off x="2639501" y="1995578"/>
              <a:ext cx="1071919" cy="1071918"/>
              <a:chOff x="2639501" y="1995578"/>
              <a:chExt cx="1071919" cy="1071918"/>
            </a:xfrm>
          </p:grpSpPr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808E02FE-5EC5-B740-5680-B92788C6965D}"/>
                  </a:ext>
                </a:extLst>
              </p:cNvPr>
              <p:cNvSpPr/>
              <p:nvPr/>
            </p:nvSpPr>
            <p:spPr>
              <a:xfrm>
                <a:off x="2639502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95E76334-2F33-04C6-092C-20E1D4C88923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A1A1E4DE-9803-B4FF-8460-DBE256B6792A}"/>
                  </a:ext>
                </a:extLst>
              </p:cNvPr>
              <p:cNvSpPr/>
              <p:nvPr/>
            </p:nvSpPr>
            <p:spPr>
              <a:xfrm>
                <a:off x="3354114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5CA51AFA-5C74-9385-FB31-23E828AC5696}"/>
                  </a:ext>
                </a:extLst>
              </p:cNvPr>
              <p:cNvSpPr/>
              <p:nvPr/>
            </p:nvSpPr>
            <p:spPr>
              <a:xfrm>
                <a:off x="2639502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57D01B9C-01E9-43AC-0A45-E9B60FDC90B5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9A886E13-076E-743F-E959-337D08869357}"/>
                  </a:ext>
                </a:extLst>
              </p:cNvPr>
              <p:cNvSpPr/>
              <p:nvPr/>
            </p:nvSpPr>
            <p:spPr>
              <a:xfrm>
                <a:off x="3354114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0E997756-9BE2-146E-B324-63DE287ACC6D}"/>
                  </a:ext>
                </a:extLst>
              </p:cNvPr>
              <p:cNvSpPr/>
              <p:nvPr/>
            </p:nvSpPr>
            <p:spPr>
              <a:xfrm>
                <a:off x="2639502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AB86D3EE-F4F8-8D53-50A1-C19010F085C1}"/>
                  </a:ext>
                </a:extLst>
              </p:cNvPr>
              <p:cNvSpPr/>
              <p:nvPr/>
            </p:nvSpPr>
            <p:spPr>
              <a:xfrm>
                <a:off x="2996808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EE646A76-39F9-19A6-E85D-24298349DC43}"/>
                  </a:ext>
                </a:extLst>
              </p:cNvPr>
              <p:cNvSpPr/>
              <p:nvPr/>
            </p:nvSpPr>
            <p:spPr>
              <a:xfrm>
                <a:off x="3354114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291034C3-BD65-D5DD-EEAB-95FD88B48CAB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B42BA6E8-DA16-EA6A-920D-334E1DDBC5DC}"/>
                  </a:ext>
                </a:extLst>
              </p:cNvPr>
              <p:cNvSpPr/>
              <p:nvPr/>
            </p:nvSpPr>
            <p:spPr>
              <a:xfrm>
                <a:off x="3354114" y="2352883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2219710D-55AB-EA64-3177-2D3B7CB1EA39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6825BAD9-CABA-5500-A97C-2DFF0176101D}"/>
                  </a:ext>
                </a:extLst>
              </p:cNvPr>
              <p:cNvSpPr/>
              <p:nvPr/>
            </p:nvSpPr>
            <p:spPr>
              <a:xfrm>
                <a:off x="2639501" y="2710190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787B0C01-23D3-52F2-EF17-56204CB1B5F2}"/>
                </a:ext>
              </a:extLst>
            </p:cNvPr>
            <p:cNvSpPr/>
            <p:nvPr/>
          </p:nvSpPr>
          <p:spPr>
            <a:xfrm>
              <a:off x="2282195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1" name="矩形 590">
              <a:extLst>
                <a:ext uri="{FF2B5EF4-FFF2-40B4-BE49-F238E27FC236}">
                  <a16:creationId xmlns:a16="http://schemas.microsoft.com/office/drawing/2014/main" id="{345188A1-B57E-3636-5C6F-AF98D4D47E84}"/>
                </a:ext>
              </a:extLst>
            </p:cNvPr>
            <p:cNvSpPr/>
            <p:nvPr/>
          </p:nvSpPr>
          <p:spPr>
            <a:xfrm>
              <a:off x="3711420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92" name="组合 591">
              <a:extLst>
                <a:ext uri="{FF2B5EF4-FFF2-40B4-BE49-F238E27FC236}">
                  <a16:creationId xmlns:a16="http://schemas.microsoft.com/office/drawing/2014/main" id="{B92C8B18-1CEC-EF3D-58D2-8CC4354E689D}"/>
                </a:ext>
              </a:extLst>
            </p:cNvPr>
            <p:cNvGrpSpPr/>
            <p:nvPr/>
          </p:nvGrpSpPr>
          <p:grpSpPr>
            <a:xfrm>
              <a:off x="4068727" y="1995578"/>
              <a:ext cx="1071918" cy="1071918"/>
              <a:chOff x="4068727" y="1995578"/>
              <a:chExt cx="1071918" cy="1071918"/>
            </a:xfrm>
          </p:grpSpPr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BFEC8C2D-39D9-65F2-4D30-642DAF37C411}"/>
                  </a:ext>
                </a:extLst>
              </p:cNvPr>
              <p:cNvSpPr/>
              <p:nvPr/>
            </p:nvSpPr>
            <p:spPr>
              <a:xfrm>
                <a:off x="406872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F972F998-FDB5-EEDC-1D10-A4FA116B8C50}"/>
                  </a:ext>
                </a:extLst>
              </p:cNvPr>
              <p:cNvSpPr/>
              <p:nvPr/>
            </p:nvSpPr>
            <p:spPr>
              <a:xfrm>
                <a:off x="442603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C48EAAC6-2BA3-A070-60AC-7C584EE5363C}"/>
                  </a:ext>
                </a:extLst>
              </p:cNvPr>
              <p:cNvSpPr/>
              <p:nvPr/>
            </p:nvSpPr>
            <p:spPr>
              <a:xfrm>
                <a:off x="478333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0B635179-4E2B-60D7-8670-7D5267CC1303}"/>
                  </a:ext>
                </a:extLst>
              </p:cNvPr>
              <p:cNvSpPr/>
              <p:nvPr/>
            </p:nvSpPr>
            <p:spPr>
              <a:xfrm>
                <a:off x="406872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7235D95A-00D7-4644-5275-148E1033DAF4}"/>
                  </a:ext>
                </a:extLst>
              </p:cNvPr>
              <p:cNvSpPr/>
              <p:nvPr/>
            </p:nvSpPr>
            <p:spPr>
              <a:xfrm>
                <a:off x="442603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FC95AF39-AD29-54F9-668A-26F8DB39C315}"/>
                  </a:ext>
                </a:extLst>
              </p:cNvPr>
              <p:cNvSpPr/>
              <p:nvPr/>
            </p:nvSpPr>
            <p:spPr>
              <a:xfrm>
                <a:off x="478333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2F295680-11B8-176F-20E5-6B8465326501}"/>
                  </a:ext>
                </a:extLst>
              </p:cNvPr>
              <p:cNvSpPr/>
              <p:nvPr/>
            </p:nvSpPr>
            <p:spPr>
              <a:xfrm>
                <a:off x="406872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B24D2BAA-3BF9-E889-E462-38F9248129F5}"/>
                  </a:ext>
                </a:extLst>
              </p:cNvPr>
              <p:cNvSpPr/>
              <p:nvPr/>
            </p:nvSpPr>
            <p:spPr>
              <a:xfrm>
                <a:off x="442603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24A41A03-DE1D-1E5F-877C-620A487866C7}"/>
                  </a:ext>
                </a:extLst>
              </p:cNvPr>
              <p:cNvSpPr/>
              <p:nvPr/>
            </p:nvSpPr>
            <p:spPr>
              <a:xfrm>
                <a:off x="478333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629" name="矩形 628">
            <a:extLst>
              <a:ext uri="{FF2B5EF4-FFF2-40B4-BE49-F238E27FC236}">
                <a16:creationId xmlns:a16="http://schemas.microsoft.com/office/drawing/2014/main" id="{03DEC462-CEBF-9781-ADE6-E4CB90DABB8E}"/>
              </a:ext>
            </a:extLst>
          </p:cNvPr>
          <p:cNvSpPr/>
          <p:nvPr/>
        </p:nvSpPr>
        <p:spPr>
          <a:xfrm>
            <a:off x="1924883" y="1995577"/>
            <a:ext cx="357306" cy="1071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0" name="矩形 629">
            <a:extLst>
              <a:ext uri="{FF2B5EF4-FFF2-40B4-BE49-F238E27FC236}">
                <a16:creationId xmlns:a16="http://schemas.microsoft.com/office/drawing/2014/main" id="{59465911-47CC-A15E-1B05-74F5AA416C10}"/>
              </a:ext>
            </a:extLst>
          </p:cNvPr>
          <p:cNvSpPr/>
          <p:nvPr/>
        </p:nvSpPr>
        <p:spPr>
          <a:xfrm>
            <a:off x="2639501" y="2707858"/>
            <a:ext cx="357295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1" name="矩形 630">
            <a:extLst>
              <a:ext uri="{FF2B5EF4-FFF2-40B4-BE49-F238E27FC236}">
                <a16:creationId xmlns:a16="http://schemas.microsoft.com/office/drawing/2014/main" id="{77520977-8485-7D71-D60A-A5CC583F930E}"/>
              </a:ext>
            </a:extLst>
          </p:cNvPr>
          <p:cNvSpPr/>
          <p:nvPr/>
        </p:nvSpPr>
        <p:spPr>
          <a:xfrm>
            <a:off x="4068725" y="1996744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C11A5B-6F08-09C6-C450-7F7FBEB8E311}"/>
              </a:ext>
            </a:extLst>
          </p:cNvPr>
          <p:cNvSpPr/>
          <p:nvPr/>
        </p:nvSpPr>
        <p:spPr>
          <a:xfrm>
            <a:off x="4068723" y="271252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1200" dirty="0">
                <a:solidFill>
                  <a:prstClr val="black"/>
                </a:solidFill>
              </a:rPr>
              <a:t>20</a:t>
            </a:r>
            <a:endParaRPr kumimoji="1"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086949-51AA-83E8-694E-28CF64F8E252}"/>
              </a:ext>
            </a:extLst>
          </p:cNvPr>
          <p:cNvSpPr/>
          <p:nvPr/>
        </p:nvSpPr>
        <p:spPr>
          <a:xfrm>
            <a:off x="4068704" y="2710189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1200" dirty="0">
                <a:solidFill>
                  <a:prstClr val="black"/>
                </a:solidFill>
              </a:rPr>
              <a:t>20</a:t>
            </a:r>
            <a:endParaRPr kumimoji="1"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11BF3-A2AC-26AE-9EED-81EA3280BBE5}"/>
              </a:ext>
            </a:extLst>
          </p:cNvPr>
          <p:cNvSpPr/>
          <p:nvPr/>
        </p:nvSpPr>
        <p:spPr>
          <a:xfrm>
            <a:off x="4068704" y="2002115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dirty="0">
                <a:solidFill>
                  <a:prstClr val="black"/>
                </a:solidFill>
              </a:rPr>
              <a:t>8</a:t>
            </a:r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0CB2B5-6D01-48F3-5B34-5B564D7B2EFE}"/>
              </a:ext>
            </a:extLst>
          </p:cNvPr>
          <p:cNvSpPr/>
          <p:nvPr/>
        </p:nvSpPr>
        <p:spPr>
          <a:xfrm>
            <a:off x="4068724" y="1996743"/>
            <a:ext cx="357295" cy="107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3E4218-1D97-9F30-0D8D-4A3EA04F9E48}"/>
              </a:ext>
            </a:extLst>
          </p:cNvPr>
          <p:cNvSpPr/>
          <p:nvPr/>
        </p:nvSpPr>
        <p:spPr>
          <a:xfrm>
            <a:off x="4068721" y="1995577"/>
            <a:ext cx="357295" cy="108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AE87D8A-2803-34A5-CCAC-588089A111C8}"/>
              </a:ext>
            </a:extLst>
          </p:cNvPr>
          <p:cNvGrpSpPr/>
          <p:nvPr/>
        </p:nvGrpSpPr>
        <p:grpSpPr>
          <a:xfrm>
            <a:off x="1210276" y="3067495"/>
            <a:ext cx="3930369" cy="1437622"/>
            <a:chOff x="1210276" y="3067495"/>
            <a:chExt cx="3930369" cy="143762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017607E-01E5-71A2-9800-E4293E8435CB}"/>
                </a:ext>
              </a:extLst>
            </p:cNvPr>
            <p:cNvGrpSpPr/>
            <p:nvPr/>
          </p:nvGrpSpPr>
          <p:grpSpPr>
            <a:xfrm>
              <a:off x="1210276" y="3433199"/>
              <a:ext cx="1071919" cy="1071918"/>
              <a:chOff x="1210276" y="3433199"/>
              <a:chExt cx="1071919" cy="107191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5C47D48-EAE9-760D-137A-4D4EC74A0E8C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1465293-78B5-B2D4-6DAD-C32511FAEBBB}"/>
                  </a:ext>
                </a:extLst>
              </p:cNvPr>
              <p:cNvSpPr/>
              <p:nvPr/>
            </p:nvSpPr>
            <p:spPr>
              <a:xfrm>
                <a:off x="156758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43B9EC5-94BC-D492-0716-A1FA2E972DEC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1FAA544-ACA3-E972-4DA1-0B67CA375F3D}"/>
                  </a:ext>
                </a:extLst>
              </p:cNvPr>
              <p:cNvSpPr/>
              <p:nvPr/>
            </p:nvSpPr>
            <p:spPr>
              <a:xfrm>
                <a:off x="121027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FBF27402-1B6F-918E-5997-AB29DDA5C63B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94FCF0F-7549-39AC-7714-90047247BA26}"/>
                  </a:ext>
                </a:extLst>
              </p:cNvPr>
              <p:cNvSpPr/>
              <p:nvPr/>
            </p:nvSpPr>
            <p:spPr>
              <a:xfrm>
                <a:off x="192488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D2FA5C4-DEF1-8875-3864-A6D76A3C7B65}"/>
                  </a:ext>
                </a:extLst>
              </p:cNvPr>
              <p:cNvSpPr/>
              <p:nvPr/>
            </p:nvSpPr>
            <p:spPr>
              <a:xfrm>
                <a:off x="121027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C0524D7-E444-3719-1A56-E70E1EC97317}"/>
                  </a:ext>
                </a:extLst>
              </p:cNvPr>
              <p:cNvSpPr/>
              <p:nvPr/>
            </p:nvSpPr>
            <p:spPr>
              <a:xfrm>
                <a:off x="156758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EA92D19-A436-5C42-7B41-B43725D16327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6E8C0EC-1170-FF54-CFE4-E35D0A5D66DA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D953ED4-0A77-9375-40BC-1CBD0504EAE7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0A1D1FC-B6EC-B122-0AB5-16F34EBF75BB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FB27869-4117-AB48-6E78-543F3F7A8B74}"/>
                  </a:ext>
                </a:extLst>
              </p:cNvPr>
              <p:cNvSpPr/>
              <p:nvPr/>
            </p:nvSpPr>
            <p:spPr>
              <a:xfrm>
                <a:off x="1210276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A8A24C8-1EB8-6BB5-8DA1-C322C91F90C5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F426E9C-877F-AACC-139E-C96EBCB9A62B}"/>
                </a:ext>
              </a:extLst>
            </p:cNvPr>
            <p:cNvGrpSpPr/>
            <p:nvPr/>
          </p:nvGrpSpPr>
          <p:grpSpPr>
            <a:xfrm>
              <a:off x="2639501" y="3433199"/>
              <a:ext cx="1071919" cy="1071918"/>
              <a:chOff x="2639501" y="3433199"/>
              <a:chExt cx="1071919" cy="1071918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9CF0BEB-BBC3-9B48-4DD0-5390EDAF75F5}"/>
                  </a:ext>
                </a:extLst>
              </p:cNvPr>
              <p:cNvSpPr/>
              <p:nvPr/>
            </p:nvSpPr>
            <p:spPr>
              <a:xfrm>
                <a:off x="2639502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7FA9B81-3744-A643-3DD6-22E4E4AD31FF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74EC6A9-B200-EAEF-64A6-877AFE7A3706}"/>
                  </a:ext>
                </a:extLst>
              </p:cNvPr>
              <p:cNvSpPr/>
              <p:nvPr/>
            </p:nvSpPr>
            <p:spPr>
              <a:xfrm>
                <a:off x="3354114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75DF0AE-0EFF-4869-FAA8-B7CF017FC62D}"/>
                  </a:ext>
                </a:extLst>
              </p:cNvPr>
              <p:cNvSpPr/>
              <p:nvPr/>
            </p:nvSpPr>
            <p:spPr>
              <a:xfrm>
                <a:off x="2639502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38EB60A-1489-281E-3685-45AD978FC7D8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664225B-B852-A289-E335-12B8CCB762C5}"/>
                  </a:ext>
                </a:extLst>
              </p:cNvPr>
              <p:cNvSpPr/>
              <p:nvPr/>
            </p:nvSpPr>
            <p:spPr>
              <a:xfrm>
                <a:off x="3354114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697C0BB-A1FC-0548-10A0-8652C7894E53}"/>
                  </a:ext>
                </a:extLst>
              </p:cNvPr>
              <p:cNvSpPr/>
              <p:nvPr/>
            </p:nvSpPr>
            <p:spPr>
              <a:xfrm>
                <a:off x="2639502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033C8BF-631B-3310-9BA8-9D9DBF109591}"/>
                  </a:ext>
                </a:extLst>
              </p:cNvPr>
              <p:cNvSpPr/>
              <p:nvPr/>
            </p:nvSpPr>
            <p:spPr>
              <a:xfrm>
                <a:off x="2996808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DDE8191-6414-A46B-37A0-225A2186EF23}"/>
                  </a:ext>
                </a:extLst>
              </p:cNvPr>
              <p:cNvSpPr/>
              <p:nvPr/>
            </p:nvSpPr>
            <p:spPr>
              <a:xfrm>
                <a:off x="3354114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E3F1DB2-DE99-5322-20A7-4903FEC88FF5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3B400BB-7BF1-B223-4E51-26D5A531F214}"/>
                  </a:ext>
                </a:extLst>
              </p:cNvPr>
              <p:cNvSpPr/>
              <p:nvPr/>
            </p:nvSpPr>
            <p:spPr>
              <a:xfrm>
                <a:off x="3354114" y="379050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6111F4C-CDB3-6455-2EE0-6BE3E0D98860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ACA5F81-5FCC-8A4C-699B-E6A90BE36082}"/>
                  </a:ext>
                </a:extLst>
              </p:cNvPr>
              <p:cNvSpPr/>
              <p:nvPr/>
            </p:nvSpPr>
            <p:spPr>
              <a:xfrm>
                <a:off x="2639501" y="4147811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55336-CD0F-C889-F18B-1BC8FCA5B376}"/>
                </a:ext>
              </a:extLst>
            </p:cNvPr>
            <p:cNvSpPr/>
            <p:nvPr/>
          </p:nvSpPr>
          <p:spPr>
            <a:xfrm>
              <a:off x="2282195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B6C71E-0536-C981-DA73-8ED5649F0721}"/>
                </a:ext>
              </a:extLst>
            </p:cNvPr>
            <p:cNvSpPr/>
            <p:nvPr/>
          </p:nvSpPr>
          <p:spPr>
            <a:xfrm>
              <a:off x="3711420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506D2B2-FA52-DE11-7F57-926EB66A4391}"/>
                </a:ext>
              </a:extLst>
            </p:cNvPr>
            <p:cNvGrpSpPr/>
            <p:nvPr/>
          </p:nvGrpSpPr>
          <p:grpSpPr>
            <a:xfrm>
              <a:off x="4068727" y="3433199"/>
              <a:ext cx="1071918" cy="1071918"/>
              <a:chOff x="4068727" y="3433199"/>
              <a:chExt cx="1071918" cy="1071918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90C8114-C24E-963C-20B6-4A67127139B4}"/>
                  </a:ext>
                </a:extLst>
              </p:cNvPr>
              <p:cNvSpPr/>
              <p:nvPr/>
            </p:nvSpPr>
            <p:spPr>
              <a:xfrm>
                <a:off x="406872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6DC7097-D6B2-06C8-C86F-F515E8D66378}"/>
                  </a:ext>
                </a:extLst>
              </p:cNvPr>
              <p:cNvSpPr/>
              <p:nvPr/>
            </p:nvSpPr>
            <p:spPr>
              <a:xfrm>
                <a:off x="442603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BEEE3D4-8F8D-C9FA-406C-575555996461}"/>
                  </a:ext>
                </a:extLst>
              </p:cNvPr>
              <p:cNvSpPr/>
              <p:nvPr/>
            </p:nvSpPr>
            <p:spPr>
              <a:xfrm>
                <a:off x="478333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0D37F8-8246-4A48-4443-E7565AC59B08}"/>
                  </a:ext>
                </a:extLst>
              </p:cNvPr>
              <p:cNvSpPr/>
              <p:nvPr/>
            </p:nvSpPr>
            <p:spPr>
              <a:xfrm>
                <a:off x="406872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C33966E-E11E-83A4-4129-04597C5B8B27}"/>
                  </a:ext>
                </a:extLst>
              </p:cNvPr>
              <p:cNvSpPr/>
              <p:nvPr/>
            </p:nvSpPr>
            <p:spPr>
              <a:xfrm>
                <a:off x="442603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38410BB-7DEF-C019-B365-FACCFA6B97CE}"/>
                  </a:ext>
                </a:extLst>
              </p:cNvPr>
              <p:cNvSpPr/>
              <p:nvPr/>
            </p:nvSpPr>
            <p:spPr>
              <a:xfrm>
                <a:off x="478333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89768EB-03BE-A68B-0B50-574C7F57DD6C}"/>
                  </a:ext>
                </a:extLst>
              </p:cNvPr>
              <p:cNvSpPr/>
              <p:nvPr/>
            </p:nvSpPr>
            <p:spPr>
              <a:xfrm>
                <a:off x="406872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8609D19-A2E1-3924-57F5-C09406373E55}"/>
                  </a:ext>
                </a:extLst>
              </p:cNvPr>
              <p:cNvSpPr/>
              <p:nvPr/>
            </p:nvSpPr>
            <p:spPr>
              <a:xfrm>
                <a:off x="442603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847D1BD-B337-0617-80C6-04B171B6530D}"/>
                  </a:ext>
                </a:extLst>
              </p:cNvPr>
              <p:cNvSpPr/>
              <p:nvPr/>
            </p:nvSpPr>
            <p:spPr>
              <a:xfrm>
                <a:off x="478333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6BE8633-ED76-5CF0-AE3B-1BD008662DB2}"/>
                </a:ext>
              </a:extLst>
            </p:cNvPr>
            <p:cNvSpPr/>
            <p:nvPr/>
          </p:nvSpPr>
          <p:spPr>
            <a:xfrm>
              <a:off x="4426032" y="306749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34B49645-108D-ED61-932E-E84CC252CC1D}"/>
              </a:ext>
            </a:extLst>
          </p:cNvPr>
          <p:cNvSpPr/>
          <p:nvPr/>
        </p:nvSpPr>
        <p:spPr>
          <a:xfrm>
            <a:off x="1210243" y="3435530"/>
            <a:ext cx="357306" cy="106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14645FA-5A4E-9A47-999F-049B48A33651}"/>
              </a:ext>
            </a:extLst>
          </p:cNvPr>
          <p:cNvSpPr/>
          <p:nvPr/>
        </p:nvSpPr>
        <p:spPr>
          <a:xfrm>
            <a:off x="2996796" y="3432724"/>
            <a:ext cx="357296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EB46EDA-7500-83F1-447D-7F401D8EB18F}"/>
              </a:ext>
            </a:extLst>
          </p:cNvPr>
          <p:cNvSpPr/>
          <p:nvPr/>
        </p:nvSpPr>
        <p:spPr>
          <a:xfrm>
            <a:off x="4426017" y="3433198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97B2A4A-0AD4-A29C-0578-2195410CFA12}"/>
              </a:ext>
            </a:extLst>
          </p:cNvPr>
          <p:cNvSpPr/>
          <p:nvPr/>
        </p:nvSpPr>
        <p:spPr>
          <a:xfrm>
            <a:off x="4425983" y="343553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F300738B-4F0C-9CE7-D514-1A5E8BD09E24}"/>
              </a:ext>
            </a:extLst>
          </p:cNvPr>
          <p:cNvSpPr/>
          <p:nvPr/>
        </p:nvSpPr>
        <p:spPr>
          <a:xfrm>
            <a:off x="4426017" y="4147810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52AAEAB9-4788-0B7C-2B2C-9122D5CC5515}"/>
              </a:ext>
            </a:extLst>
          </p:cNvPr>
          <p:cNvSpPr/>
          <p:nvPr/>
        </p:nvSpPr>
        <p:spPr>
          <a:xfrm>
            <a:off x="4425983" y="4150143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F84C84EC-9A40-CD34-C087-ADEB6A6660BE}"/>
              </a:ext>
            </a:extLst>
          </p:cNvPr>
          <p:cNvSpPr/>
          <p:nvPr/>
        </p:nvSpPr>
        <p:spPr>
          <a:xfrm>
            <a:off x="4426000" y="3433198"/>
            <a:ext cx="357307" cy="1075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B38E4713-DAB7-C27B-1D54-CE7A9B123340}"/>
              </a:ext>
            </a:extLst>
          </p:cNvPr>
          <p:cNvSpPr/>
          <p:nvPr/>
        </p:nvSpPr>
        <p:spPr>
          <a:xfrm>
            <a:off x="4425998" y="3435531"/>
            <a:ext cx="357307" cy="1075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8DFF9C70-B7E0-EE6C-38C1-F8EB3E200497}"/>
              </a:ext>
            </a:extLst>
          </p:cNvPr>
          <p:cNvGrpSpPr/>
          <p:nvPr/>
        </p:nvGrpSpPr>
        <p:grpSpPr>
          <a:xfrm>
            <a:off x="1210276" y="4505117"/>
            <a:ext cx="3930369" cy="1794926"/>
            <a:chOff x="1210276" y="4505117"/>
            <a:chExt cx="3930369" cy="1794926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A8AA42D8-CA61-AF55-7761-D1C0998C2CD5}"/>
                </a:ext>
              </a:extLst>
            </p:cNvPr>
            <p:cNvSpPr/>
            <p:nvPr/>
          </p:nvSpPr>
          <p:spPr>
            <a:xfrm>
              <a:off x="1567583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F125BA43-7CAB-7E86-B0C6-B9F4F8D74164}"/>
                </a:ext>
              </a:extLst>
            </p:cNvPr>
            <p:cNvSpPr/>
            <p:nvPr/>
          </p:nvSpPr>
          <p:spPr>
            <a:xfrm>
              <a:off x="2996808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116568F1-40C2-84A6-7B95-633EA6929318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3D2EE743-0DF1-0846-B3AB-13223B4A1228}"/>
                </a:ext>
              </a:extLst>
            </p:cNvPr>
            <p:cNvSpPr/>
            <p:nvPr/>
          </p:nvSpPr>
          <p:spPr>
            <a:xfrm>
              <a:off x="1567583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D1ED8935-F95B-B945-53DF-FE805E41FA5A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A1E4053C-B08C-9D2B-52FA-A1DA3CCD4190}"/>
                </a:ext>
              </a:extLst>
            </p:cNvPr>
            <p:cNvSpPr/>
            <p:nvPr/>
          </p:nvSpPr>
          <p:spPr>
            <a:xfrm>
              <a:off x="1210277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EAAE5376-B212-C5ED-6BD7-BAA7060DE4DE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366AEBA6-A460-DD3D-8F93-699489B040C9}"/>
                </a:ext>
              </a:extLst>
            </p:cNvPr>
            <p:cNvSpPr/>
            <p:nvPr/>
          </p:nvSpPr>
          <p:spPr>
            <a:xfrm>
              <a:off x="1924889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E3BB5C2B-1D7F-08B0-4B8A-886689876B37}"/>
                </a:ext>
              </a:extLst>
            </p:cNvPr>
            <p:cNvSpPr/>
            <p:nvPr/>
          </p:nvSpPr>
          <p:spPr>
            <a:xfrm>
              <a:off x="1210277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4AF778BB-533E-8442-E801-596C52EF3BE6}"/>
                </a:ext>
              </a:extLst>
            </p:cNvPr>
            <p:cNvSpPr/>
            <p:nvPr/>
          </p:nvSpPr>
          <p:spPr>
            <a:xfrm>
              <a:off x="1567583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C60CE632-C78A-E9AE-1A9B-E0E7DC0D2946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853B3519-EF5F-328B-1340-965B0689B6DD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A3808469-6B81-DA5A-D2FF-76C3F961FAEF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62A0BB1F-838C-D9C0-34CF-8468441DD30E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772A5A65-8876-A1FC-3C9C-98013B4CA64F}"/>
                </a:ext>
              </a:extLst>
            </p:cNvPr>
            <p:cNvSpPr/>
            <p:nvPr/>
          </p:nvSpPr>
          <p:spPr>
            <a:xfrm>
              <a:off x="1210276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5" name="矩形 734">
              <a:extLst>
                <a:ext uri="{FF2B5EF4-FFF2-40B4-BE49-F238E27FC236}">
                  <a16:creationId xmlns:a16="http://schemas.microsoft.com/office/drawing/2014/main" id="{F1C2A0C2-10AD-5D11-4E36-54B54FB84B45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809D699C-FE10-3329-89DD-0BDB837E3CA9}"/>
                </a:ext>
              </a:extLst>
            </p:cNvPr>
            <p:cNvSpPr/>
            <p:nvPr/>
          </p:nvSpPr>
          <p:spPr>
            <a:xfrm>
              <a:off x="2639502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7" name="矩形 736">
              <a:extLst>
                <a:ext uri="{FF2B5EF4-FFF2-40B4-BE49-F238E27FC236}">
                  <a16:creationId xmlns:a16="http://schemas.microsoft.com/office/drawing/2014/main" id="{2F278CD5-7441-88EA-AED6-CE95FD011CE1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8" name="矩形 737">
              <a:extLst>
                <a:ext uri="{FF2B5EF4-FFF2-40B4-BE49-F238E27FC236}">
                  <a16:creationId xmlns:a16="http://schemas.microsoft.com/office/drawing/2014/main" id="{57B0598D-EB60-323A-D7C1-DC0B85ED1AA3}"/>
                </a:ext>
              </a:extLst>
            </p:cNvPr>
            <p:cNvSpPr/>
            <p:nvPr/>
          </p:nvSpPr>
          <p:spPr>
            <a:xfrm>
              <a:off x="3354114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9" name="矩形 738">
              <a:extLst>
                <a:ext uri="{FF2B5EF4-FFF2-40B4-BE49-F238E27FC236}">
                  <a16:creationId xmlns:a16="http://schemas.microsoft.com/office/drawing/2014/main" id="{CFFB7AA4-95C6-5242-4DEB-6FBCB872EF55}"/>
                </a:ext>
              </a:extLst>
            </p:cNvPr>
            <p:cNvSpPr/>
            <p:nvPr/>
          </p:nvSpPr>
          <p:spPr>
            <a:xfrm>
              <a:off x="2639502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0" name="矩形 739">
              <a:extLst>
                <a:ext uri="{FF2B5EF4-FFF2-40B4-BE49-F238E27FC236}">
                  <a16:creationId xmlns:a16="http://schemas.microsoft.com/office/drawing/2014/main" id="{9FCA9D80-50AB-2D52-ACCF-5EC2AB168B84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1" name="矩形 740">
              <a:extLst>
                <a:ext uri="{FF2B5EF4-FFF2-40B4-BE49-F238E27FC236}">
                  <a16:creationId xmlns:a16="http://schemas.microsoft.com/office/drawing/2014/main" id="{4237B9B6-2090-3161-A431-3F710E66CCE4}"/>
                </a:ext>
              </a:extLst>
            </p:cNvPr>
            <p:cNvSpPr/>
            <p:nvPr/>
          </p:nvSpPr>
          <p:spPr>
            <a:xfrm>
              <a:off x="3354114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1087FD20-4F4D-52C8-E992-3CF94E221886}"/>
                </a:ext>
              </a:extLst>
            </p:cNvPr>
            <p:cNvSpPr/>
            <p:nvPr/>
          </p:nvSpPr>
          <p:spPr>
            <a:xfrm>
              <a:off x="2639502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3F79BFA9-2524-CC73-73E2-3B46930A577A}"/>
                </a:ext>
              </a:extLst>
            </p:cNvPr>
            <p:cNvSpPr/>
            <p:nvPr/>
          </p:nvSpPr>
          <p:spPr>
            <a:xfrm>
              <a:off x="2996808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4" name="矩形 743">
              <a:extLst>
                <a:ext uri="{FF2B5EF4-FFF2-40B4-BE49-F238E27FC236}">
                  <a16:creationId xmlns:a16="http://schemas.microsoft.com/office/drawing/2014/main" id="{4D4004E5-058A-E778-B70F-3CF19BEF0E1B}"/>
                </a:ext>
              </a:extLst>
            </p:cNvPr>
            <p:cNvSpPr/>
            <p:nvPr/>
          </p:nvSpPr>
          <p:spPr>
            <a:xfrm>
              <a:off x="3354114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5" name="矩形 744">
              <a:extLst>
                <a:ext uri="{FF2B5EF4-FFF2-40B4-BE49-F238E27FC236}">
                  <a16:creationId xmlns:a16="http://schemas.microsoft.com/office/drawing/2014/main" id="{2E3B6775-5792-63C4-4FCA-0CA8799F2CD6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6" name="矩形 745">
              <a:extLst>
                <a:ext uri="{FF2B5EF4-FFF2-40B4-BE49-F238E27FC236}">
                  <a16:creationId xmlns:a16="http://schemas.microsoft.com/office/drawing/2014/main" id="{45C5B407-48F5-2BCC-90D1-953A16ECFBDE}"/>
                </a:ext>
              </a:extLst>
            </p:cNvPr>
            <p:cNvSpPr/>
            <p:nvPr/>
          </p:nvSpPr>
          <p:spPr>
            <a:xfrm>
              <a:off x="3354114" y="5585430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7" name="矩形 746">
              <a:extLst>
                <a:ext uri="{FF2B5EF4-FFF2-40B4-BE49-F238E27FC236}">
                  <a16:creationId xmlns:a16="http://schemas.microsoft.com/office/drawing/2014/main" id="{5FBED015-DCEF-0F66-9B51-438BB6033202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8" name="矩形 747">
              <a:extLst>
                <a:ext uri="{FF2B5EF4-FFF2-40B4-BE49-F238E27FC236}">
                  <a16:creationId xmlns:a16="http://schemas.microsoft.com/office/drawing/2014/main" id="{D037EB86-4FE5-22E8-F607-C1C7FC921741}"/>
                </a:ext>
              </a:extLst>
            </p:cNvPr>
            <p:cNvSpPr/>
            <p:nvPr/>
          </p:nvSpPr>
          <p:spPr>
            <a:xfrm>
              <a:off x="2639501" y="5942737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9" name="矩形 748">
              <a:extLst>
                <a:ext uri="{FF2B5EF4-FFF2-40B4-BE49-F238E27FC236}">
                  <a16:creationId xmlns:a16="http://schemas.microsoft.com/office/drawing/2014/main" id="{5A4CC090-AE5B-A98F-30D3-6F181B190AA5}"/>
                </a:ext>
              </a:extLst>
            </p:cNvPr>
            <p:cNvSpPr/>
            <p:nvPr/>
          </p:nvSpPr>
          <p:spPr>
            <a:xfrm>
              <a:off x="2282195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0" name="矩形 749">
              <a:extLst>
                <a:ext uri="{FF2B5EF4-FFF2-40B4-BE49-F238E27FC236}">
                  <a16:creationId xmlns:a16="http://schemas.microsoft.com/office/drawing/2014/main" id="{5E4EFEFA-C7FF-54DA-67AC-C7C7EB24603C}"/>
                </a:ext>
              </a:extLst>
            </p:cNvPr>
            <p:cNvSpPr/>
            <p:nvPr/>
          </p:nvSpPr>
          <p:spPr>
            <a:xfrm>
              <a:off x="3711420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51" name="组合 750">
              <a:extLst>
                <a:ext uri="{FF2B5EF4-FFF2-40B4-BE49-F238E27FC236}">
                  <a16:creationId xmlns:a16="http://schemas.microsoft.com/office/drawing/2014/main" id="{E2F9506F-FA5E-ABE8-8143-03D09CF15E7A}"/>
                </a:ext>
              </a:extLst>
            </p:cNvPr>
            <p:cNvGrpSpPr/>
            <p:nvPr/>
          </p:nvGrpSpPr>
          <p:grpSpPr>
            <a:xfrm>
              <a:off x="4068727" y="5228125"/>
              <a:ext cx="1071918" cy="1071918"/>
              <a:chOff x="4068727" y="5228125"/>
              <a:chExt cx="1071918" cy="1071918"/>
            </a:xfrm>
          </p:grpSpPr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ED3955CB-4AD9-2C55-31B4-E5E6C2535654}"/>
                  </a:ext>
                </a:extLst>
              </p:cNvPr>
              <p:cNvSpPr/>
              <p:nvPr/>
            </p:nvSpPr>
            <p:spPr>
              <a:xfrm>
                <a:off x="4068727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0A1E3257-92C3-070E-F91C-D86D606DF36D}"/>
                  </a:ext>
                </a:extLst>
              </p:cNvPr>
              <p:cNvSpPr/>
              <p:nvPr/>
            </p:nvSpPr>
            <p:spPr>
              <a:xfrm>
                <a:off x="4426033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FE68F8E0-812E-FE96-92B8-0B1145D3C355}"/>
                  </a:ext>
                </a:extLst>
              </p:cNvPr>
              <p:cNvSpPr/>
              <p:nvPr/>
            </p:nvSpPr>
            <p:spPr>
              <a:xfrm>
                <a:off x="4783339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C37C4268-5446-1C48-A166-D0C2BC5E4EAE}"/>
                  </a:ext>
                </a:extLst>
              </p:cNvPr>
              <p:cNvSpPr/>
              <p:nvPr/>
            </p:nvSpPr>
            <p:spPr>
              <a:xfrm>
                <a:off x="4068727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E121119A-A165-B7F3-9211-E3B0785DC92C}"/>
                  </a:ext>
                </a:extLst>
              </p:cNvPr>
              <p:cNvSpPr/>
              <p:nvPr/>
            </p:nvSpPr>
            <p:spPr>
              <a:xfrm>
                <a:off x="4426033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5B009228-A256-C874-A817-45B4DAC50E40}"/>
                  </a:ext>
                </a:extLst>
              </p:cNvPr>
              <p:cNvSpPr/>
              <p:nvPr/>
            </p:nvSpPr>
            <p:spPr>
              <a:xfrm>
                <a:off x="4783339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B13D76F5-0F04-C8DC-16D5-8571BA1768CE}"/>
                  </a:ext>
                </a:extLst>
              </p:cNvPr>
              <p:cNvSpPr/>
              <p:nvPr/>
            </p:nvSpPr>
            <p:spPr>
              <a:xfrm>
                <a:off x="4068727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BDFF3725-6449-87C6-ED2E-CA82AAB4DE8D}"/>
                  </a:ext>
                </a:extLst>
              </p:cNvPr>
              <p:cNvSpPr/>
              <p:nvPr/>
            </p:nvSpPr>
            <p:spPr>
              <a:xfrm>
                <a:off x="4426033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F1066869-78C0-54E5-B815-33CFFD123356}"/>
                  </a:ext>
                </a:extLst>
              </p:cNvPr>
              <p:cNvSpPr/>
              <p:nvPr/>
            </p:nvSpPr>
            <p:spPr>
              <a:xfrm>
                <a:off x="4783339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52" name="矩形 751">
              <a:extLst>
                <a:ext uri="{FF2B5EF4-FFF2-40B4-BE49-F238E27FC236}">
                  <a16:creationId xmlns:a16="http://schemas.microsoft.com/office/drawing/2014/main" id="{E986C255-4451-19EF-0A5D-4ECF99A47856}"/>
                </a:ext>
              </a:extLst>
            </p:cNvPr>
            <p:cNvSpPr/>
            <p:nvPr/>
          </p:nvSpPr>
          <p:spPr>
            <a:xfrm>
              <a:off x="4426032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3" name="矩形 752">
              <a:extLst>
                <a:ext uri="{FF2B5EF4-FFF2-40B4-BE49-F238E27FC236}">
                  <a16:creationId xmlns:a16="http://schemas.microsoft.com/office/drawing/2014/main" id="{0851156B-2773-26B8-3021-2C162C3D6C7C}"/>
                </a:ext>
              </a:extLst>
            </p:cNvPr>
            <p:cNvSpPr/>
            <p:nvPr/>
          </p:nvSpPr>
          <p:spPr>
            <a:xfrm>
              <a:off x="4426032" y="4505117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4" name="矩形 753">
              <a:extLst>
                <a:ext uri="{FF2B5EF4-FFF2-40B4-BE49-F238E27FC236}">
                  <a16:creationId xmlns:a16="http://schemas.microsoft.com/office/drawing/2014/main" id="{462ED2FF-DA1E-D2B8-ABCF-B9897150B8DB}"/>
                </a:ext>
              </a:extLst>
            </p:cNvPr>
            <p:cNvSpPr/>
            <p:nvPr/>
          </p:nvSpPr>
          <p:spPr>
            <a:xfrm>
              <a:off x="4426032" y="4875496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64" name="矩形 763">
            <a:extLst>
              <a:ext uri="{FF2B5EF4-FFF2-40B4-BE49-F238E27FC236}">
                <a16:creationId xmlns:a16="http://schemas.microsoft.com/office/drawing/2014/main" id="{74BE8E22-EA9D-278E-7D7B-9988B0C41EAF}"/>
              </a:ext>
            </a:extLst>
          </p:cNvPr>
          <p:cNvSpPr/>
          <p:nvPr/>
        </p:nvSpPr>
        <p:spPr>
          <a:xfrm>
            <a:off x="1567549" y="5228124"/>
            <a:ext cx="357306" cy="1071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65" name="矩形 764">
            <a:extLst>
              <a:ext uri="{FF2B5EF4-FFF2-40B4-BE49-F238E27FC236}">
                <a16:creationId xmlns:a16="http://schemas.microsoft.com/office/drawing/2014/main" id="{A4A3DF81-8A20-1E5C-4253-C2251791F23D}"/>
              </a:ext>
            </a:extLst>
          </p:cNvPr>
          <p:cNvSpPr/>
          <p:nvPr/>
        </p:nvSpPr>
        <p:spPr>
          <a:xfrm>
            <a:off x="3354092" y="5585430"/>
            <a:ext cx="357326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66" name="矩形 765">
            <a:extLst>
              <a:ext uri="{FF2B5EF4-FFF2-40B4-BE49-F238E27FC236}">
                <a16:creationId xmlns:a16="http://schemas.microsoft.com/office/drawing/2014/main" id="{90614913-AE51-2103-04EE-8A59B4EDA6D1}"/>
              </a:ext>
            </a:extLst>
          </p:cNvPr>
          <p:cNvSpPr/>
          <p:nvPr/>
        </p:nvSpPr>
        <p:spPr>
          <a:xfrm>
            <a:off x="4783335" y="5590108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dirty="0">
                <a:solidFill>
                  <a:prstClr val="black"/>
                </a:solidFill>
              </a:rPr>
              <a:t>9</a:t>
            </a:r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767" name="矩形 766">
            <a:extLst>
              <a:ext uri="{FF2B5EF4-FFF2-40B4-BE49-F238E27FC236}">
                <a16:creationId xmlns:a16="http://schemas.microsoft.com/office/drawing/2014/main" id="{7A5400F6-1C5E-0361-C871-DA1F7627DA78}"/>
              </a:ext>
            </a:extLst>
          </p:cNvPr>
          <p:cNvSpPr/>
          <p:nvPr/>
        </p:nvSpPr>
        <p:spPr>
          <a:xfrm>
            <a:off x="4783288" y="5228124"/>
            <a:ext cx="357354" cy="1070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68" name="矩形 767">
            <a:extLst>
              <a:ext uri="{FF2B5EF4-FFF2-40B4-BE49-F238E27FC236}">
                <a16:creationId xmlns:a16="http://schemas.microsoft.com/office/drawing/2014/main" id="{27ED0CA9-99B9-3D3C-4C46-946BC9554DE9}"/>
              </a:ext>
            </a:extLst>
          </p:cNvPr>
          <p:cNvSpPr/>
          <p:nvPr/>
        </p:nvSpPr>
        <p:spPr>
          <a:xfrm>
            <a:off x="4783335" y="5590108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69" name="矩形 768">
            <a:extLst>
              <a:ext uri="{FF2B5EF4-FFF2-40B4-BE49-F238E27FC236}">
                <a16:creationId xmlns:a16="http://schemas.microsoft.com/office/drawing/2014/main" id="{BE0A5CDB-4004-02D7-9936-F011BA7B3A40}"/>
              </a:ext>
            </a:extLst>
          </p:cNvPr>
          <p:cNvSpPr/>
          <p:nvPr/>
        </p:nvSpPr>
        <p:spPr>
          <a:xfrm>
            <a:off x="4783289" y="5228124"/>
            <a:ext cx="357354" cy="1070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6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-4.07407E-6 L 0.34752 0.1317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657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-4.81481E-6 L 0.34752 0.13172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657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4.07407E-6 L 0.34739 0.1317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1.48148E-6 L 0.34727 -0.0780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391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1.85185E-6 L 0.34727 -0.0780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391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3.33333E-6 L 0.34727 -0.07801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04167E-6 2.22222E-6 L 0.34714 -0.33982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1699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04167E-6 -2.22222E-6 L 0.34727 -0.34004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2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" grpId="0" animBg="1"/>
      <p:bldP spid="630" grpId="0" animBg="1"/>
      <p:bldP spid="631" grpId="0" animBg="1"/>
      <p:bldP spid="3" grpId="0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8" grpId="2" animBg="1"/>
      <p:bldP spid="52" grpId="0" animBg="1"/>
      <p:bldP spid="53" grpId="0" animBg="1"/>
      <p:bldP spid="54" grpId="0" animBg="1"/>
      <p:bldP spid="56" grpId="0" animBg="1"/>
      <p:bldP spid="56" grpId="1" animBg="1"/>
      <p:bldP spid="226" grpId="0" animBg="1"/>
      <p:bldP spid="227" grpId="0" animBg="1"/>
      <p:bldP spid="227" grpId="1" animBg="1"/>
      <p:bldP spid="237" grpId="0" animBg="1"/>
      <p:bldP spid="238" grpId="0" animBg="1"/>
      <p:bldP spid="238" grpId="1" animBg="1"/>
      <p:bldP spid="238" grpId="2" animBg="1"/>
      <p:bldP spid="764" grpId="0" animBg="1"/>
      <p:bldP spid="765" grpId="0" animBg="1"/>
      <p:bldP spid="766" grpId="0" animBg="1"/>
      <p:bldP spid="767" grpId="0" animBg="1"/>
      <p:bldP spid="768" grpId="0" animBg="1"/>
      <p:bldP spid="768" grpId="1" animBg="1"/>
      <p:bldP spid="769" grpId="0" animBg="1"/>
      <p:bldP spid="769" grpId="1" animBg="1"/>
      <p:bldP spid="769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9A503-9102-D836-1466-2721082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SpGEMM</a:t>
            </a:r>
            <a:r>
              <a:rPr kumimoji="1" lang="en-US" altLang="zh-CN" dirty="0"/>
              <a:t> Pattern: column-by-column</a:t>
            </a:r>
            <a:endParaRPr kumimoji="1" lang="zh-CN" altLang="en-US" dirty="0"/>
          </a:p>
        </p:txBody>
      </p:sp>
      <p:grpSp>
        <p:nvGrpSpPr>
          <p:cNvPr id="587" name="组合 586">
            <a:extLst>
              <a:ext uri="{FF2B5EF4-FFF2-40B4-BE49-F238E27FC236}">
                <a16:creationId xmlns:a16="http://schemas.microsoft.com/office/drawing/2014/main" id="{D8ED50E9-979A-AE12-4866-19EE822E1EE8}"/>
              </a:ext>
            </a:extLst>
          </p:cNvPr>
          <p:cNvGrpSpPr/>
          <p:nvPr/>
        </p:nvGrpSpPr>
        <p:grpSpPr>
          <a:xfrm>
            <a:off x="1210276" y="1995578"/>
            <a:ext cx="3930369" cy="1071918"/>
            <a:chOff x="1210276" y="1995578"/>
            <a:chExt cx="3930369" cy="1071918"/>
          </a:xfrm>
        </p:grpSpPr>
        <p:grpSp>
          <p:nvGrpSpPr>
            <p:cNvPr id="588" name="组合 587">
              <a:extLst>
                <a:ext uri="{FF2B5EF4-FFF2-40B4-BE49-F238E27FC236}">
                  <a16:creationId xmlns:a16="http://schemas.microsoft.com/office/drawing/2014/main" id="{6CA9A85D-0DD5-D83E-A196-21995407E172}"/>
                </a:ext>
              </a:extLst>
            </p:cNvPr>
            <p:cNvGrpSpPr/>
            <p:nvPr/>
          </p:nvGrpSpPr>
          <p:grpSpPr>
            <a:xfrm>
              <a:off x="1210276" y="1995578"/>
              <a:ext cx="1071919" cy="1071918"/>
              <a:chOff x="1210276" y="1995578"/>
              <a:chExt cx="1071919" cy="1071918"/>
            </a:xfrm>
          </p:grpSpPr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C0E66682-4C1B-71DB-3164-F904BEEB07BE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F8BD4384-86C0-76D3-EC67-577282245F53}"/>
                  </a:ext>
                </a:extLst>
              </p:cNvPr>
              <p:cNvSpPr/>
              <p:nvPr/>
            </p:nvSpPr>
            <p:spPr>
              <a:xfrm>
                <a:off x="156758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07189AED-AAFE-A865-3B93-03E28024F75F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BC86FE7F-EB55-0A8E-EF49-05618E4FBC20}"/>
                  </a:ext>
                </a:extLst>
              </p:cNvPr>
              <p:cNvSpPr/>
              <p:nvPr/>
            </p:nvSpPr>
            <p:spPr>
              <a:xfrm>
                <a:off x="121027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CF17A5E6-65A1-0B0E-D75C-A8D7100E6769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7C4906D2-6867-DE01-7962-E6530C0E42C4}"/>
                  </a:ext>
                </a:extLst>
              </p:cNvPr>
              <p:cNvSpPr/>
              <p:nvPr/>
            </p:nvSpPr>
            <p:spPr>
              <a:xfrm>
                <a:off x="192488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65454D94-E24E-52F7-64EE-C1AA601C16FA}"/>
                  </a:ext>
                </a:extLst>
              </p:cNvPr>
              <p:cNvSpPr/>
              <p:nvPr/>
            </p:nvSpPr>
            <p:spPr>
              <a:xfrm>
                <a:off x="121027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F943DF6A-3BE1-8A52-BB17-6D5BB9C8EBFB}"/>
                  </a:ext>
                </a:extLst>
              </p:cNvPr>
              <p:cNvSpPr/>
              <p:nvPr/>
            </p:nvSpPr>
            <p:spPr>
              <a:xfrm>
                <a:off x="156758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3DF347A5-33F1-D35E-BCDF-1F93F8211355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56290E51-2817-9356-D6BF-8C8407BED06D}"/>
                  </a:ext>
                </a:extLst>
              </p:cNvPr>
              <p:cNvSpPr/>
              <p:nvPr/>
            </p:nvSpPr>
            <p:spPr>
              <a:xfrm>
                <a:off x="1210277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3FE07997-7DB5-1B24-07C0-60509DCFB700}"/>
                  </a:ext>
                </a:extLst>
              </p:cNvPr>
              <p:cNvSpPr/>
              <p:nvPr/>
            </p:nvSpPr>
            <p:spPr>
              <a:xfrm>
                <a:off x="1924889" y="1995578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026FB94E-8B18-9FD9-FB08-F545F4C78EBA}"/>
                  </a:ext>
                </a:extLst>
              </p:cNvPr>
              <p:cNvSpPr/>
              <p:nvPr/>
            </p:nvSpPr>
            <p:spPr>
              <a:xfrm>
                <a:off x="1567583" y="2352884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89AF6C41-F8E0-220C-3279-823C2A99D3CE}"/>
                  </a:ext>
                </a:extLst>
              </p:cNvPr>
              <p:cNvSpPr/>
              <p:nvPr/>
            </p:nvSpPr>
            <p:spPr>
              <a:xfrm>
                <a:off x="1210276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06A425BF-3CC4-373E-FAD4-F0F98CF309BF}"/>
                  </a:ext>
                </a:extLst>
              </p:cNvPr>
              <p:cNvSpPr/>
              <p:nvPr/>
            </p:nvSpPr>
            <p:spPr>
              <a:xfrm>
                <a:off x="1924889" y="2710190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9" name="组合 588">
              <a:extLst>
                <a:ext uri="{FF2B5EF4-FFF2-40B4-BE49-F238E27FC236}">
                  <a16:creationId xmlns:a16="http://schemas.microsoft.com/office/drawing/2014/main" id="{62FA6346-AA83-D09D-E3BC-F39EAEDC2213}"/>
                </a:ext>
              </a:extLst>
            </p:cNvPr>
            <p:cNvGrpSpPr/>
            <p:nvPr/>
          </p:nvGrpSpPr>
          <p:grpSpPr>
            <a:xfrm>
              <a:off x="2639501" y="1995578"/>
              <a:ext cx="1071919" cy="1071918"/>
              <a:chOff x="2639501" y="1995578"/>
              <a:chExt cx="1071919" cy="1071918"/>
            </a:xfrm>
          </p:grpSpPr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808E02FE-5EC5-B740-5680-B92788C6965D}"/>
                  </a:ext>
                </a:extLst>
              </p:cNvPr>
              <p:cNvSpPr/>
              <p:nvPr/>
            </p:nvSpPr>
            <p:spPr>
              <a:xfrm>
                <a:off x="2639502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95E76334-2F33-04C6-092C-20E1D4C88923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A1A1E4DE-9803-B4FF-8460-DBE256B6792A}"/>
                  </a:ext>
                </a:extLst>
              </p:cNvPr>
              <p:cNvSpPr/>
              <p:nvPr/>
            </p:nvSpPr>
            <p:spPr>
              <a:xfrm>
                <a:off x="3354114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5CA51AFA-5C74-9385-FB31-23E828AC5696}"/>
                  </a:ext>
                </a:extLst>
              </p:cNvPr>
              <p:cNvSpPr/>
              <p:nvPr/>
            </p:nvSpPr>
            <p:spPr>
              <a:xfrm>
                <a:off x="2639502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57D01B9C-01E9-43AC-0A45-E9B60FDC90B5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9A886E13-076E-743F-E959-337D08869357}"/>
                  </a:ext>
                </a:extLst>
              </p:cNvPr>
              <p:cNvSpPr/>
              <p:nvPr/>
            </p:nvSpPr>
            <p:spPr>
              <a:xfrm>
                <a:off x="3354114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0E997756-9BE2-146E-B324-63DE287ACC6D}"/>
                  </a:ext>
                </a:extLst>
              </p:cNvPr>
              <p:cNvSpPr/>
              <p:nvPr/>
            </p:nvSpPr>
            <p:spPr>
              <a:xfrm>
                <a:off x="2639502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AB86D3EE-F4F8-8D53-50A1-C19010F085C1}"/>
                  </a:ext>
                </a:extLst>
              </p:cNvPr>
              <p:cNvSpPr/>
              <p:nvPr/>
            </p:nvSpPr>
            <p:spPr>
              <a:xfrm>
                <a:off x="2996808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EE646A76-39F9-19A6-E85D-24298349DC43}"/>
                  </a:ext>
                </a:extLst>
              </p:cNvPr>
              <p:cNvSpPr/>
              <p:nvPr/>
            </p:nvSpPr>
            <p:spPr>
              <a:xfrm>
                <a:off x="3354114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291034C3-BD65-D5DD-EEAB-95FD88B48CAB}"/>
                  </a:ext>
                </a:extLst>
              </p:cNvPr>
              <p:cNvSpPr/>
              <p:nvPr/>
            </p:nvSpPr>
            <p:spPr>
              <a:xfrm>
                <a:off x="2996808" y="1995578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B42BA6E8-DA16-EA6A-920D-334E1DDBC5DC}"/>
                  </a:ext>
                </a:extLst>
              </p:cNvPr>
              <p:cNvSpPr/>
              <p:nvPr/>
            </p:nvSpPr>
            <p:spPr>
              <a:xfrm>
                <a:off x="3354114" y="2352883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2219710D-55AB-EA64-3177-2D3B7CB1EA39}"/>
                  </a:ext>
                </a:extLst>
              </p:cNvPr>
              <p:cNvSpPr/>
              <p:nvPr/>
            </p:nvSpPr>
            <p:spPr>
              <a:xfrm>
                <a:off x="2996808" y="235288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6825BAD9-CABA-5500-A97C-2DFF0176101D}"/>
                  </a:ext>
                </a:extLst>
              </p:cNvPr>
              <p:cNvSpPr/>
              <p:nvPr/>
            </p:nvSpPr>
            <p:spPr>
              <a:xfrm>
                <a:off x="2639501" y="2710190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787B0C01-23D3-52F2-EF17-56204CB1B5F2}"/>
                </a:ext>
              </a:extLst>
            </p:cNvPr>
            <p:cNvSpPr/>
            <p:nvPr/>
          </p:nvSpPr>
          <p:spPr>
            <a:xfrm>
              <a:off x="2282195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1" name="矩形 590">
              <a:extLst>
                <a:ext uri="{FF2B5EF4-FFF2-40B4-BE49-F238E27FC236}">
                  <a16:creationId xmlns:a16="http://schemas.microsoft.com/office/drawing/2014/main" id="{345188A1-B57E-3636-5C6F-AF98D4D47E84}"/>
                </a:ext>
              </a:extLst>
            </p:cNvPr>
            <p:cNvSpPr/>
            <p:nvPr/>
          </p:nvSpPr>
          <p:spPr>
            <a:xfrm>
              <a:off x="3711420" y="2352884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92" name="组合 591">
              <a:extLst>
                <a:ext uri="{FF2B5EF4-FFF2-40B4-BE49-F238E27FC236}">
                  <a16:creationId xmlns:a16="http://schemas.microsoft.com/office/drawing/2014/main" id="{B92C8B18-1CEC-EF3D-58D2-8CC4354E689D}"/>
                </a:ext>
              </a:extLst>
            </p:cNvPr>
            <p:cNvGrpSpPr/>
            <p:nvPr/>
          </p:nvGrpSpPr>
          <p:grpSpPr>
            <a:xfrm>
              <a:off x="4068727" y="1995578"/>
              <a:ext cx="1071918" cy="1071918"/>
              <a:chOff x="4068727" y="1995578"/>
              <a:chExt cx="1071918" cy="1071918"/>
            </a:xfrm>
          </p:grpSpPr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BFEC8C2D-39D9-65F2-4D30-642DAF37C411}"/>
                  </a:ext>
                </a:extLst>
              </p:cNvPr>
              <p:cNvSpPr/>
              <p:nvPr/>
            </p:nvSpPr>
            <p:spPr>
              <a:xfrm>
                <a:off x="4068727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F972F998-FDB5-EEDC-1D10-A4FA116B8C50}"/>
                  </a:ext>
                </a:extLst>
              </p:cNvPr>
              <p:cNvSpPr/>
              <p:nvPr/>
            </p:nvSpPr>
            <p:spPr>
              <a:xfrm>
                <a:off x="4426033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C48EAAC6-2BA3-A070-60AC-7C584EE5363C}"/>
                  </a:ext>
                </a:extLst>
              </p:cNvPr>
              <p:cNvSpPr/>
              <p:nvPr/>
            </p:nvSpPr>
            <p:spPr>
              <a:xfrm>
                <a:off x="4783339" y="1995578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0B635179-4E2B-60D7-8670-7D5267CC1303}"/>
                  </a:ext>
                </a:extLst>
              </p:cNvPr>
              <p:cNvSpPr/>
              <p:nvPr/>
            </p:nvSpPr>
            <p:spPr>
              <a:xfrm>
                <a:off x="4068727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7235D95A-00D7-4644-5275-148E1033DAF4}"/>
                  </a:ext>
                </a:extLst>
              </p:cNvPr>
              <p:cNvSpPr/>
              <p:nvPr/>
            </p:nvSpPr>
            <p:spPr>
              <a:xfrm>
                <a:off x="4426033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FC95AF39-AD29-54F9-668A-26F8DB39C315}"/>
                  </a:ext>
                </a:extLst>
              </p:cNvPr>
              <p:cNvSpPr/>
              <p:nvPr/>
            </p:nvSpPr>
            <p:spPr>
              <a:xfrm>
                <a:off x="4783339" y="2352884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2F295680-11B8-176F-20E5-6B8465326501}"/>
                  </a:ext>
                </a:extLst>
              </p:cNvPr>
              <p:cNvSpPr/>
              <p:nvPr/>
            </p:nvSpPr>
            <p:spPr>
              <a:xfrm>
                <a:off x="4068727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B24D2BAA-3BF9-E889-E462-38F9248129F5}"/>
                  </a:ext>
                </a:extLst>
              </p:cNvPr>
              <p:cNvSpPr/>
              <p:nvPr/>
            </p:nvSpPr>
            <p:spPr>
              <a:xfrm>
                <a:off x="4426033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24A41A03-DE1D-1E5F-877C-620A487866C7}"/>
                  </a:ext>
                </a:extLst>
              </p:cNvPr>
              <p:cNvSpPr/>
              <p:nvPr/>
            </p:nvSpPr>
            <p:spPr>
              <a:xfrm>
                <a:off x="4783339" y="2710190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629" name="矩形 628">
            <a:extLst>
              <a:ext uri="{FF2B5EF4-FFF2-40B4-BE49-F238E27FC236}">
                <a16:creationId xmlns:a16="http://schemas.microsoft.com/office/drawing/2014/main" id="{03DEC462-CEBF-9781-ADE6-E4CB90DABB8E}"/>
              </a:ext>
            </a:extLst>
          </p:cNvPr>
          <p:cNvSpPr/>
          <p:nvPr/>
        </p:nvSpPr>
        <p:spPr>
          <a:xfrm>
            <a:off x="1924883" y="1995577"/>
            <a:ext cx="357306" cy="1071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0" name="矩形 629">
            <a:extLst>
              <a:ext uri="{FF2B5EF4-FFF2-40B4-BE49-F238E27FC236}">
                <a16:creationId xmlns:a16="http://schemas.microsoft.com/office/drawing/2014/main" id="{59465911-47CC-A15E-1B05-74F5AA416C10}"/>
              </a:ext>
            </a:extLst>
          </p:cNvPr>
          <p:cNvSpPr/>
          <p:nvPr/>
        </p:nvSpPr>
        <p:spPr>
          <a:xfrm>
            <a:off x="2639501" y="2707858"/>
            <a:ext cx="357295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1" name="矩形 630">
            <a:extLst>
              <a:ext uri="{FF2B5EF4-FFF2-40B4-BE49-F238E27FC236}">
                <a16:creationId xmlns:a16="http://schemas.microsoft.com/office/drawing/2014/main" id="{77520977-8485-7D71-D60A-A5CC583F930E}"/>
              </a:ext>
            </a:extLst>
          </p:cNvPr>
          <p:cNvSpPr/>
          <p:nvPr/>
        </p:nvSpPr>
        <p:spPr>
          <a:xfrm>
            <a:off x="4068725" y="1996744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C11A5B-6F08-09C6-C450-7F7FBEB8E311}"/>
              </a:ext>
            </a:extLst>
          </p:cNvPr>
          <p:cNvSpPr/>
          <p:nvPr/>
        </p:nvSpPr>
        <p:spPr>
          <a:xfrm>
            <a:off x="4068723" y="271252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1200" dirty="0">
                <a:solidFill>
                  <a:prstClr val="black"/>
                </a:solidFill>
              </a:rPr>
              <a:t>20</a:t>
            </a:r>
            <a:endParaRPr kumimoji="1"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086949-51AA-83E8-694E-28CF64F8E252}"/>
              </a:ext>
            </a:extLst>
          </p:cNvPr>
          <p:cNvSpPr/>
          <p:nvPr/>
        </p:nvSpPr>
        <p:spPr>
          <a:xfrm>
            <a:off x="4068704" y="2710189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1200" dirty="0">
                <a:solidFill>
                  <a:prstClr val="black"/>
                </a:solidFill>
              </a:rPr>
              <a:t>20</a:t>
            </a:r>
            <a:endParaRPr kumimoji="1"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11BF3-A2AC-26AE-9EED-81EA3280BBE5}"/>
              </a:ext>
            </a:extLst>
          </p:cNvPr>
          <p:cNvSpPr/>
          <p:nvPr/>
        </p:nvSpPr>
        <p:spPr>
          <a:xfrm>
            <a:off x="4068704" y="2002115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dirty="0">
                <a:solidFill>
                  <a:prstClr val="black"/>
                </a:solidFill>
              </a:rPr>
              <a:t>8</a:t>
            </a:r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0CB2B5-6D01-48F3-5B34-5B564D7B2EFE}"/>
              </a:ext>
            </a:extLst>
          </p:cNvPr>
          <p:cNvSpPr/>
          <p:nvPr/>
        </p:nvSpPr>
        <p:spPr>
          <a:xfrm>
            <a:off x="4068724" y="1996743"/>
            <a:ext cx="357295" cy="107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3E4218-1D97-9F30-0D8D-4A3EA04F9E48}"/>
              </a:ext>
            </a:extLst>
          </p:cNvPr>
          <p:cNvSpPr/>
          <p:nvPr/>
        </p:nvSpPr>
        <p:spPr>
          <a:xfrm>
            <a:off x="4068721" y="1995577"/>
            <a:ext cx="357295" cy="108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AE87D8A-2803-34A5-CCAC-588089A111C8}"/>
              </a:ext>
            </a:extLst>
          </p:cNvPr>
          <p:cNvGrpSpPr/>
          <p:nvPr/>
        </p:nvGrpSpPr>
        <p:grpSpPr>
          <a:xfrm>
            <a:off x="1210276" y="3067495"/>
            <a:ext cx="3930369" cy="1437622"/>
            <a:chOff x="1210276" y="3067495"/>
            <a:chExt cx="3930369" cy="143762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017607E-01E5-71A2-9800-E4293E8435CB}"/>
                </a:ext>
              </a:extLst>
            </p:cNvPr>
            <p:cNvGrpSpPr/>
            <p:nvPr/>
          </p:nvGrpSpPr>
          <p:grpSpPr>
            <a:xfrm>
              <a:off x="1210276" y="3433199"/>
              <a:ext cx="1071919" cy="1071918"/>
              <a:chOff x="1210276" y="3433199"/>
              <a:chExt cx="1071919" cy="107191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5C47D48-EAE9-760D-137A-4D4EC74A0E8C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1465293-78B5-B2D4-6DAD-C32511FAEBBB}"/>
                  </a:ext>
                </a:extLst>
              </p:cNvPr>
              <p:cNvSpPr/>
              <p:nvPr/>
            </p:nvSpPr>
            <p:spPr>
              <a:xfrm>
                <a:off x="156758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43B9EC5-94BC-D492-0716-A1FA2E972DEC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1FAA544-ACA3-E972-4DA1-0B67CA375F3D}"/>
                  </a:ext>
                </a:extLst>
              </p:cNvPr>
              <p:cNvSpPr/>
              <p:nvPr/>
            </p:nvSpPr>
            <p:spPr>
              <a:xfrm>
                <a:off x="121027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FBF27402-1B6F-918E-5997-AB29DDA5C63B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94FCF0F-7549-39AC-7714-90047247BA26}"/>
                  </a:ext>
                </a:extLst>
              </p:cNvPr>
              <p:cNvSpPr/>
              <p:nvPr/>
            </p:nvSpPr>
            <p:spPr>
              <a:xfrm>
                <a:off x="192488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D2FA5C4-DEF1-8875-3864-A6D76A3C7B65}"/>
                  </a:ext>
                </a:extLst>
              </p:cNvPr>
              <p:cNvSpPr/>
              <p:nvPr/>
            </p:nvSpPr>
            <p:spPr>
              <a:xfrm>
                <a:off x="121027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C0524D7-E444-3719-1A56-E70E1EC97317}"/>
                  </a:ext>
                </a:extLst>
              </p:cNvPr>
              <p:cNvSpPr/>
              <p:nvPr/>
            </p:nvSpPr>
            <p:spPr>
              <a:xfrm>
                <a:off x="156758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EA92D19-A436-5C42-7B41-B43725D16327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6E8C0EC-1170-FF54-CFE4-E35D0A5D66DA}"/>
                  </a:ext>
                </a:extLst>
              </p:cNvPr>
              <p:cNvSpPr/>
              <p:nvPr/>
            </p:nvSpPr>
            <p:spPr>
              <a:xfrm>
                <a:off x="1210277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D953ED4-0A77-9375-40BC-1CBD0504EAE7}"/>
                  </a:ext>
                </a:extLst>
              </p:cNvPr>
              <p:cNvSpPr/>
              <p:nvPr/>
            </p:nvSpPr>
            <p:spPr>
              <a:xfrm>
                <a:off x="1924889" y="3433199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0A1D1FC-B6EC-B122-0AB5-16F34EBF75BB}"/>
                  </a:ext>
                </a:extLst>
              </p:cNvPr>
              <p:cNvSpPr/>
              <p:nvPr/>
            </p:nvSpPr>
            <p:spPr>
              <a:xfrm>
                <a:off x="1567583" y="3790505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FB27869-4117-AB48-6E78-543F3F7A8B74}"/>
                  </a:ext>
                </a:extLst>
              </p:cNvPr>
              <p:cNvSpPr/>
              <p:nvPr/>
            </p:nvSpPr>
            <p:spPr>
              <a:xfrm>
                <a:off x="1210276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A8A24C8-1EB8-6BB5-8DA1-C322C91F90C5}"/>
                  </a:ext>
                </a:extLst>
              </p:cNvPr>
              <p:cNvSpPr/>
              <p:nvPr/>
            </p:nvSpPr>
            <p:spPr>
              <a:xfrm>
                <a:off x="1924889" y="4147811"/>
                <a:ext cx="357306" cy="3573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F426E9C-877F-AACC-139E-C96EBCB9A62B}"/>
                </a:ext>
              </a:extLst>
            </p:cNvPr>
            <p:cNvGrpSpPr/>
            <p:nvPr/>
          </p:nvGrpSpPr>
          <p:grpSpPr>
            <a:xfrm>
              <a:off x="2639501" y="3433199"/>
              <a:ext cx="1071919" cy="1071918"/>
              <a:chOff x="2639501" y="3433199"/>
              <a:chExt cx="1071919" cy="1071918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9CF0BEB-BBC3-9B48-4DD0-5390EDAF75F5}"/>
                  </a:ext>
                </a:extLst>
              </p:cNvPr>
              <p:cNvSpPr/>
              <p:nvPr/>
            </p:nvSpPr>
            <p:spPr>
              <a:xfrm>
                <a:off x="2639502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7FA9B81-3744-A643-3DD6-22E4E4AD31FF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74EC6A9-B200-EAEF-64A6-877AFE7A3706}"/>
                  </a:ext>
                </a:extLst>
              </p:cNvPr>
              <p:cNvSpPr/>
              <p:nvPr/>
            </p:nvSpPr>
            <p:spPr>
              <a:xfrm>
                <a:off x="3354114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75DF0AE-0EFF-4869-FAA8-B7CF017FC62D}"/>
                  </a:ext>
                </a:extLst>
              </p:cNvPr>
              <p:cNvSpPr/>
              <p:nvPr/>
            </p:nvSpPr>
            <p:spPr>
              <a:xfrm>
                <a:off x="2639502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38EB60A-1489-281E-3685-45AD978FC7D8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664225B-B852-A289-E335-12B8CCB762C5}"/>
                  </a:ext>
                </a:extLst>
              </p:cNvPr>
              <p:cNvSpPr/>
              <p:nvPr/>
            </p:nvSpPr>
            <p:spPr>
              <a:xfrm>
                <a:off x="3354114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697C0BB-A1FC-0548-10A0-8652C7894E53}"/>
                  </a:ext>
                </a:extLst>
              </p:cNvPr>
              <p:cNvSpPr/>
              <p:nvPr/>
            </p:nvSpPr>
            <p:spPr>
              <a:xfrm>
                <a:off x="2639502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033C8BF-631B-3310-9BA8-9D9DBF109591}"/>
                  </a:ext>
                </a:extLst>
              </p:cNvPr>
              <p:cNvSpPr/>
              <p:nvPr/>
            </p:nvSpPr>
            <p:spPr>
              <a:xfrm>
                <a:off x="2996808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DDE8191-6414-A46B-37A0-225A2186EF23}"/>
                  </a:ext>
                </a:extLst>
              </p:cNvPr>
              <p:cNvSpPr/>
              <p:nvPr/>
            </p:nvSpPr>
            <p:spPr>
              <a:xfrm>
                <a:off x="3354114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E3F1DB2-DE99-5322-20A7-4903FEC88FF5}"/>
                  </a:ext>
                </a:extLst>
              </p:cNvPr>
              <p:cNvSpPr/>
              <p:nvPr/>
            </p:nvSpPr>
            <p:spPr>
              <a:xfrm>
                <a:off x="2996808" y="3433199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3B400BB-7BF1-B223-4E51-26D5A531F214}"/>
                  </a:ext>
                </a:extLst>
              </p:cNvPr>
              <p:cNvSpPr/>
              <p:nvPr/>
            </p:nvSpPr>
            <p:spPr>
              <a:xfrm>
                <a:off x="3354114" y="3790504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6111F4C-CDB3-6455-2EE0-6BE3E0D98860}"/>
                  </a:ext>
                </a:extLst>
              </p:cNvPr>
              <p:cNvSpPr/>
              <p:nvPr/>
            </p:nvSpPr>
            <p:spPr>
              <a:xfrm>
                <a:off x="2996808" y="3790505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ACA5F81-5FCC-8A4C-699B-E6A90BE36082}"/>
                  </a:ext>
                </a:extLst>
              </p:cNvPr>
              <p:cNvSpPr/>
              <p:nvPr/>
            </p:nvSpPr>
            <p:spPr>
              <a:xfrm>
                <a:off x="2639501" y="4147811"/>
                <a:ext cx="357306" cy="3573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55336-CD0F-C889-F18B-1BC8FCA5B376}"/>
                </a:ext>
              </a:extLst>
            </p:cNvPr>
            <p:cNvSpPr/>
            <p:nvPr/>
          </p:nvSpPr>
          <p:spPr>
            <a:xfrm>
              <a:off x="2282195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B6C71E-0536-C981-DA73-8ED5649F0721}"/>
                </a:ext>
              </a:extLst>
            </p:cNvPr>
            <p:cNvSpPr/>
            <p:nvPr/>
          </p:nvSpPr>
          <p:spPr>
            <a:xfrm>
              <a:off x="3711420" y="379050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506D2B2-FA52-DE11-7F57-926EB66A4391}"/>
                </a:ext>
              </a:extLst>
            </p:cNvPr>
            <p:cNvGrpSpPr/>
            <p:nvPr/>
          </p:nvGrpSpPr>
          <p:grpSpPr>
            <a:xfrm>
              <a:off x="4068727" y="3433199"/>
              <a:ext cx="1071918" cy="1071918"/>
              <a:chOff x="4068727" y="3433199"/>
              <a:chExt cx="1071918" cy="1071918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90C8114-C24E-963C-20B6-4A67127139B4}"/>
                  </a:ext>
                </a:extLst>
              </p:cNvPr>
              <p:cNvSpPr/>
              <p:nvPr/>
            </p:nvSpPr>
            <p:spPr>
              <a:xfrm>
                <a:off x="4068727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6DC7097-D6B2-06C8-C86F-F515E8D66378}"/>
                  </a:ext>
                </a:extLst>
              </p:cNvPr>
              <p:cNvSpPr/>
              <p:nvPr/>
            </p:nvSpPr>
            <p:spPr>
              <a:xfrm>
                <a:off x="4426033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BEEE3D4-8F8D-C9FA-406C-575555996461}"/>
                  </a:ext>
                </a:extLst>
              </p:cNvPr>
              <p:cNvSpPr/>
              <p:nvPr/>
            </p:nvSpPr>
            <p:spPr>
              <a:xfrm>
                <a:off x="4783339" y="3433199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0D37F8-8246-4A48-4443-E7565AC59B08}"/>
                  </a:ext>
                </a:extLst>
              </p:cNvPr>
              <p:cNvSpPr/>
              <p:nvPr/>
            </p:nvSpPr>
            <p:spPr>
              <a:xfrm>
                <a:off x="4068727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C33966E-E11E-83A4-4129-04597C5B8B27}"/>
                  </a:ext>
                </a:extLst>
              </p:cNvPr>
              <p:cNvSpPr/>
              <p:nvPr/>
            </p:nvSpPr>
            <p:spPr>
              <a:xfrm>
                <a:off x="4426033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38410BB-7DEF-C019-B365-FACCFA6B97CE}"/>
                  </a:ext>
                </a:extLst>
              </p:cNvPr>
              <p:cNvSpPr/>
              <p:nvPr/>
            </p:nvSpPr>
            <p:spPr>
              <a:xfrm>
                <a:off x="4783339" y="379050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89768EB-03BE-A68B-0B50-574C7F57DD6C}"/>
                  </a:ext>
                </a:extLst>
              </p:cNvPr>
              <p:cNvSpPr/>
              <p:nvPr/>
            </p:nvSpPr>
            <p:spPr>
              <a:xfrm>
                <a:off x="4068727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8609D19-A2E1-3924-57F5-C09406373E55}"/>
                  </a:ext>
                </a:extLst>
              </p:cNvPr>
              <p:cNvSpPr/>
              <p:nvPr/>
            </p:nvSpPr>
            <p:spPr>
              <a:xfrm>
                <a:off x="4426033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847D1BD-B337-0617-80C6-04B171B6530D}"/>
                  </a:ext>
                </a:extLst>
              </p:cNvPr>
              <p:cNvSpPr/>
              <p:nvPr/>
            </p:nvSpPr>
            <p:spPr>
              <a:xfrm>
                <a:off x="4783339" y="414781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6BE8633-ED76-5CF0-AE3B-1BD008662DB2}"/>
                </a:ext>
              </a:extLst>
            </p:cNvPr>
            <p:cNvSpPr/>
            <p:nvPr/>
          </p:nvSpPr>
          <p:spPr>
            <a:xfrm>
              <a:off x="4426032" y="3067495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34B49645-108D-ED61-932E-E84CC252CC1D}"/>
              </a:ext>
            </a:extLst>
          </p:cNvPr>
          <p:cNvSpPr/>
          <p:nvPr/>
        </p:nvSpPr>
        <p:spPr>
          <a:xfrm>
            <a:off x="1210243" y="3435530"/>
            <a:ext cx="357306" cy="106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14645FA-5A4E-9A47-999F-049B48A33651}"/>
              </a:ext>
            </a:extLst>
          </p:cNvPr>
          <p:cNvSpPr/>
          <p:nvPr/>
        </p:nvSpPr>
        <p:spPr>
          <a:xfrm>
            <a:off x="2996796" y="3432724"/>
            <a:ext cx="357296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EB46EDA-7500-83F1-447D-7F401D8EB18F}"/>
              </a:ext>
            </a:extLst>
          </p:cNvPr>
          <p:cNvSpPr/>
          <p:nvPr/>
        </p:nvSpPr>
        <p:spPr>
          <a:xfrm>
            <a:off x="4426017" y="3433198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97B2A4A-0AD4-A29C-0578-2195410CFA12}"/>
              </a:ext>
            </a:extLst>
          </p:cNvPr>
          <p:cNvSpPr/>
          <p:nvPr/>
        </p:nvSpPr>
        <p:spPr>
          <a:xfrm>
            <a:off x="4425983" y="343553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F300738B-4F0C-9CE7-D514-1A5E8BD09E24}"/>
              </a:ext>
            </a:extLst>
          </p:cNvPr>
          <p:cNvSpPr/>
          <p:nvPr/>
        </p:nvSpPr>
        <p:spPr>
          <a:xfrm>
            <a:off x="4426017" y="4147810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52AAEAB9-4788-0B7C-2B2C-9122D5CC5515}"/>
              </a:ext>
            </a:extLst>
          </p:cNvPr>
          <p:cNvSpPr/>
          <p:nvPr/>
        </p:nvSpPr>
        <p:spPr>
          <a:xfrm>
            <a:off x="4425983" y="4150143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F84C84EC-9A40-CD34-C087-ADEB6A6660BE}"/>
              </a:ext>
            </a:extLst>
          </p:cNvPr>
          <p:cNvSpPr/>
          <p:nvPr/>
        </p:nvSpPr>
        <p:spPr>
          <a:xfrm>
            <a:off x="4426000" y="3433198"/>
            <a:ext cx="357307" cy="1075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B38E4713-DAB7-C27B-1D54-CE7A9B123340}"/>
              </a:ext>
            </a:extLst>
          </p:cNvPr>
          <p:cNvSpPr/>
          <p:nvPr/>
        </p:nvSpPr>
        <p:spPr>
          <a:xfrm>
            <a:off x="4425998" y="3435531"/>
            <a:ext cx="357307" cy="1075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8DFF9C70-B7E0-EE6C-38C1-F8EB3E200497}"/>
              </a:ext>
            </a:extLst>
          </p:cNvPr>
          <p:cNvGrpSpPr/>
          <p:nvPr/>
        </p:nvGrpSpPr>
        <p:grpSpPr>
          <a:xfrm>
            <a:off x="1210276" y="4505117"/>
            <a:ext cx="3930369" cy="1794926"/>
            <a:chOff x="1210276" y="4505117"/>
            <a:chExt cx="3930369" cy="1794926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A8AA42D8-CA61-AF55-7761-D1C0998C2CD5}"/>
                </a:ext>
              </a:extLst>
            </p:cNvPr>
            <p:cNvSpPr/>
            <p:nvPr/>
          </p:nvSpPr>
          <p:spPr>
            <a:xfrm>
              <a:off x="1567583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F125BA43-7CAB-7E86-B0C6-B9F4F8D74164}"/>
                </a:ext>
              </a:extLst>
            </p:cNvPr>
            <p:cNvSpPr/>
            <p:nvPr/>
          </p:nvSpPr>
          <p:spPr>
            <a:xfrm>
              <a:off x="2996808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116568F1-40C2-84A6-7B95-633EA6929318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3D2EE743-0DF1-0846-B3AB-13223B4A1228}"/>
                </a:ext>
              </a:extLst>
            </p:cNvPr>
            <p:cNvSpPr/>
            <p:nvPr/>
          </p:nvSpPr>
          <p:spPr>
            <a:xfrm>
              <a:off x="1567583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D1ED8935-F95B-B945-53DF-FE805E41FA5A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A1E4053C-B08C-9D2B-52FA-A1DA3CCD4190}"/>
                </a:ext>
              </a:extLst>
            </p:cNvPr>
            <p:cNvSpPr/>
            <p:nvPr/>
          </p:nvSpPr>
          <p:spPr>
            <a:xfrm>
              <a:off x="1210277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EAAE5376-B212-C5ED-6BD7-BAA7060DE4DE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366AEBA6-A460-DD3D-8F93-699489B040C9}"/>
                </a:ext>
              </a:extLst>
            </p:cNvPr>
            <p:cNvSpPr/>
            <p:nvPr/>
          </p:nvSpPr>
          <p:spPr>
            <a:xfrm>
              <a:off x="1924889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E3BB5C2B-1D7F-08B0-4B8A-886689876B37}"/>
                </a:ext>
              </a:extLst>
            </p:cNvPr>
            <p:cNvSpPr/>
            <p:nvPr/>
          </p:nvSpPr>
          <p:spPr>
            <a:xfrm>
              <a:off x="1210277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4AF778BB-533E-8442-E801-596C52EF3BE6}"/>
                </a:ext>
              </a:extLst>
            </p:cNvPr>
            <p:cNvSpPr/>
            <p:nvPr/>
          </p:nvSpPr>
          <p:spPr>
            <a:xfrm>
              <a:off x="1567583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C60CE632-C78A-E9AE-1A9B-E0E7DC0D2946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853B3519-EF5F-328B-1340-965B0689B6DD}"/>
                </a:ext>
              </a:extLst>
            </p:cNvPr>
            <p:cNvSpPr/>
            <p:nvPr/>
          </p:nvSpPr>
          <p:spPr>
            <a:xfrm>
              <a:off x="1210277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A3808469-6B81-DA5A-D2FF-76C3F961FAEF}"/>
                </a:ext>
              </a:extLst>
            </p:cNvPr>
            <p:cNvSpPr/>
            <p:nvPr/>
          </p:nvSpPr>
          <p:spPr>
            <a:xfrm>
              <a:off x="1924889" y="5228125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62A0BB1F-838C-D9C0-34CF-8468441DD30E}"/>
                </a:ext>
              </a:extLst>
            </p:cNvPr>
            <p:cNvSpPr/>
            <p:nvPr/>
          </p:nvSpPr>
          <p:spPr>
            <a:xfrm>
              <a:off x="1567583" y="5585431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772A5A65-8876-A1FC-3C9C-98013B4CA64F}"/>
                </a:ext>
              </a:extLst>
            </p:cNvPr>
            <p:cNvSpPr/>
            <p:nvPr/>
          </p:nvSpPr>
          <p:spPr>
            <a:xfrm>
              <a:off x="1210276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5" name="矩形 734">
              <a:extLst>
                <a:ext uri="{FF2B5EF4-FFF2-40B4-BE49-F238E27FC236}">
                  <a16:creationId xmlns:a16="http://schemas.microsoft.com/office/drawing/2014/main" id="{F1C2A0C2-10AD-5D11-4E36-54B54FB84B45}"/>
                </a:ext>
              </a:extLst>
            </p:cNvPr>
            <p:cNvSpPr/>
            <p:nvPr/>
          </p:nvSpPr>
          <p:spPr>
            <a:xfrm>
              <a:off x="1924889" y="5942737"/>
              <a:ext cx="357306" cy="3573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809D699C-FE10-3329-89DD-0BDB837E3CA9}"/>
                </a:ext>
              </a:extLst>
            </p:cNvPr>
            <p:cNvSpPr/>
            <p:nvPr/>
          </p:nvSpPr>
          <p:spPr>
            <a:xfrm>
              <a:off x="2639502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7" name="矩形 736">
              <a:extLst>
                <a:ext uri="{FF2B5EF4-FFF2-40B4-BE49-F238E27FC236}">
                  <a16:creationId xmlns:a16="http://schemas.microsoft.com/office/drawing/2014/main" id="{2F278CD5-7441-88EA-AED6-CE95FD011CE1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8" name="矩形 737">
              <a:extLst>
                <a:ext uri="{FF2B5EF4-FFF2-40B4-BE49-F238E27FC236}">
                  <a16:creationId xmlns:a16="http://schemas.microsoft.com/office/drawing/2014/main" id="{57B0598D-EB60-323A-D7C1-DC0B85ED1AA3}"/>
                </a:ext>
              </a:extLst>
            </p:cNvPr>
            <p:cNvSpPr/>
            <p:nvPr/>
          </p:nvSpPr>
          <p:spPr>
            <a:xfrm>
              <a:off x="3354114" y="522812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9" name="矩形 738">
              <a:extLst>
                <a:ext uri="{FF2B5EF4-FFF2-40B4-BE49-F238E27FC236}">
                  <a16:creationId xmlns:a16="http://schemas.microsoft.com/office/drawing/2014/main" id="{CFFB7AA4-95C6-5242-4DEB-6FBCB872EF55}"/>
                </a:ext>
              </a:extLst>
            </p:cNvPr>
            <p:cNvSpPr/>
            <p:nvPr/>
          </p:nvSpPr>
          <p:spPr>
            <a:xfrm>
              <a:off x="2639502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0" name="矩形 739">
              <a:extLst>
                <a:ext uri="{FF2B5EF4-FFF2-40B4-BE49-F238E27FC236}">
                  <a16:creationId xmlns:a16="http://schemas.microsoft.com/office/drawing/2014/main" id="{9FCA9D80-50AB-2D52-ACCF-5EC2AB168B84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1" name="矩形 740">
              <a:extLst>
                <a:ext uri="{FF2B5EF4-FFF2-40B4-BE49-F238E27FC236}">
                  <a16:creationId xmlns:a16="http://schemas.microsoft.com/office/drawing/2014/main" id="{4237B9B6-2090-3161-A431-3F710E66CCE4}"/>
                </a:ext>
              </a:extLst>
            </p:cNvPr>
            <p:cNvSpPr/>
            <p:nvPr/>
          </p:nvSpPr>
          <p:spPr>
            <a:xfrm>
              <a:off x="3354114" y="558543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1087FD20-4F4D-52C8-E992-3CF94E221886}"/>
                </a:ext>
              </a:extLst>
            </p:cNvPr>
            <p:cNvSpPr/>
            <p:nvPr/>
          </p:nvSpPr>
          <p:spPr>
            <a:xfrm>
              <a:off x="2639502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3F79BFA9-2524-CC73-73E2-3B46930A577A}"/>
                </a:ext>
              </a:extLst>
            </p:cNvPr>
            <p:cNvSpPr/>
            <p:nvPr/>
          </p:nvSpPr>
          <p:spPr>
            <a:xfrm>
              <a:off x="2996808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4" name="矩形 743">
              <a:extLst>
                <a:ext uri="{FF2B5EF4-FFF2-40B4-BE49-F238E27FC236}">
                  <a16:creationId xmlns:a16="http://schemas.microsoft.com/office/drawing/2014/main" id="{4D4004E5-058A-E778-B70F-3CF19BEF0E1B}"/>
                </a:ext>
              </a:extLst>
            </p:cNvPr>
            <p:cNvSpPr/>
            <p:nvPr/>
          </p:nvSpPr>
          <p:spPr>
            <a:xfrm>
              <a:off x="3354114" y="5942737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5" name="矩形 744">
              <a:extLst>
                <a:ext uri="{FF2B5EF4-FFF2-40B4-BE49-F238E27FC236}">
                  <a16:creationId xmlns:a16="http://schemas.microsoft.com/office/drawing/2014/main" id="{2E3B6775-5792-63C4-4FCA-0CA8799F2CD6}"/>
                </a:ext>
              </a:extLst>
            </p:cNvPr>
            <p:cNvSpPr/>
            <p:nvPr/>
          </p:nvSpPr>
          <p:spPr>
            <a:xfrm>
              <a:off x="2996808" y="5228125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6" name="矩形 745">
              <a:extLst>
                <a:ext uri="{FF2B5EF4-FFF2-40B4-BE49-F238E27FC236}">
                  <a16:creationId xmlns:a16="http://schemas.microsoft.com/office/drawing/2014/main" id="{45C5B407-48F5-2BCC-90D1-953A16ECFBDE}"/>
                </a:ext>
              </a:extLst>
            </p:cNvPr>
            <p:cNvSpPr/>
            <p:nvPr/>
          </p:nvSpPr>
          <p:spPr>
            <a:xfrm>
              <a:off x="3354114" y="5585430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7" name="矩形 746">
              <a:extLst>
                <a:ext uri="{FF2B5EF4-FFF2-40B4-BE49-F238E27FC236}">
                  <a16:creationId xmlns:a16="http://schemas.microsoft.com/office/drawing/2014/main" id="{5FBED015-DCEF-0F66-9B51-438BB6033202}"/>
                </a:ext>
              </a:extLst>
            </p:cNvPr>
            <p:cNvSpPr/>
            <p:nvPr/>
          </p:nvSpPr>
          <p:spPr>
            <a:xfrm>
              <a:off x="2996808" y="5585431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8" name="矩形 747">
              <a:extLst>
                <a:ext uri="{FF2B5EF4-FFF2-40B4-BE49-F238E27FC236}">
                  <a16:creationId xmlns:a16="http://schemas.microsoft.com/office/drawing/2014/main" id="{D037EB86-4FE5-22E8-F607-C1C7FC921741}"/>
                </a:ext>
              </a:extLst>
            </p:cNvPr>
            <p:cNvSpPr/>
            <p:nvPr/>
          </p:nvSpPr>
          <p:spPr>
            <a:xfrm>
              <a:off x="2639501" y="5942737"/>
              <a:ext cx="357306" cy="357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9" name="矩形 748">
              <a:extLst>
                <a:ext uri="{FF2B5EF4-FFF2-40B4-BE49-F238E27FC236}">
                  <a16:creationId xmlns:a16="http://schemas.microsoft.com/office/drawing/2014/main" id="{5A4CC090-AE5B-A98F-30D3-6F181B190AA5}"/>
                </a:ext>
              </a:extLst>
            </p:cNvPr>
            <p:cNvSpPr/>
            <p:nvPr/>
          </p:nvSpPr>
          <p:spPr>
            <a:xfrm>
              <a:off x="2282195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✖️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0" name="矩形 749">
              <a:extLst>
                <a:ext uri="{FF2B5EF4-FFF2-40B4-BE49-F238E27FC236}">
                  <a16:creationId xmlns:a16="http://schemas.microsoft.com/office/drawing/2014/main" id="{5E4EFEFA-C7FF-54DA-67AC-C7C7EB24603C}"/>
                </a:ext>
              </a:extLst>
            </p:cNvPr>
            <p:cNvSpPr/>
            <p:nvPr/>
          </p:nvSpPr>
          <p:spPr>
            <a:xfrm>
              <a:off x="3711420" y="5585431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=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51" name="组合 750">
              <a:extLst>
                <a:ext uri="{FF2B5EF4-FFF2-40B4-BE49-F238E27FC236}">
                  <a16:creationId xmlns:a16="http://schemas.microsoft.com/office/drawing/2014/main" id="{E2F9506F-FA5E-ABE8-8143-03D09CF15E7A}"/>
                </a:ext>
              </a:extLst>
            </p:cNvPr>
            <p:cNvGrpSpPr/>
            <p:nvPr/>
          </p:nvGrpSpPr>
          <p:grpSpPr>
            <a:xfrm>
              <a:off x="4068727" y="5228125"/>
              <a:ext cx="1071918" cy="1071918"/>
              <a:chOff x="4068727" y="5228125"/>
              <a:chExt cx="1071918" cy="1071918"/>
            </a:xfrm>
          </p:grpSpPr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ED3955CB-4AD9-2C55-31B4-E5E6C2535654}"/>
                  </a:ext>
                </a:extLst>
              </p:cNvPr>
              <p:cNvSpPr/>
              <p:nvPr/>
            </p:nvSpPr>
            <p:spPr>
              <a:xfrm>
                <a:off x="4068727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0A1E3257-92C3-070E-F91C-D86D606DF36D}"/>
                  </a:ext>
                </a:extLst>
              </p:cNvPr>
              <p:cNvSpPr/>
              <p:nvPr/>
            </p:nvSpPr>
            <p:spPr>
              <a:xfrm>
                <a:off x="4426033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FE68F8E0-812E-FE96-92B8-0B1145D3C355}"/>
                  </a:ext>
                </a:extLst>
              </p:cNvPr>
              <p:cNvSpPr/>
              <p:nvPr/>
            </p:nvSpPr>
            <p:spPr>
              <a:xfrm>
                <a:off x="4783339" y="5228125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C37C4268-5446-1C48-A166-D0C2BC5E4EAE}"/>
                  </a:ext>
                </a:extLst>
              </p:cNvPr>
              <p:cNvSpPr/>
              <p:nvPr/>
            </p:nvSpPr>
            <p:spPr>
              <a:xfrm>
                <a:off x="4068727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E121119A-A165-B7F3-9211-E3B0785DC92C}"/>
                  </a:ext>
                </a:extLst>
              </p:cNvPr>
              <p:cNvSpPr/>
              <p:nvPr/>
            </p:nvSpPr>
            <p:spPr>
              <a:xfrm>
                <a:off x="4426033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5B009228-A256-C874-A817-45B4DAC50E40}"/>
                  </a:ext>
                </a:extLst>
              </p:cNvPr>
              <p:cNvSpPr/>
              <p:nvPr/>
            </p:nvSpPr>
            <p:spPr>
              <a:xfrm>
                <a:off x="4783339" y="5585431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B13D76F5-0F04-C8DC-16D5-8571BA1768CE}"/>
                  </a:ext>
                </a:extLst>
              </p:cNvPr>
              <p:cNvSpPr/>
              <p:nvPr/>
            </p:nvSpPr>
            <p:spPr>
              <a:xfrm>
                <a:off x="4068727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BDFF3725-6449-87C6-ED2E-CA82AAB4DE8D}"/>
                  </a:ext>
                </a:extLst>
              </p:cNvPr>
              <p:cNvSpPr/>
              <p:nvPr/>
            </p:nvSpPr>
            <p:spPr>
              <a:xfrm>
                <a:off x="4426033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F1066869-78C0-54E5-B815-33CFFD123356}"/>
                  </a:ext>
                </a:extLst>
              </p:cNvPr>
              <p:cNvSpPr/>
              <p:nvPr/>
            </p:nvSpPr>
            <p:spPr>
              <a:xfrm>
                <a:off x="4783339" y="5942737"/>
                <a:ext cx="357306" cy="357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52" name="矩形 751">
              <a:extLst>
                <a:ext uri="{FF2B5EF4-FFF2-40B4-BE49-F238E27FC236}">
                  <a16:creationId xmlns:a16="http://schemas.microsoft.com/office/drawing/2014/main" id="{E986C255-4451-19EF-0A5D-4ECF99A47856}"/>
                </a:ext>
              </a:extLst>
            </p:cNvPr>
            <p:cNvSpPr/>
            <p:nvPr/>
          </p:nvSpPr>
          <p:spPr>
            <a:xfrm>
              <a:off x="4426032" y="4634020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3" name="矩形 752">
              <a:extLst>
                <a:ext uri="{FF2B5EF4-FFF2-40B4-BE49-F238E27FC236}">
                  <a16:creationId xmlns:a16="http://schemas.microsoft.com/office/drawing/2014/main" id="{0851156B-2773-26B8-3021-2C162C3D6C7C}"/>
                </a:ext>
              </a:extLst>
            </p:cNvPr>
            <p:cNvSpPr/>
            <p:nvPr/>
          </p:nvSpPr>
          <p:spPr>
            <a:xfrm>
              <a:off x="4426032" y="4505117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4" name="矩形 753">
              <a:extLst>
                <a:ext uri="{FF2B5EF4-FFF2-40B4-BE49-F238E27FC236}">
                  <a16:creationId xmlns:a16="http://schemas.microsoft.com/office/drawing/2014/main" id="{462ED2FF-DA1E-D2B8-ABCF-B9897150B8DB}"/>
                </a:ext>
              </a:extLst>
            </p:cNvPr>
            <p:cNvSpPr/>
            <p:nvPr/>
          </p:nvSpPr>
          <p:spPr>
            <a:xfrm>
              <a:off x="4426032" y="4875496"/>
              <a:ext cx="357306" cy="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64" name="矩形 763">
            <a:extLst>
              <a:ext uri="{FF2B5EF4-FFF2-40B4-BE49-F238E27FC236}">
                <a16:creationId xmlns:a16="http://schemas.microsoft.com/office/drawing/2014/main" id="{74BE8E22-EA9D-278E-7D7B-9988B0C41EAF}"/>
              </a:ext>
            </a:extLst>
          </p:cNvPr>
          <p:cNvSpPr/>
          <p:nvPr/>
        </p:nvSpPr>
        <p:spPr>
          <a:xfrm>
            <a:off x="1567549" y="5228124"/>
            <a:ext cx="357306" cy="1071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65" name="矩形 764">
            <a:extLst>
              <a:ext uri="{FF2B5EF4-FFF2-40B4-BE49-F238E27FC236}">
                <a16:creationId xmlns:a16="http://schemas.microsoft.com/office/drawing/2014/main" id="{A4A3DF81-8A20-1E5C-4253-C2251791F23D}"/>
              </a:ext>
            </a:extLst>
          </p:cNvPr>
          <p:cNvSpPr/>
          <p:nvPr/>
        </p:nvSpPr>
        <p:spPr>
          <a:xfrm>
            <a:off x="3354092" y="5585430"/>
            <a:ext cx="357326" cy="35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66" name="矩形 765">
            <a:extLst>
              <a:ext uri="{FF2B5EF4-FFF2-40B4-BE49-F238E27FC236}">
                <a16:creationId xmlns:a16="http://schemas.microsoft.com/office/drawing/2014/main" id="{90614913-AE51-2103-04EE-8A59B4EDA6D1}"/>
              </a:ext>
            </a:extLst>
          </p:cNvPr>
          <p:cNvSpPr/>
          <p:nvPr/>
        </p:nvSpPr>
        <p:spPr>
          <a:xfrm>
            <a:off x="4783335" y="5590108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dirty="0">
                <a:solidFill>
                  <a:prstClr val="black"/>
                </a:solidFill>
              </a:rPr>
              <a:t>9</a:t>
            </a:r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767" name="矩形 766">
            <a:extLst>
              <a:ext uri="{FF2B5EF4-FFF2-40B4-BE49-F238E27FC236}">
                <a16:creationId xmlns:a16="http://schemas.microsoft.com/office/drawing/2014/main" id="{7A5400F6-1C5E-0361-C871-DA1F7627DA78}"/>
              </a:ext>
            </a:extLst>
          </p:cNvPr>
          <p:cNvSpPr/>
          <p:nvPr/>
        </p:nvSpPr>
        <p:spPr>
          <a:xfrm>
            <a:off x="4783288" y="5228124"/>
            <a:ext cx="357354" cy="1070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68" name="矩形 767">
            <a:extLst>
              <a:ext uri="{FF2B5EF4-FFF2-40B4-BE49-F238E27FC236}">
                <a16:creationId xmlns:a16="http://schemas.microsoft.com/office/drawing/2014/main" id="{27ED0CA9-99B9-3D3C-4C46-946BC9554DE9}"/>
              </a:ext>
            </a:extLst>
          </p:cNvPr>
          <p:cNvSpPr/>
          <p:nvPr/>
        </p:nvSpPr>
        <p:spPr>
          <a:xfrm>
            <a:off x="4783335" y="5590108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69" name="矩形 768">
            <a:extLst>
              <a:ext uri="{FF2B5EF4-FFF2-40B4-BE49-F238E27FC236}">
                <a16:creationId xmlns:a16="http://schemas.microsoft.com/office/drawing/2014/main" id="{BE0A5CDB-4004-02D7-9936-F011BA7B3A40}"/>
              </a:ext>
            </a:extLst>
          </p:cNvPr>
          <p:cNvSpPr/>
          <p:nvPr/>
        </p:nvSpPr>
        <p:spPr>
          <a:xfrm>
            <a:off x="4783289" y="5228124"/>
            <a:ext cx="357354" cy="1070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9EC9524-EC08-A741-A514-518F7D2C0FD4}"/>
              </a:ext>
            </a:extLst>
          </p:cNvPr>
          <p:cNvGrpSpPr/>
          <p:nvPr/>
        </p:nvGrpSpPr>
        <p:grpSpPr>
          <a:xfrm>
            <a:off x="8301927" y="2897239"/>
            <a:ext cx="1071918" cy="1071918"/>
            <a:chOff x="8301927" y="2897239"/>
            <a:chExt cx="1071918" cy="1071918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E705D66-4BDC-B46C-8AA7-EAF49389F49A}"/>
                </a:ext>
              </a:extLst>
            </p:cNvPr>
            <p:cNvSpPr/>
            <p:nvPr/>
          </p:nvSpPr>
          <p:spPr>
            <a:xfrm>
              <a:off x="9016539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829743B-6900-CCD5-F805-C475A840A446}"/>
                </a:ext>
              </a:extLst>
            </p:cNvPr>
            <p:cNvSpPr/>
            <p:nvPr/>
          </p:nvSpPr>
          <p:spPr>
            <a:xfrm>
              <a:off x="8301927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3DBEC34-99CC-2436-9721-A026EAC2717D}"/>
                </a:ext>
              </a:extLst>
            </p:cNvPr>
            <p:cNvSpPr/>
            <p:nvPr/>
          </p:nvSpPr>
          <p:spPr>
            <a:xfrm>
              <a:off x="8659233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92A89AB-4834-B379-F1FA-E50C9E9938A8}"/>
                </a:ext>
              </a:extLst>
            </p:cNvPr>
            <p:cNvSpPr/>
            <p:nvPr/>
          </p:nvSpPr>
          <p:spPr>
            <a:xfrm>
              <a:off x="9016539" y="2897239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FE9E3F0-4497-45FC-047F-6195AAA641A8}"/>
                </a:ext>
              </a:extLst>
            </p:cNvPr>
            <p:cNvSpPr/>
            <p:nvPr/>
          </p:nvSpPr>
          <p:spPr>
            <a:xfrm>
              <a:off x="8301927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EAFD134-6D8C-05D9-E214-1A85FBF533BA}"/>
                </a:ext>
              </a:extLst>
            </p:cNvPr>
            <p:cNvSpPr/>
            <p:nvPr/>
          </p:nvSpPr>
          <p:spPr>
            <a:xfrm>
              <a:off x="8659233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31A9C40-747C-0487-67FD-D0039FD75AD3}"/>
                </a:ext>
              </a:extLst>
            </p:cNvPr>
            <p:cNvSpPr/>
            <p:nvPr/>
          </p:nvSpPr>
          <p:spPr>
            <a:xfrm>
              <a:off x="9016539" y="3254545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2CBED50-4DE0-62B9-517F-4217755EC05D}"/>
                </a:ext>
              </a:extLst>
            </p:cNvPr>
            <p:cNvSpPr/>
            <p:nvPr/>
          </p:nvSpPr>
          <p:spPr>
            <a:xfrm>
              <a:off x="8301927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6" name="矩形 575">
              <a:extLst>
                <a:ext uri="{FF2B5EF4-FFF2-40B4-BE49-F238E27FC236}">
                  <a16:creationId xmlns:a16="http://schemas.microsoft.com/office/drawing/2014/main" id="{43835038-E1C9-E19E-35F9-41681ED19D66}"/>
                </a:ext>
              </a:extLst>
            </p:cNvPr>
            <p:cNvSpPr/>
            <p:nvPr/>
          </p:nvSpPr>
          <p:spPr>
            <a:xfrm>
              <a:off x="8659233" y="3611851"/>
              <a:ext cx="357306" cy="357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7" name="矩形 576">
            <a:extLst>
              <a:ext uri="{FF2B5EF4-FFF2-40B4-BE49-F238E27FC236}">
                <a16:creationId xmlns:a16="http://schemas.microsoft.com/office/drawing/2014/main" id="{2B7A7953-961F-C074-A1EC-ABC81CD4161E}"/>
              </a:ext>
            </a:extLst>
          </p:cNvPr>
          <p:cNvSpPr/>
          <p:nvPr/>
        </p:nvSpPr>
        <p:spPr>
          <a:xfrm>
            <a:off x="8301927" y="2897239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8" name="矩形 577">
            <a:extLst>
              <a:ext uri="{FF2B5EF4-FFF2-40B4-BE49-F238E27FC236}">
                <a16:creationId xmlns:a16="http://schemas.microsoft.com/office/drawing/2014/main" id="{07D695ED-C756-4AF1-3CD9-198FC1DF60A5}"/>
              </a:ext>
            </a:extLst>
          </p:cNvPr>
          <p:cNvSpPr/>
          <p:nvPr/>
        </p:nvSpPr>
        <p:spPr>
          <a:xfrm>
            <a:off x="8659233" y="2897239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9" name="矩形 578">
            <a:extLst>
              <a:ext uri="{FF2B5EF4-FFF2-40B4-BE49-F238E27FC236}">
                <a16:creationId xmlns:a16="http://schemas.microsoft.com/office/drawing/2014/main" id="{DCD71708-AA23-F78C-FEB2-4FE474FE74B6}"/>
              </a:ext>
            </a:extLst>
          </p:cNvPr>
          <p:cNvSpPr/>
          <p:nvPr/>
        </p:nvSpPr>
        <p:spPr>
          <a:xfrm>
            <a:off x="8659233" y="3254545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80" name="矩形 579">
            <a:extLst>
              <a:ext uri="{FF2B5EF4-FFF2-40B4-BE49-F238E27FC236}">
                <a16:creationId xmlns:a16="http://schemas.microsoft.com/office/drawing/2014/main" id="{1CCF49C8-0625-09D7-9F97-468DA3D76F80}"/>
              </a:ext>
            </a:extLst>
          </p:cNvPr>
          <p:cNvSpPr/>
          <p:nvPr/>
        </p:nvSpPr>
        <p:spPr>
          <a:xfrm>
            <a:off x="9016535" y="3254545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81" name="矩形 580">
            <a:extLst>
              <a:ext uri="{FF2B5EF4-FFF2-40B4-BE49-F238E27FC236}">
                <a16:creationId xmlns:a16="http://schemas.microsoft.com/office/drawing/2014/main" id="{FB800757-AFC0-C545-BC75-4894C636058D}"/>
              </a:ext>
            </a:extLst>
          </p:cNvPr>
          <p:cNvSpPr/>
          <p:nvPr/>
        </p:nvSpPr>
        <p:spPr>
          <a:xfrm>
            <a:off x="8301922" y="361185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2" name="矩形 581">
            <a:extLst>
              <a:ext uri="{FF2B5EF4-FFF2-40B4-BE49-F238E27FC236}">
                <a16:creationId xmlns:a16="http://schemas.microsoft.com/office/drawing/2014/main" id="{64482E6A-FEB8-D6CF-55C7-933C86692A6C}"/>
              </a:ext>
            </a:extLst>
          </p:cNvPr>
          <p:cNvSpPr/>
          <p:nvPr/>
        </p:nvSpPr>
        <p:spPr>
          <a:xfrm>
            <a:off x="8659229" y="3611851"/>
            <a:ext cx="357306" cy="35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5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5D72B-2D56-8CB8-6237-F116D8F0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1D494A-4E8A-C44C-DBCC-097C66D8F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5071872" cy="402336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kumimoji="1" lang="en-US" altLang="zh-CN" dirty="0"/>
                  <a:t> Design Hardware for </a:t>
                </a:r>
                <a:r>
                  <a:rPr kumimoji="1" lang="en-US" altLang="zh-CN" dirty="0" err="1"/>
                  <a:t>SpMM</a:t>
                </a:r>
                <a:endParaRPr kumimoji="1" lang="en-US" altLang="zh-CN" dirty="0"/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dirty="0"/>
                  <a:t> Input: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 Matrix A: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6×16</m:t>
                    </m:r>
                  </m:oMath>
                </a14:m>
                <a:r>
                  <a:rPr kumimoji="1" lang="en-US" altLang="zh-CN" dirty="0"/>
                  <a:t>, sparse in CSR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 Matrix B: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16×16</m:t>
                    </m:r>
                  </m:oMath>
                </a14:m>
                <a:r>
                  <a:rPr kumimoji="1" lang="en-US" altLang="zh-CN" dirty="0"/>
                  <a:t>, dense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dirty="0"/>
                  <a:t> Output: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 Matrix C = AB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dirty="0"/>
                  <a:t> Requirement: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 Please use inner-product scheme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 Implement in Chisel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128016" lvl="1" indent="0">
                  <a:buNone/>
                </a:pPr>
                <a:endParaRPr kumimoji="1"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1D494A-4E8A-C44C-DBCC-097C66D8F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5071872" cy="4023360"/>
              </a:xfrm>
              <a:blipFill>
                <a:blip r:embed="rId2"/>
                <a:stretch>
                  <a:fillRect l="-1995" t="-2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B9BBCC33-2C30-1E28-9E21-D4FF7EE53A9C}"/>
              </a:ext>
            </a:extLst>
          </p:cNvPr>
          <p:cNvGrpSpPr/>
          <p:nvPr/>
        </p:nvGrpSpPr>
        <p:grpSpPr>
          <a:xfrm>
            <a:off x="4691917" y="2960518"/>
            <a:ext cx="3598560" cy="2219480"/>
            <a:chOff x="7360249" y="585216"/>
            <a:chExt cx="3598560" cy="221948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52FCC5-425B-90A3-1927-DE93FE13DCFC}"/>
                </a:ext>
              </a:extLst>
            </p:cNvPr>
            <p:cNvSpPr/>
            <p:nvPr/>
          </p:nvSpPr>
          <p:spPr>
            <a:xfrm>
              <a:off x="10092605" y="585216"/>
              <a:ext cx="429219" cy="429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087B365-8F64-FAF4-2721-0F7DE90DD746}"/>
                </a:ext>
              </a:extLst>
            </p:cNvPr>
            <p:cNvSpPr/>
            <p:nvPr/>
          </p:nvSpPr>
          <p:spPr>
            <a:xfrm>
              <a:off x="10092605" y="1865941"/>
              <a:ext cx="429219" cy="429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EB1D186-2441-2B81-73FB-2EC10E434C14}"/>
                </a:ext>
              </a:extLst>
            </p:cNvPr>
            <p:cNvSpPr/>
            <p:nvPr/>
          </p:nvSpPr>
          <p:spPr>
            <a:xfrm>
              <a:off x="10092605" y="1437028"/>
              <a:ext cx="429219" cy="429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6B6D1E2-60A8-D8FF-9257-C5604033FEBC}"/>
                </a:ext>
              </a:extLst>
            </p:cNvPr>
            <p:cNvSpPr/>
            <p:nvPr/>
          </p:nvSpPr>
          <p:spPr>
            <a:xfrm>
              <a:off x="8375729" y="585216"/>
              <a:ext cx="429219" cy="429219"/>
            </a:xfrm>
            <a:prstGeom prst="rect">
              <a:avLst/>
            </a:prstGeom>
            <a:solidFill>
              <a:srgbClr val="FF26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91DA256-4534-2463-85DF-1D9994E05934}"/>
                </a:ext>
              </a:extLst>
            </p:cNvPr>
            <p:cNvSpPr/>
            <p:nvPr/>
          </p:nvSpPr>
          <p:spPr>
            <a:xfrm>
              <a:off x="8804948" y="585216"/>
              <a:ext cx="429219" cy="429219"/>
            </a:xfrm>
            <a:prstGeom prst="rect">
              <a:avLst/>
            </a:prstGeom>
            <a:solidFill>
              <a:srgbClr val="FF26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9DCE8A-EE7B-44D1-A10D-982E14305B2B}"/>
                </a:ext>
              </a:extLst>
            </p:cNvPr>
            <p:cNvSpPr/>
            <p:nvPr/>
          </p:nvSpPr>
          <p:spPr>
            <a:xfrm>
              <a:off x="9234167" y="585216"/>
              <a:ext cx="429219" cy="429219"/>
            </a:xfrm>
            <a:prstGeom prst="rect">
              <a:avLst/>
            </a:prstGeom>
            <a:solidFill>
              <a:srgbClr val="FF26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7F43722-F3CC-6B7E-6AEB-2E96832AFFC5}"/>
                </a:ext>
              </a:extLst>
            </p:cNvPr>
            <p:cNvSpPr/>
            <p:nvPr/>
          </p:nvSpPr>
          <p:spPr>
            <a:xfrm>
              <a:off x="9663386" y="585216"/>
              <a:ext cx="429219" cy="429219"/>
            </a:xfrm>
            <a:prstGeom prst="rect">
              <a:avLst/>
            </a:prstGeom>
            <a:solidFill>
              <a:srgbClr val="FF26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C98A2E-509C-C775-06E8-AA41C6E6760E}"/>
                </a:ext>
              </a:extLst>
            </p:cNvPr>
            <p:cNvSpPr/>
            <p:nvPr/>
          </p:nvSpPr>
          <p:spPr>
            <a:xfrm>
              <a:off x="10529590" y="585216"/>
              <a:ext cx="429219" cy="4292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67EC731-5847-43A8-CF2E-1118A6DBB63B}"/>
                </a:ext>
              </a:extLst>
            </p:cNvPr>
            <p:cNvSpPr/>
            <p:nvPr/>
          </p:nvSpPr>
          <p:spPr>
            <a:xfrm>
              <a:off x="8375727" y="1436722"/>
              <a:ext cx="429219" cy="4292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939D49-4517-7B7B-4B43-1383F816A31C}"/>
                </a:ext>
              </a:extLst>
            </p:cNvPr>
            <p:cNvSpPr/>
            <p:nvPr/>
          </p:nvSpPr>
          <p:spPr>
            <a:xfrm>
              <a:off x="8804945" y="1436722"/>
              <a:ext cx="429219" cy="4292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781FDC-7DC7-0225-FB74-665936454BF5}"/>
                </a:ext>
              </a:extLst>
            </p:cNvPr>
            <p:cNvSpPr/>
            <p:nvPr/>
          </p:nvSpPr>
          <p:spPr>
            <a:xfrm>
              <a:off x="9234164" y="1436722"/>
              <a:ext cx="429219" cy="4292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7A0B47-FA39-2D4C-6C16-D12D99AD313C}"/>
                </a:ext>
              </a:extLst>
            </p:cNvPr>
            <p:cNvSpPr/>
            <p:nvPr/>
          </p:nvSpPr>
          <p:spPr>
            <a:xfrm>
              <a:off x="9663382" y="1436722"/>
              <a:ext cx="429219" cy="4292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822826-9426-7C34-95AA-B8F0E135CE21}"/>
                </a:ext>
              </a:extLst>
            </p:cNvPr>
            <p:cNvSpPr/>
            <p:nvPr/>
          </p:nvSpPr>
          <p:spPr>
            <a:xfrm>
              <a:off x="10529587" y="1436722"/>
              <a:ext cx="429219" cy="42921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F55BEE7-092D-F805-7BD5-C3392935C69F}"/>
                </a:ext>
              </a:extLst>
            </p:cNvPr>
            <p:cNvSpPr/>
            <p:nvPr/>
          </p:nvSpPr>
          <p:spPr>
            <a:xfrm>
              <a:off x="8375727" y="1865941"/>
              <a:ext cx="429219" cy="4292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3365B09-25A8-F6A0-5AF7-AC2C939FE887}"/>
                </a:ext>
              </a:extLst>
            </p:cNvPr>
            <p:cNvSpPr/>
            <p:nvPr/>
          </p:nvSpPr>
          <p:spPr>
            <a:xfrm>
              <a:off x="8804945" y="1865941"/>
              <a:ext cx="429219" cy="4292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92817DC-D7FE-2502-8060-01F330B60837}"/>
                </a:ext>
              </a:extLst>
            </p:cNvPr>
            <p:cNvSpPr/>
            <p:nvPr/>
          </p:nvSpPr>
          <p:spPr>
            <a:xfrm>
              <a:off x="9234164" y="1865941"/>
              <a:ext cx="429219" cy="4292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CB92C9-2DA6-C76C-EA24-A759B52D2814}"/>
                </a:ext>
              </a:extLst>
            </p:cNvPr>
            <p:cNvSpPr/>
            <p:nvPr/>
          </p:nvSpPr>
          <p:spPr>
            <a:xfrm>
              <a:off x="9663382" y="1865941"/>
              <a:ext cx="429219" cy="4292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250BE7E-DE44-E689-2FC8-D1C53FDA7B13}"/>
                </a:ext>
              </a:extLst>
            </p:cNvPr>
            <p:cNvSpPr/>
            <p:nvPr/>
          </p:nvSpPr>
          <p:spPr>
            <a:xfrm>
              <a:off x="10529587" y="1865941"/>
              <a:ext cx="429219" cy="42921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F7A26BF-500D-830E-369C-D473C955A4BA}"/>
                </a:ext>
              </a:extLst>
            </p:cNvPr>
            <p:cNvSpPr txBox="1"/>
            <p:nvPr/>
          </p:nvSpPr>
          <p:spPr>
            <a:xfrm>
              <a:off x="7360249" y="585216"/>
              <a:ext cx="829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i="1" dirty="0" err="1"/>
                <a:t>RowIdx</a:t>
              </a:r>
              <a:endParaRPr kumimoji="1" lang="zh-CN" altLang="en-US" i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2FAD7AF-E453-42BB-BE44-91D969AA020A}"/>
                </a:ext>
              </a:extLst>
            </p:cNvPr>
            <p:cNvSpPr txBox="1"/>
            <p:nvPr/>
          </p:nvSpPr>
          <p:spPr>
            <a:xfrm>
              <a:off x="7651581" y="14367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i="1" dirty="0"/>
                <a:t>Col</a:t>
              </a:r>
              <a:endParaRPr kumimoji="1" lang="zh-CN" altLang="en-US" i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509C6B8-2FCD-AB3B-88EF-3AA2411E4673}"/>
                </a:ext>
              </a:extLst>
            </p:cNvPr>
            <p:cNvSpPr txBox="1"/>
            <p:nvPr/>
          </p:nvSpPr>
          <p:spPr>
            <a:xfrm>
              <a:off x="7392662" y="1906215"/>
              <a:ext cx="76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i="1" dirty="0"/>
                <a:t>Values</a:t>
              </a:r>
              <a:endParaRPr kumimoji="1" lang="zh-CN" altLang="en-US" i="1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B0CC473-163D-2EDF-566D-303C91CBB251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 flipH="1">
              <a:off x="8590337" y="1014435"/>
              <a:ext cx="2" cy="422287"/>
            </a:xfrm>
            <a:prstGeom prst="straightConnector1">
              <a:avLst/>
            </a:prstGeom>
            <a:solidFill>
              <a:srgbClr val="FF2600"/>
            </a:solidFill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D5D145DD-4193-EE86-DF44-EEB84EF34971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9019558" y="1014435"/>
              <a:ext cx="429216" cy="422287"/>
            </a:xfrm>
            <a:prstGeom prst="straightConnector1">
              <a:avLst/>
            </a:prstGeom>
            <a:solidFill>
              <a:srgbClr val="FF2600"/>
            </a:solidFill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D6FE4659-C0BC-157E-49E6-F7DF70352E3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9448774" y="1021367"/>
              <a:ext cx="429218" cy="415355"/>
            </a:xfrm>
            <a:prstGeom prst="straightConnector1">
              <a:avLst/>
            </a:prstGeom>
            <a:solidFill>
              <a:srgbClr val="FF2600"/>
            </a:solidFill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696FB912-4BA3-1F95-93AC-DE165E30F58B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9870234" y="1014434"/>
              <a:ext cx="436981" cy="422594"/>
            </a:xfrm>
            <a:prstGeom prst="straightConnector1">
              <a:avLst/>
            </a:prstGeom>
            <a:solidFill>
              <a:srgbClr val="FF2600"/>
            </a:solidFill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E5339A6-5A18-B81A-1165-2946F68C726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0744196" y="1014434"/>
              <a:ext cx="1" cy="422288"/>
            </a:xfrm>
            <a:prstGeom prst="straightConnector1">
              <a:avLst/>
            </a:prstGeom>
            <a:solidFill>
              <a:srgbClr val="FF2600"/>
            </a:solidFill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EA4F311-0E1A-D33A-42F2-31F8D1D46C1F}"/>
                </a:ext>
              </a:extLst>
            </p:cNvPr>
            <p:cNvSpPr txBox="1"/>
            <p:nvPr/>
          </p:nvSpPr>
          <p:spPr>
            <a:xfrm>
              <a:off x="9234164" y="2435364"/>
              <a:ext cx="16210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Matrix A (</a:t>
              </a:r>
              <a:r>
                <a:rPr kumimoji="1" lang="en-US" altLang="zh-CN" dirty="0" err="1"/>
                <a:t>lhs</a:t>
              </a:r>
              <a:r>
                <a:rPr kumimoji="1" lang="en-US" altLang="zh-CN" dirty="0"/>
                <a:t>)</a:t>
              </a:r>
              <a:endParaRPr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6BB954E-15D6-7576-65D5-16EBEEF4C14C}"/>
              </a:ext>
            </a:extLst>
          </p:cNvPr>
          <p:cNvGrpSpPr/>
          <p:nvPr/>
        </p:nvGrpSpPr>
        <p:grpSpPr>
          <a:xfrm>
            <a:off x="9042324" y="2635528"/>
            <a:ext cx="2034934" cy="2544470"/>
            <a:chOff x="9042324" y="2635528"/>
            <a:chExt cx="2034934" cy="2544470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93D48E16-F710-C8B2-F33F-D0310E7C28CB}"/>
                </a:ext>
              </a:extLst>
            </p:cNvPr>
            <p:cNvGrpSpPr/>
            <p:nvPr/>
          </p:nvGrpSpPr>
          <p:grpSpPr>
            <a:xfrm>
              <a:off x="9042324" y="2635528"/>
              <a:ext cx="2034934" cy="2034934"/>
              <a:chOff x="8259733" y="3146666"/>
              <a:chExt cx="2378080" cy="237808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CCA1C45-8593-D70E-FAD7-2A4FA1B91E48}"/>
                  </a:ext>
                </a:extLst>
              </p:cNvPr>
              <p:cNvSpPr/>
              <p:nvPr/>
            </p:nvSpPr>
            <p:spPr>
              <a:xfrm>
                <a:off x="8259733" y="3146666"/>
                <a:ext cx="594520" cy="59452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53738E0-0393-C2B4-532E-B66D24A23F15}"/>
                  </a:ext>
                </a:extLst>
              </p:cNvPr>
              <p:cNvSpPr/>
              <p:nvPr/>
            </p:nvSpPr>
            <p:spPr>
              <a:xfrm>
                <a:off x="8854253" y="3146666"/>
                <a:ext cx="594520" cy="59452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269781E-7A61-3857-77B5-6A9EED68F390}"/>
                  </a:ext>
                </a:extLst>
              </p:cNvPr>
              <p:cNvSpPr/>
              <p:nvPr/>
            </p:nvSpPr>
            <p:spPr>
              <a:xfrm>
                <a:off x="9448773" y="3146666"/>
                <a:ext cx="594520" cy="594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FDE0245-FDF2-0ED3-8EC7-76A8F6B60A2F}"/>
                  </a:ext>
                </a:extLst>
              </p:cNvPr>
              <p:cNvSpPr/>
              <p:nvPr/>
            </p:nvSpPr>
            <p:spPr>
              <a:xfrm>
                <a:off x="8259733" y="3741186"/>
                <a:ext cx="594520" cy="59452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65D731F-40AD-51AF-0B95-198E115715B6}"/>
                  </a:ext>
                </a:extLst>
              </p:cNvPr>
              <p:cNvSpPr/>
              <p:nvPr/>
            </p:nvSpPr>
            <p:spPr>
              <a:xfrm>
                <a:off x="8854253" y="3741186"/>
                <a:ext cx="594520" cy="59452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D532DD2-487E-FD21-B944-EB4C8C0516D1}"/>
                  </a:ext>
                </a:extLst>
              </p:cNvPr>
              <p:cNvSpPr/>
              <p:nvPr/>
            </p:nvSpPr>
            <p:spPr>
              <a:xfrm>
                <a:off x="9448773" y="3741186"/>
                <a:ext cx="594520" cy="594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BDE7B5C-7654-752C-8EE3-A0F228415D42}"/>
                  </a:ext>
                </a:extLst>
              </p:cNvPr>
              <p:cNvSpPr/>
              <p:nvPr/>
            </p:nvSpPr>
            <p:spPr>
              <a:xfrm rot="5400000">
                <a:off x="8259733" y="4335706"/>
                <a:ext cx="594520" cy="594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BB7B210-7471-63BD-25C3-DBD0E6E39F01}"/>
                  </a:ext>
                </a:extLst>
              </p:cNvPr>
              <p:cNvSpPr/>
              <p:nvPr/>
            </p:nvSpPr>
            <p:spPr>
              <a:xfrm rot="5400000">
                <a:off x="8854253" y="4335706"/>
                <a:ext cx="594520" cy="594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6C89383-0B8B-9949-8738-026934608D36}"/>
                  </a:ext>
                </a:extLst>
              </p:cNvPr>
              <p:cNvSpPr/>
              <p:nvPr/>
            </p:nvSpPr>
            <p:spPr>
              <a:xfrm>
                <a:off x="9448773" y="4335706"/>
                <a:ext cx="594520" cy="594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AADF88A-919E-0627-9318-31134AC59461}"/>
                  </a:ext>
                </a:extLst>
              </p:cNvPr>
              <p:cNvSpPr/>
              <p:nvPr/>
            </p:nvSpPr>
            <p:spPr>
              <a:xfrm>
                <a:off x="10043293" y="3146666"/>
                <a:ext cx="594520" cy="59452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15</a:t>
                </a:r>
                <a:endParaRPr kumimoji="1" lang="zh-CN" altLang="en-US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A9C5D4E-02E2-AD82-9ED1-EBD8725C5145}"/>
                  </a:ext>
                </a:extLst>
              </p:cNvPr>
              <p:cNvSpPr/>
              <p:nvPr/>
            </p:nvSpPr>
            <p:spPr>
              <a:xfrm>
                <a:off x="10043293" y="3741186"/>
                <a:ext cx="594520" cy="59452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16</a:t>
                </a:r>
                <a:endParaRPr kumimoji="1" lang="zh-CN" altLang="en-US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6C8AC3D-7271-23D1-6D91-0234A2D27FEB}"/>
                  </a:ext>
                </a:extLst>
              </p:cNvPr>
              <p:cNvSpPr/>
              <p:nvPr/>
            </p:nvSpPr>
            <p:spPr>
              <a:xfrm rot="5400000">
                <a:off x="10043293" y="4335706"/>
                <a:ext cx="594520" cy="594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D0703489-6978-33E8-1A8D-22AE38F20F99}"/>
                  </a:ext>
                </a:extLst>
              </p:cNvPr>
              <p:cNvSpPr/>
              <p:nvPr/>
            </p:nvSpPr>
            <p:spPr>
              <a:xfrm>
                <a:off x="8259733" y="4930226"/>
                <a:ext cx="594520" cy="59452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15</a:t>
                </a:r>
                <a:endParaRPr kumimoji="1" lang="zh-CN" altLang="en-US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081F1DD-57B0-A8FB-B0DB-065058C86630}"/>
                  </a:ext>
                </a:extLst>
              </p:cNvPr>
              <p:cNvSpPr/>
              <p:nvPr/>
            </p:nvSpPr>
            <p:spPr>
              <a:xfrm>
                <a:off x="8854253" y="4930226"/>
                <a:ext cx="594520" cy="59452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16</a:t>
                </a:r>
                <a:endParaRPr kumimoji="1"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B129E58-6120-E85F-E5EC-DC669AE3BD33}"/>
                  </a:ext>
                </a:extLst>
              </p:cNvPr>
              <p:cNvSpPr/>
              <p:nvPr/>
            </p:nvSpPr>
            <p:spPr>
              <a:xfrm>
                <a:off x="9448773" y="4930226"/>
                <a:ext cx="594520" cy="594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69CE36E-5A92-2BAD-6E48-CDBF53291585}"/>
                  </a:ext>
                </a:extLst>
              </p:cNvPr>
              <p:cNvSpPr/>
              <p:nvPr/>
            </p:nvSpPr>
            <p:spPr>
              <a:xfrm>
                <a:off x="10043293" y="4930226"/>
                <a:ext cx="594520" cy="59452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31</a:t>
                </a:r>
                <a:endParaRPr kumimoji="1" lang="zh-CN" altLang="en-US" dirty="0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6F3E25E-D90C-2FAB-0EA4-ED86E07BF1E2}"/>
                </a:ext>
              </a:extLst>
            </p:cNvPr>
            <p:cNvSpPr txBox="1"/>
            <p:nvPr/>
          </p:nvSpPr>
          <p:spPr>
            <a:xfrm>
              <a:off x="9567226" y="4810666"/>
              <a:ext cx="13628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Matrix B (</a:t>
              </a:r>
              <a:r>
                <a:rPr kumimoji="1" lang="en-US" altLang="zh-CN" dirty="0" err="1"/>
                <a:t>rhs</a:t>
              </a:r>
              <a:r>
                <a:rPr kumimoji="1" lang="en-US" altLang="zh-CN" dirty="0"/>
                <a:t>)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EBF2B2D-392F-AD6D-86A2-2D38663B7D85}"/>
                  </a:ext>
                </a:extLst>
              </p:cNvPr>
              <p:cNvSpPr txBox="1"/>
              <p:nvPr/>
            </p:nvSpPr>
            <p:spPr>
              <a:xfrm>
                <a:off x="7699350" y="3029200"/>
                <a:ext cx="7648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EBF2B2D-392F-AD6D-86A2-2D38663B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350" y="3029200"/>
                <a:ext cx="76486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82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F8D505F-9F7D-B643-36F4-AB52A5517977}"/>
              </a:ext>
            </a:extLst>
          </p:cNvPr>
          <p:cNvGrpSpPr/>
          <p:nvPr/>
        </p:nvGrpSpPr>
        <p:grpSpPr>
          <a:xfrm>
            <a:off x="2858502" y="4057524"/>
            <a:ext cx="3906438" cy="2219480"/>
            <a:chOff x="2858502" y="4057524"/>
            <a:chExt cx="3906438" cy="2219480"/>
          </a:xfrm>
        </p:grpSpPr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EFE07DD4-3A25-D5EC-D550-D9FBBFD5E0AC}"/>
                </a:ext>
              </a:extLst>
            </p:cNvPr>
            <p:cNvGrpSpPr/>
            <p:nvPr/>
          </p:nvGrpSpPr>
          <p:grpSpPr>
            <a:xfrm>
              <a:off x="2858502" y="4057524"/>
              <a:ext cx="3714100" cy="2219480"/>
              <a:chOff x="2858502" y="4057524"/>
              <a:chExt cx="3714100" cy="2219480"/>
            </a:xfrm>
          </p:grpSpPr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F1F5AB8C-EFF1-2096-8BBF-148C634F51C4}"/>
                  </a:ext>
                </a:extLst>
              </p:cNvPr>
              <p:cNvSpPr txBox="1"/>
              <p:nvPr/>
            </p:nvSpPr>
            <p:spPr>
              <a:xfrm>
                <a:off x="2858502" y="4057524"/>
                <a:ext cx="829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i="1" dirty="0" err="1"/>
                  <a:t>RowIdx</a:t>
                </a:r>
                <a:endParaRPr kumimoji="1" lang="zh-CN" altLang="en-US" i="1" dirty="0"/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9C5A857D-5399-1A0D-B18F-E08A9E24FB2C}"/>
                  </a:ext>
                </a:extLst>
              </p:cNvPr>
              <p:cNvSpPr txBox="1"/>
              <p:nvPr/>
            </p:nvSpPr>
            <p:spPr>
              <a:xfrm>
                <a:off x="3261079" y="490903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i="1" dirty="0"/>
                  <a:t>Col</a:t>
                </a:r>
                <a:endParaRPr kumimoji="1" lang="zh-CN" altLang="en-US" i="1" dirty="0"/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AA8CC9EB-8DFB-DCA8-2642-942949166E16}"/>
                  </a:ext>
                </a:extLst>
              </p:cNvPr>
              <p:cNvSpPr txBox="1"/>
              <p:nvPr/>
            </p:nvSpPr>
            <p:spPr>
              <a:xfrm>
                <a:off x="2977659" y="5378523"/>
                <a:ext cx="765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i="1" dirty="0"/>
                  <a:t>Values</a:t>
                </a:r>
                <a:endParaRPr kumimoji="1" lang="zh-CN" altLang="en-US" i="1" dirty="0"/>
              </a:p>
            </p:txBody>
          </p: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498F1BD1-41B2-A198-AE4E-5F5E7BF20C48}"/>
                  </a:ext>
                </a:extLst>
              </p:cNvPr>
              <p:cNvGrpSpPr/>
              <p:nvPr/>
            </p:nvGrpSpPr>
            <p:grpSpPr>
              <a:xfrm>
                <a:off x="3989520" y="4058784"/>
                <a:ext cx="2583082" cy="1709944"/>
                <a:chOff x="5182628" y="4406407"/>
                <a:chExt cx="2583082" cy="1709944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F8A1644E-674B-349F-2210-1413ED29E035}"/>
                    </a:ext>
                  </a:extLst>
                </p:cNvPr>
                <p:cNvSpPr/>
                <p:nvPr/>
              </p:nvSpPr>
              <p:spPr>
                <a:xfrm>
                  <a:off x="6899506" y="4406407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>
                      <a:solidFill>
                        <a:schemeClr val="bg1">
                          <a:lumMod val="50000"/>
                        </a:schemeClr>
                      </a:solidFill>
                    </a:rPr>
                    <a:t>…</a:t>
                  </a:r>
                  <a:endParaRPr kumimoji="1" lang="zh-CN" alt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9E585187-5932-821C-B0CC-15BEED75742D}"/>
                    </a:ext>
                  </a:extLst>
                </p:cNvPr>
                <p:cNvSpPr/>
                <p:nvPr/>
              </p:nvSpPr>
              <p:spPr>
                <a:xfrm>
                  <a:off x="6899506" y="5687132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>
                      <a:solidFill>
                        <a:schemeClr val="bg1">
                          <a:lumMod val="50000"/>
                        </a:schemeClr>
                      </a:solidFill>
                    </a:rPr>
                    <a:t>…</a:t>
                  </a:r>
                  <a:endParaRPr kumimoji="1" lang="zh-CN" alt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AF523CD1-1366-B458-5F96-64EC1BF32481}"/>
                    </a:ext>
                  </a:extLst>
                </p:cNvPr>
                <p:cNvSpPr/>
                <p:nvPr/>
              </p:nvSpPr>
              <p:spPr>
                <a:xfrm>
                  <a:off x="6899506" y="5258219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>
                      <a:solidFill>
                        <a:schemeClr val="bg1">
                          <a:lumMod val="50000"/>
                        </a:schemeClr>
                      </a:solidFill>
                    </a:rPr>
                    <a:t>…</a:t>
                  </a:r>
                  <a:endParaRPr kumimoji="1" lang="zh-CN" alt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C153B2D3-934E-F107-A1B9-88E2FEBF5672}"/>
                    </a:ext>
                  </a:extLst>
                </p:cNvPr>
                <p:cNvSpPr/>
                <p:nvPr/>
              </p:nvSpPr>
              <p:spPr>
                <a:xfrm>
                  <a:off x="5182630" y="4406407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0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D99DE428-A862-3BB6-C165-6EAAFB999C00}"/>
                    </a:ext>
                  </a:extLst>
                </p:cNvPr>
                <p:cNvSpPr/>
                <p:nvPr/>
              </p:nvSpPr>
              <p:spPr>
                <a:xfrm>
                  <a:off x="5611849" y="4406407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1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25C02623-FBA0-B64A-E5A7-BD5327025DE8}"/>
                    </a:ext>
                  </a:extLst>
                </p:cNvPr>
                <p:cNvSpPr/>
                <p:nvPr/>
              </p:nvSpPr>
              <p:spPr>
                <a:xfrm>
                  <a:off x="6041068" y="4406407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3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D6308951-02B7-DD4B-8B57-9591AF130CCC}"/>
                    </a:ext>
                  </a:extLst>
                </p:cNvPr>
                <p:cNvSpPr/>
                <p:nvPr/>
              </p:nvSpPr>
              <p:spPr>
                <a:xfrm>
                  <a:off x="6470287" y="4406407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…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BFF7E75D-64C8-E865-EFDA-5999BE2E701F}"/>
                    </a:ext>
                  </a:extLst>
                </p:cNvPr>
                <p:cNvSpPr/>
                <p:nvPr/>
              </p:nvSpPr>
              <p:spPr>
                <a:xfrm>
                  <a:off x="7336491" y="4406407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73C1BEDE-196A-34D9-DBBA-55875BFCDF8D}"/>
                    </a:ext>
                  </a:extLst>
                </p:cNvPr>
                <p:cNvSpPr/>
                <p:nvPr/>
              </p:nvSpPr>
              <p:spPr>
                <a:xfrm>
                  <a:off x="5182628" y="5257913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0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94FD0C49-04F0-C70E-009B-6F47CF4FB8D2}"/>
                    </a:ext>
                  </a:extLst>
                </p:cNvPr>
                <p:cNvSpPr/>
                <p:nvPr/>
              </p:nvSpPr>
              <p:spPr>
                <a:xfrm>
                  <a:off x="5611846" y="5257913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2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1175948B-DBF7-CC49-DF3D-F770AA61AF6B}"/>
                    </a:ext>
                  </a:extLst>
                </p:cNvPr>
                <p:cNvSpPr/>
                <p:nvPr/>
              </p:nvSpPr>
              <p:spPr>
                <a:xfrm>
                  <a:off x="6041065" y="5257913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3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0A054658-0E23-63EA-5F96-D03E4318FEDD}"/>
                    </a:ext>
                  </a:extLst>
                </p:cNvPr>
                <p:cNvSpPr/>
                <p:nvPr/>
              </p:nvSpPr>
              <p:spPr>
                <a:xfrm>
                  <a:off x="6470283" y="5257913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1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D5E4F9B5-8719-BB00-15BA-BD955BB598CA}"/>
                    </a:ext>
                  </a:extLst>
                </p:cNvPr>
                <p:cNvSpPr/>
                <p:nvPr/>
              </p:nvSpPr>
              <p:spPr>
                <a:xfrm>
                  <a:off x="7336488" y="5257913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3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2D4620A8-3506-A34D-29FA-5EF56C76F8B5}"/>
                    </a:ext>
                  </a:extLst>
                </p:cNvPr>
                <p:cNvSpPr/>
                <p:nvPr/>
              </p:nvSpPr>
              <p:spPr>
                <a:xfrm>
                  <a:off x="5182628" y="5687132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5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72CD737A-CC48-D8B1-7854-5E7D5CB8F780}"/>
                    </a:ext>
                  </a:extLst>
                </p:cNvPr>
                <p:cNvSpPr/>
                <p:nvPr/>
              </p:nvSpPr>
              <p:spPr>
                <a:xfrm>
                  <a:off x="5611846" y="5687132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3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C539D19F-F765-EF98-5D5D-32B6D3476719}"/>
                    </a:ext>
                  </a:extLst>
                </p:cNvPr>
                <p:cNvSpPr/>
                <p:nvPr/>
              </p:nvSpPr>
              <p:spPr>
                <a:xfrm>
                  <a:off x="6041065" y="5687132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4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32AF1671-1A79-4503-3936-CB0778D959AF}"/>
                    </a:ext>
                  </a:extLst>
                </p:cNvPr>
                <p:cNvSpPr/>
                <p:nvPr/>
              </p:nvSpPr>
              <p:spPr>
                <a:xfrm>
                  <a:off x="6470283" y="5687132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8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2C8E3D6D-AE3B-5F6A-8D18-F705B0A63C1B}"/>
                    </a:ext>
                  </a:extLst>
                </p:cNvPr>
                <p:cNvSpPr/>
                <p:nvPr/>
              </p:nvSpPr>
              <p:spPr>
                <a:xfrm>
                  <a:off x="7336488" y="5687132"/>
                  <a:ext cx="429219" cy="4292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a:t>3</a:t>
                  </a:r>
                  <a:endPara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68" name="直线箭头连接符 167">
                  <a:extLst>
                    <a:ext uri="{FF2B5EF4-FFF2-40B4-BE49-F238E27FC236}">
                      <a16:creationId xmlns:a16="http://schemas.microsoft.com/office/drawing/2014/main" id="{9332B036-CE41-7CED-C10A-87C68D6973B2}"/>
                    </a:ext>
                  </a:extLst>
                </p:cNvPr>
                <p:cNvCxnSpPr>
                  <a:cxnSpLocks/>
                  <a:stCxn id="153" idx="2"/>
                  <a:endCxn id="222" idx="0"/>
                </p:cNvCxnSpPr>
                <p:nvPr/>
              </p:nvCxnSpPr>
              <p:spPr>
                <a:xfrm>
                  <a:off x="5826459" y="4835626"/>
                  <a:ext cx="426699" cy="417560"/>
                </a:xfrm>
                <a:prstGeom prst="straightConnector1">
                  <a:avLst/>
                </a:prstGeom>
                <a:solidFill>
                  <a:srgbClr val="FF2600"/>
                </a:solidFill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69" name="直线箭头连接符 168">
                  <a:extLst>
                    <a:ext uri="{FF2B5EF4-FFF2-40B4-BE49-F238E27FC236}">
                      <a16:creationId xmlns:a16="http://schemas.microsoft.com/office/drawing/2014/main" id="{46826E88-8A8A-F3DF-0860-126A6619880C}"/>
                    </a:ext>
                  </a:extLst>
                </p:cNvPr>
                <p:cNvCxnSpPr>
                  <a:cxnSpLocks/>
                  <a:endCxn id="160" idx="0"/>
                </p:cNvCxnSpPr>
                <p:nvPr/>
              </p:nvCxnSpPr>
              <p:spPr>
                <a:xfrm>
                  <a:off x="6255675" y="4842558"/>
                  <a:ext cx="429218" cy="415355"/>
                </a:xfrm>
                <a:prstGeom prst="straightConnector1">
                  <a:avLst/>
                </a:prstGeom>
                <a:solidFill>
                  <a:srgbClr val="FF2600"/>
                </a:solidFill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直线箭头连接符 169">
                  <a:extLst>
                    <a:ext uri="{FF2B5EF4-FFF2-40B4-BE49-F238E27FC236}">
                      <a16:creationId xmlns:a16="http://schemas.microsoft.com/office/drawing/2014/main" id="{06C803F7-74AD-C66C-13BC-42F120279B17}"/>
                    </a:ext>
                  </a:extLst>
                </p:cNvPr>
                <p:cNvCxnSpPr>
                  <a:cxnSpLocks/>
                  <a:endCxn id="151" idx="0"/>
                </p:cNvCxnSpPr>
                <p:nvPr/>
              </p:nvCxnSpPr>
              <p:spPr>
                <a:xfrm>
                  <a:off x="6677135" y="4835625"/>
                  <a:ext cx="436981" cy="422594"/>
                </a:xfrm>
                <a:prstGeom prst="straightConnector1">
                  <a:avLst/>
                </a:prstGeom>
                <a:solidFill>
                  <a:srgbClr val="FF2600"/>
                </a:solidFill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直线箭头连接符 170">
                  <a:extLst>
                    <a:ext uri="{FF2B5EF4-FFF2-40B4-BE49-F238E27FC236}">
                      <a16:creationId xmlns:a16="http://schemas.microsoft.com/office/drawing/2014/main" id="{C11F0D9E-DA89-685D-A747-BA6AFC44A33A}"/>
                    </a:ext>
                  </a:extLst>
                </p:cNvPr>
                <p:cNvCxnSpPr>
                  <a:cxnSpLocks/>
                  <a:endCxn id="161" idx="0"/>
                </p:cNvCxnSpPr>
                <p:nvPr/>
              </p:nvCxnSpPr>
              <p:spPr>
                <a:xfrm>
                  <a:off x="7551097" y="4835625"/>
                  <a:ext cx="1" cy="422288"/>
                </a:xfrm>
                <a:prstGeom prst="straightConnector1">
                  <a:avLst/>
                </a:prstGeom>
                <a:solidFill>
                  <a:srgbClr val="FF2600"/>
                </a:solidFill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4C4B6127-E8C7-4A40-A4E3-6114D54C4A8F}"/>
                  </a:ext>
                </a:extLst>
              </p:cNvPr>
              <p:cNvSpPr txBox="1"/>
              <p:nvPr/>
            </p:nvSpPr>
            <p:spPr>
              <a:xfrm>
                <a:off x="4652657" y="5907672"/>
                <a:ext cx="1053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Matrix A</a:t>
                </a:r>
                <a:endParaRPr lang="zh-CN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EC7B90E-4186-A42A-A201-6AF4A605E798}"/>
                    </a:ext>
                  </a:extLst>
                </p:cNvPr>
                <p:cNvSpPr txBox="1"/>
                <p:nvPr/>
              </p:nvSpPr>
              <p:spPr>
                <a:xfrm>
                  <a:off x="6000071" y="4129695"/>
                  <a:ext cx="7648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1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sz="120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EC7B90E-4186-A42A-A201-6AF4A605E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071" y="4129695"/>
                  <a:ext cx="76486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AF14DF1-2198-E25E-7325-C1000DA9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CE95D-BC4A-C7BA-0EB5-903D594A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240279" cy="14996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Selection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Multiplication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Reduction</a:t>
            </a:r>
            <a:endParaRPr kumimoji="1"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9AA79285-22BC-49E2-55FF-D6092A51583B}"/>
              </a:ext>
            </a:extLst>
          </p:cNvPr>
          <p:cNvGrpSpPr/>
          <p:nvPr/>
        </p:nvGrpSpPr>
        <p:grpSpPr>
          <a:xfrm>
            <a:off x="8350757" y="2084832"/>
            <a:ext cx="2916323" cy="859598"/>
            <a:chOff x="8350757" y="2084832"/>
            <a:chExt cx="2916323" cy="859598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2ECC23B-53CB-1C05-11A4-DABF0DFE6EF2}"/>
                </a:ext>
              </a:extLst>
            </p:cNvPr>
            <p:cNvGrpSpPr/>
            <p:nvPr/>
          </p:nvGrpSpPr>
          <p:grpSpPr>
            <a:xfrm>
              <a:off x="9550848" y="2084832"/>
              <a:ext cx="1716232" cy="858438"/>
              <a:chOff x="7084255" y="4445945"/>
              <a:chExt cx="1716232" cy="858438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55F0157-AD4E-6F3B-4834-0A7A7DA9D8F5}"/>
                  </a:ext>
                </a:extLst>
              </p:cNvPr>
              <p:cNvSpPr/>
              <p:nvPr/>
            </p:nvSpPr>
            <p:spPr>
              <a:xfrm>
                <a:off x="7084255" y="4445945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08830C3-4BC4-967F-27D3-434F3DBFEAA3}"/>
                  </a:ext>
                </a:extLst>
              </p:cNvPr>
              <p:cNvSpPr/>
              <p:nvPr/>
            </p:nvSpPr>
            <p:spPr>
              <a:xfrm>
                <a:off x="7513474" y="4445945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1EB6211-09DB-E2F9-63A5-89EC3AFBE31E}"/>
                  </a:ext>
                </a:extLst>
              </p:cNvPr>
              <p:cNvSpPr/>
              <p:nvPr/>
            </p:nvSpPr>
            <p:spPr>
              <a:xfrm>
                <a:off x="7942693" y="4445945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C98B4CB7-3FEB-F123-4870-DC9F22D187A5}"/>
                  </a:ext>
                </a:extLst>
              </p:cNvPr>
              <p:cNvSpPr/>
              <p:nvPr/>
            </p:nvSpPr>
            <p:spPr>
              <a:xfrm>
                <a:off x="7084255" y="4875164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7C5E7A9-E795-BD68-00AA-534ACF7ACF15}"/>
                  </a:ext>
                </a:extLst>
              </p:cNvPr>
              <p:cNvSpPr/>
              <p:nvPr/>
            </p:nvSpPr>
            <p:spPr>
              <a:xfrm>
                <a:off x="7513474" y="4875164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6853572-34D5-B86F-5534-AE1184EB3A66}"/>
                  </a:ext>
                </a:extLst>
              </p:cNvPr>
              <p:cNvSpPr/>
              <p:nvPr/>
            </p:nvSpPr>
            <p:spPr>
              <a:xfrm>
                <a:off x="7942693" y="4875164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E49C3F94-44FD-3726-5405-FE35C6396789}"/>
                  </a:ext>
                </a:extLst>
              </p:cNvPr>
              <p:cNvSpPr/>
              <p:nvPr/>
            </p:nvSpPr>
            <p:spPr>
              <a:xfrm>
                <a:off x="8371268" y="4445945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C59FC79B-5870-1EEF-6228-7FE3963475C7}"/>
                  </a:ext>
                </a:extLst>
              </p:cNvPr>
              <p:cNvSpPr/>
              <p:nvPr/>
            </p:nvSpPr>
            <p:spPr>
              <a:xfrm>
                <a:off x="8371268" y="4874224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82CB9613-1126-E343-9D50-6DE5745505B8}"/>
                </a:ext>
              </a:extLst>
            </p:cNvPr>
            <p:cNvSpPr txBox="1"/>
            <p:nvPr/>
          </p:nvSpPr>
          <p:spPr>
            <a:xfrm>
              <a:off x="8350757" y="2162054"/>
              <a:ext cx="1061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dirty="0"/>
                <a:t>Slot for A</a:t>
              </a:r>
              <a:endParaRPr kumimoji="1" lang="zh-CN" altLang="en-US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858D203-94F8-C14D-737C-2918C9E2010B}"/>
                </a:ext>
              </a:extLst>
            </p:cNvPr>
            <p:cNvSpPr txBox="1"/>
            <p:nvPr/>
          </p:nvSpPr>
          <p:spPr>
            <a:xfrm>
              <a:off x="8350757" y="2575098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dirty="0"/>
                <a:t>Slot for B</a:t>
              </a:r>
              <a:endParaRPr kumimoji="1" lang="zh-CN" altLang="en-US" dirty="0"/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41E2FEB9-59FF-45BA-D01D-910980206C5D}"/>
              </a:ext>
            </a:extLst>
          </p:cNvPr>
          <p:cNvSpPr/>
          <p:nvPr/>
        </p:nvSpPr>
        <p:spPr>
          <a:xfrm>
            <a:off x="9550352" y="2082952"/>
            <a:ext cx="429219" cy="429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BF75A98-5443-2E83-7994-62E672A5D93F}"/>
              </a:ext>
            </a:extLst>
          </p:cNvPr>
          <p:cNvSpPr/>
          <p:nvPr/>
        </p:nvSpPr>
        <p:spPr>
          <a:xfrm>
            <a:off x="9550646" y="2512623"/>
            <a:ext cx="428925" cy="4289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4B9A4DEA-46CF-4A01-B8E1-119463A0FB59}"/>
              </a:ext>
            </a:extLst>
          </p:cNvPr>
          <p:cNvGrpSpPr/>
          <p:nvPr/>
        </p:nvGrpSpPr>
        <p:grpSpPr>
          <a:xfrm>
            <a:off x="9979571" y="2082170"/>
            <a:ext cx="858438" cy="429219"/>
            <a:chOff x="9979571" y="523682"/>
            <a:chExt cx="858438" cy="429219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4B8880C-7213-4B01-7335-62B3974930F3}"/>
                </a:ext>
              </a:extLst>
            </p:cNvPr>
            <p:cNvSpPr/>
            <p:nvPr/>
          </p:nvSpPr>
          <p:spPr>
            <a:xfrm>
              <a:off x="9979571" y="523682"/>
              <a:ext cx="429219" cy="4292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7692B273-3C55-1F53-BE28-EBC81099C237}"/>
                </a:ext>
              </a:extLst>
            </p:cNvPr>
            <p:cNvSpPr/>
            <p:nvPr/>
          </p:nvSpPr>
          <p:spPr>
            <a:xfrm>
              <a:off x="10408790" y="523682"/>
              <a:ext cx="429219" cy="4292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1B6E8BA5-268E-918A-7207-2722C0BC6A7D}"/>
              </a:ext>
            </a:extLst>
          </p:cNvPr>
          <p:cNvGrpSpPr/>
          <p:nvPr/>
        </p:nvGrpSpPr>
        <p:grpSpPr>
          <a:xfrm>
            <a:off x="9978843" y="2511389"/>
            <a:ext cx="859018" cy="430011"/>
            <a:chOff x="9978843" y="952901"/>
            <a:chExt cx="859018" cy="430011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74F62697-2421-6D43-155E-16F5A0689BD0}"/>
                </a:ext>
              </a:extLst>
            </p:cNvPr>
            <p:cNvSpPr/>
            <p:nvPr/>
          </p:nvSpPr>
          <p:spPr>
            <a:xfrm>
              <a:off x="9978843" y="953987"/>
              <a:ext cx="428925" cy="42892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9A253EEB-B613-24E0-3A51-7763462484C4}"/>
                </a:ext>
              </a:extLst>
            </p:cNvPr>
            <p:cNvSpPr/>
            <p:nvPr/>
          </p:nvSpPr>
          <p:spPr>
            <a:xfrm>
              <a:off x="10408936" y="952901"/>
              <a:ext cx="428925" cy="42892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12</a:t>
              </a:r>
              <a:endParaRPr kumimoji="1" lang="zh-CN" altLang="en-US" sz="1600" dirty="0"/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79CEE0DB-7C47-81E2-B262-0A0B799BE875}"/>
              </a:ext>
            </a:extLst>
          </p:cNvPr>
          <p:cNvGrpSpPr/>
          <p:nvPr/>
        </p:nvGrpSpPr>
        <p:grpSpPr>
          <a:xfrm>
            <a:off x="7953405" y="2941390"/>
            <a:ext cx="3317908" cy="431319"/>
            <a:chOff x="7953405" y="2941390"/>
            <a:chExt cx="3317908" cy="431319"/>
          </a:xfrm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6182202-6DF8-09D1-3217-C52E0DAE65FA}"/>
                </a:ext>
              </a:extLst>
            </p:cNvPr>
            <p:cNvSpPr txBox="1"/>
            <p:nvPr/>
          </p:nvSpPr>
          <p:spPr>
            <a:xfrm>
              <a:off x="7953405" y="3003377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dirty="0"/>
                <a:t>Results of Mul</a:t>
              </a:r>
              <a:endParaRPr kumimoji="1"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FC160582-0013-2CE7-9A1B-68CAA2F1E610}"/>
                </a:ext>
              </a:extLst>
            </p:cNvPr>
            <p:cNvSpPr/>
            <p:nvPr/>
          </p:nvSpPr>
          <p:spPr>
            <a:xfrm>
              <a:off x="9550646" y="2942624"/>
              <a:ext cx="428925" cy="428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3199879E-C729-A73B-1168-DB53E6B14F89}"/>
                </a:ext>
              </a:extLst>
            </p:cNvPr>
            <p:cNvSpPr/>
            <p:nvPr/>
          </p:nvSpPr>
          <p:spPr>
            <a:xfrm>
              <a:off x="9978843" y="2942476"/>
              <a:ext cx="428925" cy="42892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/>
                <a:t>2</a:t>
              </a:r>
              <a:r>
                <a:rPr kumimoji="1" lang="en-US" altLang="zh-CN" sz="1600" dirty="0"/>
                <a:t>4</a:t>
              </a:r>
              <a:endParaRPr kumimoji="1" lang="zh-CN" altLang="en-US" sz="1600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5E629EE-2966-B540-BF05-E71E2F5FBC0C}"/>
                </a:ext>
              </a:extLst>
            </p:cNvPr>
            <p:cNvSpPr/>
            <p:nvPr/>
          </p:nvSpPr>
          <p:spPr>
            <a:xfrm>
              <a:off x="10408936" y="2941390"/>
              <a:ext cx="428925" cy="42892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48</a:t>
              </a:r>
              <a:endParaRPr kumimoji="1" lang="zh-CN" altLang="en-US" sz="1600" dirty="0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A2BB18E2-43CD-5D9F-3B9F-FEEFDB11A866}"/>
                </a:ext>
              </a:extLst>
            </p:cNvPr>
            <p:cNvSpPr/>
            <p:nvPr/>
          </p:nvSpPr>
          <p:spPr>
            <a:xfrm>
              <a:off x="10842388" y="2941390"/>
              <a:ext cx="428925" cy="42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C4B6525F-EE29-FDBC-7E38-2953FF1962DC}"/>
              </a:ext>
            </a:extLst>
          </p:cNvPr>
          <p:cNvGrpSpPr/>
          <p:nvPr/>
        </p:nvGrpSpPr>
        <p:grpSpPr>
          <a:xfrm>
            <a:off x="9551798" y="3371549"/>
            <a:ext cx="427045" cy="1469876"/>
            <a:chOff x="9551798" y="3371549"/>
            <a:chExt cx="427045" cy="1469876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81B583BB-559C-718D-64CF-9BC24BFEA856}"/>
                </a:ext>
              </a:extLst>
            </p:cNvPr>
            <p:cNvSpPr/>
            <p:nvPr/>
          </p:nvSpPr>
          <p:spPr>
            <a:xfrm>
              <a:off x="9551798" y="4414380"/>
              <a:ext cx="427045" cy="4270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/>
                <a:t>(0,0)</a:t>
              </a:r>
              <a:endParaRPr kumimoji="1" lang="zh-CN" altLang="en-US" sz="1000" dirty="0"/>
            </a:p>
          </p:txBody>
        </p: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2D544066-7602-1151-7B80-85A4A672F838}"/>
                </a:ext>
              </a:extLst>
            </p:cNvPr>
            <p:cNvCxnSpPr>
              <a:stCxn id="123" idx="2"/>
              <a:endCxn id="133" idx="0"/>
            </p:cNvCxnSpPr>
            <p:nvPr/>
          </p:nvCxnSpPr>
          <p:spPr>
            <a:xfrm>
              <a:off x="9765109" y="3371549"/>
              <a:ext cx="212" cy="1042831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E0C5CBA5-BECC-3725-B4DF-B164CB26E70A}"/>
              </a:ext>
            </a:extLst>
          </p:cNvPr>
          <p:cNvGrpSpPr/>
          <p:nvPr/>
        </p:nvGrpSpPr>
        <p:grpSpPr>
          <a:xfrm>
            <a:off x="10193306" y="3370315"/>
            <a:ext cx="430093" cy="1472105"/>
            <a:chOff x="10193306" y="3370315"/>
            <a:chExt cx="430093" cy="1472105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613A4F62-E664-FEFA-8912-6E208E2ADB11}"/>
                </a:ext>
              </a:extLst>
            </p:cNvPr>
            <p:cNvSpPr/>
            <p:nvPr/>
          </p:nvSpPr>
          <p:spPr>
            <a:xfrm>
              <a:off x="10195583" y="3746384"/>
              <a:ext cx="427045" cy="42704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+</a:t>
              </a:r>
              <a:endParaRPr kumimoji="1" lang="zh-CN" altLang="en-US" sz="1600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F9B0F59-D35C-BCAF-C757-E8FD56FE9ECA}"/>
                </a:ext>
              </a:extLst>
            </p:cNvPr>
            <p:cNvSpPr/>
            <p:nvPr/>
          </p:nvSpPr>
          <p:spPr>
            <a:xfrm>
              <a:off x="10195583" y="4415375"/>
              <a:ext cx="427045" cy="42704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/>
                <a:t>(1,0)</a:t>
              </a:r>
              <a:endParaRPr kumimoji="1" lang="zh-CN" altLang="en-US" sz="1000" dirty="0"/>
            </a:p>
          </p:txBody>
        </p: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779B56E4-C2DF-B7E8-86DC-B4446576575D}"/>
                </a:ext>
              </a:extLst>
            </p:cNvPr>
            <p:cNvCxnSpPr>
              <a:cxnSpLocks/>
              <a:stCxn id="124" idx="2"/>
              <a:endCxn id="127" idx="0"/>
            </p:cNvCxnSpPr>
            <p:nvPr/>
          </p:nvCxnSpPr>
          <p:spPr>
            <a:xfrm>
              <a:off x="10193306" y="3371401"/>
              <a:ext cx="215800" cy="374983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直线箭头连接符 138">
              <a:extLst>
                <a:ext uri="{FF2B5EF4-FFF2-40B4-BE49-F238E27FC236}">
                  <a16:creationId xmlns:a16="http://schemas.microsoft.com/office/drawing/2014/main" id="{1CABC38C-E3D2-2EE7-B9C6-183D6F79D3A2}"/>
                </a:ext>
              </a:extLst>
            </p:cNvPr>
            <p:cNvCxnSpPr>
              <a:cxnSpLocks/>
              <a:stCxn id="125" idx="2"/>
              <a:endCxn id="127" idx="0"/>
            </p:cNvCxnSpPr>
            <p:nvPr/>
          </p:nvCxnSpPr>
          <p:spPr>
            <a:xfrm flipH="1">
              <a:off x="10409106" y="3370315"/>
              <a:ext cx="214293" cy="376069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7FD7DE48-E6C4-ADD2-F8C7-6D9FDF54385F}"/>
                </a:ext>
              </a:extLst>
            </p:cNvPr>
            <p:cNvCxnSpPr>
              <a:cxnSpLocks/>
              <a:stCxn id="127" idx="2"/>
              <a:endCxn id="131" idx="0"/>
            </p:cNvCxnSpPr>
            <p:nvPr/>
          </p:nvCxnSpPr>
          <p:spPr>
            <a:xfrm>
              <a:off x="10409106" y="4173429"/>
              <a:ext cx="0" cy="241946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1B922AFE-2C69-3B5E-B528-5A4A927F558E}"/>
              </a:ext>
            </a:extLst>
          </p:cNvPr>
          <p:cNvGrpSpPr/>
          <p:nvPr/>
        </p:nvGrpSpPr>
        <p:grpSpPr>
          <a:xfrm>
            <a:off x="4631767" y="1389968"/>
            <a:ext cx="2208944" cy="2237180"/>
            <a:chOff x="4631767" y="1389968"/>
            <a:chExt cx="2208944" cy="2237180"/>
          </a:xfrm>
        </p:grpSpPr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43E356D0-1368-6445-8E9E-AA014AB7162C}"/>
                </a:ext>
              </a:extLst>
            </p:cNvPr>
            <p:cNvGrpSpPr/>
            <p:nvPr/>
          </p:nvGrpSpPr>
          <p:grpSpPr>
            <a:xfrm>
              <a:off x="4856903" y="1389968"/>
              <a:ext cx="1715699" cy="1715699"/>
              <a:chOff x="4856903" y="1389968"/>
              <a:chExt cx="1715699" cy="1715699"/>
            </a:xfrm>
          </p:grpSpPr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644B8A6C-FD55-20C2-D481-3FD16FECF104}"/>
                  </a:ext>
                </a:extLst>
              </p:cNvPr>
              <p:cNvSpPr/>
              <p:nvPr/>
            </p:nvSpPr>
            <p:spPr>
              <a:xfrm>
                <a:off x="4856903" y="1389968"/>
                <a:ext cx="428925" cy="42892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6E210C2A-5046-C7AD-D873-B30C4559194F}"/>
                  </a:ext>
                </a:extLst>
              </p:cNvPr>
              <p:cNvSpPr/>
              <p:nvPr/>
            </p:nvSpPr>
            <p:spPr>
              <a:xfrm>
                <a:off x="5285828" y="1389968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B5149188-E394-89E6-88E8-00A13D9A32FE}"/>
                  </a:ext>
                </a:extLst>
              </p:cNvPr>
              <p:cNvSpPr/>
              <p:nvPr/>
            </p:nvSpPr>
            <p:spPr>
              <a:xfrm>
                <a:off x="5714752" y="1389968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79FD459D-B6B4-007F-DCD4-617CA780C8B5}"/>
                  </a:ext>
                </a:extLst>
              </p:cNvPr>
              <p:cNvSpPr/>
              <p:nvPr/>
            </p:nvSpPr>
            <p:spPr>
              <a:xfrm>
                <a:off x="4856903" y="1818893"/>
                <a:ext cx="428925" cy="42892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4</a:t>
                </a:r>
                <a:endParaRPr kumimoji="1" lang="zh-CN" altLang="en-US" dirty="0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528ED768-C691-985B-4D85-1DA4EB1CD09A}"/>
                  </a:ext>
                </a:extLst>
              </p:cNvPr>
              <p:cNvSpPr/>
              <p:nvPr/>
            </p:nvSpPr>
            <p:spPr>
              <a:xfrm>
                <a:off x="5285828" y="1818893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DFE0187-B87A-1989-0444-F5A404AE1485}"/>
                  </a:ext>
                </a:extLst>
              </p:cNvPr>
              <p:cNvSpPr/>
              <p:nvPr/>
            </p:nvSpPr>
            <p:spPr>
              <a:xfrm>
                <a:off x="5714752" y="1818893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6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894A6390-8238-1681-A759-59AB0A2E4206}"/>
                  </a:ext>
                </a:extLst>
              </p:cNvPr>
              <p:cNvSpPr/>
              <p:nvPr/>
            </p:nvSpPr>
            <p:spPr>
              <a:xfrm>
                <a:off x="4856903" y="2247817"/>
                <a:ext cx="428925" cy="42892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8</a:t>
                </a:r>
                <a:endParaRPr kumimoji="1" lang="zh-CN" altLang="en-US" dirty="0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9DE8729C-4E59-186B-295F-980523E2BCF6}"/>
                  </a:ext>
                </a:extLst>
              </p:cNvPr>
              <p:cNvSpPr/>
              <p:nvPr/>
            </p:nvSpPr>
            <p:spPr>
              <a:xfrm>
                <a:off x="5285828" y="2247817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9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8D364D87-AF8E-F769-7F27-9FE6511AE730}"/>
                  </a:ext>
                </a:extLst>
              </p:cNvPr>
              <p:cNvSpPr/>
              <p:nvPr/>
            </p:nvSpPr>
            <p:spPr>
              <a:xfrm>
                <a:off x="5714752" y="2247817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10</a:t>
                </a:r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6057AE26-2E78-3AA4-E1E4-200270CB45B5}"/>
                  </a:ext>
                </a:extLst>
              </p:cNvPr>
              <p:cNvSpPr/>
              <p:nvPr/>
            </p:nvSpPr>
            <p:spPr>
              <a:xfrm>
                <a:off x="6143677" y="1389968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3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C086E5EF-67EE-5C5B-994E-029FB066C523}"/>
                  </a:ext>
                </a:extLst>
              </p:cNvPr>
              <p:cNvSpPr/>
              <p:nvPr/>
            </p:nvSpPr>
            <p:spPr>
              <a:xfrm>
                <a:off x="6143677" y="1818893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7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9177AE8B-9D91-B0BC-B58B-CB8AC35AE665}"/>
                  </a:ext>
                </a:extLst>
              </p:cNvPr>
              <p:cNvSpPr/>
              <p:nvPr/>
            </p:nvSpPr>
            <p:spPr>
              <a:xfrm>
                <a:off x="6143677" y="2247817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11</a:t>
                </a:r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6D1DDD08-061C-9BFE-C6F9-619162F87B72}"/>
                  </a:ext>
                </a:extLst>
              </p:cNvPr>
              <p:cNvSpPr/>
              <p:nvPr/>
            </p:nvSpPr>
            <p:spPr>
              <a:xfrm>
                <a:off x="4856903" y="2676742"/>
                <a:ext cx="428925" cy="42892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/>
                  <a:t>12</a:t>
                </a:r>
                <a:endParaRPr kumimoji="1" lang="zh-CN" altLang="en-US" sz="1600" dirty="0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10EEC62D-151A-1F01-8CC6-6E63DA74FC59}"/>
                  </a:ext>
                </a:extLst>
              </p:cNvPr>
              <p:cNvSpPr/>
              <p:nvPr/>
            </p:nvSpPr>
            <p:spPr>
              <a:xfrm>
                <a:off x="5285828" y="2676742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13</a:t>
                </a:r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80CDBCAE-80A3-7786-6E8A-6B29EF4ECD82}"/>
                  </a:ext>
                </a:extLst>
              </p:cNvPr>
              <p:cNvSpPr/>
              <p:nvPr/>
            </p:nvSpPr>
            <p:spPr>
              <a:xfrm>
                <a:off x="5714752" y="2676742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kumimoji="1"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A31C2D68-4EF6-4850-1605-77EB8E72A1C8}"/>
                  </a:ext>
                </a:extLst>
              </p:cNvPr>
              <p:cNvSpPr/>
              <p:nvPr/>
            </p:nvSpPr>
            <p:spPr>
              <a:xfrm>
                <a:off x="6143677" y="2676742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15</a:t>
                </a:r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46CFF60B-551F-1525-BC58-51E1F9B2E5DC}"/>
                </a:ext>
              </a:extLst>
            </p:cNvPr>
            <p:cNvSpPr txBox="1"/>
            <p:nvPr/>
          </p:nvSpPr>
          <p:spPr>
            <a:xfrm>
              <a:off x="4631767" y="3257816"/>
              <a:ext cx="22089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A Column of Matrix B</a:t>
              </a:r>
              <a:endParaRPr lang="zh-CN" altLang="en-US" dirty="0"/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890F9415-DB19-245E-5211-B8B711A88FB9}"/>
              </a:ext>
            </a:extLst>
          </p:cNvPr>
          <p:cNvGrpSpPr/>
          <p:nvPr/>
        </p:nvGrpSpPr>
        <p:grpSpPr>
          <a:xfrm>
            <a:off x="4006231" y="1385913"/>
            <a:ext cx="850672" cy="429219"/>
            <a:chOff x="4006231" y="1385913"/>
            <a:chExt cx="850672" cy="429219"/>
          </a:xfrm>
        </p:grpSpPr>
        <p:cxnSp>
          <p:nvCxnSpPr>
            <p:cNvPr id="201" name="直线箭头连接符 200">
              <a:extLst>
                <a:ext uri="{FF2B5EF4-FFF2-40B4-BE49-F238E27FC236}">
                  <a16:creationId xmlns:a16="http://schemas.microsoft.com/office/drawing/2014/main" id="{68D304B9-9341-1344-EE35-DE78F9009C3C}"/>
                </a:ext>
              </a:extLst>
            </p:cNvPr>
            <p:cNvCxnSpPr>
              <a:cxnSpLocks/>
              <a:stCxn id="202" idx="3"/>
              <a:endCxn id="173" idx="1"/>
            </p:cNvCxnSpPr>
            <p:nvPr/>
          </p:nvCxnSpPr>
          <p:spPr>
            <a:xfrm>
              <a:off x="4435450" y="1600523"/>
              <a:ext cx="421453" cy="3908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68966008-3017-5D0C-6CFA-C31B4DD9DE1D}"/>
                </a:ext>
              </a:extLst>
            </p:cNvPr>
            <p:cNvSpPr/>
            <p:nvPr/>
          </p:nvSpPr>
          <p:spPr>
            <a:xfrm>
              <a:off x="4006231" y="1385913"/>
              <a:ext cx="429219" cy="4292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5A4F493B-6435-8FB2-F972-A5F3C03DAF3A}"/>
              </a:ext>
            </a:extLst>
          </p:cNvPr>
          <p:cNvGrpSpPr/>
          <p:nvPr/>
        </p:nvGrpSpPr>
        <p:grpSpPr>
          <a:xfrm>
            <a:off x="4006231" y="2251703"/>
            <a:ext cx="850672" cy="848881"/>
            <a:chOff x="4006231" y="2251703"/>
            <a:chExt cx="850672" cy="848881"/>
          </a:xfrm>
        </p:grpSpPr>
        <p:cxnSp>
          <p:nvCxnSpPr>
            <p:cNvPr id="203" name="直线箭头连接符 202">
              <a:extLst>
                <a:ext uri="{FF2B5EF4-FFF2-40B4-BE49-F238E27FC236}">
                  <a16:creationId xmlns:a16="http://schemas.microsoft.com/office/drawing/2014/main" id="{3D4A4CBF-CB16-7748-EA85-8C1F8FECB84C}"/>
                </a:ext>
              </a:extLst>
            </p:cNvPr>
            <p:cNvCxnSpPr>
              <a:cxnSpLocks/>
              <a:stCxn id="204" idx="3"/>
            </p:cNvCxnSpPr>
            <p:nvPr/>
          </p:nvCxnSpPr>
          <p:spPr>
            <a:xfrm>
              <a:off x="4435450" y="2466313"/>
              <a:ext cx="421453" cy="3908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BACE54A4-D93D-6EE2-A34E-13770A36332B}"/>
                </a:ext>
              </a:extLst>
            </p:cNvPr>
            <p:cNvSpPr/>
            <p:nvPr/>
          </p:nvSpPr>
          <p:spPr>
            <a:xfrm>
              <a:off x="4006231" y="2251703"/>
              <a:ext cx="429219" cy="4292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cxnSp>
          <p:nvCxnSpPr>
            <p:cNvPr id="205" name="直线箭头连接符 204">
              <a:extLst>
                <a:ext uri="{FF2B5EF4-FFF2-40B4-BE49-F238E27FC236}">
                  <a16:creationId xmlns:a16="http://schemas.microsoft.com/office/drawing/2014/main" id="{CA7B353A-9A14-2A71-8DB4-AAAC6C8EACE4}"/>
                </a:ext>
              </a:extLst>
            </p:cNvPr>
            <p:cNvCxnSpPr>
              <a:cxnSpLocks/>
              <a:stCxn id="206" idx="3"/>
            </p:cNvCxnSpPr>
            <p:nvPr/>
          </p:nvCxnSpPr>
          <p:spPr>
            <a:xfrm>
              <a:off x="4435450" y="2885975"/>
              <a:ext cx="421453" cy="3908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6D5C2507-6B6B-0F23-D67C-BE1E2D8132E7}"/>
                </a:ext>
              </a:extLst>
            </p:cNvPr>
            <p:cNvSpPr/>
            <p:nvPr/>
          </p:nvSpPr>
          <p:spPr>
            <a:xfrm>
              <a:off x="4006231" y="2671365"/>
              <a:ext cx="429219" cy="4292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cxnSp>
        <p:nvCxnSpPr>
          <p:cNvPr id="208" name="直线连接符 207">
            <a:extLst>
              <a:ext uri="{FF2B5EF4-FFF2-40B4-BE49-F238E27FC236}">
                <a16:creationId xmlns:a16="http://schemas.microsoft.com/office/drawing/2014/main" id="{033F7D97-D099-1FC2-3E71-4E0B5469429D}"/>
              </a:ext>
            </a:extLst>
          </p:cNvPr>
          <p:cNvCxnSpPr/>
          <p:nvPr/>
        </p:nvCxnSpPr>
        <p:spPr>
          <a:xfrm>
            <a:off x="7507705" y="952901"/>
            <a:ext cx="0" cy="540939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BC608829-260A-56B0-81CD-76E1F65E55F6}"/>
              </a:ext>
            </a:extLst>
          </p:cNvPr>
          <p:cNvGrpSpPr/>
          <p:nvPr/>
        </p:nvGrpSpPr>
        <p:grpSpPr>
          <a:xfrm>
            <a:off x="3989728" y="4054057"/>
            <a:ext cx="429221" cy="1709944"/>
            <a:chOff x="3801510" y="4406407"/>
            <a:chExt cx="429221" cy="1709944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E1C7588-45D8-04AA-A774-FB276CBD6CD0}"/>
                </a:ext>
              </a:extLst>
            </p:cNvPr>
            <p:cNvSpPr/>
            <p:nvPr/>
          </p:nvSpPr>
          <p:spPr>
            <a:xfrm>
              <a:off x="3801512" y="4406407"/>
              <a:ext cx="429219" cy="429219"/>
            </a:xfrm>
            <a:prstGeom prst="rect">
              <a:avLst/>
            </a:prstGeom>
            <a:solidFill>
              <a:srgbClr val="FF26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D93CE4D-53AA-705B-D18D-DA1277897907}"/>
                </a:ext>
              </a:extLst>
            </p:cNvPr>
            <p:cNvSpPr/>
            <p:nvPr/>
          </p:nvSpPr>
          <p:spPr>
            <a:xfrm>
              <a:off x="3801510" y="5257913"/>
              <a:ext cx="429219" cy="4292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8E2B9253-77B3-287E-F373-52178189A920}"/>
                </a:ext>
              </a:extLst>
            </p:cNvPr>
            <p:cNvSpPr/>
            <p:nvPr/>
          </p:nvSpPr>
          <p:spPr>
            <a:xfrm>
              <a:off x="3801510" y="5687132"/>
              <a:ext cx="429219" cy="4292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cxnSp>
          <p:nvCxnSpPr>
            <p:cNvPr id="218" name="直线箭头连接符 217">
              <a:extLst>
                <a:ext uri="{FF2B5EF4-FFF2-40B4-BE49-F238E27FC236}">
                  <a16:creationId xmlns:a16="http://schemas.microsoft.com/office/drawing/2014/main" id="{7D72C8A9-ABB2-5FBC-63F9-8CCF9FF02FBE}"/>
                </a:ext>
              </a:extLst>
            </p:cNvPr>
            <p:cNvCxnSpPr>
              <a:cxnSpLocks/>
              <a:stCxn id="215" idx="2"/>
              <a:endCxn id="216" idx="0"/>
            </p:cNvCxnSpPr>
            <p:nvPr/>
          </p:nvCxnSpPr>
          <p:spPr>
            <a:xfrm flipH="1">
              <a:off x="4016120" y="4835626"/>
              <a:ext cx="2" cy="422287"/>
            </a:xfrm>
            <a:prstGeom prst="straightConnector1">
              <a:avLst/>
            </a:prstGeom>
            <a:solidFill>
              <a:srgbClr val="FF2600"/>
            </a:solidFill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7F71616C-2D51-66AE-A0FC-03F2330E97D7}"/>
              </a:ext>
            </a:extLst>
          </p:cNvPr>
          <p:cNvGrpSpPr/>
          <p:nvPr/>
        </p:nvGrpSpPr>
        <p:grpSpPr>
          <a:xfrm>
            <a:off x="4416221" y="4054057"/>
            <a:ext cx="858438" cy="1709944"/>
            <a:chOff x="5611846" y="4150178"/>
            <a:chExt cx="858438" cy="1709944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A2EEF267-13D3-9F6C-357D-3F12B4415561}"/>
                </a:ext>
              </a:extLst>
            </p:cNvPr>
            <p:cNvSpPr/>
            <p:nvPr/>
          </p:nvSpPr>
          <p:spPr>
            <a:xfrm>
              <a:off x="5611849" y="4150178"/>
              <a:ext cx="429219" cy="429219"/>
            </a:xfrm>
            <a:prstGeom prst="rect">
              <a:avLst/>
            </a:prstGeom>
            <a:solidFill>
              <a:srgbClr val="FF26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34C636F-7508-2651-878D-FA3167600AE9}"/>
                </a:ext>
              </a:extLst>
            </p:cNvPr>
            <p:cNvSpPr/>
            <p:nvPr/>
          </p:nvSpPr>
          <p:spPr>
            <a:xfrm>
              <a:off x="5611846" y="5001684"/>
              <a:ext cx="429219" cy="4292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1CE940D0-CEBA-EC63-6857-3A171036BFE8}"/>
                </a:ext>
              </a:extLst>
            </p:cNvPr>
            <p:cNvSpPr/>
            <p:nvPr/>
          </p:nvSpPr>
          <p:spPr>
            <a:xfrm>
              <a:off x="6041065" y="5001684"/>
              <a:ext cx="429219" cy="4292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AC4AC687-BEE1-A4D5-DA69-C53A09D92B51}"/>
                </a:ext>
              </a:extLst>
            </p:cNvPr>
            <p:cNvSpPr/>
            <p:nvPr/>
          </p:nvSpPr>
          <p:spPr>
            <a:xfrm>
              <a:off x="5611846" y="5430903"/>
              <a:ext cx="429219" cy="4292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709501F9-2A38-D357-74F1-63E68684C5E7}"/>
                </a:ext>
              </a:extLst>
            </p:cNvPr>
            <p:cNvSpPr/>
            <p:nvPr/>
          </p:nvSpPr>
          <p:spPr>
            <a:xfrm>
              <a:off x="6041065" y="5430903"/>
              <a:ext cx="429219" cy="4292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6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9096D-6A09-157A-5CE1-B244CE3B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pic>
        <p:nvPicPr>
          <p:cNvPr id="25" name="内容占位符 24">
            <a:extLst>
              <a:ext uri="{FF2B5EF4-FFF2-40B4-BE49-F238E27FC236}">
                <a16:creationId xmlns:a16="http://schemas.microsoft.com/office/drawing/2014/main" id="{2D9029D0-0F13-425B-F693-EAF145FC4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672" y="1957536"/>
            <a:ext cx="3048000" cy="3721100"/>
          </a:xfr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A2B3E47-8584-8EE4-97E2-58B98E22E76F}"/>
              </a:ext>
            </a:extLst>
          </p:cNvPr>
          <p:cNvSpPr txBox="1"/>
          <p:nvPr/>
        </p:nvSpPr>
        <p:spPr>
          <a:xfrm>
            <a:off x="5068078" y="1896575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SpMMIO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Bundle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HK" altLang="zh-CN" b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altLang="zh-CN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Input(Bool())</a:t>
            </a:r>
          </a:p>
          <a:p>
            <a:r>
              <a:rPr lang="en-HK" altLang="zh-CN" dirty="0">
                <a:solidFill>
                  <a:srgbClr val="4B69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altLang="zh-CN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inputReady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Output(Bool())</a:t>
            </a:r>
          </a:p>
          <a:p>
            <a:endParaRPr lang="en-HK" altLang="zh-CN" b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altLang="zh-CN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lhsRowIdx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Input(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.W)))</a:t>
            </a: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altLang="zh-CN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lhsCol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Input(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.W)))</a:t>
            </a: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altLang="zh-CN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lhsData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Input(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.W)))</a:t>
            </a:r>
          </a:p>
          <a:p>
            <a:endParaRPr lang="en-HK" altLang="zh-CN" b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altLang="zh-CN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rhsReset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Input(Bool())</a:t>
            </a: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altLang="zh-CN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rhsData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Input(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.W)))</a:t>
            </a:r>
          </a:p>
          <a:p>
            <a:endParaRPr lang="en-HK" altLang="zh-CN" b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altLang="zh-CN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outData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Output(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.W)))</a:t>
            </a: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altLang="zh-CN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outValid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Output(Bool())</a:t>
            </a:r>
          </a:p>
          <a:p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HK" altLang="zh-CN" b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6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8D032-033F-EB41-5D24-4167EA43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3AF22-3403-FB14-830E-DF62D2D3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4000" dirty="0"/>
              <a:t> Background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4000" dirty="0"/>
              <a:t> Data Structure and Algorithm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4000" dirty="0"/>
              <a:t> Your Task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4000" dirty="0"/>
              <a:t> Hint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4000" dirty="0"/>
              <a:t> Criterion &amp; DDL</a:t>
            </a:r>
          </a:p>
        </p:txBody>
      </p:sp>
    </p:spTree>
    <p:extLst>
      <p:ext uri="{BB962C8B-B14F-4D97-AF65-F5344CB8AC3E}">
        <p14:creationId xmlns:p14="http://schemas.microsoft.com/office/powerpoint/2010/main" val="386051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1E00B7C-F4EF-E9DF-7337-6AC957C61360}"/>
              </a:ext>
            </a:extLst>
          </p:cNvPr>
          <p:cNvSpPr/>
          <p:nvPr/>
        </p:nvSpPr>
        <p:spPr>
          <a:xfrm>
            <a:off x="2512509" y="2251771"/>
            <a:ext cx="1849268" cy="402101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A3C58D-9AE3-CAFD-FF04-08506F79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Input/Output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E756DC-856D-2DCB-B01B-C2DA3172E292}"/>
              </a:ext>
            </a:extLst>
          </p:cNvPr>
          <p:cNvSpPr/>
          <p:nvPr/>
        </p:nvSpPr>
        <p:spPr>
          <a:xfrm>
            <a:off x="2512509" y="3656502"/>
            <a:ext cx="1156138" cy="429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RowIdx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EBE5A0-2234-29EF-AD07-F4B6EC6305F7}"/>
              </a:ext>
            </a:extLst>
          </p:cNvPr>
          <p:cNvSpPr/>
          <p:nvPr/>
        </p:nvSpPr>
        <p:spPr>
          <a:xfrm>
            <a:off x="2512509" y="4085721"/>
            <a:ext cx="1156138" cy="429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Col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DE98E9-5AEF-3932-6E82-C523F1BD9861}"/>
              </a:ext>
            </a:extLst>
          </p:cNvPr>
          <p:cNvSpPr/>
          <p:nvPr/>
        </p:nvSpPr>
        <p:spPr>
          <a:xfrm>
            <a:off x="2512509" y="4514940"/>
            <a:ext cx="1156138" cy="429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7CA0EB-31EC-2B77-F235-75E3889B4D5B}"/>
              </a:ext>
            </a:extLst>
          </p:cNvPr>
          <p:cNvSpPr/>
          <p:nvPr/>
        </p:nvSpPr>
        <p:spPr>
          <a:xfrm>
            <a:off x="2512509" y="5623604"/>
            <a:ext cx="1156138" cy="4292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591E7A3-F8B9-0DC6-E3FB-D3CE9A0DA2DD}"/>
              </a:ext>
            </a:extLst>
          </p:cNvPr>
          <p:cNvGrpSpPr/>
          <p:nvPr/>
        </p:nvGrpSpPr>
        <p:grpSpPr>
          <a:xfrm>
            <a:off x="1024128" y="2734404"/>
            <a:ext cx="1488381" cy="3104983"/>
            <a:chOff x="2414226" y="2295492"/>
            <a:chExt cx="581222" cy="3104983"/>
          </a:xfrm>
        </p:grpSpPr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DC21273E-7797-CA50-5A86-F6B942016E5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226" y="2728661"/>
              <a:ext cx="581222" cy="2347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3FF8663-E5D0-8609-7667-2DF758A057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4226" y="2295492"/>
              <a:ext cx="581222" cy="2347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CFA1C31-A619-067F-2AB8-FB1C2B01B85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226" y="3429000"/>
              <a:ext cx="581222" cy="2347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E16A1CCF-AA06-ED9E-3DF7-95FCBD50B422}"/>
                </a:ext>
              </a:extLst>
            </p:cNvPr>
            <p:cNvCxnSpPr>
              <a:cxnSpLocks/>
            </p:cNvCxnSpPr>
            <p:nvPr/>
          </p:nvCxnSpPr>
          <p:spPr>
            <a:xfrm>
              <a:off x="2414226" y="3864662"/>
              <a:ext cx="581222" cy="2347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1BFC39E8-C9ED-5D23-DFA4-12C913BFBF4E}"/>
                </a:ext>
              </a:extLst>
            </p:cNvPr>
            <p:cNvCxnSpPr>
              <a:cxnSpLocks/>
            </p:cNvCxnSpPr>
            <p:nvPr/>
          </p:nvCxnSpPr>
          <p:spPr>
            <a:xfrm>
              <a:off x="2414226" y="4287117"/>
              <a:ext cx="581222" cy="2347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A11813F4-6D0E-1D49-BD4F-56E3CC724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226" y="4964731"/>
              <a:ext cx="581222" cy="2347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629A9150-C7A0-3E61-11A2-3F071F1926A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226" y="5398128"/>
              <a:ext cx="581222" cy="2347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1EC6A99-7C2C-E9F0-563B-803135262328}"/>
              </a:ext>
            </a:extLst>
          </p:cNvPr>
          <p:cNvSpPr txBox="1"/>
          <p:nvPr/>
        </p:nvSpPr>
        <p:spPr>
          <a:xfrm>
            <a:off x="1161870" y="2403521"/>
            <a:ext cx="12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inputReady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15420FD-BD24-5B5A-840B-289A57C9A6CC}"/>
              </a:ext>
            </a:extLst>
          </p:cNvPr>
          <p:cNvSpPr txBox="1"/>
          <p:nvPr/>
        </p:nvSpPr>
        <p:spPr>
          <a:xfrm>
            <a:off x="1470897" y="2829679"/>
            <a:ext cx="59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9E9E138-98CA-62A1-77B8-018EF61E0E9A}"/>
              </a:ext>
            </a:extLst>
          </p:cNvPr>
          <p:cNvSpPr txBox="1"/>
          <p:nvPr/>
        </p:nvSpPr>
        <p:spPr>
          <a:xfrm>
            <a:off x="1161870" y="3498580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lhsRowIdx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A6E6D0E-1E4D-8024-86AE-A028278C8071}"/>
              </a:ext>
            </a:extLst>
          </p:cNvPr>
          <p:cNvSpPr txBox="1"/>
          <p:nvPr/>
        </p:nvSpPr>
        <p:spPr>
          <a:xfrm>
            <a:off x="1161870" y="395650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lhsCol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B16C047-C1C3-3B9C-8BC2-53F5CC117A1F}"/>
              </a:ext>
            </a:extLst>
          </p:cNvPr>
          <p:cNvSpPr txBox="1"/>
          <p:nvPr/>
        </p:nvSpPr>
        <p:spPr>
          <a:xfrm>
            <a:off x="1161870" y="439993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lhsData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85C4171-16FF-C643-910B-2D65864E8BBE}"/>
              </a:ext>
            </a:extLst>
          </p:cNvPr>
          <p:cNvSpPr txBox="1"/>
          <p:nvPr/>
        </p:nvSpPr>
        <p:spPr>
          <a:xfrm>
            <a:off x="1161870" y="5064721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rhsReset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B1A3213-4706-A0E0-6F3A-B9AD2B2B38B2}"/>
              </a:ext>
            </a:extLst>
          </p:cNvPr>
          <p:cNvSpPr txBox="1"/>
          <p:nvPr/>
        </p:nvSpPr>
        <p:spPr>
          <a:xfrm>
            <a:off x="1161870" y="549614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rhsData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06EB3EB-BF30-B82C-5D5F-4E4C30873D08}"/>
                  </a:ext>
                </a:extLst>
              </p:cNvPr>
              <p:cNvSpPr txBox="1"/>
              <p:nvPr/>
            </p:nvSpPr>
            <p:spPr>
              <a:xfrm>
                <a:off x="4758601" y="2251771"/>
                <a:ext cx="640927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Input Scheme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i="1" dirty="0" err="1"/>
                  <a:t>inputReady</a:t>
                </a:r>
                <a:r>
                  <a:rPr kumimoji="1" lang="en-US" altLang="zh-CN" dirty="0"/>
                  <a:t> means accelerator is ready for new input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i="1" dirty="0"/>
                  <a:t>start </a:t>
                </a:r>
                <a:r>
                  <a:rPr kumimoji="1" lang="en-US" altLang="zh-CN" dirty="0"/>
                  <a:t>is true means a bundle of valid input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A (</a:t>
                </a:r>
                <a:r>
                  <a:rPr kumimoji="1" lang="en-US" altLang="zh-CN" dirty="0" err="1"/>
                  <a:t>lhs</a:t>
                </a:r>
                <a:r>
                  <a:rPr kumimoji="1" lang="en-US" altLang="zh-CN" dirty="0"/>
                  <a:t>): </a:t>
                </a:r>
                <a:r>
                  <a:rPr kumimoji="1" lang="en-US" altLang="zh-CN" dirty="0" err="1"/>
                  <a:t>RowIdx</a:t>
                </a:r>
                <a:r>
                  <a:rPr kumimoji="1" lang="en-US" altLang="zh-CN" dirty="0"/>
                  <a:t>, Col, Data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 err="1"/>
                  <a:t>len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RowIdx</a:t>
                </a:r>
                <a:r>
                  <a:rPr kumimoji="1" lang="en-US" altLang="zh-CN" dirty="0"/>
                  <a:t>) == 16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Only the </a:t>
                </a:r>
                <a:r>
                  <a:rPr kumimoji="1" lang="en-US" altLang="zh-CN" dirty="0" err="1"/>
                  <a:t>RowIdx</a:t>
                </a:r>
                <a:r>
                  <a:rPr kumimoji="1" lang="en-US" altLang="zh-CN" dirty="0"/>
                  <a:t> in first input is valid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Col/Data exceeds boundary is ignored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B (</a:t>
                </a:r>
                <a:r>
                  <a:rPr kumimoji="1" lang="en-US" altLang="zh-CN" dirty="0" err="1"/>
                  <a:t>rhs</a:t>
                </a:r>
                <a:r>
                  <a:rPr kumimoji="1" lang="en-US" altLang="zh-CN" dirty="0"/>
                  <a:t>): a column of data (i.e. a row of transpose of B)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If </a:t>
                </a:r>
                <a:r>
                  <a:rPr kumimoji="1" lang="en-US" altLang="zh-CN" i="1" dirty="0" err="1"/>
                  <a:t>rhsReset</a:t>
                </a:r>
                <a:r>
                  <a:rPr kumimoji="1" lang="en-US" altLang="zh-CN" dirty="0"/>
                  <a:t> is true, start a new input process of B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Read a row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 dirty="0"/>
                  <a:t> x16 times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i="1" dirty="0"/>
                  <a:t>start</a:t>
                </a:r>
                <a:r>
                  <a:rPr kumimoji="1" lang="en-US" altLang="zh-CN" dirty="0"/>
                  <a:t> becomes false in the next cycle, it waits until </a:t>
                </a:r>
                <a:r>
                  <a:rPr kumimoji="1" lang="en-US" altLang="zh-CN" i="1" dirty="0" err="1"/>
                  <a:t>InputReady</a:t>
                </a:r>
                <a:r>
                  <a:rPr kumimoji="1" lang="en-US" altLang="zh-CN" dirty="0"/>
                  <a:t> is true</a:t>
                </a: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06EB3EB-BF30-B82C-5D5F-4E4C30873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01" y="2251771"/>
                <a:ext cx="6409271" cy="3970318"/>
              </a:xfrm>
              <a:prstGeom prst="rect">
                <a:avLst/>
              </a:prstGeom>
              <a:blipFill>
                <a:blip r:embed="rId2"/>
                <a:stretch>
                  <a:fillRect l="-593" t="-637" b="-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3740244C-C532-FBF5-4954-5FB548353A33}"/>
              </a:ext>
            </a:extLst>
          </p:cNvPr>
          <p:cNvSpPr/>
          <p:nvPr/>
        </p:nvSpPr>
        <p:spPr>
          <a:xfrm>
            <a:off x="2719173" y="2713975"/>
            <a:ext cx="1386045" cy="42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Accelerator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BFB9050-B526-A858-D919-B063C692B24A}"/>
              </a:ext>
            </a:extLst>
          </p:cNvPr>
          <p:cNvSpPr/>
          <p:nvPr/>
        </p:nvSpPr>
        <p:spPr>
          <a:xfrm>
            <a:off x="3668647" y="3656502"/>
            <a:ext cx="432246" cy="128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7A31829-6B83-733E-B906-70A86984733B}"/>
              </a:ext>
            </a:extLst>
          </p:cNvPr>
          <p:cNvSpPr/>
          <p:nvPr/>
        </p:nvSpPr>
        <p:spPr>
          <a:xfrm>
            <a:off x="3668647" y="5623604"/>
            <a:ext cx="432246" cy="4292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27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7A675-AB69-6DCB-3C27-209A4EAD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Input/Output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029746A-E601-F243-A311-D7B39B047F07}"/>
              </a:ext>
            </a:extLst>
          </p:cNvPr>
          <p:cNvCxnSpPr>
            <a:cxnSpLocks/>
          </p:cNvCxnSpPr>
          <p:nvPr/>
        </p:nvCxnSpPr>
        <p:spPr>
          <a:xfrm flipH="1">
            <a:off x="894118" y="2734404"/>
            <a:ext cx="1488381" cy="2347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BB8AB66-3D47-A182-3917-A7333A9F43A6}"/>
              </a:ext>
            </a:extLst>
          </p:cNvPr>
          <p:cNvSpPr txBox="1"/>
          <p:nvPr/>
        </p:nvSpPr>
        <p:spPr>
          <a:xfrm>
            <a:off x="1031860" y="2403521"/>
            <a:ext cx="94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outValid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5EC4DF7-2F6E-AE67-FB5D-970C2C316BDF}"/>
              </a:ext>
            </a:extLst>
          </p:cNvPr>
          <p:cNvSpPr/>
          <p:nvPr/>
        </p:nvSpPr>
        <p:spPr>
          <a:xfrm>
            <a:off x="2397022" y="2251772"/>
            <a:ext cx="1849268" cy="29492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DBD43E-D9E7-EC06-9418-3084DF311862}"/>
              </a:ext>
            </a:extLst>
          </p:cNvPr>
          <p:cNvSpPr/>
          <p:nvPr/>
        </p:nvSpPr>
        <p:spPr>
          <a:xfrm>
            <a:off x="2603686" y="2713975"/>
            <a:ext cx="1386045" cy="429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Accelerator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0238121-BA36-C4C3-318E-0DC49ED8F960}"/>
              </a:ext>
            </a:extLst>
          </p:cNvPr>
          <p:cNvSpPr/>
          <p:nvPr/>
        </p:nvSpPr>
        <p:spPr>
          <a:xfrm>
            <a:off x="2397022" y="4493379"/>
            <a:ext cx="1156138" cy="42921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B6824D2-BAD2-37A1-C314-6D56B044518E}"/>
              </a:ext>
            </a:extLst>
          </p:cNvPr>
          <p:cNvCxnSpPr>
            <a:cxnSpLocks/>
          </p:cNvCxnSpPr>
          <p:nvPr/>
        </p:nvCxnSpPr>
        <p:spPr>
          <a:xfrm flipH="1">
            <a:off x="894118" y="4734720"/>
            <a:ext cx="1488381" cy="2347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BB91F0-2967-CE39-9E0D-3F1DD334322D}"/>
              </a:ext>
            </a:extLst>
          </p:cNvPr>
          <p:cNvSpPr txBox="1"/>
          <p:nvPr/>
        </p:nvSpPr>
        <p:spPr>
          <a:xfrm>
            <a:off x="1031860" y="440383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outData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BE8253-4656-DF9C-4D4D-146999BC74E0}"/>
              </a:ext>
            </a:extLst>
          </p:cNvPr>
          <p:cNvSpPr txBox="1"/>
          <p:nvPr/>
        </p:nvSpPr>
        <p:spPr>
          <a:xfrm>
            <a:off x="4873762" y="2251772"/>
            <a:ext cx="7184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Output Scheme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i="1" dirty="0" err="1"/>
              <a:t>outValid</a:t>
            </a:r>
            <a:r>
              <a:rPr kumimoji="1" lang="en-US" altLang="zh-CN" dirty="0"/>
              <a:t> means accelerator outputs a column of C in </a:t>
            </a:r>
            <a:r>
              <a:rPr kumimoji="1" lang="en-US" altLang="zh-CN" dirty="0" err="1"/>
              <a:t>outData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i.e. a row of transpose of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testbench checks correctness when it receives all 16 columns of inputs</a:t>
            </a:r>
          </a:p>
          <a:p>
            <a:pPr lvl="2"/>
            <a:endParaRPr kumimoji="1"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13736A-FE10-5C2D-073E-0E9D532D018F}"/>
              </a:ext>
            </a:extLst>
          </p:cNvPr>
          <p:cNvSpPr txBox="1"/>
          <p:nvPr/>
        </p:nvSpPr>
        <p:spPr>
          <a:xfrm>
            <a:off x="4873762" y="3729100"/>
            <a:ext cx="6710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Notice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A, B being input to Accelerator only </a:t>
            </a:r>
            <a:r>
              <a:rPr kumimoji="1" lang="en-US" altLang="zh-CN" dirty="0">
                <a:solidFill>
                  <a:srgbClr val="C00000"/>
                </a:solidFill>
              </a:rPr>
              <a:t>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Accelerator is expected to buffer necessary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See reference </a:t>
            </a:r>
            <a:r>
              <a:rPr kumimoji="1" lang="en-US" altLang="zh-CN" dirty="0" err="1"/>
              <a:t>SystemC</a:t>
            </a:r>
            <a:r>
              <a:rPr kumimoji="1" lang="en-US" altLang="zh-CN" dirty="0"/>
              <a:t> model in handout for better understanding of I/O scheme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9F679C0-02FC-32F5-7DA5-987EA2283ED1}"/>
              </a:ext>
            </a:extLst>
          </p:cNvPr>
          <p:cNvSpPr/>
          <p:nvPr/>
        </p:nvSpPr>
        <p:spPr>
          <a:xfrm>
            <a:off x="3543254" y="4493379"/>
            <a:ext cx="432246" cy="42921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46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8436F-E9F1-AB03-1A63-B6652653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Datatype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9FA9B6-CBF9-401C-3D21-FAE792F423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5002" y="933456"/>
                <a:ext cx="5721904" cy="161297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  fixed&lt;4,4&gt;</a:t>
                </a:r>
              </a:p>
              <a:p>
                <a:pPr marL="128016" lvl="1" indent="0">
                  <a:buNone/>
                </a:pP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 integer part after a floating-point number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×16</m:t>
                    </m:r>
                  </m:oMath>
                </a14:m>
                <a:endParaRPr kumimoji="1" lang="en-US" altLang="zh-CN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Add/Sub is the same as </a:t>
                </a:r>
                <a:r>
                  <a:rPr kumimoji="1" lang="en-US" altLang="zh-CN" dirty="0" err="1"/>
                  <a:t>SInt</a:t>
                </a:r>
                <a:r>
                  <a:rPr kumimoji="1" lang="en-US" altLang="zh-CN" dirty="0"/>
                  <a:t>(8.W)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Mul needs a right shift of 4bits</a:t>
                </a:r>
              </a:p>
              <a:p>
                <a:pPr marL="128016" lvl="1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9FA9B6-CBF9-401C-3D21-FAE792F42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5002" y="933456"/>
                <a:ext cx="5721904" cy="1612973"/>
              </a:xfrm>
              <a:blipFill>
                <a:blip r:embed="rId2"/>
                <a:stretch>
                  <a:fillRect l="-2217" t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7FB070-06B5-8FFE-0772-E9E3C0DBFCFD}"/>
              </a:ext>
            </a:extLst>
          </p:cNvPr>
          <p:cNvGrpSpPr/>
          <p:nvPr/>
        </p:nvGrpSpPr>
        <p:grpSpPr>
          <a:xfrm>
            <a:off x="6523043" y="933457"/>
            <a:ext cx="1812616" cy="257009"/>
            <a:chOff x="3358194" y="2217218"/>
            <a:chExt cx="1812616" cy="43697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A1155B-71C6-AD02-BF37-54AA59731544}"/>
                </a:ext>
              </a:extLst>
            </p:cNvPr>
            <p:cNvSpPr/>
            <p:nvPr/>
          </p:nvSpPr>
          <p:spPr>
            <a:xfrm>
              <a:off x="3358194" y="2217218"/>
              <a:ext cx="226577" cy="4369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E78397-F55A-C71C-9B5D-16153597225F}"/>
                </a:ext>
              </a:extLst>
            </p:cNvPr>
            <p:cNvSpPr/>
            <p:nvPr/>
          </p:nvSpPr>
          <p:spPr>
            <a:xfrm>
              <a:off x="3584771" y="2217218"/>
              <a:ext cx="226577" cy="4369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C8BC8A5-FAD6-5260-D5B9-21519E161809}"/>
                </a:ext>
              </a:extLst>
            </p:cNvPr>
            <p:cNvSpPr/>
            <p:nvPr/>
          </p:nvSpPr>
          <p:spPr>
            <a:xfrm>
              <a:off x="3811348" y="2217218"/>
              <a:ext cx="226577" cy="4369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B41CD59-9071-2521-E3C0-F3DC48ADA7ED}"/>
                </a:ext>
              </a:extLst>
            </p:cNvPr>
            <p:cNvSpPr/>
            <p:nvPr/>
          </p:nvSpPr>
          <p:spPr>
            <a:xfrm>
              <a:off x="4037925" y="2217218"/>
              <a:ext cx="226577" cy="4369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CA65C9E-6B20-D02D-B680-4E8C90531D87}"/>
                </a:ext>
              </a:extLst>
            </p:cNvPr>
            <p:cNvSpPr/>
            <p:nvPr/>
          </p:nvSpPr>
          <p:spPr>
            <a:xfrm>
              <a:off x="4264502" y="2217218"/>
              <a:ext cx="226577" cy="43697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8FFAC9-2D8B-7DAA-8512-5DB8807BE4CD}"/>
                </a:ext>
              </a:extLst>
            </p:cNvPr>
            <p:cNvSpPr/>
            <p:nvPr/>
          </p:nvSpPr>
          <p:spPr>
            <a:xfrm>
              <a:off x="4491079" y="2217218"/>
              <a:ext cx="226577" cy="43697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423DBB-1908-30F3-7905-6FE3F03D4FB4}"/>
                </a:ext>
              </a:extLst>
            </p:cNvPr>
            <p:cNvSpPr/>
            <p:nvPr/>
          </p:nvSpPr>
          <p:spPr>
            <a:xfrm>
              <a:off x="4717656" y="2217218"/>
              <a:ext cx="226577" cy="43697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CDF97C-6ADF-3D08-1269-213EA3C8A1E1}"/>
                </a:ext>
              </a:extLst>
            </p:cNvPr>
            <p:cNvSpPr/>
            <p:nvPr/>
          </p:nvSpPr>
          <p:spPr>
            <a:xfrm>
              <a:off x="4944233" y="2217218"/>
              <a:ext cx="226577" cy="43697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7BED1F71-C573-DF9F-575D-47111EC0A3AC}"/>
              </a:ext>
            </a:extLst>
          </p:cNvPr>
          <p:cNvSpPr/>
          <p:nvPr/>
        </p:nvSpPr>
        <p:spPr>
          <a:xfrm>
            <a:off x="7373510" y="1134626"/>
            <a:ext cx="111682" cy="1116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822287-95C5-98B2-9474-6EEF7B5176DE}"/>
              </a:ext>
            </a:extLst>
          </p:cNvPr>
          <p:cNvSpPr txBox="1"/>
          <p:nvPr/>
        </p:nvSpPr>
        <p:spPr>
          <a:xfrm>
            <a:off x="1024128" y="1538707"/>
            <a:ext cx="101437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spmm</a:t>
            </a:r>
            <a:endParaRPr lang="en-HK" altLang="zh-CN" b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chisel3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b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F44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HK" altLang="zh-CN" b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def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F44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F44</a:t>
            </a:r>
          </a:p>
          <a:p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HK" altLang="zh-CN" b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F44 </a:t>
            </a:r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Bundle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HK" altLang="zh-CN" b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.W)</a:t>
            </a: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arithFunc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HK" altLang="zh-CN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altLang="zh-CN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Bits)(</a:t>
            </a:r>
            <a:r>
              <a:rPr lang="en-HK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F44)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F44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HK" altLang="zh-CN" b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altLang="zh-CN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Wire(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F44())</a:t>
            </a:r>
          </a:p>
          <a:p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ret.data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RegNext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(f(data, 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r.data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</a:t>
            </a:r>
          </a:p>
          <a:p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HK" altLang="zh-CN" b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def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HK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F44)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F44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arithFunc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(_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_)(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def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HK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F44)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F44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arithFunc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(_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_)(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HK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def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HK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F44)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F44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arithFunc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((a, b)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b) </a:t>
            </a:r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HK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HK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HK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HK" altLang="zh-CN" b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DCA67-3A45-5405-3CA7-ADC05303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Hint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4E7891-EADB-878C-C1AA-B9F56967857B}"/>
              </a:ext>
            </a:extLst>
          </p:cNvPr>
          <p:cNvGrpSpPr/>
          <p:nvPr/>
        </p:nvGrpSpPr>
        <p:grpSpPr>
          <a:xfrm>
            <a:off x="742536" y="3229185"/>
            <a:ext cx="3625821" cy="2219480"/>
            <a:chOff x="2946781" y="4057524"/>
            <a:chExt cx="3625821" cy="2219480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610E43E-BA95-1F91-B57F-9BFB2F78DF72}"/>
                </a:ext>
              </a:extLst>
            </p:cNvPr>
            <p:cNvSpPr txBox="1"/>
            <p:nvPr/>
          </p:nvSpPr>
          <p:spPr>
            <a:xfrm>
              <a:off x="2946781" y="4057524"/>
              <a:ext cx="82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i="1" dirty="0" err="1"/>
                <a:t>RowIdx</a:t>
              </a:r>
              <a:endParaRPr kumimoji="1" lang="zh-CN" altLang="en-US" i="1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B4C01DA-3B98-671B-5C9B-B9BDFDD70D50}"/>
                </a:ext>
              </a:extLst>
            </p:cNvPr>
            <p:cNvSpPr txBox="1"/>
            <p:nvPr/>
          </p:nvSpPr>
          <p:spPr>
            <a:xfrm>
              <a:off x="3287950" y="490903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i="1" dirty="0"/>
                <a:t>Col</a:t>
              </a:r>
              <a:endParaRPr kumimoji="1" lang="zh-CN" altLang="en-US" i="1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6C9256A-223C-367D-6355-2D6111147C77}"/>
                </a:ext>
              </a:extLst>
            </p:cNvPr>
            <p:cNvSpPr txBox="1"/>
            <p:nvPr/>
          </p:nvSpPr>
          <p:spPr>
            <a:xfrm>
              <a:off x="3011245" y="5378523"/>
              <a:ext cx="76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i="1" dirty="0"/>
                <a:t>Values</a:t>
              </a:r>
              <a:endParaRPr kumimoji="1" lang="zh-CN" altLang="en-US" i="1" dirty="0"/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C1817217-2E96-32C1-1444-2E48D8C0065A}"/>
                </a:ext>
              </a:extLst>
            </p:cNvPr>
            <p:cNvGrpSpPr/>
            <p:nvPr/>
          </p:nvGrpSpPr>
          <p:grpSpPr>
            <a:xfrm>
              <a:off x="3989520" y="4058784"/>
              <a:ext cx="2583082" cy="1709944"/>
              <a:chOff x="5182628" y="4406407"/>
              <a:chExt cx="2583082" cy="1709944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787D87B-B28E-6915-B386-DE41B87B3DCD}"/>
                  </a:ext>
                </a:extLst>
              </p:cNvPr>
              <p:cNvSpPr/>
              <p:nvPr/>
            </p:nvSpPr>
            <p:spPr>
              <a:xfrm>
                <a:off x="6899506" y="4406407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…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48102E08-97C0-8F4A-BC67-490D25B17BF2}"/>
                  </a:ext>
                </a:extLst>
              </p:cNvPr>
              <p:cNvSpPr/>
              <p:nvPr/>
            </p:nvSpPr>
            <p:spPr>
              <a:xfrm>
                <a:off x="6899506" y="5687132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…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AFA7C2C-A5A7-2948-839B-9F99946389F9}"/>
                  </a:ext>
                </a:extLst>
              </p:cNvPr>
              <p:cNvSpPr/>
              <p:nvPr/>
            </p:nvSpPr>
            <p:spPr>
              <a:xfrm>
                <a:off x="6899506" y="5258219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…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C0B4FE13-06D7-9FE7-FC9F-B23D41F2744C}"/>
                  </a:ext>
                </a:extLst>
              </p:cNvPr>
              <p:cNvSpPr/>
              <p:nvPr/>
            </p:nvSpPr>
            <p:spPr>
              <a:xfrm>
                <a:off x="5182630" y="4406407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0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AA2CB13F-BC03-2146-2DF5-D025943A9AC6}"/>
                  </a:ext>
                </a:extLst>
              </p:cNvPr>
              <p:cNvSpPr/>
              <p:nvPr/>
            </p:nvSpPr>
            <p:spPr>
              <a:xfrm>
                <a:off x="5611849" y="4406407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1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4C680A5-D168-F6F4-C404-5F7F506C3BD7}"/>
                  </a:ext>
                </a:extLst>
              </p:cNvPr>
              <p:cNvSpPr/>
              <p:nvPr/>
            </p:nvSpPr>
            <p:spPr>
              <a:xfrm>
                <a:off x="6041068" y="4406407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2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2414D664-FE6E-A4AF-903F-208185637878}"/>
                  </a:ext>
                </a:extLst>
              </p:cNvPr>
              <p:cNvSpPr/>
              <p:nvPr/>
            </p:nvSpPr>
            <p:spPr>
              <a:xfrm>
                <a:off x="6470287" y="4406407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3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2D4015CF-897D-27C8-ECA2-BD66D66C8068}"/>
                      </a:ext>
                    </a:extLst>
                  </p:cNvPr>
                  <p:cNvSpPr/>
                  <p:nvPr/>
                </p:nvSpPr>
                <p:spPr>
                  <a:xfrm>
                    <a:off x="7336491" y="4406407"/>
                    <a:ext cx="429219" cy="42921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2D4015CF-897D-27C8-ECA2-BD66D66C80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6491" y="4406407"/>
                    <a:ext cx="429219" cy="429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81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DB9657CD-4455-FC63-5A2D-7E7A86E4D847}"/>
                  </a:ext>
                </a:extLst>
              </p:cNvPr>
              <p:cNvSpPr/>
              <p:nvPr/>
            </p:nvSpPr>
            <p:spPr>
              <a:xfrm>
                <a:off x="5182628" y="5257913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0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91DBE0A5-395C-FD50-2256-1257DCEA2F74}"/>
                  </a:ext>
                </a:extLst>
              </p:cNvPr>
              <p:cNvSpPr/>
              <p:nvPr/>
            </p:nvSpPr>
            <p:spPr>
              <a:xfrm>
                <a:off x="5611846" y="5257913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2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C6C9D3C3-3EFA-A1F1-1ADA-5BC3671BFB27}"/>
                  </a:ext>
                </a:extLst>
              </p:cNvPr>
              <p:cNvSpPr/>
              <p:nvPr/>
            </p:nvSpPr>
            <p:spPr>
              <a:xfrm>
                <a:off x="6041065" y="5257913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3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B05ABF9-EEC5-1B9E-8F49-017475D38644}"/>
                  </a:ext>
                </a:extLst>
              </p:cNvPr>
              <p:cNvSpPr/>
              <p:nvPr/>
            </p:nvSpPr>
            <p:spPr>
              <a:xfrm>
                <a:off x="6470283" y="5257913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1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BB7295A7-FF15-64B7-E7D3-2E4737485463}"/>
                  </a:ext>
                </a:extLst>
              </p:cNvPr>
              <p:cNvSpPr/>
              <p:nvPr/>
            </p:nvSpPr>
            <p:spPr>
              <a:xfrm>
                <a:off x="7336488" y="5257913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3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DF5CBD36-5F6E-8D48-541B-2740EF812B2A}"/>
                  </a:ext>
                </a:extLst>
              </p:cNvPr>
              <p:cNvSpPr/>
              <p:nvPr/>
            </p:nvSpPr>
            <p:spPr>
              <a:xfrm>
                <a:off x="5182628" y="5687132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5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BC6E1B27-5BF2-2CEE-FF9B-690E486A6385}"/>
                  </a:ext>
                </a:extLst>
              </p:cNvPr>
              <p:cNvSpPr/>
              <p:nvPr/>
            </p:nvSpPr>
            <p:spPr>
              <a:xfrm>
                <a:off x="5611846" y="5687132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3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2FDCB200-B21B-7C8B-F2CF-FF903D2A2DB6}"/>
                  </a:ext>
                </a:extLst>
              </p:cNvPr>
              <p:cNvSpPr/>
              <p:nvPr/>
            </p:nvSpPr>
            <p:spPr>
              <a:xfrm>
                <a:off x="6041065" y="5687132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4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7A45182D-103B-338F-35C9-34706CDB6C38}"/>
                  </a:ext>
                </a:extLst>
              </p:cNvPr>
              <p:cNvSpPr/>
              <p:nvPr/>
            </p:nvSpPr>
            <p:spPr>
              <a:xfrm>
                <a:off x="6470283" y="5687132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8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65F7F613-F2C1-83A2-8F3E-6BE018D62D40}"/>
                  </a:ext>
                </a:extLst>
              </p:cNvPr>
              <p:cNvSpPr/>
              <p:nvPr/>
            </p:nvSpPr>
            <p:spPr>
              <a:xfrm>
                <a:off x="7336488" y="5687132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3</a:t>
                </a:r>
                <a:endParaRPr kumimoji="1" lang="zh-CN" altLang="en-US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29" name="直线箭头连接符 128">
                <a:extLst>
                  <a:ext uri="{FF2B5EF4-FFF2-40B4-BE49-F238E27FC236}">
                    <a16:creationId xmlns:a16="http://schemas.microsoft.com/office/drawing/2014/main" id="{7CA8125C-7792-C499-8285-A44F8E41F2F8}"/>
                  </a:ext>
                </a:extLst>
              </p:cNvPr>
              <p:cNvCxnSpPr>
                <a:cxnSpLocks/>
                <a:stCxn id="114" idx="2"/>
                <a:endCxn id="120" idx="0"/>
              </p:cNvCxnSpPr>
              <p:nvPr/>
            </p:nvCxnSpPr>
            <p:spPr>
              <a:xfrm>
                <a:off x="5826459" y="4835626"/>
                <a:ext cx="429216" cy="422287"/>
              </a:xfrm>
              <a:prstGeom prst="straightConnector1">
                <a:avLst/>
              </a:prstGeom>
              <a:solidFill>
                <a:srgbClr val="FF2600"/>
              </a:solidFill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30" name="直线箭头连接符 129">
                <a:extLst>
                  <a:ext uri="{FF2B5EF4-FFF2-40B4-BE49-F238E27FC236}">
                    <a16:creationId xmlns:a16="http://schemas.microsoft.com/office/drawing/2014/main" id="{1E6F661E-7C95-BAAE-1628-14B62134B791}"/>
                  </a:ext>
                </a:extLst>
              </p:cNvPr>
              <p:cNvCxnSpPr>
                <a:cxnSpLocks/>
                <a:endCxn id="121" idx="0"/>
              </p:cNvCxnSpPr>
              <p:nvPr/>
            </p:nvCxnSpPr>
            <p:spPr>
              <a:xfrm>
                <a:off x="6255675" y="4842558"/>
                <a:ext cx="429218" cy="415355"/>
              </a:xfrm>
              <a:prstGeom prst="straightConnector1">
                <a:avLst/>
              </a:prstGeom>
              <a:solidFill>
                <a:srgbClr val="FF2600"/>
              </a:solidFill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31" name="直线箭头连接符 130">
                <a:extLst>
                  <a:ext uri="{FF2B5EF4-FFF2-40B4-BE49-F238E27FC236}">
                    <a16:creationId xmlns:a16="http://schemas.microsoft.com/office/drawing/2014/main" id="{ECABCE10-71EF-C66A-D7D2-935BE7477609}"/>
                  </a:ext>
                </a:extLst>
              </p:cNvPr>
              <p:cNvCxnSpPr>
                <a:cxnSpLocks/>
                <a:endCxn id="112" idx="0"/>
              </p:cNvCxnSpPr>
              <p:nvPr/>
            </p:nvCxnSpPr>
            <p:spPr>
              <a:xfrm>
                <a:off x="6677135" y="4835625"/>
                <a:ext cx="436981" cy="422594"/>
              </a:xfrm>
              <a:prstGeom prst="straightConnector1">
                <a:avLst/>
              </a:prstGeom>
              <a:solidFill>
                <a:srgbClr val="FF2600"/>
              </a:solidFill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32" name="直线箭头连接符 131">
                <a:extLst>
                  <a:ext uri="{FF2B5EF4-FFF2-40B4-BE49-F238E27FC236}">
                    <a16:creationId xmlns:a16="http://schemas.microsoft.com/office/drawing/2014/main" id="{D6EFD25D-AFBD-1502-63CC-33C6532E0D72}"/>
                  </a:ext>
                </a:extLst>
              </p:cNvPr>
              <p:cNvCxnSpPr>
                <a:cxnSpLocks/>
                <a:endCxn id="122" idx="0"/>
              </p:cNvCxnSpPr>
              <p:nvPr/>
            </p:nvCxnSpPr>
            <p:spPr>
              <a:xfrm>
                <a:off x="7551097" y="4835625"/>
                <a:ext cx="1" cy="422288"/>
              </a:xfrm>
              <a:prstGeom prst="straightConnector1">
                <a:avLst/>
              </a:prstGeom>
              <a:solidFill>
                <a:srgbClr val="FF2600"/>
              </a:solidFill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3394E410-2B63-36B0-5340-24932E6DD9AF}"/>
                </a:ext>
              </a:extLst>
            </p:cNvPr>
            <p:cNvSpPr txBox="1"/>
            <p:nvPr/>
          </p:nvSpPr>
          <p:spPr>
            <a:xfrm>
              <a:off x="4652657" y="5907672"/>
              <a:ext cx="10537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Matrix A</a:t>
              </a:r>
              <a:endParaRPr lang="zh-CN" altLang="en-US" dirty="0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CA6EA39-A16C-64F1-8E80-979AE2C179FA}"/>
              </a:ext>
            </a:extLst>
          </p:cNvPr>
          <p:cNvGrpSpPr/>
          <p:nvPr/>
        </p:nvGrpSpPr>
        <p:grpSpPr>
          <a:xfrm>
            <a:off x="1785483" y="3225718"/>
            <a:ext cx="429221" cy="1709944"/>
            <a:chOff x="3801510" y="4406407"/>
            <a:chExt cx="429221" cy="1709944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5C43541-96D1-BC0D-F9CE-8D6C80ED34B1}"/>
                </a:ext>
              </a:extLst>
            </p:cNvPr>
            <p:cNvSpPr/>
            <p:nvPr/>
          </p:nvSpPr>
          <p:spPr>
            <a:xfrm>
              <a:off x="3801512" y="4406407"/>
              <a:ext cx="429219" cy="429219"/>
            </a:xfrm>
            <a:prstGeom prst="rect">
              <a:avLst/>
            </a:prstGeom>
            <a:solidFill>
              <a:srgbClr val="FF26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19F565CB-3B3E-7599-CACA-860CF15ACCC3}"/>
                </a:ext>
              </a:extLst>
            </p:cNvPr>
            <p:cNvSpPr/>
            <p:nvPr/>
          </p:nvSpPr>
          <p:spPr>
            <a:xfrm>
              <a:off x="3801510" y="5257913"/>
              <a:ext cx="429219" cy="4292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124B9138-D9A0-AB4C-5E97-9D89BEE1AE2F}"/>
                </a:ext>
              </a:extLst>
            </p:cNvPr>
            <p:cNvSpPr/>
            <p:nvPr/>
          </p:nvSpPr>
          <p:spPr>
            <a:xfrm>
              <a:off x="3801510" y="5687132"/>
              <a:ext cx="429219" cy="4292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BD70C739-8D2F-CADE-F306-B44A2CAF03F7}"/>
                </a:ext>
              </a:extLst>
            </p:cNvPr>
            <p:cNvCxnSpPr>
              <a:cxnSpLocks/>
              <a:stCxn id="134" idx="2"/>
              <a:endCxn id="135" idx="0"/>
            </p:cNvCxnSpPr>
            <p:nvPr/>
          </p:nvCxnSpPr>
          <p:spPr>
            <a:xfrm flipH="1">
              <a:off x="4016120" y="4835626"/>
              <a:ext cx="2" cy="422287"/>
            </a:xfrm>
            <a:prstGeom prst="straightConnector1">
              <a:avLst/>
            </a:prstGeom>
            <a:solidFill>
              <a:srgbClr val="FF2600"/>
            </a:solidFill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A7B55BDE-4AEB-0BC9-7EC0-114CB7397163}"/>
              </a:ext>
            </a:extLst>
          </p:cNvPr>
          <p:cNvGrpSpPr/>
          <p:nvPr/>
        </p:nvGrpSpPr>
        <p:grpSpPr>
          <a:xfrm>
            <a:off x="7823644" y="2030480"/>
            <a:ext cx="2916323" cy="859598"/>
            <a:chOff x="8350757" y="2084832"/>
            <a:chExt cx="2916323" cy="859598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2AC27587-E435-467F-0D54-95F22F95DB45}"/>
                </a:ext>
              </a:extLst>
            </p:cNvPr>
            <p:cNvGrpSpPr/>
            <p:nvPr/>
          </p:nvGrpSpPr>
          <p:grpSpPr>
            <a:xfrm>
              <a:off x="9550848" y="2084832"/>
              <a:ext cx="1716232" cy="858438"/>
              <a:chOff x="7084255" y="4445945"/>
              <a:chExt cx="1716232" cy="858438"/>
            </a:xfrm>
          </p:grpSpPr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41D7C3D1-C94C-FA1D-289B-39B633EDB683}"/>
                  </a:ext>
                </a:extLst>
              </p:cNvPr>
              <p:cNvSpPr/>
              <p:nvPr/>
            </p:nvSpPr>
            <p:spPr>
              <a:xfrm>
                <a:off x="7084255" y="4445945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77F3F8A-966B-2B70-B734-8C29A605B30C}"/>
                  </a:ext>
                </a:extLst>
              </p:cNvPr>
              <p:cNvSpPr/>
              <p:nvPr/>
            </p:nvSpPr>
            <p:spPr>
              <a:xfrm>
                <a:off x="7513474" y="4445945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3EFE7852-4EBD-27A6-F248-B05A1EC0F8B3}"/>
                  </a:ext>
                </a:extLst>
              </p:cNvPr>
              <p:cNvSpPr/>
              <p:nvPr/>
            </p:nvSpPr>
            <p:spPr>
              <a:xfrm>
                <a:off x="7942693" y="4445945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B787A5AA-8C55-AA92-DBB7-38D46DE51F3D}"/>
                  </a:ext>
                </a:extLst>
              </p:cNvPr>
              <p:cNvSpPr/>
              <p:nvPr/>
            </p:nvSpPr>
            <p:spPr>
              <a:xfrm>
                <a:off x="7084255" y="4875164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9F2F4048-3255-6CDF-D4E7-E5745FAA4971}"/>
                  </a:ext>
                </a:extLst>
              </p:cNvPr>
              <p:cNvSpPr/>
              <p:nvPr/>
            </p:nvSpPr>
            <p:spPr>
              <a:xfrm>
                <a:off x="7513474" y="4875164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2ADA2DD5-C61F-3A24-E054-9F3CB85C0FFC}"/>
                  </a:ext>
                </a:extLst>
              </p:cNvPr>
              <p:cNvSpPr/>
              <p:nvPr/>
            </p:nvSpPr>
            <p:spPr>
              <a:xfrm>
                <a:off x="7942693" y="4875164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9589C5B5-6308-BB4E-4E80-F546A43AF941}"/>
                  </a:ext>
                </a:extLst>
              </p:cNvPr>
              <p:cNvSpPr/>
              <p:nvPr/>
            </p:nvSpPr>
            <p:spPr>
              <a:xfrm>
                <a:off x="8371268" y="4445945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D60599C4-128F-B531-FF0B-F9B400CF07AF}"/>
                  </a:ext>
                </a:extLst>
              </p:cNvPr>
              <p:cNvSpPr/>
              <p:nvPr/>
            </p:nvSpPr>
            <p:spPr>
              <a:xfrm>
                <a:off x="8371268" y="4874224"/>
                <a:ext cx="429219" cy="4292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08B00DEF-E57E-6774-FDED-942AC393D361}"/>
                </a:ext>
              </a:extLst>
            </p:cNvPr>
            <p:cNvSpPr txBox="1"/>
            <p:nvPr/>
          </p:nvSpPr>
          <p:spPr>
            <a:xfrm>
              <a:off x="8350757" y="2162054"/>
              <a:ext cx="1061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dirty="0"/>
                <a:t>Slot for A</a:t>
              </a:r>
              <a:endParaRPr kumimoji="1" lang="zh-CN" altLang="en-US" dirty="0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CB92AF2A-E288-B11B-7D13-5F54F6E9A23D}"/>
                </a:ext>
              </a:extLst>
            </p:cNvPr>
            <p:cNvSpPr txBox="1"/>
            <p:nvPr/>
          </p:nvSpPr>
          <p:spPr>
            <a:xfrm>
              <a:off x="8350757" y="2575098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dirty="0"/>
                <a:t>Slot for B</a:t>
              </a:r>
              <a:endParaRPr kumimoji="1" lang="zh-CN" altLang="en-US" dirty="0"/>
            </a:p>
          </p:txBody>
        </p:sp>
      </p:grpSp>
      <p:sp>
        <p:nvSpPr>
          <p:cNvPr id="191" name="矩形 190">
            <a:extLst>
              <a:ext uri="{FF2B5EF4-FFF2-40B4-BE49-F238E27FC236}">
                <a16:creationId xmlns:a16="http://schemas.microsoft.com/office/drawing/2014/main" id="{4AF2A7B7-72C4-9631-47AF-9549DABCCCF8}"/>
              </a:ext>
            </a:extLst>
          </p:cNvPr>
          <p:cNvSpPr/>
          <p:nvPr/>
        </p:nvSpPr>
        <p:spPr>
          <a:xfrm>
            <a:off x="9023239" y="2028600"/>
            <a:ext cx="429219" cy="429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01BE735D-E983-67AC-D643-F7C245FF966C}"/>
              </a:ext>
            </a:extLst>
          </p:cNvPr>
          <p:cNvSpPr/>
          <p:nvPr/>
        </p:nvSpPr>
        <p:spPr>
          <a:xfrm>
            <a:off x="9023533" y="2457661"/>
            <a:ext cx="428925" cy="4289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A62D8CF-F715-4AC2-F9DE-F43A8CF8F069}"/>
              </a:ext>
            </a:extLst>
          </p:cNvPr>
          <p:cNvSpPr txBox="1"/>
          <p:nvPr/>
        </p:nvSpPr>
        <p:spPr>
          <a:xfrm>
            <a:off x="7426292" y="294902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/>
              <a:t>Results of Mul</a:t>
            </a:r>
            <a:endParaRPr kumimoji="1" lang="zh-CN" alt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63AB9DE2-A2B7-F948-8214-B12460426333}"/>
              </a:ext>
            </a:extLst>
          </p:cNvPr>
          <p:cNvSpPr/>
          <p:nvPr/>
        </p:nvSpPr>
        <p:spPr>
          <a:xfrm>
            <a:off x="9023533" y="2887798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9BD338F0-54AE-70BD-065B-27B681EB9F00}"/>
              </a:ext>
            </a:extLst>
          </p:cNvPr>
          <p:cNvSpPr/>
          <p:nvPr/>
        </p:nvSpPr>
        <p:spPr>
          <a:xfrm>
            <a:off x="10311042" y="2886564"/>
            <a:ext cx="428925" cy="428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3C37FC39-6711-D206-060C-8FF7B8FD5950}"/>
              </a:ext>
            </a:extLst>
          </p:cNvPr>
          <p:cNvGrpSpPr/>
          <p:nvPr/>
        </p:nvGrpSpPr>
        <p:grpSpPr>
          <a:xfrm>
            <a:off x="5026390" y="3225718"/>
            <a:ext cx="2208944" cy="2237180"/>
            <a:chOff x="4631767" y="1389968"/>
            <a:chExt cx="2208944" cy="2237180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2874C25E-C6A4-4719-AC12-80DDF5B60E8E}"/>
                </a:ext>
              </a:extLst>
            </p:cNvPr>
            <p:cNvGrpSpPr/>
            <p:nvPr/>
          </p:nvGrpSpPr>
          <p:grpSpPr>
            <a:xfrm>
              <a:off x="4856903" y="1389968"/>
              <a:ext cx="1715699" cy="1715699"/>
              <a:chOff x="4856903" y="1389968"/>
              <a:chExt cx="1715699" cy="1715699"/>
            </a:xfrm>
          </p:grpSpPr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663EAE05-4B32-E892-874E-EEE8C5EAF36B}"/>
                  </a:ext>
                </a:extLst>
              </p:cNvPr>
              <p:cNvSpPr/>
              <p:nvPr/>
            </p:nvSpPr>
            <p:spPr>
              <a:xfrm>
                <a:off x="4856903" y="1389968"/>
                <a:ext cx="428925" cy="42892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3223DA6B-82F3-C1D5-7D96-DFED4376055E}"/>
                  </a:ext>
                </a:extLst>
              </p:cNvPr>
              <p:cNvSpPr/>
              <p:nvPr/>
            </p:nvSpPr>
            <p:spPr>
              <a:xfrm>
                <a:off x="5285828" y="1389968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477F71CA-3FE6-0C9B-1624-73FE772B2F28}"/>
                  </a:ext>
                </a:extLst>
              </p:cNvPr>
              <p:cNvSpPr/>
              <p:nvPr/>
            </p:nvSpPr>
            <p:spPr>
              <a:xfrm>
                <a:off x="5714752" y="1389968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96419C6A-FC97-E9F0-B954-4078E08CFC6D}"/>
                  </a:ext>
                </a:extLst>
              </p:cNvPr>
              <p:cNvSpPr/>
              <p:nvPr/>
            </p:nvSpPr>
            <p:spPr>
              <a:xfrm>
                <a:off x="4856903" y="1818893"/>
                <a:ext cx="428925" cy="42892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4</a:t>
                </a:r>
                <a:endParaRPr kumimoji="1" lang="zh-CN" altLang="en-US" dirty="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0ECA8757-25B0-C1EF-1523-E953E70CD900}"/>
                  </a:ext>
                </a:extLst>
              </p:cNvPr>
              <p:cNvSpPr/>
              <p:nvPr/>
            </p:nvSpPr>
            <p:spPr>
              <a:xfrm>
                <a:off x="5285828" y="1818893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A2C6C976-EBF7-9B65-59E9-6490CF371CF2}"/>
                  </a:ext>
                </a:extLst>
              </p:cNvPr>
              <p:cNvSpPr/>
              <p:nvPr/>
            </p:nvSpPr>
            <p:spPr>
              <a:xfrm>
                <a:off x="5714752" y="1818893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6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72BE542D-4C39-F195-C8AF-380A1E3C30DC}"/>
                  </a:ext>
                </a:extLst>
              </p:cNvPr>
              <p:cNvSpPr/>
              <p:nvPr/>
            </p:nvSpPr>
            <p:spPr>
              <a:xfrm>
                <a:off x="4856903" y="2247817"/>
                <a:ext cx="428925" cy="42892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8</a:t>
                </a:r>
                <a:endParaRPr kumimoji="1" lang="zh-CN" altLang="en-US" dirty="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C874DF3-08BC-C9D1-1F32-835DA7E43D59}"/>
                  </a:ext>
                </a:extLst>
              </p:cNvPr>
              <p:cNvSpPr/>
              <p:nvPr/>
            </p:nvSpPr>
            <p:spPr>
              <a:xfrm>
                <a:off x="5285828" y="2247817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9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2CBE6410-FCE7-50CE-E422-F8AB3C2E147B}"/>
                  </a:ext>
                </a:extLst>
              </p:cNvPr>
              <p:cNvSpPr/>
              <p:nvPr/>
            </p:nvSpPr>
            <p:spPr>
              <a:xfrm>
                <a:off x="5714752" y="2247817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10</a:t>
                </a:r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F137BC51-D11F-6DC6-A121-F25FE23849FC}"/>
                  </a:ext>
                </a:extLst>
              </p:cNvPr>
              <p:cNvSpPr/>
              <p:nvPr/>
            </p:nvSpPr>
            <p:spPr>
              <a:xfrm>
                <a:off x="6143677" y="1389968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3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B6343BE7-B08B-39A9-0460-B4439D2B4354}"/>
                  </a:ext>
                </a:extLst>
              </p:cNvPr>
              <p:cNvSpPr/>
              <p:nvPr/>
            </p:nvSpPr>
            <p:spPr>
              <a:xfrm>
                <a:off x="6143677" y="1818893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7</a:t>
                </a:r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7E1868B4-A6A7-1987-5D2C-E7AB568D351B}"/>
                  </a:ext>
                </a:extLst>
              </p:cNvPr>
              <p:cNvSpPr/>
              <p:nvPr/>
            </p:nvSpPr>
            <p:spPr>
              <a:xfrm>
                <a:off x="6143677" y="2247817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11</a:t>
                </a:r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D308A97E-8C41-EABB-A008-DF70AC5E8F20}"/>
                  </a:ext>
                </a:extLst>
              </p:cNvPr>
              <p:cNvSpPr/>
              <p:nvPr/>
            </p:nvSpPr>
            <p:spPr>
              <a:xfrm>
                <a:off x="4856903" y="2676742"/>
                <a:ext cx="428925" cy="42892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/>
                  <a:t>12</a:t>
                </a:r>
                <a:endParaRPr kumimoji="1" lang="zh-CN" altLang="en-US" sz="1600" dirty="0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F5B072A1-35E6-06D8-CD6A-DF9B0D7E2FD7}"/>
                  </a:ext>
                </a:extLst>
              </p:cNvPr>
              <p:cNvSpPr/>
              <p:nvPr/>
            </p:nvSpPr>
            <p:spPr>
              <a:xfrm>
                <a:off x="5285828" y="2676742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13</a:t>
                </a:r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1E420302-B895-D02A-5A9E-7B7FD06517A9}"/>
                  </a:ext>
                </a:extLst>
              </p:cNvPr>
              <p:cNvSpPr/>
              <p:nvPr/>
            </p:nvSpPr>
            <p:spPr>
              <a:xfrm>
                <a:off x="5714752" y="2676742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kumimoji="1"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E39A7930-261B-BF8D-964C-E4113903CE2A}"/>
                  </a:ext>
                </a:extLst>
              </p:cNvPr>
              <p:cNvSpPr/>
              <p:nvPr/>
            </p:nvSpPr>
            <p:spPr>
              <a:xfrm>
                <a:off x="6143677" y="2676742"/>
                <a:ext cx="428925" cy="428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15</a:t>
                </a:r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54396A1C-6CFF-7965-B817-AE8DE05A6096}"/>
                </a:ext>
              </a:extLst>
            </p:cNvPr>
            <p:cNvSpPr txBox="1"/>
            <p:nvPr/>
          </p:nvSpPr>
          <p:spPr>
            <a:xfrm>
              <a:off x="4631767" y="3257816"/>
              <a:ext cx="22089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A Column of Matrix B</a:t>
              </a:r>
              <a:endParaRPr lang="zh-CN" altLang="en-US" dirty="0"/>
            </a:p>
          </p:txBody>
        </p:sp>
      </p:grpSp>
      <p:sp>
        <p:nvSpPr>
          <p:cNvPr id="237" name="矩形 236">
            <a:extLst>
              <a:ext uri="{FF2B5EF4-FFF2-40B4-BE49-F238E27FC236}">
                <a16:creationId xmlns:a16="http://schemas.microsoft.com/office/drawing/2014/main" id="{FD542B9C-A8D7-6069-352C-BAB9F0DC7A42}"/>
              </a:ext>
            </a:extLst>
          </p:cNvPr>
          <p:cNvSpPr/>
          <p:nvPr/>
        </p:nvSpPr>
        <p:spPr>
          <a:xfrm>
            <a:off x="9448721" y="2457582"/>
            <a:ext cx="428925" cy="4289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3D236D5-24D6-618C-F656-0E55CCF32AB3}"/>
              </a:ext>
            </a:extLst>
          </p:cNvPr>
          <p:cNvSpPr/>
          <p:nvPr/>
        </p:nvSpPr>
        <p:spPr>
          <a:xfrm>
            <a:off x="9881327" y="2457503"/>
            <a:ext cx="428925" cy="4289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AA638253-EDB1-DAF2-A095-EBC6EA02B702}"/>
              </a:ext>
            </a:extLst>
          </p:cNvPr>
          <p:cNvSpPr/>
          <p:nvPr/>
        </p:nvSpPr>
        <p:spPr>
          <a:xfrm>
            <a:off x="10306515" y="2457503"/>
            <a:ext cx="428925" cy="4289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12</a:t>
            </a:r>
            <a:endParaRPr kumimoji="1" lang="zh-CN" altLang="en-US" sz="1600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2CF0643A-3E56-959D-AFD0-BA9EB972471F}"/>
              </a:ext>
            </a:extLst>
          </p:cNvPr>
          <p:cNvSpPr/>
          <p:nvPr/>
        </p:nvSpPr>
        <p:spPr>
          <a:xfrm>
            <a:off x="9449071" y="2886564"/>
            <a:ext cx="428925" cy="428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C4A2021A-5AB4-5283-17CE-3E1B1A60CB7D}"/>
              </a:ext>
            </a:extLst>
          </p:cNvPr>
          <p:cNvSpPr/>
          <p:nvPr/>
        </p:nvSpPr>
        <p:spPr>
          <a:xfrm>
            <a:off x="9880029" y="2886564"/>
            <a:ext cx="428925" cy="428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57BD8D9B-EF2E-D6D7-836E-3143DBC9218E}"/>
              </a:ext>
            </a:extLst>
          </p:cNvPr>
          <p:cNvSpPr/>
          <p:nvPr/>
        </p:nvSpPr>
        <p:spPr>
          <a:xfrm>
            <a:off x="10102306" y="3527879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F135590C-3F41-B835-FA45-A6F70259D536}"/>
              </a:ext>
            </a:extLst>
          </p:cNvPr>
          <p:cNvSpPr/>
          <p:nvPr/>
        </p:nvSpPr>
        <p:spPr>
          <a:xfrm>
            <a:off x="9238180" y="3536950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425A0E6B-6ADA-E033-18CB-29372A625833}"/>
              </a:ext>
            </a:extLst>
          </p:cNvPr>
          <p:cNvSpPr/>
          <p:nvPr/>
        </p:nvSpPr>
        <p:spPr>
          <a:xfrm>
            <a:off x="9663183" y="4186102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DB47DB10-25F5-FFFF-D1B4-E6BEFA7AEBB3}"/>
              </a:ext>
            </a:extLst>
          </p:cNvPr>
          <p:cNvSpPr/>
          <p:nvPr/>
        </p:nvSpPr>
        <p:spPr>
          <a:xfrm>
            <a:off x="9665063" y="4861361"/>
            <a:ext cx="427045" cy="427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/>
              <a:t>(0,0)</a:t>
            </a:r>
            <a:endParaRPr kumimoji="1" lang="zh-CN" altLang="en-US" sz="900" dirty="0"/>
          </a:p>
        </p:txBody>
      </p:sp>
      <p:cxnSp>
        <p:nvCxnSpPr>
          <p:cNvPr id="246" name="直线箭头连接符 245">
            <a:extLst>
              <a:ext uri="{FF2B5EF4-FFF2-40B4-BE49-F238E27FC236}">
                <a16:creationId xmlns:a16="http://schemas.microsoft.com/office/drawing/2014/main" id="{8ED4FC54-334C-B363-5CE3-0DE917A8B9E2}"/>
              </a:ext>
            </a:extLst>
          </p:cNvPr>
          <p:cNvCxnSpPr>
            <a:cxnSpLocks/>
            <a:stCxn id="201" idx="2"/>
            <a:endCxn id="243" idx="0"/>
          </p:cNvCxnSpPr>
          <p:nvPr/>
        </p:nvCxnSpPr>
        <p:spPr>
          <a:xfrm>
            <a:off x="9237996" y="3316723"/>
            <a:ext cx="214647" cy="220227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直线箭头连接符 248">
            <a:extLst>
              <a:ext uri="{FF2B5EF4-FFF2-40B4-BE49-F238E27FC236}">
                <a16:creationId xmlns:a16="http://schemas.microsoft.com/office/drawing/2014/main" id="{8333EAED-1698-EFE2-7B4B-0D59C75A57CE}"/>
              </a:ext>
            </a:extLst>
          </p:cNvPr>
          <p:cNvCxnSpPr>
            <a:cxnSpLocks/>
            <a:stCxn id="240" idx="2"/>
            <a:endCxn id="243" idx="0"/>
          </p:cNvCxnSpPr>
          <p:nvPr/>
        </p:nvCxnSpPr>
        <p:spPr>
          <a:xfrm flipH="1">
            <a:off x="9452643" y="3315489"/>
            <a:ext cx="210891" cy="221461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2" name="直线箭头连接符 251">
            <a:extLst>
              <a:ext uri="{FF2B5EF4-FFF2-40B4-BE49-F238E27FC236}">
                <a16:creationId xmlns:a16="http://schemas.microsoft.com/office/drawing/2014/main" id="{9D3A2C38-0BDE-3CDD-2E7D-242398C05F85}"/>
              </a:ext>
            </a:extLst>
          </p:cNvPr>
          <p:cNvCxnSpPr>
            <a:cxnSpLocks/>
            <a:stCxn id="241" idx="2"/>
            <a:endCxn id="242" idx="0"/>
          </p:cNvCxnSpPr>
          <p:nvPr/>
        </p:nvCxnSpPr>
        <p:spPr>
          <a:xfrm>
            <a:off x="10094492" y="3315489"/>
            <a:ext cx="222277" cy="212390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217B15E6-A29B-1CC7-E53F-EA837052CABE}"/>
              </a:ext>
            </a:extLst>
          </p:cNvPr>
          <p:cNvCxnSpPr>
            <a:cxnSpLocks/>
            <a:stCxn id="204" idx="2"/>
            <a:endCxn id="242" idx="0"/>
          </p:cNvCxnSpPr>
          <p:nvPr/>
        </p:nvCxnSpPr>
        <p:spPr>
          <a:xfrm flipH="1">
            <a:off x="10316769" y="3315489"/>
            <a:ext cx="208736" cy="212390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8" name="直线箭头连接符 257">
            <a:extLst>
              <a:ext uri="{FF2B5EF4-FFF2-40B4-BE49-F238E27FC236}">
                <a16:creationId xmlns:a16="http://schemas.microsoft.com/office/drawing/2014/main" id="{B7DB75F1-6D9E-3BB2-0830-5BDF7015F4D5}"/>
              </a:ext>
            </a:extLst>
          </p:cNvPr>
          <p:cNvCxnSpPr>
            <a:cxnSpLocks/>
            <a:stCxn id="242" idx="2"/>
            <a:endCxn id="244" idx="0"/>
          </p:cNvCxnSpPr>
          <p:nvPr/>
        </p:nvCxnSpPr>
        <p:spPr>
          <a:xfrm flipH="1">
            <a:off x="9877646" y="3956804"/>
            <a:ext cx="439123" cy="229298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线箭头连接符 260">
            <a:extLst>
              <a:ext uri="{FF2B5EF4-FFF2-40B4-BE49-F238E27FC236}">
                <a16:creationId xmlns:a16="http://schemas.microsoft.com/office/drawing/2014/main" id="{C62C0DF2-51AA-D508-4374-13A7AD005CC9}"/>
              </a:ext>
            </a:extLst>
          </p:cNvPr>
          <p:cNvCxnSpPr>
            <a:cxnSpLocks/>
            <a:stCxn id="243" idx="2"/>
            <a:endCxn id="244" idx="0"/>
          </p:cNvCxnSpPr>
          <p:nvPr/>
        </p:nvCxnSpPr>
        <p:spPr>
          <a:xfrm>
            <a:off x="9452643" y="3965875"/>
            <a:ext cx="425003" cy="220227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2EC0C75B-0093-31B4-2B77-F740537C8594}"/>
              </a:ext>
            </a:extLst>
          </p:cNvPr>
          <p:cNvCxnSpPr>
            <a:cxnSpLocks/>
            <a:stCxn id="244" idx="2"/>
            <a:endCxn id="245" idx="0"/>
          </p:cNvCxnSpPr>
          <p:nvPr/>
        </p:nvCxnSpPr>
        <p:spPr>
          <a:xfrm>
            <a:off x="9877646" y="4615027"/>
            <a:ext cx="940" cy="246334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0" name="内容占位符 2">
            <a:extLst>
              <a:ext uri="{FF2B5EF4-FFF2-40B4-BE49-F238E27FC236}">
                <a16:creationId xmlns:a16="http://schemas.microsoft.com/office/drawing/2014/main" id="{56A3A56C-887D-2408-9509-C98AA39B1C17}"/>
              </a:ext>
            </a:extLst>
          </p:cNvPr>
          <p:cNvSpPr txBox="1">
            <a:spLocks/>
          </p:cNvSpPr>
          <p:nvPr/>
        </p:nvSpPr>
        <p:spPr>
          <a:xfrm>
            <a:off x="1024128" y="1874338"/>
            <a:ext cx="9720073" cy="10268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en-US" altLang="zh-CN" dirty="0"/>
              <a:t> Level-0: You can treat sparse matrix as a dense one</a:t>
            </a:r>
            <a:br>
              <a:rPr kumimoji="1" lang="en-US" altLang="zh-CN" dirty="0"/>
            </a:br>
            <a:r>
              <a:rPr kumimoji="1" lang="en-US" altLang="zh-CN" dirty="0"/>
              <a:t> Process only one row each time</a:t>
            </a:r>
            <a:br>
              <a:rPr kumimoji="1" lang="en-US" altLang="zh-CN" dirty="0"/>
            </a:br>
            <a:r>
              <a:rPr kumimoji="1" lang="en-US" altLang="zh-CN" dirty="0"/>
              <a:t> Sum up with a reduction tree</a:t>
            </a:r>
          </a:p>
        </p:txBody>
      </p:sp>
    </p:spTree>
    <p:extLst>
      <p:ext uri="{BB962C8B-B14F-4D97-AF65-F5344CB8AC3E}">
        <p14:creationId xmlns:p14="http://schemas.microsoft.com/office/powerpoint/2010/main" val="98360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9FB66-4DB8-946B-2F78-7B506A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Hint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43C72EF-A919-70A4-B285-FCF7C0394E68}"/>
              </a:ext>
            </a:extLst>
          </p:cNvPr>
          <p:cNvSpPr txBox="1">
            <a:spLocks/>
          </p:cNvSpPr>
          <p:nvPr/>
        </p:nvSpPr>
        <p:spPr>
          <a:xfrm>
            <a:off x="1024128" y="1874338"/>
            <a:ext cx="9720073" cy="8692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en-US" altLang="zh-CN" dirty="0"/>
              <a:t> If you can select multiple rows concurrently</a:t>
            </a:r>
            <a:br>
              <a:rPr kumimoji="1" lang="en-US" altLang="zh-CN" dirty="0"/>
            </a:br>
            <a:r>
              <a:rPr kumimoji="1" lang="en-US" altLang="zh-CN" dirty="0"/>
              <a:t> You need to implement flexible reduction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5A1F0-A560-8225-C181-A5FCE7C55791}"/>
              </a:ext>
            </a:extLst>
          </p:cNvPr>
          <p:cNvSpPr txBox="1"/>
          <p:nvPr/>
        </p:nvSpPr>
        <p:spPr>
          <a:xfrm>
            <a:off x="854042" y="353609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/>
              <a:t>Results of Mul</a:t>
            </a:r>
            <a:endParaRPr kumimoji="1" lang="zh-CN" altLang="en-US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C032EB9-87F5-4A83-16D3-D6F0D45D7327}"/>
              </a:ext>
            </a:extLst>
          </p:cNvPr>
          <p:cNvGrpSpPr/>
          <p:nvPr/>
        </p:nvGrpSpPr>
        <p:grpSpPr>
          <a:xfrm>
            <a:off x="2451283" y="3473631"/>
            <a:ext cx="1716434" cy="1974797"/>
            <a:chOff x="2451283" y="3473631"/>
            <a:chExt cx="1716434" cy="19747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CF1CB0D-727B-E121-966D-2628A35996C6}"/>
                </a:ext>
              </a:extLst>
            </p:cNvPr>
            <p:cNvSpPr/>
            <p:nvPr/>
          </p:nvSpPr>
          <p:spPr>
            <a:xfrm>
              <a:off x="2451283" y="3474865"/>
              <a:ext cx="428925" cy="428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8B031F2-91CF-65C4-6095-4EA5480AFFD1}"/>
                </a:ext>
              </a:extLst>
            </p:cNvPr>
            <p:cNvSpPr/>
            <p:nvPr/>
          </p:nvSpPr>
          <p:spPr>
            <a:xfrm>
              <a:off x="3738792" y="3473631"/>
              <a:ext cx="428925" cy="42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43DFBE5-441A-46FD-94D6-8DF9505961D3}"/>
                </a:ext>
              </a:extLst>
            </p:cNvPr>
            <p:cNvSpPr/>
            <p:nvPr/>
          </p:nvSpPr>
          <p:spPr>
            <a:xfrm>
              <a:off x="2876821" y="3473631"/>
              <a:ext cx="428925" cy="42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AB2463F-3478-C68A-B8FF-54B90C7591D3}"/>
                </a:ext>
              </a:extLst>
            </p:cNvPr>
            <p:cNvSpPr/>
            <p:nvPr/>
          </p:nvSpPr>
          <p:spPr>
            <a:xfrm>
              <a:off x="3307779" y="3473631"/>
              <a:ext cx="428925" cy="42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98967FF-A2AD-116A-861C-A18D4E93631E}"/>
                </a:ext>
              </a:extLst>
            </p:cNvPr>
            <p:cNvSpPr/>
            <p:nvPr/>
          </p:nvSpPr>
          <p:spPr>
            <a:xfrm>
              <a:off x="3530056" y="4114946"/>
              <a:ext cx="428925" cy="428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+</a:t>
              </a:r>
              <a:endParaRPr kumimoji="1"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B6E443B-395C-A9DB-7CB8-7AB85A0EEDD5}"/>
                </a:ext>
              </a:extLst>
            </p:cNvPr>
            <p:cNvSpPr/>
            <p:nvPr/>
          </p:nvSpPr>
          <p:spPr>
            <a:xfrm>
              <a:off x="2665930" y="4124017"/>
              <a:ext cx="428925" cy="428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+</a:t>
              </a:r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2C5E41B-BA5B-F665-86E0-03C3ED922EAF}"/>
                </a:ext>
              </a:extLst>
            </p:cNvPr>
            <p:cNvSpPr/>
            <p:nvPr/>
          </p:nvSpPr>
          <p:spPr>
            <a:xfrm>
              <a:off x="3090933" y="4773169"/>
              <a:ext cx="428925" cy="428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+</a:t>
              </a:r>
              <a:endParaRPr kumimoji="1" lang="zh-CN" altLang="en-US" dirty="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F1C75B7E-362A-9631-0BBB-579573464300}"/>
                </a:ext>
              </a:extLst>
            </p:cNvPr>
            <p:cNvCxnSpPr>
              <a:cxnSpLocks/>
              <a:stCxn id="21" idx="2"/>
              <a:endCxn id="29" idx="0"/>
            </p:cNvCxnSpPr>
            <p:nvPr/>
          </p:nvCxnSpPr>
          <p:spPr>
            <a:xfrm>
              <a:off x="2665746" y="3903790"/>
              <a:ext cx="214647" cy="220227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4DD61492-8B32-8B99-FF97-D5C178ECC437}"/>
                </a:ext>
              </a:extLst>
            </p:cNvPr>
            <p:cNvCxnSpPr>
              <a:cxnSpLocks/>
              <a:stCxn id="26" idx="2"/>
              <a:endCxn id="29" idx="0"/>
            </p:cNvCxnSpPr>
            <p:nvPr/>
          </p:nvCxnSpPr>
          <p:spPr>
            <a:xfrm flipH="1">
              <a:off x="2880393" y="3902556"/>
              <a:ext cx="210891" cy="221461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395FD947-652B-FB43-6767-4D9DACDDF738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3522242" y="3902556"/>
              <a:ext cx="222277" cy="212390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8898B441-FFD3-01BE-B5CB-3F0675E4655D}"/>
                </a:ext>
              </a:extLst>
            </p:cNvPr>
            <p:cNvCxnSpPr>
              <a:cxnSpLocks/>
              <a:stCxn id="22" idx="2"/>
              <a:endCxn id="28" idx="0"/>
            </p:cNvCxnSpPr>
            <p:nvPr/>
          </p:nvCxnSpPr>
          <p:spPr>
            <a:xfrm flipH="1">
              <a:off x="3744519" y="3902556"/>
              <a:ext cx="208736" cy="212390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48BACAEE-328B-2227-F2DF-F058962A8F74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 flipH="1">
              <a:off x="3305396" y="4543871"/>
              <a:ext cx="439123" cy="229298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9DABE207-6ABF-FC9E-BA08-21E7BFF15C02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2880393" y="4552942"/>
              <a:ext cx="425003" cy="220227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4ADFF866-8FD1-300D-E3E7-076A3CF8B606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3305396" y="5202094"/>
              <a:ext cx="940" cy="246334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E925233-CA92-2F00-7401-8F7C82342504}"/>
                </a:ext>
              </a:extLst>
            </p:cNvPr>
            <p:cNvSpPr/>
            <p:nvPr/>
          </p:nvSpPr>
          <p:spPr>
            <a:xfrm>
              <a:off x="2877866" y="3474865"/>
              <a:ext cx="428925" cy="428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DAF43E5-E8D1-142B-1D82-4F44E2BA0809}"/>
                </a:ext>
              </a:extLst>
            </p:cNvPr>
            <p:cNvSpPr/>
            <p:nvPr/>
          </p:nvSpPr>
          <p:spPr>
            <a:xfrm>
              <a:off x="3308824" y="3474865"/>
              <a:ext cx="428925" cy="428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30D8B9C-9ADF-67E4-5C1C-9313DFDD4ED1}"/>
                </a:ext>
              </a:extLst>
            </p:cNvPr>
            <p:cNvSpPr/>
            <p:nvPr/>
          </p:nvSpPr>
          <p:spPr>
            <a:xfrm>
              <a:off x="3731284" y="3473631"/>
              <a:ext cx="428925" cy="428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A7719FF-DEB8-A867-84FE-23AFEE3D80E5}"/>
              </a:ext>
            </a:extLst>
          </p:cNvPr>
          <p:cNvGrpSpPr/>
          <p:nvPr/>
        </p:nvGrpSpPr>
        <p:grpSpPr>
          <a:xfrm>
            <a:off x="5248271" y="3473631"/>
            <a:ext cx="1716434" cy="1974797"/>
            <a:chOff x="5248271" y="3473631"/>
            <a:chExt cx="1716434" cy="1974797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C057999-9B8B-0BF7-7AB7-19D8F017F63E}"/>
                </a:ext>
              </a:extLst>
            </p:cNvPr>
            <p:cNvSpPr/>
            <p:nvPr/>
          </p:nvSpPr>
          <p:spPr>
            <a:xfrm>
              <a:off x="5248271" y="3474865"/>
              <a:ext cx="428925" cy="428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B023D8B-4784-C753-226D-24D3D774A871}"/>
                </a:ext>
              </a:extLst>
            </p:cNvPr>
            <p:cNvSpPr/>
            <p:nvPr/>
          </p:nvSpPr>
          <p:spPr>
            <a:xfrm>
              <a:off x="6535780" y="3473631"/>
              <a:ext cx="428925" cy="42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725F6EB-965D-92E8-6242-67C01F28F37C}"/>
                </a:ext>
              </a:extLst>
            </p:cNvPr>
            <p:cNvSpPr/>
            <p:nvPr/>
          </p:nvSpPr>
          <p:spPr>
            <a:xfrm>
              <a:off x="5673809" y="3473631"/>
              <a:ext cx="428925" cy="42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25D5715-4634-349F-5D61-45F74B9049F3}"/>
                </a:ext>
              </a:extLst>
            </p:cNvPr>
            <p:cNvSpPr/>
            <p:nvPr/>
          </p:nvSpPr>
          <p:spPr>
            <a:xfrm>
              <a:off x="6104767" y="3473631"/>
              <a:ext cx="428925" cy="42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05AE7AF-C326-CB32-FC15-103C65981C51}"/>
                </a:ext>
              </a:extLst>
            </p:cNvPr>
            <p:cNvSpPr/>
            <p:nvPr/>
          </p:nvSpPr>
          <p:spPr>
            <a:xfrm>
              <a:off x="5886892" y="4114946"/>
              <a:ext cx="428925" cy="42892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+</a:t>
              </a:r>
              <a:endParaRPr kumimoji="1" lang="zh-CN" altLang="en-US" dirty="0"/>
            </a:p>
          </p:txBody>
        </p: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71F157DB-E1B9-C8EA-2D60-9578A3743FB5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5879078" y="3902556"/>
              <a:ext cx="222277" cy="212390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93328456-A9E0-942E-AD93-D6236EEEB976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6101355" y="3902556"/>
              <a:ext cx="208736" cy="212390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2BA9C873-5B25-4F35-F64D-BC58E88E52F7}"/>
                </a:ext>
              </a:extLst>
            </p:cNvPr>
            <p:cNvCxnSpPr>
              <a:cxnSpLocks/>
            </p:cNvCxnSpPr>
            <p:nvPr/>
          </p:nvCxnSpPr>
          <p:spPr>
            <a:xfrm>
              <a:off x="6102384" y="4549069"/>
              <a:ext cx="0" cy="899359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AAA27E-70B1-9B00-10BF-52CFD027D942}"/>
                </a:ext>
              </a:extLst>
            </p:cNvPr>
            <p:cNvSpPr/>
            <p:nvPr/>
          </p:nvSpPr>
          <p:spPr>
            <a:xfrm>
              <a:off x="5674854" y="3474865"/>
              <a:ext cx="428925" cy="42892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33F2F8B-9893-2610-709D-1EFFC52C7E0B}"/>
                </a:ext>
              </a:extLst>
            </p:cNvPr>
            <p:cNvSpPr/>
            <p:nvPr/>
          </p:nvSpPr>
          <p:spPr>
            <a:xfrm>
              <a:off x="6105812" y="3474865"/>
              <a:ext cx="428925" cy="42892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FA6DC41-26FB-5341-0FEB-83113E1E3764}"/>
                </a:ext>
              </a:extLst>
            </p:cNvPr>
            <p:cNvSpPr/>
            <p:nvPr/>
          </p:nvSpPr>
          <p:spPr>
            <a:xfrm>
              <a:off x="6528272" y="3473631"/>
              <a:ext cx="428925" cy="428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2890B192-C176-65FC-98A8-AF059125EF37}"/>
                </a:ext>
              </a:extLst>
            </p:cNvPr>
            <p:cNvCxnSpPr>
              <a:cxnSpLocks/>
            </p:cNvCxnSpPr>
            <p:nvPr/>
          </p:nvCxnSpPr>
          <p:spPr>
            <a:xfrm>
              <a:off x="6738382" y="3902556"/>
              <a:ext cx="0" cy="1545872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线箭头连接符 80">
              <a:extLst>
                <a:ext uri="{FF2B5EF4-FFF2-40B4-BE49-F238E27FC236}">
                  <a16:creationId xmlns:a16="http://schemas.microsoft.com/office/drawing/2014/main" id="{0A522352-ED6D-8A59-F145-91E6A5139AC3}"/>
                </a:ext>
              </a:extLst>
            </p:cNvPr>
            <p:cNvCxnSpPr>
              <a:cxnSpLocks/>
            </p:cNvCxnSpPr>
            <p:nvPr/>
          </p:nvCxnSpPr>
          <p:spPr>
            <a:xfrm>
              <a:off x="5462733" y="3902556"/>
              <a:ext cx="0" cy="1545872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96344F8-AE71-513A-A091-5D28E4E2B82A}"/>
              </a:ext>
            </a:extLst>
          </p:cNvPr>
          <p:cNvGrpSpPr/>
          <p:nvPr/>
        </p:nvGrpSpPr>
        <p:grpSpPr>
          <a:xfrm>
            <a:off x="8233021" y="3473631"/>
            <a:ext cx="1722161" cy="1974797"/>
            <a:chOff x="8233021" y="3473631"/>
            <a:chExt cx="1722161" cy="19747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DBB2511-CF8B-E1E6-E736-275574A6F45E}"/>
                </a:ext>
              </a:extLst>
            </p:cNvPr>
            <p:cNvSpPr/>
            <p:nvPr/>
          </p:nvSpPr>
          <p:spPr>
            <a:xfrm>
              <a:off x="8233021" y="3474865"/>
              <a:ext cx="428925" cy="428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16C9CE9-958D-CE05-20E1-2EE9B3508720}"/>
                </a:ext>
              </a:extLst>
            </p:cNvPr>
            <p:cNvSpPr/>
            <p:nvPr/>
          </p:nvSpPr>
          <p:spPr>
            <a:xfrm>
              <a:off x="9520530" y="3473631"/>
              <a:ext cx="428925" cy="42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9C2911-D261-B86D-4D98-B934551F4AF8}"/>
                </a:ext>
              </a:extLst>
            </p:cNvPr>
            <p:cNvSpPr/>
            <p:nvPr/>
          </p:nvSpPr>
          <p:spPr>
            <a:xfrm>
              <a:off x="8658559" y="3473631"/>
              <a:ext cx="428925" cy="42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5B2CED9-6408-02F3-C061-1089853428E0}"/>
                </a:ext>
              </a:extLst>
            </p:cNvPr>
            <p:cNvSpPr/>
            <p:nvPr/>
          </p:nvSpPr>
          <p:spPr>
            <a:xfrm>
              <a:off x="9089517" y="3473631"/>
              <a:ext cx="428925" cy="42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9176115-8C19-D887-CFE8-A285771F9E0F}"/>
                </a:ext>
              </a:extLst>
            </p:cNvPr>
            <p:cNvSpPr/>
            <p:nvPr/>
          </p:nvSpPr>
          <p:spPr>
            <a:xfrm>
              <a:off x="8882682" y="4114946"/>
              <a:ext cx="428925" cy="42892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+</a:t>
              </a:r>
              <a:endParaRPr kumimoji="1"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2A2B7E8-9EC6-02BA-FE57-A69A0F7089A8}"/>
                </a:ext>
              </a:extLst>
            </p:cNvPr>
            <p:cNvSpPr/>
            <p:nvPr/>
          </p:nvSpPr>
          <p:spPr>
            <a:xfrm>
              <a:off x="9526257" y="4773169"/>
              <a:ext cx="428925" cy="42892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+</a:t>
              </a:r>
              <a:endParaRPr kumimoji="1" lang="zh-CN" altLang="en-US" dirty="0"/>
            </a:p>
          </p:txBody>
        </p: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DAF1F734-5DE5-AE2F-DB43-CBCC3496BFA1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8874868" y="3902556"/>
              <a:ext cx="222277" cy="212390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5B143A28-E33A-BAA2-76FD-E08B7DEC4B67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9097145" y="3902556"/>
              <a:ext cx="208736" cy="212390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D6FE0418-661D-4D4B-2D14-19BCC5805A59}"/>
                </a:ext>
              </a:extLst>
            </p:cNvPr>
            <p:cNvCxnSpPr>
              <a:cxnSpLocks/>
              <a:stCxn id="65" idx="2"/>
              <a:endCxn id="67" idx="0"/>
            </p:cNvCxnSpPr>
            <p:nvPr/>
          </p:nvCxnSpPr>
          <p:spPr>
            <a:xfrm>
              <a:off x="9097145" y="4543871"/>
              <a:ext cx="643575" cy="229298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623E48E2-8F36-74F6-2DFD-50F17B615306}"/>
                </a:ext>
              </a:extLst>
            </p:cNvPr>
            <p:cNvCxnSpPr>
              <a:cxnSpLocks/>
              <a:stCxn id="77" idx="2"/>
              <a:endCxn id="67" idx="0"/>
            </p:cNvCxnSpPr>
            <p:nvPr/>
          </p:nvCxnSpPr>
          <p:spPr>
            <a:xfrm>
              <a:off x="9727485" y="3902556"/>
              <a:ext cx="13235" cy="870613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1793A7F6-3E65-89BD-6FEA-446ADF4E2F26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9740720" y="5202094"/>
              <a:ext cx="940" cy="246334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CF4CBFC-72E0-ED05-FD16-3DBD99C35C5C}"/>
                </a:ext>
              </a:extLst>
            </p:cNvPr>
            <p:cNvSpPr/>
            <p:nvPr/>
          </p:nvSpPr>
          <p:spPr>
            <a:xfrm>
              <a:off x="8659604" y="3474865"/>
              <a:ext cx="428925" cy="42892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79D467C-A26E-02A4-60AE-5C65A75D652F}"/>
                </a:ext>
              </a:extLst>
            </p:cNvPr>
            <p:cNvSpPr/>
            <p:nvPr/>
          </p:nvSpPr>
          <p:spPr>
            <a:xfrm>
              <a:off x="9090562" y="3474865"/>
              <a:ext cx="428925" cy="42892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EDF1C39-38C4-FA3F-36F8-0054B6E21BFA}"/>
                </a:ext>
              </a:extLst>
            </p:cNvPr>
            <p:cNvSpPr/>
            <p:nvPr/>
          </p:nvSpPr>
          <p:spPr>
            <a:xfrm>
              <a:off x="9513022" y="3473631"/>
              <a:ext cx="428925" cy="42892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EF1F2D02-E9CE-872D-AC1E-71A4D7C6D892}"/>
                </a:ext>
              </a:extLst>
            </p:cNvPr>
            <p:cNvCxnSpPr>
              <a:cxnSpLocks/>
            </p:cNvCxnSpPr>
            <p:nvPr/>
          </p:nvCxnSpPr>
          <p:spPr>
            <a:xfrm>
              <a:off x="8445882" y="3902556"/>
              <a:ext cx="0" cy="1545872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4199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9FB66-4DB8-946B-2F78-7B506A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Hint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43C72EF-A919-70A4-B285-FCF7C0394E68}"/>
              </a:ext>
            </a:extLst>
          </p:cNvPr>
          <p:cNvSpPr txBox="1">
            <a:spLocks/>
          </p:cNvSpPr>
          <p:nvPr/>
        </p:nvSpPr>
        <p:spPr>
          <a:xfrm>
            <a:off x="1024128" y="1874338"/>
            <a:ext cx="9720073" cy="8692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en-US" altLang="zh-CN" dirty="0"/>
              <a:t> Level-1: Flexible Reduction with O(</a:t>
            </a:r>
            <a:r>
              <a:rPr kumimoji="1" lang="en-US" altLang="zh-CN" dirty="0" err="1"/>
              <a:t>nlogn</a:t>
            </a:r>
            <a:r>
              <a:rPr kumimoji="1" lang="en-US" altLang="zh-CN" dirty="0"/>
              <a:t>) adders, depth O(</a:t>
            </a:r>
            <a:r>
              <a:rPr kumimoji="1" lang="en-US" altLang="zh-CN" dirty="0" err="1"/>
              <a:t>logn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5A1F0-A560-8225-C181-A5FCE7C55791}"/>
              </a:ext>
            </a:extLst>
          </p:cNvPr>
          <p:cNvSpPr txBox="1"/>
          <p:nvPr/>
        </p:nvSpPr>
        <p:spPr>
          <a:xfrm>
            <a:off x="1092994" y="246544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/>
              <a:t>Results of Mul</a:t>
            </a:r>
            <a:endParaRPr kumimoji="1"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D7B1108-2735-1DB3-A377-154CFF99B352}"/>
              </a:ext>
            </a:extLst>
          </p:cNvPr>
          <p:cNvSpPr/>
          <p:nvPr/>
        </p:nvSpPr>
        <p:spPr>
          <a:xfrm>
            <a:off x="2712582" y="2435651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531EBD3-27D3-FA1F-9B0E-F71457D03010}"/>
              </a:ext>
            </a:extLst>
          </p:cNvPr>
          <p:cNvSpPr/>
          <p:nvPr/>
        </p:nvSpPr>
        <p:spPr>
          <a:xfrm>
            <a:off x="3141567" y="2435651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971C23D-2B6F-5001-E5E6-6B96C868A2C9}"/>
              </a:ext>
            </a:extLst>
          </p:cNvPr>
          <p:cNvSpPr/>
          <p:nvPr/>
        </p:nvSpPr>
        <p:spPr>
          <a:xfrm>
            <a:off x="3564027" y="2435651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BF950D2-F373-4613-0E60-6D566FB2922F}"/>
              </a:ext>
            </a:extLst>
          </p:cNvPr>
          <p:cNvSpPr/>
          <p:nvPr/>
        </p:nvSpPr>
        <p:spPr>
          <a:xfrm>
            <a:off x="3992951" y="2435651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AF8F772-5585-D685-D0E7-791251294EFF}"/>
              </a:ext>
            </a:extLst>
          </p:cNvPr>
          <p:cNvSpPr/>
          <p:nvPr/>
        </p:nvSpPr>
        <p:spPr>
          <a:xfrm>
            <a:off x="2712582" y="3189452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17A589-533A-893B-2B39-6BA710BC9F8C}"/>
              </a:ext>
            </a:extLst>
          </p:cNvPr>
          <p:cNvSpPr/>
          <p:nvPr/>
        </p:nvSpPr>
        <p:spPr>
          <a:xfrm>
            <a:off x="3141567" y="3189452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66E2948-AD92-B999-9C01-4960FFA539AF}"/>
              </a:ext>
            </a:extLst>
          </p:cNvPr>
          <p:cNvSpPr/>
          <p:nvPr/>
        </p:nvSpPr>
        <p:spPr>
          <a:xfrm>
            <a:off x="3564027" y="3189452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12AEA86-C290-6BD5-E6B8-B6FFEFD04121}"/>
              </a:ext>
            </a:extLst>
          </p:cNvPr>
          <p:cNvSpPr/>
          <p:nvPr/>
        </p:nvSpPr>
        <p:spPr>
          <a:xfrm>
            <a:off x="3992951" y="3189452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CDFC59F1-C631-E9FF-97E4-AFC82A2995F4}"/>
              </a:ext>
            </a:extLst>
          </p:cNvPr>
          <p:cNvCxnSpPr>
            <a:cxnSpLocks/>
            <a:stCxn id="124" idx="2"/>
            <a:endCxn id="128" idx="0"/>
          </p:cNvCxnSpPr>
          <p:nvPr/>
        </p:nvCxnSpPr>
        <p:spPr>
          <a:xfrm>
            <a:off x="2927045" y="2864576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B36C2177-1B23-262F-DF1E-193F6F73169C}"/>
              </a:ext>
            </a:extLst>
          </p:cNvPr>
          <p:cNvCxnSpPr>
            <a:cxnSpLocks/>
            <a:stCxn id="125" idx="2"/>
            <a:endCxn id="129" idx="0"/>
          </p:cNvCxnSpPr>
          <p:nvPr/>
        </p:nvCxnSpPr>
        <p:spPr>
          <a:xfrm>
            <a:off x="3356030" y="2864576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4A0A85E1-BCA1-BF32-2496-855E3BABC512}"/>
              </a:ext>
            </a:extLst>
          </p:cNvPr>
          <p:cNvCxnSpPr>
            <a:cxnSpLocks/>
            <a:stCxn id="126" idx="2"/>
            <a:endCxn id="130" idx="0"/>
          </p:cNvCxnSpPr>
          <p:nvPr/>
        </p:nvCxnSpPr>
        <p:spPr>
          <a:xfrm>
            <a:off x="3778490" y="2864576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8DDE7CFE-2589-7034-993D-98B71D59EDFC}"/>
              </a:ext>
            </a:extLst>
          </p:cNvPr>
          <p:cNvCxnSpPr>
            <a:cxnSpLocks/>
            <a:stCxn id="127" idx="2"/>
            <a:endCxn id="131" idx="0"/>
          </p:cNvCxnSpPr>
          <p:nvPr/>
        </p:nvCxnSpPr>
        <p:spPr>
          <a:xfrm>
            <a:off x="4207414" y="2864576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7108E1B2-49B4-0347-A198-FB25103F2C68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>
            <a:off x="2927045" y="2864576"/>
            <a:ext cx="428985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1A237929-02BF-FB36-91A5-AE9756065096}"/>
              </a:ext>
            </a:extLst>
          </p:cNvPr>
          <p:cNvCxnSpPr>
            <a:cxnSpLocks/>
          </p:cNvCxnSpPr>
          <p:nvPr/>
        </p:nvCxnSpPr>
        <p:spPr>
          <a:xfrm>
            <a:off x="2927045" y="2864576"/>
            <a:ext cx="428985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8B031BAE-86D0-9996-5E76-92B3116BDC3F}"/>
              </a:ext>
            </a:extLst>
          </p:cNvPr>
          <p:cNvCxnSpPr>
            <a:cxnSpLocks/>
            <a:stCxn id="125" idx="2"/>
            <a:endCxn id="130" idx="0"/>
          </p:cNvCxnSpPr>
          <p:nvPr/>
        </p:nvCxnSpPr>
        <p:spPr>
          <a:xfrm>
            <a:off x="3356030" y="2864576"/>
            <a:ext cx="42246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3143904F-31CC-8699-D5E6-6C98630507B4}"/>
              </a:ext>
            </a:extLst>
          </p:cNvPr>
          <p:cNvCxnSpPr>
            <a:cxnSpLocks/>
          </p:cNvCxnSpPr>
          <p:nvPr/>
        </p:nvCxnSpPr>
        <p:spPr>
          <a:xfrm>
            <a:off x="3785015" y="2864576"/>
            <a:ext cx="42246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A65E0580-66BD-C574-CCD1-CA0A86A074A0}"/>
              </a:ext>
            </a:extLst>
          </p:cNvPr>
          <p:cNvCxnSpPr>
            <a:cxnSpLocks/>
            <a:stCxn id="128" idx="2"/>
            <a:endCxn id="166" idx="0"/>
          </p:cNvCxnSpPr>
          <p:nvPr/>
        </p:nvCxnSpPr>
        <p:spPr>
          <a:xfrm>
            <a:off x="2927045" y="3618377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E07F14A3-2FB2-77C6-61E5-ACDEB4B5BA58}"/>
              </a:ext>
            </a:extLst>
          </p:cNvPr>
          <p:cNvSpPr/>
          <p:nvPr/>
        </p:nvSpPr>
        <p:spPr>
          <a:xfrm>
            <a:off x="2712582" y="394325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1BC5A6C4-0053-83FE-8B23-113DF5708290}"/>
              </a:ext>
            </a:extLst>
          </p:cNvPr>
          <p:cNvSpPr/>
          <p:nvPr/>
        </p:nvSpPr>
        <p:spPr>
          <a:xfrm>
            <a:off x="3141567" y="394325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F4D73D1C-2D15-E217-4AA7-740F9D764DFF}"/>
              </a:ext>
            </a:extLst>
          </p:cNvPr>
          <p:cNvSpPr/>
          <p:nvPr/>
        </p:nvSpPr>
        <p:spPr>
          <a:xfrm>
            <a:off x="3564027" y="394325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E82798B2-E071-04A7-FFC8-31064B46292D}"/>
              </a:ext>
            </a:extLst>
          </p:cNvPr>
          <p:cNvSpPr/>
          <p:nvPr/>
        </p:nvSpPr>
        <p:spPr>
          <a:xfrm>
            <a:off x="3992951" y="394325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FA882B71-FA83-BD55-7671-A0BED2D6A3DF}"/>
              </a:ext>
            </a:extLst>
          </p:cNvPr>
          <p:cNvCxnSpPr>
            <a:cxnSpLocks/>
            <a:stCxn id="129" idx="2"/>
            <a:endCxn id="167" idx="0"/>
          </p:cNvCxnSpPr>
          <p:nvPr/>
        </p:nvCxnSpPr>
        <p:spPr>
          <a:xfrm>
            <a:off x="3356030" y="3618377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AC48AAFE-7159-1A52-0FEB-1103F1F8C309}"/>
              </a:ext>
            </a:extLst>
          </p:cNvPr>
          <p:cNvCxnSpPr>
            <a:cxnSpLocks/>
          </p:cNvCxnSpPr>
          <p:nvPr/>
        </p:nvCxnSpPr>
        <p:spPr>
          <a:xfrm>
            <a:off x="3785015" y="3618377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5DBAFF17-BF09-8CE3-1DC3-661D4630CC4E}"/>
              </a:ext>
            </a:extLst>
          </p:cNvPr>
          <p:cNvCxnSpPr>
            <a:cxnSpLocks/>
          </p:cNvCxnSpPr>
          <p:nvPr/>
        </p:nvCxnSpPr>
        <p:spPr>
          <a:xfrm>
            <a:off x="4214000" y="3618377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6623A419-25E6-632B-0746-AAB64D61175D}"/>
              </a:ext>
            </a:extLst>
          </p:cNvPr>
          <p:cNvCxnSpPr>
            <a:cxnSpLocks/>
            <a:stCxn id="128" idx="2"/>
            <a:endCxn id="168" idx="0"/>
          </p:cNvCxnSpPr>
          <p:nvPr/>
        </p:nvCxnSpPr>
        <p:spPr>
          <a:xfrm>
            <a:off x="2927045" y="3618377"/>
            <a:ext cx="851445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E52FF223-DC92-0C81-81FA-44E02261DA13}"/>
              </a:ext>
            </a:extLst>
          </p:cNvPr>
          <p:cNvCxnSpPr>
            <a:cxnSpLocks/>
            <a:stCxn id="129" idx="2"/>
            <a:endCxn id="169" idx="0"/>
          </p:cNvCxnSpPr>
          <p:nvPr/>
        </p:nvCxnSpPr>
        <p:spPr>
          <a:xfrm>
            <a:off x="3356030" y="3618377"/>
            <a:ext cx="851384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777E719E-CF65-9D5D-D381-B7302EC48730}"/>
              </a:ext>
            </a:extLst>
          </p:cNvPr>
          <p:cNvSpPr/>
          <p:nvPr/>
        </p:nvSpPr>
        <p:spPr>
          <a:xfrm>
            <a:off x="2712582" y="469936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F2A1B01D-A5FF-3401-FF3D-807FAD7DD31E}"/>
              </a:ext>
            </a:extLst>
          </p:cNvPr>
          <p:cNvSpPr/>
          <p:nvPr/>
        </p:nvSpPr>
        <p:spPr>
          <a:xfrm>
            <a:off x="3141567" y="469936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6F6882-0CBA-012C-2682-CE21EB314D24}"/>
              </a:ext>
            </a:extLst>
          </p:cNvPr>
          <p:cNvSpPr/>
          <p:nvPr/>
        </p:nvSpPr>
        <p:spPr>
          <a:xfrm>
            <a:off x="3564027" y="469936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1D9FF91-7FB7-37CF-C10C-5D579E034CA9}"/>
              </a:ext>
            </a:extLst>
          </p:cNvPr>
          <p:cNvSpPr/>
          <p:nvPr/>
        </p:nvSpPr>
        <p:spPr>
          <a:xfrm>
            <a:off x="3992951" y="469936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93FB700-3B19-64C8-70BB-0F923B9A6230}"/>
              </a:ext>
            </a:extLst>
          </p:cNvPr>
          <p:cNvCxnSpPr>
            <a:cxnSpLocks/>
            <a:stCxn id="166" idx="2"/>
            <a:endCxn id="187" idx="0"/>
          </p:cNvCxnSpPr>
          <p:nvPr/>
        </p:nvCxnSpPr>
        <p:spPr>
          <a:xfrm>
            <a:off x="2927045" y="4372178"/>
            <a:ext cx="0" cy="327185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27D87615-126C-A7F6-24A8-647ACDD6480B}"/>
              </a:ext>
            </a:extLst>
          </p:cNvPr>
          <p:cNvCxnSpPr>
            <a:cxnSpLocks/>
            <a:stCxn id="167" idx="2"/>
            <a:endCxn id="188" idx="0"/>
          </p:cNvCxnSpPr>
          <p:nvPr/>
        </p:nvCxnSpPr>
        <p:spPr>
          <a:xfrm>
            <a:off x="3356030" y="4372178"/>
            <a:ext cx="0" cy="327185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7" name="直线箭头连接符 196">
            <a:extLst>
              <a:ext uri="{FF2B5EF4-FFF2-40B4-BE49-F238E27FC236}">
                <a16:creationId xmlns:a16="http://schemas.microsoft.com/office/drawing/2014/main" id="{83D00F8D-D8DC-BDF0-CACD-52CDB897140B}"/>
              </a:ext>
            </a:extLst>
          </p:cNvPr>
          <p:cNvCxnSpPr>
            <a:cxnSpLocks/>
            <a:stCxn id="168" idx="2"/>
            <a:endCxn id="189" idx="0"/>
          </p:cNvCxnSpPr>
          <p:nvPr/>
        </p:nvCxnSpPr>
        <p:spPr>
          <a:xfrm>
            <a:off x="3778490" y="4372178"/>
            <a:ext cx="0" cy="327185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F7F165AE-D8A8-AEEA-43EE-D093A19D535E}"/>
              </a:ext>
            </a:extLst>
          </p:cNvPr>
          <p:cNvCxnSpPr>
            <a:cxnSpLocks/>
            <a:stCxn id="169" idx="2"/>
            <a:endCxn id="190" idx="0"/>
          </p:cNvCxnSpPr>
          <p:nvPr/>
        </p:nvCxnSpPr>
        <p:spPr>
          <a:xfrm>
            <a:off x="4207414" y="4372178"/>
            <a:ext cx="0" cy="327185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F6F689CA-93FD-E503-6E9C-96CB22E6AC52}"/>
              </a:ext>
            </a:extLst>
          </p:cNvPr>
          <p:cNvCxnSpPr>
            <a:cxnSpLocks/>
            <a:stCxn id="166" idx="2"/>
            <a:endCxn id="190" idx="0"/>
          </p:cNvCxnSpPr>
          <p:nvPr/>
        </p:nvCxnSpPr>
        <p:spPr>
          <a:xfrm>
            <a:off x="2927045" y="4372178"/>
            <a:ext cx="1280369" cy="327185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5" name="矩形 284">
            <a:extLst>
              <a:ext uri="{FF2B5EF4-FFF2-40B4-BE49-F238E27FC236}">
                <a16:creationId xmlns:a16="http://schemas.microsoft.com/office/drawing/2014/main" id="{65DF76B1-370C-E02A-25D4-D81F9E991964}"/>
              </a:ext>
            </a:extLst>
          </p:cNvPr>
          <p:cNvSpPr/>
          <p:nvPr/>
        </p:nvSpPr>
        <p:spPr>
          <a:xfrm>
            <a:off x="2712582" y="545547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3EC00B0D-0330-D0E2-CFB7-920D15A7E9D5}"/>
              </a:ext>
            </a:extLst>
          </p:cNvPr>
          <p:cNvSpPr/>
          <p:nvPr/>
        </p:nvSpPr>
        <p:spPr>
          <a:xfrm>
            <a:off x="3141567" y="545547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BBBE1520-0CCD-89C8-1EB0-3B3ADA39BACD}"/>
              </a:ext>
            </a:extLst>
          </p:cNvPr>
          <p:cNvSpPr/>
          <p:nvPr/>
        </p:nvSpPr>
        <p:spPr>
          <a:xfrm>
            <a:off x="3564027" y="545547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ED437449-8289-0988-C8FE-97E3289C8927}"/>
              </a:ext>
            </a:extLst>
          </p:cNvPr>
          <p:cNvSpPr/>
          <p:nvPr/>
        </p:nvSpPr>
        <p:spPr>
          <a:xfrm>
            <a:off x="3992951" y="545547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289" name="直线箭头连接符 288">
            <a:extLst>
              <a:ext uri="{FF2B5EF4-FFF2-40B4-BE49-F238E27FC236}">
                <a16:creationId xmlns:a16="http://schemas.microsoft.com/office/drawing/2014/main" id="{07894F52-F216-288C-EB2A-50EE63874480}"/>
              </a:ext>
            </a:extLst>
          </p:cNvPr>
          <p:cNvCxnSpPr>
            <a:cxnSpLocks/>
            <a:stCxn id="187" idx="2"/>
            <a:endCxn id="285" idx="0"/>
          </p:cNvCxnSpPr>
          <p:nvPr/>
        </p:nvCxnSpPr>
        <p:spPr>
          <a:xfrm>
            <a:off x="2927045" y="5128288"/>
            <a:ext cx="0" cy="327185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2" name="直线箭头连接符 291">
            <a:extLst>
              <a:ext uri="{FF2B5EF4-FFF2-40B4-BE49-F238E27FC236}">
                <a16:creationId xmlns:a16="http://schemas.microsoft.com/office/drawing/2014/main" id="{8CB1ECAC-CCBC-BAE8-B350-C77C4E5BCF37}"/>
              </a:ext>
            </a:extLst>
          </p:cNvPr>
          <p:cNvCxnSpPr>
            <a:cxnSpLocks/>
            <a:stCxn id="188" idx="2"/>
            <a:endCxn id="286" idx="0"/>
          </p:cNvCxnSpPr>
          <p:nvPr/>
        </p:nvCxnSpPr>
        <p:spPr>
          <a:xfrm>
            <a:off x="3356030" y="5128288"/>
            <a:ext cx="0" cy="327185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5" name="直线箭头连接符 294">
            <a:extLst>
              <a:ext uri="{FF2B5EF4-FFF2-40B4-BE49-F238E27FC236}">
                <a16:creationId xmlns:a16="http://schemas.microsoft.com/office/drawing/2014/main" id="{846BEE9E-8F39-C594-8D98-6FD74F7C5AF5}"/>
              </a:ext>
            </a:extLst>
          </p:cNvPr>
          <p:cNvCxnSpPr>
            <a:cxnSpLocks/>
          </p:cNvCxnSpPr>
          <p:nvPr/>
        </p:nvCxnSpPr>
        <p:spPr>
          <a:xfrm>
            <a:off x="3785015" y="5128288"/>
            <a:ext cx="0" cy="327185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9C4B0F08-8E0C-59AD-C73E-19DDF9FC445F}"/>
              </a:ext>
            </a:extLst>
          </p:cNvPr>
          <p:cNvCxnSpPr>
            <a:cxnSpLocks/>
          </p:cNvCxnSpPr>
          <p:nvPr/>
        </p:nvCxnSpPr>
        <p:spPr>
          <a:xfrm>
            <a:off x="4214000" y="5128288"/>
            <a:ext cx="0" cy="327185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7" name="文本框 296">
            <a:extLst>
              <a:ext uri="{FF2B5EF4-FFF2-40B4-BE49-F238E27FC236}">
                <a16:creationId xmlns:a16="http://schemas.microsoft.com/office/drawing/2014/main" id="{F849BB38-DA81-3278-AE07-5393330153AD}"/>
              </a:ext>
            </a:extLst>
          </p:cNvPr>
          <p:cNvSpPr txBox="1"/>
          <p:nvPr/>
        </p:nvSpPr>
        <p:spPr>
          <a:xfrm>
            <a:off x="893516" y="5455405"/>
            <a:ext cx="163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/>
              <a:t>Reduction Result</a:t>
            </a:r>
            <a:endParaRPr kumimoji="1" lang="zh-CN" altLang="en-US" dirty="0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17626D1C-7580-D68E-1841-7517A5F24D64}"/>
              </a:ext>
            </a:extLst>
          </p:cNvPr>
          <p:cNvSpPr/>
          <p:nvPr/>
        </p:nvSpPr>
        <p:spPr>
          <a:xfrm>
            <a:off x="5243899" y="2435651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741001EF-E13B-4D73-B1F2-67B19616F624}"/>
              </a:ext>
            </a:extLst>
          </p:cNvPr>
          <p:cNvSpPr/>
          <p:nvPr/>
        </p:nvSpPr>
        <p:spPr>
          <a:xfrm>
            <a:off x="5672884" y="2435651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EBFFE793-CDFC-3375-E719-A3E9300577EC}"/>
              </a:ext>
            </a:extLst>
          </p:cNvPr>
          <p:cNvSpPr/>
          <p:nvPr/>
        </p:nvSpPr>
        <p:spPr>
          <a:xfrm>
            <a:off x="6095344" y="2435651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2F8EE203-CD36-B620-C3D5-7A8D0768F3D8}"/>
              </a:ext>
            </a:extLst>
          </p:cNvPr>
          <p:cNvSpPr/>
          <p:nvPr/>
        </p:nvSpPr>
        <p:spPr>
          <a:xfrm>
            <a:off x="6524268" y="2435651"/>
            <a:ext cx="428925" cy="428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2E153765-4F0A-9AC2-9F7F-76B17BC79706}"/>
              </a:ext>
            </a:extLst>
          </p:cNvPr>
          <p:cNvSpPr/>
          <p:nvPr/>
        </p:nvSpPr>
        <p:spPr>
          <a:xfrm>
            <a:off x="5243899" y="3189452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871E6EEF-C9AD-07E2-F1BD-DEB91662FCF2}"/>
              </a:ext>
            </a:extLst>
          </p:cNvPr>
          <p:cNvSpPr/>
          <p:nvPr/>
        </p:nvSpPr>
        <p:spPr>
          <a:xfrm>
            <a:off x="5672884" y="3189452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C8A33FF1-96BA-DD37-7985-49B351B63477}"/>
              </a:ext>
            </a:extLst>
          </p:cNvPr>
          <p:cNvSpPr/>
          <p:nvPr/>
        </p:nvSpPr>
        <p:spPr>
          <a:xfrm>
            <a:off x="6095344" y="3189452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C4C6A1D9-649A-2268-410A-3618D683AE83}"/>
              </a:ext>
            </a:extLst>
          </p:cNvPr>
          <p:cNvSpPr/>
          <p:nvPr/>
        </p:nvSpPr>
        <p:spPr>
          <a:xfrm>
            <a:off x="6524268" y="3189452"/>
            <a:ext cx="428925" cy="428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cxnSp>
        <p:nvCxnSpPr>
          <p:cNvPr id="306" name="直线箭头连接符 305">
            <a:extLst>
              <a:ext uri="{FF2B5EF4-FFF2-40B4-BE49-F238E27FC236}">
                <a16:creationId xmlns:a16="http://schemas.microsoft.com/office/drawing/2014/main" id="{A8B3982A-3D61-B3F5-864E-7673E66EC575}"/>
              </a:ext>
            </a:extLst>
          </p:cNvPr>
          <p:cNvCxnSpPr>
            <a:cxnSpLocks/>
            <a:stCxn id="298" idx="2"/>
            <a:endCxn id="302" idx="0"/>
          </p:cNvCxnSpPr>
          <p:nvPr/>
        </p:nvCxnSpPr>
        <p:spPr>
          <a:xfrm>
            <a:off x="5458362" y="2864576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BABA713C-45F4-E490-34B5-5840B406AAB8}"/>
              </a:ext>
            </a:extLst>
          </p:cNvPr>
          <p:cNvCxnSpPr>
            <a:cxnSpLocks/>
            <a:stCxn id="299" idx="2"/>
            <a:endCxn id="303" idx="0"/>
          </p:cNvCxnSpPr>
          <p:nvPr/>
        </p:nvCxnSpPr>
        <p:spPr>
          <a:xfrm>
            <a:off x="5887347" y="2864576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0F02880D-5DB0-4548-1061-803998DA2FE6}"/>
              </a:ext>
            </a:extLst>
          </p:cNvPr>
          <p:cNvCxnSpPr>
            <a:cxnSpLocks/>
            <a:stCxn id="300" idx="2"/>
            <a:endCxn id="304" idx="0"/>
          </p:cNvCxnSpPr>
          <p:nvPr/>
        </p:nvCxnSpPr>
        <p:spPr>
          <a:xfrm>
            <a:off x="6309807" y="2864576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5BD0EF19-B473-487A-2EC9-BDF204D447C1}"/>
              </a:ext>
            </a:extLst>
          </p:cNvPr>
          <p:cNvCxnSpPr>
            <a:cxnSpLocks/>
            <a:stCxn id="301" idx="2"/>
            <a:endCxn id="305" idx="0"/>
          </p:cNvCxnSpPr>
          <p:nvPr/>
        </p:nvCxnSpPr>
        <p:spPr>
          <a:xfrm>
            <a:off x="6738731" y="2864576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BD90D27B-2733-1317-BFEB-458008766ED2}"/>
              </a:ext>
            </a:extLst>
          </p:cNvPr>
          <p:cNvCxnSpPr>
            <a:cxnSpLocks/>
            <a:stCxn id="298" idx="2"/>
            <a:endCxn id="303" idx="0"/>
          </p:cNvCxnSpPr>
          <p:nvPr/>
        </p:nvCxnSpPr>
        <p:spPr>
          <a:xfrm>
            <a:off x="5458362" y="2864576"/>
            <a:ext cx="428985" cy="324876"/>
          </a:xfrm>
          <a:prstGeom prst="straightConnector1">
            <a:avLst/>
          </a:prstGeom>
          <a:solidFill>
            <a:schemeClr val="accent3"/>
          </a:solidFill>
          <a:ln>
            <a:prstDash val="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2" name="直线箭头连接符 311">
            <a:extLst>
              <a:ext uri="{FF2B5EF4-FFF2-40B4-BE49-F238E27FC236}">
                <a16:creationId xmlns:a16="http://schemas.microsoft.com/office/drawing/2014/main" id="{D1B31F66-38C1-CB85-7D12-9C5FAA6CB883}"/>
              </a:ext>
            </a:extLst>
          </p:cNvPr>
          <p:cNvCxnSpPr>
            <a:cxnSpLocks/>
            <a:stCxn id="299" idx="2"/>
            <a:endCxn id="304" idx="0"/>
          </p:cNvCxnSpPr>
          <p:nvPr/>
        </p:nvCxnSpPr>
        <p:spPr>
          <a:xfrm>
            <a:off x="5887347" y="2864576"/>
            <a:ext cx="42246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3" name="直线箭头连接符 312">
            <a:extLst>
              <a:ext uri="{FF2B5EF4-FFF2-40B4-BE49-F238E27FC236}">
                <a16:creationId xmlns:a16="http://schemas.microsoft.com/office/drawing/2014/main" id="{7642E82A-A064-F7B0-2E67-207CD04CE465}"/>
              </a:ext>
            </a:extLst>
          </p:cNvPr>
          <p:cNvCxnSpPr>
            <a:cxnSpLocks/>
          </p:cNvCxnSpPr>
          <p:nvPr/>
        </p:nvCxnSpPr>
        <p:spPr>
          <a:xfrm>
            <a:off x="6316332" y="2864576"/>
            <a:ext cx="42246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直线箭头连接符 313">
            <a:extLst>
              <a:ext uri="{FF2B5EF4-FFF2-40B4-BE49-F238E27FC236}">
                <a16:creationId xmlns:a16="http://schemas.microsoft.com/office/drawing/2014/main" id="{FB8B1CEC-A860-3299-86AF-23251089AE65}"/>
              </a:ext>
            </a:extLst>
          </p:cNvPr>
          <p:cNvCxnSpPr>
            <a:cxnSpLocks/>
            <a:stCxn id="302" idx="2"/>
            <a:endCxn id="315" idx="0"/>
          </p:cNvCxnSpPr>
          <p:nvPr/>
        </p:nvCxnSpPr>
        <p:spPr>
          <a:xfrm>
            <a:off x="5458362" y="3618377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5" name="矩形 314">
            <a:extLst>
              <a:ext uri="{FF2B5EF4-FFF2-40B4-BE49-F238E27FC236}">
                <a16:creationId xmlns:a16="http://schemas.microsoft.com/office/drawing/2014/main" id="{9C1D981E-5A16-BFF5-3DBC-F384BB1EFF40}"/>
              </a:ext>
            </a:extLst>
          </p:cNvPr>
          <p:cNvSpPr/>
          <p:nvPr/>
        </p:nvSpPr>
        <p:spPr>
          <a:xfrm>
            <a:off x="5243899" y="394325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AD078059-3796-5936-F8E6-5FAC2AC88B55}"/>
              </a:ext>
            </a:extLst>
          </p:cNvPr>
          <p:cNvSpPr/>
          <p:nvPr/>
        </p:nvSpPr>
        <p:spPr>
          <a:xfrm>
            <a:off x="5672884" y="394325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D788567E-5681-DBFE-B22E-313FCA103A4C}"/>
              </a:ext>
            </a:extLst>
          </p:cNvPr>
          <p:cNvSpPr/>
          <p:nvPr/>
        </p:nvSpPr>
        <p:spPr>
          <a:xfrm>
            <a:off x="6095344" y="394325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EA49325E-A4B0-D498-CBD8-81723CF51343}"/>
              </a:ext>
            </a:extLst>
          </p:cNvPr>
          <p:cNvSpPr/>
          <p:nvPr/>
        </p:nvSpPr>
        <p:spPr>
          <a:xfrm>
            <a:off x="6524268" y="3943253"/>
            <a:ext cx="428925" cy="428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cxnSp>
        <p:nvCxnSpPr>
          <p:cNvPr id="319" name="直线箭头连接符 318">
            <a:extLst>
              <a:ext uri="{FF2B5EF4-FFF2-40B4-BE49-F238E27FC236}">
                <a16:creationId xmlns:a16="http://schemas.microsoft.com/office/drawing/2014/main" id="{D0D92133-AF60-2858-95E1-A17CAC8D511B}"/>
              </a:ext>
            </a:extLst>
          </p:cNvPr>
          <p:cNvCxnSpPr>
            <a:cxnSpLocks/>
            <a:stCxn id="303" idx="2"/>
            <a:endCxn id="316" idx="0"/>
          </p:cNvCxnSpPr>
          <p:nvPr/>
        </p:nvCxnSpPr>
        <p:spPr>
          <a:xfrm>
            <a:off x="5887347" y="3618377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0" name="直线箭头连接符 319">
            <a:extLst>
              <a:ext uri="{FF2B5EF4-FFF2-40B4-BE49-F238E27FC236}">
                <a16:creationId xmlns:a16="http://schemas.microsoft.com/office/drawing/2014/main" id="{A024044A-62C4-58EC-A1E1-F42E258AB7C5}"/>
              </a:ext>
            </a:extLst>
          </p:cNvPr>
          <p:cNvCxnSpPr>
            <a:cxnSpLocks/>
          </p:cNvCxnSpPr>
          <p:nvPr/>
        </p:nvCxnSpPr>
        <p:spPr>
          <a:xfrm>
            <a:off x="6316332" y="3618377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1" name="直线箭头连接符 320">
            <a:extLst>
              <a:ext uri="{FF2B5EF4-FFF2-40B4-BE49-F238E27FC236}">
                <a16:creationId xmlns:a16="http://schemas.microsoft.com/office/drawing/2014/main" id="{DDB1920A-FA8A-89D0-5BB6-EE80D0A7A0C5}"/>
              </a:ext>
            </a:extLst>
          </p:cNvPr>
          <p:cNvCxnSpPr>
            <a:cxnSpLocks/>
          </p:cNvCxnSpPr>
          <p:nvPr/>
        </p:nvCxnSpPr>
        <p:spPr>
          <a:xfrm>
            <a:off x="6745317" y="3618377"/>
            <a:ext cx="0" cy="324876"/>
          </a:xfrm>
          <a:prstGeom prst="straightConnector1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22" name="直线箭头连接符 321">
            <a:extLst>
              <a:ext uri="{FF2B5EF4-FFF2-40B4-BE49-F238E27FC236}">
                <a16:creationId xmlns:a16="http://schemas.microsoft.com/office/drawing/2014/main" id="{0F730936-0C0E-4419-552A-DA5C57ADEC8F}"/>
              </a:ext>
            </a:extLst>
          </p:cNvPr>
          <p:cNvCxnSpPr>
            <a:cxnSpLocks/>
            <a:stCxn id="302" idx="2"/>
            <a:endCxn id="317" idx="0"/>
          </p:cNvCxnSpPr>
          <p:nvPr/>
        </p:nvCxnSpPr>
        <p:spPr>
          <a:xfrm>
            <a:off x="5458362" y="3618377"/>
            <a:ext cx="851445" cy="324876"/>
          </a:xfrm>
          <a:prstGeom prst="straightConnector1">
            <a:avLst/>
          </a:prstGeom>
          <a:solidFill>
            <a:schemeClr val="accent3"/>
          </a:solidFill>
          <a:ln>
            <a:prstDash val="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3" name="直线箭头连接符 322">
            <a:extLst>
              <a:ext uri="{FF2B5EF4-FFF2-40B4-BE49-F238E27FC236}">
                <a16:creationId xmlns:a16="http://schemas.microsoft.com/office/drawing/2014/main" id="{5B8859F1-A7D3-2CAA-E855-CDB2EE3D42A7}"/>
              </a:ext>
            </a:extLst>
          </p:cNvPr>
          <p:cNvCxnSpPr>
            <a:cxnSpLocks/>
            <a:stCxn id="303" idx="2"/>
            <a:endCxn id="318" idx="0"/>
          </p:cNvCxnSpPr>
          <p:nvPr/>
        </p:nvCxnSpPr>
        <p:spPr>
          <a:xfrm>
            <a:off x="5887347" y="3618377"/>
            <a:ext cx="851384" cy="324876"/>
          </a:xfrm>
          <a:prstGeom prst="straightConnector1">
            <a:avLst/>
          </a:prstGeom>
          <a:solidFill>
            <a:schemeClr val="accent3"/>
          </a:solidFill>
          <a:ln>
            <a:prstDash val="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4" name="矩形 323">
            <a:extLst>
              <a:ext uri="{FF2B5EF4-FFF2-40B4-BE49-F238E27FC236}">
                <a16:creationId xmlns:a16="http://schemas.microsoft.com/office/drawing/2014/main" id="{E0376503-64B7-3F8F-CE13-316802B226C3}"/>
              </a:ext>
            </a:extLst>
          </p:cNvPr>
          <p:cNvSpPr/>
          <p:nvPr/>
        </p:nvSpPr>
        <p:spPr>
          <a:xfrm>
            <a:off x="5243899" y="469936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0AD05FC6-0CD2-5AD3-5414-8398A3FC2D4E}"/>
              </a:ext>
            </a:extLst>
          </p:cNvPr>
          <p:cNvSpPr/>
          <p:nvPr/>
        </p:nvSpPr>
        <p:spPr>
          <a:xfrm>
            <a:off x="5672884" y="469936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85DD6FF4-9BDB-B71B-4940-24164400671C}"/>
              </a:ext>
            </a:extLst>
          </p:cNvPr>
          <p:cNvSpPr/>
          <p:nvPr/>
        </p:nvSpPr>
        <p:spPr>
          <a:xfrm>
            <a:off x="6095344" y="469936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44C3FE81-8E87-3B1A-CE9B-0672A3E06952}"/>
              </a:ext>
            </a:extLst>
          </p:cNvPr>
          <p:cNvSpPr/>
          <p:nvPr/>
        </p:nvSpPr>
        <p:spPr>
          <a:xfrm>
            <a:off x="6524268" y="4699363"/>
            <a:ext cx="428925" cy="428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cxnSp>
        <p:nvCxnSpPr>
          <p:cNvPr id="328" name="直线箭头连接符 327">
            <a:extLst>
              <a:ext uri="{FF2B5EF4-FFF2-40B4-BE49-F238E27FC236}">
                <a16:creationId xmlns:a16="http://schemas.microsoft.com/office/drawing/2014/main" id="{14FB6AC6-CD3C-49FE-F007-94ABF6E82776}"/>
              </a:ext>
            </a:extLst>
          </p:cNvPr>
          <p:cNvCxnSpPr>
            <a:cxnSpLocks/>
            <a:stCxn id="315" idx="2"/>
            <a:endCxn id="324" idx="0"/>
          </p:cNvCxnSpPr>
          <p:nvPr/>
        </p:nvCxnSpPr>
        <p:spPr>
          <a:xfrm>
            <a:off x="5458362" y="4372178"/>
            <a:ext cx="0" cy="327185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9" name="直线箭头连接符 328">
            <a:extLst>
              <a:ext uri="{FF2B5EF4-FFF2-40B4-BE49-F238E27FC236}">
                <a16:creationId xmlns:a16="http://schemas.microsoft.com/office/drawing/2014/main" id="{17602255-ACAE-1E8E-D7EF-CDB7BBABF9C1}"/>
              </a:ext>
            </a:extLst>
          </p:cNvPr>
          <p:cNvCxnSpPr>
            <a:cxnSpLocks/>
            <a:stCxn id="316" idx="2"/>
            <a:endCxn id="325" idx="0"/>
          </p:cNvCxnSpPr>
          <p:nvPr/>
        </p:nvCxnSpPr>
        <p:spPr>
          <a:xfrm>
            <a:off x="5887347" y="4372178"/>
            <a:ext cx="0" cy="327185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0" name="直线箭头连接符 329">
            <a:extLst>
              <a:ext uri="{FF2B5EF4-FFF2-40B4-BE49-F238E27FC236}">
                <a16:creationId xmlns:a16="http://schemas.microsoft.com/office/drawing/2014/main" id="{045B783C-167C-B977-79D6-0F6CEBD8EDA6}"/>
              </a:ext>
            </a:extLst>
          </p:cNvPr>
          <p:cNvCxnSpPr>
            <a:cxnSpLocks/>
            <a:stCxn id="317" idx="2"/>
            <a:endCxn id="326" idx="0"/>
          </p:cNvCxnSpPr>
          <p:nvPr/>
        </p:nvCxnSpPr>
        <p:spPr>
          <a:xfrm>
            <a:off x="6309807" y="4372178"/>
            <a:ext cx="0" cy="327185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1" name="直线箭头连接符 330">
            <a:extLst>
              <a:ext uri="{FF2B5EF4-FFF2-40B4-BE49-F238E27FC236}">
                <a16:creationId xmlns:a16="http://schemas.microsoft.com/office/drawing/2014/main" id="{6B2A7A48-F144-CEB7-6F8F-FBC2BC5C9A35}"/>
              </a:ext>
            </a:extLst>
          </p:cNvPr>
          <p:cNvCxnSpPr>
            <a:cxnSpLocks/>
            <a:stCxn id="318" idx="2"/>
            <a:endCxn id="327" idx="0"/>
          </p:cNvCxnSpPr>
          <p:nvPr/>
        </p:nvCxnSpPr>
        <p:spPr>
          <a:xfrm>
            <a:off x="6738731" y="4372178"/>
            <a:ext cx="0" cy="327185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32" name="直线箭头连接符 331">
            <a:extLst>
              <a:ext uri="{FF2B5EF4-FFF2-40B4-BE49-F238E27FC236}">
                <a16:creationId xmlns:a16="http://schemas.microsoft.com/office/drawing/2014/main" id="{46DAD0D2-BB2B-9B10-BC50-148BF40574A4}"/>
              </a:ext>
            </a:extLst>
          </p:cNvPr>
          <p:cNvCxnSpPr>
            <a:cxnSpLocks/>
            <a:stCxn id="315" idx="2"/>
            <a:endCxn id="327" idx="0"/>
          </p:cNvCxnSpPr>
          <p:nvPr/>
        </p:nvCxnSpPr>
        <p:spPr>
          <a:xfrm>
            <a:off x="5458362" y="4372178"/>
            <a:ext cx="1280369" cy="327185"/>
          </a:xfrm>
          <a:prstGeom prst="straightConnector1">
            <a:avLst/>
          </a:prstGeom>
          <a:solidFill>
            <a:schemeClr val="accent3"/>
          </a:solidFill>
          <a:ln>
            <a:prstDash val="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3" name="矩形 332">
            <a:extLst>
              <a:ext uri="{FF2B5EF4-FFF2-40B4-BE49-F238E27FC236}">
                <a16:creationId xmlns:a16="http://schemas.microsoft.com/office/drawing/2014/main" id="{803D99D1-326D-30A3-7BE7-8C74340EB6B1}"/>
              </a:ext>
            </a:extLst>
          </p:cNvPr>
          <p:cNvSpPr/>
          <p:nvPr/>
        </p:nvSpPr>
        <p:spPr>
          <a:xfrm>
            <a:off x="5243899" y="545547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CE71A5F6-9A50-46DC-4A35-58B3ED18E8BC}"/>
              </a:ext>
            </a:extLst>
          </p:cNvPr>
          <p:cNvSpPr/>
          <p:nvPr/>
        </p:nvSpPr>
        <p:spPr>
          <a:xfrm>
            <a:off x="5672884" y="545547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6D86B86D-902C-9263-C8FD-39BC0D143AD1}"/>
              </a:ext>
            </a:extLst>
          </p:cNvPr>
          <p:cNvSpPr/>
          <p:nvPr/>
        </p:nvSpPr>
        <p:spPr>
          <a:xfrm>
            <a:off x="6095344" y="545547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2BD6AAB3-BDF3-7B08-8572-CD2C83D14CAA}"/>
              </a:ext>
            </a:extLst>
          </p:cNvPr>
          <p:cNvSpPr/>
          <p:nvPr/>
        </p:nvSpPr>
        <p:spPr>
          <a:xfrm>
            <a:off x="6524268" y="5455473"/>
            <a:ext cx="428925" cy="428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337" name="直线箭头连接符 336">
            <a:extLst>
              <a:ext uri="{FF2B5EF4-FFF2-40B4-BE49-F238E27FC236}">
                <a16:creationId xmlns:a16="http://schemas.microsoft.com/office/drawing/2014/main" id="{93565507-80E0-5E38-F3CE-6191F726D692}"/>
              </a:ext>
            </a:extLst>
          </p:cNvPr>
          <p:cNvCxnSpPr>
            <a:cxnSpLocks/>
            <a:stCxn id="324" idx="2"/>
            <a:endCxn id="333" idx="0"/>
          </p:cNvCxnSpPr>
          <p:nvPr/>
        </p:nvCxnSpPr>
        <p:spPr>
          <a:xfrm>
            <a:off x="5458362" y="5128288"/>
            <a:ext cx="0" cy="327185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8" name="直线箭头连接符 337">
            <a:extLst>
              <a:ext uri="{FF2B5EF4-FFF2-40B4-BE49-F238E27FC236}">
                <a16:creationId xmlns:a16="http://schemas.microsoft.com/office/drawing/2014/main" id="{66787B22-4D92-0468-58C9-A80DC1F1FE12}"/>
              </a:ext>
            </a:extLst>
          </p:cNvPr>
          <p:cNvCxnSpPr>
            <a:cxnSpLocks/>
            <a:stCxn id="325" idx="2"/>
            <a:endCxn id="334" idx="0"/>
          </p:cNvCxnSpPr>
          <p:nvPr/>
        </p:nvCxnSpPr>
        <p:spPr>
          <a:xfrm>
            <a:off x="5887347" y="5128288"/>
            <a:ext cx="0" cy="327185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9" name="直线箭头连接符 338">
            <a:extLst>
              <a:ext uri="{FF2B5EF4-FFF2-40B4-BE49-F238E27FC236}">
                <a16:creationId xmlns:a16="http://schemas.microsoft.com/office/drawing/2014/main" id="{6A724123-72BB-C269-D7EA-9A862309B02A}"/>
              </a:ext>
            </a:extLst>
          </p:cNvPr>
          <p:cNvCxnSpPr>
            <a:cxnSpLocks/>
          </p:cNvCxnSpPr>
          <p:nvPr/>
        </p:nvCxnSpPr>
        <p:spPr>
          <a:xfrm>
            <a:off x="6316332" y="5128288"/>
            <a:ext cx="0" cy="327185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40" name="直线箭头连接符 339">
            <a:extLst>
              <a:ext uri="{FF2B5EF4-FFF2-40B4-BE49-F238E27FC236}">
                <a16:creationId xmlns:a16="http://schemas.microsoft.com/office/drawing/2014/main" id="{27E8D824-6729-6BCF-359D-C5C7025D102E}"/>
              </a:ext>
            </a:extLst>
          </p:cNvPr>
          <p:cNvCxnSpPr>
            <a:cxnSpLocks/>
          </p:cNvCxnSpPr>
          <p:nvPr/>
        </p:nvCxnSpPr>
        <p:spPr>
          <a:xfrm>
            <a:off x="6745317" y="5128288"/>
            <a:ext cx="0" cy="327185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41" name="矩形 340">
            <a:extLst>
              <a:ext uri="{FF2B5EF4-FFF2-40B4-BE49-F238E27FC236}">
                <a16:creationId xmlns:a16="http://schemas.microsoft.com/office/drawing/2014/main" id="{7FD290D7-E406-E3FD-F6C5-4FE3316C6B1F}"/>
              </a:ext>
            </a:extLst>
          </p:cNvPr>
          <p:cNvSpPr/>
          <p:nvPr/>
        </p:nvSpPr>
        <p:spPr>
          <a:xfrm>
            <a:off x="7735557" y="2435651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E6569F3D-BC48-DFF2-8621-E1F750C09FA4}"/>
              </a:ext>
            </a:extLst>
          </p:cNvPr>
          <p:cNvSpPr/>
          <p:nvPr/>
        </p:nvSpPr>
        <p:spPr>
          <a:xfrm>
            <a:off x="8164542" y="2435651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DAE96B0A-E007-07EC-B89B-4EC6680DA4B9}"/>
              </a:ext>
            </a:extLst>
          </p:cNvPr>
          <p:cNvSpPr/>
          <p:nvPr/>
        </p:nvSpPr>
        <p:spPr>
          <a:xfrm>
            <a:off x="8587002" y="2435651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8B2CF296-EF90-8D90-5326-3B17C7AE465C}"/>
              </a:ext>
            </a:extLst>
          </p:cNvPr>
          <p:cNvSpPr/>
          <p:nvPr/>
        </p:nvSpPr>
        <p:spPr>
          <a:xfrm>
            <a:off x="9015926" y="2435651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BECA1D3C-D326-7E39-5BE6-38D4D4F4A06A}"/>
              </a:ext>
            </a:extLst>
          </p:cNvPr>
          <p:cNvSpPr/>
          <p:nvPr/>
        </p:nvSpPr>
        <p:spPr>
          <a:xfrm>
            <a:off x="7735557" y="3189452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6E5C1D9B-2C6A-79EC-8F0F-24A462F3832A}"/>
              </a:ext>
            </a:extLst>
          </p:cNvPr>
          <p:cNvSpPr/>
          <p:nvPr/>
        </p:nvSpPr>
        <p:spPr>
          <a:xfrm>
            <a:off x="8164542" y="3189452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56DD0861-30EA-5DEA-E3F8-BF90E419479B}"/>
              </a:ext>
            </a:extLst>
          </p:cNvPr>
          <p:cNvSpPr/>
          <p:nvPr/>
        </p:nvSpPr>
        <p:spPr>
          <a:xfrm>
            <a:off x="8587002" y="3189452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9A3DFB5A-9BA8-564D-727D-1797715EEA6C}"/>
              </a:ext>
            </a:extLst>
          </p:cNvPr>
          <p:cNvSpPr/>
          <p:nvPr/>
        </p:nvSpPr>
        <p:spPr>
          <a:xfrm>
            <a:off x="9015926" y="3189452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cxnSp>
        <p:nvCxnSpPr>
          <p:cNvPr id="349" name="直线箭头连接符 348">
            <a:extLst>
              <a:ext uri="{FF2B5EF4-FFF2-40B4-BE49-F238E27FC236}">
                <a16:creationId xmlns:a16="http://schemas.microsoft.com/office/drawing/2014/main" id="{37663C06-FDA0-038B-E87C-18624382844B}"/>
              </a:ext>
            </a:extLst>
          </p:cNvPr>
          <p:cNvCxnSpPr>
            <a:cxnSpLocks/>
            <a:stCxn id="341" idx="2"/>
            <a:endCxn id="345" idx="0"/>
          </p:cNvCxnSpPr>
          <p:nvPr/>
        </p:nvCxnSpPr>
        <p:spPr>
          <a:xfrm>
            <a:off x="7950020" y="2864576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0" name="直线箭头连接符 349">
            <a:extLst>
              <a:ext uri="{FF2B5EF4-FFF2-40B4-BE49-F238E27FC236}">
                <a16:creationId xmlns:a16="http://schemas.microsoft.com/office/drawing/2014/main" id="{AC7F40AF-A10E-5BC5-1440-67718C0687FC}"/>
              </a:ext>
            </a:extLst>
          </p:cNvPr>
          <p:cNvCxnSpPr>
            <a:cxnSpLocks/>
            <a:stCxn id="342" idx="2"/>
            <a:endCxn id="346" idx="0"/>
          </p:cNvCxnSpPr>
          <p:nvPr/>
        </p:nvCxnSpPr>
        <p:spPr>
          <a:xfrm>
            <a:off x="8379005" y="2864576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1" name="直线箭头连接符 350">
            <a:extLst>
              <a:ext uri="{FF2B5EF4-FFF2-40B4-BE49-F238E27FC236}">
                <a16:creationId xmlns:a16="http://schemas.microsoft.com/office/drawing/2014/main" id="{6360E8EC-7F59-D752-D260-1023B2D2B3FF}"/>
              </a:ext>
            </a:extLst>
          </p:cNvPr>
          <p:cNvCxnSpPr>
            <a:cxnSpLocks/>
            <a:stCxn id="343" idx="2"/>
            <a:endCxn id="347" idx="0"/>
          </p:cNvCxnSpPr>
          <p:nvPr/>
        </p:nvCxnSpPr>
        <p:spPr>
          <a:xfrm>
            <a:off x="8801465" y="2864576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2" name="直线箭头连接符 351">
            <a:extLst>
              <a:ext uri="{FF2B5EF4-FFF2-40B4-BE49-F238E27FC236}">
                <a16:creationId xmlns:a16="http://schemas.microsoft.com/office/drawing/2014/main" id="{CDB02D84-3DFE-54A6-C993-128C9DE49D53}"/>
              </a:ext>
            </a:extLst>
          </p:cNvPr>
          <p:cNvCxnSpPr>
            <a:cxnSpLocks/>
            <a:stCxn id="344" idx="2"/>
            <a:endCxn id="348" idx="0"/>
          </p:cNvCxnSpPr>
          <p:nvPr/>
        </p:nvCxnSpPr>
        <p:spPr>
          <a:xfrm>
            <a:off x="9230389" y="2864576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3" name="直线箭头连接符 352">
            <a:extLst>
              <a:ext uri="{FF2B5EF4-FFF2-40B4-BE49-F238E27FC236}">
                <a16:creationId xmlns:a16="http://schemas.microsoft.com/office/drawing/2014/main" id="{A7852C7F-70AF-08BA-1531-853F4C201EB7}"/>
              </a:ext>
            </a:extLst>
          </p:cNvPr>
          <p:cNvCxnSpPr>
            <a:cxnSpLocks/>
            <a:stCxn id="341" idx="2"/>
            <a:endCxn id="346" idx="0"/>
          </p:cNvCxnSpPr>
          <p:nvPr/>
        </p:nvCxnSpPr>
        <p:spPr>
          <a:xfrm>
            <a:off x="7950020" y="2864576"/>
            <a:ext cx="428985" cy="324876"/>
          </a:xfrm>
          <a:prstGeom prst="straightConnector1">
            <a:avLst/>
          </a:prstGeom>
          <a:solidFill>
            <a:schemeClr val="accent3"/>
          </a:solidFill>
          <a:ln>
            <a:prstDash val="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4" name="直线箭头连接符 353">
            <a:extLst>
              <a:ext uri="{FF2B5EF4-FFF2-40B4-BE49-F238E27FC236}">
                <a16:creationId xmlns:a16="http://schemas.microsoft.com/office/drawing/2014/main" id="{00B376E3-35CD-AD7C-2629-CA7DDB1D9039}"/>
              </a:ext>
            </a:extLst>
          </p:cNvPr>
          <p:cNvCxnSpPr>
            <a:cxnSpLocks/>
            <a:stCxn id="342" idx="2"/>
            <a:endCxn id="347" idx="0"/>
          </p:cNvCxnSpPr>
          <p:nvPr/>
        </p:nvCxnSpPr>
        <p:spPr>
          <a:xfrm>
            <a:off x="8379005" y="2864576"/>
            <a:ext cx="42246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5" name="直线箭头连接符 354">
            <a:extLst>
              <a:ext uri="{FF2B5EF4-FFF2-40B4-BE49-F238E27FC236}">
                <a16:creationId xmlns:a16="http://schemas.microsoft.com/office/drawing/2014/main" id="{C14FC525-8A32-1150-1F32-AB9FAF6BBAB6}"/>
              </a:ext>
            </a:extLst>
          </p:cNvPr>
          <p:cNvCxnSpPr>
            <a:cxnSpLocks/>
          </p:cNvCxnSpPr>
          <p:nvPr/>
        </p:nvCxnSpPr>
        <p:spPr>
          <a:xfrm>
            <a:off x="8807990" y="2864576"/>
            <a:ext cx="42246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6" name="直线箭头连接符 355">
            <a:extLst>
              <a:ext uri="{FF2B5EF4-FFF2-40B4-BE49-F238E27FC236}">
                <a16:creationId xmlns:a16="http://schemas.microsoft.com/office/drawing/2014/main" id="{84267091-DDB0-66EB-4225-05B0A0A71BF0}"/>
              </a:ext>
            </a:extLst>
          </p:cNvPr>
          <p:cNvCxnSpPr>
            <a:cxnSpLocks/>
            <a:stCxn id="345" idx="2"/>
            <a:endCxn id="357" idx="0"/>
          </p:cNvCxnSpPr>
          <p:nvPr/>
        </p:nvCxnSpPr>
        <p:spPr>
          <a:xfrm>
            <a:off x="7950020" y="3618377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7" name="矩形 356">
            <a:extLst>
              <a:ext uri="{FF2B5EF4-FFF2-40B4-BE49-F238E27FC236}">
                <a16:creationId xmlns:a16="http://schemas.microsoft.com/office/drawing/2014/main" id="{C0D1C99C-01A2-9226-BB4E-C65F512D5D41}"/>
              </a:ext>
            </a:extLst>
          </p:cNvPr>
          <p:cNvSpPr/>
          <p:nvPr/>
        </p:nvSpPr>
        <p:spPr>
          <a:xfrm>
            <a:off x="7735557" y="394325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DD0E227B-46D6-6571-2892-2FB964225300}"/>
              </a:ext>
            </a:extLst>
          </p:cNvPr>
          <p:cNvSpPr/>
          <p:nvPr/>
        </p:nvSpPr>
        <p:spPr>
          <a:xfrm>
            <a:off x="8164542" y="394325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3C2C1616-22A3-78D8-1975-9F89834C36FA}"/>
              </a:ext>
            </a:extLst>
          </p:cNvPr>
          <p:cNvSpPr/>
          <p:nvPr/>
        </p:nvSpPr>
        <p:spPr>
          <a:xfrm>
            <a:off x="8587002" y="394325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4254E519-7444-3D34-4E4A-58A256617DEA}"/>
              </a:ext>
            </a:extLst>
          </p:cNvPr>
          <p:cNvSpPr/>
          <p:nvPr/>
        </p:nvSpPr>
        <p:spPr>
          <a:xfrm>
            <a:off x="9015926" y="394325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cxnSp>
        <p:nvCxnSpPr>
          <p:cNvPr id="361" name="直线箭头连接符 360">
            <a:extLst>
              <a:ext uri="{FF2B5EF4-FFF2-40B4-BE49-F238E27FC236}">
                <a16:creationId xmlns:a16="http://schemas.microsoft.com/office/drawing/2014/main" id="{416BFB5B-C418-5D84-78A2-EA2501EB008E}"/>
              </a:ext>
            </a:extLst>
          </p:cNvPr>
          <p:cNvCxnSpPr>
            <a:cxnSpLocks/>
            <a:stCxn id="346" idx="2"/>
            <a:endCxn id="358" idx="0"/>
          </p:cNvCxnSpPr>
          <p:nvPr/>
        </p:nvCxnSpPr>
        <p:spPr>
          <a:xfrm>
            <a:off x="8379005" y="3618377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2" name="直线箭头连接符 361">
            <a:extLst>
              <a:ext uri="{FF2B5EF4-FFF2-40B4-BE49-F238E27FC236}">
                <a16:creationId xmlns:a16="http://schemas.microsoft.com/office/drawing/2014/main" id="{08796316-2DA9-27EF-5C65-AC6EC7CBF7EE}"/>
              </a:ext>
            </a:extLst>
          </p:cNvPr>
          <p:cNvCxnSpPr>
            <a:cxnSpLocks/>
          </p:cNvCxnSpPr>
          <p:nvPr/>
        </p:nvCxnSpPr>
        <p:spPr>
          <a:xfrm>
            <a:off x="8807990" y="3618377"/>
            <a:ext cx="0" cy="32487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3" name="直线箭头连接符 362">
            <a:extLst>
              <a:ext uri="{FF2B5EF4-FFF2-40B4-BE49-F238E27FC236}">
                <a16:creationId xmlns:a16="http://schemas.microsoft.com/office/drawing/2014/main" id="{C54F5B1D-AF99-3C72-1AE4-83A0DDB67F78}"/>
              </a:ext>
            </a:extLst>
          </p:cNvPr>
          <p:cNvCxnSpPr>
            <a:cxnSpLocks/>
          </p:cNvCxnSpPr>
          <p:nvPr/>
        </p:nvCxnSpPr>
        <p:spPr>
          <a:xfrm>
            <a:off x="9236975" y="3618377"/>
            <a:ext cx="0" cy="324876"/>
          </a:xfrm>
          <a:prstGeom prst="straightConnector1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64" name="直线箭头连接符 363">
            <a:extLst>
              <a:ext uri="{FF2B5EF4-FFF2-40B4-BE49-F238E27FC236}">
                <a16:creationId xmlns:a16="http://schemas.microsoft.com/office/drawing/2014/main" id="{DB39A019-5C9A-70FC-0763-D02DD6AB04FB}"/>
              </a:ext>
            </a:extLst>
          </p:cNvPr>
          <p:cNvCxnSpPr>
            <a:cxnSpLocks/>
            <a:stCxn id="345" idx="2"/>
            <a:endCxn id="359" idx="0"/>
          </p:cNvCxnSpPr>
          <p:nvPr/>
        </p:nvCxnSpPr>
        <p:spPr>
          <a:xfrm>
            <a:off x="7950020" y="3618377"/>
            <a:ext cx="851445" cy="324876"/>
          </a:xfrm>
          <a:prstGeom prst="straightConnector1">
            <a:avLst/>
          </a:prstGeom>
          <a:solidFill>
            <a:schemeClr val="accent3"/>
          </a:solidFill>
          <a:ln>
            <a:prstDash val="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5" name="直线箭头连接符 364">
            <a:extLst>
              <a:ext uri="{FF2B5EF4-FFF2-40B4-BE49-F238E27FC236}">
                <a16:creationId xmlns:a16="http://schemas.microsoft.com/office/drawing/2014/main" id="{9E059053-0B49-5181-44A9-700FBF80508B}"/>
              </a:ext>
            </a:extLst>
          </p:cNvPr>
          <p:cNvCxnSpPr>
            <a:cxnSpLocks/>
            <a:stCxn id="346" idx="2"/>
            <a:endCxn id="360" idx="0"/>
          </p:cNvCxnSpPr>
          <p:nvPr/>
        </p:nvCxnSpPr>
        <p:spPr>
          <a:xfrm>
            <a:off x="8379005" y="3618377"/>
            <a:ext cx="851384" cy="324876"/>
          </a:xfrm>
          <a:prstGeom prst="straightConnector1">
            <a:avLst/>
          </a:prstGeom>
          <a:solidFill>
            <a:schemeClr val="accent3"/>
          </a:solidFill>
          <a:ln>
            <a:prstDash val="solid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6" name="矩形 365">
            <a:extLst>
              <a:ext uri="{FF2B5EF4-FFF2-40B4-BE49-F238E27FC236}">
                <a16:creationId xmlns:a16="http://schemas.microsoft.com/office/drawing/2014/main" id="{1A59BABD-7560-8795-E7E4-057E59F3B0FF}"/>
              </a:ext>
            </a:extLst>
          </p:cNvPr>
          <p:cNvSpPr/>
          <p:nvPr/>
        </p:nvSpPr>
        <p:spPr>
          <a:xfrm>
            <a:off x="7735557" y="469936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BB93E54D-FC0E-055A-2417-0D54E02FF7FA}"/>
              </a:ext>
            </a:extLst>
          </p:cNvPr>
          <p:cNvSpPr/>
          <p:nvPr/>
        </p:nvSpPr>
        <p:spPr>
          <a:xfrm>
            <a:off x="8164542" y="469936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A6147C02-FDD5-FF02-110F-CEC09E62B7BA}"/>
              </a:ext>
            </a:extLst>
          </p:cNvPr>
          <p:cNvSpPr/>
          <p:nvPr/>
        </p:nvSpPr>
        <p:spPr>
          <a:xfrm>
            <a:off x="8587002" y="469936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F526DE28-E796-95C6-0645-00D216B135AC}"/>
              </a:ext>
            </a:extLst>
          </p:cNvPr>
          <p:cNvSpPr/>
          <p:nvPr/>
        </p:nvSpPr>
        <p:spPr>
          <a:xfrm>
            <a:off x="9015926" y="469936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cxnSp>
        <p:nvCxnSpPr>
          <p:cNvPr id="370" name="直线箭头连接符 369">
            <a:extLst>
              <a:ext uri="{FF2B5EF4-FFF2-40B4-BE49-F238E27FC236}">
                <a16:creationId xmlns:a16="http://schemas.microsoft.com/office/drawing/2014/main" id="{F85A10A6-C038-E89B-0145-6C13D353F356}"/>
              </a:ext>
            </a:extLst>
          </p:cNvPr>
          <p:cNvCxnSpPr>
            <a:cxnSpLocks/>
            <a:stCxn id="357" idx="2"/>
            <a:endCxn id="366" idx="0"/>
          </p:cNvCxnSpPr>
          <p:nvPr/>
        </p:nvCxnSpPr>
        <p:spPr>
          <a:xfrm>
            <a:off x="7950020" y="4372178"/>
            <a:ext cx="0" cy="327185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1" name="直线箭头连接符 370">
            <a:extLst>
              <a:ext uri="{FF2B5EF4-FFF2-40B4-BE49-F238E27FC236}">
                <a16:creationId xmlns:a16="http://schemas.microsoft.com/office/drawing/2014/main" id="{3E3E5D28-12D7-FFB0-A118-F6A90123AD8E}"/>
              </a:ext>
            </a:extLst>
          </p:cNvPr>
          <p:cNvCxnSpPr>
            <a:cxnSpLocks/>
            <a:stCxn id="358" idx="2"/>
            <a:endCxn id="367" idx="0"/>
          </p:cNvCxnSpPr>
          <p:nvPr/>
        </p:nvCxnSpPr>
        <p:spPr>
          <a:xfrm>
            <a:off x="8379005" y="4372178"/>
            <a:ext cx="0" cy="327185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72" name="直线箭头连接符 371">
            <a:extLst>
              <a:ext uri="{FF2B5EF4-FFF2-40B4-BE49-F238E27FC236}">
                <a16:creationId xmlns:a16="http://schemas.microsoft.com/office/drawing/2014/main" id="{F4FBFF40-0D09-FC1B-EFB4-1A834FFEE2C0}"/>
              </a:ext>
            </a:extLst>
          </p:cNvPr>
          <p:cNvCxnSpPr>
            <a:cxnSpLocks/>
            <a:stCxn id="359" idx="2"/>
            <a:endCxn id="368" idx="0"/>
          </p:cNvCxnSpPr>
          <p:nvPr/>
        </p:nvCxnSpPr>
        <p:spPr>
          <a:xfrm>
            <a:off x="8801465" y="4372178"/>
            <a:ext cx="0" cy="327185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73" name="直线箭头连接符 372">
            <a:extLst>
              <a:ext uri="{FF2B5EF4-FFF2-40B4-BE49-F238E27FC236}">
                <a16:creationId xmlns:a16="http://schemas.microsoft.com/office/drawing/2014/main" id="{9A46C0C9-163A-AF9A-EB3D-D88EBD0DBD11}"/>
              </a:ext>
            </a:extLst>
          </p:cNvPr>
          <p:cNvCxnSpPr>
            <a:cxnSpLocks/>
            <a:stCxn id="360" idx="2"/>
            <a:endCxn id="369" idx="0"/>
          </p:cNvCxnSpPr>
          <p:nvPr/>
        </p:nvCxnSpPr>
        <p:spPr>
          <a:xfrm>
            <a:off x="9230389" y="4372178"/>
            <a:ext cx="0" cy="327185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74" name="直线箭头连接符 373">
            <a:extLst>
              <a:ext uri="{FF2B5EF4-FFF2-40B4-BE49-F238E27FC236}">
                <a16:creationId xmlns:a16="http://schemas.microsoft.com/office/drawing/2014/main" id="{55344D60-6AC6-7CCE-2768-79DBD1ED1D99}"/>
              </a:ext>
            </a:extLst>
          </p:cNvPr>
          <p:cNvCxnSpPr>
            <a:cxnSpLocks/>
            <a:stCxn id="357" idx="2"/>
            <a:endCxn id="369" idx="0"/>
          </p:cNvCxnSpPr>
          <p:nvPr/>
        </p:nvCxnSpPr>
        <p:spPr>
          <a:xfrm>
            <a:off x="7950020" y="4372178"/>
            <a:ext cx="1280369" cy="327185"/>
          </a:xfrm>
          <a:prstGeom prst="straightConnector1">
            <a:avLst/>
          </a:prstGeom>
          <a:solidFill>
            <a:schemeClr val="accent3"/>
          </a:solidFill>
          <a:ln>
            <a:prstDash val="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5" name="矩形 374">
            <a:extLst>
              <a:ext uri="{FF2B5EF4-FFF2-40B4-BE49-F238E27FC236}">
                <a16:creationId xmlns:a16="http://schemas.microsoft.com/office/drawing/2014/main" id="{EC199BAE-B86B-864D-3717-031DD4A6FFF4}"/>
              </a:ext>
            </a:extLst>
          </p:cNvPr>
          <p:cNvSpPr/>
          <p:nvPr/>
        </p:nvSpPr>
        <p:spPr>
          <a:xfrm>
            <a:off x="7735557" y="5455473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932FEECF-B56A-5ECF-58C6-252FB9D88AB4}"/>
              </a:ext>
            </a:extLst>
          </p:cNvPr>
          <p:cNvSpPr/>
          <p:nvPr/>
        </p:nvSpPr>
        <p:spPr>
          <a:xfrm>
            <a:off x="8164542" y="545547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26031372-451D-01C9-ED07-FA7AD15D4D59}"/>
              </a:ext>
            </a:extLst>
          </p:cNvPr>
          <p:cNvSpPr/>
          <p:nvPr/>
        </p:nvSpPr>
        <p:spPr>
          <a:xfrm>
            <a:off x="8587002" y="545547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268EC6EF-12EB-8874-E364-A7EA67B6A13B}"/>
              </a:ext>
            </a:extLst>
          </p:cNvPr>
          <p:cNvSpPr/>
          <p:nvPr/>
        </p:nvSpPr>
        <p:spPr>
          <a:xfrm>
            <a:off x="9015926" y="5455473"/>
            <a:ext cx="428925" cy="4289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379" name="直线箭头连接符 378">
            <a:extLst>
              <a:ext uri="{FF2B5EF4-FFF2-40B4-BE49-F238E27FC236}">
                <a16:creationId xmlns:a16="http://schemas.microsoft.com/office/drawing/2014/main" id="{87AC98A1-244D-7537-3955-D7A5B3847826}"/>
              </a:ext>
            </a:extLst>
          </p:cNvPr>
          <p:cNvCxnSpPr>
            <a:cxnSpLocks/>
            <a:stCxn id="366" idx="2"/>
            <a:endCxn id="375" idx="0"/>
          </p:cNvCxnSpPr>
          <p:nvPr/>
        </p:nvCxnSpPr>
        <p:spPr>
          <a:xfrm>
            <a:off x="7950020" y="5128288"/>
            <a:ext cx="0" cy="327185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0" name="直线箭头连接符 379">
            <a:extLst>
              <a:ext uri="{FF2B5EF4-FFF2-40B4-BE49-F238E27FC236}">
                <a16:creationId xmlns:a16="http://schemas.microsoft.com/office/drawing/2014/main" id="{7BDE2B38-C62C-2FF7-37AE-BDE98430485F}"/>
              </a:ext>
            </a:extLst>
          </p:cNvPr>
          <p:cNvCxnSpPr>
            <a:cxnSpLocks/>
            <a:stCxn id="367" idx="2"/>
            <a:endCxn id="376" idx="0"/>
          </p:cNvCxnSpPr>
          <p:nvPr/>
        </p:nvCxnSpPr>
        <p:spPr>
          <a:xfrm>
            <a:off x="8379005" y="5128288"/>
            <a:ext cx="0" cy="327185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81" name="直线箭头连接符 380">
            <a:extLst>
              <a:ext uri="{FF2B5EF4-FFF2-40B4-BE49-F238E27FC236}">
                <a16:creationId xmlns:a16="http://schemas.microsoft.com/office/drawing/2014/main" id="{A965AA2F-F0CD-89A0-B299-DB994147E5A1}"/>
              </a:ext>
            </a:extLst>
          </p:cNvPr>
          <p:cNvCxnSpPr>
            <a:cxnSpLocks/>
          </p:cNvCxnSpPr>
          <p:nvPr/>
        </p:nvCxnSpPr>
        <p:spPr>
          <a:xfrm>
            <a:off x="8807990" y="5128288"/>
            <a:ext cx="0" cy="327185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82" name="直线箭头连接符 381">
            <a:extLst>
              <a:ext uri="{FF2B5EF4-FFF2-40B4-BE49-F238E27FC236}">
                <a16:creationId xmlns:a16="http://schemas.microsoft.com/office/drawing/2014/main" id="{F1E48816-1473-8B24-698A-2852BCB556C3}"/>
              </a:ext>
            </a:extLst>
          </p:cNvPr>
          <p:cNvCxnSpPr>
            <a:cxnSpLocks/>
          </p:cNvCxnSpPr>
          <p:nvPr/>
        </p:nvCxnSpPr>
        <p:spPr>
          <a:xfrm>
            <a:off x="9236975" y="5128288"/>
            <a:ext cx="0" cy="327185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54299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9FB66-4DB8-946B-2F78-7B506AAF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52144" cy="1499616"/>
          </a:xfrm>
        </p:spPr>
        <p:txBody>
          <a:bodyPr/>
          <a:lstStyle/>
          <a:p>
            <a:r>
              <a:rPr kumimoji="1" lang="en-US" altLang="zh-CN" dirty="0"/>
              <a:t>Hint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43C72EF-A919-70A4-B285-FCF7C0394E68}"/>
              </a:ext>
            </a:extLst>
          </p:cNvPr>
          <p:cNvSpPr txBox="1">
            <a:spLocks/>
          </p:cNvSpPr>
          <p:nvPr/>
        </p:nvSpPr>
        <p:spPr>
          <a:xfrm>
            <a:off x="1024128" y="1874338"/>
            <a:ext cx="4539605" cy="8692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en-US" altLang="zh-CN" dirty="0"/>
              <a:t> Level-2: Reduction with Prefix-Sum,</a:t>
            </a:r>
            <a:br>
              <a:rPr kumimoji="1" lang="en-US" altLang="zh-CN" dirty="0"/>
            </a:br>
            <a:r>
              <a:rPr kumimoji="1" lang="en-US" altLang="zh-CN" dirty="0"/>
              <a:t> O(n) adders, O(</a:t>
            </a:r>
            <a:r>
              <a:rPr kumimoji="1" lang="en-US" altLang="zh-CN" dirty="0" err="1"/>
              <a:t>logn</a:t>
            </a:r>
            <a:r>
              <a:rPr kumimoji="1" lang="en-US" altLang="zh-CN" dirty="0"/>
              <a:t>) depth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5A1F0-A560-8225-C181-A5FCE7C55791}"/>
              </a:ext>
            </a:extLst>
          </p:cNvPr>
          <p:cNvSpPr txBox="1"/>
          <p:nvPr/>
        </p:nvSpPr>
        <p:spPr>
          <a:xfrm>
            <a:off x="1457228" y="290001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/>
              <a:t>Results of Mul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F1CB0D-727B-E121-966D-2628A35996C6}"/>
              </a:ext>
            </a:extLst>
          </p:cNvPr>
          <p:cNvSpPr/>
          <p:nvPr/>
        </p:nvSpPr>
        <p:spPr>
          <a:xfrm>
            <a:off x="3054469" y="2838784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B031F2-91CF-65C4-6095-4EA5480AFFD1}"/>
              </a:ext>
            </a:extLst>
          </p:cNvPr>
          <p:cNvSpPr/>
          <p:nvPr/>
        </p:nvSpPr>
        <p:spPr>
          <a:xfrm>
            <a:off x="4341978" y="2837550"/>
            <a:ext cx="428925" cy="428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3DFBE5-441A-46FD-94D6-8DF9505961D3}"/>
              </a:ext>
            </a:extLst>
          </p:cNvPr>
          <p:cNvSpPr/>
          <p:nvPr/>
        </p:nvSpPr>
        <p:spPr>
          <a:xfrm>
            <a:off x="3480007" y="2837550"/>
            <a:ext cx="428925" cy="428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AB2463F-3478-C68A-B8FF-54B90C7591D3}"/>
              </a:ext>
            </a:extLst>
          </p:cNvPr>
          <p:cNvSpPr/>
          <p:nvPr/>
        </p:nvSpPr>
        <p:spPr>
          <a:xfrm>
            <a:off x="3910965" y="2837550"/>
            <a:ext cx="428925" cy="428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8967FF-A2AD-116A-861C-A18D4E93631E}"/>
              </a:ext>
            </a:extLst>
          </p:cNvPr>
          <p:cNvSpPr/>
          <p:nvPr/>
        </p:nvSpPr>
        <p:spPr>
          <a:xfrm>
            <a:off x="4347705" y="3693146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6E443B-395C-A9DB-7CB8-7AB85A0EEDD5}"/>
              </a:ext>
            </a:extLst>
          </p:cNvPr>
          <p:cNvSpPr/>
          <p:nvPr/>
        </p:nvSpPr>
        <p:spPr>
          <a:xfrm>
            <a:off x="3479947" y="3702217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2C5E41B-BA5B-F665-86E0-03C3ED922EAF}"/>
              </a:ext>
            </a:extLst>
          </p:cNvPr>
          <p:cNvSpPr/>
          <p:nvPr/>
        </p:nvSpPr>
        <p:spPr>
          <a:xfrm>
            <a:off x="4334041" y="4565650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1C75B7E-362A-9631-0BBB-579573464300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3268932" y="3267709"/>
            <a:ext cx="425478" cy="434508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DD61492-8B32-8B99-FF97-D5C178ECC437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3694410" y="3266475"/>
            <a:ext cx="60" cy="435742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95FD947-652B-FB43-6767-4D9DACDDF73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4125428" y="3266475"/>
            <a:ext cx="436740" cy="426671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898B441-FFD3-01BE-B5CB-3F0675E4655D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4556441" y="3266475"/>
            <a:ext cx="5727" cy="426671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8BACAEE-328B-2227-F2DF-F058962A8F74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4548504" y="4122071"/>
            <a:ext cx="13664" cy="443579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DABE207-6ABF-FC9E-BA08-21E7BFF15C0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694410" y="4131142"/>
            <a:ext cx="854094" cy="434508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4ADFF866-8FD1-300D-E3E7-076A3CF8B606}"/>
              </a:ext>
            </a:extLst>
          </p:cNvPr>
          <p:cNvCxnSpPr>
            <a:cxnSpLocks/>
            <a:stCxn id="30" idx="2"/>
            <a:endCxn id="111" idx="0"/>
          </p:cNvCxnSpPr>
          <p:nvPr/>
        </p:nvCxnSpPr>
        <p:spPr>
          <a:xfrm>
            <a:off x="4548504" y="4994575"/>
            <a:ext cx="0" cy="565002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E925233-CA92-2F00-7401-8F7C82342504}"/>
              </a:ext>
            </a:extLst>
          </p:cNvPr>
          <p:cNvSpPr/>
          <p:nvPr/>
        </p:nvSpPr>
        <p:spPr>
          <a:xfrm>
            <a:off x="3481052" y="2838784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AF43E5-E8D1-142B-1D82-4F44E2BA0809}"/>
              </a:ext>
            </a:extLst>
          </p:cNvPr>
          <p:cNvSpPr/>
          <p:nvPr/>
        </p:nvSpPr>
        <p:spPr>
          <a:xfrm>
            <a:off x="3912010" y="2838784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30D8B9C-9ADF-67E4-5C1C-9313DFDD4ED1}"/>
              </a:ext>
            </a:extLst>
          </p:cNvPr>
          <p:cNvSpPr/>
          <p:nvPr/>
        </p:nvSpPr>
        <p:spPr>
          <a:xfrm>
            <a:off x="4334470" y="2837550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32EA75-9A37-F2D0-3FC2-0373DE8E737E}"/>
              </a:ext>
            </a:extLst>
          </p:cNvPr>
          <p:cNvSpPr/>
          <p:nvPr/>
        </p:nvSpPr>
        <p:spPr>
          <a:xfrm>
            <a:off x="3905545" y="4565650"/>
            <a:ext cx="428925" cy="428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537D632-72CA-20DE-5E2F-85F6EEB8A49E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>
            <a:off x="3694410" y="4131142"/>
            <a:ext cx="425598" cy="434508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1147383-B1C3-034C-A1FD-FD52090ECF47}"/>
              </a:ext>
            </a:extLst>
          </p:cNvPr>
          <p:cNvCxnSpPr>
            <a:cxnSpLocks/>
            <a:stCxn id="41" idx="2"/>
            <a:endCxn id="18" idx="0"/>
          </p:cNvCxnSpPr>
          <p:nvPr/>
        </p:nvCxnSpPr>
        <p:spPr>
          <a:xfrm flipH="1">
            <a:off x="4120008" y="3267709"/>
            <a:ext cx="6465" cy="1297941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B3EB52B6-79D4-BC12-5BCD-0C9984B4EE7F}"/>
              </a:ext>
            </a:extLst>
          </p:cNvPr>
          <p:cNvCxnSpPr>
            <a:cxnSpLocks/>
            <a:stCxn id="18" idx="2"/>
            <a:endCxn id="110" idx="0"/>
          </p:cNvCxnSpPr>
          <p:nvPr/>
        </p:nvCxnSpPr>
        <p:spPr>
          <a:xfrm>
            <a:off x="4120008" y="4994575"/>
            <a:ext cx="6036" cy="566236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FDA214C3-C106-7CB8-03A0-142A48EF9CF4}"/>
              </a:ext>
            </a:extLst>
          </p:cNvPr>
          <p:cNvCxnSpPr>
            <a:cxnSpLocks/>
            <a:stCxn id="29" idx="2"/>
            <a:endCxn id="109" idx="0"/>
          </p:cNvCxnSpPr>
          <p:nvPr/>
        </p:nvCxnSpPr>
        <p:spPr>
          <a:xfrm>
            <a:off x="3694410" y="4131142"/>
            <a:ext cx="676" cy="1429669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2364F03B-B2C2-55D0-875F-4E1522C54BB3}"/>
              </a:ext>
            </a:extLst>
          </p:cNvPr>
          <p:cNvCxnSpPr>
            <a:cxnSpLocks/>
            <a:stCxn id="21" idx="2"/>
            <a:endCxn id="105" idx="0"/>
          </p:cNvCxnSpPr>
          <p:nvPr/>
        </p:nvCxnSpPr>
        <p:spPr>
          <a:xfrm flipH="1">
            <a:off x="3268503" y="3267709"/>
            <a:ext cx="429" cy="2293102"/>
          </a:xfrm>
          <a:prstGeom prst="straightConnector1">
            <a:avLst/>
          </a:prstGeom>
          <a:solidFill>
            <a:schemeClr val="accent3"/>
          </a:solidFill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1C9AC167-1377-B892-155E-FD9DE2149F30}"/>
              </a:ext>
            </a:extLst>
          </p:cNvPr>
          <p:cNvSpPr/>
          <p:nvPr/>
        </p:nvSpPr>
        <p:spPr>
          <a:xfrm>
            <a:off x="3054040" y="5560811"/>
            <a:ext cx="428925" cy="428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6519EC0-C86B-CB87-78EC-2003923F6909}"/>
              </a:ext>
            </a:extLst>
          </p:cNvPr>
          <p:cNvSpPr/>
          <p:nvPr/>
        </p:nvSpPr>
        <p:spPr>
          <a:xfrm>
            <a:off x="4341549" y="5559577"/>
            <a:ext cx="428925" cy="428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F967A66-3E90-C3F8-C8BF-6D10B43BDB9F}"/>
              </a:ext>
            </a:extLst>
          </p:cNvPr>
          <p:cNvSpPr/>
          <p:nvPr/>
        </p:nvSpPr>
        <p:spPr>
          <a:xfrm>
            <a:off x="3479578" y="5559577"/>
            <a:ext cx="428925" cy="428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10F2DD3-C552-6D8F-8ACE-1D846C55BEB2}"/>
              </a:ext>
            </a:extLst>
          </p:cNvPr>
          <p:cNvSpPr/>
          <p:nvPr/>
        </p:nvSpPr>
        <p:spPr>
          <a:xfrm>
            <a:off x="3910536" y="5559577"/>
            <a:ext cx="428925" cy="428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89EBB6D-D340-035A-C150-F978E6E524E4}"/>
              </a:ext>
            </a:extLst>
          </p:cNvPr>
          <p:cNvSpPr/>
          <p:nvPr/>
        </p:nvSpPr>
        <p:spPr>
          <a:xfrm>
            <a:off x="3480623" y="5560811"/>
            <a:ext cx="428925" cy="428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A1D333E-5450-1B85-B4E7-0916463A0775}"/>
              </a:ext>
            </a:extLst>
          </p:cNvPr>
          <p:cNvSpPr/>
          <p:nvPr/>
        </p:nvSpPr>
        <p:spPr>
          <a:xfrm>
            <a:off x="3911581" y="5560811"/>
            <a:ext cx="428925" cy="428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AA32B21-B3CB-853F-9C62-35D7D99320B3}"/>
              </a:ext>
            </a:extLst>
          </p:cNvPr>
          <p:cNvSpPr/>
          <p:nvPr/>
        </p:nvSpPr>
        <p:spPr>
          <a:xfrm>
            <a:off x="4334041" y="5559577"/>
            <a:ext cx="428925" cy="4289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59C90AA-A123-F26D-1939-2A0DA6669D51}"/>
              </a:ext>
            </a:extLst>
          </p:cNvPr>
          <p:cNvSpPr txBox="1"/>
          <p:nvPr/>
        </p:nvSpPr>
        <p:spPr>
          <a:xfrm>
            <a:off x="1246991" y="5589373"/>
            <a:ext cx="11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/>
              <a:t>Prefix Sum</a:t>
            </a:r>
            <a:endParaRPr kumimoji="1"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D33E50F-D2A2-3FDA-E185-6C3129BF0506}"/>
              </a:ext>
            </a:extLst>
          </p:cNvPr>
          <p:cNvSpPr/>
          <p:nvPr/>
        </p:nvSpPr>
        <p:spPr>
          <a:xfrm>
            <a:off x="2624458" y="5560811"/>
            <a:ext cx="428925" cy="428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5F632AA-36C5-69A1-25FF-30A5343DD08B}"/>
              </a:ext>
            </a:extLst>
          </p:cNvPr>
          <p:cNvGrpSpPr/>
          <p:nvPr/>
        </p:nvGrpSpPr>
        <p:grpSpPr>
          <a:xfrm>
            <a:off x="8051353" y="2370751"/>
            <a:ext cx="1287308" cy="435742"/>
            <a:chOff x="8051353" y="2370751"/>
            <a:chExt cx="1287308" cy="435742"/>
          </a:xfrm>
        </p:grpSpPr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AF3A6DCF-8CF5-8DF5-DC6E-828B5F61F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1353" y="2370751"/>
              <a:ext cx="60" cy="435742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直线箭头连接符 146">
              <a:extLst>
                <a:ext uri="{FF2B5EF4-FFF2-40B4-BE49-F238E27FC236}">
                  <a16:creationId xmlns:a16="http://schemas.microsoft.com/office/drawing/2014/main" id="{CC4037A9-8C5A-8B8F-5391-2B81C2243CA7}"/>
                </a:ext>
              </a:extLst>
            </p:cNvPr>
            <p:cNvCxnSpPr>
              <a:cxnSpLocks/>
            </p:cNvCxnSpPr>
            <p:nvPr/>
          </p:nvCxnSpPr>
          <p:spPr>
            <a:xfrm>
              <a:off x="9332934" y="2370751"/>
              <a:ext cx="5727" cy="426671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DC673F-541E-4934-E991-2B2CC31EEFF5}"/>
              </a:ext>
            </a:extLst>
          </p:cNvPr>
          <p:cNvGrpSpPr/>
          <p:nvPr/>
        </p:nvGrpSpPr>
        <p:grpSpPr>
          <a:xfrm>
            <a:off x="5993311" y="1940592"/>
            <a:ext cx="3539408" cy="437883"/>
            <a:chOff x="5993311" y="1940592"/>
            <a:chExt cx="3539408" cy="437883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C42F180-1684-206F-5724-4CA7EF62A898}"/>
                </a:ext>
              </a:extLst>
            </p:cNvPr>
            <p:cNvSpPr/>
            <p:nvPr/>
          </p:nvSpPr>
          <p:spPr>
            <a:xfrm>
              <a:off x="9103794" y="1940592"/>
              <a:ext cx="428925" cy="42892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E0023E7-CBCA-5966-2334-764F674A7232}"/>
                </a:ext>
              </a:extLst>
            </p:cNvPr>
            <p:cNvSpPr/>
            <p:nvPr/>
          </p:nvSpPr>
          <p:spPr>
            <a:xfrm>
              <a:off x="8241821" y="1949550"/>
              <a:ext cx="428925" cy="42892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8654C86E-8C96-B03A-6A9C-3BD057D17681}"/>
                </a:ext>
              </a:extLst>
            </p:cNvPr>
            <p:cNvSpPr txBox="1"/>
            <p:nvPr/>
          </p:nvSpPr>
          <p:spPr>
            <a:xfrm>
              <a:off x="5993311" y="1970388"/>
              <a:ext cx="161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dirty="0"/>
                <a:t>Row index [0,2]</a:t>
              </a:r>
              <a:endParaRPr kumimoji="1"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4DD8850-576F-0743-5210-67309E454DDE}"/>
              </a:ext>
            </a:extLst>
          </p:cNvPr>
          <p:cNvGrpSpPr/>
          <p:nvPr/>
        </p:nvGrpSpPr>
        <p:grpSpPr>
          <a:xfrm>
            <a:off x="6876822" y="3242945"/>
            <a:ext cx="2655897" cy="849331"/>
            <a:chOff x="6876822" y="3242945"/>
            <a:chExt cx="2655897" cy="84933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75F3C5AE-9E89-03E9-E4C5-116308CFB024}"/>
                </a:ext>
              </a:extLst>
            </p:cNvPr>
            <p:cNvSpPr/>
            <p:nvPr/>
          </p:nvSpPr>
          <p:spPr>
            <a:xfrm>
              <a:off x="7816671" y="3663351"/>
              <a:ext cx="428925" cy="42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637156E6-1C93-7E01-D6BE-ADCD2D5AD28B}"/>
                </a:ext>
              </a:extLst>
            </p:cNvPr>
            <p:cNvSpPr/>
            <p:nvPr/>
          </p:nvSpPr>
          <p:spPr>
            <a:xfrm>
              <a:off x="9103794" y="3663350"/>
              <a:ext cx="428925" cy="428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F0E2D554-7C37-B01A-3894-1B18FAF720C6}"/>
                </a:ext>
              </a:extLst>
            </p:cNvPr>
            <p:cNvSpPr txBox="1"/>
            <p:nvPr/>
          </p:nvSpPr>
          <p:spPr>
            <a:xfrm>
              <a:off x="6876822" y="3663350"/>
              <a:ext cx="73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dirty="0"/>
                <a:t>Select</a:t>
              </a:r>
              <a:endParaRPr kumimoji="1" lang="zh-CN" altLang="en-US" dirty="0"/>
            </a:p>
          </p:txBody>
        </p:sp>
        <p:cxnSp>
          <p:nvCxnSpPr>
            <p:cNvPr id="154" name="直线箭头连接符 153">
              <a:extLst>
                <a:ext uri="{FF2B5EF4-FFF2-40B4-BE49-F238E27FC236}">
                  <a16:creationId xmlns:a16="http://schemas.microsoft.com/office/drawing/2014/main" id="{8E85BA03-B399-2B28-08B2-3B1A9E04D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2794" y="3242945"/>
              <a:ext cx="60" cy="435742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直线箭头连接符 154">
              <a:extLst>
                <a:ext uri="{FF2B5EF4-FFF2-40B4-BE49-F238E27FC236}">
                  <a16:creationId xmlns:a16="http://schemas.microsoft.com/office/drawing/2014/main" id="{11316584-964D-7FF8-F51B-B6696A76D856}"/>
                </a:ext>
              </a:extLst>
            </p:cNvPr>
            <p:cNvCxnSpPr>
              <a:cxnSpLocks/>
            </p:cNvCxnSpPr>
            <p:nvPr/>
          </p:nvCxnSpPr>
          <p:spPr>
            <a:xfrm>
              <a:off x="9332934" y="3242945"/>
              <a:ext cx="5727" cy="426671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8ABABED-7823-1728-FB2D-D00AB4EB47D1}"/>
              </a:ext>
            </a:extLst>
          </p:cNvPr>
          <p:cNvGrpSpPr/>
          <p:nvPr/>
        </p:nvGrpSpPr>
        <p:grpSpPr>
          <a:xfrm>
            <a:off x="6439204" y="2806103"/>
            <a:ext cx="3523483" cy="431810"/>
            <a:chOff x="6439204" y="2806103"/>
            <a:chExt cx="3523483" cy="431810"/>
          </a:xfrm>
        </p:grpSpPr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754A3F98-3E3F-77BC-5A7D-774D20C2988E}"/>
                </a:ext>
              </a:extLst>
            </p:cNvPr>
            <p:cNvSpPr txBox="1"/>
            <p:nvPr/>
          </p:nvSpPr>
          <p:spPr>
            <a:xfrm>
              <a:off x="6439204" y="2837550"/>
              <a:ext cx="1170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dirty="0"/>
                <a:t>Prefix Sum</a:t>
              </a:r>
              <a:endParaRPr kumimoji="1" lang="zh-CN" altLang="en-US" dirty="0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0E69B07-409C-FE37-8B74-C42CB1A83431}"/>
                </a:ext>
              </a:extLst>
            </p:cNvPr>
            <p:cNvSpPr/>
            <p:nvPr/>
          </p:nvSpPr>
          <p:spPr>
            <a:xfrm>
              <a:off x="7816671" y="2808988"/>
              <a:ext cx="428925" cy="42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1A7E3E77-559E-F6EF-3C0E-E70E46C7B7CA}"/>
                </a:ext>
              </a:extLst>
            </p:cNvPr>
            <p:cNvSpPr/>
            <p:nvPr/>
          </p:nvSpPr>
          <p:spPr>
            <a:xfrm>
              <a:off x="8245411" y="2806103"/>
              <a:ext cx="428925" cy="428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44D97DCB-79D4-0774-2455-709D89A10CE2}"/>
                </a:ext>
              </a:extLst>
            </p:cNvPr>
            <p:cNvSpPr/>
            <p:nvPr/>
          </p:nvSpPr>
          <p:spPr>
            <a:xfrm>
              <a:off x="9533762" y="2807754"/>
              <a:ext cx="428925" cy="428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39A81A65-F7AF-0A5C-0E48-FB89258CEB11}"/>
                </a:ext>
              </a:extLst>
            </p:cNvPr>
            <p:cNvSpPr/>
            <p:nvPr/>
          </p:nvSpPr>
          <p:spPr>
            <a:xfrm>
              <a:off x="8671791" y="2807754"/>
              <a:ext cx="428925" cy="428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D4D3524C-8B33-A5FB-64D0-4844AD010A07}"/>
                </a:ext>
              </a:extLst>
            </p:cNvPr>
            <p:cNvSpPr/>
            <p:nvPr/>
          </p:nvSpPr>
          <p:spPr>
            <a:xfrm>
              <a:off x="9102749" y="2807754"/>
              <a:ext cx="428925" cy="428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C6D7B2EB-5E5B-A7BC-569C-5A724417DAD8}"/>
                </a:ext>
              </a:extLst>
            </p:cNvPr>
            <p:cNvSpPr/>
            <p:nvPr/>
          </p:nvSpPr>
          <p:spPr>
            <a:xfrm>
              <a:off x="8672836" y="2808988"/>
              <a:ext cx="428925" cy="428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D276B37-4268-E864-5890-4DA3E970B6BA}"/>
                </a:ext>
              </a:extLst>
            </p:cNvPr>
            <p:cNvSpPr/>
            <p:nvPr/>
          </p:nvSpPr>
          <p:spPr>
            <a:xfrm>
              <a:off x="9103794" y="2808988"/>
              <a:ext cx="428925" cy="428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8B4CCEA5-CBC1-13DB-0567-ADC88D35E66B}"/>
                </a:ext>
              </a:extLst>
            </p:cNvPr>
            <p:cNvSpPr/>
            <p:nvPr/>
          </p:nvSpPr>
          <p:spPr>
            <a:xfrm>
              <a:off x="9526254" y="2807754"/>
              <a:ext cx="428925" cy="428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DE432E4-8E1A-D480-AA56-1C03FF9595A9}"/>
              </a:ext>
            </a:extLst>
          </p:cNvPr>
          <p:cNvGrpSpPr/>
          <p:nvPr/>
        </p:nvGrpSpPr>
        <p:grpSpPr>
          <a:xfrm>
            <a:off x="6590526" y="4092275"/>
            <a:ext cx="2727731" cy="872503"/>
            <a:chOff x="6590526" y="4092275"/>
            <a:chExt cx="2727731" cy="872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590FC7A3-2695-4AF8-73D1-C1AAFDD682B4}"/>
                    </a:ext>
                  </a:extLst>
                </p:cNvPr>
                <p:cNvSpPr/>
                <p:nvPr/>
              </p:nvSpPr>
              <p:spPr>
                <a:xfrm>
                  <a:off x="8523752" y="4535853"/>
                  <a:ext cx="428925" cy="42892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590FC7A3-2695-4AF8-73D1-C1AAFDD682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752" y="4535853"/>
                  <a:ext cx="428925" cy="428925"/>
                </a:xfrm>
                <a:prstGeom prst="rect">
                  <a:avLst/>
                </a:prstGeom>
                <a:blipFill>
                  <a:blip r:embed="rId2"/>
                  <a:stretch>
                    <a:fillRect l="-8108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直线箭头连接符 156">
              <a:extLst>
                <a:ext uri="{FF2B5EF4-FFF2-40B4-BE49-F238E27FC236}">
                  <a16:creationId xmlns:a16="http://schemas.microsoft.com/office/drawing/2014/main" id="{9CFEA8E3-9AA7-F86A-22AC-4D96C0C1151B}"/>
                </a:ext>
              </a:extLst>
            </p:cNvPr>
            <p:cNvCxnSpPr>
              <a:cxnSpLocks/>
              <a:stCxn id="150" idx="2"/>
              <a:endCxn id="136" idx="0"/>
            </p:cNvCxnSpPr>
            <p:nvPr/>
          </p:nvCxnSpPr>
          <p:spPr>
            <a:xfrm>
              <a:off x="8031134" y="4092276"/>
              <a:ext cx="707081" cy="443577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0" name="直线箭头连接符 159">
              <a:extLst>
                <a:ext uri="{FF2B5EF4-FFF2-40B4-BE49-F238E27FC236}">
                  <a16:creationId xmlns:a16="http://schemas.microsoft.com/office/drawing/2014/main" id="{BD941021-415F-EDD7-7423-6C8FB1872CA2}"/>
                </a:ext>
              </a:extLst>
            </p:cNvPr>
            <p:cNvCxnSpPr>
              <a:cxnSpLocks/>
              <a:stCxn id="151" idx="2"/>
              <a:endCxn id="136" idx="0"/>
            </p:cNvCxnSpPr>
            <p:nvPr/>
          </p:nvCxnSpPr>
          <p:spPr>
            <a:xfrm flipH="1">
              <a:off x="8738215" y="4092275"/>
              <a:ext cx="580042" cy="443578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D28E3316-CD03-FB80-5BE1-83C8DFC70E51}"/>
                </a:ext>
              </a:extLst>
            </p:cNvPr>
            <p:cNvSpPr txBox="1"/>
            <p:nvPr/>
          </p:nvSpPr>
          <p:spPr>
            <a:xfrm>
              <a:off x="6590526" y="4535853"/>
              <a:ext cx="1019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dirty="0" err="1"/>
                <a:t>Substract</a:t>
              </a:r>
              <a:endParaRPr kumimoji="1"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B6C94C1-3184-0E5F-7218-B028824068E0}"/>
              </a:ext>
            </a:extLst>
          </p:cNvPr>
          <p:cNvGrpSpPr/>
          <p:nvPr/>
        </p:nvGrpSpPr>
        <p:grpSpPr>
          <a:xfrm>
            <a:off x="6297689" y="4964778"/>
            <a:ext cx="2654988" cy="872502"/>
            <a:chOff x="6297689" y="4964778"/>
            <a:chExt cx="2654988" cy="872502"/>
          </a:xfrm>
        </p:grpSpPr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C6233CC0-9C7D-2255-8550-55B0EE3D47A8}"/>
                </a:ext>
              </a:extLst>
            </p:cNvPr>
            <p:cNvCxnSpPr>
              <a:cxnSpLocks/>
              <a:stCxn id="136" idx="2"/>
            </p:cNvCxnSpPr>
            <p:nvPr/>
          </p:nvCxnSpPr>
          <p:spPr>
            <a:xfrm>
              <a:off x="8738215" y="4964778"/>
              <a:ext cx="0" cy="443577"/>
            </a:xfrm>
            <a:prstGeom prst="straightConnector1">
              <a:avLst/>
            </a:prstGeom>
            <a:solidFill>
              <a:schemeClr val="accent3"/>
            </a:solidFill>
            <a:ln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E22ADD9A-32D0-93E3-B560-11EAC2E5380E}"/>
                </a:ext>
              </a:extLst>
            </p:cNvPr>
            <p:cNvSpPr txBox="1"/>
            <p:nvPr/>
          </p:nvSpPr>
          <p:spPr>
            <a:xfrm>
              <a:off x="6297689" y="5408355"/>
              <a:ext cx="1312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dirty="0"/>
                <a:t>Sum of [0,2]</a:t>
              </a:r>
              <a:endParaRPr kumimoji="1" lang="zh-CN" altLang="en-US" dirty="0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92BED44-DCC5-C952-1947-0A2F1F970F64}"/>
                </a:ext>
              </a:extLst>
            </p:cNvPr>
            <p:cNvSpPr/>
            <p:nvPr/>
          </p:nvSpPr>
          <p:spPr>
            <a:xfrm>
              <a:off x="8523752" y="5408355"/>
              <a:ext cx="428925" cy="4289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7B5494E-9935-3A01-91CD-B2A72DA832EE}"/>
              </a:ext>
            </a:extLst>
          </p:cNvPr>
          <p:cNvSpPr/>
          <p:nvPr/>
        </p:nvSpPr>
        <p:spPr>
          <a:xfrm>
            <a:off x="7816486" y="1949550"/>
            <a:ext cx="428925" cy="4289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520939-C2A0-6D92-E050-C6AB97AA891C}"/>
              </a:ext>
            </a:extLst>
          </p:cNvPr>
          <p:cNvSpPr txBox="1"/>
          <p:nvPr/>
        </p:nvSpPr>
        <p:spPr>
          <a:xfrm>
            <a:off x="492883" y="6228873"/>
            <a:ext cx="704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See binary indexed tree (Fenwick Tree) at https://oi-wiki.org/ds/fenwick/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0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37769-7E72-2BBE-78E3-1A7CE8D0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AD2157C-98F6-D16F-EA8D-14C3D364EFCC}"/>
              </a:ext>
            </a:extLst>
          </p:cNvPr>
          <p:cNvSpPr txBox="1">
            <a:spLocks/>
          </p:cNvSpPr>
          <p:nvPr/>
        </p:nvSpPr>
        <p:spPr>
          <a:xfrm>
            <a:off x="1024128" y="1874338"/>
            <a:ext cx="9720073" cy="155466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en-US" altLang="zh-CN" dirty="0"/>
              <a:t> Level-3: Reduction with SOTA Structure</a:t>
            </a:r>
            <a:br>
              <a:rPr kumimoji="1" lang="en-US" altLang="zh-CN" dirty="0"/>
            </a:br>
            <a:r>
              <a:rPr kumimoji="1" lang="en-US" altLang="zh-CN" dirty="0"/>
              <a:t> See </a:t>
            </a:r>
            <a:r>
              <a:rPr kumimoji="1" lang="en-US" altLang="zh-CN" i="1" dirty="0"/>
              <a:t>Qin, Eric, et al. "Sigma: A sparse and irregular </a:t>
            </a:r>
            <a:r>
              <a:rPr kumimoji="1" lang="en-US" altLang="zh-CN" i="1" dirty="0" err="1"/>
              <a:t>gemm</a:t>
            </a:r>
            <a:r>
              <a:rPr kumimoji="1" lang="en-US" altLang="zh-CN" i="1" dirty="0"/>
              <a:t> accelerator with flexible interconnects for </a:t>
            </a:r>
            <a:r>
              <a:rPr kumimoji="1" lang="en-US" altLang="zh-CN" i="1" dirty="0" err="1"/>
              <a:t>dnn</a:t>
            </a:r>
            <a:r>
              <a:rPr kumimoji="1" lang="en-US" altLang="zh-CN" i="1" dirty="0"/>
              <a:t> training." 2020 IEEE International Symposium on High Performance Computer Architecture (HPCA). IEEE, 2020.</a:t>
            </a:r>
            <a:endParaRPr kumimoji="1" lang="zh-CN" altLang="en-US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3EC2AD-20D4-9F95-7023-681FE9175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64" y="3278399"/>
            <a:ext cx="7772400" cy="27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13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3B168-5FC3-B938-3059-46D589E3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044697" cy="1499616"/>
          </a:xfrm>
        </p:spPr>
        <p:txBody>
          <a:bodyPr/>
          <a:lstStyle/>
          <a:p>
            <a:r>
              <a:rPr kumimoji="1" lang="en-HK" altLang="zh-CN" dirty="0"/>
              <a:t>Criterion &amp; DDL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7DBB9-D07E-AE04-6F03-52E22397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 Functional Correctness (60%)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/>
              <a:t> Passing testbench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 Performance (30%)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/>
              <a:t> Resources within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/>
              <a:t> Higher acceleration (less cycles), higher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/>
              <a:t> Detailed scoring rules will be released next week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 Report &amp; Interview (10%)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/>
              <a:t> Explain your design in report and</a:t>
            </a:r>
            <a:r>
              <a:rPr kumimoji="1" lang="en-US" altLang="zh-CN" dirty="0">
                <a:solidFill>
                  <a:srgbClr val="C00000"/>
                </a:solidFill>
              </a:rPr>
              <a:t> </a:t>
            </a:r>
            <a:r>
              <a:rPr kumimoji="1" lang="en-US" altLang="zh-CN" i="1" dirty="0">
                <a:solidFill>
                  <a:srgbClr val="C00000"/>
                </a:solidFill>
              </a:rPr>
              <a:t>in 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C00000"/>
                </a:solidFill>
              </a:rPr>
              <a:t> </a:t>
            </a:r>
            <a:r>
              <a:rPr kumimoji="1" lang="en-US" altLang="zh-CN" dirty="0"/>
              <a:t>Online meeting, reservation required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No Plagiarism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 Copying others’ work will result in a score of ZERO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/>
              <a:t> Please complete the project independently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5C1490D-BB7C-D7D3-6BC8-FFC4D288A318}"/>
              </a:ext>
            </a:extLst>
          </p:cNvPr>
          <p:cNvSpPr txBox="1">
            <a:spLocks/>
          </p:cNvSpPr>
          <p:nvPr/>
        </p:nvSpPr>
        <p:spPr>
          <a:xfrm>
            <a:off x="6352873" y="2286000"/>
            <a:ext cx="50718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 Timeline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/>
              <a:t> Today (2023.12.26)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altLang="zh-CN" dirty="0"/>
              <a:t> Release project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altLang="zh-CN" dirty="0"/>
              <a:t> Testbench will be available later</a:t>
            </a:r>
          </a:p>
          <a:p>
            <a:pPr lvl="2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/>
              <a:t> Next week (2024.1.2~)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altLang="zh-CN" dirty="0"/>
              <a:t> Release detailed scoring rules for performance score</a:t>
            </a:r>
          </a:p>
          <a:p>
            <a:pPr lvl="2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/>
              <a:t> </a:t>
            </a:r>
            <a:r>
              <a:rPr kumimoji="1" lang="en-US" altLang="zh-CN" dirty="0"/>
              <a:t>Submission DDL: </a:t>
            </a:r>
            <a:r>
              <a:rPr kumimoji="1" lang="en-US" altLang="zh-CN" dirty="0">
                <a:solidFill>
                  <a:srgbClr val="FF2600"/>
                </a:solidFill>
              </a:rPr>
              <a:t>2024.1.21</a:t>
            </a:r>
            <a:r>
              <a:rPr kumimoji="1" lang="zh-CN" altLang="en-US" dirty="0">
                <a:solidFill>
                  <a:srgbClr val="FF2600"/>
                </a:solidFill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</a:rPr>
              <a:t>23:59</a:t>
            </a:r>
            <a:endParaRPr kumimoji="1"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altLang="zh-CN" dirty="0"/>
              <a:t> Please submit your report &amp; project file to </a:t>
            </a:r>
            <a:r>
              <a:rPr kumimoji="1" lang="en-US" altLang="zh-CN" dirty="0" err="1"/>
              <a:t>course.pku.edu.cn</a:t>
            </a:r>
            <a:endParaRPr kumimoji="1" lang="en-US" altLang="zh-CN" dirty="0"/>
          </a:p>
          <a:p>
            <a:pPr lvl="2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/>
              <a:t> Interview period (TBA)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altLang="zh-CN" dirty="0"/>
              <a:t>Online interview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altLang="zh-CN" dirty="0"/>
              <a:t>Please make reservation in advance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9E2E35-55CE-FCB6-9FD7-577DECFF9C00}"/>
              </a:ext>
            </a:extLst>
          </p:cNvPr>
          <p:cNvSpPr txBox="1"/>
          <p:nvPr/>
        </p:nvSpPr>
        <p:spPr>
          <a:xfrm>
            <a:off x="6612730" y="873359"/>
            <a:ext cx="315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Concat</a:t>
            </a:r>
            <a:r>
              <a:rPr kumimoji="1" lang="en-US" altLang="zh-CN" dirty="0"/>
              <a:t> TA:</a:t>
            </a:r>
          </a:p>
          <a:p>
            <a:r>
              <a:rPr kumimoji="1" lang="zh-CN" altLang="en-US" dirty="0"/>
              <a:t>彭伟桀 </a:t>
            </a:r>
            <a:r>
              <a:rPr kumimoji="1" lang="en-US" altLang="zh-CN" dirty="0">
                <a:hlinkClick r:id="rId2"/>
              </a:rPr>
              <a:t>weijiepeng@pku.edu.cn</a:t>
            </a:r>
            <a:endParaRPr kumimoji="1" lang="en-US" altLang="zh-CN" dirty="0"/>
          </a:p>
          <a:p>
            <a:r>
              <a:rPr kumimoji="1" lang="zh-CN" altLang="en-US" dirty="0"/>
              <a:t>周可行 </a:t>
            </a:r>
            <a:r>
              <a:rPr kumimoji="1" lang="en-HK" altLang="zh-CN" dirty="0">
                <a:hlinkClick r:id="rId3"/>
              </a:rPr>
              <a:t>zhoukexing@pku.edu.cn</a:t>
            </a:r>
            <a:endParaRPr kumimoji="1"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245301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C6C5A-0ADA-92CC-5027-BCFCF899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Useful Resources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F44B0-4593-CFA9-CB06-2A9E750D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zh-CN" dirty="0"/>
              <a:t> </a:t>
            </a:r>
            <a:r>
              <a:rPr kumimoji="1" lang="en-US" altLang="zh-CN" i="1" dirty="0"/>
              <a:t>Qin, Eric, et al. "Sigma: A sparse and irregular </a:t>
            </a:r>
            <a:r>
              <a:rPr kumimoji="1" lang="en-US" altLang="zh-CN" i="1" dirty="0" err="1"/>
              <a:t>gemm</a:t>
            </a:r>
            <a:r>
              <a:rPr kumimoji="1" lang="en-US" altLang="zh-CN" i="1" dirty="0"/>
              <a:t> accelerator with flexible interconnects for </a:t>
            </a:r>
            <a:r>
              <a:rPr kumimoji="1" lang="en-US" altLang="zh-CN" i="1" dirty="0" err="1"/>
              <a:t>dnn</a:t>
            </a:r>
            <a:r>
              <a:rPr kumimoji="1" lang="en-US" altLang="zh-CN" i="1" dirty="0"/>
              <a:t> training." 2020 IEEE International Symposium on High Performance Computer Architecture (HPCA). IEEE,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i="1" dirty="0"/>
              <a:t> </a:t>
            </a:r>
            <a:r>
              <a:rPr lang="en-HK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Gao, Jianhua, et al. "A systematic survey of general sparse matrix-matrix multiplication." ACM Computing Surveys 55.12 (2023): 1-36.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i="1" dirty="0"/>
              <a:t> https://oi-wiki.org/ds/fenwick/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32223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98383-60B1-98C5-F76A-F5FC9077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Dense vs sparse Matrix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AF7A6A-389A-9443-B80C-C32E180D9070}"/>
              </a:ext>
            </a:extLst>
          </p:cNvPr>
          <p:cNvSpPr/>
          <p:nvPr/>
        </p:nvSpPr>
        <p:spPr>
          <a:xfrm>
            <a:off x="2160287" y="253722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EDA76C-F94A-CBDE-D05B-EC490B85318B}"/>
              </a:ext>
            </a:extLst>
          </p:cNvPr>
          <p:cNvSpPr/>
          <p:nvPr/>
        </p:nvSpPr>
        <p:spPr>
          <a:xfrm>
            <a:off x="2754807" y="253722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C9C9B7-B867-AA8C-8FBC-CB0BEDF658BE}"/>
              </a:ext>
            </a:extLst>
          </p:cNvPr>
          <p:cNvSpPr/>
          <p:nvPr/>
        </p:nvSpPr>
        <p:spPr>
          <a:xfrm>
            <a:off x="3349327" y="253722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F7FAF9-EB64-2208-52DA-50E827111B89}"/>
              </a:ext>
            </a:extLst>
          </p:cNvPr>
          <p:cNvSpPr/>
          <p:nvPr/>
        </p:nvSpPr>
        <p:spPr>
          <a:xfrm>
            <a:off x="2160287" y="313174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0131CF2-ABC5-167A-D50F-D7DA07265CC1}"/>
              </a:ext>
            </a:extLst>
          </p:cNvPr>
          <p:cNvSpPr/>
          <p:nvPr/>
        </p:nvSpPr>
        <p:spPr>
          <a:xfrm>
            <a:off x="2754807" y="313174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0DC0D2-FDEA-DFAE-B87E-CAB240A0FB96}"/>
              </a:ext>
            </a:extLst>
          </p:cNvPr>
          <p:cNvSpPr/>
          <p:nvPr/>
        </p:nvSpPr>
        <p:spPr>
          <a:xfrm>
            <a:off x="3349327" y="313174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338400-EE0B-44CE-A652-EEFA95412A62}"/>
              </a:ext>
            </a:extLst>
          </p:cNvPr>
          <p:cNvSpPr/>
          <p:nvPr/>
        </p:nvSpPr>
        <p:spPr>
          <a:xfrm>
            <a:off x="2160287" y="372626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20546A-77E2-986F-5673-64EF8D051968}"/>
              </a:ext>
            </a:extLst>
          </p:cNvPr>
          <p:cNvSpPr/>
          <p:nvPr/>
        </p:nvSpPr>
        <p:spPr>
          <a:xfrm>
            <a:off x="2754807" y="372626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179700-3366-4F5E-3206-1FBE8190B3E9}"/>
              </a:ext>
            </a:extLst>
          </p:cNvPr>
          <p:cNvSpPr/>
          <p:nvPr/>
        </p:nvSpPr>
        <p:spPr>
          <a:xfrm>
            <a:off x="3349327" y="372626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A168EB-288F-5446-44EA-BD630AF8D03D}"/>
              </a:ext>
            </a:extLst>
          </p:cNvPr>
          <p:cNvSpPr/>
          <p:nvPr/>
        </p:nvSpPr>
        <p:spPr>
          <a:xfrm>
            <a:off x="2160287" y="2537220"/>
            <a:ext cx="594520" cy="59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032229-68B1-3A53-DAEF-E2D722532047}"/>
              </a:ext>
            </a:extLst>
          </p:cNvPr>
          <p:cNvSpPr/>
          <p:nvPr/>
        </p:nvSpPr>
        <p:spPr>
          <a:xfrm>
            <a:off x="2754807" y="2537220"/>
            <a:ext cx="594520" cy="59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92AE6E-BC84-01F8-4005-519DC6BC23E5}"/>
              </a:ext>
            </a:extLst>
          </p:cNvPr>
          <p:cNvSpPr/>
          <p:nvPr/>
        </p:nvSpPr>
        <p:spPr>
          <a:xfrm>
            <a:off x="3349327" y="2537220"/>
            <a:ext cx="594520" cy="59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9C70AD-9728-4C49-E7C5-80D140B13406}"/>
              </a:ext>
            </a:extLst>
          </p:cNvPr>
          <p:cNvSpPr/>
          <p:nvPr/>
        </p:nvSpPr>
        <p:spPr>
          <a:xfrm>
            <a:off x="2160287" y="3131740"/>
            <a:ext cx="594520" cy="59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FC1A9E-AFC9-CB4C-900B-12AF3DA4A54D}"/>
              </a:ext>
            </a:extLst>
          </p:cNvPr>
          <p:cNvSpPr/>
          <p:nvPr/>
        </p:nvSpPr>
        <p:spPr>
          <a:xfrm>
            <a:off x="2754807" y="3131740"/>
            <a:ext cx="594520" cy="59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7F3F93-7DF6-31A0-2D1E-D4558EF13759}"/>
              </a:ext>
            </a:extLst>
          </p:cNvPr>
          <p:cNvSpPr/>
          <p:nvPr/>
        </p:nvSpPr>
        <p:spPr>
          <a:xfrm>
            <a:off x="3349327" y="3131740"/>
            <a:ext cx="594520" cy="59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5855D3-FE04-7C53-FF6E-8DFB4851B915}"/>
              </a:ext>
            </a:extLst>
          </p:cNvPr>
          <p:cNvSpPr/>
          <p:nvPr/>
        </p:nvSpPr>
        <p:spPr>
          <a:xfrm>
            <a:off x="2160287" y="3726260"/>
            <a:ext cx="594520" cy="59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AFAFA2-0AAB-663C-FBD9-733E8BA5028B}"/>
              </a:ext>
            </a:extLst>
          </p:cNvPr>
          <p:cNvSpPr/>
          <p:nvPr/>
        </p:nvSpPr>
        <p:spPr>
          <a:xfrm>
            <a:off x="2754807" y="3726260"/>
            <a:ext cx="594520" cy="59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B81EF5-8E48-1162-6586-5025247B6D5E}"/>
              </a:ext>
            </a:extLst>
          </p:cNvPr>
          <p:cNvSpPr/>
          <p:nvPr/>
        </p:nvSpPr>
        <p:spPr>
          <a:xfrm>
            <a:off x="3349327" y="3726260"/>
            <a:ext cx="594520" cy="59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FA3D30-D1DC-0FE8-FFF7-CE6EDEDAC093}"/>
              </a:ext>
            </a:extLst>
          </p:cNvPr>
          <p:cNvSpPr txBox="1"/>
          <p:nvPr/>
        </p:nvSpPr>
        <p:spPr>
          <a:xfrm>
            <a:off x="2348188" y="482509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Dense Matrix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AE4C8B-3E12-1BF7-C74B-42E853735BE1}"/>
              </a:ext>
            </a:extLst>
          </p:cNvPr>
          <p:cNvSpPr/>
          <p:nvPr/>
        </p:nvSpPr>
        <p:spPr>
          <a:xfrm>
            <a:off x="8248155" y="253722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20AFD92-3640-5033-6C07-645AD77F95C8}"/>
              </a:ext>
            </a:extLst>
          </p:cNvPr>
          <p:cNvSpPr/>
          <p:nvPr/>
        </p:nvSpPr>
        <p:spPr>
          <a:xfrm>
            <a:off x="8842675" y="253722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1F2AA33-F6C9-27A0-3DAF-0D769FAB1E88}"/>
              </a:ext>
            </a:extLst>
          </p:cNvPr>
          <p:cNvSpPr/>
          <p:nvPr/>
        </p:nvSpPr>
        <p:spPr>
          <a:xfrm>
            <a:off x="9437195" y="253722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F421FC-DD53-DC13-4A56-697A5B095DA4}"/>
              </a:ext>
            </a:extLst>
          </p:cNvPr>
          <p:cNvSpPr/>
          <p:nvPr/>
        </p:nvSpPr>
        <p:spPr>
          <a:xfrm>
            <a:off x="8248155" y="313174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D056EE6-AD23-C86B-F7EB-852A9847754A}"/>
              </a:ext>
            </a:extLst>
          </p:cNvPr>
          <p:cNvSpPr/>
          <p:nvPr/>
        </p:nvSpPr>
        <p:spPr>
          <a:xfrm>
            <a:off x="8842675" y="313174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F51CB8-22C2-7998-A2FC-CC7FD78A528F}"/>
              </a:ext>
            </a:extLst>
          </p:cNvPr>
          <p:cNvSpPr/>
          <p:nvPr/>
        </p:nvSpPr>
        <p:spPr>
          <a:xfrm>
            <a:off x="9437195" y="313174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9842C4-DD86-0AE9-81F8-38158FE1FC68}"/>
              </a:ext>
            </a:extLst>
          </p:cNvPr>
          <p:cNvSpPr/>
          <p:nvPr/>
        </p:nvSpPr>
        <p:spPr>
          <a:xfrm>
            <a:off x="8248155" y="372626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A813BB7-ACE1-8B94-DF99-F1E0AEE4B354}"/>
              </a:ext>
            </a:extLst>
          </p:cNvPr>
          <p:cNvSpPr/>
          <p:nvPr/>
        </p:nvSpPr>
        <p:spPr>
          <a:xfrm>
            <a:off x="8842675" y="372626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139A7CE-2564-747E-4D7E-A5DA8425441D}"/>
              </a:ext>
            </a:extLst>
          </p:cNvPr>
          <p:cNvSpPr/>
          <p:nvPr/>
        </p:nvSpPr>
        <p:spPr>
          <a:xfrm>
            <a:off x="9437195" y="3726260"/>
            <a:ext cx="594520" cy="594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B450FF3-1290-9500-B259-5CD73BFC1BB8}"/>
              </a:ext>
            </a:extLst>
          </p:cNvPr>
          <p:cNvSpPr/>
          <p:nvPr/>
        </p:nvSpPr>
        <p:spPr>
          <a:xfrm>
            <a:off x="8248155" y="2537220"/>
            <a:ext cx="594520" cy="5945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E28139-2403-0256-1CFD-412973B3D6FE}"/>
              </a:ext>
            </a:extLst>
          </p:cNvPr>
          <p:cNvSpPr/>
          <p:nvPr/>
        </p:nvSpPr>
        <p:spPr>
          <a:xfrm>
            <a:off x="9437195" y="2537220"/>
            <a:ext cx="594520" cy="5945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0C0150A-B992-1AF0-49D7-EEED21A16A76}"/>
              </a:ext>
            </a:extLst>
          </p:cNvPr>
          <p:cNvSpPr/>
          <p:nvPr/>
        </p:nvSpPr>
        <p:spPr>
          <a:xfrm>
            <a:off x="8248155" y="3131740"/>
            <a:ext cx="594520" cy="5945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B4B0A5D-ABBD-3472-32E9-37B0A8A8C99A}"/>
              </a:ext>
            </a:extLst>
          </p:cNvPr>
          <p:cNvSpPr/>
          <p:nvPr/>
        </p:nvSpPr>
        <p:spPr>
          <a:xfrm>
            <a:off x="8842675" y="3726260"/>
            <a:ext cx="594520" cy="5945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DB4EF01-03D2-0E73-4639-BC87C0B8A11C}"/>
              </a:ext>
            </a:extLst>
          </p:cNvPr>
          <p:cNvSpPr txBox="1"/>
          <p:nvPr/>
        </p:nvSpPr>
        <p:spPr>
          <a:xfrm>
            <a:off x="8391172" y="482509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Sparse Matrix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56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2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1AB72-33FA-9356-3EDE-9F306A48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matrix multiplication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F2112B-249B-6D20-1D06-A8B83B59E8F7}"/>
              </a:ext>
            </a:extLst>
          </p:cNvPr>
          <p:cNvSpPr txBox="1"/>
          <p:nvPr/>
        </p:nvSpPr>
        <p:spPr>
          <a:xfrm>
            <a:off x="1564416" y="2492208"/>
            <a:ext cx="366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GEMM: General Matrix Multiplication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AE10984-0ABE-E540-E640-B417CDFD4CE3}"/>
              </a:ext>
            </a:extLst>
          </p:cNvPr>
          <p:cNvGrpSpPr/>
          <p:nvPr/>
        </p:nvGrpSpPr>
        <p:grpSpPr>
          <a:xfrm>
            <a:off x="6096000" y="1897688"/>
            <a:ext cx="1783560" cy="1783560"/>
            <a:chOff x="6096000" y="1645440"/>
            <a:chExt cx="1783560" cy="178356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E311F96-B3BC-8579-AE61-8712B68731F8}"/>
                </a:ext>
              </a:extLst>
            </p:cNvPr>
            <p:cNvSpPr/>
            <p:nvPr/>
          </p:nvSpPr>
          <p:spPr>
            <a:xfrm>
              <a:off x="6096000" y="1645440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E67DDE-4EA8-2570-9810-7FFA4600E0ED}"/>
                </a:ext>
              </a:extLst>
            </p:cNvPr>
            <p:cNvSpPr/>
            <p:nvPr/>
          </p:nvSpPr>
          <p:spPr>
            <a:xfrm>
              <a:off x="6690520" y="1645440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CDF22D-586E-D579-654B-BE46B43E514A}"/>
                </a:ext>
              </a:extLst>
            </p:cNvPr>
            <p:cNvSpPr/>
            <p:nvPr/>
          </p:nvSpPr>
          <p:spPr>
            <a:xfrm>
              <a:off x="7285040" y="1645440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1C3D263-EB25-A2EE-C242-89E683719A12}"/>
                </a:ext>
              </a:extLst>
            </p:cNvPr>
            <p:cNvSpPr/>
            <p:nvPr/>
          </p:nvSpPr>
          <p:spPr>
            <a:xfrm>
              <a:off x="6096000" y="2239960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DD799E4-8F9E-F3E3-D1B8-10707AE75047}"/>
                </a:ext>
              </a:extLst>
            </p:cNvPr>
            <p:cNvSpPr/>
            <p:nvPr/>
          </p:nvSpPr>
          <p:spPr>
            <a:xfrm>
              <a:off x="6690520" y="2239960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4C78E27-EC43-0CD5-120F-08AFB47E26F5}"/>
                </a:ext>
              </a:extLst>
            </p:cNvPr>
            <p:cNvSpPr/>
            <p:nvPr/>
          </p:nvSpPr>
          <p:spPr>
            <a:xfrm>
              <a:off x="7285040" y="2239960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4DFD588-B299-13E4-F162-7A07C1159A2F}"/>
                </a:ext>
              </a:extLst>
            </p:cNvPr>
            <p:cNvSpPr/>
            <p:nvPr/>
          </p:nvSpPr>
          <p:spPr>
            <a:xfrm>
              <a:off x="6096000" y="2834480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DC778C-550A-448D-B322-141CB9E2BCEE}"/>
                </a:ext>
              </a:extLst>
            </p:cNvPr>
            <p:cNvSpPr/>
            <p:nvPr/>
          </p:nvSpPr>
          <p:spPr>
            <a:xfrm>
              <a:off x="6690520" y="2834480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DBDDCC9-FBE3-B3D3-8506-D0E458329915}"/>
                </a:ext>
              </a:extLst>
            </p:cNvPr>
            <p:cNvSpPr/>
            <p:nvPr/>
          </p:nvSpPr>
          <p:spPr>
            <a:xfrm>
              <a:off x="7285040" y="2834480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705970C-0D6B-DA53-5036-5B89261D0106}"/>
              </a:ext>
            </a:extLst>
          </p:cNvPr>
          <p:cNvGrpSpPr/>
          <p:nvPr/>
        </p:nvGrpSpPr>
        <p:grpSpPr>
          <a:xfrm>
            <a:off x="9277739" y="1897688"/>
            <a:ext cx="1783560" cy="1783560"/>
            <a:chOff x="9277739" y="1645440"/>
            <a:chExt cx="1783560" cy="178356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05D0BA8-6943-2AD9-1D9A-1B604DFF2469}"/>
                </a:ext>
              </a:extLst>
            </p:cNvPr>
            <p:cNvSpPr/>
            <p:nvPr/>
          </p:nvSpPr>
          <p:spPr>
            <a:xfrm>
              <a:off x="9277739" y="1645440"/>
              <a:ext cx="594520" cy="59452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C8FB56A-22F9-8A29-C824-792C223112D6}"/>
                </a:ext>
              </a:extLst>
            </p:cNvPr>
            <p:cNvSpPr/>
            <p:nvPr/>
          </p:nvSpPr>
          <p:spPr>
            <a:xfrm>
              <a:off x="9872259" y="1645440"/>
              <a:ext cx="594520" cy="59452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6CFDFA-092C-25CB-0174-10EB17BC6EC2}"/>
                </a:ext>
              </a:extLst>
            </p:cNvPr>
            <p:cNvSpPr/>
            <p:nvPr/>
          </p:nvSpPr>
          <p:spPr>
            <a:xfrm>
              <a:off x="10466779" y="1645440"/>
              <a:ext cx="594520" cy="59452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60F3410-0580-7EB0-33B2-FE1F434E06D2}"/>
                </a:ext>
              </a:extLst>
            </p:cNvPr>
            <p:cNvSpPr/>
            <p:nvPr/>
          </p:nvSpPr>
          <p:spPr>
            <a:xfrm>
              <a:off x="9277739" y="2239960"/>
              <a:ext cx="594520" cy="59452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71D18E-0FD7-84F2-AE83-3FA8919D9BCC}"/>
                </a:ext>
              </a:extLst>
            </p:cNvPr>
            <p:cNvSpPr/>
            <p:nvPr/>
          </p:nvSpPr>
          <p:spPr>
            <a:xfrm>
              <a:off x="9872259" y="2239960"/>
              <a:ext cx="594520" cy="59452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E378AD3-7E31-2DD9-660C-E73849C855A2}"/>
                </a:ext>
              </a:extLst>
            </p:cNvPr>
            <p:cNvSpPr/>
            <p:nvPr/>
          </p:nvSpPr>
          <p:spPr>
            <a:xfrm>
              <a:off x="10466779" y="2239960"/>
              <a:ext cx="594520" cy="59452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A8A8684-031F-DFC3-229A-9D5ABA07BC87}"/>
                </a:ext>
              </a:extLst>
            </p:cNvPr>
            <p:cNvSpPr/>
            <p:nvPr/>
          </p:nvSpPr>
          <p:spPr>
            <a:xfrm>
              <a:off x="9277739" y="2834480"/>
              <a:ext cx="594520" cy="59452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178EE2D-5BF3-4012-DBE4-4572E2C8140C}"/>
                </a:ext>
              </a:extLst>
            </p:cNvPr>
            <p:cNvSpPr/>
            <p:nvPr/>
          </p:nvSpPr>
          <p:spPr>
            <a:xfrm>
              <a:off x="9872259" y="2834480"/>
              <a:ext cx="594520" cy="59452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633858B-0DD5-0C29-A6AE-C525609E7C2B}"/>
                </a:ext>
              </a:extLst>
            </p:cNvPr>
            <p:cNvSpPr/>
            <p:nvPr/>
          </p:nvSpPr>
          <p:spPr>
            <a:xfrm>
              <a:off x="10466779" y="2834480"/>
              <a:ext cx="594520" cy="59452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sp>
        <p:nvSpPr>
          <p:cNvPr id="34" name="乘 33">
            <a:extLst>
              <a:ext uri="{FF2B5EF4-FFF2-40B4-BE49-F238E27FC236}">
                <a16:creationId xmlns:a16="http://schemas.microsoft.com/office/drawing/2014/main" id="{234832EA-45C1-E36E-D9B3-0D36290B0D68}"/>
              </a:ext>
            </a:extLst>
          </p:cNvPr>
          <p:cNvSpPr/>
          <p:nvPr/>
        </p:nvSpPr>
        <p:spPr>
          <a:xfrm>
            <a:off x="8302426" y="2495853"/>
            <a:ext cx="587229" cy="587229"/>
          </a:xfrm>
          <a:prstGeom prst="mathMultipl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31319C-0954-1632-6214-28E01BC6616E}"/>
              </a:ext>
            </a:extLst>
          </p:cNvPr>
          <p:cNvSpPr txBox="1"/>
          <p:nvPr/>
        </p:nvSpPr>
        <p:spPr>
          <a:xfrm>
            <a:off x="634674" y="4875813"/>
            <a:ext cx="459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SpGEMM</a:t>
            </a:r>
            <a:r>
              <a:rPr kumimoji="1" lang="en-US" altLang="zh-CN" dirty="0"/>
              <a:t>: General Sparse Matrix Multiplication</a:t>
            </a:r>
            <a:endParaRPr kumimoji="1" lang="zh-CN" altLang="en-US" dirty="0"/>
          </a:p>
        </p:txBody>
      </p:sp>
      <p:sp>
        <p:nvSpPr>
          <p:cNvPr id="57" name="乘 56">
            <a:extLst>
              <a:ext uri="{FF2B5EF4-FFF2-40B4-BE49-F238E27FC236}">
                <a16:creationId xmlns:a16="http://schemas.microsoft.com/office/drawing/2014/main" id="{0A579299-FDF3-A330-B373-C2CE113EA353}"/>
              </a:ext>
            </a:extLst>
          </p:cNvPr>
          <p:cNvSpPr/>
          <p:nvPr/>
        </p:nvSpPr>
        <p:spPr>
          <a:xfrm>
            <a:off x="8302426" y="4879458"/>
            <a:ext cx="587229" cy="587229"/>
          </a:xfrm>
          <a:prstGeom prst="mathMultipl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338D5D7-9989-EB25-8470-8E0A953F145C}"/>
              </a:ext>
            </a:extLst>
          </p:cNvPr>
          <p:cNvGrpSpPr/>
          <p:nvPr/>
        </p:nvGrpSpPr>
        <p:grpSpPr>
          <a:xfrm>
            <a:off x="6096000" y="4275768"/>
            <a:ext cx="1783560" cy="1783560"/>
            <a:chOff x="8248155" y="2537220"/>
            <a:chExt cx="1783560" cy="178356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34D3B4B-AF0B-6854-F43C-F42118CA47F5}"/>
                </a:ext>
              </a:extLst>
            </p:cNvPr>
            <p:cNvSpPr/>
            <p:nvPr/>
          </p:nvSpPr>
          <p:spPr>
            <a:xfrm>
              <a:off x="8248155" y="253722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DBB5C3C-EB61-1405-267A-8BADE46EA363}"/>
                </a:ext>
              </a:extLst>
            </p:cNvPr>
            <p:cNvSpPr/>
            <p:nvPr/>
          </p:nvSpPr>
          <p:spPr>
            <a:xfrm>
              <a:off x="8842675" y="253722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70561BC-53F6-8A60-52A3-4EEE7A97EA5B}"/>
                </a:ext>
              </a:extLst>
            </p:cNvPr>
            <p:cNvSpPr/>
            <p:nvPr/>
          </p:nvSpPr>
          <p:spPr>
            <a:xfrm>
              <a:off x="9437195" y="253722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A6138A3-8D24-D70F-AFA6-12D76E410176}"/>
                </a:ext>
              </a:extLst>
            </p:cNvPr>
            <p:cNvSpPr/>
            <p:nvPr/>
          </p:nvSpPr>
          <p:spPr>
            <a:xfrm>
              <a:off x="8248155" y="313174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D9AA01E-2E38-DC9A-B5B3-6A827CE5D6F3}"/>
                </a:ext>
              </a:extLst>
            </p:cNvPr>
            <p:cNvSpPr/>
            <p:nvPr/>
          </p:nvSpPr>
          <p:spPr>
            <a:xfrm>
              <a:off x="8842675" y="313174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D24ABE5-AB40-34A3-D4D0-D4D8775B2806}"/>
                </a:ext>
              </a:extLst>
            </p:cNvPr>
            <p:cNvSpPr/>
            <p:nvPr/>
          </p:nvSpPr>
          <p:spPr>
            <a:xfrm>
              <a:off x="9437195" y="313174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8C3EDEE-1C4B-9A98-DBCF-C07A539C5839}"/>
                </a:ext>
              </a:extLst>
            </p:cNvPr>
            <p:cNvSpPr/>
            <p:nvPr/>
          </p:nvSpPr>
          <p:spPr>
            <a:xfrm>
              <a:off x="8248155" y="372626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1F8E9AD-2BF5-79D2-D95B-FF3AE7315D83}"/>
                </a:ext>
              </a:extLst>
            </p:cNvPr>
            <p:cNvSpPr/>
            <p:nvPr/>
          </p:nvSpPr>
          <p:spPr>
            <a:xfrm>
              <a:off x="8842675" y="372626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27D358F-7BAE-7B3E-EFDE-7E075DBC60DD}"/>
                </a:ext>
              </a:extLst>
            </p:cNvPr>
            <p:cNvSpPr/>
            <p:nvPr/>
          </p:nvSpPr>
          <p:spPr>
            <a:xfrm>
              <a:off x="9437195" y="372626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FBFBFFA-4A40-BB20-AB70-40CDA21A3724}"/>
                </a:ext>
              </a:extLst>
            </p:cNvPr>
            <p:cNvSpPr/>
            <p:nvPr/>
          </p:nvSpPr>
          <p:spPr>
            <a:xfrm>
              <a:off x="8248155" y="2537220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743CB43-C9DB-4B6E-E2E0-BC6AF77CD317}"/>
                </a:ext>
              </a:extLst>
            </p:cNvPr>
            <p:cNvSpPr/>
            <p:nvPr/>
          </p:nvSpPr>
          <p:spPr>
            <a:xfrm>
              <a:off x="9437195" y="2537220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7728573-9EF3-C3E9-E653-C8B8ACA2F2DB}"/>
                </a:ext>
              </a:extLst>
            </p:cNvPr>
            <p:cNvSpPr/>
            <p:nvPr/>
          </p:nvSpPr>
          <p:spPr>
            <a:xfrm>
              <a:off x="8248155" y="3131740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1ADE174-A7BF-9D82-BC10-52A1334F6E4A}"/>
                </a:ext>
              </a:extLst>
            </p:cNvPr>
            <p:cNvSpPr/>
            <p:nvPr/>
          </p:nvSpPr>
          <p:spPr>
            <a:xfrm>
              <a:off x="8842675" y="3726260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252773A-A5C2-D49E-DE9B-9814D486461C}"/>
              </a:ext>
            </a:extLst>
          </p:cNvPr>
          <p:cNvGrpSpPr/>
          <p:nvPr/>
        </p:nvGrpSpPr>
        <p:grpSpPr>
          <a:xfrm>
            <a:off x="9277739" y="4275768"/>
            <a:ext cx="1783560" cy="1783560"/>
            <a:chOff x="8248155" y="2537220"/>
            <a:chExt cx="1783560" cy="178356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14746D1-DE99-0A0A-DBC6-37706D629677}"/>
                </a:ext>
              </a:extLst>
            </p:cNvPr>
            <p:cNvSpPr/>
            <p:nvPr/>
          </p:nvSpPr>
          <p:spPr>
            <a:xfrm>
              <a:off x="8248155" y="253722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47F5811-CF5D-396D-9933-A300A4085556}"/>
                </a:ext>
              </a:extLst>
            </p:cNvPr>
            <p:cNvSpPr/>
            <p:nvPr/>
          </p:nvSpPr>
          <p:spPr>
            <a:xfrm>
              <a:off x="8842675" y="253722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15B0D24-959F-8140-52D6-C6BD677BBCFD}"/>
                </a:ext>
              </a:extLst>
            </p:cNvPr>
            <p:cNvSpPr/>
            <p:nvPr/>
          </p:nvSpPr>
          <p:spPr>
            <a:xfrm>
              <a:off x="9437195" y="253722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E1192AF-8B11-2FCB-7FA4-782A903072FF}"/>
                </a:ext>
              </a:extLst>
            </p:cNvPr>
            <p:cNvSpPr/>
            <p:nvPr/>
          </p:nvSpPr>
          <p:spPr>
            <a:xfrm>
              <a:off x="8248155" y="313174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E451682-0BBE-1E2F-3A4E-E177A6375022}"/>
                </a:ext>
              </a:extLst>
            </p:cNvPr>
            <p:cNvSpPr/>
            <p:nvPr/>
          </p:nvSpPr>
          <p:spPr>
            <a:xfrm>
              <a:off x="8842675" y="313174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7B65ECF-070A-4F43-6C7A-08B7D6D4C12C}"/>
                </a:ext>
              </a:extLst>
            </p:cNvPr>
            <p:cNvSpPr/>
            <p:nvPr/>
          </p:nvSpPr>
          <p:spPr>
            <a:xfrm>
              <a:off x="9437195" y="313174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2A326D3-EC05-FFBA-B183-E0BE2A9B21C4}"/>
                </a:ext>
              </a:extLst>
            </p:cNvPr>
            <p:cNvSpPr/>
            <p:nvPr/>
          </p:nvSpPr>
          <p:spPr>
            <a:xfrm>
              <a:off x="8248155" y="372626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6B13B90-86FB-3BF8-1F04-9110835EB9ED}"/>
                </a:ext>
              </a:extLst>
            </p:cNvPr>
            <p:cNvSpPr/>
            <p:nvPr/>
          </p:nvSpPr>
          <p:spPr>
            <a:xfrm>
              <a:off x="8842675" y="372626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D80D0D9-9587-3D07-148E-69ADF5F6B19A}"/>
                </a:ext>
              </a:extLst>
            </p:cNvPr>
            <p:cNvSpPr/>
            <p:nvPr/>
          </p:nvSpPr>
          <p:spPr>
            <a:xfrm>
              <a:off x="9437195" y="3726260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06695249-6BE0-21D1-F120-AC1F22F91FCF}"/>
                </a:ext>
              </a:extLst>
            </p:cNvPr>
            <p:cNvSpPr/>
            <p:nvPr/>
          </p:nvSpPr>
          <p:spPr>
            <a:xfrm>
              <a:off x="8842675" y="2537220"/>
              <a:ext cx="594520" cy="59452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2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9779CD0-C932-9144-C388-9B40C5AE8F40}"/>
                </a:ext>
              </a:extLst>
            </p:cNvPr>
            <p:cNvSpPr/>
            <p:nvPr/>
          </p:nvSpPr>
          <p:spPr>
            <a:xfrm>
              <a:off x="9437195" y="3726260"/>
              <a:ext cx="594520" cy="59452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4</a:t>
              </a:r>
              <a:endParaRPr kumimoji="1"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FF11F23-0973-7641-273A-D32F07527387}"/>
                </a:ext>
              </a:extLst>
            </p:cNvPr>
            <p:cNvSpPr/>
            <p:nvPr/>
          </p:nvSpPr>
          <p:spPr>
            <a:xfrm>
              <a:off x="8842675" y="3131740"/>
              <a:ext cx="594520" cy="59452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</a:t>
              </a:r>
              <a:endParaRPr kumimoji="1" lang="zh-CN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658970F-6780-1E46-8EAA-2132DD092E5C}"/>
                </a:ext>
              </a:extLst>
            </p:cNvPr>
            <p:cNvSpPr/>
            <p:nvPr/>
          </p:nvSpPr>
          <p:spPr>
            <a:xfrm>
              <a:off x="8248155" y="3726260"/>
              <a:ext cx="594520" cy="59452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3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086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  <p:bldP spid="36" grpId="0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7FA92-5ADA-43E8-08D4-976361C0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SpGEmm</a:t>
            </a:r>
            <a:r>
              <a:rPr kumimoji="1" lang="en-US" altLang="zh-CN" dirty="0"/>
              <a:t> Application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52DBE81-F604-49B2-02CE-776FD43E1D84}"/>
              </a:ext>
            </a:extLst>
          </p:cNvPr>
          <p:cNvGrpSpPr/>
          <p:nvPr/>
        </p:nvGrpSpPr>
        <p:grpSpPr>
          <a:xfrm>
            <a:off x="4969258" y="2464868"/>
            <a:ext cx="2787943" cy="3356734"/>
            <a:chOff x="4784901" y="2214015"/>
            <a:chExt cx="2787943" cy="3356734"/>
          </a:xfrm>
        </p:grpSpPr>
        <p:pic>
          <p:nvPicPr>
            <p:cNvPr id="14" name="Picture 8" descr="Αποτέλεσμα εικόνας για graph processing">
              <a:extLst>
                <a:ext uri="{FF2B5EF4-FFF2-40B4-BE49-F238E27FC236}">
                  <a16:creationId xmlns:a16="http://schemas.microsoft.com/office/drawing/2014/main" id="{D768F127-986A-B09A-1D1A-543C49CAF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325" y="2767424"/>
              <a:ext cx="2119529" cy="136791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58FFCD97-4278-B726-11C4-C93AAAD56A4A}"/>
                </a:ext>
              </a:extLst>
            </p:cNvPr>
            <p:cNvSpPr txBox="1"/>
            <p:nvPr/>
          </p:nvSpPr>
          <p:spPr>
            <a:xfrm>
              <a:off x="4914423" y="2214015"/>
              <a:ext cx="235654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5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Graph Analytics</a:t>
              </a:r>
              <a:endParaRPr lang="en-CH" sz="2250" b="1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1D8874A1-3741-2A6E-53DC-D82F23536CFB}"/>
                </a:ext>
              </a:extLst>
            </p:cNvPr>
            <p:cNvSpPr txBox="1"/>
            <p:nvPr/>
          </p:nvSpPr>
          <p:spPr>
            <a:xfrm>
              <a:off x="4784901" y="4278087"/>
              <a:ext cx="2787943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950" dirty="0">
                  <a:latin typeface="Segoe UI" panose="020B0502040204020203" pitchFamily="34" charset="0"/>
                  <a:cs typeface="Segoe UI" panose="020B0502040204020203" pitchFamily="34" charset="0"/>
                </a:rPr>
                <a:t>PageRank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950" dirty="0">
                  <a:latin typeface="Segoe UI" panose="020B0502040204020203" pitchFamily="34" charset="0"/>
                  <a:cs typeface="Segoe UI" panose="020B0502040204020203" pitchFamily="34" charset="0"/>
                </a:rPr>
                <a:t>Breadth First Search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950" dirty="0">
                  <a:latin typeface="Segoe UI" panose="020B0502040204020203" pitchFamily="34" charset="0"/>
                  <a:cs typeface="Segoe UI" panose="020B0502040204020203" pitchFamily="34" charset="0"/>
                </a:rPr>
                <a:t>Betweenness </a:t>
              </a:r>
            </a:p>
            <a:p>
              <a:r>
                <a:rPr lang="en-US" sz="1950" dirty="0">
                  <a:latin typeface="Segoe UI" panose="020B0502040204020203" pitchFamily="34" charset="0"/>
                  <a:cs typeface="Segoe UI" panose="020B0502040204020203" pitchFamily="34" charset="0"/>
                </a:rPr>
                <a:t>     Centrality</a:t>
              </a:r>
              <a:endParaRPr lang="en-CH" sz="19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EA02549-082B-1487-5D21-CA68A99548BE}"/>
              </a:ext>
            </a:extLst>
          </p:cNvPr>
          <p:cNvGrpSpPr/>
          <p:nvPr/>
        </p:nvGrpSpPr>
        <p:grpSpPr>
          <a:xfrm>
            <a:off x="8490843" y="2467745"/>
            <a:ext cx="3123868" cy="2766764"/>
            <a:chOff x="8490843" y="2216892"/>
            <a:chExt cx="3123868" cy="2766764"/>
          </a:xfrm>
        </p:grpSpPr>
        <p:pic>
          <p:nvPicPr>
            <p:cNvPr id="13" name="Picture 6" descr="Αποτέλεσμα εικόνας για machine learning logo">
              <a:extLst>
                <a:ext uri="{FF2B5EF4-FFF2-40B4-BE49-F238E27FC236}">
                  <a16:creationId xmlns:a16="http://schemas.microsoft.com/office/drawing/2014/main" id="{E25285AA-E8E5-211A-F7B8-5286ED61E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9269" y="2691102"/>
              <a:ext cx="1824931" cy="147579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0362DC24-AC7D-06A9-75DA-47932FA6AEE0}"/>
                </a:ext>
              </a:extLst>
            </p:cNvPr>
            <p:cNvSpPr txBox="1"/>
            <p:nvPr/>
          </p:nvSpPr>
          <p:spPr>
            <a:xfrm>
              <a:off x="8589023" y="2216892"/>
              <a:ext cx="248542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5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Neural Networks</a:t>
              </a:r>
              <a:endParaRPr lang="en-CH" sz="2250" b="1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90CF4946-33B6-B504-E5F6-39C5A126D70B}"/>
                </a:ext>
              </a:extLst>
            </p:cNvPr>
            <p:cNvSpPr txBox="1"/>
            <p:nvPr/>
          </p:nvSpPr>
          <p:spPr>
            <a:xfrm>
              <a:off x="8490843" y="4291159"/>
              <a:ext cx="3123868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950" dirty="0">
                  <a:latin typeface="Segoe UI" panose="020B0502040204020203" pitchFamily="34" charset="0"/>
                  <a:cs typeface="Segoe UI" panose="020B0502040204020203" pitchFamily="34" charset="0"/>
                </a:rPr>
                <a:t>Sparse DNNs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950" dirty="0">
                  <a:latin typeface="Segoe UI" panose="020B0502040204020203" pitchFamily="34" charset="0"/>
                  <a:cs typeface="Segoe UI" panose="020B0502040204020203" pitchFamily="34" charset="0"/>
                </a:rPr>
                <a:t>Graph Neural Networks</a:t>
              </a:r>
              <a:endParaRPr lang="en-CH" sz="19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9A61C2C-5C94-854A-A1F2-E025A884309D}"/>
              </a:ext>
            </a:extLst>
          </p:cNvPr>
          <p:cNvGrpSpPr/>
          <p:nvPr/>
        </p:nvGrpSpPr>
        <p:grpSpPr>
          <a:xfrm>
            <a:off x="916180" y="2444141"/>
            <a:ext cx="3319435" cy="2979108"/>
            <a:chOff x="916180" y="2193288"/>
            <a:chExt cx="3319435" cy="2979108"/>
          </a:xfrm>
        </p:grpSpPr>
        <p:sp>
          <p:nvSpPr>
            <p:cNvPr id="15" name="TextBox 1">
              <a:extLst>
                <a:ext uri="{FF2B5EF4-FFF2-40B4-BE49-F238E27FC236}">
                  <a16:creationId xmlns:a16="http://schemas.microsoft.com/office/drawing/2014/main" id="{86CEFD50-C872-0D4D-1DB7-1DEFEBBC0C5B}"/>
                </a:ext>
              </a:extLst>
            </p:cNvPr>
            <p:cNvSpPr txBox="1"/>
            <p:nvPr/>
          </p:nvSpPr>
          <p:spPr>
            <a:xfrm>
              <a:off x="969719" y="2193288"/>
              <a:ext cx="3251916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5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Recommender Systems</a:t>
              </a:r>
              <a:endParaRPr lang="en-CH" sz="2250" b="1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D1DE2642-242F-E0C3-F79A-1A0D598E9F4D}"/>
                </a:ext>
              </a:extLst>
            </p:cNvPr>
            <p:cNvSpPr txBox="1"/>
            <p:nvPr/>
          </p:nvSpPr>
          <p:spPr>
            <a:xfrm>
              <a:off x="916180" y="4733814"/>
              <a:ext cx="3319435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50" dirty="0">
                  <a:latin typeface="Segoe UI" panose="020B0502040204020203" pitchFamily="34" charset="0"/>
                  <a:cs typeface="Segoe UI" panose="020B0502040204020203" pitchFamily="34" charset="0"/>
                </a:rPr>
                <a:t>Collaborative Filtering</a:t>
              </a:r>
              <a:endParaRPr lang="en-CH" sz="22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Picture 2" descr="Αποτέλεσμα εικόνας για recommender systems facebook">
              <a:extLst>
                <a:ext uri="{FF2B5EF4-FFF2-40B4-BE49-F238E27FC236}">
                  <a16:creationId xmlns:a16="http://schemas.microsoft.com/office/drawing/2014/main" id="{A9B5E227-1AEC-D886-60D0-6D6F503DEB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625" y="2631870"/>
              <a:ext cx="3153990" cy="2102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311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FE7D3-30BA-93D7-9CB2-FB26F28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SpGEmm</a:t>
            </a:r>
            <a:r>
              <a:rPr kumimoji="1" lang="en-US" altLang="zh-CN" dirty="0"/>
              <a:t> Background</a:t>
            </a:r>
            <a:endParaRPr kumimoji="1"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6F44919-F8A5-031C-0CD8-5B4F32CEC88B}"/>
              </a:ext>
            </a:extLst>
          </p:cNvPr>
          <p:cNvGrpSpPr/>
          <p:nvPr/>
        </p:nvGrpSpPr>
        <p:grpSpPr>
          <a:xfrm>
            <a:off x="1806745" y="2229331"/>
            <a:ext cx="3565528" cy="2455075"/>
            <a:chOff x="2559304" y="2229331"/>
            <a:chExt cx="3565528" cy="2455075"/>
          </a:xfrm>
        </p:grpSpPr>
        <p:pic>
          <p:nvPicPr>
            <p:cNvPr id="8" name="Picture 2" descr="Αποτέλεσμα εικόνας για FACEBOOK">
              <a:extLst>
                <a:ext uri="{FF2B5EF4-FFF2-40B4-BE49-F238E27FC236}">
                  <a16:creationId xmlns:a16="http://schemas.microsoft.com/office/drawing/2014/main" id="{B4B45C43-5C10-34FF-219A-3D4FF760D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978" y="2229331"/>
              <a:ext cx="1139330" cy="1139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E50F04C-1865-5FB4-3CE4-AEEEC3682BBD}"/>
                </a:ext>
              </a:extLst>
            </p:cNvPr>
            <p:cNvSpPr/>
            <p:nvPr/>
          </p:nvSpPr>
          <p:spPr>
            <a:xfrm>
              <a:off x="2559304" y="3368661"/>
              <a:ext cx="3565528" cy="1315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H" sz="49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0.0003%</a:t>
              </a:r>
              <a:endParaRPr lang="en-US" sz="495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3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non-zero elements</a:t>
              </a:r>
              <a:endParaRPr lang="en-CH" sz="3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3B4ADCD-0C98-83A3-B2FC-2CC278AAEA47}"/>
              </a:ext>
            </a:extLst>
          </p:cNvPr>
          <p:cNvGrpSpPr/>
          <p:nvPr/>
        </p:nvGrpSpPr>
        <p:grpSpPr>
          <a:xfrm>
            <a:off x="7285735" y="2505057"/>
            <a:ext cx="3565528" cy="2180690"/>
            <a:chOff x="6743568" y="2505057"/>
            <a:chExt cx="3565528" cy="2180690"/>
          </a:xfrm>
        </p:grpSpPr>
        <p:pic>
          <p:nvPicPr>
            <p:cNvPr id="9" name="Picture 6" descr="Αποτέλεσμα εικόνας για youtube logo">
              <a:extLst>
                <a:ext uri="{FF2B5EF4-FFF2-40B4-BE49-F238E27FC236}">
                  <a16:creationId xmlns:a16="http://schemas.microsoft.com/office/drawing/2014/main" id="{122E1028-2DA9-2D2C-45C6-305478D56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568" y="2505057"/>
              <a:ext cx="1988516" cy="83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68488CE2-B460-53E8-9ECA-DE07084CAC1A}"/>
                </a:ext>
              </a:extLst>
            </p:cNvPr>
            <p:cNvSpPr/>
            <p:nvPr/>
          </p:nvSpPr>
          <p:spPr>
            <a:xfrm>
              <a:off x="6743568" y="3370002"/>
              <a:ext cx="3565528" cy="1315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9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2.31% </a:t>
              </a:r>
            </a:p>
            <a:p>
              <a:r>
                <a:rPr lang="en-US" sz="3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non-zero elements</a:t>
              </a:r>
              <a:endParaRPr lang="en-CH" sz="3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67E38E1-60C1-6880-AEB1-7BDC12AFD4AC}"/>
              </a:ext>
            </a:extLst>
          </p:cNvPr>
          <p:cNvSpPr txBox="1"/>
          <p:nvPr/>
        </p:nvSpPr>
        <p:spPr>
          <a:xfrm>
            <a:off x="1324671" y="5090391"/>
            <a:ext cx="9600321" cy="76944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4400" dirty="0"/>
              <a:t>Real World Matrices Have High Sparsity!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8347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6C22D-1F87-6DB7-4F2F-FD839694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SpMM</a:t>
            </a:r>
            <a:r>
              <a:rPr kumimoji="1" lang="en-US" altLang="zh-CN" dirty="0"/>
              <a:t> Hardware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5BBFFA-E7CE-8EFF-04E1-D240457E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55" y="1897433"/>
            <a:ext cx="8146213" cy="43753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FF7592-7E6F-786C-19D8-C946B2567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3" t="35020" r="7073" b="34321"/>
          <a:stretch/>
        </p:blipFill>
        <p:spPr>
          <a:xfrm>
            <a:off x="7078623" y="853736"/>
            <a:ext cx="3831771" cy="7751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5B3972-48AF-06CF-629F-B21F27092EF2}"/>
              </a:ext>
            </a:extLst>
          </p:cNvPr>
          <p:cNvSpPr txBox="1"/>
          <p:nvPr/>
        </p:nvSpPr>
        <p:spPr>
          <a:xfrm>
            <a:off x="732028" y="2551361"/>
            <a:ext cx="5025795" cy="9506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/>
              <a:t>Sparse Tensor Core doubles math throughput by skipping the zeros.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48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556AA-8ADC-11B4-2102-7E372799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compressed sparse row (CSR)</a:t>
            </a:r>
            <a:endParaRPr kumimoji="1" lang="zh-CN" altLang="en-US" dirty="0"/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19FB23B3-81C6-B8FD-D8B0-A48C27CE962A}"/>
              </a:ext>
            </a:extLst>
          </p:cNvPr>
          <p:cNvGrpSpPr/>
          <p:nvPr/>
        </p:nvGrpSpPr>
        <p:grpSpPr>
          <a:xfrm>
            <a:off x="2531585" y="2362885"/>
            <a:ext cx="2378080" cy="2378080"/>
            <a:chOff x="1513490" y="2362885"/>
            <a:chExt cx="2378080" cy="237808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6058BCF-6155-D48D-990E-CB65303E2804}"/>
                </a:ext>
              </a:extLst>
            </p:cNvPr>
            <p:cNvSpPr/>
            <p:nvPr/>
          </p:nvSpPr>
          <p:spPr>
            <a:xfrm>
              <a:off x="1513490" y="236288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4C213DB-7513-3D4C-22D3-35F442F45A51}"/>
                </a:ext>
              </a:extLst>
            </p:cNvPr>
            <p:cNvSpPr/>
            <p:nvPr/>
          </p:nvSpPr>
          <p:spPr>
            <a:xfrm>
              <a:off x="2108010" y="236288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9C0ABBE-D164-37B9-E885-6A5004B31276}"/>
                </a:ext>
              </a:extLst>
            </p:cNvPr>
            <p:cNvSpPr/>
            <p:nvPr/>
          </p:nvSpPr>
          <p:spPr>
            <a:xfrm>
              <a:off x="2702530" y="236288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C1C87D3-BC7F-30F1-FE4C-4F2EDD51BFDC}"/>
                </a:ext>
              </a:extLst>
            </p:cNvPr>
            <p:cNvSpPr/>
            <p:nvPr/>
          </p:nvSpPr>
          <p:spPr>
            <a:xfrm>
              <a:off x="1513490" y="295740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FA309B9-37E8-7A0F-7ADE-E25AA9379DB6}"/>
                </a:ext>
              </a:extLst>
            </p:cNvPr>
            <p:cNvSpPr/>
            <p:nvPr/>
          </p:nvSpPr>
          <p:spPr>
            <a:xfrm>
              <a:off x="2108010" y="295740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D3BABBF-8437-C42C-DEA8-AC66C24213A3}"/>
                </a:ext>
              </a:extLst>
            </p:cNvPr>
            <p:cNvSpPr/>
            <p:nvPr/>
          </p:nvSpPr>
          <p:spPr>
            <a:xfrm>
              <a:off x="2702530" y="295740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0F04F187-F98F-AE6D-F395-4C48A0F9CD5B}"/>
                </a:ext>
              </a:extLst>
            </p:cNvPr>
            <p:cNvSpPr/>
            <p:nvPr/>
          </p:nvSpPr>
          <p:spPr>
            <a:xfrm>
              <a:off x="1513490" y="355192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245C683-606E-D795-7205-96CD15D01CAE}"/>
                </a:ext>
              </a:extLst>
            </p:cNvPr>
            <p:cNvSpPr/>
            <p:nvPr/>
          </p:nvSpPr>
          <p:spPr>
            <a:xfrm>
              <a:off x="2108010" y="355192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31BF254-484D-54EF-7A31-8CF57AE926B3}"/>
                </a:ext>
              </a:extLst>
            </p:cNvPr>
            <p:cNvSpPr/>
            <p:nvPr/>
          </p:nvSpPr>
          <p:spPr>
            <a:xfrm>
              <a:off x="2702530" y="355192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F610F4B-4DCA-F149-02A2-0BD358CAB0A2}"/>
                </a:ext>
              </a:extLst>
            </p:cNvPr>
            <p:cNvSpPr/>
            <p:nvPr/>
          </p:nvSpPr>
          <p:spPr>
            <a:xfrm>
              <a:off x="3297050" y="236288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853D52D-FCD4-8D7A-368A-0252A889EAFB}"/>
                </a:ext>
              </a:extLst>
            </p:cNvPr>
            <p:cNvSpPr/>
            <p:nvPr/>
          </p:nvSpPr>
          <p:spPr>
            <a:xfrm>
              <a:off x="3297050" y="295740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4C1A3704-BFE9-A683-F95B-29B4B05BFF11}"/>
                </a:ext>
              </a:extLst>
            </p:cNvPr>
            <p:cNvSpPr/>
            <p:nvPr/>
          </p:nvSpPr>
          <p:spPr>
            <a:xfrm>
              <a:off x="3297050" y="355192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9442A83-3D6E-8FD4-1BC2-B527348EBA1A}"/>
                </a:ext>
              </a:extLst>
            </p:cNvPr>
            <p:cNvSpPr/>
            <p:nvPr/>
          </p:nvSpPr>
          <p:spPr>
            <a:xfrm>
              <a:off x="1513490" y="414644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311BB0A-6088-E381-9D8E-841B3351F966}"/>
                </a:ext>
              </a:extLst>
            </p:cNvPr>
            <p:cNvSpPr/>
            <p:nvPr/>
          </p:nvSpPr>
          <p:spPr>
            <a:xfrm>
              <a:off x="2108010" y="414644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1DC62C3-78C0-D794-B4F7-B6E22BB2363D}"/>
                </a:ext>
              </a:extLst>
            </p:cNvPr>
            <p:cNvSpPr/>
            <p:nvPr/>
          </p:nvSpPr>
          <p:spPr>
            <a:xfrm>
              <a:off x="2702530" y="414644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A3E3461-6FF0-2C0B-9D66-45774F5C8E59}"/>
                </a:ext>
              </a:extLst>
            </p:cNvPr>
            <p:cNvSpPr/>
            <p:nvPr/>
          </p:nvSpPr>
          <p:spPr>
            <a:xfrm>
              <a:off x="3297050" y="4146445"/>
              <a:ext cx="594520" cy="594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BD9B730-CA6D-6C17-A12A-1B5CA0AB3EFC}"/>
                </a:ext>
              </a:extLst>
            </p:cNvPr>
            <p:cNvSpPr/>
            <p:nvPr/>
          </p:nvSpPr>
          <p:spPr>
            <a:xfrm>
              <a:off x="1513490" y="2362885"/>
              <a:ext cx="594520" cy="594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FFAC3EF-F5F1-BAD5-88B4-23A1F62FC901}"/>
                </a:ext>
              </a:extLst>
            </p:cNvPr>
            <p:cNvSpPr/>
            <p:nvPr/>
          </p:nvSpPr>
          <p:spPr>
            <a:xfrm>
              <a:off x="2702530" y="2957405"/>
              <a:ext cx="594520" cy="59452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4667CD1D-7B45-733E-D967-B7BC5A9D4C3C}"/>
                </a:ext>
              </a:extLst>
            </p:cNvPr>
            <p:cNvSpPr/>
            <p:nvPr/>
          </p:nvSpPr>
          <p:spPr>
            <a:xfrm>
              <a:off x="3297050" y="2957405"/>
              <a:ext cx="594520" cy="59452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6FDF722-7C55-2A35-5D55-F6BFC0D4B01A}"/>
                </a:ext>
              </a:extLst>
            </p:cNvPr>
            <p:cNvSpPr/>
            <p:nvPr/>
          </p:nvSpPr>
          <p:spPr>
            <a:xfrm>
              <a:off x="2108010" y="3551925"/>
              <a:ext cx="594520" cy="5945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13224C1-66CF-071F-6B67-270D663800DF}"/>
                </a:ext>
              </a:extLst>
            </p:cNvPr>
            <p:cNvSpPr/>
            <p:nvPr/>
          </p:nvSpPr>
          <p:spPr>
            <a:xfrm>
              <a:off x="3297050" y="4146445"/>
              <a:ext cx="594520" cy="59452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814AB79-6B1B-0CAB-AAD4-86C962F5EA4D}"/>
              </a:ext>
            </a:extLst>
          </p:cNvPr>
          <p:cNvSpPr txBox="1"/>
          <p:nvPr/>
        </p:nvSpPr>
        <p:spPr>
          <a:xfrm>
            <a:off x="2971862" y="506022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Sparse Matrix</a:t>
            </a:r>
            <a:endParaRPr kumimoji="1"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EE78706-89CC-D8AC-E770-DE1830E101BE}"/>
              </a:ext>
            </a:extLst>
          </p:cNvPr>
          <p:cNvSpPr/>
          <p:nvPr/>
        </p:nvSpPr>
        <p:spPr>
          <a:xfrm>
            <a:off x="8058607" y="2825446"/>
            <a:ext cx="429219" cy="429219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161A9AB-660A-288B-8E66-DF4B504446B2}"/>
              </a:ext>
            </a:extLst>
          </p:cNvPr>
          <p:cNvSpPr/>
          <p:nvPr/>
        </p:nvSpPr>
        <p:spPr>
          <a:xfrm>
            <a:off x="8487826" y="2825446"/>
            <a:ext cx="429219" cy="429219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6AB82EF-45C9-8150-58ED-62C8FE302B25}"/>
              </a:ext>
            </a:extLst>
          </p:cNvPr>
          <p:cNvSpPr/>
          <p:nvPr/>
        </p:nvSpPr>
        <p:spPr>
          <a:xfrm>
            <a:off x="8917045" y="2825446"/>
            <a:ext cx="429219" cy="429219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78C284C-E66F-4999-93EB-CAA1EBD323CE}"/>
              </a:ext>
            </a:extLst>
          </p:cNvPr>
          <p:cNvSpPr/>
          <p:nvPr/>
        </p:nvSpPr>
        <p:spPr>
          <a:xfrm>
            <a:off x="9346264" y="2825446"/>
            <a:ext cx="429219" cy="429219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699B0AD-68F8-F0EF-2A88-82FAB6DFBFEC}"/>
              </a:ext>
            </a:extLst>
          </p:cNvPr>
          <p:cNvSpPr/>
          <p:nvPr/>
        </p:nvSpPr>
        <p:spPr>
          <a:xfrm>
            <a:off x="8058605" y="3676952"/>
            <a:ext cx="429219" cy="429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E5E4B7A-6F01-0797-3F71-349ABBB3ECAF}"/>
              </a:ext>
            </a:extLst>
          </p:cNvPr>
          <p:cNvSpPr/>
          <p:nvPr/>
        </p:nvSpPr>
        <p:spPr>
          <a:xfrm>
            <a:off x="8487823" y="3676952"/>
            <a:ext cx="429219" cy="4292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B77C15F-DE7A-CC0F-3B10-E74182520375}"/>
              </a:ext>
            </a:extLst>
          </p:cNvPr>
          <p:cNvSpPr/>
          <p:nvPr/>
        </p:nvSpPr>
        <p:spPr>
          <a:xfrm>
            <a:off x="8917042" y="3676952"/>
            <a:ext cx="429219" cy="4292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EEEFFD74-09C7-BB95-BC56-CE3DA28F80E9}"/>
              </a:ext>
            </a:extLst>
          </p:cNvPr>
          <p:cNvSpPr/>
          <p:nvPr/>
        </p:nvSpPr>
        <p:spPr>
          <a:xfrm>
            <a:off x="9346260" y="3676952"/>
            <a:ext cx="429219" cy="42921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8CD83A3-9F23-9C59-1FBE-4D000F3F8BD5}"/>
              </a:ext>
            </a:extLst>
          </p:cNvPr>
          <p:cNvSpPr/>
          <p:nvPr/>
        </p:nvSpPr>
        <p:spPr>
          <a:xfrm>
            <a:off x="9775479" y="3676952"/>
            <a:ext cx="429219" cy="4292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9816B4D8-4FC9-2A65-BEB4-4EF72282CA43}"/>
              </a:ext>
            </a:extLst>
          </p:cNvPr>
          <p:cNvSpPr/>
          <p:nvPr/>
        </p:nvSpPr>
        <p:spPr>
          <a:xfrm>
            <a:off x="8058605" y="4106171"/>
            <a:ext cx="429219" cy="429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15B146-CAF3-F8B1-9DFB-CC8AD68DF4E6}"/>
              </a:ext>
            </a:extLst>
          </p:cNvPr>
          <p:cNvSpPr/>
          <p:nvPr/>
        </p:nvSpPr>
        <p:spPr>
          <a:xfrm>
            <a:off x="8487823" y="4106171"/>
            <a:ext cx="429219" cy="4292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EA4CE0B-DE11-851A-08CF-1AC7FEDA1D9B}"/>
              </a:ext>
            </a:extLst>
          </p:cNvPr>
          <p:cNvSpPr/>
          <p:nvPr/>
        </p:nvSpPr>
        <p:spPr>
          <a:xfrm>
            <a:off x="8917042" y="4106171"/>
            <a:ext cx="429219" cy="4292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5057766-7F88-5766-DB17-E0EDB4209DD0}"/>
              </a:ext>
            </a:extLst>
          </p:cNvPr>
          <p:cNvSpPr/>
          <p:nvPr/>
        </p:nvSpPr>
        <p:spPr>
          <a:xfrm>
            <a:off x="9346260" y="4106171"/>
            <a:ext cx="429219" cy="42921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58BDEC0-18C7-0D8F-BD68-23F54AEC6045}"/>
              </a:ext>
            </a:extLst>
          </p:cNvPr>
          <p:cNvSpPr/>
          <p:nvPr/>
        </p:nvSpPr>
        <p:spPr>
          <a:xfrm>
            <a:off x="9775479" y="4106171"/>
            <a:ext cx="429219" cy="4292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010B5347-7D1C-BDCE-9585-9F4CEED5178E}"/>
              </a:ext>
            </a:extLst>
          </p:cNvPr>
          <p:cNvSpPr txBox="1"/>
          <p:nvPr/>
        </p:nvSpPr>
        <p:spPr>
          <a:xfrm>
            <a:off x="8854171" y="50602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CSR</a:t>
            </a:r>
            <a:endParaRPr kumimoji="1" lang="zh-CN" alt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A92E949-26AF-E96F-85AD-B4AB8594505D}"/>
              </a:ext>
            </a:extLst>
          </p:cNvPr>
          <p:cNvSpPr txBox="1"/>
          <p:nvPr/>
        </p:nvSpPr>
        <p:spPr>
          <a:xfrm>
            <a:off x="6918418" y="282544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i="1" dirty="0" err="1"/>
              <a:t>RowIdx</a:t>
            </a:r>
            <a:endParaRPr kumimoji="1" lang="zh-CN" altLang="en-US" i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914BA35A-7613-9A72-F039-C70754B2C0EB}"/>
              </a:ext>
            </a:extLst>
          </p:cNvPr>
          <p:cNvSpPr txBox="1"/>
          <p:nvPr/>
        </p:nvSpPr>
        <p:spPr>
          <a:xfrm>
            <a:off x="7275888" y="3676952"/>
            <a:ext cx="4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i="1" dirty="0"/>
              <a:t>Col</a:t>
            </a:r>
            <a:endParaRPr kumimoji="1" lang="zh-CN" altLang="en-US" i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44E20D5-D4AE-5B12-290F-0235044B58E8}"/>
              </a:ext>
            </a:extLst>
          </p:cNvPr>
          <p:cNvSpPr txBox="1"/>
          <p:nvPr/>
        </p:nvSpPr>
        <p:spPr>
          <a:xfrm>
            <a:off x="6996964" y="414644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i="1" dirty="0"/>
              <a:t>Values</a:t>
            </a:r>
            <a:endParaRPr kumimoji="1" lang="zh-CN" altLang="en-US" i="1" dirty="0"/>
          </a:p>
        </p:txBody>
      </p: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D18E5904-2ED6-2580-9D3F-DE9C60E881BD}"/>
              </a:ext>
            </a:extLst>
          </p:cNvPr>
          <p:cNvCxnSpPr>
            <a:cxnSpLocks/>
            <a:stCxn id="130" idx="2"/>
            <a:endCxn id="136" idx="0"/>
          </p:cNvCxnSpPr>
          <p:nvPr/>
        </p:nvCxnSpPr>
        <p:spPr>
          <a:xfrm flipH="1">
            <a:off x="8273215" y="3254665"/>
            <a:ext cx="2" cy="422287"/>
          </a:xfrm>
          <a:prstGeom prst="straightConnector1">
            <a:avLst/>
          </a:prstGeom>
          <a:solidFill>
            <a:srgbClr val="FF2600"/>
          </a:solidFill>
          <a:ln>
            <a:headEnd type="none" w="med" len="med"/>
            <a:tailEnd type="arrow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B520BE62-9DBD-ADE5-B402-6222715E9A5A}"/>
              </a:ext>
            </a:extLst>
          </p:cNvPr>
          <p:cNvCxnSpPr>
            <a:cxnSpLocks/>
            <a:stCxn id="131" idx="2"/>
            <a:endCxn id="138" idx="0"/>
          </p:cNvCxnSpPr>
          <p:nvPr/>
        </p:nvCxnSpPr>
        <p:spPr>
          <a:xfrm>
            <a:off x="8702436" y="3254665"/>
            <a:ext cx="429216" cy="422287"/>
          </a:xfrm>
          <a:prstGeom prst="straightConnector1">
            <a:avLst/>
          </a:prstGeom>
          <a:solidFill>
            <a:srgbClr val="FF2600"/>
          </a:solidFill>
          <a:ln>
            <a:headEnd type="none" w="med" len="med"/>
            <a:tailEnd type="arrow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DE30D065-004A-AA3D-4BEA-B0A0A5BC365B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9131652" y="3261597"/>
            <a:ext cx="429218" cy="415355"/>
          </a:xfrm>
          <a:prstGeom prst="straightConnector1">
            <a:avLst/>
          </a:prstGeom>
          <a:solidFill>
            <a:srgbClr val="FF2600"/>
          </a:solidFill>
          <a:ln>
            <a:headEnd type="none" w="med" len="med"/>
            <a:tailEnd type="arrow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0A8BC75B-DE8D-DAA8-5A07-398F112F2E30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9553112" y="3254664"/>
            <a:ext cx="436977" cy="422288"/>
          </a:xfrm>
          <a:prstGeom prst="straightConnector1">
            <a:avLst/>
          </a:prstGeom>
          <a:solidFill>
            <a:srgbClr val="FF2600"/>
          </a:solidFill>
          <a:ln>
            <a:headEnd type="none" w="med" len="med"/>
            <a:tailEnd type="arrow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7799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06F66-39CA-9A93-D893-DFD6EF9B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SpGEMM</a:t>
            </a:r>
            <a:r>
              <a:rPr kumimoji="1" lang="en-US" altLang="zh-CN" dirty="0"/>
              <a:t> Patterns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67D767-75FC-BACE-6481-E84F8D38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4000" dirty="0"/>
              <a:t> Row-by-Row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4000" dirty="0"/>
              <a:t> Inner-Product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4000" dirty="0"/>
              <a:t> Outer-Product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4000" dirty="0"/>
              <a:t> Column-by-Column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88984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377</TotalTime>
  <Words>1805</Words>
  <Application>Microsoft Office PowerPoint</Application>
  <PresentationFormat>宽屏</PresentationFormat>
  <Paragraphs>841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Cambria Math</vt:lpstr>
      <vt:lpstr>Consolas</vt:lpstr>
      <vt:lpstr>Segoe UI</vt:lpstr>
      <vt:lpstr>Tw Cen MT</vt:lpstr>
      <vt:lpstr>Tw Cen MT Condensed</vt:lpstr>
      <vt:lpstr>Wingdings</vt:lpstr>
      <vt:lpstr>Wingdings 3</vt:lpstr>
      <vt:lpstr>积分</vt:lpstr>
      <vt:lpstr>HLCD Final project</vt:lpstr>
      <vt:lpstr>Outline</vt:lpstr>
      <vt:lpstr>Dense vs sparse Matrix</vt:lpstr>
      <vt:lpstr>matrix multiplication</vt:lpstr>
      <vt:lpstr>SpGEmm Application</vt:lpstr>
      <vt:lpstr>SpGEmm Background</vt:lpstr>
      <vt:lpstr>SpMM Hardware</vt:lpstr>
      <vt:lpstr>compressed sparse row (CSR)</vt:lpstr>
      <vt:lpstr>SpGEMM Patterns</vt:lpstr>
      <vt:lpstr>SpGEMM Pattern: Row-by-row</vt:lpstr>
      <vt:lpstr>SpGEMM Pattern: Row-by-row</vt:lpstr>
      <vt:lpstr>SpGEMM Pattern: inner-product</vt:lpstr>
      <vt:lpstr>SpGEMM Pattern: inner-product</vt:lpstr>
      <vt:lpstr>SpGEMM Pattern: Outer-product</vt:lpstr>
      <vt:lpstr>SpGEMM Pattern: column-by-column</vt:lpstr>
      <vt:lpstr>SpGEMM Pattern: column-by-column</vt:lpstr>
      <vt:lpstr>Task</vt:lpstr>
      <vt:lpstr>workflow</vt:lpstr>
      <vt:lpstr>Architecture</vt:lpstr>
      <vt:lpstr>Input/Output</vt:lpstr>
      <vt:lpstr>Input/Output</vt:lpstr>
      <vt:lpstr>Datatype</vt:lpstr>
      <vt:lpstr>Hint</vt:lpstr>
      <vt:lpstr>Hint</vt:lpstr>
      <vt:lpstr>Hint</vt:lpstr>
      <vt:lpstr>Hint</vt:lpstr>
      <vt:lpstr>HINT</vt:lpstr>
      <vt:lpstr>Criterion &amp; DDL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HLCD Final project</dc:title>
  <dc:creator>Peng Jackson</dc:creator>
  <cp:lastModifiedBy>akarin</cp:lastModifiedBy>
  <cp:revision>39</cp:revision>
  <dcterms:created xsi:type="dcterms:W3CDTF">2023-12-25T01:57:44Z</dcterms:created>
  <dcterms:modified xsi:type="dcterms:W3CDTF">2023-12-26T07:26:16Z</dcterms:modified>
</cp:coreProperties>
</file>