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309" r:id="rId6"/>
    <p:sldId id="339" r:id="rId7"/>
    <p:sldId id="340" r:id="rId8"/>
    <p:sldId id="308" r:id="rId9"/>
    <p:sldId id="310" r:id="rId10"/>
    <p:sldId id="311" r:id="rId11"/>
    <p:sldId id="312" r:id="rId12"/>
    <p:sldId id="313" r:id="rId13"/>
    <p:sldId id="314" r:id="rId14"/>
    <p:sldId id="318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30" r:id="rId26"/>
    <p:sldId id="331" r:id="rId27"/>
    <p:sldId id="332" r:id="rId28"/>
    <p:sldId id="333" r:id="rId29"/>
    <p:sldId id="334" r:id="rId30"/>
    <p:sldId id="328" r:id="rId31"/>
    <p:sldId id="329" r:id="rId32"/>
    <p:sldId id="335" r:id="rId33"/>
    <p:sldId id="33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ADA-0893-4190-904F-9C08D06907BA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5AC1-A6E7-407D-B988-071A27EFE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ADA-0893-4190-904F-9C08D06907BA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5AC1-A6E7-407D-B988-071A27EFE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ADA-0893-4190-904F-9C08D06907BA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5AC1-A6E7-407D-B988-071A27EFE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1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ADA-0893-4190-904F-9C08D06907BA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5AC1-A6E7-407D-B988-071A27EFE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76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ADA-0893-4190-904F-9C08D06907BA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5AC1-A6E7-407D-B988-071A27EFE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9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ADA-0893-4190-904F-9C08D06907BA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5AC1-A6E7-407D-B988-071A27EFE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3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ADA-0893-4190-904F-9C08D06907BA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5AC1-A6E7-407D-B988-071A27EFE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0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ADA-0893-4190-904F-9C08D06907BA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5AC1-A6E7-407D-B988-071A27EFE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9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ADA-0893-4190-904F-9C08D06907BA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5AC1-A6E7-407D-B988-071A27EFE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8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ADA-0893-4190-904F-9C08D06907BA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5AC1-A6E7-407D-B988-071A27EFE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3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ADA-0893-4190-904F-9C08D06907BA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5AC1-A6E7-407D-B988-071A27EFE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1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EADA-0893-4190-904F-9C08D06907BA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5AC1-A6E7-407D-B988-071A27EFE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9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D8C8CE2-BF8A-47C0-902D-F78C16DD5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38228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544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437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2330400" y="186436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8261300" y="198506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62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4376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1228725" y="183867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7280BAA-3E99-4A14-A5C7-626FFD08E23F}"/>
              </a:ext>
            </a:extLst>
          </p:cNvPr>
          <p:cNvSpPr/>
          <p:nvPr/>
        </p:nvSpPr>
        <p:spPr>
          <a:xfrm>
            <a:off x="6742314" y="35192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E414DB-E9BF-4402-9DF8-B06FF808F699}"/>
              </a:ext>
            </a:extLst>
          </p:cNvPr>
          <p:cNvSpPr/>
          <p:nvPr/>
        </p:nvSpPr>
        <p:spPr>
          <a:xfrm>
            <a:off x="7257835" y="35169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57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7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2336800" y="20956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8264425" y="20956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018C744-156D-48D9-96D2-DB08C1277564}"/>
              </a:ext>
            </a:extLst>
          </p:cNvPr>
          <p:cNvSpPr/>
          <p:nvPr/>
        </p:nvSpPr>
        <p:spPr>
          <a:xfrm>
            <a:off x="7862454" y="26455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E62093A-3CC7-4DA3-BCF6-501FE7DD30E7}"/>
              </a:ext>
            </a:extLst>
          </p:cNvPr>
          <p:cNvSpPr/>
          <p:nvPr/>
        </p:nvSpPr>
        <p:spPr>
          <a:xfrm>
            <a:off x="8377975" y="26432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98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7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1321336" y="7614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1321336" y="14091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6641147" y="16949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57FE6D-FBCF-432E-BA28-1C368782B4D3}"/>
              </a:ext>
            </a:extLst>
          </p:cNvPr>
          <p:cNvSpPr/>
          <p:nvPr/>
        </p:nvSpPr>
        <p:spPr>
          <a:xfrm>
            <a:off x="7862454" y="16993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6FAFCE-F3F1-4376-A246-4037C4A6E329}"/>
              </a:ext>
            </a:extLst>
          </p:cNvPr>
          <p:cNvSpPr/>
          <p:nvPr/>
        </p:nvSpPr>
        <p:spPr>
          <a:xfrm>
            <a:off x="8377975" y="169707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5CB705E-8AFB-40F3-B6C3-4AD0813957E0}"/>
              </a:ext>
            </a:extLst>
          </p:cNvPr>
          <p:cNvSpPr/>
          <p:nvPr/>
        </p:nvSpPr>
        <p:spPr>
          <a:xfrm>
            <a:off x="7156668" y="16949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44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8838" cy="4379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8269975" y="18846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6568392-4F1E-4973-9FF9-5CA94D46BA91}"/>
              </a:ext>
            </a:extLst>
          </p:cNvPr>
          <p:cNvSpPr/>
          <p:nvPr/>
        </p:nvSpPr>
        <p:spPr>
          <a:xfrm>
            <a:off x="1321336" y="7614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B7019F3-4791-48B5-B999-95A42ABBB87D}"/>
              </a:ext>
            </a:extLst>
          </p:cNvPr>
          <p:cNvSpPr/>
          <p:nvPr/>
        </p:nvSpPr>
        <p:spPr>
          <a:xfrm>
            <a:off x="7862454" y="26455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CD4CA0F-1F2B-4AF5-8086-A78B24BD5564}"/>
              </a:ext>
            </a:extLst>
          </p:cNvPr>
          <p:cNvSpPr/>
          <p:nvPr/>
        </p:nvSpPr>
        <p:spPr>
          <a:xfrm>
            <a:off x="8377975" y="26432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61BDFE-7ABD-45D8-961D-3CD98B193727}"/>
              </a:ext>
            </a:extLst>
          </p:cNvPr>
          <p:cNvSpPr/>
          <p:nvPr/>
        </p:nvSpPr>
        <p:spPr>
          <a:xfrm>
            <a:off x="8269975" y="243357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28D42E-E682-4ECC-9267-856190198889}"/>
              </a:ext>
            </a:extLst>
          </p:cNvPr>
          <p:cNvSpPr/>
          <p:nvPr/>
        </p:nvSpPr>
        <p:spPr>
          <a:xfrm>
            <a:off x="1428750" y="1530350"/>
            <a:ext cx="7524750" cy="1119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39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76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FCD5498-35FB-4934-935E-31C9FF383549}"/>
              </a:ext>
            </a:extLst>
          </p:cNvPr>
          <p:cNvSpPr/>
          <p:nvPr/>
        </p:nvSpPr>
        <p:spPr>
          <a:xfrm>
            <a:off x="7729600" y="799518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70F6E73-2C6D-4E37-9A0E-0AE7A71360EA}"/>
              </a:ext>
            </a:extLst>
          </p:cNvPr>
          <p:cNvSpPr/>
          <p:nvPr/>
        </p:nvSpPr>
        <p:spPr>
          <a:xfrm>
            <a:off x="8157252" y="805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A6B71F-3BCA-49E3-9E20-0D5B689275D5}"/>
              </a:ext>
            </a:extLst>
          </p:cNvPr>
          <p:cNvSpPr/>
          <p:nvPr/>
        </p:nvSpPr>
        <p:spPr>
          <a:xfrm>
            <a:off x="8574448" y="805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4C00A1E-0165-4728-B504-00994F2E71CA}"/>
              </a:ext>
            </a:extLst>
          </p:cNvPr>
          <p:cNvSpPr/>
          <p:nvPr/>
        </p:nvSpPr>
        <p:spPr>
          <a:xfrm>
            <a:off x="5714808" y="19937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A53EA61-59AF-435E-8EB6-AE6DC7E47AD3}"/>
              </a:ext>
            </a:extLst>
          </p:cNvPr>
          <p:cNvSpPr/>
          <p:nvPr/>
        </p:nvSpPr>
        <p:spPr>
          <a:xfrm>
            <a:off x="1192714" y="12346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49A6ED-3C8B-42A5-BBE5-5BC4860BFB30}"/>
              </a:ext>
            </a:extLst>
          </p:cNvPr>
          <p:cNvSpPr/>
          <p:nvPr/>
        </p:nvSpPr>
        <p:spPr>
          <a:xfrm>
            <a:off x="4866355" y="2881857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99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7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D524959-95F3-4516-9BAB-1FD63651075B}"/>
              </a:ext>
            </a:extLst>
          </p:cNvPr>
          <p:cNvSpPr/>
          <p:nvPr/>
        </p:nvSpPr>
        <p:spPr>
          <a:xfrm>
            <a:off x="7729600" y="799518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EEB040-E8E3-419A-A70F-2978D5ACEAA9}"/>
              </a:ext>
            </a:extLst>
          </p:cNvPr>
          <p:cNvSpPr/>
          <p:nvPr/>
        </p:nvSpPr>
        <p:spPr>
          <a:xfrm>
            <a:off x="8157252" y="805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CAAFC17-D70E-4153-823C-07A7899397AC}"/>
              </a:ext>
            </a:extLst>
          </p:cNvPr>
          <p:cNvSpPr/>
          <p:nvPr/>
        </p:nvSpPr>
        <p:spPr>
          <a:xfrm>
            <a:off x="8574448" y="805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31BC310-0DDA-49A0-BAD1-7DFB378E9F21}"/>
              </a:ext>
            </a:extLst>
          </p:cNvPr>
          <p:cNvSpPr/>
          <p:nvPr/>
        </p:nvSpPr>
        <p:spPr>
          <a:xfrm>
            <a:off x="1955608" y="18286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48690F0-AA22-42C3-8042-93B91C0A7F7A}"/>
              </a:ext>
            </a:extLst>
          </p:cNvPr>
          <p:cNvSpPr/>
          <p:nvPr/>
        </p:nvSpPr>
        <p:spPr>
          <a:xfrm>
            <a:off x="4866355" y="2602457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E04649-C82E-43D4-A03B-AFFB6ABAE799}"/>
              </a:ext>
            </a:extLst>
          </p:cNvPr>
          <p:cNvSpPr/>
          <p:nvPr/>
        </p:nvSpPr>
        <p:spPr>
          <a:xfrm>
            <a:off x="8222072" y="27863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48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826"/>
          <a:stretch/>
        </p:blipFill>
        <p:spPr>
          <a:xfrm>
            <a:off x="0" y="0"/>
            <a:ext cx="9144000" cy="4379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1973139" y="27942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1973139" y="31530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2DFB2B-2436-482C-8FD8-F0A8F371D1CD}"/>
              </a:ext>
            </a:extLst>
          </p:cNvPr>
          <p:cNvSpPr/>
          <p:nvPr/>
        </p:nvSpPr>
        <p:spPr>
          <a:xfrm>
            <a:off x="7925954" y="35218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7098DE-39FA-408E-BCA1-D853A8944EA5}"/>
              </a:ext>
            </a:extLst>
          </p:cNvPr>
          <p:cNvSpPr/>
          <p:nvPr/>
        </p:nvSpPr>
        <p:spPr>
          <a:xfrm>
            <a:off x="8441475" y="35195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90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3999" cy="437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A756CBB-3BF4-4D06-89E1-B35511FBCD3D}"/>
              </a:ext>
            </a:extLst>
          </p:cNvPr>
          <p:cNvSpPr/>
          <p:nvPr/>
        </p:nvSpPr>
        <p:spPr>
          <a:xfrm>
            <a:off x="1996845" y="2437339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143421B-3E72-4EAA-A540-93452F7354DE}"/>
              </a:ext>
            </a:extLst>
          </p:cNvPr>
          <p:cNvSpPr/>
          <p:nvPr/>
        </p:nvSpPr>
        <p:spPr>
          <a:xfrm>
            <a:off x="1323984" y="8576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073528-F842-4A0F-AA1E-D997E1D073CD}"/>
              </a:ext>
            </a:extLst>
          </p:cNvPr>
          <p:cNvSpPr/>
          <p:nvPr/>
        </p:nvSpPr>
        <p:spPr>
          <a:xfrm>
            <a:off x="7862454" y="30774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683328-513A-4D7B-85D6-FBBE4DF388D8}"/>
              </a:ext>
            </a:extLst>
          </p:cNvPr>
          <p:cNvSpPr/>
          <p:nvPr/>
        </p:nvSpPr>
        <p:spPr>
          <a:xfrm>
            <a:off x="8377975" y="30751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8020750-52FD-492D-A9E2-0E079846ABBD}"/>
              </a:ext>
            </a:extLst>
          </p:cNvPr>
          <p:cNvSpPr/>
          <p:nvPr/>
        </p:nvSpPr>
        <p:spPr>
          <a:xfrm>
            <a:off x="7346933" y="30805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DF6CEC-C3AB-4CB6-B73E-F0E2C3C01D50}"/>
              </a:ext>
            </a:extLst>
          </p:cNvPr>
          <p:cNvSpPr/>
          <p:nvPr/>
        </p:nvSpPr>
        <p:spPr>
          <a:xfrm>
            <a:off x="1317879" y="27854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2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r="762"/>
          <a:stretch/>
        </p:blipFill>
        <p:spPr>
          <a:xfrm>
            <a:off x="-1" y="0"/>
            <a:ext cx="9144001" cy="4415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978D29EB-B5FC-4511-A936-786121CF3517}"/>
              </a:ext>
            </a:extLst>
          </p:cNvPr>
          <p:cNvSpPr/>
          <p:nvPr/>
        </p:nvSpPr>
        <p:spPr>
          <a:xfrm>
            <a:off x="8477185" y="2959864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CB12B68-C811-4B46-9DDE-D16BC596F54B}"/>
              </a:ext>
            </a:extLst>
          </p:cNvPr>
          <p:cNvSpPr/>
          <p:nvPr/>
        </p:nvSpPr>
        <p:spPr>
          <a:xfrm>
            <a:off x="1321336" y="7614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2811143-F750-486B-93BD-E6E9CC228AC3}"/>
              </a:ext>
            </a:extLst>
          </p:cNvPr>
          <p:cNvSpPr/>
          <p:nvPr/>
        </p:nvSpPr>
        <p:spPr>
          <a:xfrm>
            <a:off x="7913254" y="38076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2C3309-BCB9-414B-94BC-E1D5FD5F4730}"/>
              </a:ext>
            </a:extLst>
          </p:cNvPr>
          <p:cNvSpPr/>
          <p:nvPr/>
        </p:nvSpPr>
        <p:spPr>
          <a:xfrm>
            <a:off x="8428775" y="38053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5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D8C8CE2-BF8A-47C0-902D-F78C16DD5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2092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4211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76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18E7D07-EE8D-43D4-B8B5-4E3879DE2019}"/>
              </a:ext>
            </a:extLst>
          </p:cNvPr>
          <p:cNvSpPr/>
          <p:nvPr/>
        </p:nvSpPr>
        <p:spPr>
          <a:xfrm>
            <a:off x="7729600" y="799518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18692F9-5FA8-485F-B370-6E716F99ED5A}"/>
              </a:ext>
            </a:extLst>
          </p:cNvPr>
          <p:cNvSpPr/>
          <p:nvPr/>
        </p:nvSpPr>
        <p:spPr>
          <a:xfrm>
            <a:off x="8157252" y="805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6ED1F33-C816-4125-BAD6-174B00EC9EA9}"/>
              </a:ext>
            </a:extLst>
          </p:cNvPr>
          <p:cNvSpPr/>
          <p:nvPr/>
        </p:nvSpPr>
        <p:spPr>
          <a:xfrm>
            <a:off x="8574448" y="805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7AEF624-2F50-4B9E-822E-FF862770E00A}"/>
              </a:ext>
            </a:extLst>
          </p:cNvPr>
          <p:cNvSpPr/>
          <p:nvPr/>
        </p:nvSpPr>
        <p:spPr>
          <a:xfrm>
            <a:off x="1955608" y="18286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483D4A7-2229-490D-9104-79EF8829311B}"/>
              </a:ext>
            </a:extLst>
          </p:cNvPr>
          <p:cNvSpPr/>
          <p:nvPr/>
        </p:nvSpPr>
        <p:spPr>
          <a:xfrm>
            <a:off x="4866355" y="2602457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B89AC6D-6147-4DDF-975B-540DEA47E4F1}"/>
              </a:ext>
            </a:extLst>
          </p:cNvPr>
          <p:cNvSpPr/>
          <p:nvPr/>
        </p:nvSpPr>
        <p:spPr>
          <a:xfrm>
            <a:off x="8222072" y="27863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49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" r="686"/>
          <a:stretch/>
        </p:blipFill>
        <p:spPr>
          <a:xfrm>
            <a:off x="0" y="0"/>
            <a:ext cx="9144000" cy="4411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985B162A-E550-458A-8351-4001585FF6F4}"/>
              </a:ext>
            </a:extLst>
          </p:cNvPr>
          <p:cNvSpPr/>
          <p:nvPr/>
        </p:nvSpPr>
        <p:spPr>
          <a:xfrm>
            <a:off x="1973139" y="27942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1BBD7A-0DF4-4403-BD36-B88DAB2BD7EC}"/>
              </a:ext>
            </a:extLst>
          </p:cNvPr>
          <p:cNvSpPr/>
          <p:nvPr/>
        </p:nvSpPr>
        <p:spPr>
          <a:xfrm>
            <a:off x="1973139" y="31530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995B109-F6D1-46B5-A5AE-45EC4E7E00B1}"/>
              </a:ext>
            </a:extLst>
          </p:cNvPr>
          <p:cNvSpPr/>
          <p:nvPr/>
        </p:nvSpPr>
        <p:spPr>
          <a:xfrm>
            <a:off x="7925954" y="35218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63C1538-78C7-42E8-92FB-94C0FFF522F3}"/>
              </a:ext>
            </a:extLst>
          </p:cNvPr>
          <p:cNvSpPr/>
          <p:nvPr/>
        </p:nvSpPr>
        <p:spPr>
          <a:xfrm>
            <a:off x="8441475" y="35195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179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35135" cy="4372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1E12591-2555-49B3-9AC0-FAD7002E01EB}"/>
              </a:ext>
            </a:extLst>
          </p:cNvPr>
          <p:cNvSpPr/>
          <p:nvPr/>
        </p:nvSpPr>
        <p:spPr>
          <a:xfrm>
            <a:off x="1996845" y="2437339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CAB91C-B1E5-4541-91DE-61A3B20C4072}"/>
              </a:ext>
            </a:extLst>
          </p:cNvPr>
          <p:cNvSpPr/>
          <p:nvPr/>
        </p:nvSpPr>
        <p:spPr>
          <a:xfrm>
            <a:off x="1323984" y="8576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C644501-BA30-4B96-987E-3EB26A4AFFA2}"/>
              </a:ext>
            </a:extLst>
          </p:cNvPr>
          <p:cNvSpPr/>
          <p:nvPr/>
        </p:nvSpPr>
        <p:spPr>
          <a:xfrm>
            <a:off x="7862454" y="30774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302E28-BAFD-49C7-A27C-EB5D961EAC30}"/>
              </a:ext>
            </a:extLst>
          </p:cNvPr>
          <p:cNvSpPr/>
          <p:nvPr/>
        </p:nvSpPr>
        <p:spPr>
          <a:xfrm>
            <a:off x="8377975" y="30751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86511EA-D172-46C2-87A9-56F5C2CDDD7A}"/>
              </a:ext>
            </a:extLst>
          </p:cNvPr>
          <p:cNvSpPr/>
          <p:nvPr/>
        </p:nvSpPr>
        <p:spPr>
          <a:xfrm>
            <a:off x="7346933" y="30805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8D293FF-60C0-462D-ACE8-255A2FEE61FE}"/>
              </a:ext>
            </a:extLst>
          </p:cNvPr>
          <p:cNvSpPr/>
          <p:nvPr/>
        </p:nvSpPr>
        <p:spPr>
          <a:xfrm>
            <a:off x="1317879" y="27854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1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r="744"/>
          <a:stretch/>
        </p:blipFill>
        <p:spPr>
          <a:xfrm>
            <a:off x="1" y="1"/>
            <a:ext cx="9143999" cy="4414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CB064BC8-AF72-4421-A30A-85555C012894}"/>
              </a:ext>
            </a:extLst>
          </p:cNvPr>
          <p:cNvSpPr/>
          <p:nvPr/>
        </p:nvSpPr>
        <p:spPr>
          <a:xfrm>
            <a:off x="8477185" y="2959864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BFB9BFC-3D45-461B-A3CF-701C364B56B4}"/>
              </a:ext>
            </a:extLst>
          </p:cNvPr>
          <p:cNvSpPr/>
          <p:nvPr/>
        </p:nvSpPr>
        <p:spPr>
          <a:xfrm>
            <a:off x="1321336" y="7614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573B5D-324D-49FE-9607-203375862488}"/>
              </a:ext>
            </a:extLst>
          </p:cNvPr>
          <p:cNvSpPr/>
          <p:nvPr/>
        </p:nvSpPr>
        <p:spPr>
          <a:xfrm>
            <a:off x="7913254" y="38076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5E988C5-8395-4B91-9ABC-A0979A61E1C6}"/>
              </a:ext>
            </a:extLst>
          </p:cNvPr>
          <p:cNvSpPr/>
          <p:nvPr/>
        </p:nvSpPr>
        <p:spPr>
          <a:xfrm>
            <a:off x="8428775" y="38053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99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76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A96A7C44-E8C8-4C19-A789-FE640C24DF5F}"/>
              </a:ext>
            </a:extLst>
          </p:cNvPr>
          <p:cNvSpPr/>
          <p:nvPr/>
        </p:nvSpPr>
        <p:spPr>
          <a:xfrm>
            <a:off x="7729600" y="799518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DEBE493-AB12-429D-B919-2A32DC896350}"/>
              </a:ext>
            </a:extLst>
          </p:cNvPr>
          <p:cNvSpPr/>
          <p:nvPr/>
        </p:nvSpPr>
        <p:spPr>
          <a:xfrm>
            <a:off x="8157252" y="805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F02BEF-8426-4472-B798-5935472C0A79}"/>
              </a:ext>
            </a:extLst>
          </p:cNvPr>
          <p:cNvSpPr/>
          <p:nvPr/>
        </p:nvSpPr>
        <p:spPr>
          <a:xfrm>
            <a:off x="8574448" y="805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AD533E7-341D-46D1-ACCB-0FDBB2036733}"/>
              </a:ext>
            </a:extLst>
          </p:cNvPr>
          <p:cNvSpPr/>
          <p:nvPr/>
        </p:nvSpPr>
        <p:spPr>
          <a:xfrm>
            <a:off x="1955608" y="18286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19A102-0243-4CB5-A19E-51D91832B464}"/>
              </a:ext>
            </a:extLst>
          </p:cNvPr>
          <p:cNvSpPr/>
          <p:nvPr/>
        </p:nvSpPr>
        <p:spPr>
          <a:xfrm>
            <a:off x="3945605" y="3561307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C1958A6-34CE-4DE3-993C-4E18034BFB1F}"/>
              </a:ext>
            </a:extLst>
          </p:cNvPr>
          <p:cNvSpPr/>
          <p:nvPr/>
        </p:nvSpPr>
        <p:spPr>
          <a:xfrm>
            <a:off x="8222072" y="37324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26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437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BED3BCD-6410-4066-B7A8-FF8716D2D89B}"/>
              </a:ext>
            </a:extLst>
          </p:cNvPr>
          <p:cNvSpPr/>
          <p:nvPr/>
        </p:nvSpPr>
        <p:spPr>
          <a:xfrm>
            <a:off x="7856104" y="2880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64B3465-2413-4FA8-9C89-1D8B1C01B355}"/>
              </a:ext>
            </a:extLst>
          </p:cNvPr>
          <p:cNvSpPr/>
          <p:nvPr/>
        </p:nvSpPr>
        <p:spPr>
          <a:xfrm>
            <a:off x="8371625" y="287817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638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8030" cy="4373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898307D-9A7B-4154-9C0E-AD999E4B2E81}"/>
              </a:ext>
            </a:extLst>
          </p:cNvPr>
          <p:cNvSpPr/>
          <p:nvPr/>
        </p:nvSpPr>
        <p:spPr>
          <a:xfrm>
            <a:off x="1323984" y="7623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17D2F0A-C8B2-4A86-90AA-256EAD52737F}"/>
              </a:ext>
            </a:extLst>
          </p:cNvPr>
          <p:cNvSpPr/>
          <p:nvPr/>
        </p:nvSpPr>
        <p:spPr>
          <a:xfrm>
            <a:off x="7862454" y="22709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CD0A248-892D-4260-9D5F-A123CDFD3E17}"/>
              </a:ext>
            </a:extLst>
          </p:cNvPr>
          <p:cNvSpPr/>
          <p:nvPr/>
        </p:nvSpPr>
        <p:spPr>
          <a:xfrm>
            <a:off x="8377975" y="22686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1AD8C9-1B42-46E9-B43D-109B72EC0376}"/>
              </a:ext>
            </a:extLst>
          </p:cNvPr>
          <p:cNvSpPr/>
          <p:nvPr/>
        </p:nvSpPr>
        <p:spPr>
          <a:xfrm>
            <a:off x="7346933" y="22740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93EEFC-357B-4DD0-B7C1-DE848B1562F9}"/>
              </a:ext>
            </a:extLst>
          </p:cNvPr>
          <p:cNvSpPr/>
          <p:nvPr/>
        </p:nvSpPr>
        <p:spPr>
          <a:xfrm>
            <a:off x="1317879" y="19790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14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0683" cy="4375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B3EBEAFF-4D20-4794-ADA6-F30537D3FF39}"/>
              </a:ext>
            </a:extLst>
          </p:cNvPr>
          <p:cNvSpPr/>
          <p:nvPr/>
        </p:nvSpPr>
        <p:spPr>
          <a:xfrm>
            <a:off x="1321336" y="7614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F8A828A-9959-4450-9DD1-6B8CA0A3F007}"/>
              </a:ext>
            </a:extLst>
          </p:cNvPr>
          <p:cNvSpPr/>
          <p:nvPr/>
        </p:nvSpPr>
        <p:spPr>
          <a:xfrm>
            <a:off x="7849754" y="28932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1EE424A-18C0-4F12-83B8-760D9C3E6787}"/>
              </a:ext>
            </a:extLst>
          </p:cNvPr>
          <p:cNvSpPr/>
          <p:nvPr/>
        </p:nvSpPr>
        <p:spPr>
          <a:xfrm>
            <a:off x="8365275" y="28909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214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1" cy="4376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823F73F-5F92-4C94-A019-839458A266DB}"/>
              </a:ext>
            </a:extLst>
          </p:cNvPr>
          <p:cNvSpPr/>
          <p:nvPr/>
        </p:nvSpPr>
        <p:spPr>
          <a:xfrm>
            <a:off x="7729600" y="799518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25D491D-2E1C-4E18-B0A2-D7FD01BFE2C0}"/>
              </a:ext>
            </a:extLst>
          </p:cNvPr>
          <p:cNvSpPr/>
          <p:nvPr/>
        </p:nvSpPr>
        <p:spPr>
          <a:xfrm>
            <a:off x="8157252" y="805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7878FA-6506-432C-97A9-6FEC9681BBB0}"/>
              </a:ext>
            </a:extLst>
          </p:cNvPr>
          <p:cNvSpPr/>
          <p:nvPr/>
        </p:nvSpPr>
        <p:spPr>
          <a:xfrm>
            <a:off x="8574448" y="805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C15DB0-8EA5-412F-8C9D-2A22B77394B5}"/>
              </a:ext>
            </a:extLst>
          </p:cNvPr>
          <p:cNvSpPr/>
          <p:nvPr/>
        </p:nvSpPr>
        <p:spPr>
          <a:xfrm>
            <a:off x="1955608" y="15492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6121CF7-8FB8-4042-A1D1-B42016C93039}"/>
              </a:ext>
            </a:extLst>
          </p:cNvPr>
          <p:cNvSpPr/>
          <p:nvPr/>
        </p:nvSpPr>
        <p:spPr>
          <a:xfrm>
            <a:off x="4885405" y="1859507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D106E6E-DC8A-4C71-B1EA-8F2C2FF92803}"/>
              </a:ext>
            </a:extLst>
          </p:cNvPr>
          <p:cNvSpPr/>
          <p:nvPr/>
        </p:nvSpPr>
        <p:spPr>
          <a:xfrm>
            <a:off x="8222072" y="20306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117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437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4BC9B5E-01AB-4233-89FE-1556DA2CD806}"/>
              </a:ext>
            </a:extLst>
          </p:cNvPr>
          <p:cNvSpPr/>
          <p:nvPr/>
        </p:nvSpPr>
        <p:spPr>
          <a:xfrm>
            <a:off x="7856104" y="26074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D66CFB-3B65-4B35-9E69-DEC030187ABF}"/>
              </a:ext>
            </a:extLst>
          </p:cNvPr>
          <p:cNvSpPr/>
          <p:nvPr/>
        </p:nvSpPr>
        <p:spPr>
          <a:xfrm>
            <a:off x="8371625" y="26051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2B524D-39FA-4629-8BBB-F1773BFF2944}"/>
              </a:ext>
            </a:extLst>
          </p:cNvPr>
          <p:cNvSpPr/>
          <p:nvPr/>
        </p:nvSpPr>
        <p:spPr>
          <a:xfrm>
            <a:off x="82550" y="4076701"/>
            <a:ext cx="106680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7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D8C8CE2-BF8A-47C0-902D-F78C16DD5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428"/>
            <a:ext cx="9144000" cy="41563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1138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152503" cy="4380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8BDE776-823B-4AA1-B363-0F79E10E71D0}"/>
              </a:ext>
            </a:extLst>
          </p:cNvPr>
          <p:cNvSpPr/>
          <p:nvPr/>
        </p:nvSpPr>
        <p:spPr>
          <a:xfrm>
            <a:off x="1323984" y="7623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AEDBA82-BD56-47C0-8D7F-1C56CD5817AC}"/>
              </a:ext>
            </a:extLst>
          </p:cNvPr>
          <p:cNvSpPr/>
          <p:nvPr/>
        </p:nvSpPr>
        <p:spPr>
          <a:xfrm>
            <a:off x="7862454" y="17058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9416460-3B3E-46E5-B47B-CEE3AD889B11}"/>
              </a:ext>
            </a:extLst>
          </p:cNvPr>
          <p:cNvSpPr/>
          <p:nvPr/>
        </p:nvSpPr>
        <p:spPr>
          <a:xfrm>
            <a:off x="8377975" y="17035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AEB0C5-13BB-4902-838A-BB305C5583F0}"/>
              </a:ext>
            </a:extLst>
          </p:cNvPr>
          <p:cNvSpPr/>
          <p:nvPr/>
        </p:nvSpPr>
        <p:spPr>
          <a:xfrm>
            <a:off x="7346933" y="17089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679FA71-7694-40C6-9D55-A12E73DD9A45}"/>
              </a:ext>
            </a:extLst>
          </p:cNvPr>
          <p:cNvSpPr/>
          <p:nvPr/>
        </p:nvSpPr>
        <p:spPr>
          <a:xfrm>
            <a:off x="1317879" y="14138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20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76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4A37EFE-0313-46AB-AFFC-C7DC3B062BA8}"/>
              </a:ext>
            </a:extLst>
          </p:cNvPr>
          <p:cNvSpPr/>
          <p:nvPr/>
        </p:nvSpPr>
        <p:spPr>
          <a:xfrm>
            <a:off x="1321336" y="7614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5325C0-CD89-4F8F-8DE6-080F4E5DBD95}"/>
              </a:ext>
            </a:extLst>
          </p:cNvPr>
          <p:cNvSpPr/>
          <p:nvPr/>
        </p:nvSpPr>
        <p:spPr>
          <a:xfrm>
            <a:off x="7849754" y="26075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8614B9-50E9-4F10-94EB-618D6E463448}"/>
              </a:ext>
            </a:extLst>
          </p:cNvPr>
          <p:cNvSpPr/>
          <p:nvPr/>
        </p:nvSpPr>
        <p:spPr>
          <a:xfrm>
            <a:off x="8365275" y="26052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4B29AA-744E-4C32-BECD-57CB34A369DC}"/>
              </a:ext>
            </a:extLst>
          </p:cNvPr>
          <p:cNvSpPr/>
          <p:nvPr/>
        </p:nvSpPr>
        <p:spPr>
          <a:xfrm>
            <a:off x="82550" y="4076701"/>
            <a:ext cx="106680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48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437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D26805C-4176-464D-9860-50C42F0BEE7C}"/>
              </a:ext>
            </a:extLst>
          </p:cNvPr>
          <p:cNvSpPr/>
          <p:nvPr/>
        </p:nvSpPr>
        <p:spPr>
          <a:xfrm>
            <a:off x="7729600" y="799518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480F3E-BB1C-4D2A-A779-57F74BCA538D}"/>
              </a:ext>
            </a:extLst>
          </p:cNvPr>
          <p:cNvSpPr/>
          <p:nvPr/>
        </p:nvSpPr>
        <p:spPr>
          <a:xfrm>
            <a:off x="8157252" y="805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83FB98-165D-41B4-8E38-07C8A99A8394}"/>
              </a:ext>
            </a:extLst>
          </p:cNvPr>
          <p:cNvSpPr/>
          <p:nvPr/>
        </p:nvSpPr>
        <p:spPr>
          <a:xfrm>
            <a:off x="8574448" y="805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91E2FA-726B-4833-850F-923A939481D9}"/>
              </a:ext>
            </a:extLst>
          </p:cNvPr>
          <p:cNvSpPr/>
          <p:nvPr/>
        </p:nvSpPr>
        <p:spPr>
          <a:xfrm>
            <a:off x="3945605" y="3612107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693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4376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78D29EB-B5FC-4511-A936-786121CF3517}"/>
              </a:ext>
            </a:extLst>
          </p:cNvPr>
          <p:cNvSpPr/>
          <p:nvPr/>
        </p:nvSpPr>
        <p:spPr>
          <a:xfrm>
            <a:off x="7650470" y="732804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8D29EB-B5FC-4511-A936-786121CF3517}"/>
              </a:ext>
            </a:extLst>
          </p:cNvPr>
          <p:cNvSpPr/>
          <p:nvPr/>
        </p:nvSpPr>
        <p:spPr>
          <a:xfrm>
            <a:off x="8181235" y="732804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78D29EB-B5FC-4511-A936-786121CF3517}"/>
              </a:ext>
            </a:extLst>
          </p:cNvPr>
          <p:cNvSpPr/>
          <p:nvPr/>
        </p:nvSpPr>
        <p:spPr>
          <a:xfrm>
            <a:off x="8712000" y="732804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78D29EB-B5FC-4511-A936-786121CF3517}"/>
              </a:ext>
            </a:extLst>
          </p:cNvPr>
          <p:cNvSpPr/>
          <p:nvPr/>
        </p:nvSpPr>
        <p:spPr>
          <a:xfrm>
            <a:off x="4463999" y="3468384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53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099096-A9F4-46C1-9BD4-590804A2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76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D5B36C12-D65E-4026-8A1D-4545B559C9CE}"/>
              </a:ext>
            </a:extLst>
          </p:cNvPr>
          <p:cNvSpPr/>
          <p:nvPr/>
        </p:nvSpPr>
        <p:spPr>
          <a:xfrm>
            <a:off x="3392362" y="15471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BFF52B9-92B4-4BBF-9E72-D4493B02AE64}"/>
              </a:ext>
            </a:extLst>
          </p:cNvPr>
          <p:cNvSpPr/>
          <p:nvPr/>
        </p:nvSpPr>
        <p:spPr>
          <a:xfrm>
            <a:off x="3392362" y="20780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EB56-5E81-492A-AF22-E598DA38FC08}"/>
              </a:ext>
            </a:extLst>
          </p:cNvPr>
          <p:cNvSpPr/>
          <p:nvPr/>
        </p:nvSpPr>
        <p:spPr>
          <a:xfrm>
            <a:off x="3392362" y="2449959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C5E3F3-1738-40D7-BFC4-F97E72DF8B53}"/>
              </a:ext>
            </a:extLst>
          </p:cNvPr>
          <p:cNvSpPr/>
          <p:nvPr/>
        </p:nvSpPr>
        <p:spPr>
          <a:xfrm>
            <a:off x="3392362" y="26868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92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7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2341419" y="8724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2341419" y="13343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2341419" y="20320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8243810" y="28611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97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9144001" cy="4376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3388550" y="11153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3388550" y="309597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86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7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0" y="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0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7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AC54AAC6-B00B-4913-B73C-FB163DA818FD}"/>
              </a:ext>
            </a:extLst>
          </p:cNvPr>
          <p:cNvSpPr/>
          <p:nvPr/>
        </p:nvSpPr>
        <p:spPr>
          <a:xfrm>
            <a:off x="7729600" y="799518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CF42E2-96E6-425C-8F7C-D9C022169C78}"/>
              </a:ext>
            </a:extLst>
          </p:cNvPr>
          <p:cNvSpPr/>
          <p:nvPr/>
        </p:nvSpPr>
        <p:spPr>
          <a:xfrm>
            <a:off x="8157252" y="805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3742EE6-0B3E-49F6-BA9B-074FEA2C7F39}"/>
              </a:ext>
            </a:extLst>
          </p:cNvPr>
          <p:cNvSpPr/>
          <p:nvPr/>
        </p:nvSpPr>
        <p:spPr>
          <a:xfrm>
            <a:off x="8574448" y="805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F5EA5A9-13C7-4EE2-9118-457177C104C5}"/>
              </a:ext>
            </a:extLst>
          </p:cNvPr>
          <p:cNvSpPr/>
          <p:nvPr/>
        </p:nvSpPr>
        <p:spPr>
          <a:xfrm>
            <a:off x="1809558" y="20635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63EC27A-579E-442B-85DA-41E36E45ABAF}"/>
              </a:ext>
            </a:extLst>
          </p:cNvPr>
          <p:cNvSpPr/>
          <p:nvPr/>
        </p:nvSpPr>
        <p:spPr>
          <a:xfrm>
            <a:off x="1192714" y="12346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D4FE21D-DB42-40EB-9770-639CD66C0C44}"/>
              </a:ext>
            </a:extLst>
          </p:cNvPr>
          <p:cNvSpPr/>
          <p:nvPr/>
        </p:nvSpPr>
        <p:spPr>
          <a:xfrm>
            <a:off x="4866355" y="2558007"/>
            <a:ext cx="216000" cy="213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057F495-FDBE-4814-93B1-3DCDBB3FA886}"/>
              </a:ext>
            </a:extLst>
          </p:cNvPr>
          <p:cNvSpPr/>
          <p:nvPr/>
        </p:nvSpPr>
        <p:spPr>
          <a:xfrm>
            <a:off x="8196672" y="27355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53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7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4464000" y="8699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4F35A74-9335-4EB5-BA15-7F9B0D6D6209}"/>
              </a:ext>
            </a:extLst>
          </p:cNvPr>
          <p:cNvSpPr/>
          <p:nvPr/>
        </p:nvSpPr>
        <p:spPr>
          <a:xfrm>
            <a:off x="6095950" y="8731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F2B9B8-6648-40AA-A862-024D60B3A335}"/>
              </a:ext>
            </a:extLst>
          </p:cNvPr>
          <p:cNvSpPr/>
          <p:nvPr/>
        </p:nvSpPr>
        <p:spPr>
          <a:xfrm>
            <a:off x="7862454" y="17628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3C4BB7-B6F1-49B8-B88A-2A0606C9C68E}"/>
              </a:ext>
            </a:extLst>
          </p:cNvPr>
          <p:cNvSpPr/>
          <p:nvPr/>
        </p:nvSpPr>
        <p:spPr>
          <a:xfrm>
            <a:off x="8377975" y="176057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03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3765</TotalTime>
  <Words>128</Words>
  <Application>Microsoft Office PowerPoint</Application>
  <PresentationFormat>화면 슬라이드 쇼(4:3)</PresentationFormat>
  <Paragraphs>128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나눔고딕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올포랜드</dc:creator>
  <cp:lastModifiedBy>jokerx04</cp:lastModifiedBy>
  <cp:revision>97</cp:revision>
  <dcterms:created xsi:type="dcterms:W3CDTF">2021-03-08T01:23:12Z</dcterms:created>
  <dcterms:modified xsi:type="dcterms:W3CDTF">2025-04-07T07:22:04Z</dcterms:modified>
</cp:coreProperties>
</file>