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258" r:id="rId3"/>
    <p:sldId id="264" r:id="rId4"/>
    <p:sldId id="262" r:id="rId5"/>
    <p:sldId id="274" r:id="rId6"/>
    <p:sldId id="267" r:id="rId7"/>
    <p:sldId id="256" r:id="rId8"/>
    <p:sldId id="283" r:id="rId9"/>
    <p:sldId id="270" r:id="rId10"/>
    <p:sldId id="284" r:id="rId11"/>
    <p:sldId id="280" r:id="rId12"/>
  </p:sldIdLst>
  <p:sldSz cx="12192000" cy="6858000"/>
  <p:notesSz cx="6858000" cy="9144000"/>
  <p:custDataLst>
    <p:tags r:id="rId1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3232"/>
    <a:srgbClr val="E0E0E0"/>
    <a:srgbClr val="F0F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44" autoAdjust="0"/>
    <p:restoredTop sz="94660"/>
  </p:normalViewPr>
  <p:slideViewPr>
    <p:cSldViewPr snapToGrid="0" showGuides="1">
      <p:cViewPr varScale="1">
        <p:scale>
          <a:sx n="114" d="100"/>
          <a:sy n="114" d="100"/>
        </p:scale>
        <p:origin x="564" y="132"/>
      </p:cViewPr>
      <p:guideLst>
        <p:guide pos="3840"/>
        <p:guide orient="horz" pos="216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07C3EF-B7CD-4F39-BCB9-D1C15F7CD72F}" type="datetimeFigureOut">
              <a:rPr lang="zh-CN" altLang="en-US" smtClean="0"/>
              <a:t>2019/12/1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37170E-50DC-463C-898B-44901D5ACC29}" type="slidenum">
              <a:rPr lang="zh-CN" altLang="en-US" smtClean="0"/>
              <a:t>‹#›</a:t>
            </a:fld>
            <a:endParaRPr lang="zh-CN" altLang="en-US"/>
          </a:p>
        </p:txBody>
      </p:sp>
    </p:spTree>
    <p:extLst>
      <p:ext uri="{BB962C8B-B14F-4D97-AF65-F5344CB8AC3E}">
        <p14:creationId xmlns:p14="http://schemas.microsoft.com/office/powerpoint/2010/main" val="1300500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E37170E-50DC-463C-898B-44901D5ACC29}" type="slidenum">
              <a:rPr lang="zh-CN" altLang="en-US" smtClean="0"/>
              <a:t>1</a:t>
            </a:fld>
            <a:endParaRPr lang="zh-CN" altLang="en-US"/>
          </a:p>
        </p:txBody>
      </p:sp>
    </p:spTree>
    <p:extLst>
      <p:ext uri="{BB962C8B-B14F-4D97-AF65-F5344CB8AC3E}">
        <p14:creationId xmlns:p14="http://schemas.microsoft.com/office/powerpoint/2010/main" val="35130830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E37170E-50DC-463C-898B-44901D5ACC29}" type="slidenum">
              <a:rPr lang="zh-CN" altLang="en-US" smtClean="0"/>
              <a:t>10</a:t>
            </a:fld>
            <a:endParaRPr lang="zh-CN" altLang="en-US"/>
          </a:p>
        </p:txBody>
      </p:sp>
    </p:spTree>
    <p:extLst>
      <p:ext uri="{BB962C8B-B14F-4D97-AF65-F5344CB8AC3E}">
        <p14:creationId xmlns:p14="http://schemas.microsoft.com/office/powerpoint/2010/main" val="1771409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E37170E-50DC-463C-898B-44901D5ACC29}" type="slidenum">
              <a:rPr lang="zh-CN" altLang="en-US" smtClean="0"/>
              <a:t>11</a:t>
            </a:fld>
            <a:endParaRPr lang="zh-CN" altLang="en-US"/>
          </a:p>
        </p:txBody>
      </p:sp>
    </p:spTree>
    <p:extLst>
      <p:ext uri="{BB962C8B-B14F-4D97-AF65-F5344CB8AC3E}">
        <p14:creationId xmlns:p14="http://schemas.microsoft.com/office/powerpoint/2010/main" val="3665617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E37170E-50DC-463C-898B-44901D5ACC29}" type="slidenum">
              <a:rPr lang="zh-CN" altLang="en-US" smtClean="0"/>
              <a:t>2</a:t>
            </a:fld>
            <a:endParaRPr lang="zh-CN" altLang="en-US"/>
          </a:p>
        </p:txBody>
      </p:sp>
    </p:spTree>
    <p:extLst>
      <p:ext uri="{BB962C8B-B14F-4D97-AF65-F5344CB8AC3E}">
        <p14:creationId xmlns:p14="http://schemas.microsoft.com/office/powerpoint/2010/main" val="3797683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E37170E-50DC-463C-898B-44901D5ACC29}" type="slidenum">
              <a:rPr lang="zh-CN" altLang="en-US" smtClean="0"/>
              <a:t>3</a:t>
            </a:fld>
            <a:endParaRPr lang="zh-CN" altLang="en-US"/>
          </a:p>
        </p:txBody>
      </p:sp>
    </p:spTree>
    <p:extLst>
      <p:ext uri="{BB962C8B-B14F-4D97-AF65-F5344CB8AC3E}">
        <p14:creationId xmlns:p14="http://schemas.microsoft.com/office/powerpoint/2010/main" val="344605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E37170E-50DC-463C-898B-44901D5ACC29}" type="slidenum">
              <a:rPr lang="zh-CN" altLang="en-US" smtClean="0"/>
              <a:t>4</a:t>
            </a:fld>
            <a:endParaRPr lang="zh-CN" altLang="en-US"/>
          </a:p>
        </p:txBody>
      </p:sp>
    </p:spTree>
    <p:extLst>
      <p:ext uri="{BB962C8B-B14F-4D97-AF65-F5344CB8AC3E}">
        <p14:creationId xmlns:p14="http://schemas.microsoft.com/office/powerpoint/2010/main" val="3208246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E37170E-50DC-463C-898B-44901D5ACC29}" type="slidenum">
              <a:rPr lang="zh-CN" altLang="en-US" smtClean="0"/>
              <a:t>5</a:t>
            </a:fld>
            <a:endParaRPr lang="zh-CN" altLang="en-US"/>
          </a:p>
        </p:txBody>
      </p:sp>
    </p:spTree>
    <p:extLst>
      <p:ext uri="{BB962C8B-B14F-4D97-AF65-F5344CB8AC3E}">
        <p14:creationId xmlns:p14="http://schemas.microsoft.com/office/powerpoint/2010/main" val="2018773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E37170E-50DC-463C-898B-44901D5ACC29}" type="slidenum">
              <a:rPr lang="zh-CN" altLang="en-US" smtClean="0"/>
              <a:t>6</a:t>
            </a:fld>
            <a:endParaRPr lang="zh-CN" altLang="en-US"/>
          </a:p>
        </p:txBody>
      </p:sp>
    </p:spTree>
    <p:extLst>
      <p:ext uri="{BB962C8B-B14F-4D97-AF65-F5344CB8AC3E}">
        <p14:creationId xmlns:p14="http://schemas.microsoft.com/office/powerpoint/2010/main" val="32717492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E37170E-50DC-463C-898B-44901D5ACC29}" type="slidenum">
              <a:rPr lang="zh-CN" altLang="en-US" smtClean="0"/>
              <a:t>7</a:t>
            </a:fld>
            <a:endParaRPr lang="zh-CN" altLang="en-US"/>
          </a:p>
        </p:txBody>
      </p:sp>
    </p:spTree>
    <p:extLst>
      <p:ext uri="{BB962C8B-B14F-4D97-AF65-F5344CB8AC3E}">
        <p14:creationId xmlns:p14="http://schemas.microsoft.com/office/powerpoint/2010/main" val="30774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E37170E-50DC-463C-898B-44901D5ACC29}" type="slidenum">
              <a:rPr lang="zh-CN" altLang="en-US" smtClean="0"/>
              <a:t>8</a:t>
            </a:fld>
            <a:endParaRPr lang="zh-CN" altLang="en-US"/>
          </a:p>
        </p:txBody>
      </p:sp>
    </p:spTree>
    <p:extLst>
      <p:ext uri="{BB962C8B-B14F-4D97-AF65-F5344CB8AC3E}">
        <p14:creationId xmlns:p14="http://schemas.microsoft.com/office/powerpoint/2010/main" val="39950223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E37170E-50DC-463C-898B-44901D5ACC29}" type="slidenum">
              <a:rPr lang="zh-CN" altLang="en-US" smtClean="0"/>
              <a:t>9</a:t>
            </a:fld>
            <a:endParaRPr lang="zh-CN" altLang="en-US"/>
          </a:p>
        </p:txBody>
      </p:sp>
    </p:spTree>
    <p:extLst>
      <p:ext uri="{BB962C8B-B14F-4D97-AF65-F5344CB8AC3E}">
        <p14:creationId xmlns:p14="http://schemas.microsoft.com/office/powerpoint/2010/main" val="3889432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672389-5F89-4D34-937F-3BB58EE8A6D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AADF09C-98EE-4D7E-A10A-A3FB7D0CC6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68F40AF-9EA6-4541-8A32-16166E2D27E3}"/>
              </a:ext>
            </a:extLst>
          </p:cNvPr>
          <p:cNvSpPr>
            <a:spLocks noGrp="1"/>
          </p:cNvSpPr>
          <p:nvPr>
            <p:ph type="dt" sz="half" idx="10"/>
          </p:nvPr>
        </p:nvSpPr>
        <p:spPr/>
        <p:txBody>
          <a:bodyPr/>
          <a:lstStyle/>
          <a:p>
            <a:fld id="{79D539DB-82B6-4C29-B7A5-8BF08A0B324F}" type="datetimeFigureOut">
              <a:rPr lang="zh-CN" altLang="en-US" smtClean="0"/>
              <a:t>2019/12/1</a:t>
            </a:fld>
            <a:endParaRPr lang="zh-CN" altLang="en-US"/>
          </a:p>
        </p:txBody>
      </p:sp>
      <p:sp>
        <p:nvSpPr>
          <p:cNvPr id="5" name="页脚占位符 4">
            <a:extLst>
              <a:ext uri="{FF2B5EF4-FFF2-40B4-BE49-F238E27FC236}">
                <a16:creationId xmlns:a16="http://schemas.microsoft.com/office/drawing/2014/main" id="{1D0EC89F-3288-411D-A2E0-E90600A9842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147E844-1C6C-45A5-B981-5DA86E5CBC3D}"/>
              </a:ext>
            </a:extLst>
          </p:cNvPr>
          <p:cNvSpPr>
            <a:spLocks noGrp="1"/>
          </p:cNvSpPr>
          <p:nvPr>
            <p:ph type="sldNum" sz="quarter" idx="12"/>
          </p:nvPr>
        </p:nvSpPr>
        <p:spPr/>
        <p:txBody>
          <a:bodyPr/>
          <a:lstStyle/>
          <a:p>
            <a:fld id="{1A222C13-F92E-40F2-B58C-8CF9669829BE}" type="slidenum">
              <a:rPr lang="zh-CN" altLang="en-US" smtClean="0"/>
              <a:t>‹#›</a:t>
            </a:fld>
            <a:endParaRPr lang="zh-CN" altLang="en-US"/>
          </a:p>
        </p:txBody>
      </p:sp>
    </p:spTree>
    <p:extLst>
      <p:ext uri="{BB962C8B-B14F-4D97-AF65-F5344CB8AC3E}">
        <p14:creationId xmlns:p14="http://schemas.microsoft.com/office/powerpoint/2010/main" val="29345601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2000">
        <p159:morph option="byObject"/>
      </p:transition>
    </mc:Choice>
    <mc:Fallback xmlns="">
      <p:transition spd="slow" advClick="0" advTm="2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8AC84C-65D3-4E12-8AB3-FB9BFD1A93B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072A7CF-2F27-4B64-A8ED-13D99950620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60062CC-ED88-489D-B811-5A90EC7901E6}"/>
              </a:ext>
            </a:extLst>
          </p:cNvPr>
          <p:cNvSpPr>
            <a:spLocks noGrp="1"/>
          </p:cNvSpPr>
          <p:nvPr>
            <p:ph type="dt" sz="half" idx="10"/>
          </p:nvPr>
        </p:nvSpPr>
        <p:spPr/>
        <p:txBody>
          <a:bodyPr/>
          <a:lstStyle/>
          <a:p>
            <a:fld id="{79D539DB-82B6-4C29-B7A5-8BF08A0B324F}" type="datetimeFigureOut">
              <a:rPr lang="zh-CN" altLang="en-US" smtClean="0"/>
              <a:t>2019/12/1</a:t>
            </a:fld>
            <a:endParaRPr lang="zh-CN" altLang="en-US"/>
          </a:p>
        </p:txBody>
      </p:sp>
      <p:sp>
        <p:nvSpPr>
          <p:cNvPr id="5" name="页脚占位符 4">
            <a:extLst>
              <a:ext uri="{FF2B5EF4-FFF2-40B4-BE49-F238E27FC236}">
                <a16:creationId xmlns:a16="http://schemas.microsoft.com/office/drawing/2014/main" id="{C9162EC4-01BA-441D-B441-9710DF8A859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D1A8599-7F0F-4615-9FFF-FC7A2130B58A}"/>
              </a:ext>
            </a:extLst>
          </p:cNvPr>
          <p:cNvSpPr>
            <a:spLocks noGrp="1"/>
          </p:cNvSpPr>
          <p:nvPr>
            <p:ph type="sldNum" sz="quarter" idx="12"/>
          </p:nvPr>
        </p:nvSpPr>
        <p:spPr/>
        <p:txBody>
          <a:bodyPr/>
          <a:lstStyle/>
          <a:p>
            <a:fld id="{1A222C13-F92E-40F2-B58C-8CF9669829BE}" type="slidenum">
              <a:rPr lang="zh-CN" altLang="en-US" smtClean="0"/>
              <a:t>‹#›</a:t>
            </a:fld>
            <a:endParaRPr lang="zh-CN" altLang="en-US"/>
          </a:p>
        </p:txBody>
      </p:sp>
    </p:spTree>
    <p:extLst>
      <p:ext uri="{BB962C8B-B14F-4D97-AF65-F5344CB8AC3E}">
        <p14:creationId xmlns:p14="http://schemas.microsoft.com/office/powerpoint/2010/main" val="31974196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2000">
        <p159:morph option="byObject"/>
      </p:transition>
    </mc:Choice>
    <mc:Fallback xmlns="">
      <p:transition spd="slow" advClick="0" advTm="2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C54C5A5-7CF0-4FB6-926A-C388273B49E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C07284F-D2CA-4503-842F-BA664445AAE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51C4B75-A33D-4771-81D2-1E9DAC22C892}"/>
              </a:ext>
            </a:extLst>
          </p:cNvPr>
          <p:cNvSpPr>
            <a:spLocks noGrp="1"/>
          </p:cNvSpPr>
          <p:nvPr>
            <p:ph type="dt" sz="half" idx="10"/>
          </p:nvPr>
        </p:nvSpPr>
        <p:spPr/>
        <p:txBody>
          <a:bodyPr/>
          <a:lstStyle/>
          <a:p>
            <a:fld id="{79D539DB-82B6-4C29-B7A5-8BF08A0B324F}" type="datetimeFigureOut">
              <a:rPr lang="zh-CN" altLang="en-US" smtClean="0"/>
              <a:t>2019/12/1</a:t>
            </a:fld>
            <a:endParaRPr lang="zh-CN" altLang="en-US"/>
          </a:p>
        </p:txBody>
      </p:sp>
      <p:sp>
        <p:nvSpPr>
          <p:cNvPr id="5" name="页脚占位符 4">
            <a:extLst>
              <a:ext uri="{FF2B5EF4-FFF2-40B4-BE49-F238E27FC236}">
                <a16:creationId xmlns:a16="http://schemas.microsoft.com/office/drawing/2014/main" id="{9AA6C6BE-7A82-4733-8F7F-63579C710BA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66C1285-7524-40C9-AF50-1AB496A992EC}"/>
              </a:ext>
            </a:extLst>
          </p:cNvPr>
          <p:cNvSpPr>
            <a:spLocks noGrp="1"/>
          </p:cNvSpPr>
          <p:nvPr>
            <p:ph type="sldNum" sz="quarter" idx="12"/>
          </p:nvPr>
        </p:nvSpPr>
        <p:spPr/>
        <p:txBody>
          <a:bodyPr/>
          <a:lstStyle/>
          <a:p>
            <a:fld id="{1A222C13-F92E-40F2-B58C-8CF9669829BE}" type="slidenum">
              <a:rPr lang="zh-CN" altLang="en-US" smtClean="0"/>
              <a:t>‹#›</a:t>
            </a:fld>
            <a:endParaRPr lang="zh-CN" altLang="en-US"/>
          </a:p>
        </p:txBody>
      </p:sp>
    </p:spTree>
    <p:extLst>
      <p:ext uri="{BB962C8B-B14F-4D97-AF65-F5344CB8AC3E}">
        <p14:creationId xmlns:p14="http://schemas.microsoft.com/office/powerpoint/2010/main" val="900639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2000">
        <p159:morph option="byObject"/>
      </p:transition>
    </mc:Choice>
    <mc:Fallback xmlns="">
      <p:transition spd="slow" advClick="0" advTm="2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0E51AF-F996-4F9A-9175-CB95A513BBA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197EA85-1340-4279-B36D-95E81D5585B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E34FC7B-C7F6-46EF-B909-FED971FB0E9D}"/>
              </a:ext>
            </a:extLst>
          </p:cNvPr>
          <p:cNvSpPr>
            <a:spLocks noGrp="1"/>
          </p:cNvSpPr>
          <p:nvPr>
            <p:ph type="dt" sz="half" idx="10"/>
          </p:nvPr>
        </p:nvSpPr>
        <p:spPr/>
        <p:txBody>
          <a:bodyPr/>
          <a:lstStyle/>
          <a:p>
            <a:fld id="{79D539DB-82B6-4C29-B7A5-8BF08A0B324F}" type="datetimeFigureOut">
              <a:rPr lang="zh-CN" altLang="en-US" smtClean="0"/>
              <a:t>2019/12/1</a:t>
            </a:fld>
            <a:endParaRPr lang="zh-CN" altLang="en-US"/>
          </a:p>
        </p:txBody>
      </p:sp>
      <p:sp>
        <p:nvSpPr>
          <p:cNvPr id="5" name="页脚占位符 4">
            <a:extLst>
              <a:ext uri="{FF2B5EF4-FFF2-40B4-BE49-F238E27FC236}">
                <a16:creationId xmlns:a16="http://schemas.microsoft.com/office/drawing/2014/main" id="{68392D6C-FDB2-4696-B19D-7E76DE9353C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DBA2FA2-1EEC-4729-8FE1-5F7EE3792441}"/>
              </a:ext>
            </a:extLst>
          </p:cNvPr>
          <p:cNvSpPr>
            <a:spLocks noGrp="1"/>
          </p:cNvSpPr>
          <p:nvPr>
            <p:ph type="sldNum" sz="quarter" idx="12"/>
          </p:nvPr>
        </p:nvSpPr>
        <p:spPr/>
        <p:txBody>
          <a:bodyPr/>
          <a:lstStyle/>
          <a:p>
            <a:fld id="{1A222C13-F92E-40F2-B58C-8CF9669829BE}" type="slidenum">
              <a:rPr lang="zh-CN" altLang="en-US" smtClean="0"/>
              <a:t>‹#›</a:t>
            </a:fld>
            <a:endParaRPr lang="zh-CN" altLang="en-US"/>
          </a:p>
        </p:txBody>
      </p:sp>
    </p:spTree>
    <p:extLst>
      <p:ext uri="{BB962C8B-B14F-4D97-AF65-F5344CB8AC3E}">
        <p14:creationId xmlns:p14="http://schemas.microsoft.com/office/powerpoint/2010/main" val="20367807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2000">
        <p159:morph option="byObject"/>
      </p:transition>
    </mc:Choice>
    <mc:Fallback xmlns="">
      <p:transition spd="slow" advClick="0" advTm="2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1308FF-886E-4E75-9283-EA45DADA2A1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0649737-4E24-4FAE-BF27-AEA0F5A909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95C3076-D30E-4E85-AC1E-83344DEAB287}"/>
              </a:ext>
            </a:extLst>
          </p:cNvPr>
          <p:cNvSpPr>
            <a:spLocks noGrp="1"/>
          </p:cNvSpPr>
          <p:nvPr>
            <p:ph type="dt" sz="half" idx="10"/>
          </p:nvPr>
        </p:nvSpPr>
        <p:spPr/>
        <p:txBody>
          <a:bodyPr/>
          <a:lstStyle/>
          <a:p>
            <a:fld id="{79D539DB-82B6-4C29-B7A5-8BF08A0B324F}" type="datetimeFigureOut">
              <a:rPr lang="zh-CN" altLang="en-US" smtClean="0"/>
              <a:t>2019/12/1</a:t>
            </a:fld>
            <a:endParaRPr lang="zh-CN" altLang="en-US"/>
          </a:p>
        </p:txBody>
      </p:sp>
      <p:sp>
        <p:nvSpPr>
          <p:cNvPr id="5" name="页脚占位符 4">
            <a:extLst>
              <a:ext uri="{FF2B5EF4-FFF2-40B4-BE49-F238E27FC236}">
                <a16:creationId xmlns:a16="http://schemas.microsoft.com/office/drawing/2014/main" id="{9E53127F-D753-4D50-A0FE-B4486F88A75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323E0BB-3046-42A9-A7DD-F56B4FD45C0B}"/>
              </a:ext>
            </a:extLst>
          </p:cNvPr>
          <p:cNvSpPr>
            <a:spLocks noGrp="1"/>
          </p:cNvSpPr>
          <p:nvPr>
            <p:ph type="sldNum" sz="quarter" idx="12"/>
          </p:nvPr>
        </p:nvSpPr>
        <p:spPr/>
        <p:txBody>
          <a:bodyPr/>
          <a:lstStyle/>
          <a:p>
            <a:fld id="{1A222C13-F92E-40F2-B58C-8CF9669829BE}" type="slidenum">
              <a:rPr lang="zh-CN" altLang="en-US" smtClean="0"/>
              <a:t>‹#›</a:t>
            </a:fld>
            <a:endParaRPr lang="zh-CN" altLang="en-US"/>
          </a:p>
        </p:txBody>
      </p:sp>
    </p:spTree>
    <p:extLst>
      <p:ext uri="{BB962C8B-B14F-4D97-AF65-F5344CB8AC3E}">
        <p14:creationId xmlns:p14="http://schemas.microsoft.com/office/powerpoint/2010/main" val="29717305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2000">
        <p159:morph option="byObject"/>
      </p:transition>
    </mc:Choice>
    <mc:Fallback xmlns="">
      <p:transition spd="slow" advClick="0" advTm="2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6BC932-1EB1-4A38-93F6-EDD71FD35E2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BE034DA-C396-4C65-B337-FE36AA64227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BA801FB-4B00-4755-9FC2-5D494C646DB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A43F7A2-8DAA-41EE-A052-166FD99596D5}"/>
              </a:ext>
            </a:extLst>
          </p:cNvPr>
          <p:cNvSpPr>
            <a:spLocks noGrp="1"/>
          </p:cNvSpPr>
          <p:nvPr>
            <p:ph type="dt" sz="half" idx="10"/>
          </p:nvPr>
        </p:nvSpPr>
        <p:spPr/>
        <p:txBody>
          <a:bodyPr/>
          <a:lstStyle/>
          <a:p>
            <a:fld id="{79D539DB-82B6-4C29-B7A5-8BF08A0B324F}" type="datetimeFigureOut">
              <a:rPr lang="zh-CN" altLang="en-US" smtClean="0"/>
              <a:t>2019/12/1</a:t>
            </a:fld>
            <a:endParaRPr lang="zh-CN" altLang="en-US"/>
          </a:p>
        </p:txBody>
      </p:sp>
      <p:sp>
        <p:nvSpPr>
          <p:cNvPr id="6" name="页脚占位符 5">
            <a:extLst>
              <a:ext uri="{FF2B5EF4-FFF2-40B4-BE49-F238E27FC236}">
                <a16:creationId xmlns:a16="http://schemas.microsoft.com/office/drawing/2014/main" id="{69CD65BC-DF09-4332-8355-7AF663738B0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E855EBC-EE79-4FA2-96CE-DF3032069696}"/>
              </a:ext>
            </a:extLst>
          </p:cNvPr>
          <p:cNvSpPr>
            <a:spLocks noGrp="1"/>
          </p:cNvSpPr>
          <p:nvPr>
            <p:ph type="sldNum" sz="quarter" idx="12"/>
          </p:nvPr>
        </p:nvSpPr>
        <p:spPr/>
        <p:txBody>
          <a:bodyPr/>
          <a:lstStyle/>
          <a:p>
            <a:fld id="{1A222C13-F92E-40F2-B58C-8CF9669829BE}" type="slidenum">
              <a:rPr lang="zh-CN" altLang="en-US" smtClean="0"/>
              <a:t>‹#›</a:t>
            </a:fld>
            <a:endParaRPr lang="zh-CN" altLang="en-US"/>
          </a:p>
        </p:txBody>
      </p:sp>
    </p:spTree>
    <p:extLst>
      <p:ext uri="{BB962C8B-B14F-4D97-AF65-F5344CB8AC3E}">
        <p14:creationId xmlns:p14="http://schemas.microsoft.com/office/powerpoint/2010/main" val="9127996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2000">
        <p159:morph option="byObject"/>
      </p:transition>
    </mc:Choice>
    <mc:Fallback xmlns="">
      <p:transition spd="slow" advClick="0" advTm="2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3E2A9-3577-40B2-A663-5E1D4593B66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CF7B9F6-9F02-4D55-AAE2-579385D6BE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BB1F4AA-873E-45D9-8711-BAEDCEEB10B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2474910-9EE8-4CF3-A6F6-A2D62B44BF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1CCFEA9-845D-47A2-8584-BF7DDF66519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9CE0C65-4A45-46E8-A42B-B3DF268E0A66}"/>
              </a:ext>
            </a:extLst>
          </p:cNvPr>
          <p:cNvSpPr>
            <a:spLocks noGrp="1"/>
          </p:cNvSpPr>
          <p:nvPr>
            <p:ph type="dt" sz="half" idx="10"/>
          </p:nvPr>
        </p:nvSpPr>
        <p:spPr/>
        <p:txBody>
          <a:bodyPr/>
          <a:lstStyle/>
          <a:p>
            <a:fld id="{79D539DB-82B6-4C29-B7A5-8BF08A0B324F}" type="datetimeFigureOut">
              <a:rPr lang="zh-CN" altLang="en-US" smtClean="0"/>
              <a:t>2019/12/1</a:t>
            </a:fld>
            <a:endParaRPr lang="zh-CN" altLang="en-US"/>
          </a:p>
        </p:txBody>
      </p:sp>
      <p:sp>
        <p:nvSpPr>
          <p:cNvPr id="8" name="页脚占位符 7">
            <a:extLst>
              <a:ext uri="{FF2B5EF4-FFF2-40B4-BE49-F238E27FC236}">
                <a16:creationId xmlns:a16="http://schemas.microsoft.com/office/drawing/2014/main" id="{809A2B79-99F7-450E-BC46-AAE8BB8FCBD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635D09D-B437-44E8-A0A8-7D305FACB0D0}"/>
              </a:ext>
            </a:extLst>
          </p:cNvPr>
          <p:cNvSpPr>
            <a:spLocks noGrp="1"/>
          </p:cNvSpPr>
          <p:nvPr>
            <p:ph type="sldNum" sz="quarter" idx="12"/>
          </p:nvPr>
        </p:nvSpPr>
        <p:spPr/>
        <p:txBody>
          <a:bodyPr/>
          <a:lstStyle/>
          <a:p>
            <a:fld id="{1A222C13-F92E-40F2-B58C-8CF9669829BE}" type="slidenum">
              <a:rPr lang="zh-CN" altLang="en-US" smtClean="0"/>
              <a:t>‹#›</a:t>
            </a:fld>
            <a:endParaRPr lang="zh-CN" altLang="en-US"/>
          </a:p>
        </p:txBody>
      </p:sp>
      <p:sp>
        <p:nvSpPr>
          <p:cNvPr id="11" name="矩形 10"/>
          <p:cNvSpPr/>
          <p:nvPr userDrawn="1"/>
        </p:nvSpPr>
        <p:spPr>
          <a:xfrm>
            <a:off x="8813974" y="6403531"/>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20781074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2000">
        <p159:morph option="byObject"/>
      </p:transition>
    </mc:Choice>
    <mc:Fallback xmlns="">
      <p:transition spd="slow" advClick="0" advTm="2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15F74B-37D7-4369-8571-5753C41BD04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67EA7F5-9DA5-4F9F-8FEA-F6CA63EBD8C9}"/>
              </a:ext>
            </a:extLst>
          </p:cNvPr>
          <p:cNvSpPr>
            <a:spLocks noGrp="1"/>
          </p:cNvSpPr>
          <p:nvPr>
            <p:ph type="dt" sz="half" idx="10"/>
          </p:nvPr>
        </p:nvSpPr>
        <p:spPr/>
        <p:txBody>
          <a:bodyPr/>
          <a:lstStyle/>
          <a:p>
            <a:fld id="{79D539DB-82B6-4C29-B7A5-8BF08A0B324F}" type="datetimeFigureOut">
              <a:rPr lang="zh-CN" altLang="en-US" smtClean="0"/>
              <a:t>2019/12/1</a:t>
            </a:fld>
            <a:endParaRPr lang="zh-CN" altLang="en-US"/>
          </a:p>
        </p:txBody>
      </p:sp>
      <p:sp>
        <p:nvSpPr>
          <p:cNvPr id="4" name="页脚占位符 3">
            <a:extLst>
              <a:ext uri="{FF2B5EF4-FFF2-40B4-BE49-F238E27FC236}">
                <a16:creationId xmlns:a16="http://schemas.microsoft.com/office/drawing/2014/main" id="{DCF3AC67-01C9-475C-8B86-A83999D3D6C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BA006B7-1F81-4AD1-872C-3E2E9BE11A33}"/>
              </a:ext>
            </a:extLst>
          </p:cNvPr>
          <p:cNvSpPr>
            <a:spLocks noGrp="1"/>
          </p:cNvSpPr>
          <p:nvPr>
            <p:ph type="sldNum" sz="quarter" idx="12"/>
          </p:nvPr>
        </p:nvSpPr>
        <p:spPr/>
        <p:txBody>
          <a:bodyPr/>
          <a:lstStyle/>
          <a:p>
            <a:fld id="{1A222C13-F92E-40F2-B58C-8CF9669829BE}" type="slidenum">
              <a:rPr lang="zh-CN" altLang="en-US" smtClean="0"/>
              <a:t>‹#›</a:t>
            </a:fld>
            <a:endParaRPr lang="zh-CN" altLang="en-US"/>
          </a:p>
        </p:txBody>
      </p:sp>
    </p:spTree>
    <p:extLst>
      <p:ext uri="{BB962C8B-B14F-4D97-AF65-F5344CB8AC3E}">
        <p14:creationId xmlns:p14="http://schemas.microsoft.com/office/powerpoint/2010/main" val="5102219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2000">
        <p159:morph option="byObject"/>
      </p:transition>
    </mc:Choice>
    <mc:Fallback xmlns="">
      <p:transition spd="slow" advClick="0" advTm="2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C67B813-2A88-4AD3-B675-015CF1EF2BBE}"/>
              </a:ext>
            </a:extLst>
          </p:cNvPr>
          <p:cNvSpPr>
            <a:spLocks noGrp="1"/>
          </p:cNvSpPr>
          <p:nvPr>
            <p:ph type="dt" sz="half" idx="10"/>
          </p:nvPr>
        </p:nvSpPr>
        <p:spPr/>
        <p:txBody>
          <a:bodyPr/>
          <a:lstStyle/>
          <a:p>
            <a:fld id="{79D539DB-82B6-4C29-B7A5-8BF08A0B324F}" type="datetimeFigureOut">
              <a:rPr lang="zh-CN" altLang="en-US" smtClean="0"/>
              <a:t>2019/12/1</a:t>
            </a:fld>
            <a:endParaRPr lang="zh-CN" altLang="en-US"/>
          </a:p>
        </p:txBody>
      </p:sp>
      <p:sp>
        <p:nvSpPr>
          <p:cNvPr id="3" name="页脚占位符 2">
            <a:extLst>
              <a:ext uri="{FF2B5EF4-FFF2-40B4-BE49-F238E27FC236}">
                <a16:creationId xmlns:a16="http://schemas.microsoft.com/office/drawing/2014/main" id="{D9EBB75E-8218-4D03-891B-A70A54CDAC1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8650BC0-14D6-4608-86D0-31BB03989067}"/>
              </a:ext>
            </a:extLst>
          </p:cNvPr>
          <p:cNvSpPr>
            <a:spLocks noGrp="1"/>
          </p:cNvSpPr>
          <p:nvPr>
            <p:ph type="sldNum" sz="quarter" idx="12"/>
          </p:nvPr>
        </p:nvSpPr>
        <p:spPr/>
        <p:txBody>
          <a:bodyPr/>
          <a:lstStyle/>
          <a:p>
            <a:fld id="{1A222C13-F92E-40F2-B58C-8CF9669829BE}" type="slidenum">
              <a:rPr lang="zh-CN" altLang="en-US" smtClean="0"/>
              <a:t>‹#›</a:t>
            </a:fld>
            <a:endParaRPr lang="zh-CN" altLang="en-US"/>
          </a:p>
        </p:txBody>
      </p:sp>
    </p:spTree>
    <p:extLst>
      <p:ext uri="{BB962C8B-B14F-4D97-AF65-F5344CB8AC3E}">
        <p14:creationId xmlns:p14="http://schemas.microsoft.com/office/powerpoint/2010/main" val="2052385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2000">
        <p159:morph option="byObject"/>
      </p:transition>
    </mc:Choice>
    <mc:Fallback xmlns="">
      <p:transition spd="slow" advClick="0" advTm="2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4E315A-788E-4607-9E46-4CEE3FBD3DD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2868A7A-6B38-48EB-A751-34B8844EC1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B38392B-C1D9-4E53-A0F5-64F1CAD647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5F3F734-7C58-4ECF-9420-581D46CF68F6}"/>
              </a:ext>
            </a:extLst>
          </p:cNvPr>
          <p:cNvSpPr>
            <a:spLocks noGrp="1"/>
          </p:cNvSpPr>
          <p:nvPr>
            <p:ph type="dt" sz="half" idx="10"/>
          </p:nvPr>
        </p:nvSpPr>
        <p:spPr/>
        <p:txBody>
          <a:bodyPr/>
          <a:lstStyle/>
          <a:p>
            <a:fld id="{79D539DB-82B6-4C29-B7A5-8BF08A0B324F}" type="datetimeFigureOut">
              <a:rPr lang="zh-CN" altLang="en-US" smtClean="0"/>
              <a:t>2019/12/1</a:t>
            </a:fld>
            <a:endParaRPr lang="zh-CN" altLang="en-US"/>
          </a:p>
        </p:txBody>
      </p:sp>
      <p:sp>
        <p:nvSpPr>
          <p:cNvPr id="6" name="页脚占位符 5">
            <a:extLst>
              <a:ext uri="{FF2B5EF4-FFF2-40B4-BE49-F238E27FC236}">
                <a16:creationId xmlns:a16="http://schemas.microsoft.com/office/drawing/2014/main" id="{34EA72CE-2CE8-4F6A-94E7-8A3B63FD5DF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1CC9C5A-CA79-48AD-BA04-7AEC7723C1A3}"/>
              </a:ext>
            </a:extLst>
          </p:cNvPr>
          <p:cNvSpPr>
            <a:spLocks noGrp="1"/>
          </p:cNvSpPr>
          <p:nvPr>
            <p:ph type="sldNum" sz="quarter" idx="12"/>
          </p:nvPr>
        </p:nvSpPr>
        <p:spPr/>
        <p:txBody>
          <a:bodyPr/>
          <a:lstStyle/>
          <a:p>
            <a:fld id="{1A222C13-F92E-40F2-B58C-8CF9669829BE}" type="slidenum">
              <a:rPr lang="zh-CN" altLang="en-US" smtClean="0"/>
              <a:t>‹#›</a:t>
            </a:fld>
            <a:endParaRPr lang="zh-CN" altLang="en-US"/>
          </a:p>
        </p:txBody>
      </p:sp>
    </p:spTree>
    <p:extLst>
      <p:ext uri="{BB962C8B-B14F-4D97-AF65-F5344CB8AC3E}">
        <p14:creationId xmlns:p14="http://schemas.microsoft.com/office/powerpoint/2010/main" val="29997026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2000">
        <p159:morph option="byObject"/>
      </p:transition>
    </mc:Choice>
    <mc:Fallback xmlns="">
      <p:transition spd="slow" advClick="0" advTm="2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84D2DE-4AE7-4718-A90A-24D95C2817B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23EEBAF-9842-477E-B1C7-5E321AF4DB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C78A71E-0F0F-4BBF-998B-3F036E6D22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75D7575-3D12-4478-A093-7BB541FA000F}"/>
              </a:ext>
            </a:extLst>
          </p:cNvPr>
          <p:cNvSpPr>
            <a:spLocks noGrp="1"/>
          </p:cNvSpPr>
          <p:nvPr>
            <p:ph type="dt" sz="half" idx="10"/>
          </p:nvPr>
        </p:nvSpPr>
        <p:spPr/>
        <p:txBody>
          <a:bodyPr/>
          <a:lstStyle/>
          <a:p>
            <a:fld id="{79D539DB-82B6-4C29-B7A5-8BF08A0B324F}" type="datetimeFigureOut">
              <a:rPr lang="zh-CN" altLang="en-US" smtClean="0"/>
              <a:t>2019/12/1</a:t>
            </a:fld>
            <a:endParaRPr lang="zh-CN" altLang="en-US"/>
          </a:p>
        </p:txBody>
      </p:sp>
      <p:sp>
        <p:nvSpPr>
          <p:cNvPr id="6" name="页脚占位符 5">
            <a:extLst>
              <a:ext uri="{FF2B5EF4-FFF2-40B4-BE49-F238E27FC236}">
                <a16:creationId xmlns:a16="http://schemas.microsoft.com/office/drawing/2014/main" id="{F090D552-94FD-4E6B-AFD4-2426EEFA4D5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1D5BE8A-E018-4568-B006-4349EADE8FF8}"/>
              </a:ext>
            </a:extLst>
          </p:cNvPr>
          <p:cNvSpPr>
            <a:spLocks noGrp="1"/>
          </p:cNvSpPr>
          <p:nvPr>
            <p:ph type="sldNum" sz="quarter" idx="12"/>
          </p:nvPr>
        </p:nvSpPr>
        <p:spPr/>
        <p:txBody>
          <a:bodyPr/>
          <a:lstStyle/>
          <a:p>
            <a:fld id="{1A222C13-F92E-40F2-B58C-8CF9669829BE}" type="slidenum">
              <a:rPr lang="zh-CN" altLang="en-US" smtClean="0"/>
              <a:t>‹#›</a:t>
            </a:fld>
            <a:endParaRPr lang="zh-CN" altLang="en-US"/>
          </a:p>
        </p:txBody>
      </p:sp>
    </p:spTree>
    <p:extLst>
      <p:ext uri="{BB962C8B-B14F-4D97-AF65-F5344CB8AC3E}">
        <p14:creationId xmlns:p14="http://schemas.microsoft.com/office/powerpoint/2010/main" val="39950715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2000">
        <p159:morph option="byObject"/>
      </p:transition>
    </mc:Choice>
    <mc:Fallback xmlns="">
      <p:transition spd="slow" advClick="0" advTm="2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4E464F7-E056-47BB-AFFD-ED730B1D8F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CCD5085-42CA-4654-937B-8E94B3B168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26D2EF2-BD6C-4BE7-B46F-0342680CCE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D539DB-82B6-4C29-B7A5-8BF08A0B324F}" type="datetimeFigureOut">
              <a:rPr lang="zh-CN" altLang="en-US" smtClean="0"/>
              <a:t>2019/12/1</a:t>
            </a:fld>
            <a:endParaRPr lang="zh-CN" altLang="en-US"/>
          </a:p>
        </p:txBody>
      </p:sp>
      <p:sp>
        <p:nvSpPr>
          <p:cNvPr id="5" name="页脚占位符 4">
            <a:extLst>
              <a:ext uri="{FF2B5EF4-FFF2-40B4-BE49-F238E27FC236}">
                <a16:creationId xmlns:a16="http://schemas.microsoft.com/office/drawing/2014/main" id="{A76D0554-5706-4C2D-80C5-A2A8988B9B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2DF1454-8A57-4F8B-B726-DAF4A27035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222C13-F92E-40F2-B58C-8CF9669829BE}" type="slidenum">
              <a:rPr lang="zh-CN" altLang="en-US" smtClean="0"/>
              <a:t>‹#›</a:t>
            </a:fld>
            <a:endParaRPr lang="zh-CN" altLang="en-US"/>
          </a:p>
        </p:txBody>
      </p:sp>
    </p:spTree>
    <p:extLst>
      <p:ext uri="{BB962C8B-B14F-4D97-AF65-F5344CB8AC3E}">
        <p14:creationId xmlns:p14="http://schemas.microsoft.com/office/powerpoint/2010/main" val="7775022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advClick="0" advTm="2000">
        <p159:morph option="byObject"/>
      </p:transition>
    </mc:Choice>
    <mc:Fallback xmlns="">
      <p:transition spd="slow" advClick="0" advTm="2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图形 1">
            <a:extLst>
              <a:ext uri="{FF2B5EF4-FFF2-40B4-BE49-F238E27FC236}">
                <a16:creationId xmlns:a16="http://schemas.microsoft.com/office/drawing/2014/main" id="{2ACD1BA4-5B7D-43FB-9365-F2E6CF6DF84D}"/>
              </a:ext>
            </a:extLst>
          </p:cNvPr>
          <p:cNvSpPr/>
          <p:nvPr/>
        </p:nvSpPr>
        <p:spPr>
          <a:xfrm rot="1387572">
            <a:off x="4623011" y="1380086"/>
            <a:ext cx="3593563" cy="4222119"/>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DBDBDB"/>
            </a:solidFill>
            <a:prstDash val="solid"/>
            <a:miter/>
          </a:ln>
          <a:effectLst/>
        </p:spPr>
        <p:txBody>
          <a:bodyPr rtlCol="0" anchor="ctr"/>
          <a:lstStyle/>
          <a:p>
            <a:endParaRPr lang="zh-CN" altLang="en-US">
              <a:solidFill>
                <a:schemeClr val="tx1">
                  <a:lumMod val="100000"/>
                </a:schemeClr>
              </a:solidFill>
            </a:endParaRPr>
          </a:p>
        </p:txBody>
      </p:sp>
      <p:sp>
        <p:nvSpPr>
          <p:cNvPr id="26" name="图形 1">
            <a:extLst>
              <a:ext uri="{FF2B5EF4-FFF2-40B4-BE49-F238E27FC236}">
                <a16:creationId xmlns:a16="http://schemas.microsoft.com/office/drawing/2014/main" id="{2406CFEB-8FFE-4F07-939C-E375A2F50EA9}"/>
              </a:ext>
            </a:extLst>
          </p:cNvPr>
          <p:cNvSpPr/>
          <p:nvPr/>
        </p:nvSpPr>
        <p:spPr>
          <a:xfrm rot="1387572">
            <a:off x="4422713" y="1276386"/>
            <a:ext cx="3843743" cy="451605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DDDDDD"/>
            </a:solidFill>
            <a:prstDash val="solid"/>
            <a:miter/>
          </a:ln>
          <a:effectLst/>
        </p:spPr>
        <p:txBody>
          <a:bodyPr rtlCol="0" anchor="ctr"/>
          <a:lstStyle/>
          <a:p>
            <a:endParaRPr lang="zh-CN" altLang="en-US">
              <a:solidFill>
                <a:schemeClr val="tx1">
                  <a:lumMod val="100000"/>
                </a:schemeClr>
              </a:solidFill>
            </a:endParaRPr>
          </a:p>
        </p:txBody>
      </p:sp>
      <p:sp>
        <p:nvSpPr>
          <p:cNvPr id="27" name="图形 1">
            <a:extLst>
              <a:ext uri="{FF2B5EF4-FFF2-40B4-BE49-F238E27FC236}">
                <a16:creationId xmlns:a16="http://schemas.microsoft.com/office/drawing/2014/main" id="{B13FE8E4-5DC2-47C1-B070-EF50D2B1F3CC}"/>
              </a:ext>
            </a:extLst>
          </p:cNvPr>
          <p:cNvSpPr/>
          <p:nvPr/>
        </p:nvSpPr>
        <p:spPr>
          <a:xfrm rot="1387572">
            <a:off x="4222415" y="1172687"/>
            <a:ext cx="4093922" cy="480999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E0E0E0"/>
            </a:solidFill>
            <a:prstDash val="solid"/>
            <a:miter/>
          </a:ln>
          <a:effectLst/>
        </p:spPr>
        <p:txBody>
          <a:bodyPr rtlCol="0" anchor="ctr"/>
          <a:lstStyle/>
          <a:p>
            <a:endParaRPr lang="zh-CN" altLang="en-US">
              <a:solidFill>
                <a:schemeClr val="tx1">
                  <a:lumMod val="100000"/>
                </a:schemeClr>
              </a:solidFill>
            </a:endParaRPr>
          </a:p>
        </p:txBody>
      </p:sp>
      <p:sp>
        <p:nvSpPr>
          <p:cNvPr id="28" name="图形 1">
            <a:extLst>
              <a:ext uri="{FF2B5EF4-FFF2-40B4-BE49-F238E27FC236}">
                <a16:creationId xmlns:a16="http://schemas.microsoft.com/office/drawing/2014/main" id="{86351A03-2156-490F-9B52-F56002A1E946}"/>
              </a:ext>
            </a:extLst>
          </p:cNvPr>
          <p:cNvSpPr/>
          <p:nvPr/>
        </p:nvSpPr>
        <p:spPr>
          <a:xfrm rot="1387572">
            <a:off x="4022118" y="1068988"/>
            <a:ext cx="4344102" cy="5103937"/>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E2E2E2"/>
            </a:solidFill>
            <a:prstDash val="solid"/>
            <a:miter/>
          </a:ln>
          <a:effectLst/>
        </p:spPr>
        <p:txBody>
          <a:bodyPr rtlCol="0" anchor="ctr"/>
          <a:lstStyle/>
          <a:p>
            <a:endParaRPr lang="zh-CN" altLang="en-US">
              <a:solidFill>
                <a:schemeClr val="tx1">
                  <a:lumMod val="100000"/>
                </a:schemeClr>
              </a:solidFill>
            </a:endParaRPr>
          </a:p>
        </p:txBody>
      </p:sp>
      <p:sp>
        <p:nvSpPr>
          <p:cNvPr id="29" name="图形 1">
            <a:extLst>
              <a:ext uri="{FF2B5EF4-FFF2-40B4-BE49-F238E27FC236}">
                <a16:creationId xmlns:a16="http://schemas.microsoft.com/office/drawing/2014/main" id="{293FBC2C-504C-4930-B1E9-259CEFE00EEE}"/>
              </a:ext>
            </a:extLst>
          </p:cNvPr>
          <p:cNvSpPr/>
          <p:nvPr/>
        </p:nvSpPr>
        <p:spPr>
          <a:xfrm rot="1387572">
            <a:off x="3821820" y="965288"/>
            <a:ext cx="4594282" cy="539787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E4E4E4"/>
            </a:solidFill>
            <a:prstDash val="solid"/>
            <a:miter/>
          </a:ln>
          <a:effectLst/>
        </p:spPr>
        <p:txBody>
          <a:bodyPr rtlCol="0" anchor="ctr"/>
          <a:lstStyle/>
          <a:p>
            <a:endParaRPr lang="zh-CN" altLang="en-US">
              <a:solidFill>
                <a:schemeClr val="tx1">
                  <a:lumMod val="100000"/>
                </a:schemeClr>
              </a:solidFill>
            </a:endParaRPr>
          </a:p>
        </p:txBody>
      </p:sp>
      <p:sp>
        <p:nvSpPr>
          <p:cNvPr id="30" name="图形 1">
            <a:extLst>
              <a:ext uri="{FF2B5EF4-FFF2-40B4-BE49-F238E27FC236}">
                <a16:creationId xmlns:a16="http://schemas.microsoft.com/office/drawing/2014/main" id="{6251CDC0-9C68-4409-BC69-E9E54893B23C}"/>
              </a:ext>
            </a:extLst>
          </p:cNvPr>
          <p:cNvSpPr/>
          <p:nvPr/>
        </p:nvSpPr>
        <p:spPr>
          <a:xfrm rot="1387572">
            <a:off x="3621523" y="861589"/>
            <a:ext cx="4844461" cy="5691815"/>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E7E7E7"/>
            </a:solidFill>
            <a:prstDash val="solid"/>
            <a:miter/>
          </a:ln>
          <a:effectLst/>
        </p:spPr>
        <p:txBody>
          <a:bodyPr rtlCol="0" anchor="ctr"/>
          <a:lstStyle/>
          <a:p>
            <a:endParaRPr lang="zh-CN" altLang="en-US">
              <a:solidFill>
                <a:schemeClr val="tx1">
                  <a:lumMod val="100000"/>
                </a:schemeClr>
              </a:solidFill>
            </a:endParaRPr>
          </a:p>
        </p:txBody>
      </p:sp>
      <p:sp>
        <p:nvSpPr>
          <p:cNvPr id="31" name="图形 1">
            <a:extLst>
              <a:ext uri="{FF2B5EF4-FFF2-40B4-BE49-F238E27FC236}">
                <a16:creationId xmlns:a16="http://schemas.microsoft.com/office/drawing/2014/main" id="{CFF8384F-B79F-4D27-B33B-1AAFB31945E2}"/>
              </a:ext>
            </a:extLst>
          </p:cNvPr>
          <p:cNvSpPr/>
          <p:nvPr/>
        </p:nvSpPr>
        <p:spPr>
          <a:xfrm rot="1387572">
            <a:off x="3421225" y="757890"/>
            <a:ext cx="5094641" cy="5985755"/>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E9E9E9"/>
            </a:solidFill>
            <a:prstDash val="solid"/>
            <a:miter/>
          </a:ln>
          <a:effectLst/>
        </p:spPr>
        <p:txBody>
          <a:bodyPr rtlCol="0" anchor="ctr"/>
          <a:lstStyle/>
          <a:p>
            <a:endParaRPr lang="zh-CN" altLang="en-US">
              <a:solidFill>
                <a:schemeClr val="tx1">
                  <a:lumMod val="100000"/>
                </a:schemeClr>
              </a:solidFill>
            </a:endParaRPr>
          </a:p>
        </p:txBody>
      </p:sp>
      <p:sp>
        <p:nvSpPr>
          <p:cNvPr id="32" name="图形 1">
            <a:extLst>
              <a:ext uri="{FF2B5EF4-FFF2-40B4-BE49-F238E27FC236}">
                <a16:creationId xmlns:a16="http://schemas.microsoft.com/office/drawing/2014/main" id="{33952D66-6632-45BD-8F68-81C16A7BAE58}"/>
              </a:ext>
            </a:extLst>
          </p:cNvPr>
          <p:cNvSpPr/>
          <p:nvPr/>
        </p:nvSpPr>
        <p:spPr>
          <a:xfrm rot="1387572">
            <a:off x="3220928" y="654190"/>
            <a:ext cx="5344820" cy="627969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ECECEC"/>
            </a:solidFill>
            <a:prstDash val="solid"/>
            <a:miter/>
          </a:ln>
          <a:effectLst/>
        </p:spPr>
        <p:txBody>
          <a:bodyPr rtlCol="0" anchor="ctr"/>
          <a:lstStyle/>
          <a:p>
            <a:endParaRPr lang="zh-CN" altLang="en-US">
              <a:solidFill>
                <a:schemeClr val="tx1">
                  <a:lumMod val="100000"/>
                </a:schemeClr>
              </a:solidFill>
            </a:endParaRPr>
          </a:p>
        </p:txBody>
      </p:sp>
      <p:sp>
        <p:nvSpPr>
          <p:cNvPr id="33" name="图形 1">
            <a:extLst>
              <a:ext uri="{FF2B5EF4-FFF2-40B4-BE49-F238E27FC236}">
                <a16:creationId xmlns:a16="http://schemas.microsoft.com/office/drawing/2014/main" id="{BBEE8BD4-C83E-4CFF-9E6D-BA37C8A09E8C}"/>
              </a:ext>
            </a:extLst>
          </p:cNvPr>
          <p:cNvSpPr/>
          <p:nvPr/>
        </p:nvSpPr>
        <p:spPr>
          <a:xfrm rot="1387572">
            <a:off x="3020630" y="550491"/>
            <a:ext cx="5595000" cy="657363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EEEEEE"/>
            </a:solidFill>
            <a:prstDash val="solid"/>
            <a:miter/>
          </a:ln>
          <a:effectLst/>
        </p:spPr>
        <p:txBody>
          <a:bodyPr rtlCol="0" anchor="ctr"/>
          <a:lstStyle/>
          <a:p>
            <a:endParaRPr lang="zh-CN" altLang="en-US">
              <a:solidFill>
                <a:schemeClr val="tx1">
                  <a:lumMod val="100000"/>
                </a:schemeClr>
              </a:solidFill>
            </a:endParaRPr>
          </a:p>
        </p:txBody>
      </p:sp>
      <p:sp>
        <p:nvSpPr>
          <p:cNvPr id="34" name="图形 1">
            <a:extLst>
              <a:ext uri="{FF2B5EF4-FFF2-40B4-BE49-F238E27FC236}">
                <a16:creationId xmlns:a16="http://schemas.microsoft.com/office/drawing/2014/main" id="{B3B85DF7-A80D-4BCA-92BE-1142BCFF5C98}"/>
              </a:ext>
            </a:extLst>
          </p:cNvPr>
          <p:cNvSpPr/>
          <p:nvPr/>
        </p:nvSpPr>
        <p:spPr>
          <a:xfrm rot="1387572">
            <a:off x="2820332" y="446792"/>
            <a:ext cx="5845180" cy="686757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F0F0F0"/>
            </a:solidFill>
            <a:prstDash val="solid"/>
            <a:miter/>
          </a:ln>
          <a:effectLst/>
        </p:spPr>
        <p:txBody>
          <a:bodyPr rtlCol="0" anchor="ctr"/>
          <a:lstStyle/>
          <a:p>
            <a:endParaRPr lang="zh-CN" altLang="en-US">
              <a:solidFill>
                <a:schemeClr val="tx1">
                  <a:lumMod val="100000"/>
                </a:schemeClr>
              </a:solidFill>
            </a:endParaRPr>
          </a:p>
        </p:txBody>
      </p:sp>
      <p:sp>
        <p:nvSpPr>
          <p:cNvPr id="35" name="图形 1">
            <a:extLst>
              <a:ext uri="{FF2B5EF4-FFF2-40B4-BE49-F238E27FC236}">
                <a16:creationId xmlns:a16="http://schemas.microsoft.com/office/drawing/2014/main" id="{C5B581ED-FF3F-450E-A83F-B933DFC0EA46}"/>
              </a:ext>
            </a:extLst>
          </p:cNvPr>
          <p:cNvSpPr/>
          <p:nvPr/>
        </p:nvSpPr>
        <p:spPr>
          <a:xfrm rot="1387572">
            <a:off x="1138550" y="-567143"/>
            <a:ext cx="6095359" cy="716151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F3F3F3"/>
            </a:solidFill>
            <a:prstDash val="solid"/>
            <a:miter/>
          </a:ln>
          <a:effectLst/>
        </p:spPr>
        <p:txBody>
          <a:bodyPr rtlCol="0" anchor="ctr"/>
          <a:lstStyle/>
          <a:p>
            <a:endParaRPr lang="zh-CN" altLang="en-US">
              <a:solidFill>
                <a:schemeClr val="tx1">
                  <a:lumMod val="100000"/>
                </a:schemeClr>
              </a:solidFill>
            </a:endParaRPr>
          </a:p>
        </p:txBody>
      </p:sp>
      <p:sp>
        <p:nvSpPr>
          <p:cNvPr id="36" name="图形 1">
            <a:extLst>
              <a:ext uri="{FF2B5EF4-FFF2-40B4-BE49-F238E27FC236}">
                <a16:creationId xmlns:a16="http://schemas.microsoft.com/office/drawing/2014/main" id="{F53CE35B-5C7B-4224-BA1B-748EFC6FEA23}"/>
              </a:ext>
            </a:extLst>
          </p:cNvPr>
          <p:cNvSpPr/>
          <p:nvPr/>
        </p:nvSpPr>
        <p:spPr>
          <a:xfrm rot="1387572">
            <a:off x="2419737" y="239393"/>
            <a:ext cx="6345539" cy="7455451"/>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F5F5F5"/>
            </a:solidFill>
            <a:prstDash val="solid"/>
            <a:miter/>
          </a:ln>
          <a:effectLst/>
        </p:spPr>
        <p:txBody>
          <a:bodyPr rtlCol="0" anchor="ctr"/>
          <a:lstStyle/>
          <a:p>
            <a:endParaRPr lang="zh-CN" altLang="en-US">
              <a:solidFill>
                <a:schemeClr val="tx1">
                  <a:lumMod val="100000"/>
                </a:schemeClr>
              </a:solidFill>
            </a:endParaRPr>
          </a:p>
        </p:txBody>
      </p:sp>
      <p:sp>
        <p:nvSpPr>
          <p:cNvPr id="37" name="图形 1">
            <a:extLst>
              <a:ext uri="{FF2B5EF4-FFF2-40B4-BE49-F238E27FC236}">
                <a16:creationId xmlns:a16="http://schemas.microsoft.com/office/drawing/2014/main" id="{8E3684BA-8A5E-4DE8-83AC-5DA759F524A7}"/>
              </a:ext>
            </a:extLst>
          </p:cNvPr>
          <p:cNvSpPr/>
          <p:nvPr/>
        </p:nvSpPr>
        <p:spPr>
          <a:xfrm rot="1387572">
            <a:off x="2219440" y="135694"/>
            <a:ext cx="6595719" cy="7749391"/>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F7F7F7"/>
            </a:solidFill>
            <a:prstDash val="solid"/>
            <a:miter/>
          </a:ln>
          <a:effectLst/>
        </p:spPr>
        <p:txBody>
          <a:bodyPr rtlCol="0" anchor="ctr"/>
          <a:lstStyle/>
          <a:p>
            <a:endParaRPr lang="zh-CN" altLang="en-US">
              <a:solidFill>
                <a:schemeClr val="tx1">
                  <a:lumMod val="100000"/>
                </a:schemeClr>
              </a:solidFill>
            </a:endParaRPr>
          </a:p>
        </p:txBody>
      </p:sp>
      <p:sp>
        <p:nvSpPr>
          <p:cNvPr id="38" name="图形 1">
            <a:extLst>
              <a:ext uri="{FF2B5EF4-FFF2-40B4-BE49-F238E27FC236}">
                <a16:creationId xmlns:a16="http://schemas.microsoft.com/office/drawing/2014/main" id="{864E3761-4569-4AF2-838B-5A5061A4204A}"/>
              </a:ext>
            </a:extLst>
          </p:cNvPr>
          <p:cNvSpPr/>
          <p:nvPr/>
        </p:nvSpPr>
        <p:spPr>
          <a:xfrm rot="1387572">
            <a:off x="2019142" y="31995"/>
            <a:ext cx="6845898" cy="8043329"/>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8731" cap="flat">
            <a:solidFill>
              <a:srgbClr val="FAFAFA"/>
            </a:solidFill>
            <a:prstDash val="solid"/>
            <a:miter/>
          </a:ln>
          <a:effectLst/>
        </p:spPr>
        <p:txBody>
          <a:bodyPr rtlCol="0" anchor="ctr"/>
          <a:lstStyle/>
          <a:p>
            <a:endParaRPr lang="zh-CN" altLang="en-US">
              <a:solidFill>
                <a:schemeClr val="tx1">
                  <a:lumMod val="100000"/>
                </a:schemeClr>
              </a:solidFill>
            </a:endParaRPr>
          </a:p>
        </p:txBody>
      </p:sp>
      <p:sp>
        <p:nvSpPr>
          <p:cNvPr id="39" name="图形 1">
            <a:extLst>
              <a:ext uri="{FF2B5EF4-FFF2-40B4-BE49-F238E27FC236}">
                <a16:creationId xmlns:a16="http://schemas.microsoft.com/office/drawing/2014/main" id="{DC84EBD9-E7A9-4762-A47D-52AA5E85391D}"/>
              </a:ext>
            </a:extLst>
          </p:cNvPr>
          <p:cNvSpPr/>
          <p:nvPr/>
        </p:nvSpPr>
        <p:spPr>
          <a:xfrm rot="1387572">
            <a:off x="1818845" y="-71705"/>
            <a:ext cx="7096078" cy="8337269"/>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128" cap="flat">
            <a:solidFill>
              <a:srgbClr val="FCFCFC"/>
            </a:solidFill>
            <a:prstDash val="solid"/>
            <a:miter/>
          </a:ln>
          <a:effectLst/>
        </p:spPr>
        <p:txBody>
          <a:bodyPr rtlCol="0" anchor="ctr"/>
          <a:lstStyle/>
          <a:p>
            <a:endParaRPr lang="zh-CN" altLang="en-US">
              <a:solidFill>
                <a:schemeClr val="tx1">
                  <a:lumMod val="100000"/>
                </a:schemeClr>
              </a:solidFill>
            </a:endParaRPr>
          </a:p>
        </p:txBody>
      </p:sp>
      <p:sp>
        <p:nvSpPr>
          <p:cNvPr id="44" name="椭圆 43">
            <a:extLst>
              <a:ext uri="{FF2B5EF4-FFF2-40B4-BE49-F238E27FC236}">
                <a16:creationId xmlns:a16="http://schemas.microsoft.com/office/drawing/2014/main" id="{6186DFED-0AE2-4415-A88F-18E553D52BC1}"/>
              </a:ext>
            </a:extLst>
          </p:cNvPr>
          <p:cNvSpPr/>
          <p:nvPr/>
        </p:nvSpPr>
        <p:spPr>
          <a:xfrm>
            <a:off x="7536076" y="2858974"/>
            <a:ext cx="1956669" cy="1956668"/>
          </a:xfrm>
          <a:prstGeom prst="ellipse">
            <a:avLst/>
          </a:prstGeom>
          <a:noFill/>
          <a:ln w="9525" cap="flat" cmpd="sng" algn="ctr">
            <a:solidFill>
              <a:schemeClr val="bg1">
                <a:lumMod val="85000"/>
                <a:alpha val="8181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6" name="椭圆 45">
            <a:extLst>
              <a:ext uri="{FF2B5EF4-FFF2-40B4-BE49-F238E27FC236}">
                <a16:creationId xmlns:a16="http://schemas.microsoft.com/office/drawing/2014/main" id="{AADF1392-053B-486C-A920-5BF0AEE73325}"/>
              </a:ext>
            </a:extLst>
          </p:cNvPr>
          <p:cNvSpPr/>
          <p:nvPr/>
        </p:nvSpPr>
        <p:spPr>
          <a:xfrm>
            <a:off x="7437201" y="2751319"/>
            <a:ext cx="2171978" cy="2171977"/>
          </a:xfrm>
          <a:prstGeom prst="ellipse">
            <a:avLst/>
          </a:prstGeom>
          <a:noFill/>
          <a:ln w="9525" cap="flat" cmpd="sng" algn="ctr">
            <a:solidFill>
              <a:schemeClr val="bg1">
                <a:lumMod val="85000"/>
                <a:alpha val="6363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8" name="椭圆 47">
            <a:extLst>
              <a:ext uri="{FF2B5EF4-FFF2-40B4-BE49-F238E27FC236}">
                <a16:creationId xmlns:a16="http://schemas.microsoft.com/office/drawing/2014/main" id="{F63EE040-D767-474C-9118-E4B1A93C3993}"/>
              </a:ext>
            </a:extLst>
          </p:cNvPr>
          <p:cNvSpPr/>
          <p:nvPr/>
        </p:nvSpPr>
        <p:spPr>
          <a:xfrm>
            <a:off x="7317703" y="2643665"/>
            <a:ext cx="2387288" cy="2387286"/>
          </a:xfrm>
          <a:prstGeom prst="ellipse">
            <a:avLst/>
          </a:prstGeom>
          <a:noFill/>
          <a:ln w="9525" cap="flat" cmpd="sng" algn="ctr">
            <a:solidFill>
              <a:schemeClr val="bg1">
                <a:lumMod val="85000"/>
                <a:alpha val="4545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 name="图形 1">
            <a:extLst>
              <a:ext uri="{FF2B5EF4-FFF2-40B4-BE49-F238E27FC236}">
                <a16:creationId xmlns:a16="http://schemas.microsoft.com/office/drawing/2014/main" id="{91E97BD3-5419-4550-BF24-AD2A5051C4D9}"/>
              </a:ext>
            </a:extLst>
          </p:cNvPr>
          <p:cNvSpPr/>
          <p:nvPr/>
        </p:nvSpPr>
        <p:spPr>
          <a:xfrm rot="1387572">
            <a:off x="4823308" y="1483785"/>
            <a:ext cx="3343383" cy="392818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solidFill>
            <a:srgbClr val="F0F0F0"/>
          </a:solidFill>
          <a:ln w="3175" cap="flat">
            <a:solidFill>
              <a:schemeClr val="bg1">
                <a:lumMod val="85000"/>
              </a:schemeClr>
            </a:solidFill>
            <a:prstDash val="solid"/>
            <a:miter/>
          </a:ln>
          <a:effectLst>
            <a:outerShdw blurRad="635000" sx="102000" sy="102000" algn="ctr" rotWithShape="0">
              <a:srgbClr val="323232">
                <a:alpha val="10000"/>
              </a:srgbClr>
            </a:outerShdw>
          </a:effectLst>
        </p:spPr>
        <p:txBody>
          <a:bodyPr rtlCol="0" anchor="ctr"/>
          <a:lstStyle/>
          <a:p>
            <a:endParaRPr lang="zh-CN" altLang="en-US"/>
          </a:p>
        </p:txBody>
      </p:sp>
      <p:grpSp>
        <p:nvGrpSpPr>
          <p:cNvPr id="7" name="组合 6">
            <a:extLst>
              <a:ext uri="{FF2B5EF4-FFF2-40B4-BE49-F238E27FC236}">
                <a16:creationId xmlns:a16="http://schemas.microsoft.com/office/drawing/2014/main" id="{96733D2E-BE97-4A14-BAAC-B7814F0E154F}"/>
              </a:ext>
            </a:extLst>
          </p:cNvPr>
          <p:cNvGrpSpPr/>
          <p:nvPr/>
        </p:nvGrpSpPr>
        <p:grpSpPr>
          <a:xfrm>
            <a:off x="4465834" y="1521351"/>
            <a:ext cx="1499194" cy="1782123"/>
            <a:chOff x="-1629244" y="1076851"/>
            <a:chExt cx="1499194" cy="1782123"/>
          </a:xfrm>
        </p:grpSpPr>
        <p:sp>
          <p:nvSpPr>
            <p:cNvPr id="8" name="图形 6">
              <a:extLst>
                <a:ext uri="{FF2B5EF4-FFF2-40B4-BE49-F238E27FC236}">
                  <a16:creationId xmlns:a16="http://schemas.microsoft.com/office/drawing/2014/main" id="{CCEFC62A-BB7B-4D73-81A9-ACD8533A83D1}"/>
                </a:ext>
              </a:extLst>
            </p:cNvPr>
            <p:cNvSpPr/>
            <p:nvPr/>
          </p:nvSpPr>
          <p:spPr>
            <a:xfrm>
              <a:off x="-1629244" y="1076851"/>
              <a:ext cx="1499194" cy="1782123"/>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solidFill>
              <a:srgbClr val="000000"/>
            </a:solidFill>
            <a:ln w="4047" cap="flat">
              <a:solidFill>
                <a:srgbClr val="000000"/>
              </a:solidFill>
              <a:prstDash val="solid"/>
              <a:miter/>
            </a:ln>
            <a:effectLst>
              <a:outerShdw blurRad="635000" sx="102000" sy="102000" algn="ctr" rotWithShape="0">
                <a:prstClr val="black">
                  <a:alpha val="20000"/>
                </a:prstClr>
              </a:outerShdw>
            </a:effectLst>
          </p:spPr>
          <p:txBody>
            <a:bodyPr rtlCol="0" anchor="ctr"/>
            <a:lstStyle/>
            <a:p>
              <a:endParaRPr lang="zh-CN" altLang="en-US"/>
            </a:p>
          </p:txBody>
        </p:sp>
        <p:grpSp>
          <p:nvGrpSpPr>
            <p:cNvPr id="9" name="组合 8">
              <a:extLst>
                <a:ext uri="{FF2B5EF4-FFF2-40B4-BE49-F238E27FC236}">
                  <a16:creationId xmlns:a16="http://schemas.microsoft.com/office/drawing/2014/main" id="{F5597282-94DB-4FAA-B3B2-AFBCF0AF09A3}"/>
                </a:ext>
              </a:extLst>
            </p:cNvPr>
            <p:cNvGrpSpPr/>
            <p:nvPr/>
          </p:nvGrpSpPr>
          <p:grpSpPr>
            <a:xfrm>
              <a:off x="-1361560" y="1298622"/>
              <a:ext cx="988582" cy="1560352"/>
              <a:chOff x="4653399" y="1640996"/>
              <a:chExt cx="988582" cy="1560352"/>
            </a:xfrm>
          </p:grpSpPr>
          <p:sp>
            <p:nvSpPr>
              <p:cNvPr id="5" name="文本框 4">
                <a:extLst>
                  <a:ext uri="{FF2B5EF4-FFF2-40B4-BE49-F238E27FC236}">
                    <a16:creationId xmlns:a16="http://schemas.microsoft.com/office/drawing/2014/main" id="{ED4E74F5-CE7D-4EA0-B333-1DE027054FC5}"/>
                  </a:ext>
                </a:extLst>
              </p:cNvPr>
              <p:cNvSpPr txBox="1"/>
              <p:nvPr/>
            </p:nvSpPr>
            <p:spPr>
              <a:xfrm>
                <a:off x="4813698" y="1640996"/>
                <a:ext cx="415498" cy="646331"/>
              </a:xfrm>
              <a:prstGeom prst="rect">
                <a:avLst/>
              </a:prstGeom>
              <a:noFill/>
            </p:spPr>
            <p:txBody>
              <a:bodyPr wrap="none" rtlCol="0">
                <a:spAutoFit/>
              </a:bodyPr>
              <a:lstStyle/>
              <a:p>
                <a:r>
                  <a:rPr lang="en-US" altLang="zh-CN" sz="3600">
                    <a:solidFill>
                      <a:schemeClr val="bg1"/>
                    </a:solidFill>
                    <a:effectLst>
                      <a:outerShdw blurRad="63500" sx="102000" sy="102000" algn="ctr" rotWithShape="0">
                        <a:prstClr val="black">
                          <a:alpha val="40000"/>
                        </a:prstClr>
                      </a:outerShdw>
                    </a:effectLst>
                    <a:latin typeface="仓耳今楷05-6763 W05" panose="02020400000000000000" pitchFamily="18" charset="-122"/>
                    <a:ea typeface="仓耳今楷05-6763 W05" panose="02020400000000000000" pitchFamily="18" charset="-122"/>
                  </a:rPr>
                  <a:t>2</a:t>
                </a:r>
                <a:endParaRPr lang="zh-CN" altLang="en-US" sz="3600">
                  <a:solidFill>
                    <a:schemeClr val="bg1"/>
                  </a:solidFill>
                  <a:effectLst>
                    <a:outerShdw blurRad="63500" sx="102000" sy="102000" algn="ctr" rotWithShape="0">
                      <a:prstClr val="black">
                        <a:alpha val="40000"/>
                      </a:prstClr>
                    </a:outerShdw>
                  </a:effectLst>
                  <a:latin typeface="仓耳今楷05-6763 W05" panose="02020400000000000000" pitchFamily="18" charset="-122"/>
                  <a:ea typeface="仓耳今楷05-6763 W05" panose="02020400000000000000" pitchFamily="18" charset="-122"/>
                </a:endParaRPr>
              </a:p>
            </p:txBody>
          </p:sp>
          <p:sp>
            <p:nvSpPr>
              <p:cNvPr id="22" name="文本框 21">
                <a:extLst>
                  <a:ext uri="{FF2B5EF4-FFF2-40B4-BE49-F238E27FC236}">
                    <a16:creationId xmlns:a16="http://schemas.microsoft.com/office/drawing/2014/main" id="{B5A09B7D-ABF2-448A-A9CB-A4AB425CAE9B}"/>
                  </a:ext>
                </a:extLst>
              </p:cNvPr>
              <p:cNvSpPr txBox="1"/>
              <p:nvPr/>
            </p:nvSpPr>
            <p:spPr>
              <a:xfrm>
                <a:off x="5104830" y="1819533"/>
                <a:ext cx="466794" cy="769441"/>
              </a:xfrm>
              <a:prstGeom prst="rect">
                <a:avLst/>
              </a:prstGeom>
              <a:noFill/>
            </p:spPr>
            <p:txBody>
              <a:bodyPr wrap="none" rtlCol="0">
                <a:spAutoFit/>
              </a:bodyPr>
              <a:lstStyle/>
              <a:p>
                <a:r>
                  <a:rPr lang="en-US" altLang="zh-CN" sz="4400" dirty="0">
                    <a:solidFill>
                      <a:schemeClr val="bg1"/>
                    </a:solidFill>
                    <a:effectLst>
                      <a:outerShdw blurRad="63500" sx="102000" sy="102000" algn="ctr" rotWithShape="0">
                        <a:prstClr val="black">
                          <a:alpha val="40000"/>
                        </a:prstClr>
                      </a:outerShdw>
                    </a:effectLst>
                    <a:latin typeface="仓耳今楷05-6763 W05" panose="02020400000000000000" pitchFamily="18" charset="-122"/>
                    <a:ea typeface="仓耳今楷05-6763 W05" panose="02020400000000000000" pitchFamily="18" charset="-122"/>
                  </a:rPr>
                  <a:t>0</a:t>
                </a:r>
                <a:endParaRPr lang="zh-CN" altLang="en-US" sz="4400" dirty="0">
                  <a:solidFill>
                    <a:schemeClr val="bg1"/>
                  </a:solidFill>
                  <a:effectLst>
                    <a:outerShdw blurRad="63500" sx="102000" sy="102000" algn="ctr" rotWithShape="0">
                      <a:prstClr val="black">
                        <a:alpha val="40000"/>
                      </a:prstClr>
                    </a:outerShdw>
                  </a:effectLst>
                  <a:latin typeface="仓耳今楷05-6763 W05" panose="02020400000000000000" pitchFamily="18" charset="-122"/>
                  <a:ea typeface="仓耳今楷05-6763 W05" panose="02020400000000000000" pitchFamily="18" charset="-122"/>
                </a:endParaRPr>
              </a:p>
            </p:txBody>
          </p:sp>
          <p:sp>
            <p:nvSpPr>
              <p:cNvPr id="23" name="文本框 22">
                <a:extLst>
                  <a:ext uri="{FF2B5EF4-FFF2-40B4-BE49-F238E27FC236}">
                    <a16:creationId xmlns:a16="http://schemas.microsoft.com/office/drawing/2014/main" id="{40C5A85D-4D14-4A9F-9F1B-D6633F5576E5}"/>
                  </a:ext>
                </a:extLst>
              </p:cNvPr>
              <p:cNvSpPr txBox="1"/>
              <p:nvPr/>
            </p:nvSpPr>
            <p:spPr>
              <a:xfrm>
                <a:off x="4653399" y="2287327"/>
                <a:ext cx="526106" cy="646331"/>
              </a:xfrm>
              <a:prstGeom prst="rect">
                <a:avLst/>
              </a:prstGeom>
              <a:noFill/>
            </p:spPr>
            <p:txBody>
              <a:bodyPr wrap="none" rtlCol="0">
                <a:spAutoFit/>
              </a:bodyPr>
              <a:lstStyle/>
              <a:p>
                <a:r>
                  <a:rPr lang="en-US" altLang="zh-CN" sz="3600" dirty="0">
                    <a:solidFill>
                      <a:schemeClr val="bg1"/>
                    </a:solidFill>
                    <a:effectLst>
                      <a:outerShdw blurRad="63500" sx="102000" sy="102000" algn="ctr" rotWithShape="0">
                        <a:prstClr val="black">
                          <a:alpha val="40000"/>
                        </a:prstClr>
                      </a:outerShdw>
                    </a:effectLst>
                    <a:latin typeface="仓耳今楷05-6763 W05" panose="02020400000000000000" pitchFamily="18" charset="-122"/>
                    <a:ea typeface="仓耳今楷05-6763 W05" panose="02020400000000000000" pitchFamily="18" charset="-122"/>
                  </a:rPr>
                  <a:t>X</a:t>
                </a:r>
                <a:endParaRPr lang="zh-CN" altLang="en-US" sz="3600" dirty="0">
                  <a:solidFill>
                    <a:schemeClr val="bg1"/>
                  </a:solidFill>
                  <a:effectLst>
                    <a:outerShdw blurRad="63500" sx="102000" sy="102000" algn="ctr" rotWithShape="0">
                      <a:prstClr val="black">
                        <a:alpha val="40000"/>
                      </a:prstClr>
                    </a:outerShdw>
                  </a:effectLst>
                  <a:latin typeface="仓耳今楷05-6763 W05" panose="02020400000000000000" pitchFamily="18" charset="-122"/>
                  <a:ea typeface="仓耳今楷05-6763 W05" panose="02020400000000000000" pitchFamily="18" charset="-122"/>
                </a:endParaRPr>
              </a:p>
            </p:txBody>
          </p:sp>
          <p:sp>
            <p:nvSpPr>
              <p:cNvPr id="24" name="文本框 23">
                <a:extLst>
                  <a:ext uri="{FF2B5EF4-FFF2-40B4-BE49-F238E27FC236}">
                    <a16:creationId xmlns:a16="http://schemas.microsoft.com/office/drawing/2014/main" id="{9F7099D1-C2A8-4DBE-A8B1-F7F265495CE2}"/>
                  </a:ext>
                </a:extLst>
              </p:cNvPr>
              <p:cNvSpPr txBox="1"/>
              <p:nvPr/>
            </p:nvSpPr>
            <p:spPr>
              <a:xfrm>
                <a:off x="5040534" y="2431907"/>
                <a:ext cx="601447" cy="769441"/>
              </a:xfrm>
              <a:prstGeom prst="rect">
                <a:avLst/>
              </a:prstGeom>
              <a:noFill/>
            </p:spPr>
            <p:txBody>
              <a:bodyPr wrap="none" rtlCol="0">
                <a:spAutoFit/>
              </a:bodyPr>
              <a:lstStyle/>
              <a:p>
                <a:r>
                  <a:rPr lang="en-US" altLang="zh-CN" sz="4400" dirty="0">
                    <a:solidFill>
                      <a:schemeClr val="bg1"/>
                    </a:solidFill>
                    <a:effectLst>
                      <a:outerShdw blurRad="63500" sx="102000" sy="102000" algn="ctr" rotWithShape="0">
                        <a:prstClr val="black">
                          <a:alpha val="40000"/>
                        </a:prstClr>
                      </a:outerShdw>
                    </a:effectLst>
                    <a:latin typeface="仓耳今楷05-6763 W05" panose="02020400000000000000" pitchFamily="18" charset="-122"/>
                    <a:ea typeface="仓耳今楷05-6763 W05" panose="02020400000000000000" pitchFamily="18" charset="-122"/>
                  </a:rPr>
                  <a:t>X</a:t>
                </a:r>
                <a:endParaRPr lang="zh-CN" altLang="en-US" sz="4400" dirty="0">
                  <a:solidFill>
                    <a:schemeClr val="bg1"/>
                  </a:solidFill>
                  <a:effectLst>
                    <a:outerShdw blurRad="63500" sx="102000" sy="102000" algn="ctr" rotWithShape="0">
                      <a:prstClr val="black">
                        <a:alpha val="40000"/>
                      </a:prstClr>
                    </a:outerShdw>
                  </a:effectLst>
                  <a:latin typeface="仓耳今楷05-6763 W05" panose="02020400000000000000" pitchFamily="18" charset="-122"/>
                  <a:ea typeface="仓耳今楷05-6763 W05" panose="02020400000000000000" pitchFamily="18" charset="-122"/>
                </a:endParaRPr>
              </a:p>
            </p:txBody>
          </p:sp>
        </p:grpSp>
      </p:grpSp>
      <p:sp>
        <p:nvSpPr>
          <p:cNvPr id="10" name="椭圆 9">
            <a:extLst>
              <a:ext uri="{FF2B5EF4-FFF2-40B4-BE49-F238E27FC236}">
                <a16:creationId xmlns:a16="http://schemas.microsoft.com/office/drawing/2014/main" id="{EB317741-BE2F-44A4-BC2C-017D2C5DA678}"/>
              </a:ext>
            </a:extLst>
          </p:cNvPr>
          <p:cNvSpPr/>
          <p:nvPr/>
        </p:nvSpPr>
        <p:spPr>
          <a:xfrm>
            <a:off x="7640744" y="2966628"/>
            <a:ext cx="1741359" cy="1741359"/>
          </a:xfrm>
          <a:prstGeom prst="ellipse">
            <a:avLst/>
          </a:prstGeom>
          <a:solidFill>
            <a:schemeClr val="bg1"/>
          </a:solidFill>
          <a:ln>
            <a:noFill/>
          </a:ln>
          <a:effectLst>
            <a:outerShdw blurRad="6350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a:extLst>
              <a:ext uri="{FF2B5EF4-FFF2-40B4-BE49-F238E27FC236}">
                <a16:creationId xmlns:a16="http://schemas.microsoft.com/office/drawing/2014/main" id="{9AD8D303-661B-48CC-A738-F69CF106DFAA}"/>
              </a:ext>
            </a:extLst>
          </p:cNvPr>
          <p:cNvGrpSpPr/>
          <p:nvPr/>
        </p:nvGrpSpPr>
        <p:grpSpPr>
          <a:xfrm>
            <a:off x="6226974" y="2691100"/>
            <a:ext cx="5147563" cy="1334435"/>
            <a:chOff x="10488130" y="2739067"/>
            <a:chExt cx="5147563" cy="1334435"/>
          </a:xfrm>
        </p:grpSpPr>
        <p:sp>
          <p:nvSpPr>
            <p:cNvPr id="2" name="文本框 1">
              <a:extLst>
                <a:ext uri="{FF2B5EF4-FFF2-40B4-BE49-F238E27FC236}">
                  <a16:creationId xmlns:a16="http://schemas.microsoft.com/office/drawing/2014/main" id="{2DC03CF4-9959-4D37-ADAE-3C16BECFB200}"/>
                </a:ext>
              </a:extLst>
            </p:cNvPr>
            <p:cNvSpPr txBox="1"/>
            <p:nvPr/>
          </p:nvSpPr>
          <p:spPr>
            <a:xfrm>
              <a:off x="10488130" y="2739067"/>
              <a:ext cx="5147563" cy="707886"/>
            </a:xfrm>
            <a:prstGeom prst="rect">
              <a:avLst/>
            </a:prstGeom>
            <a:noFill/>
          </p:spPr>
          <p:txBody>
            <a:bodyPr wrap="none" rtlCol="0">
              <a:spAutoFit/>
            </a:bodyPr>
            <a:lstStyle/>
            <a:p>
              <a:r>
                <a:rPr lang="zh-CN" altLang="en-US" sz="4000" b="1" spc="300" dirty="0">
                  <a:latin typeface="微软雅黑 Light" panose="020B0502040204020203" pitchFamily="34" charset="-122"/>
                  <a:ea typeface="微软雅黑 Light" panose="020B0502040204020203" pitchFamily="34" charset="-122"/>
                </a:rPr>
                <a:t>并发程序的死锁检测</a:t>
              </a:r>
            </a:p>
          </p:txBody>
        </p:sp>
        <p:sp>
          <p:nvSpPr>
            <p:cNvPr id="40" name="文本框 39">
              <a:extLst>
                <a:ext uri="{FF2B5EF4-FFF2-40B4-BE49-F238E27FC236}">
                  <a16:creationId xmlns:a16="http://schemas.microsoft.com/office/drawing/2014/main" id="{01BEB8D8-870C-4089-A703-6A19F85B05A6}"/>
                </a:ext>
              </a:extLst>
            </p:cNvPr>
            <p:cNvSpPr txBox="1"/>
            <p:nvPr/>
          </p:nvSpPr>
          <p:spPr>
            <a:xfrm>
              <a:off x="10753002" y="3427171"/>
              <a:ext cx="2528256" cy="646331"/>
            </a:xfrm>
            <a:prstGeom prst="rect">
              <a:avLst/>
            </a:prstGeom>
            <a:noFill/>
          </p:spPr>
          <p:txBody>
            <a:bodyPr wrap="none" rtlCol="0">
              <a:spAutoFit/>
            </a:bodyPr>
            <a:lstStyle/>
            <a:p>
              <a:endParaRPr lang="en-US" altLang="zh-CN" i="1" spc="600" dirty="0">
                <a:solidFill>
                  <a:schemeClr val="tx1">
                    <a:lumMod val="50000"/>
                    <a:lumOff val="50000"/>
                  </a:schemeClr>
                </a:solidFill>
                <a:latin typeface="微软雅黑 Light" panose="020B0502040204020203" pitchFamily="34" charset="-122"/>
                <a:ea typeface="微软雅黑 Light" panose="020B0502040204020203" pitchFamily="34" charset="-122"/>
              </a:endParaRPr>
            </a:p>
            <a:p>
              <a:r>
                <a:rPr lang="zh-CN" altLang="en-US" spc="600" dirty="0">
                  <a:solidFill>
                    <a:schemeClr val="tx1">
                      <a:lumMod val="50000"/>
                      <a:lumOff val="50000"/>
                    </a:schemeClr>
                  </a:solidFill>
                  <a:latin typeface="微软雅黑 Light" panose="020B0502040204020203" pitchFamily="34" charset="-122"/>
                  <a:ea typeface="微软雅黑 Light" panose="020B0502040204020203" pitchFamily="34" charset="-122"/>
                </a:rPr>
                <a:t>易刚 </a:t>
              </a:r>
              <a:r>
                <a:rPr lang="en-US" altLang="zh-CN" spc="600" dirty="0">
                  <a:solidFill>
                    <a:schemeClr val="tx1">
                      <a:lumMod val="50000"/>
                      <a:lumOff val="50000"/>
                    </a:schemeClr>
                  </a:solidFill>
                  <a:latin typeface="微软雅黑 Light" panose="020B0502040204020203" pitchFamily="34" charset="-122"/>
                  <a:ea typeface="微软雅黑 Light" panose="020B0502040204020203" pitchFamily="34" charset="-122"/>
                </a:rPr>
                <a:t>2019.12.1</a:t>
              </a:r>
              <a:endParaRPr lang="zh-CN" altLang="en-US" spc="600" dirty="0">
                <a:solidFill>
                  <a:schemeClr val="tx1">
                    <a:lumMod val="50000"/>
                    <a:lumOff val="50000"/>
                  </a:schemeClr>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13221101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 name="组合 75">
            <a:extLst>
              <a:ext uri="{FF2B5EF4-FFF2-40B4-BE49-F238E27FC236}">
                <a16:creationId xmlns:a16="http://schemas.microsoft.com/office/drawing/2014/main" id="{29AB016A-968C-4445-A788-B7CD7A20181C}"/>
              </a:ext>
            </a:extLst>
          </p:cNvPr>
          <p:cNvGrpSpPr/>
          <p:nvPr/>
        </p:nvGrpSpPr>
        <p:grpSpPr>
          <a:xfrm>
            <a:off x="-2344603" y="-1512542"/>
            <a:ext cx="5948978" cy="5063335"/>
            <a:chOff x="-2344603" y="-3324499"/>
            <a:chExt cx="5948978" cy="5063335"/>
          </a:xfrm>
        </p:grpSpPr>
        <p:sp>
          <p:nvSpPr>
            <p:cNvPr id="77" name="图形 1">
              <a:extLst>
                <a:ext uri="{FF2B5EF4-FFF2-40B4-BE49-F238E27FC236}">
                  <a16:creationId xmlns:a16="http://schemas.microsoft.com/office/drawing/2014/main" id="{21EE5C84-CA7E-42EF-B3F5-CBF3F383A06B}"/>
                </a:ext>
              </a:extLst>
            </p:cNvPr>
            <p:cNvSpPr/>
            <p:nvPr/>
          </p:nvSpPr>
          <p:spPr>
            <a:xfrm rot="14887572">
              <a:off x="-1901782" y="-3767320"/>
              <a:ext cx="5063335" cy="594897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7222"/>
                  <a:alpha val="11111"/>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grpSp>
          <p:nvGrpSpPr>
            <p:cNvPr id="78" name="组合 77">
              <a:extLst>
                <a:ext uri="{FF2B5EF4-FFF2-40B4-BE49-F238E27FC236}">
                  <a16:creationId xmlns:a16="http://schemas.microsoft.com/office/drawing/2014/main" id="{D254A4E2-9986-44B7-9B66-80D224D258D2}"/>
                </a:ext>
              </a:extLst>
            </p:cNvPr>
            <p:cNvGrpSpPr/>
            <p:nvPr/>
          </p:nvGrpSpPr>
          <p:grpSpPr>
            <a:xfrm>
              <a:off x="-2162584" y="-3169579"/>
              <a:ext cx="5584942" cy="4753495"/>
              <a:chOff x="-2162584" y="-3169579"/>
              <a:chExt cx="5584942" cy="4753495"/>
            </a:xfrm>
          </p:grpSpPr>
          <p:sp>
            <p:nvSpPr>
              <p:cNvPr id="79" name="图形 1">
                <a:extLst>
                  <a:ext uri="{FF2B5EF4-FFF2-40B4-BE49-F238E27FC236}">
                    <a16:creationId xmlns:a16="http://schemas.microsoft.com/office/drawing/2014/main" id="{C7E27CF4-2121-46F9-8E08-3DF371EA9DEE}"/>
                  </a:ext>
                </a:extLst>
              </p:cNvPr>
              <p:cNvSpPr/>
              <p:nvPr/>
            </p:nvSpPr>
            <p:spPr>
              <a:xfrm rot="14887572">
                <a:off x="-1746861" y="-3585302"/>
                <a:ext cx="4753495" cy="558494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4444"/>
                    <a:alpha val="22222"/>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0" name="图形 1">
                <a:extLst>
                  <a:ext uri="{FF2B5EF4-FFF2-40B4-BE49-F238E27FC236}">
                    <a16:creationId xmlns:a16="http://schemas.microsoft.com/office/drawing/2014/main" id="{CA8D257E-F35C-4420-8DBF-03073E391DA4}"/>
                  </a:ext>
                </a:extLst>
              </p:cNvPr>
              <p:cNvSpPr/>
              <p:nvPr/>
            </p:nvSpPr>
            <p:spPr>
              <a:xfrm rot="14887572">
                <a:off x="-1591941" y="-3403284"/>
                <a:ext cx="4443654" cy="522090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1667"/>
                    <a:alpha val="33333"/>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1" name="图形 1">
                <a:extLst>
                  <a:ext uri="{FF2B5EF4-FFF2-40B4-BE49-F238E27FC236}">
                    <a16:creationId xmlns:a16="http://schemas.microsoft.com/office/drawing/2014/main" id="{44B2A8B2-CC4F-4AD4-9E61-BD3BF579AA83}"/>
                  </a:ext>
                </a:extLst>
              </p:cNvPr>
              <p:cNvSpPr/>
              <p:nvPr/>
            </p:nvSpPr>
            <p:spPr>
              <a:xfrm rot="14887572">
                <a:off x="-1437021" y="-3221266"/>
                <a:ext cx="4133813" cy="485687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8889"/>
                    <a:alpha val="44444"/>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2" name="图形 1">
                <a:extLst>
                  <a:ext uri="{FF2B5EF4-FFF2-40B4-BE49-F238E27FC236}">
                    <a16:creationId xmlns:a16="http://schemas.microsoft.com/office/drawing/2014/main" id="{A183A1D5-20A9-41B4-9947-1C6C401F6C26}"/>
                  </a:ext>
                </a:extLst>
              </p:cNvPr>
              <p:cNvSpPr/>
              <p:nvPr/>
            </p:nvSpPr>
            <p:spPr>
              <a:xfrm rot="14887572">
                <a:off x="-1282100" y="-3039248"/>
                <a:ext cx="3823973" cy="449283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6111"/>
                    <a:alpha val="55556"/>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3" name="图形 1">
                <a:extLst>
                  <a:ext uri="{FF2B5EF4-FFF2-40B4-BE49-F238E27FC236}">
                    <a16:creationId xmlns:a16="http://schemas.microsoft.com/office/drawing/2014/main" id="{38BFDB9A-4B35-445C-9CC8-570A0E4692DD}"/>
                  </a:ext>
                </a:extLst>
              </p:cNvPr>
              <p:cNvSpPr/>
              <p:nvPr/>
            </p:nvSpPr>
            <p:spPr>
              <a:xfrm rot="14887572">
                <a:off x="-1127180" y="-2857230"/>
                <a:ext cx="3514132" cy="412879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3333"/>
                    <a:alpha val="66667"/>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4" name="图形 1">
                <a:extLst>
                  <a:ext uri="{FF2B5EF4-FFF2-40B4-BE49-F238E27FC236}">
                    <a16:creationId xmlns:a16="http://schemas.microsoft.com/office/drawing/2014/main" id="{DD4BFA58-F322-493E-931F-0A42D7D5DB5F}"/>
                  </a:ext>
                </a:extLst>
              </p:cNvPr>
              <p:cNvSpPr/>
              <p:nvPr/>
            </p:nvSpPr>
            <p:spPr>
              <a:xfrm rot="14887572">
                <a:off x="-972260" y="-2675212"/>
                <a:ext cx="3204291" cy="376476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0556"/>
                    <a:alpha val="77778"/>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5" name="图形 1">
                <a:extLst>
                  <a:ext uri="{FF2B5EF4-FFF2-40B4-BE49-F238E27FC236}">
                    <a16:creationId xmlns:a16="http://schemas.microsoft.com/office/drawing/2014/main" id="{4B714464-47CB-4BA4-BEAA-7EBFE6C4C4D6}"/>
                  </a:ext>
                </a:extLst>
              </p:cNvPr>
              <p:cNvSpPr/>
              <p:nvPr/>
            </p:nvSpPr>
            <p:spPr>
              <a:xfrm rot="14887572">
                <a:off x="-817339" y="-2493194"/>
                <a:ext cx="2894451" cy="340072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77778"/>
                    <a:alpha val="88889"/>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6" name="图形 1">
                <a:extLst>
                  <a:ext uri="{FF2B5EF4-FFF2-40B4-BE49-F238E27FC236}">
                    <a16:creationId xmlns:a16="http://schemas.microsoft.com/office/drawing/2014/main" id="{80B3809F-7C0D-46D1-BE15-F407EE30B173}"/>
                  </a:ext>
                </a:extLst>
              </p:cNvPr>
              <p:cNvSpPr/>
              <p:nvPr/>
            </p:nvSpPr>
            <p:spPr>
              <a:xfrm rot="14887572">
                <a:off x="-662419" y="-231117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chemeClr val="bg1">
                    <a:lumMod val="75000"/>
                  </a:schemeClr>
                </a:solidFill>
                <a:prstDash val="solid"/>
                <a:miter/>
              </a:ln>
              <a:effectLst>
                <a:outerShdw blurRad="635000" sx="102000" sy="102000" algn="ctr" rotWithShape="0">
                  <a:srgbClr val="323232">
                    <a:alpha val="10000"/>
                  </a:srgbClr>
                </a:outerShdw>
              </a:effectLst>
            </p:spPr>
            <p:txBody>
              <a:bodyPr rtlCol="0" anchor="ctr"/>
              <a:lstStyle/>
              <a:p>
                <a:endParaRPr lang="zh-CN" altLang="en-US"/>
              </a:p>
            </p:txBody>
          </p:sp>
          <p:sp>
            <p:nvSpPr>
              <p:cNvPr id="87" name="图形 1">
                <a:extLst>
                  <a:ext uri="{FF2B5EF4-FFF2-40B4-BE49-F238E27FC236}">
                    <a16:creationId xmlns:a16="http://schemas.microsoft.com/office/drawing/2014/main" id="{9619BCF8-CE93-45C6-A997-306488B955D1}"/>
                  </a:ext>
                </a:extLst>
              </p:cNvPr>
              <p:cNvSpPr/>
              <p:nvPr/>
            </p:nvSpPr>
            <p:spPr>
              <a:xfrm rot="14887572">
                <a:off x="-652248" y="-231433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solidFill>
                <a:schemeClr val="bg1"/>
              </a:solidFill>
              <a:ln w="9525" cap="flat">
                <a:solidFill>
                  <a:schemeClr val="bg1"/>
                </a:solidFill>
                <a:prstDash val="solid"/>
                <a:miter/>
              </a:ln>
              <a:effectLst>
                <a:outerShdw blurRad="190500" dist="38100" dir="13500000" algn="br" rotWithShape="0">
                  <a:prstClr val="black">
                    <a:alpha val="20000"/>
                  </a:prstClr>
                </a:outerShdw>
              </a:effectLst>
            </p:spPr>
            <p:txBody>
              <a:bodyPr rtlCol="0" anchor="ctr"/>
              <a:lstStyle/>
              <a:p>
                <a:endParaRPr lang="zh-CN" altLang="en-US"/>
              </a:p>
            </p:txBody>
          </p:sp>
        </p:grpSp>
      </p:grpSp>
      <p:sp>
        <p:nvSpPr>
          <p:cNvPr id="88" name="文本框 87">
            <a:extLst>
              <a:ext uri="{FF2B5EF4-FFF2-40B4-BE49-F238E27FC236}">
                <a16:creationId xmlns:a16="http://schemas.microsoft.com/office/drawing/2014/main" id="{3934A097-7A2B-4C3F-BEB0-4C0A985DFFB9}"/>
              </a:ext>
            </a:extLst>
          </p:cNvPr>
          <p:cNvSpPr txBox="1"/>
          <p:nvPr/>
        </p:nvSpPr>
        <p:spPr>
          <a:xfrm>
            <a:off x="369618" y="499293"/>
            <a:ext cx="4493538" cy="646331"/>
          </a:xfrm>
          <a:prstGeom prst="rect">
            <a:avLst/>
          </a:prstGeom>
          <a:noFill/>
        </p:spPr>
        <p:txBody>
          <a:bodyPr wrap="none" rtlCol="0">
            <a:spAutoFit/>
          </a:bodyPr>
          <a:lstStyle/>
          <a:p>
            <a:r>
              <a:rPr lang="zh-CN" altLang="en-US" sz="3600" b="1" spc="600" dirty="0">
                <a:solidFill>
                  <a:srgbClr val="323232"/>
                </a:solidFill>
                <a:effectLst>
                  <a:outerShdw blurRad="63500" sx="102000" sy="102000" algn="ctr" rotWithShape="0">
                    <a:prstClr val="black">
                      <a:alpha val="40000"/>
                    </a:prstClr>
                  </a:outerShdw>
                </a:effectLst>
                <a:latin typeface="微软雅黑 Light" panose="020B0502040204020203" pitchFamily="34" charset="-122"/>
                <a:ea typeface="微软雅黑 Light" panose="020B0502040204020203" pitchFamily="34" charset="-122"/>
              </a:rPr>
              <a:t>研究点和研究方法</a:t>
            </a:r>
          </a:p>
        </p:txBody>
      </p:sp>
      <p:grpSp>
        <p:nvGrpSpPr>
          <p:cNvPr id="31" name="组合 30">
            <a:extLst>
              <a:ext uri="{FF2B5EF4-FFF2-40B4-BE49-F238E27FC236}">
                <a16:creationId xmlns:a16="http://schemas.microsoft.com/office/drawing/2014/main" id="{CDE02659-7DE9-46F8-B614-2C1E00740966}"/>
              </a:ext>
            </a:extLst>
          </p:cNvPr>
          <p:cNvGrpSpPr/>
          <p:nvPr/>
        </p:nvGrpSpPr>
        <p:grpSpPr>
          <a:xfrm>
            <a:off x="30303" y="1864211"/>
            <a:ext cx="1897661" cy="4795531"/>
            <a:chOff x="362857" y="410081"/>
            <a:chExt cx="1897661" cy="4795531"/>
          </a:xfrm>
        </p:grpSpPr>
        <p:sp>
          <p:nvSpPr>
            <p:cNvPr id="3" name="文本框 2">
              <a:extLst>
                <a:ext uri="{FF2B5EF4-FFF2-40B4-BE49-F238E27FC236}">
                  <a16:creationId xmlns:a16="http://schemas.microsoft.com/office/drawing/2014/main" id="{CC4B432B-A792-487F-9BD0-61D0E871771E}"/>
                </a:ext>
              </a:extLst>
            </p:cNvPr>
            <p:cNvSpPr txBox="1"/>
            <p:nvPr/>
          </p:nvSpPr>
          <p:spPr>
            <a:xfrm>
              <a:off x="660400" y="410081"/>
              <a:ext cx="1600118" cy="4508927"/>
            </a:xfrm>
            <a:prstGeom prst="rect">
              <a:avLst/>
            </a:prstGeom>
            <a:noFill/>
          </p:spPr>
          <p:txBody>
            <a:bodyPr wrap="none" rtlCol="0">
              <a:spAutoFit/>
            </a:bodyPr>
            <a:lstStyle/>
            <a:p>
              <a:r>
                <a:rPr lang="en-US" altLang="zh-CN" sz="28700" dirty="0">
                  <a:solidFill>
                    <a:schemeClr val="bg1"/>
                  </a:solidFill>
                  <a:latin typeface="微软雅黑 Light" panose="020B0502040204020203" pitchFamily="34" charset="-122"/>
                  <a:ea typeface="微软雅黑 Light" panose="020B0502040204020203" pitchFamily="34" charset="-122"/>
                </a:rPr>
                <a:t>1</a:t>
              </a:r>
              <a:endParaRPr lang="zh-CN" altLang="en-US" sz="28700" dirty="0">
                <a:solidFill>
                  <a:schemeClr val="bg1"/>
                </a:solidFill>
                <a:latin typeface="微软雅黑 Light" panose="020B0502040204020203" pitchFamily="34" charset="-122"/>
                <a:ea typeface="微软雅黑 Light" panose="020B0502040204020203" pitchFamily="34" charset="-122"/>
              </a:endParaRPr>
            </a:p>
          </p:txBody>
        </p:sp>
        <p:sp>
          <p:nvSpPr>
            <p:cNvPr id="4" name="文本框 3">
              <a:extLst>
                <a:ext uri="{FF2B5EF4-FFF2-40B4-BE49-F238E27FC236}">
                  <a16:creationId xmlns:a16="http://schemas.microsoft.com/office/drawing/2014/main" id="{15CD9C3A-4C8D-4F80-B18A-460BD0EF8437}"/>
                </a:ext>
              </a:extLst>
            </p:cNvPr>
            <p:cNvSpPr txBox="1"/>
            <p:nvPr/>
          </p:nvSpPr>
          <p:spPr>
            <a:xfrm>
              <a:off x="610810" y="457848"/>
              <a:ext cx="1600118" cy="4508927"/>
            </a:xfrm>
            <a:prstGeom prst="rect">
              <a:avLst/>
            </a:prstGeom>
            <a:noFill/>
            <a:effectLst/>
          </p:spPr>
          <p:txBody>
            <a:bodyPr wrap="none" rtlCol="0">
              <a:spAutoFit/>
            </a:bodyPr>
            <a:lstStyle/>
            <a:p>
              <a:r>
                <a:rPr lang="en-US" altLang="zh-CN" sz="28700" dirty="0">
                  <a:solidFill>
                    <a:srgbClr val="DCDCDC"/>
                  </a:solidFill>
                  <a:latin typeface="微软雅黑 Light" panose="020B0502040204020203" pitchFamily="34" charset="-122"/>
                  <a:ea typeface="微软雅黑 Light" panose="020B0502040204020203" pitchFamily="34" charset="-122"/>
                </a:rPr>
                <a:t>1</a:t>
              </a:r>
              <a:endParaRPr lang="zh-CN" altLang="en-US" sz="28700" dirty="0">
                <a:solidFill>
                  <a:srgbClr val="DCDCDC"/>
                </a:solidFill>
                <a:latin typeface="微软雅黑 Light" panose="020B0502040204020203" pitchFamily="34" charset="-122"/>
                <a:ea typeface="微软雅黑 Light" panose="020B0502040204020203" pitchFamily="34" charset="-122"/>
              </a:endParaRPr>
            </a:p>
          </p:txBody>
        </p:sp>
        <p:sp>
          <p:nvSpPr>
            <p:cNvPr id="5" name="文本框 4">
              <a:extLst>
                <a:ext uri="{FF2B5EF4-FFF2-40B4-BE49-F238E27FC236}">
                  <a16:creationId xmlns:a16="http://schemas.microsoft.com/office/drawing/2014/main" id="{EC420B12-FB5C-44F1-AA86-395C0EA922D4}"/>
                </a:ext>
              </a:extLst>
            </p:cNvPr>
            <p:cNvSpPr txBox="1"/>
            <p:nvPr/>
          </p:nvSpPr>
          <p:spPr>
            <a:xfrm>
              <a:off x="561219" y="505616"/>
              <a:ext cx="1600118" cy="4508927"/>
            </a:xfrm>
            <a:prstGeom prst="rect">
              <a:avLst/>
            </a:prstGeom>
            <a:noFill/>
            <a:effectLst/>
          </p:spPr>
          <p:txBody>
            <a:bodyPr wrap="none" rtlCol="0">
              <a:spAutoFit/>
            </a:bodyPr>
            <a:lstStyle/>
            <a:p>
              <a:r>
                <a:rPr lang="en-US" altLang="zh-CN" sz="28700" dirty="0">
                  <a:solidFill>
                    <a:srgbClr val="BABABA"/>
                  </a:solidFill>
                  <a:latin typeface="微软雅黑 Light" panose="020B0502040204020203" pitchFamily="34" charset="-122"/>
                  <a:ea typeface="微软雅黑 Light" panose="020B0502040204020203" pitchFamily="34" charset="-122"/>
                </a:rPr>
                <a:t>1</a:t>
              </a:r>
              <a:endParaRPr lang="zh-CN" altLang="en-US" sz="28700" dirty="0">
                <a:solidFill>
                  <a:srgbClr val="BABABA"/>
                </a:solidFill>
                <a:latin typeface="微软雅黑 Light" panose="020B0502040204020203" pitchFamily="34" charset="-122"/>
                <a:ea typeface="微软雅黑 Light" panose="020B0502040204020203" pitchFamily="34" charset="-122"/>
              </a:endParaRPr>
            </a:p>
          </p:txBody>
        </p:sp>
        <p:sp>
          <p:nvSpPr>
            <p:cNvPr id="6" name="文本框 5">
              <a:extLst>
                <a:ext uri="{FF2B5EF4-FFF2-40B4-BE49-F238E27FC236}">
                  <a16:creationId xmlns:a16="http://schemas.microsoft.com/office/drawing/2014/main" id="{D0F92BCA-5983-4490-B2AD-A714A40178E5}"/>
                </a:ext>
              </a:extLst>
            </p:cNvPr>
            <p:cNvSpPr txBox="1"/>
            <p:nvPr/>
          </p:nvSpPr>
          <p:spPr>
            <a:xfrm>
              <a:off x="511629" y="553383"/>
              <a:ext cx="1600118" cy="4508927"/>
            </a:xfrm>
            <a:prstGeom prst="rect">
              <a:avLst/>
            </a:prstGeom>
            <a:noFill/>
            <a:effectLst/>
          </p:spPr>
          <p:txBody>
            <a:bodyPr wrap="none" rtlCol="0">
              <a:spAutoFit/>
            </a:bodyPr>
            <a:lstStyle/>
            <a:p>
              <a:r>
                <a:rPr lang="en-US" altLang="zh-CN" sz="28700" dirty="0">
                  <a:solidFill>
                    <a:srgbClr val="989898"/>
                  </a:solidFill>
                  <a:latin typeface="微软雅黑 Light" panose="020B0502040204020203" pitchFamily="34" charset="-122"/>
                  <a:ea typeface="微软雅黑 Light" panose="020B0502040204020203" pitchFamily="34" charset="-122"/>
                </a:rPr>
                <a:t>1</a:t>
              </a:r>
              <a:endParaRPr lang="zh-CN" altLang="en-US" sz="28700" dirty="0">
                <a:solidFill>
                  <a:srgbClr val="989898"/>
                </a:solidFill>
                <a:latin typeface="微软雅黑 Light" panose="020B0502040204020203" pitchFamily="34" charset="-122"/>
                <a:ea typeface="微软雅黑 Light" panose="020B0502040204020203" pitchFamily="34" charset="-122"/>
              </a:endParaRPr>
            </a:p>
          </p:txBody>
        </p:sp>
        <p:sp>
          <p:nvSpPr>
            <p:cNvPr id="7" name="文本框 6">
              <a:extLst>
                <a:ext uri="{FF2B5EF4-FFF2-40B4-BE49-F238E27FC236}">
                  <a16:creationId xmlns:a16="http://schemas.microsoft.com/office/drawing/2014/main" id="{17A18836-4A9E-41BC-8F5E-E7EFB169871E}"/>
                </a:ext>
              </a:extLst>
            </p:cNvPr>
            <p:cNvSpPr txBox="1"/>
            <p:nvPr/>
          </p:nvSpPr>
          <p:spPr>
            <a:xfrm>
              <a:off x="462038" y="601150"/>
              <a:ext cx="1600118" cy="4508927"/>
            </a:xfrm>
            <a:prstGeom prst="rect">
              <a:avLst/>
            </a:prstGeom>
            <a:noFill/>
            <a:effectLst/>
          </p:spPr>
          <p:txBody>
            <a:bodyPr wrap="none" rtlCol="0">
              <a:spAutoFit/>
            </a:bodyPr>
            <a:lstStyle/>
            <a:p>
              <a:r>
                <a:rPr lang="en-US" altLang="zh-CN" sz="28700" dirty="0">
                  <a:solidFill>
                    <a:srgbClr val="767676"/>
                  </a:solidFill>
                  <a:latin typeface="微软雅黑 Light" panose="020B0502040204020203" pitchFamily="34" charset="-122"/>
                  <a:ea typeface="微软雅黑 Light" panose="020B0502040204020203" pitchFamily="34" charset="-122"/>
                </a:rPr>
                <a:t>1</a:t>
              </a:r>
              <a:endParaRPr lang="zh-CN" altLang="en-US" sz="28700" dirty="0">
                <a:solidFill>
                  <a:srgbClr val="767676"/>
                </a:solidFill>
                <a:latin typeface="微软雅黑 Light" panose="020B0502040204020203" pitchFamily="34" charset="-122"/>
                <a:ea typeface="微软雅黑 Light" panose="020B0502040204020203" pitchFamily="34" charset="-122"/>
              </a:endParaRPr>
            </a:p>
          </p:txBody>
        </p:sp>
        <p:sp>
          <p:nvSpPr>
            <p:cNvPr id="8" name="文本框 7">
              <a:extLst>
                <a:ext uri="{FF2B5EF4-FFF2-40B4-BE49-F238E27FC236}">
                  <a16:creationId xmlns:a16="http://schemas.microsoft.com/office/drawing/2014/main" id="{17B66632-5D53-4A7B-B20F-814C5A3393D9}"/>
                </a:ext>
              </a:extLst>
            </p:cNvPr>
            <p:cNvSpPr txBox="1"/>
            <p:nvPr/>
          </p:nvSpPr>
          <p:spPr>
            <a:xfrm>
              <a:off x="412447" y="648918"/>
              <a:ext cx="1600118" cy="4508927"/>
            </a:xfrm>
            <a:prstGeom prst="rect">
              <a:avLst/>
            </a:prstGeom>
            <a:noFill/>
            <a:effectLst/>
          </p:spPr>
          <p:txBody>
            <a:bodyPr wrap="none" rtlCol="0">
              <a:spAutoFit/>
            </a:bodyPr>
            <a:lstStyle/>
            <a:p>
              <a:r>
                <a:rPr lang="en-US" altLang="zh-CN" sz="28700" dirty="0">
                  <a:solidFill>
                    <a:srgbClr val="545454"/>
                  </a:solidFill>
                  <a:latin typeface="微软雅黑 Light" panose="020B0502040204020203" pitchFamily="34" charset="-122"/>
                  <a:ea typeface="微软雅黑 Light" panose="020B0502040204020203" pitchFamily="34" charset="-122"/>
                </a:rPr>
                <a:t>1</a:t>
              </a:r>
              <a:endParaRPr lang="zh-CN" altLang="en-US" sz="28700" dirty="0">
                <a:solidFill>
                  <a:srgbClr val="545454"/>
                </a:solidFill>
                <a:latin typeface="微软雅黑 Light" panose="020B0502040204020203" pitchFamily="34" charset="-122"/>
                <a:ea typeface="微软雅黑 Light" panose="020B0502040204020203" pitchFamily="34" charset="-122"/>
              </a:endParaRPr>
            </a:p>
          </p:txBody>
        </p:sp>
        <p:sp>
          <p:nvSpPr>
            <p:cNvPr id="2" name="文本框 1">
              <a:extLst>
                <a:ext uri="{FF2B5EF4-FFF2-40B4-BE49-F238E27FC236}">
                  <a16:creationId xmlns:a16="http://schemas.microsoft.com/office/drawing/2014/main" id="{C4784BC9-78E1-4ECA-9278-2A83938A735A}"/>
                </a:ext>
              </a:extLst>
            </p:cNvPr>
            <p:cNvSpPr txBox="1"/>
            <p:nvPr/>
          </p:nvSpPr>
          <p:spPr>
            <a:xfrm>
              <a:off x="362857" y="696685"/>
              <a:ext cx="1600118" cy="4508927"/>
            </a:xfrm>
            <a:prstGeom prst="rect">
              <a:avLst/>
            </a:prstGeom>
            <a:noFill/>
          </p:spPr>
          <p:txBody>
            <a:bodyPr wrap="none" rtlCol="0">
              <a:spAutoFit/>
            </a:bodyPr>
            <a:lstStyle/>
            <a:p>
              <a:r>
                <a:rPr lang="en-US" altLang="zh-CN" sz="28700" dirty="0">
                  <a:solidFill>
                    <a:srgbClr val="323232"/>
                  </a:solidFill>
                  <a:latin typeface="微软雅黑 Light" panose="020B0502040204020203" pitchFamily="34" charset="-122"/>
                  <a:ea typeface="微软雅黑 Light" panose="020B0502040204020203" pitchFamily="34" charset="-122"/>
                </a:rPr>
                <a:t>1</a:t>
              </a:r>
              <a:endParaRPr lang="zh-CN" altLang="en-US" sz="28700" dirty="0">
                <a:solidFill>
                  <a:srgbClr val="323232"/>
                </a:solidFill>
                <a:latin typeface="微软雅黑 Light" panose="020B0502040204020203" pitchFamily="34" charset="-122"/>
                <a:ea typeface="微软雅黑 Light" panose="020B0502040204020203" pitchFamily="34" charset="-122"/>
              </a:endParaRPr>
            </a:p>
          </p:txBody>
        </p:sp>
      </p:grpSp>
      <p:sp>
        <p:nvSpPr>
          <p:cNvPr id="28" name="文本框 27">
            <a:extLst>
              <a:ext uri="{FF2B5EF4-FFF2-40B4-BE49-F238E27FC236}">
                <a16:creationId xmlns:a16="http://schemas.microsoft.com/office/drawing/2014/main" id="{C75AD850-E91A-4322-95F8-353CAD3ED01F}"/>
              </a:ext>
            </a:extLst>
          </p:cNvPr>
          <p:cNvSpPr txBox="1"/>
          <p:nvPr/>
        </p:nvSpPr>
        <p:spPr>
          <a:xfrm>
            <a:off x="1547805" y="3687938"/>
            <a:ext cx="1223412" cy="461665"/>
          </a:xfrm>
          <a:prstGeom prst="rect">
            <a:avLst/>
          </a:prstGeom>
          <a:noFill/>
        </p:spPr>
        <p:txBody>
          <a:bodyPr wrap="none" rtlCol="0">
            <a:spAutoFit/>
          </a:bodyPr>
          <a:lstStyle/>
          <a:p>
            <a:r>
              <a:rPr lang="zh-CN" altLang="en-US" sz="2400" b="1" spc="300" dirty="0">
                <a:solidFill>
                  <a:srgbClr val="323232"/>
                </a:solidFill>
                <a:latin typeface="微软雅黑 Light" panose="020B0502040204020203" pitchFamily="34" charset="-122"/>
                <a:ea typeface="微软雅黑 Light" panose="020B0502040204020203" pitchFamily="34" charset="-122"/>
              </a:rPr>
              <a:t>方法一</a:t>
            </a:r>
          </a:p>
        </p:txBody>
      </p:sp>
      <p:sp>
        <p:nvSpPr>
          <p:cNvPr id="29" name="文本框 28">
            <a:extLst>
              <a:ext uri="{FF2B5EF4-FFF2-40B4-BE49-F238E27FC236}">
                <a16:creationId xmlns:a16="http://schemas.microsoft.com/office/drawing/2014/main" id="{6E837F6B-AB61-495C-9E8F-3DA028C1D64C}"/>
              </a:ext>
            </a:extLst>
          </p:cNvPr>
          <p:cNvSpPr txBox="1"/>
          <p:nvPr/>
        </p:nvSpPr>
        <p:spPr>
          <a:xfrm>
            <a:off x="1547805" y="4071786"/>
            <a:ext cx="2928098" cy="659861"/>
          </a:xfrm>
          <a:prstGeom prst="rect">
            <a:avLst/>
          </a:prstGeom>
          <a:noFill/>
        </p:spPr>
        <p:txBody>
          <a:bodyPr wrap="square" rtlCol="0">
            <a:spAutoFit/>
          </a:bodyPr>
          <a:lstStyle/>
          <a:p>
            <a:pPr>
              <a:lnSpc>
                <a:spcPct val="120000"/>
              </a:lnSpc>
            </a:pPr>
            <a:r>
              <a:rPr lang="zh-CN" altLang="en-US" sz="1600" spc="300" dirty="0">
                <a:solidFill>
                  <a:srgbClr val="323232"/>
                </a:solidFill>
                <a:latin typeface="微软雅黑 Light" panose="020B0502040204020203" pitchFamily="34" charset="-122"/>
                <a:ea typeface="微软雅黑 Light" panose="020B0502040204020203" pitchFamily="34" charset="-122"/>
              </a:rPr>
              <a:t>静态定位、</a:t>
            </a:r>
            <a:r>
              <a:rPr lang="en-US" altLang="zh-CN" sz="1600" spc="300" dirty="0">
                <a:solidFill>
                  <a:srgbClr val="323232"/>
                </a:solidFill>
                <a:latin typeface="微软雅黑 Light" panose="020B0502040204020203" pitchFamily="34" charset="-122"/>
                <a:ea typeface="微软雅黑 Light" panose="020B0502040204020203" pitchFamily="34" charset="-122"/>
              </a:rPr>
              <a:t>Pin</a:t>
            </a:r>
            <a:r>
              <a:rPr lang="zh-CN" altLang="en-US" sz="1600" spc="300" dirty="0">
                <a:solidFill>
                  <a:srgbClr val="323232"/>
                </a:solidFill>
                <a:latin typeface="微软雅黑 Light" panose="020B0502040204020203" pitchFamily="34" charset="-122"/>
                <a:ea typeface="微软雅黑 Light" panose="020B0502040204020203" pitchFamily="34" charset="-122"/>
              </a:rPr>
              <a:t>动态插桩分析</a:t>
            </a:r>
          </a:p>
        </p:txBody>
      </p:sp>
      <p:grpSp>
        <p:nvGrpSpPr>
          <p:cNvPr id="45" name="组合 44">
            <a:extLst>
              <a:ext uri="{FF2B5EF4-FFF2-40B4-BE49-F238E27FC236}">
                <a16:creationId xmlns:a16="http://schemas.microsoft.com/office/drawing/2014/main" id="{158A5B71-D64A-479B-BE97-6E848B703AD3}"/>
              </a:ext>
            </a:extLst>
          </p:cNvPr>
          <p:cNvGrpSpPr/>
          <p:nvPr/>
        </p:nvGrpSpPr>
        <p:grpSpPr>
          <a:xfrm>
            <a:off x="3443575" y="1864211"/>
            <a:ext cx="2529244" cy="4795531"/>
            <a:chOff x="4230914" y="391668"/>
            <a:chExt cx="2529244" cy="4795531"/>
          </a:xfrm>
        </p:grpSpPr>
        <p:sp>
          <p:nvSpPr>
            <p:cNvPr id="33" name="文本框 32">
              <a:extLst>
                <a:ext uri="{FF2B5EF4-FFF2-40B4-BE49-F238E27FC236}">
                  <a16:creationId xmlns:a16="http://schemas.microsoft.com/office/drawing/2014/main" id="{A92A751B-5C78-4FD1-9B51-7DCB5D751640}"/>
                </a:ext>
              </a:extLst>
            </p:cNvPr>
            <p:cNvSpPr txBox="1"/>
            <p:nvPr/>
          </p:nvSpPr>
          <p:spPr>
            <a:xfrm>
              <a:off x="4528457" y="391668"/>
              <a:ext cx="2231701" cy="4508927"/>
            </a:xfrm>
            <a:prstGeom prst="rect">
              <a:avLst/>
            </a:prstGeom>
            <a:noFill/>
          </p:spPr>
          <p:txBody>
            <a:bodyPr wrap="none" rtlCol="0">
              <a:spAutoFit/>
            </a:bodyPr>
            <a:lstStyle/>
            <a:p>
              <a:r>
                <a:rPr lang="en-US" altLang="zh-CN" sz="28700" dirty="0">
                  <a:solidFill>
                    <a:schemeClr val="bg1"/>
                  </a:solidFill>
                  <a:latin typeface="微软雅黑 Light" panose="020B0502040204020203" pitchFamily="34" charset="-122"/>
                  <a:ea typeface="微软雅黑 Light" panose="020B0502040204020203" pitchFamily="34" charset="-122"/>
                </a:rPr>
                <a:t>2</a:t>
              </a:r>
              <a:endParaRPr lang="zh-CN" altLang="en-US" sz="28700" dirty="0">
                <a:solidFill>
                  <a:schemeClr val="bg1"/>
                </a:solidFill>
                <a:latin typeface="微软雅黑 Light" panose="020B0502040204020203" pitchFamily="34" charset="-122"/>
                <a:ea typeface="微软雅黑 Light" panose="020B0502040204020203" pitchFamily="34" charset="-122"/>
              </a:endParaRPr>
            </a:p>
          </p:txBody>
        </p:sp>
        <p:sp>
          <p:nvSpPr>
            <p:cNvPr id="40" name="文本框 39">
              <a:extLst>
                <a:ext uri="{FF2B5EF4-FFF2-40B4-BE49-F238E27FC236}">
                  <a16:creationId xmlns:a16="http://schemas.microsoft.com/office/drawing/2014/main" id="{A57C4AE3-A84B-4AFA-8BA9-F91E304E8FC5}"/>
                </a:ext>
              </a:extLst>
            </p:cNvPr>
            <p:cNvSpPr txBox="1"/>
            <p:nvPr/>
          </p:nvSpPr>
          <p:spPr>
            <a:xfrm>
              <a:off x="4478867" y="439435"/>
              <a:ext cx="2231701" cy="4508927"/>
            </a:xfrm>
            <a:prstGeom prst="rect">
              <a:avLst/>
            </a:prstGeom>
            <a:noFill/>
            <a:effectLst/>
          </p:spPr>
          <p:txBody>
            <a:bodyPr wrap="none" rtlCol="0">
              <a:spAutoFit/>
            </a:bodyPr>
            <a:lstStyle/>
            <a:p>
              <a:r>
                <a:rPr lang="en-US" altLang="zh-CN" sz="28700" dirty="0">
                  <a:solidFill>
                    <a:srgbClr val="DCDCDC"/>
                  </a:solidFill>
                  <a:latin typeface="微软雅黑 Light" panose="020B0502040204020203" pitchFamily="34" charset="-122"/>
                  <a:ea typeface="微软雅黑 Light" panose="020B0502040204020203" pitchFamily="34" charset="-122"/>
                </a:rPr>
                <a:t>2</a:t>
              </a:r>
              <a:endParaRPr lang="zh-CN" altLang="en-US" sz="28700" dirty="0">
                <a:solidFill>
                  <a:srgbClr val="DCDCDC"/>
                </a:solidFill>
                <a:latin typeface="微软雅黑 Light" panose="020B0502040204020203" pitchFamily="34" charset="-122"/>
                <a:ea typeface="微软雅黑 Light" panose="020B0502040204020203" pitchFamily="34" charset="-122"/>
              </a:endParaRPr>
            </a:p>
          </p:txBody>
        </p:sp>
        <p:sp>
          <p:nvSpPr>
            <p:cNvPr id="41" name="文本框 40">
              <a:extLst>
                <a:ext uri="{FF2B5EF4-FFF2-40B4-BE49-F238E27FC236}">
                  <a16:creationId xmlns:a16="http://schemas.microsoft.com/office/drawing/2014/main" id="{8EDF2A43-3603-45EA-AA18-61ED5C25D1A9}"/>
                </a:ext>
              </a:extLst>
            </p:cNvPr>
            <p:cNvSpPr txBox="1"/>
            <p:nvPr/>
          </p:nvSpPr>
          <p:spPr>
            <a:xfrm>
              <a:off x="4429276" y="487203"/>
              <a:ext cx="2231701" cy="4508927"/>
            </a:xfrm>
            <a:prstGeom prst="rect">
              <a:avLst/>
            </a:prstGeom>
            <a:noFill/>
            <a:effectLst/>
          </p:spPr>
          <p:txBody>
            <a:bodyPr wrap="none" rtlCol="0">
              <a:spAutoFit/>
            </a:bodyPr>
            <a:lstStyle/>
            <a:p>
              <a:r>
                <a:rPr lang="en-US" altLang="zh-CN" sz="28700" dirty="0">
                  <a:solidFill>
                    <a:srgbClr val="BABABA"/>
                  </a:solidFill>
                  <a:latin typeface="微软雅黑 Light" panose="020B0502040204020203" pitchFamily="34" charset="-122"/>
                  <a:ea typeface="微软雅黑 Light" panose="020B0502040204020203" pitchFamily="34" charset="-122"/>
                </a:rPr>
                <a:t>2</a:t>
              </a:r>
              <a:endParaRPr lang="zh-CN" altLang="en-US" sz="28700" dirty="0">
                <a:solidFill>
                  <a:srgbClr val="BABABA"/>
                </a:solidFill>
                <a:latin typeface="微软雅黑 Light" panose="020B0502040204020203" pitchFamily="34" charset="-122"/>
                <a:ea typeface="微软雅黑 Light" panose="020B0502040204020203" pitchFamily="34" charset="-122"/>
              </a:endParaRPr>
            </a:p>
          </p:txBody>
        </p:sp>
        <p:sp>
          <p:nvSpPr>
            <p:cNvPr id="42" name="文本框 41">
              <a:extLst>
                <a:ext uri="{FF2B5EF4-FFF2-40B4-BE49-F238E27FC236}">
                  <a16:creationId xmlns:a16="http://schemas.microsoft.com/office/drawing/2014/main" id="{26351B81-0AEE-4ED2-91C8-36DFFF20A10E}"/>
                </a:ext>
              </a:extLst>
            </p:cNvPr>
            <p:cNvSpPr txBox="1"/>
            <p:nvPr/>
          </p:nvSpPr>
          <p:spPr>
            <a:xfrm>
              <a:off x="4379685" y="534970"/>
              <a:ext cx="2231701" cy="4508927"/>
            </a:xfrm>
            <a:prstGeom prst="rect">
              <a:avLst/>
            </a:prstGeom>
            <a:noFill/>
            <a:effectLst/>
          </p:spPr>
          <p:txBody>
            <a:bodyPr wrap="none" rtlCol="0">
              <a:spAutoFit/>
            </a:bodyPr>
            <a:lstStyle/>
            <a:p>
              <a:r>
                <a:rPr lang="en-US" altLang="zh-CN" sz="28700" dirty="0">
                  <a:solidFill>
                    <a:srgbClr val="989898"/>
                  </a:solidFill>
                  <a:latin typeface="微软雅黑 Light" panose="020B0502040204020203" pitchFamily="34" charset="-122"/>
                  <a:ea typeface="微软雅黑 Light" panose="020B0502040204020203" pitchFamily="34" charset="-122"/>
                </a:rPr>
                <a:t>2</a:t>
              </a:r>
              <a:endParaRPr lang="zh-CN" altLang="en-US" sz="28700" dirty="0">
                <a:solidFill>
                  <a:srgbClr val="989898"/>
                </a:solidFill>
                <a:latin typeface="微软雅黑 Light" panose="020B0502040204020203" pitchFamily="34" charset="-122"/>
                <a:ea typeface="微软雅黑 Light" panose="020B0502040204020203" pitchFamily="34" charset="-122"/>
              </a:endParaRPr>
            </a:p>
          </p:txBody>
        </p:sp>
        <p:sp>
          <p:nvSpPr>
            <p:cNvPr id="43" name="文本框 42">
              <a:extLst>
                <a:ext uri="{FF2B5EF4-FFF2-40B4-BE49-F238E27FC236}">
                  <a16:creationId xmlns:a16="http://schemas.microsoft.com/office/drawing/2014/main" id="{C6B4596F-62F1-4A80-9C58-4DC5637A0FA7}"/>
                </a:ext>
              </a:extLst>
            </p:cNvPr>
            <p:cNvSpPr txBox="1"/>
            <p:nvPr/>
          </p:nvSpPr>
          <p:spPr>
            <a:xfrm>
              <a:off x="4330095" y="582737"/>
              <a:ext cx="2231701" cy="4508927"/>
            </a:xfrm>
            <a:prstGeom prst="rect">
              <a:avLst/>
            </a:prstGeom>
            <a:noFill/>
            <a:effectLst/>
          </p:spPr>
          <p:txBody>
            <a:bodyPr wrap="none" rtlCol="0">
              <a:spAutoFit/>
            </a:bodyPr>
            <a:lstStyle/>
            <a:p>
              <a:r>
                <a:rPr lang="en-US" altLang="zh-CN" sz="28700" dirty="0">
                  <a:solidFill>
                    <a:srgbClr val="767676"/>
                  </a:solidFill>
                  <a:latin typeface="微软雅黑 Light" panose="020B0502040204020203" pitchFamily="34" charset="-122"/>
                  <a:ea typeface="微软雅黑 Light" panose="020B0502040204020203" pitchFamily="34" charset="-122"/>
                </a:rPr>
                <a:t>2</a:t>
              </a:r>
              <a:endParaRPr lang="zh-CN" altLang="en-US" sz="28700" dirty="0">
                <a:solidFill>
                  <a:srgbClr val="767676"/>
                </a:solidFill>
                <a:latin typeface="微软雅黑 Light" panose="020B0502040204020203" pitchFamily="34" charset="-122"/>
                <a:ea typeface="微软雅黑 Light" panose="020B0502040204020203" pitchFamily="34" charset="-122"/>
              </a:endParaRPr>
            </a:p>
          </p:txBody>
        </p:sp>
        <p:sp>
          <p:nvSpPr>
            <p:cNvPr id="44" name="文本框 43">
              <a:extLst>
                <a:ext uri="{FF2B5EF4-FFF2-40B4-BE49-F238E27FC236}">
                  <a16:creationId xmlns:a16="http://schemas.microsoft.com/office/drawing/2014/main" id="{1AB8BC05-4FE1-4EC6-A0C3-7A7E33BE7E50}"/>
                </a:ext>
              </a:extLst>
            </p:cNvPr>
            <p:cNvSpPr txBox="1"/>
            <p:nvPr/>
          </p:nvSpPr>
          <p:spPr>
            <a:xfrm>
              <a:off x="4280504" y="630505"/>
              <a:ext cx="2231701" cy="4508927"/>
            </a:xfrm>
            <a:prstGeom prst="rect">
              <a:avLst/>
            </a:prstGeom>
            <a:noFill/>
            <a:effectLst/>
          </p:spPr>
          <p:txBody>
            <a:bodyPr wrap="none" rtlCol="0">
              <a:spAutoFit/>
            </a:bodyPr>
            <a:lstStyle/>
            <a:p>
              <a:r>
                <a:rPr lang="en-US" altLang="zh-CN" sz="28700" dirty="0">
                  <a:solidFill>
                    <a:srgbClr val="545454"/>
                  </a:solidFill>
                  <a:latin typeface="微软雅黑 Light" panose="020B0502040204020203" pitchFamily="34" charset="-122"/>
                  <a:ea typeface="微软雅黑 Light" panose="020B0502040204020203" pitchFamily="34" charset="-122"/>
                </a:rPr>
                <a:t>2</a:t>
              </a:r>
              <a:endParaRPr lang="zh-CN" altLang="en-US" sz="28700" dirty="0">
                <a:solidFill>
                  <a:srgbClr val="545454"/>
                </a:solidFill>
                <a:latin typeface="微软雅黑 Light" panose="020B0502040204020203" pitchFamily="34" charset="-122"/>
                <a:ea typeface="微软雅黑 Light" panose="020B0502040204020203" pitchFamily="34" charset="-122"/>
              </a:endParaRPr>
            </a:p>
          </p:txBody>
        </p:sp>
        <p:sp>
          <p:nvSpPr>
            <p:cNvPr id="39" name="文本框 38">
              <a:extLst>
                <a:ext uri="{FF2B5EF4-FFF2-40B4-BE49-F238E27FC236}">
                  <a16:creationId xmlns:a16="http://schemas.microsoft.com/office/drawing/2014/main" id="{FA484225-3FDC-416D-A78B-D89F7BD30167}"/>
                </a:ext>
              </a:extLst>
            </p:cNvPr>
            <p:cNvSpPr txBox="1"/>
            <p:nvPr/>
          </p:nvSpPr>
          <p:spPr>
            <a:xfrm>
              <a:off x="4230914" y="678272"/>
              <a:ext cx="2231701" cy="4508927"/>
            </a:xfrm>
            <a:prstGeom prst="rect">
              <a:avLst/>
            </a:prstGeom>
            <a:noFill/>
          </p:spPr>
          <p:txBody>
            <a:bodyPr wrap="none" rtlCol="0">
              <a:spAutoFit/>
            </a:bodyPr>
            <a:lstStyle/>
            <a:p>
              <a:r>
                <a:rPr lang="en-US" altLang="zh-CN" sz="28700" dirty="0">
                  <a:solidFill>
                    <a:srgbClr val="323232"/>
                  </a:solidFill>
                  <a:latin typeface="微软雅黑 Light" panose="020B0502040204020203" pitchFamily="34" charset="-122"/>
                  <a:ea typeface="微软雅黑 Light" panose="020B0502040204020203" pitchFamily="34" charset="-122"/>
                </a:rPr>
                <a:t>2</a:t>
              </a:r>
              <a:endParaRPr lang="zh-CN" altLang="en-US" sz="28700" dirty="0">
                <a:solidFill>
                  <a:srgbClr val="323232"/>
                </a:solidFill>
                <a:latin typeface="微软雅黑 Light" panose="020B0502040204020203" pitchFamily="34" charset="-122"/>
                <a:ea typeface="微软雅黑 Light" panose="020B0502040204020203" pitchFamily="34" charset="-122"/>
              </a:endParaRPr>
            </a:p>
          </p:txBody>
        </p:sp>
      </p:grpSp>
      <p:sp>
        <p:nvSpPr>
          <p:cNvPr id="72" name="文本框 71">
            <a:extLst>
              <a:ext uri="{FF2B5EF4-FFF2-40B4-BE49-F238E27FC236}">
                <a16:creationId xmlns:a16="http://schemas.microsoft.com/office/drawing/2014/main" id="{859DBAC3-6E21-4D23-BC18-DE9455395A44}"/>
              </a:ext>
            </a:extLst>
          </p:cNvPr>
          <p:cNvSpPr txBox="1"/>
          <p:nvPr/>
        </p:nvSpPr>
        <p:spPr>
          <a:xfrm>
            <a:off x="5265948" y="3687938"/>
            <a:ext cx="1223412" cy="461665"/>
          </a:xfrm>
          <a:prstGeom prst="rect">
            <a:avLst/>
          </a:prstGeom>
          <a:noFill/>
        </p:spPr>
        <p:txBody>
          <a:bodyPr wrap="none" rtlCol="0">
            <a:spAutoFit/>
          </a:bodyPr>
          <a:lstStyle/>
          <a:p>
            <a:r>
              <a:rPr lang="zh-CN" altLang="en-US" sz="2400" b="1" spc="300" dirty="0">
                <a:solidFill>
                  <a:srgbClr val="323232"/>
                </a:solidFill>
                <a:latin typeface="微软雅黑 Light" panose="020B0502040204020203" pitchFamily="34" charset="-122"/>
                <a:ea typeface="微软雅黑 Light" panose="020B0502040204020203" pitchFamily="34" charset="-122"/>
              </a:rPr>
              <a:t>方法二</a:t>
            </a:r>
          </a:p>
        </p:txBody>
      </p:sp>
      <p:sp>
        <p:nvSpPr>
          <p:cNvPr id="73" name="文本框 72">
            <a:extLst>
              <a:ext uri="{FF2B5EF4-FFF2-40B4-BE49-F238E27FC236}">
                <a16:creationId xmlns:a16="http://schemas.microsoft.com/office/drawing/2014/main" id="{02623B99-2624-460A-8E19-5CC71861DA7B}"/>
              </a:ext>
            </a:extLst>
          </p:cNvPr>
          <p:cNvSpPr txBox="1"/>
          <p:nvPr/>
        </p:nvSpPr>
        <p:spPr>
          <a:xfrm>
            <a:off x="5265948" y="4071786"/>
            <a:ext cx="2928098" cy="955326"/>
          </a:xfrm>
          <a:prstGeom prst="rect">
            <a:avLst/>
          </a:prstGeom>
          <a:noFill/>
        </p:spPr>
        <p:txBody>
          <a:bodyPr wrap="square" rtlCol="0">
            <a:spAutoFit/>
          </a:bodyPr>
          <a:lstStyle/>
          <a:p>
            <a:pPr>
              <a:lnSpc>
                <a:spcPct val="120000"/>
              </a:lnSpc>
            </a:pPr>
            <a:r>
              <a:rPr lang="zh-CN" altLang="en-US" sz="1600" spc="300" dirty="0">
                <a:solidFill>
                  <a:srgbClr val="323232"/>
                </a:solidFill>
                <a:latin typeface="微软雅黑 Light" panose="020B0502040204020203" pitchFamily="34" charset="-122"/>
                <a:ea typeface="微软雅黑 Light" panose="020B0502040204020203" pitchFamily="34" charset="-122"/>
              </a:rPr>
              <a:t>手机端日志分析，在此基础上进行数据分析判断程序异常类型。</a:t>
            </a:r>
          </a:p>
        </p:txBody>
      </p:sp>
    </p:spTree>
    <p:extLst>
      <p:ext uri="{BB962C8B-B14F-4D97-AF65-F5344CB8AC3E}">
        <p14:creationId xmlns:p14="http://schemas.microsoft.com/office/powerpoint/2010/main" val="228899686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anim calcmode="lin" valueType="num">
                                      <p:cBhvr additive="base">
                                        <p:cTn id="7" dur="500" fill="hold"/>
                                        <p:tgtEl>
                                          <p:spTgt spid="88"/>
                                        </p:tgtEl>
                                        <p:attrNameLst>
                                          <p:attrName>ppt_x</p:attrName>
                                        </p:attrNameLst>
                                      </p:cBhvr>
                                      <p:tavLst>
                                        <p:tav tm="0">
                                          <p:val>
                                            <p:strVal val="0-#ppt_w/2"/>
                                          </p:val>
                                        </p:tav>
                                        <p:tav tm="100000">
                                          <p:val>
                                            <p:strVal val="#ppt_x"/>
                                          </p:val>
                                        </p:tav>
                                      </p:tavLst>
                                    </p:anim>
                                    <p:anim calcmode="lin" valueType="num">
                                      <p:cBhvr additive="base">
                                        <p:cTn id="8" dur="500" fill="hold"/>
                                        <p:tgtEl>
                                          <p:spTgt spid="8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anim calcmode="lin" valueType="num">
                                      <p:cBhvr>
                                        <p:cTn id="14" dur="500" fill="hold"/>
                                        <p:tgtEl>
                                          <p:spTgt spid="31"/>
                                        </p:tgtEl>
                                        <p:attrNameLst>
                                          <p:attrName>ppt_x</p:attrName>
                                        </p:attrNameLst>
                                      </p:cBhvr>
                                      <p:tavLst>
                                        <p:tav tm="0">
                                          <p:val>
                                            <p:strVal val="#ppt_x"/>
                                          </p:val>
                                        </p:tav>
                                        <p:tav tm="100000">
                                          <p:val>
                                            <p:strVal val="#ppt_x"/>
                                          </p:val>
                                        </p:tav>
                                      </p:tavLst>
                                    </p:anim>
                                    <p:anim calcmode="lin" valueType="num">
                                      <p:cBhvr>
                                        <p:cTn id="15" dur="500" fill="hold"/>
                                        <p:tgtEl>
                                          <p:spTgt spid="31"/>
                                        </p:tgtEl>
                                        <p:attrNameLst>
                                          <p:attrName>ppt_y</p:attrName>
                                        </p:attrNameLst>
                                      </p:cBhvr>
                                      <p:tavLst>
                                        <p:tav tm="0">
                                          <p:val>
                                            <p:strVal val="#ppt_y+.1"/>
                                          </p:val>
                                        </p:tav>
                                        <p:tav tm="100000">
                                          <p:val>
                                            <p:strVal val="#ppt_y"/>
                                          </p:val>
                                        </p:tav>
                                      </p:tavLst>
                                    </p:anim>
                                  </p:childTnLst>
                                </p:cTn>
                              </p:par>
                              <p:par>
                                <p:cTn id="16" presetID="22" presetClass="entr" presetSubtype="8" fill="hold" grpId="0"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wipe(left)">
                                      <p:cBhvr>
                                        <p:cTn id="18" dur="500"/>
                                        <p:tgtEl>
                                          <p:spTgt spid="28"/>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wipe(left)">
                                      <p:cBhvr>
                                        <p:cTn id="21" dur="500"/>
                                        <p:tgtEl>
                                          <p:spTgt spid="29"/>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5"/>
                                        </p:tgtEl>
                                        <p:attrNameLst>
                                          <p:attrName>style.visibility</p:attrName>
                                        </p:attrNameLst>
                                      </p:cBhvr>
                                      <p:to>
                                        <p:strVal val="visible"/>
                                      </p:to>
                                    </p:set>
                                    <p:animEffect transition="in" filter="fade">
                                      <p:cBhvr>
                                        <p:cTn id="26" dur="500"/>
                                        <p:tgtEl>
                                          <p:spTgt spid="45"/>
                                        </p:tgtEl>
                                      </p:cBhvr>
                                    </p:animEffect>
                                    <p:anim calcmode="lin" valueType="num">
                                      <p:cBhvr>
                                        <p:cTn id="27" dur="500" fill="hold"/>
                                        <p:tgtEl>
                                          <p:spTgt spid="45"/>
                                        </p:tgtEl>
                                        <p:attrNameLst>
                                          <p:attrName>ppt_x</p:attrName>
                                        </p:attrNameLst>
                                      </p:cBhvr>
                                      <p:tavLst>
                                        <p:tav tm="0">
                                          <p:val>
                                            <p:strVal val="#ppt_x"/>
                                          </p:val>
                                        </p:tav>
                                        <p:tav tm="100000">
                                          <p:val>
                                            <p:strVal val="#ppt_x"/>
                                          </p:val>
                                        </p:tav>
                                      </p:tavLst>
                                    </p:anim>
                                    <p:anim calcmode="lin" valueType="num">
                                      <p:cBhvr>
                                        <p:cTn id="28" dur="500" fill="hold"/>
                                        <p:tgtEl>
                                          <p:spTgt spid="45"/>
                                        </p:tgtEl>
                                        <p:attrNameLst>
                                          <p:attrName>ppt_y</p:attrName>
                                        </p:attrNameLst>
                                      </p:cBhvr>
                                      <p:tavLst>
                                        <p:tav tm="0">
                                          <p:val>
                                            <p:strVal val="#ppt_y+.1"/>
                                          </p:val>
                                        </p:tav>
                                        <p:tav tm="100000">
                                          <p:val>
                                            <p:strVal val="#ppt_y"/>
                                          </p:val>
                                        </p:tav>
                                      </p:tavLst>
                                    </p:anim>
                                  </p:childTnLst>
                                </p:cTn>
                              </p:par>
                              <p:par>
                                <p:cTn id="29" presetID="22" presetClass="entr" presetSubtype="8" fill="hold" grpId="0" nodeType="withEffect">
                                  <p:stCondLst>
                                    <p:cond delay="0"/>
                                  </p:stCondLst>
                                  <p:childTnLst>
                                    <p:set>
                                      <p:cBhvr>
                                        <p:cTn id="30" dur="1" fill="hold">
                                          <p:stCondLst>
                                            <p:cond delay="0"/>
                                          </p:stCondLst>
                                        </p:cTn>
                                        <p:tgtEl>
                                          <p:spTgt spid="72"/>
                                        </p:tgtEl>
                                        <p:attrNameLst>
                                          <p:attrName>style.visibility</p:attrName>
                                        </p:attrNameLst>
                                      </p:cBhvr>
                                      <p:to>
                                        <p:strVal val="visible"/>
                                      </p:to>
                                    </p:set>
                                    <p:animEffect transition="in" filter="wipe(left)">
                                      <p:cBhvr>
                                        <p:cTn id="31" dur="500"/>
                                        <p:tgtEl>
                                          <p:spTgt spid="72"/>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73"/>
                                        </p:tgtEl>
                                        <p:attrNameLst>
                                          <p:attrName>style.visibility</p:attrName>
                                        </p:attrNameLst>
                                      </p:cBhvr>
                                      <p:to>
                                        <p:strVal val="visible"/>
                                      </p:to>
                                    </p:set>
                                    <p:animEffect transition="in" filter="wipe(left)">
                                      <p:cBhvr>
                                        <p:cTn id="34"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28" grpId="0"/>
      <p:bldP spid="29" grpId="0"/>
      <p:bldP spid="72" grpId="0"/>
      <p:bldP spid="7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图形 1">
            <a:extLst>
              <a:ext uri="{FF2B5EF4-FFF2-40B4-BE49-F238E27FC236}">
                <a16:creationId xmlns:a16="http://schemas.microsoft.com/office/drawing/2014/main" id="{2ACD1BA4-5B7D-43FB-9365-F2E6CF6DF84D}"/>
              </a:ext>
            </a:extLst>
          </p:cNvPr>
          <p:cNvSpPr/>
          <p:nvPr/>
        </p:nvSpPr>
        <p:spPr>
          <a:xfrm rot="1387572">
            <a:off x="4623011" y="1380086"/>
            <a:ext cx="3593563" cy="4222119"/>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DBDBDB"/>
            </a:solidFill>
            <a:prstDash val="solid"/>
            <a:miter/>
          </a:ln>
          <a:effectLst/>
        </p:spPr>
        <p:txBody>
          <a:bodyPr rtlCol="0" anchor="ctr"/>
          <a:lstStyle/>
          <a:p>
            <a:endParaRPr lang="zh-CN" altLang="en-US">
              <a:solidFill>
                <a:schemeClr val="tx1">
                  <a:lumMod val="100000"/>
                </a:schemeClr>
              </a:solidFill>
            </a:endParaRPr>
          </a:p>
        </p:txBody>
      </p:sp>
      <p:sp>
        <p:nvSpPr>
          <p:cNvPr id="26" name="图形 1">
            <a:extLst>
              <a:ext uri="{FF2B5EF4-FFF2-40B4-BE49-F238E27FC236}">
                <a16:creationId xmlns:a16="http://schemas.microsoft.com/office/drawing/2014/main" id="{2406CFEB-8FFE-4F07-939C-E375A2F50EA9}"/>
              </a:ext>
            </a:extLst>
          </p:cNvPr>
          <p:cNvSpPr/>
          <p:nvPr/>
        </p:nvSpPr>
        <p:spPr>
          <a:xfrm rot="1387572">
            <a:off x="4422713" y="1276386"/>
            <a:ext cx="3843743" cy="451605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DDDDDD"/>
            </a:solidFill>
            <a:prstDash val="solid"/>
            <a:miter/>
          </a:ln>
          <a:effectLst/>
        </p:spPr>
        <p:txBody>
          <a:bodyPr rtlCol="0" anchor="ctr"/>
          <a:lstStyle/>
          <a:p>
            <a:endParaRPr lang="zh-CN" altLang="en-US">
              <a:solidFill>
                <a:schemeClr val="tx1">
                  <a:lumMod val="100000"/>
                </a:schemeClr>
              </a:solidFill>
            </a:endParaRPr>
          </a:p>
        </p:txBody>
      </p:sp>
      <p:sp>
        <p:nvSpPr>
          <p:cNvPr id="27" name="图形 1">
            <a:extLst>
              <a:ext uri="{FF2B5EF4-FFF2-40B4-BE49-F238E27FC236}">
                <a16:creationId xmlns:a16="http://schemas.microsoft.com/office/drawing/2014/main" id="{B13FE8E4-5DC2-47C1-B070-EF50D2B1F3CC}"/>
              </a:ext>
            </a:extLst>
          </p:cNvPr>
          <p:cNvSpPr/>
          <p:nvPr/>
        </p:nvSpPr>
        <p:spPr>
          <a:xfrm rot="1387572">
            <a:off x="4222415" y="1172687"/>
            <a:ext cx="4093922" cy="480999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E0E0E0"/>
            </a:solidFill>
            <a:prstDash val="solid"/>
            <a:miter/>
          </a:ln>
          <a:effectLst/>
        </p:spPr>
        <p:txBody>
          <a:bodyPr rtlCol="0" anchor="ctr"/>
          <a:lstStyle/>
          <a:p>
            <a:endParaRPr lang="zh-CN" altLang="en-US">
              <a:solidFill>
                <a:schemeClr val="tx1">
                  <a:lumMod val="100000"/>
                </a:schemeClr>
              </a:solidFill>
            </a:endParaRPr>
          </a:p>
        </p:txBody>
      </p:sp>
      <p:sp>
        <p:nvSpPr>
          <p:cNvPr id="28" name="图形 1">
            <a:extLst>
              <a:ext uri="{FF2B5EF4-FFF2-40B4-BE49-F238E27FC236}">
                <a16:creationId xmlns:a16="http://schemas.microsoft.com/office/drawing/2014/main" id="{86351A03-2156-490F-9B52-F56002A1E946}"/>
              </a:ext>
            </a:extLst>
          </p:cNvPr>
          <p:cNvSpPr/>
          <p:nvPr/>
        </p:nvSpPr>
        <p:spPr>
          <a:xfrm rot="1387572">
            <a:off x="4022118" y="1068988"/>
            <a:ext cx="4344102" cy="5103937"/>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E2E2E2"/>
            </a:solidFill>
            <a:prstDash val="solid"/>
            <a:miter/>
          </a:ln>
          <a:effectLst/>
        </p:spPr>
        <p:txBody>
          <a:bodyPr rtlCol="0" anchor="ctr"/>
          <a:lstStyle/>
          <a:p>
            <a:endParaRPr lang="zh-CN" altLang="en-US">
              <a:solidFill>
                <a:schemeClr val="tx1">
                  <a:lumMod val="100000"/>
                </a:schemeClr>
              </a:solidFill>
            </a:endParaRPr>
          </a:p>
        </p:txBody>
      </p:sp>
      <p:sp>
        <p:nvSpPr>
          <p:cNvPr id="29" name="图形 1">
            <a:extLst>
              <a:ext uri="{FF2B5EF4-FFF2-40B4-BE49-F238E27FC236}">
                <a16:creationId xmlns:a16="http://schemas.microsoft.com/office/drawing/2014/main" id="{293FBC2C-504C-4930-B1E9-259CEFE00EEE}"/>
              </a:ext>
            </a:extLst>
          </p:cNvPr>
          <p:cNvSpPr/>
          <p:nvPr/>
        </p:nvSpPr>
        <p:spPr>
          <a:xfrm rot="1387572">
            <a:off x="3821820" y="965288"/>
            <a:ext cx="4594282" cy="539787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E4E4E4"/>
            </a:solidFill>
            <a:prstDash val="solid"/>
            <a:miter/>
          </a:ln>
          <a:effectLst/>
        </p:spPr>
        <p:txBody>
          <a:bodyPr rtlCol="0" anchor="ctr"/>
          <a:lstStyle/>
          <a:p>
            <a:endParaRPr lang="zh-CN" altLang="en-US">
              <a:solidFill>
                <a:schemeClr val="tx1">
                  <a:lumMod val="100000"/>
                </a:schemeClr>
              </a:solidFill>
            </a:endParaRPr>
          </a:p>
        </p:txBody>
      </p:sp>
      <p:sp>
        <p:nvSpPr>
          <p:cNvPr id="30" name="图形 1">
            <a:extLst>
              <a:ext uri="{FF2B5EF4-FFF2-40B4-BE49-F238E27FC236}">
                <a16:creationId xmlns:a16="http://schemas.microsoft.com/office/drawing/2014/main" id="{6251CDC0-9C68-4409-BC69-E9E54893B23C}"/>
              </a:ext>
            </a:extLst>
          </p:cNvPr>
          <p:cNvSpPr/>
          <p:nvPr/>
        </p:nvSpPr>
        <p:spPr>
          <a:xfrm rot="1387572">
            <a:off x="3621523" y="861589"/>
            <a:ext cx="4844461" cy="5691815"/>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E7E7E7"/>
            </a:solidFill>
            <a:prstDash val="solid"/>
            <a:miter/>
          </a:ln>
          <a:effectLst/>
        </p:spPr>
        <p:txBody>
          <a:bodyPr rtlCol="0" anchor="ctr"/>
          <a:lstStyle/>
          <a:p>
            <a:endParaRPr lang="zh-CN" altLang="en-US">
              <a:solidFill>
                <a:schemeClr val="tx1">
                  <a:lumMod val="100000"/>
                </a:schemeClr>
              </a:solidFill>
            </a:endParaRPr>
          </a:p>
        </p:txBody>
      </p:sp>
      <p:sp>
        <p:nvSpPr>
          <p:cNvPr id="31" name="图形 1">
            <a:extLst>
              <a:ext uri="{FF2B5EF4-FFF2-40B4-BE49-F238E27FC236}">
                <a16:creationId xmlns:a16="http://schemas.microsoft.com/office/drawing/2014/main" id="{CFF8384F-B79F-4D27-B33B-1AAFB31945E2}"/>
              </a:ext>
            </a:extLst>
          </p:cNvPr>
          <p:cNvSpPr/>
          <p:nvPr/>
        </p:nvSpPr>
        <p:spPr>
          <a:xfrm rot="1387572">
            <a:off x="3421225" y="757890"/>
            <a:ext cx="5094641" cy="5985755"/>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E9E9E9"/>
            </a:solidFill>
            <a:prstDash val="solid"/>
            <a:miter/>
          </a:ln>
          <a:effectLst/>
        </p:spPr>
        <p:txBody>
          <a:bodyPr rtlCol="0" anchor="ctr"/>
          <a:lstStyle/>
          <a:p>
            <a:endParaRPr lang="zh-CN" altLang="en-US">
              <a:solidFill>
                <a:schemeClr val="tx1">
                  <a:lumMod val="100000"/>
                </a:schemeClr>
              </a:solidFill>
            </a:endParaRPr>
          </a:p>
        </p:txBody>
      </p:sp>
      <p:sp>
        <p:nvSpPr>
          <p:cNvPr id="32" name="图形 1">
            <a:extLst>
              <a:ext uri="{FF2B5EF4-FFF2-40B4-BE49-F238E27FC236}">
                <a16:creationId xmlns:a16="http://schemas.microsoft.com/office/drawing/2014/main" id="{33952D66-6632-45BD-8F68-81C16A7BAE58}"/>
              </a:ext>
            </a:extLst>
          </p:cNvPr>
          <p:cNvSpPr/>
          <p:nvPr/>
        </p:nvSpPr>
        <p:spPr>
          <a:xfrm rot="1387572">
            <a:off x="3220928" y="654190"/>
            <a:ext cx="5344820" cy="627969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ECECEC"/>
            </a:solidFill>
            <a:prstDash val="solid"/>
            <a:miter/>
          </a:ln>
          <a:effectLst/>
        </p:spPr>
        <p:txBody>
          <a:bodyPr rtlCol="0" anchor="ctr"/>
          <a:lstStyle/>
          <a:p>
            <a:endParaRPr lang="zh-CN" altLang="en-US">
              <a:solidFill>
                <a:schemeClr val="tx1">
                  <a:lumMod val="100000"/>
                </a:schemeClr>
              </a:solidFill>
            </a:endParaRPr>
          </a:p>
        </p:txBody>
      </p:sp>
      <p:sp>
        <p:nvSpPr>
          <p:cNvPr id="33" name="图形 1">
            <a:extLst>
              <a:ext uri="{FF2B5EF4-FFF2-40B4-BE49-F238E27FC236}">
                <a16:creationId xmlns:a16="http://schemas.microsoft.com/office/drawing/2014/main" id="{BBEE8BD4-C83E-4CFF-9E6D-BA37C8A09E8C}"/>
              </a:ext>
            </a:extLst>
          </p:cNvPr>
          <p:cNvSpPr/>
          <p:nvPr/>
        </p:nvSpPr>
        <p:spPr>
          <a:xfrm rot="1387572">
            <a:off x="3020630" y="550491"/>
            <a:ext cx="5595000" cy="657363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EEEEEE"/>
            </a:solidFill>
            <a:prstDash val="solid"/>
            <a:miter/>
          </a:ln>
          <a:effectLst/>
        </p:spPr>
        <p:txBody>
          <a:bodyPr rtlCol="0" anchor="ctr"/>
          <a:lstStyle/>
          <a:p>
            <a:endParaRPr lang="zh-CN" altLang="en-US">
              <a:solidFill>
                <a:schemeClr val="tx1">
                  <a:lumMod val="100000"/>
                </a:schemeClr>
              </a:solidFill>
            </a:endParaRPr>
          </a:p>
        </p:txBody>
      </p:sp>
      <p:sp>
        <p:nvSpPr>
          <p:cNvPr id="34" name="图形 1">
            <a:extLst>
              <a:ext uri="{FF2B5EF4-FFF2-40B4-BE49-F238E27FC236}">
                <a16:creationId xmlns:a16="http://schemas.microsoft.com/office/drawing/2014/main" id="{B3B85DF7-A80D-4BCA-92BE-1142BCFF5C98}"/>
              </a:ext>
            </a:extLst>
          </p:cNvPr>
          <p:cNvSpPr/>
          <p:nvPr/>
        </p:nvSpPr>
        <p:spPr>
          <a:xfrm rot="1387572">
            <a:off x="2820332" y="446792"/>
            <a:ext cx="5845180" cy="686757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F0F0F0"/>
            </a:solidFill>
            <a:prstDash val="solid"/>
            <a:miter/>
          </a:ln>
          <a:effectLst/>
        </p:spPr>
        <p:txBody>
          <a:bodyPr rtlCol="0" anchor="ctr"/>
          <a:lstStyle/>
          <a:p>
            <a:endParaRPr lang="zh-CN" altLang="en-US">
              <a:solidFill>
                <a:schemeClr val="tx1">
                  <a:lumMod val="100000"/>
                </a:schemeClr>
              </a:solidFill>
            </a:endParaRPr>
          </a:p>
        </p:txBody>
      </p:sp>
      <p:sp>
        <p:nvSpPr>
          <p:cNvPr id="35" name="图形 1">
            <a:extLst>
              <a:ext uri="{FF2B5EF4-FFF2-40B4-BE49-F238E27FC236}">
                <a16:creationId xmlns:a16="http://schemas.microsoft.com/office/drawing/2014/main" id="{C5B581ED-FF3F-450E-A83F-B933DFC0EA46}"/>
              </a:ext>
            </a:extLst>
          </p:cNvPr>
          <p:cNvSpPr/>
          <p:nvPr/>
        </p:nvSpPr>
        <p:spPr>
          <a:xfrm rot="1387572">
            <a:off x="1138550" y="-567143"/>
            <a:ext cx="6095359" cy="716151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F3F3F3"/>
            </a:solidFill>
            <a:prstDash val="solid"/>
            <a:miter/>
          </a:ln>
          <a:effectLst/>
        </p:spPr>
        <p:txBody>
          <a:bodyPr rtlCol="0" anchor="ctr"/>
          <a:lstStyle/>
          <a:p>
            <a:endParaRPr lang="zh-CN" altLang="en-US">
              <a:solidFill>
                <a:schemeClr val="tx1">
                  <a:lumMod val="100000"/>
                </a:schemeClr>
              </a:solidFill>
            </a:endParaRPr>
          </a:p>
        </p:txBody>
      </p:sp>
      <p:sp>
        <p:nvSpPr>
          <p:cNvPr id="36" name="图形 1">
            <a:extLst>
              <a:ext uri="{FF2B5EF4-FFF2-40B4-BE49-F238E27FC236}">
                <a16:creationId xmlns:a16="http://schemas.microsoft.com/office/drawing/2014/main" id="{F53CE35B-5C7B-4224-BA1B-748EFC6FEA23}"/>
              </a:ext>
            </a:extLst>
          </p:cNvPr>
          <p:cNvSpPr/>
          <p:nvPr/>
        </p:nvSpPr>
        <p:spPr>
          <a:xfrm rot="1387572">
            <a:off x="2419737" y="239393"/>
            <a:ext cx="6345539" cy="7455451"/>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F5F5F5"/>
            </a:solidFill>
            <a:prstDash val="solid"/>
            <a:miter/>
          </a:ln>
          <a:effectLst/>
        </p:spPr>
        <p:txBody>
          <a:bodyPr rtlCol="0" anchor="ctr"/>
          <a:lstStyle/>
          <a:p>
            <a:endParaRPr lang="zh-CN" altLang="en-US">
              <a:solidFill>
                <a:schemeClr val="tx1">
                  <a:lumMod val="100000"/>
                </a:schemeClr>
              </a:solidFill>
            </a:endParaRPr>
          </a:p>
        </p:txBody>
      </p:sp>
      <p:sp>
        <p:nvSpPr>
          <p:cNvPr id="37" name="图形 1">
            <a:extLst>
              <a:ext uri="{FF2B5EF4-FFF2-40B4-BE49-F238E27FC236}">
                <a16:creationId xmlns:a16="http://schemas.microsoft.com/office/drawing/2014/main" id="{8E3684BA-8A5E-4DE8-83AC-5DA759F524A7}"/>
              </a:ext>
            </a:extLst>
          </p:cNvPr>
          <p:cNvSpPr/>
          <p:nvPr/>
        </p:nvSpPr>
        <p:spPr>
          <a:xfrm rot="1387572">
            <a:off x="2219440" y="135694"/>
            <a:ext cx="6595719" cy="7749391"/>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F7F7F7"/>
            </a:solidFill>
            <a:prstDash val="solid"/>
            <a:miter/>
          </a:ln>
          <a:effectLst/>
        </p:spPr>
        <p:txBody>
          <a:bodyPr rtlCol="0" anchor="ctr"/>
          <a:lstStyle/>
          <a:p>
            <a:endParaRPr lang="zh-CN" altLang="en-US">
              <a:solidFill>
                <a:schemeClr val="tx1">
                  <a:lumMod val="100000"/>
                </a:schemeClr>
              </a:solidFill>
            </a:endParaRPr>
          </a:p>
        </p:txBody>
      </p:sp>
      <p:sp>
        <p:nvSpPr>
          <p:cNvPr id="38" name="图形 1">
            <a:extLst>
              <a:ext uri="{FF2B5EF4-FFF2-40B4-BE49-F238E27FC236}">
                <a16:creationId xmlns:a16="http://schemas.microsoft.com/office/drawing/2014/main" id="{864E3761-4569-4AF2-838B-5A5061A4204A}"/>
              </a:ext>
            </a:extLst>
          </p:cNvPr>
          <p:cNvSpPr/>
          <p:nvPr/>
        </p:nvSpPr>
        <p:spPr>
          <a:xfrm rot="1387572">
            <a:off x="2019142" y="31995"/>
            <a:ext cx="6845898" cy="8043329"/>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8731" cap="flat">
            <a:solidFill>
              <a:srgbClr val="FAFAFA"/>
            </a:solidFill>
            <a:prstDash val="solid"/>
            <a:miter/>
          </a:ln>
          <a:effectLst/>
        </p:spPr>
        <p:txBody>
          <a:bodyPr rtlCol="0" anchor="ctr"/>
          <a:lstStyle/>
          <a:p>
            <a:endParaRPr lang="zh-CN" altLang="en-US">
              <a:solidFill>
                <a:schemeClr val="tx1">
                  <a:lumMod val="100000"/>
                </a:schemeClr>
              </a:solidFill>
            </a:endParaRPr>
          </a:p>
        </p:txBody>
      </p:sp>
      <p:sp>
        <p:nvSpPr>
          <p:cNvPr id="39" name="图形 1">
            <a:extLst>
              <a:ext uri="{FF2B5EF4-FFF2-40B4-BE49-F238E27FC236}">
                <a16:creationId xmlns:a16="http://schemas.microsoft.com/office/drawing/2014/main" id="{DC84EBD9-E7A9-4762-A47D-52AA5E85391D}"/>
              </a:ext>
            </a:extLst>
          </p:cNvPr>
          <p:cNvSpPr/>
          <p:nvPr/>
        </p:nvSpPr>
        <p:spPr>
          <a:xfrm rot="1387572">
            <a:off x="1818845" y="-71705"/>
            <a:ext cx="7096078" cy="8337269"/>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128" cap="flat">
            <a:solidFill>
              <a:srgbClr val="FCFCFC"/>
            </a:solidFill>
            <a:prstDash val="solid"/>
            <a:miter/>
          </a:ln>
          <a:effectLst/>
        </p:spPr>
        <p:txBody>
          <a:bodyPr rtlCol="0" anchor="ctr"/>
          <a:lstStyle/>
          <a:p>
            <a:endParaRPr lang="zh-CN" altLang="en-US">
              <a:solidFill>
                <a:schemeClr val="tx1">
                  <a:lumMod val="100000"/>
                </a:schemeClr>
              </a:solidFill>
            </a:endParaRPr>
          </a:p>
        </p:txBody>
      </p:sp>
      <p:sp>
        <p:nvSpPr>
          <p:cNvPr id="44" name="椭圆 43">
            <a:extLst>
              <a:ext uri="{FF2B5EF4-FFF2-40B4-BE49-F238E27FC236}">
                <a16:creationId xmlns:a16="http://schemas.microsoft.com/office/drawing/2014/main" id="{6186DFED-0AE2-4415-A88F-18E553D52BC1}"/>
              </a:ext>
            </a:extLst>
          </p:cNvPr>
          <p:cNvSpPr/>
          <p:nvPr/>
        </p:nvSpPr>
        <p:spPr>
          <a:xfrm>
            <a:off x="7536076" y="2858974"/>
            <a:ext cx="1956669" cy="1956668"/>
          </a:xfrm>
          <a:prstGeom prst="ellipse">
            <a:avLst/>
          </a:prstGeom>
          <a:noFill/>
          <a:ln w="9525" cap="flat" cmpd="sng" algn="ctr">
            <a:solidFill>
              <a:schemeClr val="bg1">
                <a:lumMod val="85000"/>
                <a:alpha val="8181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6" name="椭圆 45">
            <a:extLst>
              <a:ext uri="{FF2B5EF4-FFF2-40B4-BE49-F238E27FC236}">
                <a16:creationId xmlns:a16="http://schemas.microsoft.com/office/drawing/2014/main" id="{AADF1392-053B-486C-A920-5BF0AEE73325}"/>
              </a:ext>
            </a:extLst>
          </p:cNvPr>
          <p:cNvSpPr/>
          <p:nvPr/>
        </p:nvSpPr>
        <p:spPr>
          <a:xfrm>
            <a:off x="7437201" y="2751319"/>
            <a:ext cx="2171978" cy="2171977"/>
          </a:xfrm>
          <a:prstGeom prst="ellipse">
            <a:avLst/>
          </a:prstGeom>
          <a:noFill/>
          <a:ln w="9525" cap="flat" cmpd="sng" algn="ctr">
            <a:solidFill>
              <a:schemeClr val="bg1">
                <a:lumMod val="85000"/>
                <a:alpha val="6363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8" name="椭圆 47">
            <a:extLst>
              <a:ext uri="{FF2B5EF4-FFF2-40B4-BE49-F238E27FC236}">
                <a16:creationId xmlns:a16="http://schemas.microsoft.com/office/drawing/2014/main" id="{F63EE040-D767-474C-9118-E4B1A93C3993}"/>
              </a:ext>
            </a:extLst>
          </p:cNvPr>
          <p:cNvSpPr/>
          <p:nvPr/>
        </p:nvSpPr>
        <p:spPr>
          <a:xfrm>
            <a:off x="7317703" y="2643665"/>
            <a:ext cx="2387288" cy="2387286"/>
          </a:xfrm>
          <a:prstGeom prst="ellipse">
            <a:avLst/>
          </a:prstGeom>
          <a:noFill/>
          <a:ln w="9525" cap="flat" cmpd="sng" algn="ctr">
            <a:solidFill>
              <a:schemeClr val="bg1">
                <a:lumMod val="85000"/>
                <a:alpha val="4545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 name="图形 1">
            <a:extLst>
              <a:ext uri="{FF2B5EF4-FFF2-40B4-BE49-F238E27FC236}">
                <a16:creationId xmlns:a16="http://schemas.microsoft.com/office/drawing/2014/main" id="{91E97BD3-5419-4550-BF24-AD2A5051C4D9}"/>
              </a:ext>
            </a:extLst>
          </p:cNvPr>
          <p:cNvSpPr/>
          <p:nvPr/>
        </p:nvSpPr>
        <p:spPr>
          <a:xfrm rot="1387572">
            <a:off x="4823308" y="1483785"/>
            <a:ext cx="3343383" cy="392818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solidFill>
            <a:srgbClr val="F0F0F0"/>
          </a:solidFill>
          <a:ln w="3175" cap="flat">
            <a:solidFill>
              <a:schemeClr val="bg1">
                <a:lumMod val="85000"/>
              </a:schemeClr>
            </a:solidFill>
            <a:prstDash val="solid"/>
            <a:miter/>
          </a:ln>
          <a:effectLst>
            <a:outerShdw blurRad="635000" sx="102000" sy="102000" algn="ctr" rotWithShape="0">
              <a:srgbClr val="323232">
                <a:alpha val="10000"/>
              </a:srgbClr>
            </a:outerShdw>
          </a:effectLst>
        </p:spPr>
        <p:txBody>
          <a:bodyPr rtlCol="0" anchor="ctr"/>
          <a:lstStyle/>
          <a:p>
            <a:endParaRPr lang="zh-CN" altLang="en-US"/>
          </a:p>
        </p:txBody>
      </p:sp>
      <p:grpSp>
        <p:nvGrpSpPr>
          <p:cNvPr id="7" name="组合 6">
            <a:extLst>
              <a:ext uri="{FF2B5EF4-FFF2-40B4-BE49-F238E27FC236}">
                <a16:creationId xmlns:a16="http://schemas.microsoft.com/office/drawing/2014/main" id="{96733D2E-BE97-4A14-BAAC-B7814F0E154F}"/>
              </a:ext>
            </a:extLst>
          </p:cNvPr>
          <p:cNvGrpSpPr/>
          <p:nvPr/>
        </p:nvGrpSpPr>
        <p:grpSpPr>
          <a:xfrm>
            <a:off x="4465834" y="1521351"/>
            <a:ext cx="1499194" cy="1782123"/>
            <a:chOff x="-1629244" y="1076851"/>
            <a:chExt cx="1499194" cy="1782123"/>
          </a:xfrm>
        </p:grpSpPr>
        <p:sp>
          <p:nvSpPr>
            <p:cNvPr id="8" name="图形 6">
              <a:extLst>
                <a:ext uri="{FF2B5EF4-FFF2-40B4-BE49-F238E27FC236}">
                  <a16:creationId xmlns:a16="http://schemas.microsoft.com/office/drawing/2014/main" id="{CCEFC62A-BB7B-4D73-81A9-ACD8533A83D1}"/>
                </a:ext>
              </a:extLst>
            </p:cNvPr>
            <p:cNvSpPr/>
            <p:nvPr/>
          </p:nvSpPr>
          <p:spPr>
            <a:xfrm>
              <a:off x="-1629244" y="1076851"/>
              <a:ext cx="1499194" cy="1782123"/>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solidFill>
              <a:srgbClr val="000000"/>
            </a:solidFill>
            <a:ln w="4047" cap="flat">
              <a:solidFill>
                <a:srgbClr val="000000"/>
              </a:solidFill>
              <a:prstDash val="solid"/>
              <a:miter/>
            </a:ln>
            <a:effectLst>
              <a:outerShdw blurRad="635000" sx="102000" sy="102000" algn="ctr" rotWithShape="0">
                <a:prstClr val="black">
                  <a:alpha val="20000"/>
                </a:prstClr>
              </a:outerShdw>
            </a:effectLst>
          </p:spPr>
          <p:txBody>
            <a:bodyPr rtlCol="0" anchor="ctr"/>
            <a:lstStyle/>
            <a:p>
              <a:endParaRPr lang="zh-CN" altLang="en-US"/>
            </a:p>
          </p:txBody>
        </p:sp>
        <p:grpSp>
          <p:nvGrpSpPr>
            <p:cNvPr id="9" name="组合 8">
              <a:extLst>
                <a:ext uri="{FF2B5EF4-FFF2-40B4-BE49-F238E27FC236}">
                  <a16:creationId xmlns:a16="http://schemas.microsoft.com/office/drawing/2014/main" id="{F5597282-94DB-4FAA-B3B2-AFBCF0AF09A3}"/>
                </a:ext>
              </a:extLst>
            </p:cNvPr>
            <p:cNvGrpSpPr/>
            <p:nvPr/>
          </p:nvGrpSpPr>
          <p:grpSpPr>
            <a:xfrm>
              <a:off x="-1361560" y="1298622"/>
              <a:ext cx="988582" cy="1560352"/>
              <a:chOff x="4653399" y="1640996"/>
              <a:chExt cx="988582" cy="1560352"/>
            </a:xfrm>
          </p:grpSpPr>
          <p:sp>
            <p:nvSpPr>
              <p:cNvPr id="5" name="文本框 4">
                <a:extLst>
                  <a:ext uri="{FF2B5EF4-FFF2-40B4-BE49-F238E27FC236}">
                    <a16:creationId xmlns:a16="http://schemas.microsoft.com/office/drawing/2014/main" id="{ED4E74F5-CE7D-4EA0-B333-1DE027054FC5}"/>
                  </a:ext>
                </a:extLst>
              </p:cNvPr>
              <p:cNvSpPr txBox="1"/>
              <p:nvPr/>
            </p:nvSpPr>
            <p:spPr>
              <a:xfrm>
                <a:off x="4813698" y="1640996"/>
                <a:ext cx="415498" cy="646331"/>
              </a:xfrm>
              <a:prstGeom prst="rect">
                <a:avLst/>
              </a:prstGeom>
              <a:noFill/>
            </p:spPr>
            <p:txBody>
              <a:bodyPr wrap="none" rtlCol="0">
                <a:spAutoFit/>
              </a:bodyPr>
              <a:lstStyle/>
              <a:p>
                <a:r>
                  <a:rPr lang="en-US" altLang="zh-CN" sz="3600">
                    <a:solidFill>
                      <a:schemeClr val="bg1"/>
                    </a:solidFill>
                    <a:effectLst>
                      <a:outerShdw blurRad="63500" sx="102000" sy="102000" algn="ctr" rotWithShape="0">
                        <a:prstClr val="black">
                          <a:alpha val="40000"/>
                        </a:prstClr>
                      </a:outerShdw>
                    </a:effectLst>
                    <a:latin typeface="仓耳今楷05-6763 W05" panose="02020400000000000000" pitchFamily="18" charset="-122"/>
                    <a:ea typeface="仓耳今楷05-6763 W05" panose="02020400000000000000" pitchFamily="18" charset="-122"/>
                  </a:rPr>
                  <a:t>2</a:t>
                </a:r>
                <a:endParaRPr lang="zh-CN" altLang="en-US" sz="3600">
                  <a:solidFill>
                    <a:schemeClr val="bg1"/>
                  </a:solidFill>
                  <a:effectLst>
                    <a:outerShdw blurRad="63500" sx="102000" sy="102000" algn="ctr" rotWithShape="0">
                      <a:prstClr val="black">
                        <a:alpha val="40000"/>
                      </a:prstClr>
                    </a:outerShdw>
                  </a:effectLst>
                  <a:latin typeface="仓耳今楷05-6763 W05" panose="02020400000000000000" pitchFamily="18" charset="-122"/>
                  <a:ea typeface="仓耳今楷05-6763 W05" panose="02020400000000000000" pitchFamily="18" charset="-122"/>
                </a:endParaRPr>
              </a:p>
            </p:txBody>
          </p:sp>
          <p:sp>
            <p:nvSpPr>
              <p:cNvPr id="22" name="文本框 21">
                <a:extLst>
                  <a:ext uri="{FF2B5EF4-FFF2-40B4-BE49-F238E27FC236}">
                    <a16:creationId xmlns:a16="http://schemas.microsoft.com/office/drawing/2014/main" id="{B5A09B7D-ABF2-448A-A9CB-A4AB425CAE9B}"/>
                  </a:ext>
                </a:extLst>
              </p:cNvPr>
              <p:cNvSpPr txBox="1"/>
              <p:nvPr/>
            </p:nvSpPr>
            <p:spPr>
              <a:xfrm>
                <a:off x="5104830" y="1819533"/>
                <a:ext cx="466794" cy="769441"/>
              </a:xfrm>
              <a:prstGeom prst="rect">
                <a:avLst/>
              </a:prstGeom>
              <a:noFill/>
            </p:spPr>
            <p:txBody>
              <a:bodyPr wrap="none" rtlCol="0">
                <a:spAutoFit/>
              </a:bodyPr>
              <a:lstStyle/>
              <a:p>
                <a:r>
                  <a:rPr lang="en-US" altLang="zh-CN" sz="4400">
                    <a:solidFill>
                      <a:schemeClr val="bg1"/>
                    </a:solidFill>
                    <a:effectLst>
                      <a:outerShdw blurRad="63500" sx="102000" sy="102000" algn="ctr" rotWithShape="0">
                        <a:prstClr val="black">
                          <a:alpha val="40000"/>
                        </a:prstClr>
                      </a:outerShdw>
                    </a:effectLst>
                    <a:latin typeface="仓耳今楷05-6763 W05" panose="02020400000000000000" pitchFamily="18" charset="-122"/>
                    <a:ea typeface="仓耳今楷05-6763 W05" panose="02020400000000000000" pitchFamily="18" charset="-122"/>
                  </a:rPr>
                  <a:t>0</a:t>
                </a:r>
                <a:endParaRPr lang="zh-CN" altLang="en-US" sz="4400">
                  <a:solidFill>
                    <a:schemeClr val="bg1"/>
                  </a:solidFill>
                  <a:effectLst>
                    <a:outerShdw blurRad="63500" sx="102000" sy="102000" algn="ctr" rotWithShape="0">
                      <a:prstClr val="black">
                        <a:alpha val="40000"/>
                      </a:prstClr>
                    </a:outerShdw>
                  </a:effectLst>
                  <a:latin typeface="仓耳今楷05-6763 W05" panose="02020400000000000000" pitchFamily="18" charset="-122"/>
                  <a:ea typeface="仓耳今楷05-6763 W05" panose="02020400000000000000" pitchFamily="18" charset="-122"/>
                </a:endParaRPr>
              </a:p>
            </p:txBody>
          </p:sp>
          <p:sp>
            <p:nvSpPr>
              <p:cNvPr id="23" name="文本框 22">
                <a:extLst>
                  <a:ext uri="{FF2B5EF4-FFF2-40B4-BE49-F238E27FC236}">
                    <a16:creationId xmlns:a16="http://schemas.microsoft.com/office/drawing/2014/main" id="{40C5A85D-4D14-4A9F-9F1B-D6633F5576E5}"/>
                  </a:ext>
                </a:extLst>
              </p:cNvPr>
              <p:cNvSpPr txBox="1"/>
              <p:nvPr/>
            </p:nvSpPr>
            <p:spPr>
              <a:xfrm>
                <a:off x="4653399" y="2287327"/>
                <a:ext cx="601447" cy="769441"/>
              </a:xfrm>
              <a:prstGeom prst="rect">
                <a:avLst/>
              </a:prstGeom>
              <a:noFill/>
            </p:spPr>
            <p:txBody>
              <a:bodyPr wrap="none" rtlCol="0">
                <a:spAutoFit/>
              </a:bodyPr>
              <a:lstStyle/>
              <a:p>
                <a:r>
                  <a:rPr lang="en-US" altLang="zh-CN" sz="4400" dirty="0">
                    <a:solidFill>
                      <a:schemeClr val="bg1"/>
                    </a:solidFill>
                    <a:effectLst>
                      <a:outerShdw blurRad="63500" sx="102000" sy="102000" algn="ctr" rotWithShape="0">
                        <a:prstClr val="black">
                          <a:alpha val="40000"/>
                        </a:prstClr>
                      </a:outerShdw>
                    </a:effectLst>
                    <a:latin typeface="仓耳今楷05-6763 W05" panose="02020400000000000000" pitchFamily="18" charset="-122"/>
                    <a:ea typeface="仓耳今楷05-6763 W05" panose="02020400000000000000" pitchFamily="18" charset="-122"/>
                  </a:rPr>
                  <a:t>X</a:t>
                </a:r>
                <a:endParaRPr lang="zh-CN" altLang="en-US" sz="4400" dirty="0">
                  <a:solidFill>
                    <a:schemeClr val="bg1"/>
                  </a:solidFill>
                  <a:effectLst>
                    <a:outerShdw blurRad="63500" sx="102000" sy="102000" algn="ctr" rotWithShape="0">
                      <a:prstClr val="black">
                        <a:alpha val="40000"/>
                      </a:prstClr>
                    </a:outerShdw>
                  </a:effectLst>
                  <a:latin typeface="仓耳今楷05-6763 W05" panose="02020400000000000000" pitchFamily="18" charset="-122"/>
                  <a:ea typeface="仓耳今楷05-6763 W05" panose="02020400000000000000" pitchFamily="18" charset="-122"/>
                </a:endParaRPr>
              </a:p>
            </p:txBody>
          </p:sp>
          <p:sp>
            <p:nvSpPr>
              <p:cNvPr id="24" name="文本框 23">
                <a:extLst>
                  <a:ext uri="{FF2B5EF4-FFF2-40B4-BE49-F238E27FC236}">
                    <a16:creationId xmlns:a16="http://schemas.microsoft.com/office/drawing/2014/main" id="{9F7099D1-C2A8-4DBE-A8B1-F7F265495CE2}"/>
                  </a:ext>
                </a:extLst>
              </p:cNvPr>
              <p:cNvSpPr txBox="1"/>
              <p:nvPr/>
            </p:nvSpPr>
            <p:spPr>
              <a:xfrm>
                <a:off x="5040534" y="2431907"/>
                <a:ext cx="601447" cy="769441"/>
              </a:xfrm>
              <a:prstGeom prst="rect">
                <a:avLst/>
              </a:prstGeom>
              <a:noFill/>
            </p:spPr>
            <p:txBody>
              <a:bodyPr wrap="none" rtlCol="0">
                <a:spAutoFit/>
              </a:bodyPr>
              <a:lstStyle/>
              <a:p>
                <a:r>
                  <a:rPr lang="en-US" altLang="zh-CN" sz="4400" dirty="0">
                    <a:solidFill>
                      <a:schemeClr val="bg1"/>
                    </a:solidFill>
                    <a:effectLst>
                      <a:outerShdw blurRad="63500" sx="102000" sy="102000" algn="ctr" rotWithShape="0">
                        <a:prstClr val="black">
                          <a:alpha val="40000"/>
                        </a:prstClr>
                      </a:outerShdw>
                    </a:effectLst>
                    <a:latin typeface="仓耳今楷05-6763 W05" panose="02020400000000000000" pitchFamily="18" charset="-122"/>
                    <a:ea typeface="仓耳今楷05-6763 W05" panose="02020400000000000000" pitchFamily="18" charset="-122"/>
                  </a:rPr>
                  <a:t>X</a:t>
                </a:r>
                <a:endParaRPr lang="zh-CN" altLang="en-US" sz="4400" dirty="0">
                  <a:solidFill>
                    <a:schemeClr val="bg1"/>
                  </a:solidFill>
                  <a:effectLst>
                    <a:outerShdw blurRad="63500" sx="102000" sy="102000" algn="ctr" rotWithShape="0">
                      <a:prstClr val="black">
                        <a:alpha val="40000"/>
                      </a:prstClr>
                    </a:outerShdw>
                  </a:effectLst>
                  <a:latin typeface="仓耳今楷05-6763 W05" panose="02020400000000000000" pitchFamily="18" charset="-122"/>
                  <a:ea typeface="仓耳今楷05-6763 W05" panose="02020400000000000000" pitchFamily="18" charset="-122"/>
                </a:endParaRPr>
              </a:p>
            </p:txBody>
          </p:sp>
        </p:grpSp>
      </p:grpSp>
      <p:sp>
        <p:nvSpPr>
          <p:cNvPr id="10" name="椭圆 9">
            <a:extLst>
              <a:ext uri="{FF2B5EF4-FFF2-40B4-BE49-F238E27FC236}">
                <a16:creationId xmlns:a16="http://schemas.microsoft.com/office/drawing/2014/main" id="{EB317741-BE2F-44A4-BC2C-017D2C5DA678}"/>
              </a:ext>
            </a:extLst>
          </p:cNvPr>
          <p:cNvSpPr/>
          <p:nvPr/>
        </p:nvSpPr>
        <p:spPr>
          <a:xfrm>
            <a:off x="7640744" y="2966628"/>
            <a:ext cx="1741359" cy="1741359"/>
          </a:xfrm>
          <a:prstGeom prst="ellipse">
            <a:avLst/>
          </a:prstGeom>
          <a:solidFill>
            <a:schemeClr val="bg1"/>
          </a:solidFill>
          <a:ln>
            <a:noFill/>
          </a:ln>
          <a:effectLst>
            <a:outerShdw blurRad="6350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a:extLst>
              <a:ext uri="{FF2B5EF4-FFF2-40B4-BE49-F238E27FC236}">
                <a16:creationId xmlns:a16="http://schemas.microsoft.com/office/drawing/2014/main" id="{9AD8D303-661B-48CC-A738-F69CF106DFAA}"/>
              </a:ext>
            </a:extLst>
          </p:cNvPr>
          <p:cNvGrpSpPr/>
          <p:nvPr/>
        </p:nvGrpSpPr>
        <p:grpSpPr>
          <a:xfrm>
            <a:off x="6244632" y="2722237"/>
            <a:ext cx="4053089" cy="1057436"/>
            <a:chOff x="10488130" y="2739067"/>
            <a:chExt cx="4053089" cy="1057436"/>
          </a:xfrm>
        </p:grpSpPr>
        <p:sp>
          <p:nvSpPr>
            <p:cNvPr id="2" name="文本框 1">
              <a:extLst>
                <a:ext uri="{FF2B5EF4-FFF2-40B4-BE49-F238E27FC236}">
                  <a16:creationId xmlns:a16="http://schemas.microsoft.com/office/drawing/2014/main" id="{2DC03CF4-9959-4D37-ADAE-3C16BECFB200}"/>
                </a:ext>
              </a:extLst>
            </p:cNvPr>
            <p:cNvSpPr txBox="1"/>
            <p:nvPr/>
          </p:nvSpPr>
          <p:spPr>
            <a:xfrm>
              <a:off x="10488130" y="2739067"/>
              <a:ext cx="3252814" cy="923330"/>
            </a:xfrm>
            <a:prstGeom prst="rect">
              <a:avLst/>
            </a:prstGeom>
            <a:noFill/>
          </p:spPr>
          <p:txBody>
            <a:bodyPr wrap="none" rtlCol="0">
              <a:spAutoFit/>
            </a:bodyPr>
            <a:lstStyle/>
            <a:p>
              <a:r>
                <a:rPr lang="en-US" altLang="zh-CN" sz="5400" b="1" spc="300" dirty="0">
                  <a:latin typeface="微软雅黑 Light" panose="020B0502040204020203" pitchFamily="34" charset="-122"/>
                  <a:ea typeface="微软雅黑 Light" panose="020B0502040204020203" pitchFamily="34" charset="-122"/>
                </a:rPr>
                <a:t>THANKS.</a:t>
              </a:r>
              <a:endParaRPr lang="zh-CN" altLang="en-US" sz="5400" b="1" spc="300" dirty="0">
                <a:latin typeface="微软雅黑 Light" panose="020B0502040204020203" pitchFamily="34" charset="-122"/>
                <a:ea typeface="微软雅黑 Light" panose="020B0502040204020203" pitchFamily="34" charset="-122"/>
              </a:endParaRPr>
            </a:p>
          </p:txBody>
        </p:sp>
        <p:sp>
          <p:nvSpPr>
            <p:cNvPr id="40" name="文本框 39">
              <a:extLst>
                <a:ext uri="{FF2B5EF4-FFF2-40B4-BE49-F238E27FC236}">
                  <a16:creationId xmlns:a16="http://schemas.microsoft.com/office/drawing/2014/main" id="{01BEB8D8-870C-4089-A703-6A19F85B05A6}"/>
                </a:ext>
              </a:extLst>
            </p:cNvPr>
            <p:cNvSpPr txBox="1"/>
            <p:nvPr/>
          </p:nvSpPr>
          <p:spPr>
            <a:xfrm>
              <a:off x="10753002" y="3427171"/>
              <a:ext cx="3788217" cy="369332"/>
            </a:xfrm>
            <a:prstGeom prst="rect">
              <a:avLst/>
            </a:prstGeom>
            <a:noFill/>
          </p:spPr>
          <p:txBody>
            <a:bodyPr wrap="none" rtlCol="0">
              <a:spAutoFit/>
            </a:bodyPr>
            <a:lstStyle/>
            <a:p>
              <a:r>
                <a:rPr lang="en-US" altLang="zh-CN" i="1" spc="600" dirty="0">
                  <a:solidFill>
                    <a:schemeClr val="tx1">
                      <a:lumMod val="50000"/>
                      <a:lumOff val="50000"/>
                    </a:schemeClr>
                  </a:solidFill>
                  <a:latin typeface="微软雅黑 Light" panose="020B0502040204020203" pitchFamily="34" charset="-122"/>
                  <a:ea typeface="微软雅黑 Light" panose="020B0502040204020203" pitchFamily="34" charset="-122"/>
                </a:rPr>
                <a:t>Beautiful Of Design.</a:t>
              </a:r>
              <a:endParaRPr lang="zh-CN" altLang="en-US" i="1" spc="600" dirty="0">
                <a:solidFill>
                  <a:schemeClr val="tx1">
                    <a:lumMod val="50000"/>
                    <a:lumOff val="50000"/>
                  </a:schemeClr>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150097042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C18C3D55-5766-4DB8-A8E7-D8B1E84CA845}"/>
              </a:ext>
            </a:extLst>
          </p:cNvPr>
          <p:cNvPicPr>
            <a:picLocks noChangeAspect="1"/>
          </p:cNvPicPr>
          <p:nvPr/>
        </p:nvPicPr>
        <p:blipFill rotWithShape="1">
          <a:blip r:embed="rId3" cstate="screen">
            <a:alphaModFix amt="70000"/>
            <a:extLst>
              <a:ext uri="{28A0092B-C50C-407E-A947-70E740481C1C}">
                <a14:useLocalDpi xmlns:a14="http://schemas.microsoft.com/office/drawing/2010/main"/>
              </a:ext>
            </a:extLst>
          </a:blip>
          <a:srcRect/>
          <a:stretch/>
        </p:blipFill>
        <p:spPr>
          <a:xfrm>
            <a:off x="-23908" y="-174323"/>
            <a:ext cx="12192000" cy="6858000"/>
          </a:xfrm>
          <a:prstGeom prst="rect">
            <a:avLst/>
          </a:prstGeom>
        </p:spPr>
      </p:pic>
      <p:sp>
        <p:nvSpPr>
          <p:cNvPr id="17" name="图形 6">
            <a:extLst>
              <a:ext uri="{FF2B5EF4-FFF2-40B4-BE49-F238E27FC236}">
                <a16:creationId xmlns:a16="http://schemas.microsoft.com/office/drawing/2014/main" id="{B13D703C-2AAB-4380-A085-EF7DAACFFAC0}"/>
              </a:ext>
            </a:extLst>
          </p:cNvPr>
          <p:cNvSpPr/>
          <p:nvPr/>
        </p:nvSpPr>
        <p:spPr>
          <a:xfrm rot="19725250">
            <a:off x="1538833" y="-447675"/>
            <a:ext cx="2033041" cy="2416718"/>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solidFill>
            <a:schemeClr val="tx1"/>
          </a:solidFill>
          <a:ln w="4047" cap="flat">
            <a:noFill/>
            <a:prstDash val="solid"/>
            <a:miter/>
          </a:ln>
          <a:effectLst/>
        </p:spPr>
        <p:txBody>
          <a:bodyPr rtlCol="0" anchor="ctr"/>
          <a:lstStyle/>
          <a:p>
            <a:endParaRPr lang="zh-CN" altLang="en-US"/>
          </a:p>
        </p:txBody>
      </p:sp>
      <p:sp>
        <p:nvSpPr>
          <p:cNvPr id="44" name="文本框 43">
            <a:extLst>
              <a:ext uri="{FF2B5EF4-FFF2-40B4-BE49-F238E27FC236}">
                <a16:creationId xmlns:a16="http://schemas.microsoft.com/office/drawing/2014/main" id="{B1D11C63-D478-482A-914B-F2B12B15C287}"/>
              </a:ext>
            </a:extLst>
          </p:cNvPr>
          <p:cNvSpPr txBox="1"/>
          <p:nvPr/>
        </p:nvSpPr>
        <p:spPr>
          <a:xfrm>
            <a:off x="1830556" y="366606"/>
            <a:ext cx="1364476" cy="707886"/>
          </a:xfrm>
          <a:prstGeom prst="rect">
            <a:avLst/>
          </a:prstGeom>
          <a:noFill/>
        </p:spPr>
        <p:txBody>
          <a:bodyPr wrap="none" rtlCol="0">
            <a:spAutoFit/>
          </a:bodyPr>
          <a:lstStyle/>
          <a:p>
            <a:r>
              <a:rPr lang="zh-CN" altLang="en-US" sz="4000" b="1" spc="600" dirty="0">
                <a:solidFill>
                  <a:schemeClr val="bg1"/>
                </a:solidFill>
                <a:effectLst>
                  <a:outerShdw blurRad="63500" sx="102000" sy="102000" algn="ctr" rotWithShape="0">
                    <a:prstClr val="black">
                      <a:alpha val="40000"/>
                    </a:prstClr>
                  </a:outerShdw>
                </a:effectLst>
                <a:latin typeface="微软雅黑 Light" panose="020B0502040204020203" pitchFamily="34" charset="-122"/>
                <a:ea typeface="微软雅黑 Light" panose="020B0502040204020203" pitchFamily="34" charset="-122"/>
              </a:rPr>
              <a:t>目录</a:t>
            </a:r>
          </a:p>
        </p:txBody>
      </p:sp>
      <p:sp>
        <p:nvSpPr>
          <p:cNvPr id="45" name="文本框 44">
            <a:extLst>
              <a:ext uri="{FF2B5EF4-FFF2-40B4-BE49-F238E27FC236}">
                <a16:creationId xmlns:a16="http://schemas.microsoft.com/office/drawing/2014/main" id="{A3C2AAA5-745B-4237-9911-210982CADC99}"/>
              </a:ext>
            </a:extLst>
          </p:cNvPr>
          <p:cNvSpPr txBox="1"/>
          <p:nvPr/>
        </p:nvSpPr>
        <p:spPr>
          <a:xfrm>
            <a:off x="1925310" y="967623"/>
            <a:ext cx="1590500" cy="338554"/>
          </a:xfrm>
          <a:prstGeom prst="rect">
            <a:avLst/>
          </a:prstGeom>
          <a:noFill/>
        </p:spPr>
        <p:txBody>
          <a:bodyPr wrap="none" rtlCol="0">
            <a:spAutoFit/>
          </a:bodyPr>
          <a:lstStyle/>
          <a:p>
            <a:r>
              <a:rPr lang="en-US" altLang="zh-CN" sz="1600" spc="600" dirty="0">
                <a:solidFill>
                  <a:schemeClr val="bg1"/>
                </a:solidFill>
                <a:effectLst>
                  <a:outerShdw blurRad="63500" sx="102000" sy="102000" algn="ctr" rotWithShape="0">
                    <a:prstClr val="black">
                      <a:alpha val="40000"/>
                    </a:prstClr>
                  </a:outerShdw>
                </a:effectLst>
                <a:latin typeface="微软雅黑 Light" panose="020B0502040204020203" pitchFamily="34" charset="-122"/>
                <a:ea typeface="微软雅黑 Light" panose="020B0502040204020203" pitchFamily="34" charset="-122"/>
              </a:rPr>
              <a:t>contents</a:t>
            </a:r>
            <a:endParaRPr lang="zh-CN" altLang="en-US" sz="1600" spc="600" dirty="0">
              <a:solidFill>
                <a:schemeClr val="bg1"/>
              </a:solidFill>
              <a:effectLst>
                <a:outerShdw blurRad="63500" sx="102000" sy="102000" algn="ctr" rotWithShape="0">
                  <a:prstClr val="black">
                    <a:alpha val="40000"/>
                  </a:prstClr>
                </a:outerShdw>
              </a:effectLst>
              <a:latin typeface="微软雅黑 Light" panose="020B0502040204020203" pitchFamily="34" charset="-122"/>
              <a:ea typeface="微软雅黑 Light" panose="020B0502040204020203" pitchFamily="34" charset="-122"/>
            </a:endParaRPr>
          </a:p>
        </p:txBody>
      </p:sp>
      <p:grpSp>
        <p:nvGrpSpPr>
          <p:cNvPr id="2" name="组合 1">
            <a:extLst>
              <a:ext uri="{FF2B5EF4-FFF2-40B4-BE49-F238E27FC236}">
                <a16:creationId xmlns:a16="http://schemas.microsoft.com/office/drawing/2014/main" id="{8F9791DD-9F92-4933-B3FB-A726A90E05C0}"/>
              </a:ext>
            </a:extLst>
          </p:cNvPr>
          <p:cNvGrpSpPr/>
          <p:nvPr/>
        </p:nvGrpSpPr>
        <p:grpSpPr>
          <a:xfrm>
            <a:off x="1126995" y="2299533"/>
            <a:ext cx="2824085" cy="2258934"/>
            <a:chOff x="615281" y="2473856"/>
            <a:chExt cx="2824085" cy="2258934"/>
          </a:xfrm>
        </p:grpSpPr>
        <p:sp>
          <p:nvSpPr>
            <p:cNvPr id="34" name="图形 1">
              <a:extLst>
                <a:ext uri="{FF2B5EF4-FFF2-40B4-BE49-F238E27FC236}">
                  <a16:creationId xmlns:a16="http://schemas.microsoft.com/office/drawing/2014/main" id="{3B8E2B38-3727-4BE1-9FAC-0F6A77B92D4A}"/>
                </a:ext>
              </a:extLst>
            </p:cNvPr>
            <p:cNvSpPr/>
            <p:nvPr/>
          </p:nvSpPr>
          <p:spPr>
            <a:xfrm rot="1387572">
              <a:off x="615281" y="2473856"/>
              <a:ext cx="1922640" cy="225893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3175" cap="flat">
              <a:solidFill>
                <a:schemeClr val="bg1">
                  <a:lumMod val="85000"/>
                  <a:alpha val="0"/>
                </a:schemeClr>
              </a:solidFill>
              <a:prstDash val="solid"/>
              <a:miter/>
            </a:ln>
            <a:effectLst>
              <a:outerShdw blurRad="635000" sx="102000" sy="102000" algn="ctr" rotWithShape="0">
                <a:srgbClr val="323232">
                  <a:alpha val="10000"/>
                </a:srgbClr>
              </a:outerShdw>
            </a:effectLst>
          </p:spPr>
          <p:txBody>
            <a:bodyPr rtlCol="0" anchor="ctr"/>
            <a:lstStyle/>
            <a:p>
              <a:endParaRPr lang="zh-CN" altLang="en-US"/>
            </a:p>
          </p:txBody>
        </p:sp>
        <p:sp>
          <p:nvSpPr>
            <p:cNvPr id="46" name="图形 1">
              <a:extLst>
                <a:ext uri="{FF2B5EF4-FFF2-40B4-BE49-F238E27FC236}">
                  <a16:creationId xmlns:a16="http://schemas.microsoft.com/office/drawing/2014/main" id="{AA528EBC-4C49-42EC-AC5C-8EA9756A4621}"/>
                </a:ext>
              </a:extLst>
            </p:cNvPr>
            <p:cNvSpPr/>
            <p:nvPr/>
          </p:nvSpPr>
          <p:spPr>
            <a:xfrm rot="1387572">
              <a:off x="698432" y="2571551"/>
              <a:ext cx="1756338" cy="206354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alpha val="0"/>
                    <a:lumMod val="5000"/>
                    <a:lumOff val="95000"/>
                  </a:schemeClr>
                </a:gs>
                <a:gs pos="100000">
                  <a:schemeClr val="bg1">
                    <a:lumMod val="85000"/>
                    <a:alpha val="0"/>
                  </a:schemeClr>
                </a:gs>
              </a:gsLst>
              <a:lin ang="10800000" scaled="1"/>
              <a:tileRect/>
            </a:gradFill>
            <a:ln w="3175" cap="flat" cmpd="sng" algn="ctr">
              <a:solidFill>
                <a:schemeClr val="bg1">
                  <a:lumMod val="85000"/>
                  <a:alpha val="16667"/>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47" name="图形 1">
              <a:extLst>
                <a:ext uri="{FF2B5EF4-FFF2-40B4-BE49-F238E27FC236}">
                  <a16:creationId xmlns:a16="http://schemas.microsoft.com/office/drawing/2014/main" id="{45FBF593-F2FE-474E-A8F7-82E5DA07F965}"/>
                </a:ext>
              </a:extLst>
            </p:cNvPr>
            <p:cNvSpPr/>
            <p:nvPr/>
          </p:nvSpPr>
          <p:spPr>
            <a:xfrm rot="1387572">
              <a:off x="781583" y="2669246"/>
              <a:ext cx="1590037" cy="186815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alpha val="0"/>
                    <a:lumMod val="5000"/>
                    <a:lumOff val="95000"/>
                  </a:schemeClr>
                </a:gs>
                <a:gs pos="100000">
                  <a:schemeClr val="bg1">
                    <a:lumMod val="85000"/>
                    <a:alpha val="0"/>
                  </a:schemeClr>
                </a:gs>
              </a:gsLst>
              <a:lin ang="10800000" scaled="1"/>
              <a:tileRect/>
            </a:gradFill>
            <a:ln w="3175" cap="flat" cmpd="sng" algn="ctr">
              <a:solidFill>
                <a:schemeClr val="bg1">
                  <a:lumMod val="85000"/>
                  <a:alpha val="33333"/>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48" name="图形 1">
              <a:extLst>
                <a:ext uri="{FF2B5EF4-FFF2-40B4-BE49-F238E27FC236}">
                  <a16:creationId xmlns:a16="http://schemas.microsoft.com/office/drawing/2014/main" id="{A1C33F4C-5E54-48FE-A3D0-DD5375FFA685}"/>
                </a:ext>
              </a:extLst>
            </p:cNvPr>
            <p:cNvSpPr/>
            <p:nvPr/>
          </p:nvSpPr>
          <p:spPr>
            <a:xfrm rot="1387572">
              <a:off x="864733" y="2766941"/>
              <a:ext cx="1423735" cy="167276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alpha val="0"/>
                    <a:lumMod val="5000"/>
                    <a:lumOff val="95000"/>
                  </a:schemeClr>
                </a:gs>
                <a:gs pos="100000">
                  <a:schemeClr val="bg1">
                    <a:lumMod val="85000"/>
                    <a:alpha val="0"/>
                  </a:schemeClr>
                </a:gs>
              </a:gsLst>
              <a:lin ang="10800000" scaled="1"/>
              <a:tileRect/>
            </a:gradFill>
            <a:ln w="3175" cap="flat" cmpd="sng" algn="ctr">
              <a:solidFill>
                <a:schemeClr val="bg1">
                  <a:lumMod val="85000"/>
                  <a:alpha val="50000"/>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49" name="图形 1">
              <a:extLst>
                <a:ext uri="{FF2B5EF4-FFF2-40B4-BE49-F238E27FC236}">
                  <a16:creationId xmlns:a16="http://schemas.microsoft.com/office/drawing/2014/main" id="{940AC4BA-BCD4-46CE-89B3-6DC3E52D5067}"/>
                </a:ext>
              </a:extLst>
            </p:cNvPr>
            <p:cNvSpPr/>
            <p:nvPr/>
          </p:nvSpPr>
          <p:spPr>
            <a:xfrm rot="1387572">
              <a:off x="947884" y="2864636"/>
              <a:ext cx="1257433" cy="147737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alpha val="0"/>
                    <a:lumMod val="5000"/>
                    <a:lumOff val="95000"/>
                  </a:schemeClr>
                </a:gs>
                <a:gs pos="100000">
                  <a:schemeClr val="bg1">
                    <a:lumMod val="85000"/>
                    <a:alpha val="0"/>
                  </a:schemeClr>
                </a:gs>
              </a:gsLst>
              <a:lin ang="10800000" scaled="1"/>
              <a:tileRect/>
            </a:gradFill>
            <a:ln w="3175" cap="flat" cmpd="sng" algn="ctr">
              <a:solidFill>
                <a:schemeClr val="bg1">
                  <a:lumMod val="85000"/>
                  <a:alpha val="66667"/>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50" name="图形 1">
              <a:extLst>
                <a:ext uri="{FF2B5EF4-FFF2-40B4-BE49-F238E27FC236}">
                  <a16:creationId xmlns:a16="http://schemas.microsoft.com/office/drawing/2014/main" id="{C6152C09-0399-4019-AC1B-DED893D23E9E}"/>
                </a:ext>
              </a:extLst>
            </p:cNvPr>
            <p:cNvSpPr/>
            <p:nvPr/>
          </p:nvSpPr>
          <p:spPr>
            <a:xfrm rot="1387572">
              <a:off x="1031035" y="2962331"/>
              <a:ext cx="1091132" cy="128198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alpha val="0"/>
                    <a:lumMod val="5000"/>
                    <a:lumOff val="95000"/>
                  </a:schemeClr>
                </a:gs>
                <a:gs pos="100000">
                  <a:schemeClr val="bg1">
                    <a:lumMod val="85000"/>
                    <a:alpha val="0"/>
                  </a:schemeClr>
                </a:gs>
              </a:gsLst>
              <a:lin ang="10800000" scaled="1"/>
              <a:tileRect/>
            </a:gradFill>
            <a:ln w="3175" cap="flat" cmpd="sng" algn="ctr">
              <a:solidFill>
                <a:schemeClr val="bg1">
                  <a:lumMod val="85000"/>
                  <a:alpha val="83333"/>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35" name="图形 1">
              <a:extLst>
                <a:ext uri="{FF2B5EF4-FFF2-40B4-BE49-F238E27FC236}">
                  <a16:creationId xmlns:a16="http://schemas.microsoft.com/office/drawing/2014/main" id="{FBA14B75-1E7B-4448-973D-8F77383D304C}"/>
                </a:ext>
              </a:extLst>
            </p:cNvPr>
            <p:cNvSpPr/>
            <p:nvPr/>
          </p:nvSpPr>
          <p:spPr>
            <a:xfrm rot="1387572">
              <a:off x="1114186" y="3060026"/>
              <a:ext cx="924830" cy="108659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3175" cap="flat">
              <a:gradFill flip="none" rotWithShape="1">
                <a:gsLst>
                  <a:gs pos="0">
                    <a:schemeClr val="accent1">
                      <a:lumMod val="5000"/>
                      <a:lumOff val="95000"/>
                    </a:schemeClr>
                  </a:gs>
                  <a:gs pos="100000">
                    <a:schemeClr val="bg1">
                      <a:lumMod val="75000"/>
                      <a:alpha val="0"/>
                    </a:schemeClr>
                  </a:gs>
                </a:gsLst>
                <a:lin ang="10800000" scaled="1"/>
                <a:tileRect/>
              </a:gradFill>
              <a:prstDash val="solid"/>
              <a:miter/>
            </a:ln>
            <a:effectLst>
              <a:outerShdw blurRad="635000" sx="102000" sy="102000" algn="ctr" rotWithShape="0">
                <a:srgbClr val="323232">
                  <a:alpha val="10000"/>
                </a:srgbClr>
              </a:outerShdw>
            </a:effectLst>
          </p:spPr>
          <p:txBody>
            <a:bodyPr rtlCol="0" anchor="ctr"/>
            <a:lstStyle/>
            <a:p>
              <a:endParaRPr lang="zh-CN" altLang="en-US"/>
            </a:p>
          </p:txBody>
        </p:sp>
        <p:sp>
          <p:nvSpPr>
            <p:cNvPr id="43" name="图形 1">
              <a:extLst>
                <a:ext uri="{FF2B5EF4-FFF2-40B4-BE49-F238E27FC236}">
                  <a16:creationId xmlns:a16="http://schemas.microsoft.com/office/drawing/2014/main" id="{D5E37D5B-81F1-40D3-872D-188831EA6143}"/>
                </a:ext>
              </a:extLst>
            </p:cNvPr>
            <p:cNvSpPr/>
            <p:nvPr/>
          </p:nvSpPr>
          <p:spPr>
            <a:xfrm rot="1387572">
              <a:off x="1114186" y="3060026"/>
              <a:ext cx="924830" cy="108659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schemeClr>
                </a:gs>
              </a:gsLst>
              <a:lin ang="10800000" scaled="1"/>
              <a:tileRect/>
            </a:gradFill>
            <a:ln w="3175" cap="flat">
              <a:noFill/>
              <a:prstDash val="solid"/>
              <a:miter/>
            </a:ln>
            <a:effectLst>
              <a:outerShdw blurRad="190500" dist="38100" dir="13500000" algn="br" rotWithShape="0">
                <a:prstClr val="black">
                  <a:alpha val="20000"/>
                </a:prstClr>
              </a:outerShdw>
            </a:effectLst>
          </p:spPr>
          <p:txBody>
            <a:bodyPr rtlCol="0" anchor="ctr"/>
            <a:lstStyle/>
            <a:p>
              <a:endParaRPr lang="zh-CN" altLang="en-US"/>
            </a:p>
          </p:txBody>
        </p:sp>
        <p:sp>
          <p:nvSpPr>
            <p:cNvPr id="41" name="文本框 40">
              <a:extLst>
                <a:ext uri="{FF2B5EF4-FFF2-40B4-BE49-F238E27FC236}">
                  <a16:creationId xmlns:a16="http://schemas.microsoft.com/office/drawing/2014/main" id="{73EDAEC5-B55C-4B63-8E72-223617C2DD7E}"/>
                </a:ext>
              </a:extLst>
            </p:cNvPr>
            <p:cNvSpPr txBox="1"/>
            <p:nvPr/>
          </p:nvSpPr>
          <p:spPr>
            <a:xfrm>
              <a:off x="1473047" y="3429000"/>
              <a:ext cx="1151277" cy="461665"/>
            </a:xfrm>
            <a:prstGeom prst="rect">
              <a:avLst/>
            </a:prstGeom>
            <a:noFill/>
          </p:spPr>
          <p:txBody>
            <a:bodyPr wrap="square" rtlCol="0">
              <a:spAutoFit/>
            </a:bodyPr>
            <a:lstStyle/>
            <a:p>
              <a:r>
                <a:rPr lang="en-US" altLang="zh-CN" sz="2400" b="1" dirty="0">
                  <a:solidFill>
                    <a:srgbClr val="323232"/>
                  </a:solidFill>
                  <a:effectLst>
                    <a:outerShdw blurRad="50800" dist="38100" dir="13500000" algn="br" rotWithShape="0">
                      <a:prstClr val="black">
                        <a:alpha val="40000"/>
                      </a:prstClr>
                    </a:outerShdw>
                  </a:effectLst>
                  <a:latin typeface="微软雅黑 Light" panose="020B0502040204020203" pitchFamily="34" charset="-122"/>
                  <a:ea typeface="微软雅黑 Light" panose="020B0502040204020203" pitchFamily="34" charset="-122"/>
                </a:rPr>
                <a:t>PART 1</a:t>
              </a:r>
              <a:endParaRPr lang="zh-CN" altLang="en-US" sz="2400" b="1" dirty="0">
                <a:solidFill>
                  <a:srgbClr val="323232"/>
                </a:solidFill>
                <a:effectLst>
                  <a:outerShdw blurRad="50800" dist="38100" dir="13500000" algn="br" rotWithShape="0">
                    <a:prstClr val="black">
                      <a:alpha val="40000"/>
                    </a:prstClr>
                  </a:outerShdw>
                </a:effectLst>
                <a:latin typeface="微软雅黑 Light" panose="020B0502040204020203" pitchFamily="34" charset="-122"/>
                <a:ea typeface="微软雅黑 Light" panose="020B0502040204020203" pitchFamily="34" charset="-122"/>
              </a:endParaRPr>
            </a:p>
          </p:txBody>
        </p:sp>
        <p:sp>
          <p:nvSpPr>
            <p:cNvPr id="42" name="矩形 41">
              <a:extLst>
                <a:ext uri="{FF2B5EF4-FFF2-40B4-BE49-F238E27FC236}">
                  <a16:creationId xmlns:a16="http://schemas.microsoft.com/office/drawing/2014/main" id="{A9868A37-4DB5-4910-A524-C60DE40BE207}"/>
                </a:ext>
              </a:extLst>
            </p:cNvPr>
            <p:cNvSpPr/>
            <p:nvPr/>
          </p:nvSpPr>
          <p:spPr>
            <a:xfrm>
              <a:off x="1473047" y="3827206"/>
              <a:ext cx="1966319" cy="338554"/>
            </a:xfrm>
            <a:prstGeom prst="rect">
              <a:avLst/>
            </a:prstGeom>
          </p:spPr>
          <p:txBody>
            <a:bodyPr wrap="square">
              <a:spAutoFit/>
            </a:bodyPr>
            <a:lstStyle/>
            <a:p>
              <a:r>
                <a:rPr lang="zh-CN" altLang="en-US" sz="1600" dirty="0">
                  <a:solidFill>
                    <a:schemeClr val="tx1">
                      <a:lumMod val="65000"/>
                      <a:lumOff val="35000"/>
                    </a:schemeClr>
                  </a:solidFill>
                  <a:latin typeface="微软雅黑 Light" panose="020B0502040204020203" pitchFamily="34" charset="-122"/>
                  <a:ea typeface="微软雅黑 Light" panose="020B0502040204020203" pitchFamily="34" charset="-122"/>
                </a:rPr>
                <a:t>研究现状和意义</a:t>
              </a:r>
            </a:p>
          </p:txBody>
        </p:sp>
      </p:grpSp>
      <p:grpSp>
        <p:nvGrpSpPr>
          <p:cNvPr id="101" name="组合 100">
            <a:extLst>
              <a:ext uri="{FF2B5EF4-FFF2-40B4-BE49-F238E27FC236}">
                <a16:creationId xmlns:a16="http://schemas.microsoft.com/office/drawing/2014/main" id="{42843CB0-A104-4FAC-9B2F-756D5C7A90AD}"/>
              </a:ext>
            </a:extLst>
          </p:cNvPr>
          <p:cNvGrpSpPr/>
          <p:nvPr/>
        </p:nvGrpSpPr>
        <p:grpSpPr>
          <a:xfrm>
            <a:off x="4312036" y="2299533"/>
            <a:ext cx="2824085" cy="2258934"/>
            <a:chOff x="615281" y="2473856"/>
            <a:chExt cx="2824085" cy="2258934"/>
          </a:xfrm>
        </p:grpSpPr>
        <p:sp>
          <p:nvSpPr>
            <p:cNvPr id="102" name="图形 1">
              <a:extLst>
                <a:ext uri="{FF2B5EF4-FFF2-40B4-BE49-F238E27FC236}">
                  <a16:creationId xmlns:a16="http://schemas.microsoft.com/office/drawing/2014/main" id="{690F6629-8A22-4FC9-942D-60E70060BF68}"/>
                </a:ext>
              </a:extLst>
            </p:cNvPr>
            <p:cNvSpPr/>
            <p:nvPr/>
          </p:nvSpPr>
          <p:spPr>
            <a:xfrm rot="1387572">
              <a:off x="615281" y="2473856"/>
              <a:ext cx="1922640" cy="225893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3175" cap="flat">
              <a:solidFill>
                <a:schemeClr val="bg1">
                  <a:lumMod val="85000"/>
                  <a:alpha val="0"/>
                </a:schemeClr>
              </a:solidFill>
              <a:prstDash val="solid"/>
              <a:miter/>
            </a:ln>
            <a:effectLst>
              <a:outerShdw blurRad="635000" sx="102000" sy="102000" algn="ctr" rotWithShape="0">
                <a:srgbClr val="323232">
                  <a:alpha val="10000"/>
                </a:srgbClr>
              </a:outerShdw>
            </a:effectLst>
          </p:spPr>
          <p:txBody>
            <a:bodyPr rtlCol="0" anchor="ctr"/>
            <a:lstStyle/>
            <a:p>
              <a:endParaRPr lang="zh-CN" altLang="en-US"/>
            </a:p>
          </p:txBody>
        </p:sp>
        <p:sp>
          <p:nvSpPr>
            <p:cNvPr id="103" name="图形 1">
              <a:extLst>
                <a:ext uri="{FF2B5EF4-FFF2-40B4-BE49-F238E27FC236}">
                  <a16:creationId xmlns:a16="http://schemas.microsoft.com/office/drawing/2014/main" id="{28D0CBF9-6DC0-4FD1-94AB-2B6C586A32E1}"/>
                </a:ext>
              </a:extLst>
            </p:cNvPr>
            <p:cNvSpPr/>
            <p:nvPr/>
          </p:nvSpPr>
          <p:spPr>
            <a:xfrm rot="1387572">
              <a:off x="698432" y="2571551"/>
              <a:ext cx="1756338" cy="206354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alpha val="0"/>
                    <a:lumMod val="5000"/>
                    <a:lumOff val="95000"/>
                  </a:schemeClr>
                </a:gs>
                <a:gs pos="100000">
                  <a:schemeClr val="bg1">
                    <a:lumMod val="85000"/>
                    <a:alpha val="0"/>
                  </a:schemeClr>
                </a:gs>
              </a:gsLst>
              <a:lin ang="10800000" scaled="1"/>
              <a:tileRect/>
            </a:gradFill>
            <a:ln w="3175" cap="flat" cmpd="sng" algn="ctr">
              <a:solidFill>
                <a:schemeClr val="bg1">
                  <a:lumMod val="85000"/>
                  <a:alpha val="16667"/>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104" name="图形 1">
              <a:extLst>
                <a:ext uri="{FF2B5EF4-FFF2-40B4-BE49-F238E27FC236}">
                  <a16:creationId xmlns:a16="http://schemas.microsoft.com/office/drawing/2014/main" id="{28E3598C-958C-4A8C-A587-EC7A41FFD62E}"/>
                </a:ext>
              </a:extLst>
            </p:cNvPr>
            <p:cNvSpPr/>
            <p:nvPr/>
          </p:nvSpPr>
          <p:spPr>
            <a:xfrm rot="1387572">
              <a:off x="781583" y="2669246"/>
              <a:ext cx="1590037" cy="186815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alpha val="0"/>
                    <a:lumMod val="5000"/>
                    <a:lumOff val="95000"/>
                  </a:schemeClr>
                </a:gs>
                <a:gs pos="100000">
                  <a:schemeClr val="bg1">
                    <a:lumMod val="85000"/>
                    <a:alpha val="0"/>
                  </a:schemeClr>
                </a:gs>
              </a:gsLst>
              <a:lin ang="10800000" scaled="1"/>
              <a:tileRect/>
            </a:gradFill>
            <a:ln w="3175" cap="flat" cmpd="sng" algn="ctr">
              <a:solidFill>
                <a:schemeClr val="bg1">
                  <a:lumMod val="85000"/>
                  <a:alpha val="33333"/>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105" name="图形 1">
              <a:extLst>
                <a:ext uri="{FF2B5EF4-FFF2-40B4-BE49-F238E27FC236}">
                  <a16:creationId xmlns:a16="http://schemas.microsoft.com/office/drawing/2014/main" id="{C78FB698-0ACD-4C1B-B81D-095986E0175B}"/>
                </a:ext>
              </a:extLst>
            </p:cNvPr>
            <p:cNvSpPr/>
            <p:nvPr/>
          </p:nvSpPr>
          <p:spPr>
            <a:xfrm rot="1387572">
              <a:off x="864733" y="2766941"/>
              <a:ext cx="1423735" cy="167276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alpha val="0"/>
                    <a:lumMod val="5000"/>
                    <a:lumOff val="95000"/>
                  </a:schemeClr>
                </a:gs>
                <a:gs pos="100000">
                  <a:schemeClr val="bg1">
                    <a:lumMod val="85000"/>
                    <a:alpha val="0"/>
                  </a:schemeClr>
                </a:gs>
              </a:gsLst>
              <a:lin ang="10800000" scaled="1"/>
              <a:tileRect/>
            </a:gradFill>
            <a:ln w="3175" cap="flat" cmpd="sng" algn="ctr">
              <a:solidFill>
                <a:schemeClr val="bg1">
                  <a:lumMod val="85000"/>
                  <a:alpha val="50000"/>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106" name="图形 1">
              <a:extLst>
                <a:ext uri="{FF2B5EF4-FFF2-40B4-BE49-F238E27FC236}">
                  <a16:creationId xmlns:a16="http://schemas.microsoft.com/office/drawing/2014/main" id="{DE2E8773-0E8A-4CDC-A3A1-540BF0D987B3}"/>
                </a:ext>
              </a:extLst>
            </p:cNvPr>
            <p:cNvSpPr/>
            <p:nvPr/>
          </p:nvSpPr>
          <p:spPr>
            <a:xfrm rot="1387572">
              <a:off x="947884" y="2864636"/>
              <a:ext cx="1257433" cy="147737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alpha val="0"/>
                    <a:lumMod val="5000"/>
                    <a:lumOff val="95000"/>
                  </a:schemeClr>
                </a:gs>
                <a:gs pos="100000">
                  <a:schemeClr val="bg1">
                    <a:lumMod val="85000"/>
                    <a:alpha val="0"/>
                  </a:schemeClr>
                </a:gs>
              </a:gsLst>
              <a:lin ang="10800000" scaled="1"/>
              <a:tileRect/>
            </a:gradFill>
            <a:ln w="3175" cap="flat" cmpd="sng" algn="ctr">
              <a:solidFill>
                <a:schemeClr val="bg1">
                  <a:lumMod val="85000"/>
                  <a:alpha val="66667"/>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107" name="图形 1">
              <a:extLst>
                <a:ext uri="{FF2B5EF4-FFF2-40B4-BE49-F238E27FC236}">
                  <a16:creationId xmlns:a16="http://schemas.microsoft.com/office/drawing/2014/main" id="{1B4E90D5-494B-495B-9F2A-C6AEDBF65A7F}"/>
                </a:ext>
              </a:extLst>
            </p:cNvPr>
            <p:cNvSpPr/>
            <p:nvPr/>
          </p:nvSpPr>
          <p:spPr>
            <a:xfrm rot="1387572">
              <a:off x="1031035" y="2962331"/>
              <a:ext cx="1091132" cy="128198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alpha val="0"/>
                    <a:lumMod val="5000"/>
                    <a:lumOff val="95000"/>
                  </a:schemeClr>
                </a:gs>
                <a:gs pos="100000">
                  <a:schemeClr val="bg1">
                    <a:lumMod val="85000"/>
                    <a:alpha val="0"/>
                  </a:schemeClr>
                </a:gs>
              </a:gsLst>
              <a:lin ang="10800000" scaled="1"/>
              <a:tileRect/>
            </a:gradFill>
            <a:ln w="3175" cap="flat" cmpd="sng" algn="ctr">
              <a:solidFill>
                <a:schemeClr val="bg1">
                  <a:lumMod val="85000"/>
                  <a:alpha val="83333"/>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108" name="图形 1">
              <a:extLst>
                <a:ext uri="{FF2B5EF4-FFF2-40B4-BE49-F238E27FC236}">
                  <a16:creationId xmlns:a16="http://schemas.microsoft.com/office/drawing/2014/main" id="{FF17AACD-7C21-4253-A9EA-3F837A6F6C7E}"/>
                </a:ext>
              </a:extLst>
            </p:cNvPr>
            <p:cNvSpPr/>
            <p:nvPr/>
          </p:nvSpPr>
          <p:spPr>
            <a:xfrm rot="1387572">
              <a:off x="1114186" y="3060026"/>
              <a:ext cx="924830" cy="108659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3175" cap="flat">
              <a:gradFill flip="none" rotWithShape="1">
                <a:gsLst>
                  <a:gs pos="0">
                    <a:schemeClr val="accent1">
                      <a:lumMod val="5000"/>
                      <a:lumOff val="95000"/>
                    </a:schemeClr>
                  </a:gs>
                  <a:gs pos="100000">
                    <a:schemeClr val="bg1">
                      <a:lumMod val="75000"/>
                      <a:alpha val="0"/>
                    </a:schemeClr>
                  </a:gs>
                </a:gsLst>
                <a:lin ang="10800000" scaled="1"/>
                <a:tileRect/>
              </a:gradFill>
              <a:prstDash val="solid"/>
              <a:miter/>
            </a:ln>
            <a:effectLst>
              <a:outerShdw blurRad="635000" sx="102000" sy="102000" algn="ctr" rotWithShape="0">
                <a:srgbClr val="323232">
                  <a:alpha val="10000"/>
                </a:srgbClr>
              </a:outerShdw>
            </a:effectLst>
          </p:spPr>
          <p:txBody>
            <a:bodyPr rtlCol="0" anchor="ctr"/>
            <a:lstStyle/>
            <a:p>
              <a:endParaRPr lang="zh-CN" altLang="en-US"/>
            </a:p>
          </p:txBody>
        </p:sp>
        <p:sp>
          <p:nvSpPr>
            <p:cNvPr id="109" name="图形 1">
              <a:extLst>
                <a:ext uri="{FF2B5EF4-FFF2-40B4-BE49-F238E27FC236}">
                  <a16:creationId xmlns:a16="http://schemas.microsoft.com/office/drawing/2014/main" id="{E0B6294A-01D6-495F-9379-594E709A28A2}"/>
                </a:ext>
              </a:extLst>
            </p:cNvPr>
            <p:cNvSpPr/>
            <p:nvPr/>
          </p:nvSpPr>
          <p:spPr>
            <a:xfrm rot="1387572">
              <a:off x="1114186" y="3060026"/>
              <a:ext cx="924830" cy="108659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schemeClr>
                </a:gs>
              </a:gsLst>
              <a:lin ang="10800000" scaled="1"/>
              <a:tileRect/>
            </a:gradFill>
            <a:ln w="3175" cap="flat">
              <a:noFill/>
              <a:prstDash val="solid"/>
              <a:miter/>
            </a:ln>
            <a:effectLst>
              <a:outerShdw blurRad="190500" dist="38100" dir="13500000" algn="br" rotWithShape="0">
                <a:prstClr val="black">
                  <a:alpha val="20000"/>
                </a:prstClr>
              </a:outerShdw>
            </a:effectLst>
          </p:spPr>
          <p:txBody>
            <a:bodyPr rtlCol="0" anchor="ctr"/>
            <a:lstStyle/>
            <a:p>
              <a:endParaRPr lang="zh-CN" altLang="en-US"/>
            </a:p>
          </p:txBody>
        </p:sp>
        <p:sp>
          <p:nvSpPr>
            <p:cNvPr id="110" name="文本框 109">
              <a:extLst>
                <a:ext uri="{FF2B5EF4-FFF2-40B4-BE49-F238E27FC236}">
                  <a16:creationId xmlns:a16="http://schemas.microsoft.com/office/drawing/2014/main" id="{5F87C1D8-67A0-408E-92F3-31C6DA5446F4}"/>
                </a:ext>
              </a:extLst>
            </p:cNvPr>
            <p:cNvSpPr txBox="1"/>
            <p:nvPr/>
          </p:nvSpPr>
          <p:spPr>
            <a:xfrm>
              <a:off x="1473047" y="3429000"/>
              <a:ext cx="1151277" cy="461665"/>
            </a:xfrm>
            <a:prstGeom prst="rect">
              <a:avLst/>
            </a:prstGeom>
            <a:noFill/>
          </p:spPr>
          <p:txBody>
            <a:bodyPr wrap="square" rtlCol="0">
              <a:spAutoFit/>
            </a:bodyPr>
            <a:lstStyle/>
            <a:p>
              <a:r>
                <a:rPr lang="en-US" altLang="zh-CN" sz="2400" b="1" dirty="0">
                  <a:solidFill>
                    <a:srgbClr val="323232"/>
                  </a:solidFill>
                  <a:effectLst>
                    <a:outerShdw blurRad="50800" dist="38100" dir="13500000" algn="br" rotWithShape="0">
                      <a:prstClr val="black">
                        <a:alpha val="40000"/>
                      </a:prstClr>
                    </a:outerShdw>
                  </a:effectLst>
                  <a:latin typeface="微软雅黑 Light" panose="020B0502040204020203" pitchFamily="34" charset="-122"/>
                  <a:ea typeface="微软雅黑 Light" panose="020B0502040204020203" pitchFamily="34" charset="-122"/>
                </a:rPr>
                <a:t>PART 2</a:t>
              </a:r>
              <a:endParaRPr lang="zh-CN" altLang="en-US" sz="2400" b="1" dirty="0">
                <a:solidFill>
                  <a:srgbClr val="323232"/>
                </a:solidFill>
                <a:effectLst>
                  <a:outerShdw blurRad="50800" dist="38100" dir="13500000" algn="br" rotWithShape="0">
                    <a:prstClr val="black">
                      <a:alpha val="40000"/>
                    </a:prstClr>
                  </a:outerShdw>
                </a:effectLst>
                <a:latin typeface="微软雅黑 Light" panose="020B0502040204020203" pitchFamily="34" charset="-122"/>
                <a:ea typeface="微软雅黑 Light" panose="020B0502040204020203" pitchFamily="34" charset="-122"/>
              </a:endParaRPr>
            </a:p>
          </p:txBody>
        </p:sp>
        <p:sp>
          <p:nvSpPr>
            <p:cNvPr id="111" name="矩形 110">
              <a:extLst>
                <a:ext uri="{FF2B5EF4-FFF2-40B4-BE49-F238E27FC236}">
                  <a16:creationId xmlns:a16="http://schemas.microsoft.com/office/drawing/2014/main" id="{94097219-FF10-4591-89A8-B36574C28482}"/>
                </a:ext>
              </a:extLst>
            </p:cNvPr>
            <p:cNvSpPr/>
            <p:nvPr/>
          </p:nvSpPr>
          <p:spPr>
            <a:xfrm>
              <a:off x="1473047" y="3827206"/>
              <a:ext cx="1966319" cy="584775"/>
            </a:xfrm>
            <a:prstGeom prst="rect">
              <a:avLst/>
            </a:prstGeom>
          </p:spPr>
          <p:txBody>
            <a:bodyPr wrap="square">
              <a:spAutoFit/>
            </a:bodyPr>
            <a:lstStyle/>
            <a:p>
              <a:r>
                <a:rPr lang="zh-CN" altLang="en-US" sz="1600" dirty="0">
                  <a:solidFill>
                    <a:schemeClr val="tx1">
                      <a:lumMod val="65000"/>
                      <a:lumOff val="35000"/>
                    </a:schemeClr>
                  </a:solidFill>
                  <a:latin typeface="微软雅黑 Light" panose="020B0502040204020203" pitchFamily="34" charset="-122"/>
                  <a:ea typeface="微软雅黑 Light" panose="020B0502040204020203" pitchFamily="34" charset="-122"/>
                </a:rPr>
                <a:t>现有研究工具和方法分析</a:t>
              </a:r>
            </a:p>
          </p:txBody>
        </p:sp>
      </p:grpSp>
      <p:grpSp>
        <p:nvGrpSpPr>
          <p:cNvPr id="112" name="组合 111">
            <a:extLst>
              <a:ext uri="{FF2B5EF4-FFF2-40B4-BE49-F238E27FC236}">
                <a16:creationId xmlns:a16="http://schemas.microsoft.com/office/drawing/2014/main" id="{F3DE05DA-5D25-4B72-86A3-A4267DFE2F59}"/>
              </a:ext>
            </a:extLst>
          </p:cNvPr>
          <p:cNvGrpSpPr/>
          <p:nvPr/>
        </p:nvGrpSpPr>
        <p:grpSpPr>
          <a:xfrm>
            <a:off x="7555800" y="2299533"/>
            <a:ext cx="2824085" cy="2258934"/>
            <a:chOff x="615281" y="2473856"/>
            <a:chExt cx="2824085" cy="2258934"/>
          </a:xfrm>
        </p:grpSpPr>
        <p:sp>
          <p:nvSpPr>
            <p:cNvPr id="113" name="图形 1">
              <a:extLst>
                <a:ext uri="{FF2B5EF4-FFF2-40B4-BE49-F238E27FC236}">
                  <a16:creationId xmlns:a16="http://schemas.microsoft.com/office/drawing/2014/main" id="{91D5EA96-84C7-4319-BA32-BA6BE28C36E5}"/>
                </a:ext>
              </a:extLst>
            </p:cNvPr>
            <p:cNvSpPr/>
            <p:nvPr/>
          </p:nvSpPr>
          <p:spPr>
            <a:xfrm rot="1387572">
              <a:off x="615281" y="2473856"/>
              <a:ext cx="1922640" cy="225893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3175" cap="flat">
              <a:solidFill>
                <a:schemeClr val="bg1">
                  <a:lumMod val="85000"/>
                  <a:alpha val="0"/>
                </a:schemeClr>
              </a:solidFill>
              <a:prstDash val="solid"/>
              <a:miter/>
            </a:ln>
            <a:effectLst>
              <a:outerShdw blurRad="635000" sx="102000" sy="102000" algn="ctr" rotWithShape="0">
                <a:srgbClr val="323232">
                  <a:alpha val="10000"/>
                </a:srgbClr>
              </a:outerShdw>
            </a:effectLst>
          </p:spPr>
          <p:txBody>
            <a:bodyPr rtlCol="0" anchor="ctr"/>
            <a:lstStyle/>
            <a:p>
              <a:endParaRPr lang="zh-CN" altLang="en-US"/>
            </a:p>
          </p:txBody>
        </p:sp>
        <p:sp>
          <p:nvSpPr>
            <p:cNvPr id="114" name="图形 1">
              <a:extLst>
                <a:ext uri="{FF2B5EF4-FFF2-40B4-BE49-F238E27FC236}">
                  <a16:creationId xmlns:a16="http://schemas.microsoft.com/office/drawing/2014/main" id="{C52BB55A-7308-4CDA-AC67-B131AB4EFC6D}"/>
                </a:ext>
              </a:extLst>
            </p:cNvPr>
            <p:cNvSpPr/>
            <p:nvPr/>
          </p:nvSpPr>
          <p:spPr>
            <a:xfrm rot="1387572">
              <a:off x="698432" y="2571551"/>
              <a:ext cx="1756338" cy="206354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alpha val="0"/>
                    <a:lumMod val="5000"/>
                    <a:lumOff val="95000"/>
                  </a:schemeClr>
                </a:gs>
                <a:gs pos="100000">
                  <a:schemeClr val="bg1">
                    <a:lumMod val="85000"/>
                    <a:alpha val="0"/>
                  </a:schemeClr>
                </a:gs>
              </a:gsLst>
              <a:lin ang="10800000" scaled="1"/>
              <a:tileRect/>
            </a:gradFill>
            <a:ln w="3175" cap="flat" cmpd="sng" algn="ctr">
              <a:solidFill>
                <a:schemeClr val="bg1">
                  <a:lumMod val="85000"/>
                  <a:alpha val="16667"/>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115" name="图形 1">
              <a:extLst>
                <a:ext uri="{FF2B5EF4-FFF2-40B4-BE49-F238E27FC236}">
                  <a16:creationId xmlns:a16="http://schemas.microsoft.com/office/drawing/2014/main" id="{35FA89BD-2CC4-440F-8102-1E67108BEC0B}"/>
                </a:ext>
              </a:extLst>
            </p:cNvPr>
            <p:cNvSpPr/>
            <p:nvPr/>
          </p:nvSpPr>
          <p:spPr>
            <a:xfrm rot="1387572">
              <a:off x="781583" y="2669246"/>
              <a:ext cx="1590037" cy="186815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alpha val="0"/>
                    <a:lumMod val="5000"/>
                    <a:lumOff val="95000"/>
                  </a:schemeClr>
                </a:gs>
                <a:gs pos="100000">
                  <a:schemeClr val="bg1">
                    <a:lumMod val="85000"/>
                    <a:alpha val="0"/>
                  </a:schemeClr>
                </a:gs>
              </a:gsLst>
              <a:lin ang="10800000" scaled="1"/>
              <a:tileRect/>
            </a:gradFill>
            <a:ln w="3175" cap="flat" cmpd="sng" algn="ctr">
              <a:solidFill>
                <a:schemeClr val="bg1">
                  <a:lumMod val="85000"/>
                  <a:alpha val="33333"/>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116" name="图形 1">
              <a:extLst>
                <a:ext uri="{FF2B5EF4-FFF2-40B4-BE49-F238E27FC236}">
                  <a16:creationId xmlns:a16="http://schemas.microsoft.com/office/drawing/2014/main" id="{B2B00941-D1B3-448C-BBAA-AA514E308346}"/>
                </a:ext>
              </a:extLst>
            </p:cNvPr>
            <p:cNvSpPr/>
            <p:nvPr/>
          </p:nvSpPr>
          <p:spPr>
            <a:xfrm rot="1387572">
              <a:off x="864733" y="2766941"/>
              <a:ext cx="1423735" cy="167276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alpha val="0"/>
                    <a:lumMod val="5000"/>
                    <a:lumOff val="95000"/>
                  </a:schemeClr>
                </a:gs>
                <a:gs pos="100000">
                  <a:schemeClr val="bg1">
                    <a:lumMod val="85000"/>
                    <a:alpha val="0"/>
                  </a:schemeClr>
                </a:gs>
              </a:gsLst>
              <a:lin ang="10800000" scaled="1"/>
              <a:tileRect/>
            </a:gradFill>
            <a:ln w="3175" cap="flat" cmpd="sng" algn="ctr">
              <a:solidFill>
                <a:schemeClr val="bg1">
                  <a:lumMod val="85000"/>
                  <a:alpha val="50000"/>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117" name="图形 1">
              <a:extLst>
                <a:ext uri="{FF2B5EF4-FFF2-40B4-BE49-F238E27FC236}">
                  <a16:creationId xmlns:a16="http://schemas.microsoft.com/office/drawing/2014/main" id="{BE88D08F-5A80-4CBB-AAAB-0A931583D62A}"/>
                </a:ext>
              </a:extLst>
            </p:cNvPr>
            <p:cNvSpPr/>
            <p:nvPr/>
          </p:nvSpPr>
          <p:spPr>
            <a:xfrm rot="1387572">
              <a:off x="947884" y="2864636"/>
              <a:ext cx="1257433" cy="147737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alpha val="0"/>
                    <a:lumMod val="5000"/>
                    <a:lumOff val="95000"/>
                  </a:schemeClr>
                </a:gs>
                <a:gs pos="100000">
                  <a:schemeClr val="bg1">
                    <a:lumMod val="85000"/>
                    <a:alpha val="0"/>
                  </a:schemeClr>
                </a:gs>
              </a:gsLst>
              <a:lin ang="10800000" scaled="1"/>
              <a:tileRect/>
            </a:gradFill>
            <a:ln w="3175" cap="flat" cmpd="sng" algn="ctr">
              <a:solidFill>
                <a:schemeClr val="bg1">
                  <a:lumMod val="85000"/>
                  <a:alpha val="66667"/>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118" name="图形 1">
              <a:extLst>
                <a:ext uri="{FF2B5EF4-FFF2-40B4-BE49-F238E27FC236}">
                  <a16:creationId xmlns:a16="http://schemas.microsoft.com/office/drawing/2014/main" id="{3D4FD270-1F88-49AD-806D-92338F66B818}"/>
                </a:ext>
              </a:extLst>
            </p:cNvPr>
            <p:cNvSpPr/>
            <p:nvPr/>
          </p:nvSpPr>
          <p:spPr>
            <a:xfrm rot="1387572">
              <a:off x="1031035" y="2962331"/>
              <a:ext cx="1091132" cy="128198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alpha val="0"/>
                    <a:lumMod val="5000"/>
                    <a:lumOff val="95000"/>
                  </a:schemeClr>
                </a:gs>
                <a:gs pos="100000">
                  <a:schemeClr val="bg1">
                    <a:lumMod val="85000"/>
                    <a:alpha val="0"/>
                  </a:schemeClr>
                </a:gs>
              </a:gsLst>
              <a:lin ang="10800000" scaled="1"/>
              <a:tileRect/>
            </a:gradFill>
            <a:ln w="3175" cap="flat" cmpd="sng" algn="ctr">
              <a:solidFill>
                <a:schemeClr val="bg1">
                  <a:lumMod val="85000"/>
                  <a:alpha val="83333"/>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119" name="图形 1">
              <a:extLst>
                <a:ext uri="{FF2B5EF4-FFF2-40B4-BE49-F238E27FC236}">
                  <a16:creationId xmlns:a16="http://schemas.microsoft.com/office/drawing/2014/main" id="{695F7DE7-AD7C-467E-A186-7F01C29911EE}"/>
                </a:ext>
              </a:extLst>
            </p:cNvPr>
            <p:cNvSpPr/>
            <p:nvPr/>
          </p:nvSpPr>
          <p:spPr>
            <a:xfrm rot="1387572">
              <a:off x="1114186" y="3060026"/>
              <a:ext cx="924830" cy="108659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3175" cap="flat">
              <a:gradFill flip="none" rotWithShape="1">
                <a:gsLst>
                  <a:gs pos="0">
                    <a:schemeClr val="accent1">
                      <a:lumMod val="5000"/>
                      <a:lumOff val="95000"/>
                    </a:schemeClr>
                  </a:gs>
                  <a:gs pos="100000">
                    <a:schemeClr val="bg1">
                      <a:lumMod val="75000"/>
                      <a:alpha val="0"/>
                    </a:schemeClr>
                  </a:gs>
                </a:gsLst>
                <a:lin ang="10800000" scaled="1"/>
                <a:tileRect/>
              </a:gradFill>
              <a:prstDash val="solid"/>
              <a:miter/>
            </a:ln>
            <a:effectLst>
              <a:outerShdw blurRad="635000" sx="102000" sy="102000" algn="ctr" rotWithShape="0">
                <a:srgbClr val="323232">
                  <a:alpha val="10000"/>
                </a:srgbClr>
              </a:outerShdw>
            </a:effectLst>
          </p:spPr>
          <p:txBody>
            <a:bodyPr rtlCol="0" anchor="ctr"/>
            <a:lstStyle/>
            <a:p>
              <a:endParaRPr lang="zh-CN" altLang="en-US"/>
            </a:p>
          </p:txBody>
        </p:sp>
        <p:sp>
          <p:nvSpPr>
            <p:cNvPr id="120" name="图形 1">
              <a:extLst>
                <a:ext uri="{FF2B5EF4-FFF2-40B4-BE49-F238E27FC236}">
                  <a16:creationId xmlns:a16="http://schemas.microsoft.com/office/drawing/2014/main" id="{7C403788-8238-4FBD-83F9-00764687D3B0}"/>
                </a:ext>
              </a:extLst>
            </p:cNvPr>
            <p:cNvSpPr/>
            <p:nvPr/>
          </p:nvSpPr>
          <p:spPr>
            <a:xfrm rot="1387572">
              <a:off x="1114186" y="3060026"/>
              <a:ext cx="924830" cy="108659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schemeClr>
                </a:gs>
              </a:gsLst>
              <a:lin ang="10800000" scaled="1"/>
              <a:tileRect/>
            </a:gradFill>
            <a:ln w="3175" cap="flat">
              <a:noFill/>
              <a:prstDash val="solid"/>
              <a:miter/>
            </a:ln>
            <a:effectLst>
              <a:outerShdw blurRad="190500" dist="38100" dir="13500000" algn="br" rotWithShape="0">
                <a:prstClr val="black">
                  <a:alpha val="20000"/>
                </a:prstClr>
              </a:outerShdw>
            </a:effectLst>
          </p:spPr>
          <p:txBody>
            <a:bodyPr rtlCol="0" anchor="ctr"/>
            <a:lstStyle/>
            <a:p>
              <a:endParaRPr lang="zh-CN" altLang="en-US"/>
            </a:p>
          </p:txBody>
        </p:sp>
        <p:sp>
          <p:nvSpPr>
            <p:cNvPr id="121" name="文本框 120">
              <a:extLst>
                <a:ext uri="{FF2B5EF4-FFF2-40B4-BE49-F238E27FC236}">
                  <a16:creationId xmlns:a16="http://schemas.microsoft.com/office/drawing/2014/main" id="{8BB9559A-0D4D-498E-86C7-0129DFC545C8}"/>
                </a:ext>
              </a:extLst>
            </p:cNvPr>
            <p:cNvSpPr txBox="1"/>
            <p:nvPr/>
          </p:nvSpPr>
          <p:spPr>
            <a:xfrm>
              <a:off x="1473047" y="3429000"/>
              <a:ext cx="1151277" cy="461665"/>
            </a:xfrm>
            <a:prstGeom prst="rect">
              <a:avLst/>
            </a:prstGeom>
            <a:noFill/>
          </p:spPr>
          <p:txBody>
            <a:bodyPr wrap="square" rtlCol="0">
              <a:spAutoFit/>
            </a:bodyPr>
            <a:lstStyle/>
            <a:p>
              <a:r>
                <a:rPr lang="en-US" altLang="zh-CN" sz="2400" b="1" dirty="0">
                  <a:solidFill>
                    <a:srgbClr val="323232"/>
                  </a:solidFill>
                  <a:effectLst>
                    <a:outerShdw blurRad="50800" dist="38100" dir="13500000" algn="br" rotWithShape="0">
                      <a:prstClr val="black">
                        <a:alpha val="40000"/>
                      </a:prstClr>
                    </a:outerShdw>
                  </a:effectLst>
                  <a:latin typeface="微软雅黑 Light" panose="020B0502040204020203" pitchFamily="34" charset="-122"/>
                  <a:ea typeface="微软雅黑 Light" panose="020B0502040204020203" pitchFamily="34" charset="-122"/>
                </a:rPr>
                <a:t>PART 3</a:t>
              </a:r>
              <a:endParaRPr lang="zh-CN" altLang="en-US" sz="2400" b="1" dirty="0">
                <a:solidFill>
                  <a:srgbClr val="323232"/>
                </a:solidFill>
                <a:effectLst>
                  <a:outerShdw blurRad="50800" dist="38100" dir="13500000" algn="br" rotWithShape="0">
                    <a:prstClr val="black">
                      <a:alpha val="40000"/>
                    </a:prstClr>
                  </a:outerShdw>
                </a:effectLst>
                <a:latin typeface="微软雅黑 Light" panose="020B0502040204020203" pitchFamily="34" charset="-122"/>
                <a:ea typeface="微软雅黑 Light" panose="020B0502040204020203" pitchFamily="34" charset="-122"/>
              </a:endParaRPr>
            </a:p>
          </p:txBody>
        </p:sp>
        <p:sp>
          <p:nvSpPr>
            <p:cNvPr id="122" name="矩形 121">
              <a:extLst>
                <a:ext uri="{FF2B5EF4-FFF2-40B4-BE49-F238E27FC236}">
                  <a16:creationId xmlns:a16="http://schemas.microsoft.com/office/drawing/2014/main" id="{B9987D6D-8C34-4944-8ED7-4C14CC1D3B17}"/>
                </a:ext>
              </a:extLst>
            </p:cNvPr>
            <p:cNvSpPr/>
            <p:nvPr/>
          </p:nvSpPr>
          <p:spPr>
            <a:xfrm>
              <a:off x="1473047" y="3827206"/>
              <a:ext cx="1966319" cy="338554"/>
            </a:xfrm>
            <a:prstGeom prst="rect">
              <a:avLst/>
            </a:prstGeom>
          </p:spPr>
          <p:txBody>
            <a:bodyPr wrap="square">
              <a:spAutoFit/>
            </a:bodyPr>
            <a:lstStyle/>
            <a:p>
              <a:r>
                <a:rPr lang="zh-CN" altLang="en-US" sz="1600" dirty="0">
                  <a:solidFill>
                    <a:schemeClr val="tx1">
                      <a:lumMod val="65000"/>
                      <a:lumOff val="35000"/>
                    </a:schemeClr>
                  </a:solidFill>
                  <a:latin typeface="微软雅黑 Light" panose="020B0502040204020203" pitchFamily="34" charset="-122"/>
                  <a:ea typeface="微软雅黑 Light" panose="020B0502040204020203" pitchFamily="34" charset="-122"/>
                </a:rPr>
                <a:t>课题研究点和方向</a:t>
              </a:r>
            </a:p>
          </p:txBody>
        </p:sp>
      </p:grpSp>
    </p:spTree>
    <p:extLst>
      <p:ext uri="{BB962C8B-B14F-4D97-AF65-F5344CB8AC3E}">
        <p14:creationId xmlns:p14="http://schemas.microsoft.com/office/powerpoint/2010/main" val="151394626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250"/>
                                  </p:stCondLst>
                                  <p:childTnLst>
                                    <p:set>
                                      <p:cBhvr>
                                        <p:cTn id="11" dur="1" fill="hold">
                                          <p:stCondLst>
                                            <p:cond delay="0"/>
                                          </p:stCondLst>
                                        </p:cTn>
                                        <p:tgtEl>
                                          <p:spTgt spid="101"/>
                                        </p:tgtEl>
                                        <p:attrNameLst>
                                          <p:attrName>style.visibility</p:attrName>
                                        </p:attrNameLst>
                                      </p:cBhvr>
                                      <p:to>
                                        <p:strVal val="visible"/>
                                      </p:to>
                                    </p:set>
                                    <p:animEffect transition="in" filter="fade">
                                      <p:cBhvr>
                                        <p:cTn id="12" dur="500"/>
                                        <p:tgtEl>
                                          <p:spTgt spid="101"/>
                                        </p:tgtEl>
                                      </p:cBhvr>
                                    </p:animEffect>
                                    <p:anim calcmode="lin" valueType="num">
                                      <p:cBhvr>
                                        <p:cTn id="13" dur="500" fill="hold"/>
                                        <p:tgtEl>
                                          <p:spTgt spid="101"/>
                                        </p:tgtEl>
                                        <p:attrNameLst>
                                          <p:attrName>ppt_x</p:attrName>
                                        </p:attrNameLst>
                                      </p:cBhvr>
                                      <p:tavLst>
                                        <p:tav tm="0">
                                          <p:val>
                                            <p:strVal val="#ppt_x"/>
                                          </p:val>
                                        </p:tav>
                                        <p:tav tm="100000">
                                          <p:val>
                                            <p:strVal val="#ppt_x"/>
                                          </p:val>
                                        </p:tav>
                                      </p:tavLst>
                                    </p:anim>
                                    <p:anim calcmode="lin" valueType="num">
                                      <p:cBhvr>
                                        <p:cTn id="14" dur="500" fill="hold"/>
                                        <p:tgtEl>
                                          <p:spTgt spid="10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500"/>
                                  </p:stCondLst>
                                  <p:childTnLst>
                                    <p:set>
                                      <p:cBhvr>
                                        <p:cTn id="16" dur="1" fill="hold">
                                          <p:stCondLst>
                                            <p:cond delay="0"/>
                                          </p:stCondLst>
                                        </p:cTn>
                                        <p:tgtEl>
                                          <p:spTgt spid="112"/>
                                        </p:tgtEl>
                                        <p:attrNameLst>
                                          <p:attrName>style.visibility</p:attrName>
                                        </p:attrNameLst>
                                      </p:cBhvr>
                                      <p:to>
                                        <p:strVal val="visible"/>
                                      </p:to>
                                    </p:set>
                                    <p:animEffect transition="in" filter="fade">
                                      <p:cBhvr>
                                        <p:cTn id="17" dur="500"/>
                                        <p:tgtEl>
                                          <p:spTgt spid="112"/>
                                        </p:tgtEl>
                                      </p:cBhvr>
                                    </p:animEffect>
                                    <p:anim calcmode="lin" valueType="num">
                                      <p:cBhvr>
                                        <p:cTn id="18" dur="500" fill="hold"/>
                                        <p:tgtEl>
                                          <p:spTgt spid="112"/>
                                        </p:tgtEl>
                                        <p:attrNameLst>
                                          <p:attrName>ppt_x</p:attrName>
                                        </p:attrNameLst>
                                      </p:cBhvr>
                                      <p:tavLst>
                                        <p:tav tm="0">
                                          <p:val>
                                            <p:strVal val="#ppt_x"/>
                                          </p:val>
                                        </p:tav>
                                        <p:tav tm="100000">
                                          <p:val>
                                            <p:strVal val="#ppt_x"/>
                                          </p:val>
                                        </p:tav>
                                      </p:tavLst>
                                    </p:anim>
                                    <p:anim calcmode="lin" valueType="num">
                                      <p:cBhvr>
                                        <p:cTn id="19" dur="500" fill="hold"/>
                                        <p:tgtEl>
                                          <p:spTgt spid="1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组合 82">
            <a:extLst>
              <a:ext uri="{FF2B5EF4-FFF2-40B4-BE49-F238E27FC236}">
                <a16:creationId xmlns:a16="http://schemas.microsoft.com/office/drawing/2014/main" id="{E6948796-0A1C-41C2-872E-8C53B3B7C0CE}"/>
              </a:ext>
            </a:extLst>
          </p:cNvPr>
          <p:cNvGrpSpPr/>
          <p:nvPr/>
        </p:nvGrpSpPr>
        <p:grpSpPr>
          <a:xfrm>
            <a:off x="-3679084" y="-4944496"/>
            <a:ext cx="16747384" cy="16747384"/>
            <a:chOff x="-3078555" y="-4343967"/>
            <a:chExt cx="15546326" cy="15546326"/>
          </a:xfrm>
        </p:grpSpPr>
        <p:sp>
          <p:nvSpPr>
            <p:cNvPr id="61" name="椭圆 60">
              <a:extLst>
                <a:ext uri="{FF2B5EF4-FFF2-40B4-BE49-F238E27FC236}">
                  <a16:creationId xmlns:a16="http://schemas.microsoft.com/office/drawing/2014/main" id="{CF3D4B00-07C3-4C9A-835C-34DA9F7858F5}"/>
                </a:ext>
              </a:extLst>
            </p:cNvPr>
            <p:cNvSpPr/>
            <p:nvPr/>
          </p:nvSpPr>
          <p:spPr>
            <a:xfrm>
              <a:off x="-3078555" y="-4343967"/>
              <a:ext cx="15546326" cy="15546326"/>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a:extLst>
                <a:ext uri="{FF2B5EF4-FFF2-40B4-BE49-F238E27FC236}">
                  <a16:creationId xmlns:a16="http://schemas.microsoft.com/office/drawing/2014/main" id="{B4EEF849-060A-476D-B6A9-5193A4FA06B5}"/>
                </a:ext>
              </a:extLst>
            </p:cNvPr>
            <p:cNvSpPr/>
            <p:nvPr/>
          </p:nvSpPr>
          <p:spPr>
            <a:xfrm>
              <a:off x="-2744764" y="-4010177"/>
              <a:ext cx="14878745" cy="14878745"/>
            </a:xfrm>
            <a:prstGeom prst="ellipse">
              <a:avLst/>
            </a:prstGeom>
            <a:noFill/>
            <a:ln w="12700" cap="flat" cmpd="sng" algn="ctr">
              <a:solidFill>
                <a:schemeClr val="bg1">
                  <a:lumMod val="66667"/>
                  <a:alpha val="9523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4" name="椭圆 63">
              <a:extLst>
                <a:ext uri="{FF2B5EF4-FFF2-40B4-BE49-F238E27FC236}">
                  <a16:creationId xmlns:a16="http://schemas.microsoft.com/office/drawing/2014/main" id="{3471A7E3-8BC3-40BF-B402-21CF80C64A61}"/>
                </a:ext>
              </a:extLst>
            </p:cNvPr>
            <p:cNvSpPr/>
            <p:nvPr/>
          </p:nvSpPr>
          <p:spPr>
            <a:xfrm>
              <a:off x="-2410974" y="-3676386"/>
              <a:ext cx="14211164" cy="14211164"/>
            </a:xfrm>
            <a:prstGeom prst="ellipse">
              <a:avLst/>
            </a:prstGeom>
            <a:noFill/>
            <a:ln w="12700" cap="flat" cmpd="sng" algn="ctr">
              <a:solidFill>
                <a:schemeClr val="bg1">
                  <a:lumMod val="68333"/>
                  <a:alpha val="9047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5" name="椭圆 64">
              <a:extLst>
                <a:ext uri="{FF2B5EF4-FFF2-40B4-BE49-F238E27FC236}">
                  <a16:creationId xmlns:a16="http://schemas.microsoft.com/office/drawing/2014/main" id="{E65CFFF5-2DCD-4378-A2CB-75499928B6F8}"/>
                </a:ext>
              </a:extLst>
            </p:cNvPr>
            <p:cNvSpPr/>
            <p:nvPr/>
          </p:nvSpPr>
          <p:spPr>
            <a:xfrm>
              <a:off x="-2077183" y="-3342596"/>
              <a:ext cx="13543583" cy="13543583"/>
            </a:xfrm>
            <a:prstGeom prst="ellipse">
              <a:avLst/>
            </a:prstGeom>
            <a:noFill/>
            <a:ln w="12700" cap="flat" cmpd="sng" algn="ctr">
              <a:solidFill>
                <a:schemeClr val="bg1">
                  <a:lumMod val="70000"/>
                  <a:alpha val="8571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6" name="椭圆 65">
              <a:extLst>
                <a:ext uri="{FF2B5EF4-FFF2-40B4-BE49-F238E27FC236}">
                  <a16:creationId xmlns:a16="http://schemas.microsoft.com/office/drawing/2014/main" id="{29375957-604D-4A56-8948-39996A350874}"/>
                </a:ext>
              </a:extLst>
            </p:cNvPr>
            <p:cNvSpPr/>
            <p:nvPr/>
          </p:nvSpPr>
          <p:spPr>
            <a:xfrm>
              <a:off x="-1743393" y="-3008805"/>
              <a:ext cx="12876002" cy="12876002"/>
            </a:xfrm>
            <a:prstGeom prst="ellipse">
              <a:avLst/>
            </a:prstGeom>
            <a:noFill/>
            <a:ln w="12700" cap="flat" cmpd="sng" algn="ctr">
              <a:solidFill>
                <a:schemeClr val="bg1">
                  <a:lumMod val="71667"/>
                  <a:alpha val="8095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7" name="椭圆 66">
              <a:extLst>
                <a:ext uri="{FF2B5EF4-FFF2-40B4-BE49-F238E27FC236}">
                  <a16:creationId xmlns:a16="http://schemas.microsoft.com/office/drawing/2014/main" id="{5889A39E-EAEF-4D4B-8C3E-E1AEE5FA136E}"/>
                </a:ext>
              </a:extLst>
            </p:cNvPr>
            <p:cNvSpPr/>
            <p:nvPr/>
          </p:nvSpPr>
          <p:spPr>
            <a:xfrm>
              <a:off x="-1409603" y="-2675015"/>
              <a:ext cx="12208421" cy="12208421"/>
            </a:xfrm>
            <a:prstGeom prst="ellipse">
              <a:avLst/>
            </a:prstGeom>
            <a:noFill/>
            <a:ln w="12700" cap="flat" cmpd="sng" algn="ctr">
              <a:solidFill>
                <a:schemeClr val="bg1">
                  <a:lumMod val="73333"/>
                  <a:alpha val="7619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8" name="椭圆 67">
              <a:extLst>
                <a:ext uri="{FF2B5EF4-FFF2-40B4-BE49-F238E27FC236}">
                  <a16:creationId xmlns:a16="http://schemas.microsoft.com/office/drawing/2014/main" id="{A431E61E-9B15-4B4F-90EF-08AC452F20B1}"/>
                </a:ext>
              </a:extLst>
            </p:cNvPr>
            <p:cNvSpPr/>
            <p:nvPr/>
          </p:nvSpPr>
          <p:spPr>
            <a:xfrm>
              <a:off x="-1075812" y="-2341224"/>
              <a:ext cx="11540840" cy="11540840"/>
            </a:xfrm>
            <a:prstGeom prst="ellipse">
              <a:avLst/>
            </a:prstGeom>
            <a:noFill/>
            <a:ln w="12700" cap="flat" cmpd="sng" algn="ctr">
              <a:solidFill>
                <a:schemeClr val="bg1">
                  <a:lumMod val="75000"/>
                  <a:alpha val="7142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9" name="椭圆 68">
              <a:extLst>
                <a:ext uri="{FF2B5EF4-FFF2-40B4-BE49-F238E27FC236}">
                  <a16:creationId xmlns:a16="http://schemas.microsoft.com/office/drawing/2014/main" id="{B4A556A9-288E-4ADA-92F2-3238CAE80CDB}"/>
                </a:ext>
              </a:extLst>
            </p:cNvPr>
            <p:cNvSpPr/>
            <p:nvPr/>
          </p:nvSpPr>
          <p:spPr>
            <a:xfrm>
              <a:off x="-742022" y="-2007434"/>
              <a:ext cx="10873259" cy="10873259"/>
            </a:xfrm>
            <a:prstGeom prst="ellipse">
              <a:avLst/>
            </a:prstGeom>
            <a:noFill/>
            <a:ln w="12700" cap="flat" cmpd="sng" algn="ctr">
              <a:solidFill>
                <a:schemeClr val="bg1">
                  <a:lumMod val="76667"/>
                  <a:alpha val="6666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0" name="椭圆 69">
              <a:extLst>
                <a:ext uri="{FF2B5EF4-FFF2-40B4-BE49-F238E27FC236}">
                  <a16:creationId xmlns:a16="http://schemas.microsoft.com/office/drawing/2014/main" id="{AADA89CC-15CB-4F01-AC90-4AB23406F7D7}"/>
                </a:ext>
              </a:extLst>
            </p:cNvPr>
            <p:cNvSpPr/>
            <p:nvPr/>
          </p:nvSpPr>
          <p:spPr>
            <a:xfrm>
              <a:off x="-408231" y="-1673643"/>
              <a:ext cx="10205678" cy="10205678"/>
            </a:xfrm>
            <a:prstGeom prst="ellipse">
              <a:avLst/>
            </a:prstGeom>
            <a:noFill/>
            <a:ln w="12700" cap="flat" cmpd="sng" algn="ctr">
              <a:solidFill>
                <a:schemeClr val="bg1">
                  <a:lumMod val="78333"/>
                  <a:alpha val="6190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1" name="椭圆 70">
              <a:extLst>
                <a:ext uri="{FF2B5EF4-FFF2-40B4-BE49-F238E27FC236}">
                  <a16:creationId xmlns:a16="http://schemas.microsoft.com/office/drawing/2014/main" id="{BFD68403-3A57-4A24-ACF1-E7EA421613AC}"/>
                </a:ext>
              </a:extLst>
            </p:cNvPr>
            <p:cNvSpPr/>
            <p:nvPr/>
          </p:nvSpPr>
          <p:spPr>
            <a:xfrm>
              <a:off x="-74441" y="-1339853"/>
              <a:ext cx="9538097" cy="9538097"/>
            </a:xfrm>
            <a:prstGeom prst="ellipse">
              <a:avLst/>
            </a:prstGeom>
            <a:noFill/>
            <a:ln w="12700" cap="flat" cmpd="sng" algn="ctr">
              <a:solidFill>
                <a:schemeClr val="bg1">
                  <a:lumMod val="80000"/>
                  <a:alpha val="5714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2" name="椭圆 71">
              <a:extLst>
                <a:ext uri="{FF2B5EF4-FFF2-40B4-BE49-F238E27FC236}">
                  <a16:creationId xmlns:a16="http://schemas.microsoft.com/office/drawing/2014/main" id="{CA6BD94C-2A88-41A2-AEE4-B0E492DAC0EA}"/>
                </a:ext>
              </a:extLst>
            </p:cNvPr>
            <p:cNvSpPr/>
            <p:nvPr/>
          </p:nvSpPr>
          <p:spPr>
            <a:xfrm>
              <a:off x="259350" y="-1006062"/>
              <a:ext cx="8870516" cy="8870516"/>
            </a:xfrm>
            <a:prstGeom prst="ellipse">
              <a:avLst/>
            </a:prstGeom>
            <a:noFill/>
            <a:ln w="12700" cap="flat" cmpd="sng" algn="ctr">
              <a:solidFill>
                <a:schemeClr val="bg1">
                  <a:lumMod val="81667"/>
                  <a:alpha val="5238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3" name="椭圆 72">
              <a:extLst>
                <a:ext uri="{FF2B5EF4-FFF2-40B4-BE49-F238E27FC236}">
                  <a16:creationId xmlns:a16="http://schemas.microsoft.com/office/drawing/2014/main" id="{ECE08CB3-02E1-4F14-BAB2-B719D34CD7F2}"/>
                </a:ext>
              </a:extLst>
            </p:cNvPr>
            <p:cNvSpPr/>
            <p:nvPr/>
          </p:nvSpPr>
          <p:spPr>
            <a:xfrm>
              <a:off x="593140" y="-672272"/>
              <a:ext cx="8202935" cy="8202935"/>
            </a:xfrm>
            <a:prstGeom prst="ellipse">
              <a:avLst/>
            </a:prstGeom>
            <a:noFill/>
            <a:ln w="12700" cap="flat" cmpd="sng" algn="ctr">
              <a:solidFill>
                <a:schemeClr val="bg1">
                  <a:lumMod val="83333"/>
                  <a:alpha val="4761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4" name="椭圆 73">
              <a:extLst>
                <a:ext uri="{FF2B5EF4-FFF2-40B4-BE49-F238E27FC236}">
                  <a16:creationId xmlns:a16="http://schemas.microsoft.com/office/drawing/2014/main" id="{2EA68AF0-ABB6-489F-A58B-9651AB8CB241}"/>
                </a:ext>
              </a:extLst>
            </p:cNvPr>
            <p:cNvSpPr/>
            <p:nvPr/>
          </p:nvSpPr>
          <p:spPr>
            <a:xfrm>
              <a:off x="926931" y="-338481"/>
              <a:ext cx="7535354" cy="7535354"/>
            </a:xfrm>
            <a:prstGeom prst="ellipse">
              <a:avLst/>
            </a:prstGeom>
            <a:noFill/>
            <a:ln w="12700" cap="flat" cmpd="sng" algn="ctr">
              <a:solidFill>
                <a:schemeClr val="bg1">
                  <a:lumMod val="85000"/>
                  <a:alpha val="4285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5" name="椭圆 74">
              <a:extLst>
                <a:ext uri="{FF2B5EF4-FFF2-40B4-BE49-F238E27FC236}">
                  <a16:creationId xmlns:a16="http://schemas.microsoft.com/office/drawing/2014/main" id="{2FC29EDA-752F-4112-915D-196DE65B9455}"/>
                </a:ext>
              </a:extLst>
            </p:cNvPr>
            <p:cNvSpPr/>
            <p:nvPr/>
          </p:nvSpPr>
          <p:spPr>
            <a:xfrm>
              <a:off x="1260721" y="-4691"/>
              <a:ext cx="6867773" cy="6867773"/>
            </a:xfrm>
            <a:prstGeom prst="ellipse">
              <a:avLst/>
            </a:prstGeom>
            <a:noFill/>
            <a:ln w="12700" cap="flat" cmpd="sng" algn="ctr">
              <a:solidFill>
                <a:schemeClr val="bg1">
                  <a:lumMod val="86667"/>
                  <a:alpha val="3809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6" name="椭圆 75">
              <a:extLst>
                <a:ext uri="{FF2B5EF4-FFF2-40B4-BE49-F238E27FC236}">
                  <a16:creationId xmlns:a16="http://schemas.microsoft.com/office/drawing/2014/main" id="{577FB308-4050-48D6-90A7-4AB5ACDA9D72}"/>
                </a:ext>
              </a:extLst>
            </p:cNvPr>
            <p:cNvSpPr/>
            <p:nvPr/>
          </p:nvSpPr>
          <p:spPr>
            <a:xfrm>
              <a:off x="1594512" y="329100"/>
              <a:ext cx="6200192" cy="6200192"/>
            </a:xfrm>
            <a:prstGeom prst="ellipse">
              <a:avLst/>
            </a:prstGeom>
            <a:noFill/>
            <a:ln w="12700" cap="flat" cmpd="sng" algn="ctr">
              <a:solidFill>
                <a:schemeClr val="bg1">
                  <a:lumMod val="88333"/>
                  <a:alpha val="3333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7" name="椭圆 76">
              <a:extLst>
                <a:ext uri="{FF2B5EF4-FFF2-40B4-BE49-F238E27FC236}">
                  <a16:creationId xmlns:a16="http://schemas.microsoft.com/office/drawing/2014/main" id="{D49FD28E-A1A5-43BD-AD85-04EAFEF21B0F}"/>
                </a:ext>
              </a:extLst>
            </p:cNvPr>
            <p:cNvSpPr/>
            <p:nvPr/>
          </p:nvSpPr>
          <p:spPr>
            <a:xfrm>
              <a:off x="1928302" y="662890"/>
              <a:ext cx="5532612" cy="5532612"/>
            </a:xfrm>
            <a:prstGeom prst="ellipse">
              <a:avLst/>
            </a:prstGeom>
            <a:noFill/>
            <a:ln w="12700" cap="flat" cmpd="sng" algn="ctr">
              <a:solidFill>
                <a:schemeClr val="bg1">
                  <a:lumMod val="90000"/>
                  <a:alpha val="2857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8" name="椭圆 77">
              <a:extLst>
                <a:ext uri="{FF2B5EF4-FFF2-40B4-BE49-F238E27FC236}">
                  <a16:creationId xmlns:a16="http://schemas.microsoft.com/office/drawing/2014/main" id="{3BCD2058-1A2E-489E-BB06-50CA57966912}"/>
                </a:ext>
              </a:extLst>
            </p:cNvPr>
            <p:cNvSpPr/>
            <p:nvPr/>
          </p:nvSpPr>
          <p:spPr>
            <a:xfrm>
              <a:off x="2262093" y="996681"/>
              <a:ext cx="4865031" cy="4865031"/>
            </a:xfrm>
            <a:prstGeom prst="ellipse">
              <a:avLst/>
            </a:prstGeom>
            <a:noFill/>
            <a:ln w="12700" cap="flat" cmpd="sng" algn="ctr">
              <a:solidFill>
                <a:schemeClr val="bg1">
                  <a:lumMod val="91667"/>
                  <a:alpha val="2381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9" name="椭圆 78">
              <a:extLst>
                <a:ext uri="{FF2B5EF4-FFF2-40B4-BE49-F238E27FC236}">
                  <a16:creationId xmlns:a16="http://schemas.microsoft.com/office/drawing/2014/main" id="{A79C10EC-5B90-493B-83F0-47929D9C6CC3}"/>
                </a:ext>
              </a:extLst>
            </p:cNvPr>
            <p:cNvSpPr/>
            <p:nvPr/>
          </p:nvSpPr>
          <p:spPr>
            <a:xfrm>
              <a:off x="2595883" y="1330471"/>
              <a:ext cx="4197450" cy="4197450"/>
            </a:xfrm>
            <a:prstGeom prst="ellipse">
              <a:avLst/>
            </a:prstGeom>
            <a:noFill/>
            <a:ln w="12700" cap="flat" cmpd="sng" algn="ctr">
              <a:solidFill>
                <a:schemeClr val="bg1">
                  <a:lumMod val="93333"/>
                  <a:alpha val="1904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0" name="椭圆 79">
              <a:extLst>
                <a:ext uri="{FF2B5EF4-FFF2-40B4-BE49-F238E27FC236}">
                  <a16:creationId xmlns:a16="http://schemas.microsoft.com/office/drawing/2014/main" id="{7A4A6D6F-17F0-4E4E-9CA5-A2B690A0B36B}"/>
                </a:ext>
              </a:extLst>
            </p:cNvPr>
            <p:cNvSpPr/>
            <p:nvPr/>
          </p:nvSpPr>
          <p:spPr>
            <a:xfrm>
              <a:off x="2929674" y="1664262"/>
              <a:ext cx="3529869" cy="3529869"/>
            </a:xfrm>
            <a:prstGeom prst="ellipse">
              <a:avLst/>
            </a:prstGeom>
            <a:noFill/>
            <a:ln w="12700" cap="flat" cmpd="sng" algn="ctr">
              <a:solidFill>
                <a:schemeClr val="bg1">
                  <a:lumMod val="95000"/>
                  <a:alpha val="1428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1" name="椭圆 80">
              <a:extLst>
                <a:ext uri="{FF2B5EF4-FFF2-40B4-BE49-F238E27FC236}">
                  <a16:creationId xmlns:a16="http://schemas.microsoft.com/office/drawing/2014/main" id="{F852896F-BDFA-4055-A304-C613713EAEE6}"/>
                </a:ext>
              </a:extLst>
            </p:cNvPr>
            <p:cNvSpPr/>
            <p:nvPr/>
          </p:nvSpPr>
          <p:spPr>
            <a:xfrm>
              <a:off x="3263464" y="1998052"/>
              <a:ext cx="2862288" cy="2862288"/>
            </a:xfrm>
            <a:prstGeom prst="ellipse">
              <a:avLst/>
            </a:prstGeom>
            <a:noFill/>
            <a:ln w="12700" cap="flat" cmpd="sng" algn="ctr">
              <a:solidFill>
                <a:schemeClr val="bg1">
                  <a:lumMod val="96667"/>
                  <a:alpha val="952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2" name="椭圆 81">
              <a:extLst>
                <a:ext uri="{FF2B5EF4-FFF2-40B4-BE49-F238E27FC236}">
                  <a16:creationId xmlns:a16="http://schemas.microsoft.com/office/drawing/2014/main" id="{6BC764F0-11B3-4C5A-B981-AD7D4F747F57}"/>
                </a:ext>
              </a:extLst>
            </p:cNvPr>
            <p:cNvSpPr/>
            <p:nvPr/>
          </p:nvSpPr>
          <p:spPr>
            <a:xfrm>
              <a:off x="3597254" y="2331843"/>
              <a:ext cx="2194707" cy="2194707"/>
            </a:xfrm>
            <a:prstGeom prst="ellipse">
              <a:avLst/>
            </a:prstGeom>
            <a:noFill/>
            <a:ln w="12700" cap="flat" cmpd="sng" algn="ctr">
              <a:solidFill>
                <a:schemeClr val="bg1">
                  <a:lumMod val="98333"/>
                  <a:alpha val="476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2" name="椭圆 61">
              <a:extLst>
                <a:ext uri="{FF2B5EF4-FFF2-40B4-BE49-F238E27FC236}">
                  <a16:creationId xmlns:a16="http://schemas.microsoft.com/office/drawing/2014/main" id="{10C562C0-23A0-4655-9ECA-47229768405C}"/>
                </a:ext>
              </a:extLst>
            </p:cNvPr>
            <p:cNvSpPr/>
            <p:nvPr/>
          </p:nvSpPr>
          <p:spPr>
            <a:xfrm flipH="1">
              <a:off x="3931045" y="2665633"/>
              <a:ext cx="1527126" cy="1527126"/>
            </a:xfrm>
            <a:prstGeom prst="ellipse">
              <a:avLst/>
            </a:prstGeom>
            <a:noFill/>
            <a:ln>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8" name="组合 57">
            <a:extLst>
              <a:ext uri="{FF2B5EF4-FFF2-40B4-BE49-F238E27FC236}">
                <a16:creationId xmlns:a16="http://schemas.microsoft.com/office/drawing/2014/main" id="{6479E941-91E6-4E19-BF12-0C1E7F5B4E9C}"/>
              </a:ext>
            </a:extLst>
          </p:cNvPr>
          <p:cNvGrpSpPr/>
          <p:nvPr/>
        </p:nvGrpSpPr>
        <p:grpSpPr>
          <a:xfrm>
            <a:off x="3511550" y="2057221"/>
            <a:ext cx="2481512" cy="1336764"/>
            <a:chOff x="3511550" y="2228671"/>
            <a:chExt cx="2481512" cy="1336764"/>
          </a:xfrm>
        </p:grpSpPr>
        <p:sp>
          <p:nvSpPr>
            <p:cNvPr id="3" name="文本框 2">
              <a:extLst>
                <a:ext uri="{FF2B5EF4-FFF2-40B4-BE49-F238E27FC236}">
                  <a16:creationId xmlns:a16="http://schemas.microsoft.com/office/drawing/2014/main" id="{A7FBCDB5-9DA2-45EC-B303-9DC9142AC936}"/>
                </a:ext>
              </a:extLst>
            </p:cNvPr>
            <p:cNvSpPr txBox="1"/>
            <p:nvPr/>
          </p:nvSpPr>
          <p:spPr>
            <a:xfrm>
              <a:off x="3702050" y="2365106"/>
              <a:ext cx="2291012" cy="1200329"/>
            </a:xfrm>
            <a:prstGeom prst="rect">
              <a:avLst/>
            </a:prstGeom>
            <a:noFill/>
          </p:spPr>
          <p:txBody>
            <a:bodyPr wrap="none" rtlCol="0">
              <a:spAutoFit/>
            </a:bodyPr>
            <a:lstStyle/>
            <a:p>
              <a:r>
                <a:rPr lang="en-US" altLang="zh-CN" sz="7200" dirty="0">
                  <a:solidFill>
                    <a:schemeClr val="bg1"/>
                  </a:solidFill>
                  <a:latin typeface="微软雅黑 Light" panose="020B0502040204020203" pitchFamily="34" charset="-122"/>
                  <a:ea typeface="微软雅黑 Light" panose="020B0502040204020203" pitchFamily="34" charset="-122"/>
                </a:rPr>
                <a:t>PART</a:t>
              </a:r>
              <a:endParaRPr lang="zh-CN" altLang="en-US" sz="7200" dirty="0">
                <a:solidFill>
                  <a:schemeClr val="bg1"/>
                </a:solidFill>
                <a:latin typeface="微软雅黑 Light" panose="020B0502040204020203" pitchFamily="34" charset="-122"/>
                <a:ea typeface="微软雅黑 Light" panose="020B0502040204020203" pitchFamily="34" charset="-122"/>
              </a:endParaRPr>
            </a:p>
          </p:txBody>
        </p:sp>
        <p:sp>
          <p:nvSpPr>
            <p:cNvPr id="35" name="文本框 34">
              <a:extLst>
                <a:ext uri="{FF2B5EF4-FFF2-40B4-BE49-F238E27FC236}">
                  <a16:creationId xmlns:a16="http://schemas.microsoft.com/office/drawing/2014/main" id="{53B29870-BBD4-457A-878D-29572CFA924B}"/>
                </a:ext>
              </a:extLst>
            </p:cNvPr>
            <p:cNvSpPr txBox="1"/>
            <p:nvPr/>
          </p:nvSpPr>
          <p:spPr>
            <a:xfrm>
              <a:off x="3684732" y="2352703"/>
              <a:ext cx="2291012" cy="1200329"/>
            </a:xfrm>
            <a:prstGeom prst="rect">
              <a:avLst/>
            </a:prstGeom>
            <a:noFill/>
            <a:effectLst/>
          </p:spPr>
          <p:txBody>
            <a:bodyPr wrap="none" rtlCol="0">
              <a:spAutoFit/>
            </a:bodyPr>
            <a:lstStyle/>
            <a:p>
              <a:r>
                <a:rPr lang="en-US" altLang="zh-CN" sz="7200" dirty="0">
                  <a:solidFill>
                    <a:schemeClr val="bg1">
                      <a:lumMod val="97727"/>
                    </a:schemeClr>
                  </a:solidFill>
                  <a:latin typeface="微软雅黑 Light" panose="020B0502040204020203" pitchFamily="34" charset="-122"/>
                  <a:ea typeface="微软雅黑 Light" panose="020B0502040204020203" pitchFamily="34" charset="-122"/>
                </a:rPr>
                <a:t>PART</a:t>
              </a:r>
              <a:endParaRPr lang="zh-CN" altLang="en-US" sz="7200" dirty="0">
                <a:solidFill>
                  <a:schemeClr val="bg1">
                    <a:lumMod val="97727"/>
                  </a:schemeClr>
                </a:solidFill>
                <a:latin typeface="微软雅黑 Light" panose="020B0502040204020203" pitchFamily="34" charset="-122"/>
                <a:ea typeface="微软雅黑 Light" panose="020B0502040204020203" pitchFamily="34" charset="-122"/>
              </a:endParaRPr>
            </a:p>
          </p:txBody>
        </p:sp>
        <p:sp>
          <p:nvSpPr>
            <p:cNvPr id="36" name="文本框 35">
              <a:extLst>
                <a:ext uri="{FF2B5EF4-FFF2-40B4-BE49-F238E27FC236}">
                  <a16:creationId xmlns:a16="http://schemas.microsoft.com/office/drawing/2014/main" id="{883F239C-E290-425D-90DD-28C4929F9A40}"/>
                </a:ext>
              </a:extLst>
            </p:cNvPr>
            <p:cNvSpPr txBox="1"/>
            <p:nvPr/>
          </p:nvSpPr>
          <p:spPr>
            <a:xfrm>
              <a:off x="3667414" y="2340300"/>
              <a:ext cx="2291012" cy="1200329"/>
            </a:xfrm>
            <a:prstGeom prst="rect">
              <a:avLst/>
            </a:prstGeom>
            <a:noFill/>
            <a:effectLst/>
          </p:spPr>
          <p:txBody>
            <a:bodyPr wrap="none" rtlCol="0">
              <a:spAutoFit/>
            </a:bodyPr>
            <a:lstStyle/>
            <a:p>
              <a:r>
                <a:rPr lang="en-US" altLang="zh-CN" sz="7200" dirty="0">
                  <a:solidFill>
                    <a:schemeClr val="bg1">
                      <a:lumMod val="95455"/>
                    </a:schemeClr>
                  </a:solidFill>
                  <a:latin typeface="微软雅黑 Light" panose="020B0502040204020203" pitchFamily="34" charset="-122"/>
                  <a:ea typeface="微软雅黑 Light" panose="020B0502040204020203" pitchFamily="34" charset="-122"/>
                </a:rPr>
                <a:t>PART</a:t>
              </a:r>
              <a:endParaRPr lang="zh-CN" altLang="en-US" sz="7200" dirty="0">
                <a:solidFill>
                  <a:schemeClr val="bg1">
                    <a:lumMod val="95455"/>
                  </a:schemeClr>
                </a:solidFill>
                <a:latin typeface="微软雅黑 Light" panose="020B0502040204020203" pitchFamily="34" charset="-122"/>
                <a:ea typeface="微软雅黑 Light" panose="020B0502040204020203" pitchFamily="34" charset="-122"/>
              </a:endParaRPr>
            </a:p>
          </p:txBody>
        </p:sp>
        <p:sp>
          <p:nvSpPr>
            <p:cNvPr id="37" name="文本框 36">
              <a:extLst>
                <a:ext uri="{FF2B5EF4-FFF2-40B4-BE49-F238E27FC236}">
                  <a16:creationId xmlns:a16="http://schemas.microsoft.com/office/drawing/2014/main" id="{125A006D-AD5D-4EE8-A140-52ED55B6C6FA}"/>
                </a:ext>
              </a:extLst>
            </p:cNvPr>
            <p:cNvSpPr txBox="1"/>
            <p:nvPr/>
          </p:nvSpPr>
          <p:spPr>
            <a:xfrm>
              <a:off x="3650095" y="2327897"/>
              <a:ext cx="2291012" cy="1200329"/>
            </a:xfrm>
            <a:prstGeom prst="rect">
              <a:avLst/>
            </a:prstGeom>
            <a:noFill/>
            <a:effectLst/>
          </p:spPr>
          <p:txBody>
            <a:bodyPr wrap="none" rtlCol="0">
              <a:spAutoFit/>
            </a:bodyPr>
            <a:lstStyle/>
            <a:p>
              <a:r>
                <a:rPr lang="en-US" altLang="zh-CN" sz="7200" dirty="0">
                  <a:solidFill>
                    <a:schemeClr val="bg1">
                      <a:lumMod val="93182"/>
                    </a:schemeClr>
                  </a:solidFill>
                  <a:latin typeface="微软雅黑 Light" panose="020B0502040204020203" pitchFamily="34" charset="-122"/>
                  <a:ea typeface="微软雅黑 Light" panose="020B0502040204020203" pitchFamily="34" charset="-122"/>
                </a:rPr>
                <a:t>PART</a:t>
              </a:r>
              <a:endParaRPr lang="zh-CN" altLang="en-US" sz="7200" dirty="0">
                <a:solidFill>
                  <a:schemeClr val="bg1">
                    <a:lumMod val="93182"/>
                  </a:schemeClr>
                </a:solidFill>
                <a:latin typeface="微软雅黑 Light" panose="020B0502040204020203" pitchFamily="34" charset="-122"/>
                <a:ea typeface="微软雅黑 Light" panose="020B0502040204020203" pitchFamily="34" charset="-122"/>
              </a:endParaRPr>
            </a:p>
          </p:txBody>
        </p:sp>
        <p:sp>
          <p:nvSpPr>
            <p:cNvPr id="38" name="文本框 37">
              <a:extLst>
                <a:ext uri="{FF2B5EF4-FFF2-40B4-BE49-F238E27FC236}">
                  <a16:creationId xmlns:a16="http://schemas.microsoft.com/office/drawing/2014/main" id="{E396346D-F235-47A3-B409-971586EA80AF}"/>
                </a:ext>
              </a:extLst>
            </p:cNvPr>
            <p:cNvSpPr txBox="1"/>
            <p:nvPr/>
          </p:nvSpPr>
          <p:spPr>
            <a:xfrm>
              <a:off x="3632777" y="2315493"/>
              <a:ext cx="2291012" cy="1200329"/>
            </a:xfrm>
            <a:prstGeom prst="rect">
              <a:avLst/>
            </a:prstGeom>
            <a:noFill/>
            <a:effectLst/>
          </p:spPr>
          <p:txBody>
            <a:bodyPr wrap="none" rtlCol="0">
              <a:spAutoFit/>
            </a:bodyPr>
            <a:lstStyle/>
            <a:p>
              <a:r>
                <a:rPr lang="en-US" altLang="zh-CN" sz="7200" dirty="0">
                  <a:solidFill>
                    <a:schemeClr val="bg1">
                      <a:lumMod val="90909"/>
                    </a:schemeClr>
                  </a:solidFill>
                  <a:latin typeface="微软雅黑 Light" panose="020B0502040204020203" pitchFamily="34" charset="-122"/>
                  <a:ea typeface="微软雅黑 Light" panose="020B0502040204020203" pitchFamily="34" charset="-122"/>
                </a:rPr>
                <a:t>PART</a:t>
              </a:r>
              <a:endParaRPr lang="zh-CN" altLang="en-US" sz="7200" dirty="0">
                <a:solidFill>
                  <a:schemeClr val="bg1">
                    <a:lumMod val="90909"/>
                  </a:schemeClr>
                </a:solidFill>
                <a:latin typeface="微软雅黑 Light" panose="020B0502040204020203" pitchFamily="34" charset="-122"/>
                <a:ea typeface="微软雅黑 Light" panose="020B0502040204020203" pitchFamily="34" charset="-122"/>
              </a:endParaRPr>
            </a:p>
          </p:txBody>
        </p:sp>
        <p:sp>
          <p:nvSpPr>
            <p:cNvPr id="39" name="文本框 38">
              <a:extLst>
                <a:ext uri="{FF2B5EF4-FFF2-40B4-BE49-F238E27FC236}">
                  <a16:creationId xmlns:a16="http://schemas.microsoft.com/office/drawing/2014/main" id="{F56D103D-0DF0-4423-93A0-92E4B660CF73}"/>
                </a:ext>
              </a:extLst>
            </p:cNvPr>
            <p:cNvSpPr txBox="1"/>
            <p:nvPr/>
          </p:nvSpPr>
          <p:spPr>
            <a:xfrm>
              <a:off x="3615459" y="2303090"/>
              <a:ext cx="2291012" cy="1200329"/>
            </a:xfrm>
            <a:prstGeom prst="rect">
              <a:avLst/>
            </a:prstGeom>
            <a:noFill/>
            <a:effectLst/>
          </p:spPr>
          <p:txBody>
            <a:bodyPr wrap="none" rtlCol="0">
              <a:spAutoFit/>
            </a:bodyPr>
            <a:lstStyle/>
            <a:p>
              <a:r>
                <a:rPr lang="en-US" altLang="zh-CN" sz="7200" dirty="0">
                  <a:solidFill>
                    <a:schemeClr val="bg1">
                      <a:lumMod val="88636"/>
                    </a:schemeClr>
                  </a:solidFill>
                  <a:latin typeface="微软雅黑 Light" panose="020B0502040204020203" pitchFamily="34" charset="-122"/>
                  <a:ea typeface="微软雅黑 Light" panose="020B0502040204020203" pitchFamily="34" charset="-122"/>
                </a:rPr>
                <a:t>PART</a:t>
              </a:r>
              <a:endParaRPr lang="zh-CN" altLang="en-US" sz="7200" dirty="0">
                <a:solidFill>
                  <a:schemeClr val="bg1">
                    <a:lumMod val="88636"/>
                  </a:schemeClr>
                </a:solidFill>
                <a:latin typeface="微软雅黑 Light" panose="020B0502040204020203" pitchFamily="34" charset="-122"/>
                <a:ea typeface="微软雅黑 Light" panose="020B0502040204020203" pitchFamily="34" charset="-122"/>
              </a:endParaRPr>
            </a:p>
          </p:txBody>
        </p:sp>
        <p:sp>
          <p:nvSpPr>
            <p:cNvPr id="40" name="文本框 39">
              <a:extLst>
                <a:ext uri="{FF2B5EF4-FFF2-40B4-BE49-F238E27FC236}">
                  <a16:creationId xmlns:a16="http://schemas.microsoft.com/office/drawing/2014/main" id="{DE932032-58CD-4EB3-8E04-BE2B16978470}"/>
                </a:ext>
              </a:extLst>
            </p:cNvPr>
            <p:cNvSpPr txBox="1"/>
            <p:nvPr/>
          </p:nvSpPr>
          <p:spPr>
            <a:xfrm>
              <a:off x="3598141" y="2290687"/>
              <a:ext cx="2291012" cy="1200329"/>
            </a:xfrm>
            <a:prstGeom prst="rect">
              <a:avLst/>
            </a:prstGeom>
            <a:noFill/>
            <a:effectLst/>
          </p:spPr>
          <p:txBody>
            <a:bodyPr wrap="none" rtlCol="0">
              <a:spAutoFit/>
            </a:bodyPr>
            <a:lstStyle/>
            <a:p>
              <a:r>
                <a:rPr lang="en-US" altLang="zh-CN" sz="7200" dirty="0">
                  <a:solidFill>
                    <a:schemeClr val="bg1">
                      <a:lumMod val="86364"/>
                    </a:schemeClr>
                  </a:solidFill>
                  <a:latin typeface="微软雅黑 Light" panose="020B0502040204020203" pitchFamily="34" charset="-122"/>
                  <a:ea typeface="微软雅黑 Light" panose="020B0502040204020203" pitchFamily="34" charset="-122"/>
                </a:rPr>
                <a:t>PART</a:t>
              </a:r>
              <a:endParaRPr lang="zh-CN" altLang="en-US" sz="7200" dirty="0">
                <a:solidFill>
                  <a:schemeClr val="bg1">
                    <a:lumMod val="86364"/>
                  </a:schemeClr>
                </a:solidFill>
                <a:latin typeface="微软雅黑 Light" panose="020B0502040204020203" pitchFamily="34" charset="-122"/>
                <a:ea typeface="微软雅黑 Light" panose="020B0502040204020203" pitchFamily="34" charset="-122"/>
              </a:endParaRPr>
            </a:p>
          </p:txBody>
        </p:sp>
        <p:sp>
          <p:nvSpPr>
            <p:cNvPr id="41" name="文本框 40">
              <a:extLst>
                <a:ext uri="{FF2B5EF4-FFF2-40B4-BE49-F238E27FC236}">
                  <a16:creationId xmlns:a16="http://schemas.microsoft.com/office/drawing/2014/main" id="{A381EE1D-03D4-41C9-9254-E077835E5B37}"/>
                </a:ext>
              </a:extLst>
            </p:cNvPr>
            <p:cNvSpPr txBox="1"/>
            <p:nvPr/>
          </p:nvSpPr>
          <p:spPr>
            <a:xfrm>
              <a:off x="3580823" y="2278284"/>
              <a:ext cx="2291012" cy="1200329"/>
            </a:xfrm>
            <a:prstGeom prst="rect">
              <a:avLst/>
            </a:prstGeom>
            <a:noFill/>
            <a:effectLst/>
          </p:spPr>
          <p:txBody>
            <a:bodyPr wrap="none" rtlCol="0">
              <a:spAutoFit/>
            </a:bodyPr>
            <a:lstStyle/>
            <a:p>
              <a:r>
                <a:rPr lang="en-US" altLang="zh-CN" sz="7200" dirty="0">
                  <a:solidFill>
                    <a:schemeClr val="bg1">
                      <a:lumMod val="84091"/>
                    </a:schemeClr>
                  </a:solidFill>
                  <a:latin typeface="微软雅黑 Light" panose="020B0502040204020203" pitchFamily="34" charset="-122"/>
                  <a:ea typeface="微软雅黑 Light" panose="020B0502040204020203" pitchFamily="34" charset="-122"/>
                </a:rPr>
                <a:t>PART</a:t>
              </a:r>
              <a:endParaRPr lang="zh-CN" altLang="en-US" sz="7200" dirty="0">
                <a:solidFill>
                  <a:schemeClr val="bg1">
                    <a:lumMod val="84091"/>
                  </a:schemeClr>
                </a:solidFill>
                <a:latin typeface="微软雅黑 Light" panose="020B0502040204020203" pitchFamily="34" charset="-122"/>
                <a:ea typeface="微软雅黑 Light" panose="020B0502040204020203" pitchFamily="34" charset="-122"/>
              </a:endParaRPr>
            </a:p>
          </p:txBody>
        </p:sp>
        <p:sp>
          <p:nvSpPr>
            <p:cNvPr id="42" name="文本框 41">
              <a:extLst>
                <a:ext uri="{FF2B5EF4-FFF2-40B4-BE49-F238E27FC236}">
                  <a16:creationId xmlns:a16="http://schemas.microsoft.com/office/drawing/2014/main" id="{97075893-3366-4835-8D52-020728D4D2DA}"/>
                </a:ext>
              </a:extLst>
            </p:cNvPr>
            <p:cNvSpPr txBox="1"/>
            <p:nvPr/>
          </p:nvSpPr>
          <p:spPr>
            <a:xfrm>
              <a:off x="3563505" y="2265881"/>
              <a:ext cx="2291012" cy="1200329"/>
            </a:xfrm>
            <a:prstGeom prst="rect">
              <a:avLst/>
            </a:prstGeom>
            <a:noFill/>
            <a:effectLst/>
          </p:spPr>
          <p:txBody>
            <a:bodyPr wrap="none" rtlCol="0">
              <a:spAutoFit/>
            </a:bodyPr>
            <a:lstStyle/>
            <a:p>
              <a:r>
                <a:rPr lang="en-US" altLang="zh-CN" sz="7200" dirty="0">
                  <a:solidFill>
                    <a:schemeClr val="bg1">
                      <a:lumMod val="81818"/>
                    </a:schemeClr>
                  </a:solidFill>
                  <a:latin typeface="微软雅黑 Light" panose="020B0502040204020203" pitchFamily="34" charset="-122"/>
                  <a:ea typeface="微软雅黑 Light" panose="020B0502040204020203" pitchFamily="34" charset="-122"/>
                </a:rPr>
                <a:t>PART</a:t>
              </a:r>
              <a:endParaRPr lang="zh-CN" altLang="en-US" sz="7200" dirty="0">
                <a:solidFill>
                  <a:schemeClr val="bg1">
                    <a:lumMod val="81818"/>
                  </a:schemeClr>
                </a:solidFill>
                <a:latin typeface="微软雅黑 Light" panose="020B0502040204020203" pitchFamily="34" charset="-122"/>
                <a:ea typeface="微软雅黑 Light" panose="020B0502040204020203" pitchFamily="34" charset="-122"/>
              </a:endParaRPr>
            </a:p>
          </p:txBody>
        </p:sp>
        <p:sp>
          <p:nvSpPr>
            <p:cNvPr id="43" name="文本框 42">
              <a:extLst>
                <a:ext uri="{FF2B5EF4-FFF2-40B4-BE49-F238E27FC236}">
                  <a16:creationId xmlns:a16="http://schemas.microsoft.com/office/drawing/2014/main" id="{4375D21C-F57C-4C81-B354-72EFC139F9BD}"/>
                </a:ext>
              </a:extLst>
            </p:cNvPr>
            <p:cNvSpPr txBox="1"/>
            <p:nvPr/>
          </p:nvSpPr>
          <p:spPr>
            <a:xfrm>
              <a:off x="3546186" y="2253477"/>
              <a:ext cx="2291012" cy="1200329"/>
            </a:xfrm>
            <a:prstGeom prst="rect">
              <a:avLst/>
            </a:prstGeom>
            <a:noFill/>
            <a:effectLst/>
          </p:spPr>
          <p:txBody>
            <a:bodyPr wrap="none" rtlCol="0">
              <a:spAutoFit/>
            </a:bodyPr>
            <a:lstStyle/>
            <a:p>
              <a:r>
                <a:rPr lang="en-US" altLang="zh-CN" sz="7200" dirty="0">
                  <a:solidFill>
                    <a:schemeClr val="bg1">
                      <a:lumMod val="79545"/>
                    </a:schemeClr>
                  </a:solidFill>
                  <a:latin typeface="微软雅黑 Light" panose="020B0502040204020203" pitchFamily="34" charset="-122"/>
                  <a:ea typeface="微软雅黑 Light" panose="020B0502040204020203" pitchFamily="34" charset="-122"/>
                </a:rPr>
                <a:t>PART</a:t>
              </a:r>
              <a:endParaRPr lang="zh-CN" altLang="en-US" sz="7200" dirty="0">
                <a:solidFill>
                  <a:schemeClr val="bg1">
                    <a:lumMod val="79545"/>
                  </a:schemeClr>
                </a:solidFill>
                <a:latin typeface="微软雅黑 Light" panose="020B0502040204020203" pitchFamily="34" charset="-122"/>
                <a:ea typeface="微软雅黑 Light" panose="020B0502040204020203" pitchFamily="34" charset="-122"/>
              </a:endParaRPr>
            </a:p>
          </p:txBody>
        </p:sp>
        <p:sp>
          <p:nvSpPr>
            <p:cNvPr id="44" name="文本框 43">
              <a:extLst>
                <a:ext uri="{FF2B5EF4-FFF2-40B4-BE49-F238E27FC236}">
                  <a16:creationId xmlns:a16="http://schemas.microsoft.com/office/drawing/2014/main" id="{328F0585-0628-406A-A31D-52D936B4A836}"/>
                </a:ext>
              </a:extLst>
            </p:cNvPr>
            <p:cNvSpPr txBox="1"/>
            <p:nvPr/>
          </p:nvSpPr>
          <p:spPr>
            <a:xfrm>
              <a:off x="3528868" y="2241074"/>
              <a:ext cx="2291012" cy="1200329"/>
            </a:xfrm>
            <a:prstGeom prst="rect">
              <a:avLst/>
            </a:prstGeom>
            <a:noFill/>
            <a:effectLst/>
          </p:spPr>
          <p:txBody>
            <a:bodyPr wrap="none" rtlCol="0">
              <a:spAutoFit/>
            </a:bodyPr>
            <a:lstStyle/>
            <a:p>
              <a:r>
                <a:rPr lang="en-US" altLang="zh-CN" sz="7200" dirty="0">
                  <a:solidFill>
                    <a:schemeClr val="bg1">
                      <a:lumMod val="77273"/>
                    </a:schemeClr>
                  </a:solidFill>
                  <a:latin typeface="微软雅黑 Light" panose="020B0502040204020203" pitchFamily="34" charset="-122"/>
                  <a:ea typeface="微软雅黑 Light" panose="020B0502040204020203" pitchFamily="34" charset="-122"/>
                </a:rPr>
                <a:t>PART</a:t>
              </a:r>
              <a:endParaRPr lang="zh-CN" altLang="en-US" sz="7200" dirty="0">
                <a:solidFill>
                  <a:schemeClr val="bg1">
                    <a:lumMod val="77273"/>
                  </a:schemeClr>
                </a:solidFill>
                <a:latin typeface="微软雅黑 Light" panose="020B0502040204020203" pitchFamily="34" charset="-122"/>
                <a:ea typeface="微软雅黑 Light" panose="020B0502040204020203" pitchFamily="34" charset="-122"/>
              </a:endParaRPr>
            </a:p>
          </p:txBody>
        </p:sp>
        <p:sp>
          <p:nvSpPr>
            <p:cNvPr id="2" name="文本框 1">
              <a:extLst>
                <a:ext uri="{FF2B5EF4-FFF2-40B4-BE49-F238E27FC236}">
                  <a16:creationId xmlns:a16="http://schemas.microsoft.com/office/drawing/2014/main" id="{0EF7C764-C0E4-49FA-8D6E-8CCB3E105789}"/>
                </a:ext>
              </a:extLst>
            </p:cNvPr>
            <p:cNvSpPr txBox="1"/>
            <p:nvPr/>
          </p:nvSpPr>
          <p:spPr>
            <a:xfrm>
              <a:off x="3511550" y="2228671"/>
              <a:ext cx="2291012" cy="1200329"/>
            </a:xfrm>
            <a:prstGeom prst="rect">
              <a:avLst/>
            </a:prstGeom>
            <a:noFill/>
          </p:spPr>
          <p:txBody>
            <a:bodyPr wrap="none" rtlCol="0">
              <a:spAutoFit/>
            </a:bodyPr>
            <a:lstStyle/>
            <a:p>
              <a:r>
                <a:rPr lang="en-US" altLang="zh-CN" sz="7200" dirty="0">
                  <a:solidFill>
                    <a:schemeClr val="bg1">
                      <a:lumMod val="75000"/>
                    </a:schemeClr>
                  </a:solidFill>
                  <a:latin typeface="微软雅黑 Light" panose="020B0502040204020203" pitchFamily="34" charset="-122"/>
                  <a:ea typeface="微软雅黑 Light" panose="020B0502040204020203" pitchFamily="34" charset="-122"/>
                </a:rPr>
                <a:t>PART</a:t>
              </a:r>
              <a:endParaRPr lang="zh-CN" altLang="en-US" sz="7200" dirty="0">
                <a:solidFill>
                  <a:schemeClr val="bg1">
                    <a:lumMod val="75000"/>
                  </a:schemeClr>
                </a:solidFill>
                <a:latin typeface="微软雅黑 Light" panose="020B0502040204020203" pitchFamily="34" charset="-122"/>
                <a:ea typeface="微软雅黑 Light" panose="020B0502040204020203" pitchFamily="34" charset="-122"/>
              </a:endParaRPr>
            </a:p>
          </p:txBody>
        </p:sp>
      </p:grpSp>
      <p:grpSp>
        <p:nvGrpSpPr>
          <p:cNvPr id="57" name="组合 56">
            <a:extLst>
              <a:ext uri="{FF2B5EF4-FFF2-40B4-BE49-F238E27FC236}">
                <a16:creationId xmlns:a16="http://schemas.microsoft.com/office/drawing/2014/main" id="{F6BE1137-F476-452E-9A52-05B1939A5FD8}"/>
              </a:ext>
            </a:extLst>
          </p:cNvPr>
          <p:cNvGrpSpPr/>
          <p:nvPr/>
        </p:nvGrpSpPr>
        <p:grpSpPr>
          <a:xfrm>
            <a:off x="3918286" y="3101566"/>
            <a:ext cx="1578588" cy="1779131"/>
            <a:chOff x="6381750" y="1958566"/>
            <a:chExt cx="1578588" cy="1779131"/>
          </a:xfrm>
        </p:grpSpPr>
        <p:sp>
          <p:nvSpPr>
            <p:cNvPr id="46" name="文本框 45">
              <a:extLst>
                <a:ext uri="{FF2B5EF4-FFF2-40B4-BE49-F238E27FC236}">
                  <a16:creationId xmlns:a16="http://schemas.microsoft.com/office/drawing/2014/main" id="{972FF70D-9315-43F0-AC99-859C391E61F0}"/>
                </a:ext>
              </a:extLst>
            </p:cNvPr>
            <p:cNvSpPr txBox="1"/>
            <p:nvPr/>
          </p:nvSpPr>
          <p:spPr>
            <a:xfrm>
              <a:off x="6616700" y="2168037"/>
              <a:ext cx="1343638" cy="1569660"/>
            </a:xfrm>
            <a:prstGeom prst="rect">
              <a:avLst/>
            </a:prstGeom>
            <a:noFill/>
          </p:spPr>
          <p:txBody>
            <a:bodyPr wrap="none" rtlCol="0">
              <a:spAutoFit/>
            </a:bodyPr>
            <a:lstStyle/>
            <a:p>
              <a:r>
                <a:rPr lang="en-US" altLang="zh-CN" sz="9600" dirty="0">
                  <a:solidFill>
                    <a:schemeClr val="bg1"/>
                  </a:solidFill>
                  <a:latin typeface="微软雅黑 Light" panose="020B0502040204020203" pitchFamily="34" charset="-122"/>
                  <a:ea typeface="微软雅黑 Light" panose="020B0502040204020203" pitchFamily="34" charset="-122"/>
                </a:rPr>
                <a:t>01</a:t>
              </a:r>
              <a:endParaRPr lang="zh-CN" altLang="en-US" sz="9600" dirty="0">
                <a:solidFill>
                  <a:schemeClr val="bg1"/>
                </a:solidFill>
                <a:latin typeface="微软雅黑 Light" panose="020B0502040204020203" pitchFamily="34" charset="-122"/>
                <a:ea typeface="微软雅黑 Light" panose="020B0502040204020203" pitchFamily="34" charset="-122"/>
              </a:endParaRPr>
            </a:p>
          </p:txBody>
        </p:sp>
        <p:sp>
          <p:nvSpPr>
            <p:cNvPr id="47" name="文本框 46">
              <a:extLst>
                <a:ext uri="{FF2B5EF4-FFF2-40B4-BE49-F238E27FC236}">
                  <a16:creationId xmlns:a16="http://schemas.microsoft.com/office/drawing/2014/main" id="{9511B395-192B-409A-A2F4-E71DB99A4FD4}"/>
                </a:ext>
              </a:extLst>
            </p:cNvPr>
            <p:cNvSpPr txBox="1"/>
            <p:nvPr/>
          </p:nvSpPr>
          <p:spPr>
            <a:xfrm>
              <a:off x="6595341" y="2148994"/>
              <a:ext cx="1343638" cy="1569660"/>
            </a:xfrm>
            <a:prstGeom prst="rect">
              <a:avLst/>
            </a:prstGeom>
            <a:noFill/>
            <a:effectLst/>
          </p:spPr>
          <p:txBody>
            <a:bodyPr wrap="none" rtlCol="0">
              <a:spAutoFit/>
            </a:bodyPr>
            <a:lstStyle/>
            <a:p>
              <a:r>
                <a:rPr lang="en-US" altLang="zh-CN" sz="9600" dirty="0">
                  <a:solidFill>
                    <a:srgbClr val="ECECEC"/>
                  </a:solidFill>
                  <a:latin typeface="微软雅黑 Light" panose="020B0502040204020203" pitchFamily="34" charset="-122"/>
                  <a:ea typeface="微软雅黑 Light" panose="020B0502040204020203" pitchFamily="34" charset="-122"/>
                </a:rPr>
                <a:t>01</a:t>
              </a:r>
              <a:endParaRPr lang="zh-CN" altLang="en-US" sz="9600" dirty="0">
                <a:solidFill>
                  <a:srgbClr val="ECECEC"/>
                </a:solidFill>
                <a:latin typeface="微软雅黑 Light" panose="020B0502040204020203" pitchFamily="34" charset="-122"/>
                <a:ea typeface="微软雅黑 Light" panose="020B0502040204020203" pitchFamily="34" charset="-122"/>
              </a:endParaRPr>
            </a:p>
          </p:txBody>
        </p:sp>
        <p:sp>
          <p:nvSpPr>
            <p:cNvPr id="48" name="文本框 47">
              <a:extLst>
                <a:ext uri="{FF2B5EF4-FFF2-40B4-BE49-F238E27FC236}">
                  <a16:creationId xmlns:a16="http://schemas.microsoft.com/office/drawing/2014/main" id="{9BB128F1-C328-4EBA-9102-380D8E801C9E}"/>
                </a:ext>
              </a:extLst>
            </p:cNvPr>
            <p:cNvSpPr txBox="1"/>
            <p:nvPr/>
          </p:nvSpPr>
          <p:spPr>
            <a:xfrm>
              <a:off x="6573982" y="2129951"/>
              <a:ext cx="1343638" cy="1569660"/>
            </a:xfrm>
            <a:prstGeom prst="rect">
              <a:avLst/>
            </a:prstGeom>
            <a:noFill/>
            <a:effectLst/>
          </p:spPr>
          <p:txBody>
            <a:bodyPr wrap="none" rtlCol="0">
              <a:spAutoFit/>
            </a:bodyPr>
            <a:lstStyle/>
            <a:p>
              <a:r>
                <a:rPr lang="en-US" altLang="zh-CN" sz="9600" dirty="0">
                  <a:solidFill>
                    <a:srgbClr val="D9D9D9"/>
                  </a:solidFill>
                  <a:latin typeface="微软雅黑 Light" panose="020B0502040204020203" pitchFamily="34" charset="-122"/>
                  <a:ea typeface="微软雅黑 Light" panose="020B0502040204020203" pitchFamily="34" charset="-122"/>
                </a:rPr>
                <a:t>01</a:t>
              </a:r>
              <a:endParaRPr lang="zh-CN" altLang="en-US" sz="9600" dirty="0">
                <a:solidFill>
                  <a:srgbClr val="D9D9D9"/>
                </a:solidFill>
                <a:latin typeface="微软雅黑 Light" panose="020B0502040204020203" pitchFamily="34" charset="-122"/>
                <a:ea typeface="微软雅黑 Light" panose="020B0502040204020203" pitchFamily="34" charset="-122"/>
              </a:endParaRPr>
            </a:p>
          </p:txBody>
        </p:sp>
        <p:sp>
          <p:nvSpPr>
            <p:cNvPr id="49" name="文本框 48">
              <a:extLst>
                <a:ext uri="{FF2B5EF4-FFF2-40B4-BE49-F238E27FC236}">
                  <a16:creationId xmlns:a16="http://schemas.microsoft.com/office/drawing/2014/main" id="{E67DDAAF-3F6A-4475-AF6A-A5925EB1D8B9}"/>
                </a:ext>
              </a:extLst>
            </p:cNvPr>
            <p:cNvSpPr txBox="1"/>
            <p:nvPr/>
          </p:nvSpPr>
          <p:spPr>
            <a:xfrm>
              <a:off x="6552623" y="2110908"/>
              <a:ext cx="1343638" cy="1569660"/>
            </a:xfrm>
            <a:prstGeom prst="rect">
              <a:avLst/>
            </a:prstGeom>
            <a:noFill/>
            <a:effectLst/>
          </p:spPr>
          <p:txBody>
            <a:bodyPr wrap="none" rtlCol="0">
              <a:spAutoFit/>
            </a:bodyPr>
            <a:lstStyle/>
            <a:p>
              <a:r>
                <a:rPr lang="en-US" altLang="zh-CN" sz="9600" dirty="0">
                  <a:solidFill>
                    <a:srgbClr val="C7C7C7"/>
                  </a:solidFill>
                  <a:latin typeface="微软雅黑 Light" panose="020B0502040204020203" pitchFamily="34" charset="-122"/>
                  <a:ea typeface="微软雅黑 Light" panose="020B0502040204020203" pitchFamily="34" charset="-122"/>
                </a:rPr>
                <a:t>01</a:t>
              </a:r>
              <a:endParaRPr lang="zh-CN" altLang="en-US" sz="9600" dirty="0">
                <a:solidFill>
                  <a:srgbClr val="C7C7C7"/>
                </a:solidFill>
                <a:latin typeface="微软雅黑 Light" panose="020B0502040204020203" pitchFamily="34" charset="-122"/>
                <a:ea typeface="微软雅黑 Light" panose="020B0502040204020203" pitchFamily="34" charset="-122"/>
              </a:endParaRPr>
            </a:p>
          </p:txBody>
        </p:sp>
        <p:sp>
          <p:nvSpPr>
            <p:cNvPr id="50" name="文本框 49">
              <a:extLst>
                <a:ext uri="{FF2B5EF4-FFF2-40B4-BE49-F238E27FC236}">
                  <a16:creationId xmlns:a16="http://schemas.microsoft.com/office/drawing/2014/main" id="{AB8FCBC0-7156-48A3-8A9A-6C5D2682C21B}"/>
                </a:ext>
              </a:extLst>
            </p:cNvPr>
            <p:cNvSpPr txBox="1"/>
            <p:nvPr/>
          </p:nvSpPr>
          <p:spPr>
            <a:xfrm>
              <a:off x="6531264" y="2091866"/>
              <a:ext cx="1343638" cy="1569660"/>
            </a:xfrm>
            <a:prstGeom prst="rect">
              <a:avLst/>
            </a:prstGeom>
            <a:noFill/>
            <a:effectLst/>
          </p:spPr>
          <p:txBody>
            <a:bodyPr wrap="none" rtlCol="0">
              <a:spAutoFit/>
            </a:bodyPr>
            <a:lstStyle/>
            <a:p>
              <a:r>
                <a:rPr lang="en-US" altLang="zh-CN" sz="9600" dirty="0">
                  <a:solidFill>
                    <a:srgbClr val="B4B4B4"/>
                  </a:solidFill>
                  <a:latin typeface="微软雅黑 Light" panose="020B0502040204020203" pitchFamily="34" charset="-122"/>
                  <a:ea typeface="微软雅黑 Light" panose="020B0502040204020203" pitchFamily="34" charset="-122"/>
                </a:rPr>
                <a:t>01</a:t>
              </a:r>
              <a:endParaRPr lang="zh-CN" altLang="en-US" sz="9600" dirty="0">
                <a:solidFill>
                  <a:srgbClr val="B4B4B4"/>
                </a:solidFill>
                <a:latin typeface="微软雅黑 Light" panose="020B0502040204020203" pitchFamily="34" charset="-122"/>
                <a:ea typeface="微软雅黑 Light" panose="020B0502040204020203" pitchFamily="34" charset="-122"/>
              </a:endParaRPr>
            </a:p>
          </p:txBody>
        </p:sp>
        <p:sp>
          <p:nvSpPr>
            <p:cNvPr id="51" name="文本框 50">
              <a:extLst>
                <a:ext uri="{FF2B5EF4-FFF2-40B4-BE49-F238E27FC236}">
                  <a16:creationId xmlns:a16="http://schemas.microsoft.com/office/drawing/2014/main" id="{B6CE382C-692A-4CD2-92D5-7936789DA964}"/>
                </a:ext>
              </a:extLst>
            </p:cNvPr>
            <p:cNvSpPr txBox="1"/>
            <p:nvPr/>
          </p:nvSpPr>
          <p:spPr>
            <a:xfrm>
              <a:off x="6509905" y="2072823"/>
              <a:ext cx="1343638" cy="1569660"/>
            </a:xfrm>
            <a:prstGeom prst="rect">
              <a:avLst/>
            </a:prstGeom>
            <a:noFill/>
            <a:effectLst/>
          </p:spPr>
          <p:txBody>
            <a:bodyPr wrap="none" rtlCol="0">
              <a:spAutoFit/>
            </a:bodyPr>
            <a:lstStyle/>
            <a:p>
              <a:r>
                <a:rPr lang="en-US" altLang="zh-CN" sz="9600" dirty="0">
                  <a:solidFill>
                    <a:srgbClr val="A1A1A1"/>
                  </a:solidFill>
                  <a:latin typeface="微软雅黑 Light" panose="020B0502040204020203" pitchFamily="34" charset="-122"/>
                  <a:ea typeface="微软雅黑 Light" panose="020B0502040204020203" pitchFamily="34" charset="-122"/>
                </a:rPr>
                <a:t>01</a:t>
              </a:r>
              <a:endParaRPr lang="zh-CN" altLang="en-US" sz="9600" dirty="0">
                <a:solidFill>
                  <a:srgbClr val="A1A1A1"/>
                </a:solidFill>
                <a:latin typeface="微软雅黑 Light" panose="020B0502040204020203" pitchFamily="34" charset="-122"/>
                <a:ea typeface="微软雅黑 Light" panose="020B0502040204020203" pitchFamily="34" charset="-122"/>
              </a:endParaRPr>
            </a:p>
          </p:txBody>
        </p:sp>
        <p:sp>
          <p:nvSpPr>
            <p:cNvPr id="52" name="文本框 51">
              <a:extLst>
                <a:ext uri="{FF2B5EF4-FFF2-40B4-BE49-F238E27FC236}">
                  <a16:creationId xmlns:a16="http://schemas.microsoft.com/office/drawing/2014/main" id="{5BD57AE9-32CB-4569-80FF-9F0D8AF62154}"/>
                </a:ext>
              </a:extLst>
            </p:cNvPr>
            <p:cNvSpPr txBox="1"/>
            <p:nvPr/>
          </p:nvSpPr>
          <p:spPr>
            <a:xfrm>
              <a:off x="6488545" y="2053780"/>
              <a:ext cx="1343638" cy="1569660"/>
            </a:xfrm>
            <a:prstGeom prst="rect">
              <a:avLst/>
            </a:prstGeom>
            <a:noFill/>
            <a:effectLst/>
          </p:spPr>
          <p:txBody>
            <a:bodyPr wrap="none" rtlCol="0">
              <a:spAutoFit/>
            </a:bodyPr>
            <a:lstStyle/>
            <a:p>
              <a:r>
                <a:rPr lang="en-US" altLang="zh-CN" sz="9600" dirty="0">
                  <a:solidFill>
                    <a:srgbClr val="8F8F8F"/>
                  </a:solidFill>
                  <a:latin typeface="微软雅黑 Light" panose="020B0502040204020203" pitchFamily="34" charset="-122"/>
                  <a:ea typeface="微软雅黑 Light" panose="020B0502040204020203" pitchFamily="34" charset="-122"/>
                </a:rPr>
                <a:t>01</a:t>
              </a:r>
              <a:endParaRPr lang="zh-CN" altLang="en-US" sz="9600" dirty="0">
                <a:solidFill>
                  <a:srgbClr val="8F8F8F"/>
                </a:solidFill>
                <a:latin typeface="微软雅黑 Light" panose="020B0502040204020203" pitchFamily="34" charset="-122"/>
                <a:ea typeface="微软雅黑 Light" panose="020B0502040204020203" pitchFamily="34" charset="-122"/>
              </a:endParaRPr>
            </a:p>
          </p:txBody>
        </p:sp>
        <p:sp>
          <p:nvSpPr>
            <p:cNvPr id="53" name="文本框 52">
              <a:extLst>
                <a:ext uri="{FF2B5EF4-FFF2-40B4-BE49-F238E27FC236}">
                  <a16:creationId xmlns:a16="http://schemas.microsoft.com/office/drawing/2014/main" id="{9615C232-BB35-414E-A300-CBB2B3C7E87F}"/>
                </a:ext>
              </a:extLst>
            </p:cNvPr>
            <p:cNvSpPr txBox="1"/>
            <p:nvPr/>
          </p:nvSpPr>
          <p:spPr>
            <a:xfrm>
              <a:off x="6467186" y="2034737"/>
              <a:ext cx="1343638" cy="1569660"/>
            </a:xfrm>
            <a:prstGeom prst="rect">
              <a:avLst/>
            </a:prstGeom>
            <a:noFill/>
            <a:effectLst/>
          </p:spPr>
          <p:txBody>
            <a:bodyPr wrap="none" rtlCol="0">
              <a:spAutoFit/>
            </a:bodyPr>
            <a:lstStyle/>
            <a:p>
              <a:r>
                <a:rPr lang="en-US" altLang="zh-CN" sz="9600" dirty="0">
                  <a:solidFill>
                    <a:srgbClr val="7C7C7C"/>
                  </a:solidFill>
                  <a:latin typeface="微软雅黑 Light" panose="020B0502040204020203" pitchFamily="34" charset="-122"/>
                  <a:ea typeface="微软雅黑 Light" panose="020B0502040204020203" pitchFamily="34" charset="-122"/>
                </a:rPr>
                <a:t>01</a:t>
              </a:r>
              <a:endParaRPr lang="zh-CN" altLang="en-US" sz="9600" dirty="0">
                <a:solidFill>
                  <a:srgbClr val="7C7C7C"/>
                </a:solidFill>
                <a:latin typeface="微软雅黑 Light" panose="020B0502040204020203" pitchFamily="34" charset="-122"/>
                <a:ea typeface="微软雅黑 Light" panose="020B0502040204020203" pitchFamily="34" charset="-122"/>
              </a:endParaRPr>
            </a:p>
          </p:txBody>
        </p:sp>
        <p:sp>
          <p:nvSpPr>
            <p:cNvPr id="54" name="文本框 53">
              <a:extLst>
                <a:ext uri="{FF2B5EF4-FFF2-40B4-BE49-F238E27FC236}">
                  <a16:creationId xmlns:a16="http://schemas.microsoft.com/office/drawing/2014/main" id="{53AF16E2-F83B-487A-A6BF-B3B01781ABA4}"/>
                </a:ext>
              </a:extLst>
            </p:cNvPr>
            <p:cNvSpPr txBox="1"/>
            <p:nvPr/>
          </p:nvSpPr>
          <p:spPr>
            <a:xfrm>
              <a:off x="6445827" y="2015694"/>
              <a:ext cx="1343638" cy="1569660"/>
            </a:xfrm>
            <a:prstGeom prst="rect">
              <a:avLst/>
            </a:prstGeom>
            <a:noFill/>
            <a:effectLst/>
          </p:spPr>
          <p:txBody>
            <a:bodyPr wrap="none" rtlCol="0">
              <a:spAutoFit/>
            </a:bodyPr>
            <a:lstStyle/>
            <a:p>
              <a:r>
                <a:rPr lang="en-US" altLang="zh-CN" sz="9600" dirty="0">
                  <a:solidFill>
                    <a:srgbClr val="696969"/>
                  </a:solidFill>
                  <a:latin typeface="微软雅黑 Light" panose="020B0502040204020203" pitchFamily="34" charset="-122"/>
                  <a:ea typeface="微软雅黑 Light" panose="020B0502040204020203" pitchFamily="34" charset="-122"/>
                </a:rPr>
                <a:t>01</a:t>
              </a:r>
              <a:endParaRPr lang="zh-CN" altLang="en-US" sz="9600" dirty="0">
                <a:solidFill>
                  <a:srgbClr val="696969"/>
                </a:solidFill>
                <a:latin typeface="微软雅黑 Light" panose="020B0502040204020203" pitchFamily="34" charset="-122"/>
                <a:ea typeface="微软雅黑 Light" panose="020B0502040204020203" pitchFamily="34" charset="-122"/>
              </a:endParaRPr>
            </a:p>
          </p:txBody>
        </p:sp>
        <p:sp>
          <p:nvSpPr>
            <p:cNvPr id="55" name="文本框 54">
              <a:extLst>
                <a:ext uri="{FF2B5EF4-FFF2-40B4-BE49-F238E27FC236}">
                  <a16:creationId xmlns:a16="http://schemas.microsoft.com/office/drawing/2014/main" id="{63BF45BA-9B40-4FF2-9B85-45094C689F5C}"/>
                </a:ext>
              </a:extLst>
            </p:cNvPr>
            <p:cNvSpPr txBox="1"/>
            <p:nvPr/>
          </p:nvSpPr>
          <p:spPr>
            <a:xfrm>
              <a:off x="6424468" y="1996652"/>
              <a:ext cx="1343638" cy="1569660"/>
            </a:xfrm>
            <a:prstGeom prst="rect">
              <a:avLst/>
            </a:prstGeom>
            <a:noFill/>
            <a:effectLst/>
          </p:spPr>
          <p:txBody>
            <a:bodyPr wrap="none" rtlCol="0">
              <a:spAutoFit/>
            </a:bodyPr>
            <a:lstStyle/>
            <a:p>
              <a:r>
                <a:rPr lang="en-US" altLang="zh-CN" sz="9600" dirty="0">
                  <a:solidFill>
                    <a:srgbClr val="575757"/>
                  </a:solidFill>
                  <a:latin typeface="微软雅黑 Light" panose="020B0502040204020203" pitchFamily="34" charset="-122"/>
                  <a:ea typeface="微软雅黑 Light" panose="020B0502040204020203" pitchFamily="34" charset="-122"/>
                </a:rPr>
                <a:t>01</a:t>
              </a:r>
              <a:endParaRPr lang="zh-CN" altLang="en-US" sz="9600" dirty="0">
                <a:solidFill>
                  <a:srgbClr val="575757"/>
                </a:solidFill>
                <a:latin typeface="微软雅黑 Light" panose="020B0502040204020203" pitchFamily="34" charset="-122"/>
                <a:ea typeface="微软雅黑 Light" panose="020B0502040204020203" pitchFamily="34" charset="-122"/>
              </a:endParaRPr>
            </a:p>
          </p:txBody>
        </p:sp>
        <p:sp>
          <p:nvSpPr>
            <p:cNvPr id="56" name="文本框 55">
              <a:extLst>
                <a:ext uri="{FF2B5EF4-FFF2-40B4-BE49-F238E27FC236}">
                  <a16:creationId xmlns:a16="http://schemas.microsoft.com/office/drawing/2014/main" id="{27E6901E-D042-45FA-980A-0FD3A66F612A}"/>
                </a:ext>
              </a:extLst>
            </p:cNvPr>
            <p:cNvSpPr txBox="1"/>
            <p:nvPr/>
          </p:nvSpPr>
          <p:spPr>
            <a:xfrm>
              <a:off x="6403109" y="1977609"/>
              <a:ext cx="1343638" cy="1569660"/>
            </a:xfrm>
            <a:prstGeom prst="rect">
              <a:avLst/>
            </a:prstGeom>
            <a:noFill/>
            <a:effectLst/>
          </p:spPr>
          <p:txBody>
            <a:bodyPr wrap="none" rtlCol="0">
              <a:spAutoFit/>
            </a:bodyPr>
            <a:lstStyle/>
            <a:p>
              <a:r>
                <a:rPr lang="en-US" altLang="zh-CN" sz="9600" dirty="0">
                  <a:solidFill>
                    <a:srgbClr val="444444"/>
                  </a:solidFill>
                  <a:latin typeface="微软雅黑 Light" panose="020B0502040204020203" pitchFamily="34" charset="-122"/>
                  <a:ea typeface="微软雅黑 Light" panose="020B0502040204020203" pitchFamily="34" charset="-122"/>
                </a:rPr>
                <a:t>01</a:t>
              </a:r>
              <a:endParaRPr lang="zh-CN" altLang="en-US" sz="9600" dirty="0">
                <a:solidFill>
                  <a:srgbClr val="444444"/>
                </a:solidFill>
                <a:latin typeface="微软雅黑 Light" panose="020B0502040204020203" pitchFamily="34" charset="-122"/>
                <a:ea typeface="微软雅黑 Light" panose="020B0502040204020203" pitchFamily="34" charset="-122"/>
              </a:endParaRPr>
            </a:p>
          </p:txBody>
        </p:sp>
        <p:sp>
          <p:nvSpPr>
            <p:cNvPr id="45" name="文本框 44">
              <a:extLst>
                <a:ext uri="{FF2B5EF4-FFF2-40B4-BE49-F238E27FC236}">
                  <a16:creationId xmlns:a16="http://schemas.microsoft.com/office/drawing/2014/main" id="{D004FBA2-B973-4752-9FB9-87BED857DE6C}"/>
                </a:ext>
              </a:extLst>
            </p:cNvPr>
            <p:cNvSpPr txBox="1"/>
            <p:nvPr/>
          </p:nvSpPr>
          <p:spPr>
            <a:xfrm>
              <a:off x="6381750" y="1958566"/>
              <a:ext cx="1343638" cy="1569660"/>
            </a:xfrm>
            <a:prstGeom prst="rect">
              <a:avLst/>
            </a:prstGeom>
            <a:noFill/>
          </p:spPr>
          <p:txBody>
            <a:bodyPr wrap="none" rtlCol="0">
              <a:spAutoFit/>
            </a:bodyPr>
            <a:lstStyle/>
            <a:p>
              <a:r>
                <a:rPr lang="en-US" altLang="zh-CN" sz="9600" dirty="0">
                  <a:solidFill>
                    <a:srgbClr val="323232"/>
                  </a:solidFill>
                  <a:latin typeface="微软雅黑 Light" panose="020B0502040204020203" pitchFamily="34" charset="-122"/>
                  <a:ea typeface="微软雅黑 Light" panose="020B0502040204020203" pitchFamily="34" charset="-122"/>
                </a:rPr>
                <a:t>01</a:t>
              </a:r>
              <a:endParaRPr lang="zh-CN" altLang="en-US" sz="9600" dirty="0">
                <a:solidFill>
                  <a:srgbClr val="323232"/>
                </a:solidFill>
                <a:latin typeface="微软雅黑 Light" panose="020B0502040204020203" pitchFamily="34" charset="-122"/>
                <a:ea typeface="微软雅黑 Light" panose="020B0502040204020203" pitchFamily="34" charset="-122"/>
              </a:endParaRPr>
            </a:p>
          </p:txBody>
        </p:sp>
      </p:grpSp>
      <p:sp>
        <p:nvSpPr>
          <p:cNvPr id="60" name="矩形 59">
            <a:extLst>
              <a:ext uri="{FF2B5EF4-FFF2-40B4-BE49-F238E27FC236}">
                <a16:creationId xmlns:a16="http://schemas.microsoft.com/office/drawing/2014/main" id="{6248F79E-D821-4234-8536-5AE6949EC16A}"/>
              </a:ext>
            </a:extLst>
          </p:cNvPr>
          <p:cNvSpPr/>
          <p:nvPr/>
        </p:nvSpPr>
        <p:spPr>
          <a:xfrm>
            <a:off x="6574134" y="2788763"/>
            <a:ext cx="3382665" cy="1569660"/>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dirty="0">
                <a:solidFill>
                  <a:schemeClr val="tx1">
                    <a:lumMod val="65000"/>
                    <a:lumOff val="35000"/>
                  </a:schemeClr>
                </a:solidFill>
                <a:latin typeface="微软雅黑 Light" panose="020B0502040204020203" pitchFamily="34" charset="-122"/>
                <a:ea typeface="微软雅黑 Light" panose="020B0502040204020203" pitchFamily="34" charset="-122"/>
              </a:rPr>
              <a:t>Lorem ipsum dolor sit amet </a:t>
            </a:r>
          </a:p>
          <a:p>
            <a:pPr marL="285750" indent="-285750">
              <a:lnSpc>
                <a:spcPct val="150000"/>
              </a:lnSpc>
              <a:buFont typeface="Arial" panose="020B0604020202020204" pitchFamily="34" charset="0"/>
              <a:buChar char="•"/>
            </a:pPr>
            <a:r>
              <a:rPr lang="en-US" altLang="zh-CN" sz="1600" dirty="0">
                <a:solidFill>
                  <a:schemeClr val="tx1">
                    <a:lumMod val="65000"/>
                    <a:lumOff val="35000"/>
                  </a:schemeClr>
                </a:solidFill>
                <a:latin typeface="微软雅黑 Light" panose="020B0502040204020203" pitchFamily="34" charset="-122"/>
                <a:ea typeface="微软雅黑 Light" panose="020B0502040204020203" pitchFamily="34" charset="-122"/>
              </a:rPr>
              <a:t>consectetur adipiscing elit</a:t>
            </a:r>
          </a:p>
          <a:p>
            <a:pPr marL="285750" indent="-285750">
              <a:lnSpc>
                <a:spcPct val="150000"/>
              </a:lnSpc>
              <a:buFont typeface="Arial" panose="020B0604020202020204" pitchFamily="34" charset="0"/>
              <a:buChar char="•"/>
            </a:pPr>
            <a:r>
              <a:rPr lang="en-US" altLang="zh-CN" sz="1600" dirty="0">
                <a:solidFill>
                  <a:schemeClr val="tx1">
                    <a:lumMod val="65000"/>
                    <a:lumOff val="35000"/>
                  </a:schemeClr>
                </a:solidFill>
                <a:latin typeface="微软雅黑 Light" panose="020B0502040204020203" pitchFamily="34" charset="-122"/>
                <a:ea typeface="微软雅黑 Light" panose="020B0502040204020203" pitchFamily="34" charset="-122"/>
              </a:rPr>
              <a:t>Praesent venenatis rutrum feugiat</a:t>
            </a:r>
          </a:p>
        </p:txBody>
      </p:sp>
    </p:spTree>
    <p:extLst>
      <p:ext uri="{BB962C8B-B14F-4D97-AF65-F5344CB8AC3E}">
        <p14:creationId xmlns:p14="http://schemas.microsoft.com/office/powerpoint/2010/main" val="9364354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AAB518E-EAB7-4C20-A559-D7D29131E4B9}"/>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2820517"/>
            <a:ext cx="12192000" cy="4036365"/>
          </a:xfrm>
          <a:prstGeom prst="rect">
            <a:avLst/>
          </a:prstGeom>
        </p:spPr>
      </p:pic>
      <p:grpSp>
        <p:nvGrpSpPr>
          <p:cNvPr id="15" name="组合 14">
            <a:extLst>
              <a:ext uri="{FF2B5EF4-FFF2-40B4-BE49-F238E27FC236}">
                <a16:creationId xmlns:a16="http://schemas.microsoft.com/office/drawing/2014/main" id="{76572FD5-1B3A-4F59-83E9-FC85889543AC}"/>
              </a:ext>
            </a:extLst>
          </p:cNvPr>
          <p:cNvGrpSpPr/>
          <p:nvPr/>
        </p:nvGrpSpPr>
        <p:grpSpPr>
          <a:xfrm>
            <a:off x="260234" y="-721292"/>
            <a:ext cx="4026016" cy="4730218"/>
            <a:chOff x="1045222" y="0"/>
            <a:chExt cx="1922640" cy="2258934"/>
          </a:xfrm>
        </p:grpSpPr>
        <p:sp>
          <p:nvSpPr>
            <p:cNvPr id="5" name="图形 1">
              <a:extLst>
                <a:ext uri="{FF2B5EF4-FFF2-40B4-BE49-F238E27FC236}">
                  <a16:creationId xmlns:a16="http://schemas.microsoft.com/office/drawing/2014/main" id="{6B34E744-07D6-4540-A2E1-916412585C99}"/>
                </a:ext>
              </a:extLst>
            </p:cNvPr>
            <p:cNvSpPr/>
            <p:nvPr/>
          </p:nvSpPr>
          <p:spPr>
            <a:xfrm rot="1387572">
              <a:off x="1045222" y="0"/>
              <a:ext cx="1922640" cy="225893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3175" cap="flat">
              <a:solidFill>
                <a:schemeClr val="bg1">
                  <a:lumMod val="85000"/>
                  <a:alpha val="0"/>
                </a:schemeClr>
              </a:solidFill>
              <a:prstDash val="solid"/>
              <a:miter/>
            </a:ln>
            <a:effectLst>
              <a:outerShdw blurRad="635000" sx="102000" sy="102000" algn="ctr" rotWithShape="0">
                <a:srgbClr val="323232">
                  <a:alpha val="10000"/>
                </a:srgbClr>
              </a:outerShdw>
            </a:effectLst>
          </p:spPr>
          <p:txBody>
            <a:bodyPr rtlCol="0" anchor="ctr"/>
            <a:lstStyle/>
            <a:p>
              <a:endParaRPr lang="zh-CN" altLang="en-US"/>
            </a:p>
          </p:txBody>
        </p:sp>
        <p:sp>
          <p:nvSpPr>
            <p:cNvPr id="6" name="图形 1">
              <a:extLst>
                <a:ext uri="{FF2B5EF4-FFF2-40B4-BE49-F238E27FC236}">
                  <a16:creationId xmlns:a16="http://schemas.microsoft.com/office/drawing/2014/main" id="{8119A8F9-49A0-4033-99F1-7E67F64C06CA}"/>
                </a:ext>
              </a:extLst>
            </p:cNvPr>
            <p:cNvSpPr/>
            <p:nvPr/>
          </p:nvSpPr>
          <p:spPr>
            <a:xfrm rot="1387572">
              <a:off x="1128373" y="97695"/>
              <a:ext cx="1756338" cy="206354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alpha val="0"/>
                    <a:lumMod val="5000"/>
                    <a:lumOff val="95000"/>
                  </a:schemeClr>
                </a:gs>
                <a:gs pos="100000">
                  <a:schemeClr val="bg1">
                    <a:lumMod val="85000"/>
                    <a:alpha val="0"/>
                  </a:schemeClr>
                </a:gs>
              </a:gsLst>
              <a:lin ang="10800000" scaled="1"/>
              <a:tileRect/>
            </a:gradFill>
            <a:ln w="3175" cap="flat" cmpd="sng" algn="ctr">
              <a:solidFill>
                <a:schemeClr val="bg1">
                  <a:lumMod val="85000"/>
                  <a:alpha val="16667"/>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7" name="图形 1">
              <a:extLst>
                <a:ext uri="{FF2B5EF4-FFF2-40B4-BE49-F238E27FC236}">
                  <a16:creationId xmlns:a16="http://schemas.microsoft.com/office/drawing/2014/main" id="{987E41CC-0EC3-402F-B6EF-10CF459EC0AC}"/>
                </a:ext>
              </a:extLst>
            </p:cNvPr>
            <p:cNvSpPr/>
            <p:nvPr/>
          </p:nvSpPr>
          <p:spPr>
            <a:xfrm rot="1387572">
              <a:off x="1211524" y="195390"/>
              <a:ext cx="1590037" cy="186815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alpha val="0"/>
                    <a:lumMod val="5000"/>
                    <a:lumOff val="95000"/>
                  </a:schemeClr>
                </a:gs>
                <a:gs pos="100000">
                  <a:schemeClr val="bg1">
                    <a:lumMod val="85000"/>
                    <a:alpha val="0"/>
                  </a:schemeClr>
                </a:gs>
              </a:gsLst>
              <a:lin ang="10800000" scaled="1"/>
              <a:tileRect/>
            </a:gradFill>
            <a:ln w="3175" cap="flat" cmpd="sng" algn="ctr">
              <a:solidFill>
                <a:schemeClr val="bg1">
                  <a:lumMod val="85000"/>
                  <a:alpha val="33333"/>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 name="图形 1">
              <a:extLst>
                <a:ext uri="{FF2B5EF4-FFF2-40B4-BE49-F238E27FC236}">
                  <a16:creationId xmlns:a16="http://schemas.microsoft.com/office/drawing/2014/main" id="{63690B01-0E7C-4088-B931-846A794B3AD8}"/>
                </a:ext>
              </a:extLst>
            </p:cNvPr>
            <p:cNvSpPr/>
            <p:nvPr/>
          </p:nvSpPr>
          <p:spPr>
            <a:xfrm rot="1387572">
              <a:off x="1294674" y="293085"/>
              <a:ext cx="1423735" cy="167276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alpha val="0"/>
                    <a:lumMod val="5000"/>
                    <a:lumOff val="95000"/>
                  </a:schemeClr>
                </a:gs>
                <a:gs pos="100000">
                  <a:schemeClr val="bg1">
                    <a:lumMod val="85000"/>
                    <a:alpha val="0"/>
                  </a:schemeClr>
                </a:gs>
              </a:gsLst>
              <a:lin ang="10800000" scaled="1"/>
              <a:tileRect/>
            </a:gradFill>
            <a:ln w="3175" cap="flat" cmpd="sng" algn="ctr">
              <a:solidFill>
                <a:schemeClr val="bg1">
                  <a:lumMod val="85000"/>
                  <a:alpha val="50000"/>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 name="图形 1">
              <a:extLst>
                <a:ext uri="{FF2B5EF4-FFF2-40B4-BE49-F238E27FC236}">
                  <a16:creationId xmlns:a16="http://schemas.microsoft.com/office/drawing/2014/main" id="{1FD98734-FCC7-47A9-96D6-D54EF875D5C2}"/>
                </a:ext>
              </a:extLst>
            </p:cNvPr>
            <p:cNvSpPr/>
            <p:nvPr/>
          </p:nvSpPr>
          <p:spPr>
            <a:xfrm rot="1387572">
              <a:off x="1377825" y="390780"/>
              <a:ext cx="1257433" cy="147737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alpha val="0"/>
                    <a:lumMod val="5000"/>
                    <a:lumOff val="95000"/>
                  </a:schemeClr>
                </a:gs>
                <a:gs pos="100000">
                  <a:schemeClr val="bg1">
                    <a:lumMod val="85000"/>
                    <a:alpha val="0"/>
                  </a:schemeClr>
                </a:gs>
              </a:gsLst>
              <a:lin ang="10800000" scaled="1"/>
              <a:tileRect/>
            </a:gradFill>
            <a:ln w="3175" cap="flat" cmpd="sng" algn="ctr">
              <a:solidFill>
                <a:schemeClr val="bg1">
                  <a:lumMod val="85000"/>
                  <a:alpha val="66667"/>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10" name="图形 1">
              <a:extLst>
                <a:ext uri="{FF2B5EF4-FFF2-40B4-BE49-F238E27FC236}">
                  <a16:creationId xmlns:a16="http://schemas.microsoft.com/office/drawing/2014/main" id="{6A020E01-5CFF-4B7E-99D4-4665E3213325}"/>
                </a:ext>
              </a:extLst>
            </p:cNvPr>
            <p:cNvSpPr/>
            <p:nvPr/>
          </p:nvSpPr>
          <p:spPr>
            <a:xfrm rot="1387572">
              <a:off x="1460976" y="488475"/>
              <a:ext cx="1091132" cy="128198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alpha val="0"/>
                    <a:lumMod val="5000"/>
                    <a:lumOff val="95000"/>
                  </a:schemeClr>
                </a:gs>
                <a:gs pos="100000">
                  <a:schemeClr val="bg1">
                    <a:lumMod val="85000"/>
                    <a:alpha val="0"/>
                  </a:schemeClr>
                </a:gs>
              </a:gsLst>
              <a:lin ang="10800000" scaled="1"/>
              <a:tileRect/>
            </a:gradFill>
            <a:ln w="3175" cap="flat" cmpd="sng" algn="ctr">
              <a:solidFill>
                <a:schemeClr val="bg1">
                  <a:lumMod val="85000"/>
                  <a:alpha val="83333"/>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11" name="图形 1">
              <a:extLst>
                <a:ext uri="{FF2B5EF4-FFF2-40B4-BE49-F238E27FC236}">
                  <a16:creationId xmlns:a16="http://schemas.microsoft.com/office/drawing/2014/main" id="{C0BE5B18-C613-431D-A123-8B9578AF7372}"/>
                </a:ext>
              </a:extLst>
            </p:cNvPr>
            <p:cNvSpPr/>
            <p:nvPr/>
          </p:nvSpPr>
          <p:spPr>
            <a:xfrm rot="1387572">
              <a:off x="1544127" y="586170"/>
              <a:ext cx="924830" cy="108659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3175" cap="flat">
              <a:gradFill flip="none" rotWithShape="1">
                <a:gsLst>
                  <a:gs pos="0">
                    <a:schemeClr val="accent1">
                      <a:lumMod val="5000"/>
                      <a:lumOff val="95000"/>
                    </a:schemeClr>
                  </a:gs>
                  <a:gs pos="100000">
                    <a:schemeClr val="bg1">
                      <a:lumMod val="75000"/>
                      <a:alpha val="0"/>
                    </a:schemeClr>
                  </a:gs>
                </a:gsLst>
                <a:lin ang="10800000" scaled="1"/>
                <a:tileRect/>
              </a:gradFill>
              <a:prstDash val="solid"/>
              <a:miter/>
            </a:ln>
            <a:effectLst>
              <a:outerShdw blurRad="635000" sx="102000" sy="102000" algn="ctr" rotWithShape="0">
                <a:srgbClr val="323232">
                  <a:alpha val="10000"/>
                </a:srgbClr>
              </a:outerShdw>
            </a:effectLst>
          </p:spPr>
          <p:txBody>
            <a:bodyPr rtlCol="0" anchor="ctr"/>
            <a:lstStyle/>
            <a:p>
              <a:endParaRPr lang="zh-CN" altLang="en-US"/>
            </a:p>
          </p:txBody>
        </p:sp>
        <p:sp>
          <p:nvSpPr>
            <p:cNvPr id="12" name="图形 1">
              <a:extLst>
                <a:ext uri="{FF2B5EF4-FFF2-40B4-BE49-F238E27FC236}">
                  <a16:creationId xmlns:a16="http://schemas.microsoft.com/office/drawing/2014/main" id="{86C5F190-1277-4832-9277-74A3E05FDB67}"/>
                </a:ext>
              </a:extLst>
            </p:cNvPr>
            <p:cNvSpPr/>
            <p:nvPr/>
          </p:nvSpPr>
          <p:spPr>
            <a:xfrm rot="1387572">
              <a:off x="1544127" y="586170"/>
              <a:ext cx="924830" cy="108659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solidFill>
              <a:schemeClr val="bg1"/>
            </a:solidFill>
            <a:ln w="3175" cap="flat">
              <a:noFill/>
              <a:prstDash val="solid"/>
              <a:miter/>
            </a:ln>
            <a:effectLst>
              <a:outerShdw blurRad="190500" dist="38100" dir="13500000" algn="br" rotWithShape="0">
                <a:prstClr val="black">
                  <a:alpha val="20000"/>
                </a:prstClr>
              </a:outerShdw>
            </a:effectLst>
          </p:spPr>
          <p:txBody>
            <a:bodyPr rtlCol="0" anchor="ctr"/>
            <a:lstStyle/>
            <a:p>
              <a:endParaRPr lang="zh-CN" altLang="en-US"/>
            </a:p>
          </p:txBody>
        </p:sp>
      </p:grpSp>
      <p:sp>
        <p:nvSpPr>
          <p:cNvPr id="16" name="文本框 15">
            <a:extLst>
              <a:ext uri="{FF2B5EF4-FFF2-40B4-BE49-F238E27FC236}">
                <a16:creationId xmlns:a16="http://schemas.microsoft.com/office/drawing/2014/main" id="{308F8FF9-4BA1-4591-94CE-230445819CB8}"/>
              </a:ext>
            </a:extLst>
          </p:cNvPr>
          <p:cNvSpPr txBox="1"/>
          <p:nvPr/>
        </p:nvSpPr>
        <p:spPr>
          <a:xfrm>
            <a:off x="1547219" y="1289873"/>
            <a:ext cx="3954929" cy="646331"/>
          </a:xfrm>
          <a:prstGeom prst="rect">
            <a:avLst/>
          </a:prstGeom>
          <a:noFill/>
        </p:spPr>
        <p:txBody>
          <a:bodyPr wrap="none" rtlCol="0">
            <a:spAutoFit/>
          </a:bodyPr>
          <a:lstStyle/>
          <a:p>
            <a:r>
              <a:rPr lang="zh-CN" altLang="en-US" sz="3600" b="1" spc="600" dirty="0">
                <a:solidFill>
                  <a:srgbClr val="323232"/>
                </a:solidFill>
                <a:effectLst>
                  <a:outerShdw blurRad="63500" sx="102000" sy="102000" algn="ctr" rotWithShape="0">
                    <a:prstClr val="black">
                      <a:alpha val="40000"/>
                    </a:prstClr>
                  </a:outerShdw>
                </a:effectLst>
                <a:latin typeface="微软雅黑 Light" panose="020B0502040204020203" pitchFamily="34" charset="-122"/>
                <a:ea typeface="微软雅黑 Light" panose="020B0502040204020203" pitchFamily="34" charset="-122"/>
              </a:rPr>
              <a:t>研究目的和意义</a:t>
            </a:r>
          </a:p>
        </p:txBody>
      </p:sp>
      <p:sp>
        <p:nvSpPr>
          <p:cNvPr id="17" name="矩形 16">
            <a:extLst>
              <a:ext uri="{FF2B5EF4-FFF2-40B4-BE49-F238E27FC236}">
                <a16:creationId xmlns:a16="http://schemas.microsoft.com/office/drawing/2014/main" id="{8E675AA1-2BFE-476E-B2BC-18036099C6AE}"/>
              </a:ext>
            </a:extLst>
          </p:cNvPr>
          <p:cNvSpPr/>
          <p:nvPr/>
        </p:nvSpPr>
        <p:spPr>
          <a:xfrm>
            <a:off x="3970396" y="1891693"/>
            <a:ext cx="8007101" cy="1754326"/>
          </a:xfrm>
          <a:prstGeom prst="rect">
            <a:avLst/>
          </a:prstGeom>
        </p:spPr>
        <p:txBody>
          <a:bodyPr wrap="square">
            <a:spAutoFit/>
          </a:bodyPr>
          <a:lstStyle/>
          <a:p>
            <a:r>
              <a:rPr lang="zh-CN" altLang="en-US" dirty="0"/>
              <a:t>随着计算机多核硬件也飞速发展，多线程程序变得越来越普及，由于多线程程序内在的并发性和不确定性，这些缺陷难以检测、调试和修复，有关人员通过统计分析得出接近 </a:t>
            </a:r>
            <a:r>
              <a:rPr lang="en-US" altLang="zh-CN" dirty="0"/>
              <a:t>30% </a:t>
            </a:r>
            <a:r>
              <a:rPr lang="zh-CN" altLang="en-US" dirty="0"/>
              <a:t>的并发问题与死锁有关的结论，并且一旦出现死锁问题，程序开发人员很难调试和修正。因此，如何检测潜在死锁对于多线程程序的开发具有重要意义。</a:t>
            </a:r>
          </a:p>
          <a:p>
            <a:endParaRPr lang="zh-CN" altLang="en-US" dirty="0"/>
          </a:p>
        </p:txBody>
      </p:sp>
    </p:spTree>
    <p:extLst>
      <p:ext uri="{BB962C8B-B14F-4D97-AF65-F5344CB8AC3E}">
        <p14:creationId xmlns:p14="http://schemas.microsoft.com/office/powerpoint/2010/main" val="71169273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ppt_x"/>
                                          </p:val>
                                        </p:tav>
                                        <p:tav tm="100000">
                                          <p:val>
                                            <p:strVal val="#ppt_x"/>
                                          </p:val>
                                        </p:tav>
                                      </p:tavLst>
                                    </p:anim>
                                    <p:anim calcmode="lin" valueType="num">
                                      <p:cBhvr additive="base">
                                        <p:cTn id="13"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anim calcmode="lin" valueType="num">
                                      <p:cBhvr>
                                        <p:cTn id="19" dur="500" fill="hold"/>
                                        <p:tgtEl>
                                          <p:spTgt spid="17"/>
                                        </p:tgtEl>
                                        <p:attrNameLst>
                                          <p:attrName>ppt_x</p:attrName>
                                        </p:attrNameLst>
                                      </p:cBhvr>
                                      <p:tavLst>
                                        <p:tav tm="0">
                                          <p:val>
                                            <p:strVal val="#ppt_x"/>
                                          </p:val>
                                        </p:tav>
                                        <p:tav tm="100000">
                                          <p:val>
                                            <p:strVal val="#ppt_x"/>
                                          </p:val>
                                        </p:tav>
                                      </p:tavLst>
                                    </p:anim>
                                    <p:anim calcmode="lin" valueType="num">
                                      <p:cBhvr>
                                        <p:cTn id="20" dur="5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5" name="组合 114">
            <a:extLst>
              <a:ext uri="{FF2B5EF4-FFF2-40B4-BE49-F238E27FC236}">
                <a16:creationId xmlns:a16="http://schemas.microsoft.com/office/drawing/2014/main" id="{03271D0E-3831-45C8-B750-77F72CB45017}"/>
              </a:ext>
            </a:extLst>
          </p:cNvPr>
          <p:cNvGrpSpPr/>
          <p:nvPr/>
        </p:nvGrpSpPr>
        <p:grpSpPr>
          <a:xfrm>
            <a:off x="9098097" y="-1282691"/>
            <a:ext cx="5948978" cy="5063335"/>
            <a:chOff x="-2344603" y="-3324499"/>
            <a:chExt cx="5948978" cy="5063335"/>
          </a:xfrm>
        </p:grpSpPr>
        <p:sp>
          <p:nvSpPr>
            <p:cNvPr id="116" name="图形 1">
              <a:extLst>
                <a:ext uri="{FF2B5EF4-FFF2-40B4-BE49-F238E27FC236}">
                  <a16:creationId xmlns:a16="http://schemas.microsoft.com/office/drawing/2014/main" id="{026A6FCD-30FE-4690-810D-8DEA5AC9B919}"/>
                </a:ext>
              </a:extLst>
            </p:cNvPr>
            <p:cNvSpPr/>
            <p:nvPr/>
          </p:nvSpPr>
          <p:spPr>
            <a:xfrm rot="14887572">
              <a:off x="-1901782" y="-3767320"/>
              <a:ext cx="5063335" cy="594897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7222"/>
                  <a:alpha val="11111"/>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grpSp>
          <p:nvGrpSpPr>
            <p:cNvPr id="117" name="组合 116">
              <a:extLst>
                <a:ext uri="{FF2B5EF4-FFF2-40B4-BE49-F238E27FC236}">
                  <a16:creationId xmlns:a16="http://schemas.microsoft.com/office/drawing/2014/main" id="{C3D982B6-B2F7-4B1D-A103-81AE1E9B5921}"/>
                </a:ext>
              </a:extLst>
            </p:cNvPr>
            <p:cNvGrpSpPr/>
            <p:nvPr/>
          </p:nvGrpSpPr>
          <p:grpSpPr>
            <a:xfrm>
              <a:off x="-2162584" y="-3169579"/>
              <a:ext cx="5584942" cy="4753495"/>
              <a:chOff x="-2162584" y="-3169579"/>
              <a:chExt cx="5584942" cy="4753495"/>
            </a:xfrm>
          </p:grpSpPr>
          <p:sp>
            <p:nvSpPr>
              <p:cNvPr id="118" name="图形 1">
                <a:extLst>
                  <a:ext uri="{FF2B5EF4-FFF2-40B4-BE49-F238E27FC236}">
                    <a16:creationId xmlns:a16="http://schemas.microsoft.com/office/drawing/2014/main" id="{4112CF56-9BD8-4541-987B-D0134399DE16}"/>
                  </a:ext>
                </a:extLst>
              </p:cNvPr>
              <p:cNvSpPr/>
              <p:nvPr/>
            </p:nvSpPr>
            <p:spPr>
              <a:xfrm rot="14887572">
                <a:off x="-1746861" y="-3585302"/>
                <a:ext cx="4753495" cy="558494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4444"/>
                    <a:alpha val="22222"/>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119" name="图形 1">
                <a:extLst>
                  <a:ext uri="{FF2B5EF4-FFF2-40B4-BE49-F238E27FC236}">
                    <a16:creationId xmlns:a16="http://schemas.microsoft.com/office/drawing/2014/main" id="{20B5BCAD-5D50-477A-89DC-E75635BF8E2B}"/>
                  </a:ext>
                </a:extLst>
              </p:cNvPr>
              <p:cNvSpPr/>
              <p:nvPr/>
            </p:nvSpPr>
            <p:spPr>
              <a:xfrm rot="14887572">
                <a:off x="-1591941" y="-3403284"/>
                <a:ext cx="4443654" cy="522090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1667"/>
                    <a:alpha val="33333"/>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120" name="图形 1">
                <a:extLst>
                  <a:ext uri="{FF2B5EF4-FFF2-40B4-BE49-F238E27FC236}">
                    <a16:creationId xmlns:a16="http://schemas.microsoft.com/office/drawing/2014/main" id="{4D9B3342-034E-4290-978A-E075AC992A1D}"/>
                  </a:ext>
                </a:extLst>
              </p:cNvPr>
              <p:cNvSpPr/>
              <p:nvPr/>
            </p:nvSpPr>
            <p:spPr>
              <a:xfrm rot="14887572">
                <a:off x="-1437021" y="-3221266"/>
                <a:ext cx="4133813" cy="485687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8889"/>
                    <a:alpha val="44444"/>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121" name="图形 1">
                <a:extLst>
                  <a:ext uri="{FF2B5EF4-FFF2-40B4-BE49-F238E27FC236}">
                    <a16:creationId xmlns:a16="http://schemas.microsoft.com/office/drawing/2014/main" id="{C67514E7-F1B0-4E5E-97BD-7D5640C017D2}"/>
                  </a:ext>
                </a:extLst>
              </p:cNvPr>
              <p:cNvSpPr/>
              <p:nvPr/>
            </p:nvSpPr>
            <p:spPr>
              <a:xfrm rot="14887572">
                <a:off x="-1282100" y="-3039248"/>
                <a:ext cx="3823973" cy="449283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6111"/>
                    <a:alpha val="55556"/>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122" name="图形 1">
                <a:extLst>
                  <a:ext uri="{FF2B5EF4-FFF2-40B4-BE49-F238E27FC236}">
                    <a16:creationId xmlns:a16="http://schemas.microsoft.com/office/drawing/2014/main" id="{10F25557-224F-4445-B9EC-7A35F270850B}"/>
                  </a:ext>
                </a:extLst>
              </p:cNvPr>
              <p:cNvSpPr/>
              <p:nvPr/>
            </p:nvSpPr>
            <p:spPr>
              <a:xfrm rot="14887572">
                <a:off x="-1127180" y="-2857230"/>
                <a:ext cx="3514132" cy="412879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3333"/>
                    <a:alpha val="66667"/>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123" name="图形 1">
                <a:extLst>
                  <a:ext uri="{FF2B5EF4-FFF2-40B4-BE49-F238E27FC236}">
                    <a16:creationId xmlns:a16="http://schemas.microsoft.com/office/drawing/2014/main" id="{FC63EC08-025B-4402-A2AB-B873F7659793}"/>
                  </a:ext>
                </a:extLst>
              </p:cNvPr>
              <p:cNvSpPr/>
              <p:nvPr/>
            </p:nvSpPr>
            <p:spPr>
              <a:xfrm rot="14887572">
                <a:off x="-972260" y="-2675212"/>
                <a:ext cx="3204291" cy="376476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0556"/>
                    <a:alpha val="77778"/>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124" name="图形 1">
                <a:extLst>
                  <a:ext uri="{FF2B5EF4-FFF2-40B4-BE49-F238E27FC236}">
                    <a16:creationId xmlns:a16="http://schemas.microsoft.com/office/drawing/2014/main" id="{F94F3FC1-6B27-4B25-9B4F-38D11444F20B}"/>
                  </a:ext>
                </a:extLst>
              </p:cNvPr>
              <p:cNvSpPr/>
              <p:nvPr/>
            </p:nvSpPr>
            <p:spPr>
              <a:xfrm rot="14887572">
                <a:off x="-817339" y="-2493194"/>
                <a:ext cx="2894451" cy="340072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77778"/>
                    <a:alpha val="88889"/>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125" name="图形 1">
                <a:extLst>
                  <a:ext uri="{FF2B5EF4-FFF2-40B4-BE49-F238E27FC236}">
                    <a16:creationId xmlns:a16="http://schemas.microsoft.com/office/drawing/2014/main" id="{936AC54A-DB12-4817-BCD7-DCB5A1A76EC7}"/>
                  </a:ext>
                </a:extLst>
              </p:cNvPr>
              <p:cNvSpPr/>
              <p:nvPr/>
            </p:nvSpPr>
            <p:spPr>
              <a:xfrm rot="14887572">
                <a:off x="-662419" y="-231117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chemeClr val="bg1">
                    <a:lumMod val="75000"/>
                  </a:schemeClr>
                </a:solidFill>
                <a:prstDash val="solid"/>
                <a:miter/>
              </a:ln>
              <a:effectLst>
                <a:outerShdw blurRad="635000" sx="102000" sy="102000" algn="ctr" rotWithShape="0">
                  <a:srgbClr val="323232">
                    <a:alpha val="10000"/>
                  </a:srgbClr>
                </a:outerShdw>
              </a:effectLst>
            </p:spPr>
            <p:txBody>
              <a:bodyPr rtlCol="0" anchor="ctr"/>
              <a:lstStyle/>
              <a:p>
                <a:endParaRPr lang="zh-CN" altLang="en-US"/>
              </a:p>
            </p:txBody>
          </p:sp>
          <p:sp>
            <p:nvSpPr>
              <p:cNvPr id="126" name="图形 1">
                <a:extLst>
                  <a:ext uri="{FF2B5EF4-FFF2-40B4-BE49-F238E27FC236}">
                    <a16:creationId xmlns:a16="http://schemas.microsoft.com/office/drawing/2014/main" id="{06C674FF-1F6D-496B-8931-2DA866E50E58}"/>
                  </a:ext>
                </a:extLst>
              </p:cNvPr>
              <p:cNvSpPr/>
              <p:nvPr/>
            </p:nvSpPr>
            <p:spPr>
              <a:xfrm rot="14887572">
                <a:off x="-652248" y="-231433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solidFill>
                <a:schemeClr val="bg1"/>
              </a:solidFill>
              <a:ln w="9525" cap="flat">
                <a:solidFill>
                  <a:schemeClr val="bg1"/>
                </a:solidFill>
                <a:prstDash val="solid"/>
                <a:miter/>
              </a:ln>
              <a:effectLst>
                <a:outerShdw blurRad="190500" dist="38100" dir="13500000" algn="br" rotWithShape="0">
                  <a:prstClr val="black">
                    <a:alpha val="20000"/>
                  </a:prstClr>
                </a:outerShdw>
              </a:effectLst>
            </p:spPr>
            <p:txBody>
              <a:bodyPr rtlCol="0" anchor="ctr"/>
              <a:lstStyle/>
              <a:p>
                <a:endParaRPr lang="zh-CN" altLang="en-US"/>
              </a:p>
            </p:txBody>
          </p:sp>
        </p:grpSp>
      </p:grpSp>
      <p:grpSp>
        <p:nvGrpSpPr>
          <p:cNvPr id="66" name="组合 65">
            <a:extLst>
              <a:ext uri="{FF2B5EF4-FFF2-40B4-BE49-F238E27FC236}">
                <a16:creationId xmlns:a16="http://schemas.microsoft.com/office/drawing/2014/main" id="{27AB16A6-92E1-4074-9990-17863869CDDC}"/>
              </a:ext>
            </a:extLst>
          </p:cNvPr>
          <p:cNvGrpSpPr/>
          <p:nvPr/>
        </p:nvGrpSpPr>
        <p:grpSpPr>
          <a:xfrm>
            <a:off x="229886" y="1837781"/>
            <a:ext cx="5060140" cy="4413988"/>
            <a:chOff x="179086" y="1875881"/>
            <a:chExt cx="5060140" cy="4413988"/>
          </a:xfrm>
        </p:grpSpPr>
        <p:sp>
          <p:nvSpPr>
            <p:cNvPr id="4" name="矩形 3">
              <a:extLst>
                <a:ext uri="{FF2B5EF4-FFF2-40B4-BE49-F238E27FC236}">
                  <a16:creationId xmlns:a16="http://schemas.microsoft.com/office/drawing/2014/main" id="{DAD0B513-B407-480E-9D71-E376078793C0}"/>
                </a:ext>
              </a:extLst>
            </p:cNvPr>
            <p:cNvSpPr/>
            <p:nvPr/>
          </p:nvSpPr>
          <p:spPr>
            <a:xfrm>
              <a:off x="1228724" y="1875881"/>
              <a:ext cx="2513025" cy="3792038"/>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B90D6B91-1366-4FB6-B09E-D5FC44A41C40}"/>
                </a:ext>
              </a:extLst>
            </p:cNvPr>
            <p:cNvSpPr/>
            <p:nvPr/>
          </p:nvSpPr>
          <p:spPr>
            <a:xfrm rot="499308">
              <a:off x="2708632" y="1952821"/>
              <a:ext cx="2472341" cy="3730647"/>
            </a:xfrm>
            <a:prstGeom prst="rect">
              <a:avLst/>
            </a:prstGeom>
            <a:noFill/>
            <a:ln w="9525" cap="flat" cmpd="sng" algn="ctr">
              <a:solidFill>
                <a:schemeClr val="bg1">
                  <a:lumMod val="7561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7" name="矩形 26">
              <a:extLst>
                <a:ext uri="{FF2B5EF4-FFF2-40B4-BE49-F238E27FC236}">
                  <a16:creationId xmlns:a16="http://schemas.microsoft.com/office/drawing/2014/main" id="{B38DE9B9-EB56-4204-86C9-0FD5949474F5}"/>
                </a:ext>
              </a:extLst>
            </p:cNvPr>
            <p:cNvSpPr/>
            <p:nvPr/>
          </p:nvSpPr>
          <p:spPr>
            <a:xfrm rot="998617">
              <a:off x="2645490" y="2029761"/>
              <a:ext cx="2431656" cy="3669255"/>
            </a:xfrm>
            <a:prstGeom prst="rect">
              <a:avLst/>
            </a:prstGeom>
            <a:noFill/>
            <a:ln w="9525" cap="flat" cmpd="sng" algn="ctr">
              <a:solidFill>
                <a:schemeClr val="bg1">
                  <a:lumMod val="7622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8" name="矩形 27">
              <a:extLst>
                <a:ext uri="{FF2B5EF4-FFF2-40B4-BE49-F238E27FC236}">
                  <a16:creationId xmlns:a16="http://schemas.microsoft.com/office/drawing/2014/main" id="{8B62C4CB-265A-496A-BDE2-DD9E1C421662}"/>
                </a:ext>
              </a:extLst>
            </p:cNvPr>
            <p:cNvSpPr/>
            <p:nvPr/>
          </p:nvSpPr>
          <p:spPr>
            <a:xfrm rot="1497925">
              <a:off x="2582348" y="2106701"/>
              <a:ext cx="2390971" cy="3607864"/>
            </a:xfrm>
            <a:prstGeom prst="rect">
              <a:avLst/>
            </a:prstGeom>
            <a:noFill/>
            <a:ln w="9525" cap="flat" cmpd="sng" algn="ctr">
              <a:solidFill>
                <a:schemeClr val="bg1">
                  <a:lumMod val="7682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9" name="矩形 28">
              <a:extLst>
                <a:ext uri="{FF2B5EF4-FFF2-40B4-BE49-F238E27FC236}">
                  <a16:creationId xmlns:a16="http://schemas.microsoft.com/office/drawing/2014/main" id="{0AACB136-1881-4E00-A8DF-CD612DD93A9A}"/>
                </a:ext>
              </a:extLst>
            </p:cNvPr>
            <p:cNvSpPr/>
            <p:nvPr/>
          </p:nvSpPr>
          <p:spPr>
            <a:xfrm rot="1997233">
              <a:off x="2519206" y="2183641"/>
              <a:ext cx="2350287" cy="3546473"/>
            </a:xfrm>
            <a:prstGeom prst="rect">
              <a:avLst/>
            </a:prstGeom>
            <a:noFill/>
            <a:ln w="9525" cap="flat" cmpd="sng" algn="ctr">
              <a:solidFill>
                <a:schemeClr val="bg1">
                  <a:lumMod val="7743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0" name="矩形 29">
              <a:extLst>
                <a:ext uri="{FF2B5EF4-FFF2-40B4-BE49-F238E27FC236}">
                  <a16:creationId xmlns:a16="http://schemas.microsoft.com/office/drawing/2014/main" id="{60B8E230-4666-479D-B258-D96A054F79D9}"/>
                </a:ext>
              </a:extLst>
            </p:cNvPr>
            <p:cNvSpPr/>
            <p:nvPr/>
          </p:nvSpPr>
          <p:spPr>
            <a:xfrm rot="2496542">
              <a:off x="2456064" y="2260581"/>
              <a:ext cx="2309602" cy="3485082"/>
            </a:xfrm>
            <a:prstGeom prst="rect">
              <a:avLst/>
            </a:prstGeom>
            <a:noFill/>
            <a:ln w="9525" cap="flat" cmpd="sng" algn="ctr">
              <a:solidFill>
                <a:schemeClr val="bg1">
                  <a:lumMod val="7804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1" name="矩形 30">
              <a:extLst>
                <a:ext uri="{FF2B5EF4-FFF2-40B4-BE49-F238E27FC236}">
                  <a16:creationId xmlns:a16="http://schemas.microsoft.com/office/drawing/2014/main" id="{FE9218FE-FCC4-41E8-8CAE-46F4B472A03F}"/>
                </a:ext>
              </a:extLst>
            </p:cNvPr>
            <p:cNvSpPr/>
            <p:nvPr/>
          </p:nvSpPr>
          <p:spPr>
            <a:xfrm rot="2995850">
              <a:off x="2392922" y="2337521"/>
              <a:ext cx="2268918" cy="3423691"/>
            </a:xfrm>
            <a:prstGeom prst="rect">
              <a:avLst/>
            </a:prstGeom>
            <a:noFill/>
            <a:ln w="9525" cap="flat" cmpd="sng" algn="ctr">
              <a:solidFill>
                <a:schemeClr val="bg1">
                  <a:lumMod val="7865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2" name="矩形 31">
              <a:extLst>
                <a:ext uri="{FF2B5EF4-FFF2-40B4-BE49-F238E27FC236}">
                  <a16:creationId xmlns:a16="http://schemas.microsoft.com/office/drawing/2014/main" id="{52B4DB2F-F168-449A-8C5E-14ED40D30EA4}"/>
                </a:ext>
              </a:extLst>
            </p:cNvPr>
            <p:cNvSpPr/>
            <p:nvPr/>
          </p:nvSpPr>
          <p:spPr>
            <a:xfrm rot="3495159">
              <a:off x="2329780" y="2414461"/>
              <a:ext cx="2228233" cy="3362299"/>
            </a:xfrm>
            <a:prstGeom prst="rect">
              <a:avLst/>
            </a:prstGeom>
            <a:noFill/>
            <a:ln w="9525" cap="flat" cmpd="sng" algn="ctr">
              <a:solidFill>
                <a:schemeClr val="bg1">
                  <a:lumMod val="7926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3" name="矩形 32">
              <a:extLst>
                <a:ext uri="{FF2B5EF4-FFF2-40B4-BE49-F238E27FC236}">
                  <a16:creationId xmlns:a16="http://schemas.microsoft.com/office/drawing/2014/main" id="{2BFD5102-7E7C-4D6C-95AB-6EA22B290603}"/>
                </a:ext>
              </a:extLst>
            </p:cNvPr>
            <p:cNvSpPr/>
            <p:nvPr/>
          </p:nvSpPr>
          <p:spPr>
            <a:xfrm rot="3994467">
              <a:off x="2266638" y="2491401"/>
              <a:ext cx="2187548" cy="3300908"/>
            </a:xfrm>
            <a:prstGeom prst="rect">
              <a:avLst/>
            </a:prstGeom>
            <a:noFill/>
            <a:ln w="9525" cap="flat" cmpd="sng" algn="ctr">
              <a:solidFill>
                <a:schemeClr val="bg1">
                  <a:lumMod val="7987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4" name="矩形 33">
              <a:extLst>
                <a:ext uri="{FF2B5EF4-FFF2-40B4-BE49-F238E27FC236}">
                  <a16:creationId xmlns:a16="http://schemas.microsoft.com/office/drawing/2014/main" id="{F14BE2E4-B3FC-4798-A484-D72B233953FD}"/>
                </a:ext>
              </a:extLst>
            </p:cNvPr>
            <p:cNvSpPr/>
            <p:nvPr/>
          </p:nvSpPr>
          <p:spPr>
            <a:xfrm rot="4493775">
              <a:off x="2203496" y="2568341"/>
              <a:ext cx="2146864" cy="3239517"/>
            </a:xfrm>
            <a:prstGeom prst="rect">
              <a:avLst/>
            </a:prstGeom>
            <a:noFill/>
            <a:ln w="9525" cap="flat" cmpd="sng" algn="ctr">
              <a:solidFill>
                <a:schemeClr val="bg1">
                  <a:lumMod val="8048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5" name="矩形 34">
              <a:extLst>
                <a:ext uri="{FF2B5EF4-FFF2-40B4-BE49-F238E27FC236}">
                  <a16:creationId xmlns:a16="http://schemas.microsoft.com/office/drawing/2014/main" id="{A5B912CE-6D55-44CD-BFAE-7DA68840B0C2}"/>
                </a:ext>
              </a:extLst>
            </p:cNvPr>
            <p:cNvSpPr/>
            <p:nvPr/>
          </p:nvSpPr>
          <p:spPr>
            <a:xfrm rot="4993084">
              <a:off x="2140354" y="2645281"/>
              <a:ext cx="2106179" cy="3178126"/>
            </a:xfrm>
            <a:prstGeom prst="rect">
              <a:avLst/>
            </a:prstGeom>
            <a:noFill/>
            <a:ln w="9525" cap="flat" cmpd="sng" algn="ctr">
              <a:solidFill>
                <a:schemeClr val="bg1">
                  <a:lumMod val="8109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6" name="矩形 35">
              <a:extLst>
                <a:ext uri="{FF2B5EF4-FFF2-40B4-BE49-F238E27FC236}">
                  <a16:creationId xmlns:a16="http://schemas.microsoft.com/office/drawing/2014/main" id="{AE088A77-E591-49A5-B0BB-7E2251C44A0E}"/>
                </a:ext>
              </a:extLst>
            </p:cNvPr>
            <p:cNvSpPr/>
            <p:nvPr/>
          </p:nvSpPr>
          <p:spPr>
            <a:xfrm rot="5492392">
              <a:off x="2077212" y="2722221"/>
              <a:ext cx="2065494" cy="3116735"/>
            </a:xfrm>
            <a:prstGeom prst="rect">
              <a:avLst/>
            </a:prstGeom>
            <a:noFill/>
            <a:ln w="9525" cap="flat" cmpd="sng" algn="ctr">
              <a:solidFill>
                <a:schemeClr val="bg1">
                  <a:lumMod val="8170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7" name="矩形 36">
              <a:extLst>
                <a:ext uri="{FF2B5EF4-FFF2-40B4-BE49-F238E27FC236}">
                  <a16:creationId xmlns:a16="http://schemas.microsoft.com/office/drawing/2014/main" id="{557E6F1D-F7CB-4159-BC8E-AEF17BF12E44}"/>
                </a:ext>
              </a:extLst>
            </p:cNvPr>
            <p:cNvSpPr/>
            <p:nvPr/>
          </p:nvSpPr>
          <p:spPr>
            <a:xfrm rot="5991701">
              <a:off x="2014070" y="2799161"/>
              <a:ext cx="2024810" cy="3055343"/>
            </a:xfrm>
            <a:prstGeom prst="rect">
              <a:avLst/>
            </a:prstGeom>
            <a:noFill/>
            <a:ln w="9525" cap="flat" cmpd="sng" algn="ctr">
              <a:solidFill>
                <a:schemeClr val="bg1">
                  <a:lumMod val="8231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8" name="矩形 37">
              <a:extLst>
                <a:ext uri="{FF2B5EF4-FFF2-40B4-BE49-F238E27FC236}">
                  <a16:creationId xmlns:a16="http://schemas.microsoft.com/office/drawing/2014/main" id="{AD241846-5CB4-4D7C-9A81-8799FB2C7251}"/>
                </a:ext>
              </a:extLst>
            </p:cNvPr>
            <p:cNvSpPr/>
            <p:nvPr/>
          </p:nvSpPr>
          <p:spPr>
            <a:xfrm rot="6491009">
              <a:off x="1950928" y="2876101"/>
              <a:ext cx="1984125" cy="2993952"/>
            </a:xfrm>
            <a:prstGeom prst="rect">
              <a:avLst/>
            </a:prstGeom>
            <a:noFill/>
            <a:ln w="9525" cap="flat" cmpd="sng" algn="ctr">
              <a:solidFill>
                <a:schemeClr val="bg1">
                  <a:lumMod val="8292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9" name="矩形 38">
              <a:extLst>
                <a:ext uri="{FF2B5EF4-FFF2-40B4-BE49-F238E27FC236}">
                  <a16:creationId xmlns:a16="http://schemas.microsoft.com/office/drawing/2014/main" id="{FC128EB6-0285-4D52-B8B9-A270A3B2C685}"/>
                </a:ext>
              </a:extLst>
            </p:cNvPr>
            <p:cNvSpPr/>
            <p:nvPr/>
          </p:nvSpPr>
          <p:spPr>
            <a:xfrm rot="6990317">
              <a:off x="1887786" y="2953041"/>
              <a:ext cx="1943440" cy="2932561"/>
            </a:xfrm>
            <a:prstGeom prst="rect">
              <a:avLst/>
            </a:prstGeom>
            <a:noFill/>
            <a:ln w="9525" cap="flat" cmpd="sng" algn="ctr">
              <a:solidFill>
                <a:schemeClr val="bg1">
                  <a:lumMod val="8353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0" name="矩形 39">
              <a:extLst>
                <a:ext uri="{FF2B5EF4-FFF2-40B4-BE49-F238E27FC236}">
                  <a16:creationId xmlns:a16="http://schemas.microsoft.com/office/drawing/2014/main" id="{76C20290-8F2A-43F1-B99E-AFB4D8F2A96B}"/>
                </a:ext>
              </a:extLst>
            </p:cNvPr>
            <p:cNvSpPr/>
            <p:nvPr/>
          </p:nvSpPr>
          <p:spPr>
            <a:xfrm rot="7489626">
              <a:off x="1824644" y="3029981"/>
              <a:ext cx="1902756" cy="2871170"/>
            </a:xfrm>
            <a:prstGeom prst="rect">
              <a:avLst/>
            </a:prstGeom>
            <a:noFill/>
            <a:ln w="9525" cap="flat" cmpd="sng" algn="ctr">
              <a:solidFill>
                <a:schemeClr val="bg1">
                  <a:lumMod val="8414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1" name="矩形 40">
              <a:extLst>
                <a:ext uri="{FF2B5EF4-FFF2-40B4-BE49-F238E27FC236}">
                  <a16:creationId xmlns:a16="http://schemas.microsoft.com/office/drawing/2014/main" id="{DC56B4F4-9632-400A-B684-341E6A2EE93B}"/>
                </a:ext>
              </a:extLst>
            </p:cNvPr>
            <p:cNvSpPr/>
            <p:nvPr/>
          </p:nvSpPr>
          <p:spPr>
            <a:xfrm rot="7988934">
              <a:off x="1761502" y="3106921"/>
              <a:ext cx="1862071" cy="2809778"/>
            </a:xfrm>
            <a:prstGeom prst="rect">
              <a:avLst/>
            </a:prstGeom>
            <a:noFill/>
            <a:ln w="9525" cap="flat" cmpd="sng" algn="ctr">
              <a:solidFill>
                <a:schemeClr val="bg1">
                  <a:lumMod val="8475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2" name="矩形 41">
              <a:extLst>
                <a:ext uri="{FF2B5EF4-FFF2-40B4-BE49-F238E27FC236}">
                  <a16:creationId xmlns:a16="http://schemas.microsoft.com/office/drawing/2014/main" id="{7D44884C-B8F5-430B-9117-FAC78B7C81EF}"/>
                </a:ext>
              </a:extLst>
            </p:cNvPr>
            <p:cNvSpPr/>
            <p:nvPr/>
          </p:nvSpPr>
          <p:spPr>
            <a:xfrm rot="8488242">
              <a:off x="1698360" y="3183861"/>
              <a:ext cx="1821387" cy="2748387"/>
            </a:xfrm>
            <a:prstGeom prst="rect">
              <a:avLst/>
            </a:prstGeom>
            <a:noFill/>
            <a:ln w="9525" cap="flat" cmpd="sng" algn="ctr">
              <a:solidFill>
                <a:schemeClr val="bg1">
                  <a:lumMod val="8536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3" name="矩形 42">
              <a:extLst>
                <a:ext uri="{FF2B5EF4-FFF2-40B4-BE49-F238E27FC236}">
                  <a16:creationId xmlns:a16="http://schemas.microsoft.com/office/drawing/2014/main" id="{21A67D47-2860-4A63-8FD0-8AF06ADDF049}"/>
                </a:ext>
              </a:extLst>
            </p:cNvPr>
            <p:cNvSpPr/>
            <p:nvPr/>
          </p:nvSpPr>
          <p:spPr>
            <a:xfrm rot="8987551">
              <a:off x="1635218" y="3260801"/>
              <a:ext cx="1780702" cy="2686996"/>
            </a:xfrm>
            <a:prstGeom prst="rect">
              <a:avLst/>
            </a:prstGeom>
            <a:noFill/>
            <a:ln w="9525" cap="flat" cmpd="sng" algn="ctr">
              <a:solidFill>
                <a:schemeClr val="bg1">
                  <a:lumMod val="8597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4" name="矩形 43">
              <a:extLst>
                <a:ext uri="{FF2B5EF4-FFF2-40B4-BE49-F238E27FC236}">
                  <a16:creationId xmlns:a16="http://schemas.microsoft.com/office/drawing/2014/main" id="{42BD61F3-A437-43EF-B8CD-493E48BD8D68}"/>
                </a:ext>
              </a:extLst>
            </p:cNvPr>
            <p:cNvSpPr/>
            <p:nvPr/>
          </p:nvSpPr>
          <p:spPr>
            <a:xfrm rot="9486859">
              <a:off x="1572077" y="3337740"/>
              <a:ext cx="1740017" cy="2625605"/>
            </a:xfrm>
            <a:prstGeom prst="rect">
              <a:avLst/>
            </a:prstGeom>
            <a:noFill/>
            <a:ln w="9525" cap="flat" cmpd="sng" algn="ctr">
              <a:solidFill>
                <a:schemeClr val="bg1">
                  <a:lumMod val="8658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5" name="矩形 44">
              <a:extLst>
                <a:ext uri="{FF2B5EF4-FFF2-40B4-BE49-F238E27FC236}">
                  <a16:creationId xmlns:a16="http://schemas.microsoft.com/office/drawing/2014/main" id="{153654B6-16DE-4887-83AC-5EB9DFFCF6B3}"/>
                </a:ext>
              </a:extLst>
            </p:cNvPr>
            <p:cNvSpPr/>
            <p:nvPr/>
          </p:nvSpPr>
          <p:spPr>
            <a:xfrm rot="9986168">
              <a:off x="1508935" y="3414681"/>
              <a:ext cx="1699333" cy="2564214"/>
            </a:xfrm>
            <a:prstGeom prst="rect">
              <a:avLst/>
            </a:prstGeom>
            <a:noFill/>
            <a:ln w="9525" cap="flat" cmpd="sng" algn="ctr">
              <a:solidFill>
                <a:schemeClr val="bg1">
                  <a:lumMod val="8719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6" name="矩形 45">
              <a:extLst>
                <a:ext uri="{FF2B5EF4-FFF2-40B4-BE49-F238E27FC236}">
                  <a16:creationId xmlns:a16="http://schemas.microsoft.com/office/drawing/2014/main" id="{B4A31DCC-3465-4DA9-B8C8-B4BAA584BA4C}"/>
                </a:ext>
              </a:extLst>
            </p:cNvPr>
            <p:cNvSpPr/>
            <p:nvPr/>
          </p:nvSpPr>
          <p:spPr>
            <a:xfrm rot="10485476">
              <a:off x="1445793" y="3491621"/>
              <a:ext cx="1658648" cy="2502822"/>
            </a:xfrm>
            <a:prstGeom prst="rect">
              <a:avLst/>
            </a:prstGeom>
            <a:noFill/>
            <a:ln w="9525" cap="flat" cmpd="sng" algn="ctr">
              <a:solidFill>
                <a:schemeClr val="bg1">
                  <a:lumMod val="8780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7" name="矩形 46">
              <a:extLst>
                <a:ext uri="{FF2B5EF4-FFF2-40B4-BE49-F238E27FC236}">
                  <a16:creationId xmlns:a16="http://schemas.microsoft.com/office/drawing/2014/main" id="{986662B2-D510-49C4-9AF0-CCB558DE8DE8}"/>
                </a:ext>
              </a:extLst>
            </p:cNvPr>
            <p:cNvSpPr/>
            <p:nvPr/>
          </p:nvSpPr>
          <p:spPr>
            <a:xfrm rot="10984785">
              <a:off x="1382651" y="3568560"/>
              <a:ext cx="1617964" cy="2441431"/>
            </a:xfrm>
            <a:prstGeom prst="rect">
              <a:avLst/>
            </a:prstGeom>
            <a:noFill/>
            <a:ln w="9525" cap="flat" cmpd="sng" algn="ctr">
              <a:solidFill>
                <a:schemeClr val="bg1">
                  <a:lumMod val="8841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8" name="矩形 47">
              <a:extLst>
                <a:ext uri="{FF2B5EF4-FFF2-40B4-BE49-F238E27FC236}">
                  <a16:creationId xmlns:a16="http://schemas.microsoft.com/office/drawing/2014/main" id="{4B15D3E2-5C26-4A81-AE0F-D041FB322399}"/>
                </a:ext>
              </a:extLst>
            </p:cNvPr>
            <p:cNvSpPr/>
            <p:nvPr/>
          </p:nvSpPr>
          <p:spPr>
            <a:xfrm rot="11484093">
              <a:off x="1319509" y="3645500"/>
              <a:ext cx="1577279" cy="2380040"/>
            </a:xfrm>
            <a:prstGeom prst="rect">
              <a:avLst/>
            </a:prstGeom>
            <a:noFill/>
            <a:ln w="9525" cap="flat" cmpd="sng" algn="ctr">
              <a:solidFill>
                <a:schemeClr val="bg1">
                  <a:lumMod val="8902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9" name="矩形 48">
              <a:extLst>
                <a:ext uri="{FF2B5EF4-FFF2-40B4-BE49-F238E27FC236}">
                  <a16:creationId xmlns:a16="http://schemas.microsoft.com/office/drawing/2014/main" id="{5F1B48E3-12A7-4412-B7B0-98F937FF51FA}"/>
                </a:ext>
              </a:extLst>
            </p:cNvPr>
            <p:cNvSpPr/>
            <p:nvPr/>
          </p:nvSpPr>
          <p:spPr>
            <a:xfrm rot="11983401">
              <a:off x="1256367" y="3722441"/>
              <a:ext cx="1536594" cy="2318649"/>
            </a:xfrm>
            <a:prstGeom prst="rect">
              <a:avLst/>
            </a:prstGeom>
            <a:noFill/>
            <a:ln w="9525" cap="flat" cmpd="sng" algn="ctr">
              <a:solidFill>
                <a:schemeClr val="bg1">
                  <a:lumMod val="8963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0" name="矩形 49">
              <a:extLst>
                <a:ext uri="{FF2B5EF4-FFF2-40B4-BE49-F238E27FC236}">
                  <a16:creationId xmlns:a16="http://schemas.microsoft.com/office/drawing/2014/main" id="{DA5D19E1-FF38-4630-8A81-9D3175F032B0}"/>
                </a:ext>
              </a:extLst>
            </p:cNvPr>
            <p:cNvSpPr/>
            <p:nvPr/>
          </p:nvSpPr>
          <p:spPr>
            <a:xfrm rot="12482710">
              <a:off x="1193225" y="3799380"/>
              <a:ext cx="1495910" cy="2257258"/>
            </a:xfrm>
            <a:prstGeom prst="rect">
              <a:avLst/>
            </a:prstGeom>
            <a:noFill/>
            <a:ln w="9525" cap="flat" cmpd="sng" algn="ctr">
              <a:solidFill>
                <a:schemeClr val="bg1">
                  <a:lumMod val="9024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1" name="矩形 50">
              <a:extLst>
                <a:ext uri="{FF2B5EF4-FFF2-40B4-BE49-F238E27FC236}">
                  <a16:creationId xmlns:a16="http://schemas.microsoft.com/office/drawing/2014/main" id="{7CE8E60A-FEF7-4875-9CC1-C32B410A0BBA}"/>
                </a:ext>
              </a:extLst>
            </p:cNvPr>
            <p:cNvSpPr/>
            <p:nvPr/>
          </p:nvSpPr>
          <p:spPr>
            <a:xfrm rot="12982018">
              <a:off x="1130083" y="3876320"/>
              <a:ext cx="1455225" cy="2195866"/>
            </a:xfrm>
            <a:prstGeom prst="rect">
              <a:avLst/>
            </a:prstGeom>
            <a:noFill/>
            <a:ln w="9525" cap="flat" cmpd="sng" algn="ctr">
              <a:solidFill>
                <a:schemeClr val="bg1">
                  <a:lumMod val="9085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2" name="矩形 51">
              <a:extLst>
                <a:ext uri="{FF2B5EF4-FFF2-40B4-BE49-F238E27FC236}">
                  <a16:creationId xmlns:a16="http://schemas.microsoft.com/office/drawing/2014/main" id="{E5E667C8-CB9E-4A53-B6E2-5B3E31B13B0A}"/>
                </a:ext>
              </a:extLst>
            </p:cNvPr>
            <p:cNvSpPr/>
            <p:nvPr/>
          </p:nvSpPr>
          <p:spPr>
            <a:xfrm rot="13481326">
              <a:off x="1066941" y="3953260"/>
              <a:ext cx="1414541" cy="2134475"/>
            </a:xfrm>
            <a:prstGeom prst="rect">
              <a:avLst/>
            </a:prstGeom>
            <a:noFill/>
            <a:ln w="9525" cap="flat" cmpd="sng" algn="ctr">
              <a:solidFill>
                <a:schemeClr val="bg1">
                  <a:lumMod val="9146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3" name="矩形 52">
              <a:extLst>
                <a:ext uri="{FF2B5EF4-FFF2-40B4-BE49-F238E27FC236}">
                  <a16:creationId xmlns:a16="http://schemas.microsoft.com/office/drawing/2014/main" id="{93B63ADF-80B3-4B91-AD49-A9B3DC7BFD00}"/>
                </a:ext>
              </a:extLst>
            </p:cNvPr>
            <p:cNvSpPr/>
            <p:nvPr/>
          </p:nvSpPr>
          <p:spPr>
            <a:xfrm rot="13980634">
              <a:off x="1003799" y="4030201"/>
              <a:ext cx="1373856" cy="2073084"/>
            </a:xfrm>
            <a:prstGeom prst="rect">
              <a:avLst/>
            </a:prstGeom>
            <a:noFill/>
            <a:ln w="9525" cap="flat" cmpd="sng" algn="ctr">
              <a:solidFill>
                <a:schemeClr val="bg1">
                  <a:lumMod val="9207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4" name="矩形 53">
              <a:extLst>
                <a:ext uri="{FF2B5EF4-FFF2-40B4-BE49-F238E27FC236}">
                  <a16:creationId xmlns:a16="http://schemas.microsoft.com/office/drawing/2014/main" id="{F30AAFF7-283E-4BF7-81D8-250ACF075D23}"/>
                </a:ext>
              </a:extLst>
            </p:cNvPr>
            <p:cNvSpPr/>
            <p:nvPr/>
          </p:nvSpPr>
          <p:spPr>
            <a:xfrm rot="14479943">
              <a:off x="940657" y="4107140"/>
              <a:ext cx="1333171" cy="2011693"/>
            </a:xfrm>
            <a:prstGeom prst="rect">
              <a:avLst/>
            </a:prstGeom>
            <a:noFill/>
            <a:ln w="9525" cap="flat" cmpd="sng" algn="ctr">
              <a:solidFill>
                <a:schemeClr val="bg1">
                  <a:lumMod val="9268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5" name="矩形 54">
              <a:extLst>
                <a:ext uri="{FF2B5EF4-FFF2-40B4-BE49-F238E27FC236}">
                  <a16:creationId xmlns:a16="http://schemas.microsoft.com/office/drawing/2014/main" id="{FB27B1C7-5B42-41FD-B279-E19D56680794}"/>
                </a:ext>
              </a:extLst>
            </p:cNvPr>
            <p:cNvSpPr/>
            <p:nvPr/>
          </p:nvSpPr>
          <p:spPr>
            <a:xfrm rot="14979251">
              <a:off x="877515" y="4184080"/>
              <a:ext cx="1292487" cy="1950301"/>
            </a:xfrm>
            <a:prstGeom prst="rect">
              <a:avLst/>
            </a:prstGeom>
            <a:noFill/>
            <a:ln w="9525" cap="flat" cmpd="sng" algn="ctr">
              <a:solidFill>
                <a:schemeClr val="bg1">
                  <a:lumMod val="9329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6" name="矩形 55">
              <a:extLst>
                <a:ext uri="{FF2B5EF4-FFF2-40B4-BE49-F238E27FC236}">
                  <a16:creationId xmlns:a16="http://schemas.microsoft.com/office/drawing/2014/main" id="{5B489220-2BD1-4E74-861C-23F6FAB094D1}"/>
                </a:ext>
              </a:extLst>
            </p:cNvPr>
            <p:cNvSpPr/>
            <p:nvPr/>
          </p:nvSpPr>
          <p:spPr>
            <a:xfrm rot="15478559">
              <a:off x="814373" y="4261020"/>
              <a:ext cx="1251802" cy="1888910"/>
            </a:xfrm>
            <a:prstGeom prst="rect">
              <a:avLst/>
            </a:prstGeom>
            <a:noFill/>
            <a:ln w="9525" cap="flat" cmpd="sng" algn="ctr">
              <a:solidFill>
                <a:schemeClr val="bg1">
                  <a:lumMod val="9390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7" name="矩形 56">
              <a:extLst>
                <a:ext uri="{FF2B5EF4-FFF2-40B4-BE49-F238E27FC236}">
                  <a16:creationId xmlns:a16="http://schemas.microsoft.com/office/drawing/2014/main" id="{9C7B0CC4-1BB4-4193-A8FE-EB10AD5CACC1}"/>
                </a:ext>
              </a:extLst>
            </p:cNvPr>
            <p:cNvSpPr/>
            <p:nvPr/>
          </p:nvSpPr>
          <p:spPr>
            <a:xfrm rot="15977867">
              <a:off x="751231" y="4337960"/>
              <a:ext cx="1211117" cy="1827519"/>
            </a:xfrm>
            <a:prstGeom prst="rect">
              <a:avLst/>
            </a:prstGeom>
            <a:noFill/>
            <a:ln w="9525" cap="flat" cmpd="sng" algn="ctr">
              <a:solidFill>
                <a:schemeClr val="bg1">
                  <a:lumMod val="9451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8" name="矩形 57">
              <a:extLst>
                <a:ext uri="{FF2B5EF4-FFF2-40B4-BE49-F238E27FC236}">
                  <a16:creationId xmlns:a16="http://schemas.microsoft.com/office/drawing/2014/main" id="{F7D826B1-32B9-4C5E-8292-CBA9256B42FD}"/>
                </a:ext>
              </a:extLst>
            </p:cNvPr>
            <p:cNvSpPr/>
            <p:nvPr/>
          </p:nvSpPr>
          <p:spPr>
            <a:xfrm rot="16477176">
              <a:off x="688089" y="4414900"/>
              <a:ext cx="1170433" cy="1766128"/>
            </a:xfrm>
            <a:prstGeom prst="rect">
              <a:avLst/>
            </a:prstGeom>
            <a:noFill/>
            <a:ln w="9525" cap="flat" cmpd="sng" algn="ctr">
              <a:solidFill>
                <a:schemeClr val="bg1">
                  <a:lumMod val="9512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9" name="矩形 58">
              <a:extLst>
                <a:ext uri="{FF2B5EF4-FFF2-40B4-BE49-F238E27FC236}">
                  <a16:creationId xmlns:a16="http://schemas.microsoft.com/office/drawing/2014/main" id="{88F0A08B-B77A-4D9C-9600-18FA50F3CFA2}"/>
                </a:ext>
              </a:extLst>
            </p:cNvPr>
            <p:cNvSpPr/>
            <p:nvPr/>
          </p:nvSpPr>
          <p:spPr>
            <a:xfrm rot="16976484">
              <a:off x="624947" y="4491840"/>
              <a:ext cx="1129748" cy="1704737"/>
            </a:xfrm>
            <a:prstGeom prst="rect">
              <a:avLst/>
            </a:prstGeom>
            <a:noFill/>
            <a:ln w="9525" cap="flat" cmpd="sng" algn="ctr">
              <a:solidFill>
                <a:schemeClr val="bg1">
                  <a:lumMod val="9573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0" name="矩形 59">
              <a:extLst>
                <a:ext uri="{FF2B5EF4-FFF2-40B4-BE49-F238E27FC236}">
                  <a16:creationId xmlns:a16="http://schemas.microsoft.com/office/drawing/2014/main" id="{C664ECC7-4278-428B-A4DF-1DB49599865D}"/>
                </a:ext>
              </a:extLst>
            </p:cNvPr>
            <p:cNvSpPr/>
            <p:nvPr/>
          </p:nvSpPr>
          <p:spPr>
            <a:xfrm rot="17475793">
              <a:off x="561805" y="4568780"/>
              <a:ext cx="1089064" cy="1643345"/>
            </a:xfrm>
            <a:prstGeom prst="rect">
              <a:avLst/>
            </a:prstGeom>
            <a:noFill/>
            <a:ln w="9525" cap="flat" cmpd="sng" algn="ctr">
              <a:solidFill>
                <a:schemeClr val="bg1">
                  <a:lumMod val="9634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1" name="矩形 60">
              <a:extLst>
                <a:ext uri="{FF2B5EF4-FFF2-40B4-BE49-F238E27FC236}">
                  <a16:creationId xmlns:a16="http://schemas.microsoft.com/office/drawing/2014/main" id="{660039D3-B7AB-474A-ABB2-EE6F16D81055}"/>
                </a:ext>
              </a:extLst>
            </p:cNvPr>
            <p:cNvSpPr/>
            <p:nvPr/>
          </p:nvSpPr>
          <p:spPr>
            <a:xfrm rot="17975101">
              <a:off x="498663" y="4645720"/>
              <a:ext cx="1048379" cy="1581954"/>
            </a:xfrm>
            <a:prstGeom prst="rect">
              <a:avLst/>
            </a:prstGeom>
            <a:noFill/>
            <a:ln w="9525" cap="flat" cmpd="sng" algn="ctr">
              <a:solidFill>
                <a:schemeClr val="bg1">
                  <a:lumMod val="9695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2" name="矩形 61">
              <a:extLst>
                <a:ext uri="{FF2B5EF4-FFF2-40B4-BE49-F238E27FC236}">
                  <a16:creationId xmlns:a16="http://schemas.microsoft.com/office/drawing/2014/main" id="{1B046AAA-B4AE-455E-AFAF-0FF0305D62B4}"/>
                </a:ext>
              </a:extLst>
            </p:cNvPr>
            <p:cNvSpPr/>
            <p:nvPr/>
          </p:nvSpPr>
          <p:spPr>
            <a:xfrm rot="18474410">
              <a:off x="435521" y="4722660"/>
              <a:ext cx="1007694" cy="1520563"/>
            </a:xfrm>
            <a:prstGeom prst="rect">
              <a:avLst/>
            </a:prstGeom>
            <a:noFill/>
            <a:ln w="9525" cap="flat" cmpd="sng" algn="ctr">
              <a:solidFill>
                <a:schemeClr val="bg1">
                  <a:lumMod val="9756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3" name="矩形 62">
              <a:extLst>
                <a:ext uri="{FF2B5EF4-FFF2-40B4-BE49-F238E27FC236}">
                  <a16:creationId xmlns:a16="http://schemas.microsoft.com/office/drawing/2014/main" id="{3F9886C6-B684-4127-95A0-8907BAD157AB}"/>
                </a:ext>
              </a:extLst>
            </p:cNvPr>
            <p:cNvSpPr/>
            <p:nvPr/>
          </p:nvSpPr>
          <p:spPr>
            <a:xfrm rot="18973718">
              <a:off x="372379" y="4799600"/>
              <a:ext cx="967010" cy="1459172"/>
            </a:xfrm>
            <a:prstGeom prst="rect">
              <a:avLst/>
            </a:prstGeom>
            <a:noFill/>
            <a:ln w="9525" cap="flat" cmpd="sng" algn="ctr">
              <a:solidFill>
                <a:schemeClr val="bg1">
                  <a:lumMod val="9817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4" name="矩形 63">
              <a:extLst>
                <a:ext uri="{FF2B5EF4-FFF2-40B4-BE49-F238E27FC236}">
                  <a16:creationId xmlns:a16="http://schemas.microsoft.com/office/drawing/2014/main" id="{F6D445E8-F377-4884-A17D-ACE1B23F3230}"/>
                </a:ext>
              </a:extLst>
            </p:cNvPr>
            <p:cNvSpPr/>
            <p:nvPr/>
          </p:nvSpPr>
          <p:spPr>
            <a:xfrm rot="19473027">
              <a:off x="309237" y="4876540"/>
              <a:ext cx="926325" cy="1397780"/>
            </a:xfrm>
            <a:prstGeom prst="rect">
              <a:avLst/>
            </a:prstGeom>
            <a:noFill/>
            <a:ln w="9525" cap="flat" cmpd="sng" algn="ctr">
              <a:solidFill>
                <a:schemeClr val="bg1">
                  <a:lumMod val="9878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5" name="矩形 64">
              <a:extLst>
                <a:ext uri="{FF2B5EF4-FFF2-40B4-BE49-F238E27FC236}">
                  <a16:creationId xmlns:a16="http://schemas.microsoft.com/office/drawing/2014/main" id="{5358F4BD-18F0-43EF-AF67-AB7D6C56116F}"/>
                </a:ext>
              </a:extLst>
            </p:cNvPr>
            <p:cNvSpPr/>
            <p:nvPr/>
          </p:nvSpPr>
          <p:spPr>
            <a:xfrm rot="19972335">
              <a:off x="246095" y="4953480"/>
              <a:ext cx="885641" cy="1336389"/>
            </a:xfrm>
            <a:prstGeom prst="rect">
              <a:avLst/>
            </a:prstGeom>
            <a:noFill/>
            <a:ln w="9525" cap="flat" cmpd="sng" algn="ctr">
              <a:solidFill>
                <a:schemeClr val="bg1">
                  <a:lumMod val="9939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pic>
        <p:nvPicPr>
          <p:cNvPr id="3" name="图片 2">
            <a:extLst>
              <a:ext uri="{FF2B5EF4-FFF2-40B4-BE49-F238E27FC236}">
                <a16:creationId xmlns:a16="http://schemas.microsoft.com/office/drawing/2014/main" id="{20E54A80-9810-4D48-ABD3-7EC1BDA03664}"/>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283153" y="1837781"/>
            <a:ext cx="2507736" cy="3792038"/>
          </a:xfrm>
          <a:prstGeom prst="rect">
            <a:avLst/>
          </a:prstGeom>
        </p:spPr>
      </p:pic>
      <p:grpSp>
        <p:nvGrpSpPr>
          <p:cNvPr id="67" name="组合 66">
            <a:extLst>
              <a:ext uri="{FF2B5EF4-FFF2-40B4-BE49-F238E27FC236}">
                <a16:creationId xmlns:a16="http://schemas.microsoft.com/office/drawing/2014/main" id="{A82AB7DF-44B9-459E-9807-C0C3D35E8E0E}"/>
              </a:ext>
            </a:extLst>
          </p:cNvPr>
          <p:cNvGrpSpPr/>
          <p:nvPr/>
        </p:nvGrpSpPr>
        <p:grpSpPr>
          <a:xfrm>
            <a:off x="6096000" y="2041166"/>
            <a:ext cx="978409" cy="663745"/>
            <a:chOff x="10559571" y="3739839"/>
            <a:chExt cx="1216152" cy="690261"/>
          </a:xfrm>
        </p:grpSpPr>
        <p:sp>
          <p:nvSpPr>
            <p:cNvPr id="68" name="平行四边形 67">
              <a:extLst>
                <a:ext uri="{FF2B5EF4-FFF2-40B4-BE49-F238E27FC236}">
                  <a16:creationId xmlns:a16="http://schemas.microsoft.com/office/drawing/2014/main" id="{86882986-6578-4C75-B904-8B7B35C7EBB9}"/>
                </a:ext>
              </a:extLst>
            </p:cNvPr>
            <p:cNvSpPr/>
            <p:nvPr/>
          </p:nvSpPr>
          <p:spPr>
            <a:xfrm>
              <a:off x="10559571" y="3775188"/>
              <a:ext cx="1216152" cy="301422"/>
            </a:xfrm>
            <a:prstGeom prst="parallelogram">
              <a:avLst>
                <a:gd name="adj" fmla="val 99787"/>
              </a:avLst>
            </a:prstGeom>
            <a:noFill/>
            <a:ln w="9525" cap="flat" cmpd="sng" algn="ctr">
              <a:solidFill>
                <a:schemeClr val="bg1">
                  <a:lumMod val="7727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9" name="平行四边形 68">
              <a:extLst>
                <a:ext uri="{FF2B5EF4-FFF2-40B4-BE49-F238E27FC236}">
                  <a16:creationId xmlns:a16="http://schemas.microsoft.com/office/drawing/2014/main" id="{88F6A013-C1A5-46E6-9CAC-401669C61510}"/>
                </a:ext>
              </a:extLst>
            </p:cNvPr>
            <p:cNvSpPr/>
            <p:nvPr/>
          </p:nvSpPr>
          <p:spPr>
            <a:xfrm>
              <a:off x="10559571" y="3810537"/>
              <a:ext cx="1216152" cy="301422"/>
            </a:xfrm>
            <a:prstGeom prst="parallelogram">
              <a:avLst>
                <a:gd name="adj" fmla="val 99787"/>
              </a:avLst>
            </a:prstGeom>
            <a:noFill/>
            <a:ln w="9525" cap="flat" cmpd="sng" algn="ctr">
              <a:solidFill>
                <a:schemeClr val="bg1">
                  <a:lumMod val="7954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0" name="平行四边形 69">
              <a:extLst>
                <a:ext uri="{FF2B5EF4-FFF2-40B4-BE49-F238E27FC236}">
                  <a16:creationId xmlns:a16="http://schemas.microsoft.com/office/drawing/2014/main" id="{4E01EEC1-7FA6-44B7-A07D-FCEC62551537}"/>
                </a:ext>
              </a:extLst>
            </p:cNvPr>
            <p:cNvSpPr/>
            <p:nvPr/>
          </p:nvSpPr>
          <p:spPr>
            <a:xfrm>
              <a:off x="10559571" y="3845886"/>
              <a:ext cx="1216152" cy="301422"/>
            </a:xfrm>
            <a:prstGeom prst="parallelogram">
              <a:avLst>
                <a:gd name="adj" fmla="val 99787"/>
              </a:avLst>
            </a:prstGeom>
            <a:noFill/>
            <a:ln w="9525" cap="flat" cmpd="sng" algn="ctr">
              <a:solidFill>
                <a:schemeClr val="bg1">
                  <a:lumMod val="8181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1" name="平行四边形 70">
              <a:extLst>
                <a:ext uri="{FF2B5EF4-FFF2-40B4-BE49-F238E27FC236}">
                  <a16:creationId xmlns:a16="http://schemas.microsoft.com/office/drawing/2014/main" id="{F02FE68C-0363-40DB-BF6D-A9C2FABF46FF}"/>
                </a:ext>
              </a:extLst>
            </p:cNvPr>
            <p:cNvSpPr/>
            <p:nvPr/>
          </p:nvSpPr>
          <p:spPr>
            <a:xfrm>
              <a:off x="10559571" y="3881235"/>
              <a:ext cx="1216152" cy="301422"/>
            </a:xfrm>
            <a:prstGeom prst="parallelogram">
              <a:avLst>
                <a:gd name="adj" fmla="val 99787"/>
              </a:avLst>
            </a:prstGeom>
            <a:noFill/>
            <a:ln w="9525" cap="flat" cmpd="sng" algn="ctr">
              <a:solidFill>
                <a:schemeClr val="bg1">
                  <a:lumMod val="8409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2" name="平行四边形 71">
              <a:extLst>
                <a:ext uri="{FF2B5EF4-FFF2-40B4-BE49-F238E27FC236}">
                  <a16:creationId xmlns:a16="http://schemas.microsoft.com/office/drawing/2014/main" id="{A47BF061-9A59-4416-82D3-906262495BA5}"/>
                </a:ext>
              </a:extLst>
            </p:cNvPr>
            <p:cNvSpPr/>
            <p:nvPr/>
          </p:nvSpPr>
          <p:spPr>
            <a:xfrm>
              <a:off x="10559571" y="3916584"/>
              <a:ext cx="1216152" cy="301422"/>
            </a:xfrm>
            <a:prstGeom prst="parallelogram">
              <a:avLst>
                <a:gd name="adj" fmla="val 99787"/>
              </a:avLst>
            </a:prstGeom>
            <a:noFill/>
            <a:ln w="9525" cap="flat" cmpd="sng" algn="ctr">
              <a:solidFill>
                <a:schemeClr val="bg1">
                  <a:lumMod val="8636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3" name="平行四边形 72">
              <a:extLst>
                <a:ext uri="{FF2B5EF4-FFF2-40B4-BE49-F238E27FC236}">
                  <a16:creationId xmlns:a16="http://schemas.microsoft.com/office/drawing/2014/main" id="{E71F1BA0-B638-47D9-B302-B2CCA2DE25C0}"/>
                </a:ext>
              </a:extLst>
            </p:cNvPr>
            <p:cNvSpPr/>
            <p:nvPr/>
          </p:nvSpPr>
          <p:spPr>
            <a:xfrm>
              <a:off x="10559571" y="3951933"/>
              <a:ext cx="1216152" cy="301422"/>
            </a:xfrm>
            <a:prstGeom prst="parallelogram">
              <a:avLst>
                <a:gd name="adj" fmla="val 99787"/>
              </a:avLst>
            </a:prstGeom>
            <a:noFill/>
            <a:ln w="9525" cap="flat" cmpd="sng" algn="ctr">
              <a:solidFill>
                <a:schemeClr val="bg1">
                  <a:lumMod val="8863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4" name="平行四边形 73">
              <a:extLst>
                <a:ext uri="{FF2B5EF4-FFF2-40B4-BE49-F238E27FC236}">
                  <a16:creationId xmlns:a16="http://schemas.microsoft.com/office/drawing/2014/main" id="{BC99761E-1988-46B0-A73F-018EA2160A7E}"/>
                </a:ext>
              </a:extLst>
            </p:cNvPr>
            <p:cNvSpPr/>
            <p:nvPr/>
          </p:nvSpPr>
          <p:spPr>
            <a:xfrm>
              <a:off x="10559571" y="3987282"/>
              <a:ext cx="1216152" cy="301422"/>
            </a:xfrm>
            <a:prstGeom prst="parallelogram">
              <a:avLst>
                <a:gd name="adj" fmla="val 99787"/>
              </a:avLst>
            </a:prstGeom>
            <a:noFill/>
            <a:ln w="9525" cap="flat" cmpd="sng" algn="ctr">
              <a:solidFill>
                <a:schemeClr val="bg1">
                  <a:lumMod val="9090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5" name="平行四边形 74">
              <a:extLst>
                <a:ext uri="{FF2B5EF4-FFF2-40B4-BE49-F238E27FC236}">
                  <a16:creationId xmlns:a16="http://schemas.microsoft.com/office/drawing/2014/main" id="{4675EA6E-4485-4C0E-A0B6-DA5891D00251}"/>
                </a:ext>
              </a:extLst>
            </p:cNvPr>
            <p:cNvSpPr/>
            <p:nvPr/>
          </p:nvSpPr>
          <p:spPr>
            <a:xfrm>
              <a:off x="10559571" y="4022631"/>
              <a:ext cx="1216152" cy="301422"/>
            </a:xfrm>
            <a:prstGeom prst="parallelogram">
              <a:avLst>
                <a:gd name="adj" fmla="val 99787"/>
              </a:avLst>
            </a:prstGeom>
            <a:noFill/>
            <a:ln w="9525" cap="flat" cmpd="sng" algn="ctr">
              <a:solidFill>
                <a:schemeClr val="bg1">
                  <a:lumMod val="9318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6" name="平行四边形 75">
              <a:extLst>
                <a:ext uri="{FF2B5EF4-FFF2-40B4-BE49-F238E27FC236}">
                  <a16:creationId xmlns:a16="http://schemas.microsoft.com/office/drawing/2014/main" id="{31219C9C-521E-4001-A104-C519FDAC71ED}"/>
                </a:ext>
              </a:extLst>
            </p:cNvPr>
            <p:cNvSpPr/>
            <p:nvPr/>
          </p:nvSpPr>
          <p:spPr>
            <a:xfrm>
              <a:off x="10559571" y="4057980"/>
              <a:ext cx="1216152" cy="301422"/>
            </a:xfrm>
            <a:prstGeom prst="parallelogram">
              <a:avLst>
                <a:gd name="adj" fmla="val 99787"/>
              </a:avLst>
            </a:prstGeom>
            <a:noFill/>
            <a:ln w="9525" cap="flat" cmpd="sng" algn="ctr">
              <a:solidFill>
                <a:schemeClr val="bg1">
                  <a:lumMod val="9545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7" name="平行四边形 76">
              <a:extLst>
                <a:ext uri="{FF2B5EF4-FFF2-40B4-BE49-F238E27FC236}">
                  <a16:creationId xmlns:a16="http://schemas.microsoft.com/office/drawing/2014/main" id="{E296D99F-25EC-4393-AA6C-F923C44000A1}"/>
                </a:ext>
              </a:extLst>
            </p:cNvPr>
            <p:cNvSpPr/>
            <p:nvPr/>
          </p:nvSpPr>
          <p:spPr>
            <a:xfrm>
              <a:off x="10559571" y="4093329"/>
              <a:ext cx="1216152" cy="301422"/>
            </a:xfrm>
            <a:prstGeom prst="parallelogram">
              <a:avLst>
                <a:gd name="adj" fmla="val 99787"/>
              </a:avLst>
            </a:prstGeom>
            <a:noFill/>
            <a:ln w="9525" cap="flat" cmpd="sng" algn="ctr">
              <a:solidFill>
                <a:schemeClr val="bg1">
                  <a:lumMod val="9772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8" name="平行四边形 77">
              <a:extLst>
                <a:ext uri="{FF2B5EF4-FFF2-40B4-BE49-F238E27FC236}">
                  <a16:creationId xmlns:a16="http://schemas.microsoft.com/office/drawing/2014/main" id="{2D1F5870-F8D2-4964-AF53-73C94C0DAD79}"/>
                </a:ext>
              </a:extLst>
            </p:cNvPr>
            <p:cNvSpPr/>
            <p:nvPr/>
          </p:nvSpPr>
          <p:spPr>
            <a:xfrm>
              <a:off x="10559571" y="4128678"/>
              <a:ext cx="1216152" cy="301422"/>
            </a:xfrm>
            <a:prstGeom prst="parallelogram">
              <a:avLst>
                <a:gd name="adj" fmla="val 99787"/>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平行四边形 78">
              <a:extLst>
                <a:ext uri="{FF2B5EF4-FFF2-40B4-BE49-F238E27FC236}">
                  <a16:creationId xmlns:a16="http://schemas.microsoft.com/office/drawing/2014/main" id="{A6C71353-FBD6-4D9A-A1F4-381CF1EED79C}"/>
                </a:ext>
              </a:extLst>
            </p:cNvPr>
            <p:cNvSpPr/>
            <p:nvPr/>
          </p:nvSpPr>
          <p:spPr>
            <a:xfrm>
              <a:off x="10559571" y="3739839"/>
              <a:ext cx="1216152" cy="301422"/>
            </a:xfrm>
            <a:prstGeom prst="parallelogram">
              <a:avLst>
                <a:gd name="adj" fmla="val 99787"/>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0" name="组合 79">
            <a:extLst>
              <a:ext uri="{FF2B5EF4-FFF2-40B4-BE49-F238E27FC236}">
                <a16:creationId xmlns:a16="http://schemas.microsoft.com/office/drawing/2014/main" id="{6B8F889C-3AC0-43BF-A968-7F79CD2DC91D}"/>
              </a:ext>
            </a:extLst>
          </p:cNvPr>
          <p:cNvGrpSpPr/>
          <p:nvPr/>
        </p:nvGrpSpPr>
        <p:grpSpPr>
          <a:xfrm>
            <a:off x="7347864" y="1882312"/>
            <a:ext cx="4298036" cy="1254562"/>
            <a:chOff x="2566570" y="747847"/>
            <a:chExt cx="4298036" cy="1254562"/>
          </a:xfrm>
        </p:grpSpPr>
        <p:sp>
          <p:nvSpPr>
            <p:cNvPr id="81" name="文本框 80">
              <a:extLst>
                <a:ext uri="{FF2B5EF4-FFF2-40B4-BE49-F238E27FC236}">
                  <a16:creationId xmlns:a16="http://schemas.microsoft.com/office/drawing/2014/main" id="{908681F4-373B-44CE-AE9A-32DBF4A34AFC}"/>
                </a:ext>
              </a:extLst>
            </p:cNvPr>
            <p:cNvSpPr txBox="1"/>
            <p:nvPr/>
          </p:nvSpPr>
          <p:spPr>
            <a:xfrm>
              <a:off x="2566570" y="747847"/>
              <a:ext cx="2646878" cy="461665"/>
            </a:xfrm>
            <a:prstGeom prst="rect">
              <a:avLst/>
            </a:prstGeom>
            <a:noFill/>
          </p:spPr>
          <p:txBody>
            <a:bodyPr wrap="none" rtlCol="0">
              <a:spAutoFit/>
            </a:bodyPr>
            <a:lstStyle/>
            <a:p>
              <a:r>
                <a:rPr lang="zh-CN" altLang="en-US" sz="2400" dirty="0"/>
                <a:t>互斥引发的死锁：</a:t>
              </a:r>
              <a:endParaRPr lang="zh-CN" altLang="en-US" sz="2400" b="1" spc="300" dirty="0">
                <a:solidFill>
                  <a:srgbClr val="323232"/>
                </a:solidFill>
                <a:latin typeface="微软雅黑 Light" panose="020B0502040204020203" pitchFamily="34" charset="-122"/>
                <a:ea typeface="微软雅黑 Light" panose="020B0502040204020203" pitchFamily="34" charset="-122"/>
              </a:endParaRPr>
            </a:p>
          </p:txBody>
        </p:sp>
        <p:sp>
          <p:nvSpPr>
            <p:cNvPr id="82" name="文本框 81">
              <a:extLst>
                <a:ext uri="{FF2B5EF4-FFF2-40B4-BE49-F238E27FC236}">
                  <a16:creationId xmlns:a16="http://schemas.microsoft.com/office/drawing/2014/main" id="{BBDD42C5-01D2-4061-A2DD-396B841E9F38}"/>
                </a:ext>
              </a:extLst>
            </p:cNvPr>
            <p:cNvSpPr txBox="1"/>
            <p:nvPr/>
          </p:nvSpPr>
          <p:spPr>
            <a:xfrm>
              <a:off x="2566570" y="1171412"/>
              <a:ext cx="4298036" cy="830997"/>
            </a:xfrm>
            <a:prstGeom prst="rect">
              <a:avLst/>
            </a:prstGeom>
            <a:noFill/>
          </p:spPr>
          <p:txBody>
            <a:bodyPr wrap="square" rtlCol="0">
              <a:spAutoFit/>
            </a:bodyPr>
            <a:lstStyle/>
            <a:p>
              <a:r>
                <a:rPr lang="zh-CN" altLang="en-US" sz="1600" dirty="0"/>
                <a:t>系统内的两个或两个以上的进程处于等待状态，它们都占有某些互斥资源，并在一个循环链内等候其他进程释放互斥资源</a:t>
              </a:r>
            </a:p>
          </p:txBody>
        </p:sp>
      </p:grpSp>
      <p:grpSp>
        <p:nvGrpSpPr>
          <p:cNvPr id="83" name="组合 82">
            <a:extLst>
              <a:ext uri="{FF2B5EF4-FFF2-40B4-BE49-F238E27FC236}">
                <a16:creationId xmlns:a16="http://schemas.microsoft.com/office/drawing/2014/main" id="{DEBDDFB2-46D4-4C21-A695-8DAEE6C6DBFA}"/>
              </a:ext>
            </a:extLst>
          </p:cNvPr>
          <p:cNvGrpSpPr/>
          <p:nvPr/>
        </p:nvGrpSpPr>
        <p:grpSpPr>
          <a:xfrm>
            <a:off x="6096000" y="3601368"/>
            <a:ext cx="978409" cy="663745"/>
            <a:chOff x="10559571" y="3739839"/>
            <a:chExt cx="1216152" cy="690261"/>
          </a:xfrm>
        </p:grpSpPr>
        <p:sp>
          <p:nvSpPr>
            <p:cNvPr id="84" name="平行四边形 83">
              <a:extLst>
                <a:ext uri="{FF2B5EF4-FFF2-40B4-BE49-F238E27FC236}">
                  <a16:creationId xmlns:a16="http://schemas.microsoft.com/office/drawing/2014/main" id="{3C9C2BAD-5EED-4D0B-8030-1B0BF555BDD2}"/>
                </a:ext>
              </a:extLst>
            </p:cNvPr>
            <p:cNvSpPr/>
            <p:nvPr/>
          </p:nvSpPr>
          <p:spPr>
            <a:xfrm>
              <a:off x="10559571" y="3775188"/>
              <a:ext cx="1216152" cy="301422"/>
            </a:xfrm>
            <a:prstGeom prst="parallelogram">
              <a:avLst>
                <a:gd name="adj" fmla="val 99787"/>
              </a:avLst>
            </a:prstGeom>
            <a:noFill/>
            <a:ln w="9525" cap="flat" cmpd="sng" algn="ctr">
              <a:solidFill>
                <a:schemeClr val="bg1">
                  <a:lumMod val="7727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5" name="平行四边形 84">
              <a:extLst>
                <a:ext uri="{FF2B5EF4-FFF2-40B4-BE49-F238E27FC236}">
                  <a16:creationId xmlns:a16="http://schemas.microsoft.com/office/drawing/2014/main" id="{DF7F9A81-2AC2-4EEC-BE6B-8E5D3ACC8B5B}"/>
                </a:ext>
              </a:extLst>
            </p:cNvPr>
            <p:cNvSpPr/>
            <p:nvPr/>
          </p:nvSpPr>
          <p:spPr>
            <a:xfrm>
              <a:off x="10559571" y="3810537"/>
              <a:ext cx="1216152" cy="301422"/>
            </a:xfrm>
            <a:prstGeom prst="parallelogram">
              <a:avLst>
                <a:gd name="adj" fmla="val 99787"/>
              </a:avLst>
            </a:prstGeom>
            <a:noFill/>
            <a:ln w="9525" cap="flat" cmpd="sng" algn="ctr">
              <a:solidFill>
                <a:schemeClr val="bg1">
                  <a:lumMod val="7954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6" name="平行四边形 85">
              <a:extLst>
                <a:ext uri="{FF2B5EF4-FFF2-40B4-BE49-F238E27FC236}">
                  <a16:creationId xmlns:a16="http://schemas.microsoft.com/office/drawing/2014/main" id="{1B5BAFEB-4251-47B9-A012-3644BD4D2ABE}"/>
                </a:ext>
              </a:extLst>
            </p:cNvPr>
            <p:cNvSpPr/>
            <p:nvPr/>
          </p:nvSpPr>
          <p:spPr>
            <a:xfrm>
              <a:off x="10559571" y="3845886"/>
              <a:ext cx="1216152" cy="301422"/>
            </a:xfrm>
            <a:prstGeom prst="parallelogram">
              <a:avLst>
                <a:gd name="adj" fmla="val 99787"/>
              </a:avLst>
            </a:prstGeom>
            <a:noFill/>
            <a:ln w="9525" cap="flat" cmpd="sng" algn="ctr">
              <a:solidFill>
                <a:schemeClr val="bg1">
                  <a:lumMod val="8181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7" name="平行四边形 86">
              <a:extLst>
                <a:ext uri="{FF2B5EF4-FFF2-40B4-BE49-F238E27FC236}">
                  <a16:creationId xmlns:a16="http://schemas.microsoft.com/office/drawing/2014/main" id="{17065F47-2C21-41FF-A5CC-B4A55A7E1C8C}"/>
                </a:ext>
              </a:extLst>
            </p:cNvPr>
            <p:cNvSpPr/>
            <p:nvPr/>
          </p:nvSpPr>
          <p:spPr>
            <a:xfrm>
              <a:off x="10559571" y="3881235"/>
              <a:ext cx="1216152" cy="301422"/>
            </a:xfrm>
            <a:prstGeom prst="parallelogram">
              <a:avLst>
                <a:gd name="adj" fmla="val 99787"/>
              </a:avLst>
            </a:prstGeom>
            <a:noFill/>
            <a:ln w="9525" cap="flat" cmpd="sng" algn="ctr">
              <a:solidFill>
                <a:schemeClr val="bg1">
                  <a:lumMod val="8409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8" name="平行四边形 87">
              <a:extLst>
                <a:ext uri="{FF2B5EF4-FFF2-40B4-BE49-F238E27FC236}">
                  <a16:creationId xmlns:a16="http://schemas.microsoft.com/office/drawing/2014/main" id="{A02E4EDA-C62E-4A7B-B53D-EC0D75215F61}"/>
                </a:ext>
              </a:extLst>
            </p:cNvPr>
            <p:cNvSpPr/>
            <p:nvPr/>
          </p:nvSpPr>
          <p:spPr>
            <a:xfrm>
              <a:off x="10559571" y="3916584"/>
              <a:ext cx="1216152" cy="301422"/>
            </a:xfrm>
            <a:prstGeom prst="parallelogram">
              <a:avLst>
                <a:gd name="adj" fmla="val 99787"/>
              </a:avLst>
            </a:prstGeom>
            <a:noFill/>
            <a:ln w="9525" cap="flat" cmpd="sng" algn="ctr">
              <a:solidFill>
                <a:schemeClr val="bg1">
                  <a:lumMod val="8636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9" name="平行四边形 88">
              <a:extLst>
                <a:ext uri="{FF2B5EF4-FFF2-40B4-BE49-F238E27FC236}">
                  <a16:creationId xmlns:a16="http://schemas.microsoft.com/office/drawing/2014/main" id="{2FE28026-FCF7-4D78-A49D-B966C2DD1B1B}"/>
                </a:ext>
              </a:extLst>
            </p:cNvPr>
            <p:cNvSpPr/>
            <p:nvPr/>
          </p:nvSpPr>
          <p:spPr>
            <a:xfrm>
              <a:off x="10559571" y="3951933"/>
              <a:ext cx="1216152" cy="301422"/>
            </a:xfrm>
            <a:prstGeom prst="parallelogram">
              <a:avLst>
                <a:gd name="adj" fmla="val 99787"/>
              </a:avLst>
            </a:prstGeom>
            <a:noFill/>
            <a:ln w="9525" cap="flat" cmpd="sng" algn="ctr">
              <a:solidFill>
                <a:schemeClr val="bg1">
                  <a:lumMod val="8863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90" name="平行四边形 89">
              <a:extLst>
                <a:ext uri="{FF2B5EF4-FFF2-40B4-BE49-F238E27FC236}">
                  <a16:creationId xmlns:a16="http://schemas.microsoft.com/office/drawing/2014/main" id="{AA2AFDCB-D273-44EF-9B3C-5397743CF914}"/>
                </a:ext>
              </a:extLst>
            </p:cNvPr>
            <p:cNvSpPr/>
            <p:nvPr/>
          </p:nvSpPr>
          <p:spPr>
            <a:xfrm>
              <a:off x="10559571" y="3987282"/>
              <a:ext cx="1216152" cy="301422"/>
            </a:xfrm>
            <a:prstGeom prst="parallelogram">
              <a:avLst>
                <a:gd name="adj" fmla="val 99787"/>
              </a:avLst>
            </a:prstGeom>
            <a:noFill/>
            <a:ln w="9525" cap="flat" cmpd="sng" algn="ctr">
              <a:solidFill>
                <a:schemeClr val="bg1">
                  <a:lumMod val="9090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91" name="平行四边形 90">
              <a:extLst>
                <a:ext uri="{FF2B5EF4-FFF2-40B4-BE49-F238E27FC236}">
                  <a16:creationId xmlns:a16="http://schemas.microsoft.com/office/drawing/2014/main" id="{7B479B21-1104-4312-9ADC-084C70A318C3}"/>
                </a:ext>
              </a:extLst>
            </p:cNvPr>
            <p:cNvSpPr/>
            <p:nvPr/>
          </p:nvSpPr>
          <p:spPr>
            <a:xfrm>
              <a:off x="10559571" y="4022631"/>
              <a:ext cx="1216152" cy="301422"/>
            </a:xfrm>
            <a:prstGeom prst="parallelogram">
              <a:avLst>
                <a:gd name="adj" fmla="val 99787"/>
              </a:avLst>
            </a:prstGeom>
            <a:noFill/>
            <a:ln w="9525" cap="flat" cmpd="sng" algn="ctr">
              <a:solidFill>
                <a:schemeClr val="bg1">
                  <a:lumMod val="9318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92" name="平行四边形 91">
              <a:extLst>
                <a:ext uri="{FF2B5EF4-FFF2-40B4-BE49-F238E27FC236}">
                  <a16:creationId xmlns:a16="http://schemas.microsoft.com/office/drawing/2014/main" id="{1F0B8A71-CEB5-4C53-84EE-A2D49F18CCC4}"/>
                </a:ext>
              </a:extLst>
            </p:cNvPr>
            <p:cNvSpPr/>
            <p:nvPr/>
          </p:nvSpPr>
          <p:spPr>
            <a:xfrm>
              <a:off x="10559571" y="4057980"/>
              <a:ext cx="1216152" cy="301422"/>
            </a:xfrm>
            <a:prstGeom prst="parallelogram">
              <a:avLst>
                <a:gd name="adj" fmla="val 99787"/>
              </a:avLst>
            </a:prstGeom>
            <a:noFill/>
            <a:ln w="9525" cap="flat" cmpd="sng" algn="ctr">
              <a:solidFill>
                <a:schemeClr val="bg1">
                  <a:lumMod val="9545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93" name="平行四边形 92">
              <a:extLst>
                <a:ext uri="{FF2B5EF4-FFF2-40B4-BE49-F238E27FC236}">
                  <a16:creationId xmlns:a16="http://schemas.microsoft.com/office/drawing/2014/main" id="{D25904BA-130C-4566-B635-27FA73D3AFCA}"/>
                </a:ext>
              </a:extLst>
            </p:cNvPr>
            <p:cNvSpPr/>
            <p:nvPr/>
          </p:nvSpPr>
          <p:spPr>
            <a:xfrm>
              <a:off x="10559571" y="4093329"/>
              <a:ext cx="1216152" cy="301422"/>
            </a:xfrm>
            <a:prstGeom prst="parallelogram">
              <a:avLst>
                <a:gd name="adj" fmla="val 99787"/>
              </a:avLst>
            </a:prstGeom>
            <a:noFill/>
            <a:ln w="9525" cap="flat" cmpd="sng" algn="ctr">
              <a:solidFill>
                <a:schemeClr val="bg1">
                  <a:lumMod val="9772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94" name="平行四边形 93">
              <a:extLst>
                <a:ext uri="{FF2B5EF4-FFF2-40B4-BE49-F238E27FC236}">
                  <a16:creationId xmlns:a16="http://schemas.microsoft.com/office/drawing/2014/main" id="{22955A00-9357-4E2B-B105-B9B24DD4E01F}"/>
                </a:ext>
              </a:extLst>
            </p:cNvPr>
            <p:cNvSpPr/>
            <p:nvPr/>
          </p:nvSpPr>
          <p:spPr>
            <a:xfrm>
              <a:off x="10559571" y="4128678"/>
              <a:ext cx="1216152" cy="301422"/>
            </a:xfrm>
            <a:prstGeom prst="parallelogram">
              <a:avLst>
                <a:gd name="adj" fmla="val 99787"/>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平行四边形 94">
              <a:extLst>
                <a:ext uri="{FF2B5EF4-FFF2-40B4-BE49-F238E27FC236}">
                  <a16:creationId xmlns:a16="http://schemas.microsoft.com/office/drawing/2014/main" id="{DDE2DFE6-E60B-4CE1-8D80-39EE76F13A1E}"/>
                </a:ext>
              </a:extLst>
            </p:cNvPr>
            <p:cNvSpPr/>
            <p:nvPr/>
          </p:nvSpPr>
          <p:spPr>
            <a:xfrm>
              <a:off x="10559571" y="3739839"/>
              <a:ext cx="1216152" cy="301422"/>
            </a:xfrm>
            <a:prstGeom prst="parallelogram">
              <a:avLst>
                <a:gd name="adj" fmla="val 99787"/>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6" name="组合 95">
            <a:extLst>
              <a:ext uri="{FF2B5EF4-FFF2-40B4-BE49-F238E27FC236}">
                <a16:creationId xmlns:a16="http://schemas.microsoft.com/office/drawing/2014/main" id="{608DE601-8056-4612-B71F-B54A959BB90D}"/>
              </a:ext>
            </a:extLst>
          </p:cNvPr>
          <p:cNvGrpSpPr/>
          <p:nvPr/>
        </p:nvGrpSpPr>
        <p:grpSpPr>
          <a:xfrm>
            <a:off x="7347864" y="3442514"/>
            <a:ext cx="4298036" cy="1008340"/>
            <a:chOff x="2566570" y="747847"/>
            <a:chExt cx="4298036" cy="1008340"/>
          </a:xfrm>
        </p:grpSpPr>
        <p:sp>
          <p:nvSpPr>
            <p:cNvPr id="97" name="文本框 96">
              <a:extLst>
                <a:ext uri="{FF2B5EF4-FFF2-40B4-BE49-F238E27FC236}">
                  <a16:creationId xmlns:a16="http://schemas.microsoft.com/office/drawing/2014/main" id="{2D54C37C-5D80-4F8E-8164-13058E108EF9}"/>
                </a:ext>
              </a:extLst>
            </p:cNvPr>
            <p:cNvSpPr txBox="1"/>
            <p:nvPr/>
          </p:nvSpPr>
          <p:spPr>
            <a:xfrm>
              <a:off x="2566570" y="747847"/>
              <a:ext cx="2031325" cy="369332"/>
            </a:xfrm>
            <a:prstGeom prst="rect">
              <a:avLst/>
            </a:prstGeom>
            <a:noFill/>
          </p:spPr>
          <p:txBody>
            <a:bodyPr wrap="none" rtlCol="0">
              <a:spAutoFit/>
            </a:bodyPr>
            <a:lstStyle/>
            <a:p>
              <a:r>
                <a:rPr lang="zh-CN" altLang="en-US" dirty="0"/>
                <a:t>同步引发的死锁：</a:t>
              </a:r>
            </a:p>
          </p:txBody>
        </p:sp>
        <p:sp>
          <p:nvSpPr>
            <p:cNvPr id="98" name="文本框 97">
              <a:extLst>
                <a:ext uri="{FF2B5EF4-FFF2-40B4-BE49-F238E27FC236}">
                  <a16:creationId xmlns:a16="http://schemas.microsoft.com/office/drawing/2014/main" id="{E68A7935-EC83-44F0-84C6-0B262CAABE0C}"/>
                </a:ext>
              </a:extLst>
            </p:cNvPr>
            <p:cNvSpPr txBox="1"/>
            <p:nvPr/>
          </p:nvSpPr>
          <p:spPr>
            <a:xfrm>
              <a:off x="2566570" y="1171412"/>
              <a:ext cx="4298036" cy="584775"/>
            </a:xfrm>
            <a:prstGeom prst="rect">
              <a:avLst/>
            </a:prstGeom>
            <a:noFill/>
          </p:spPr>
          <p:txBody>
            <a:bodyPr wrap="square" rtlCol="0">
              <a:spAutoFit/>
            </a:bodyPr>
            <a:lstStyle/>
            <a:p>
              <a:r>
                <a:rPr lang="zh-CN" altLang="en-US" sz="1600" dirty="0"/>
                <a:t>系统内的各个进程都处于等待状态，等候在未来时刻内不会发生的同步事件。</a:t>
              </a:r>
            </a:p>
          </p:txBody>
        </p:sp>
      </p:grpSp>
      <p:grpSp>
        <p:nvGrpSpPr>
          <p:cNvPr id="99" name="组合 98">
            <a:extLst>
              <a:ext uri="{FF2B5EF4-FFF2-40B4-BE49-F238E27FC236}">
                <a16:creationId xmlns:a16="http://schemas.microsoft.com/office/drawing/2014/main" id="{F97E4145-7539-442C-AA20-20817F2E6F72}"/>
              </a:ext>
            </a:extLst>
          </p:cNvPr>
          <p:cNvGrpSpPr/>
          <p:nvPr/>
        </p:nvGrpSpPr>
        <p:grpSpPr>
          <a:xfrm>
            <a:off x="6096000" y="5283458"/>
            <a:ext cx="978409" cy="663745"/>
            <a:chOff x="10559571" y="3739839"/>
            <a:chExt cx="1216152" cy="690261"/>
          </a:xfrm>
        </p:grpSpPr>
        <p:sp>
          <p:nvSpPr>
            <p:cNvPr id="100" name="平行四边形 99">
              <a:extLst>
                <a:ext uri="{FF2B5EF4-FFF2-40B4-BE49-F238E27FC236}">
                  <a16:creationId xmlns:a16="http://schemas.microsoft.com/office/drawing/2014/main" id="{8C9F95D0-DC2D-49F5-81AE-FA98D15BAAA8}"/>
                </a:ext>
              </a:extLst>
            </p:cNvPr>
            <p:cNvSpPr/>
            <p:nvPr/>
          </p:nvSpPr>
          <p:spPr>
            <a:xfrm>
              <a:off x="10559571" y="3775188"/>
              <a:ext cx="1216152" cy="301422"/>
            </a:xfrm>
            <a:prstGeom prst="parallelogram">
              <a:avLst>
                <a:gd name="adj" fmla="val 99787"/>
              </a:avLst>
            </a:prstGeom>
            <a:noFill/>
            <a:ln w="9525" cap="flat" cmpd="sng" algn="ctr">
              <a:solidFill>
                <a:schemeClr val="bg1">
                  <a:lumMod val="7727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01" name="平行四边形 100">
              <a:extLst>
                <a:ext uri="{FF2B5EF4-FFF2-40B4-BE49-F238E27FC236}">
                  <a16:creationId xmlns:a16="http://schemas.microsoft.com/office/drawing/2014/main" id="{87E4EA35-EB9E-4921-A47E-7697CD1A7885}"/>
                </a:ext>
              </a:extLst>
            </p:cNvPr>
            <p:cNvSpPr/>
            <p:nvPr/>
          </p:nvSpPr>
          <p:spPr>
            <a:xfrm>
              <a:off x="10559571" y="3810537"/>
              <a:ext cx="1216152" cy="301422"/>
            </a:xfrm>
            <a:prstGeom prst="parallelogram">
              <a:avLst>
                <a:gd name="adj" fmla="val 99787"/>
              </a:avLst>
            </a:prstGeom>
            <a:noFill/>
            <a:ln w="9525" cap="flat" cmpd="sng" algn="ctr">
              <a:solidFill>
                <a:schemeClr val="bg1">
                  <a:lumMod val="7954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02" name="平行四边形 101">
              <a:extLst>
                <a:ext uri="{FF2B5EF4-FFF2-40B4-BE49-F238E27FC236}">
                  <a16:creationId xmlns:a16="http://schemas.microsoft.com/office/drawing/2014/main" id="{07EAEDA5-BCBC-4A68-AB04-21CA3D0BF2A7}"/>
                </a:ext>
              </a:extLst>
            </p:cNvPr>
            <p:cNvSpPr/>
            <p:nvPr/>
          </p:nvSpPr>
          <p:spPr>
            <a:xfrm>
              <a:off x="10559571" y="3845886"/>
              <a:ext cx="1216152" cy="301422"/>
            </a:xfrm>
            <a:prstGeom prst="parallelogram">
              <a:avLst>
                <a:gd name="adj" fmla="val 99787"/>
              </a:avLst>
            </a:prstGeom>
            <a:noFill/>
            <a:ln w="9525" cap="flat" cmpd="sng" algn="ctr">
              <a:solidFill>
                <a:schemeClr val="bg1">
                  <a:lumMod val="8181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03" name="平行四边形 102">
              <a:extLst>
                <a:ext uri="{FF2B5EF4-FFF2-40B4-BE49-F238E27FC236}">
                  <a16:creationId xmlns:a16="http://schemas.microsoft.com/office/drawing/2014/main" id="{EE2ECA8F-F142-4B03-996B-6BA63BB4881F}"/>
                </a:ext>
              </a:extLst>
            </p:cNvPr>
            <p:cNvSpPr/>
            <p:nvPr/>
          </p:nvSpPr>
          <p:spPr>
            <a:xfrm>
              <a:off x="10559571" y="3881235"/>
              <a:ext cx="1216152" cy="301422"/>
            </a:xfrm>
            <a:prstGeom prst="parallelogram">
              <a:avLst>
                <a:gd name="adj" fmla="val 99787"/>
              </a:avLst>
            </a:prstGeom>
            <a:noFill/>
            <a:ln w="9525" cap="flat" cmpd="sng" algn="ctr">
              <a:solidFill>
                <a:schemeClr val="bg1">
                  <a:lumMod val="8409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04" name="平行四边形 103">
              <a:extLst>
                <a:ext uri="{FF2B5EF4-FFF2-40B4-BE49-F238E27FC236}">
                  <a16:creationId xmlns:a16="http://schemas.microsoft.com/office/drawing/2014/main" id="{BF45F909-9206-4CEA-B971-740EBD52DCBB}"/>
                </a:ext>
              </a:extLst>
            </p:cNvPr>
            <p:cNvSpPr/>
            <p:nvPr/>
          </p:nvSpPr>
          <p:spPr>
            <a:xfrm>
              <a:off x="10559571" y="3916584"/>
              <a:ext cx="1216152" cy="301422"/>
            </a:xfrm>
            <a:prstGeom prst="parallelogram">
              <a:avLst>
                <a:gd name="adj" fmla="val 99787"/>
              </a:avLst>
            </a:prstGeom>
            <a:noFill/>
            <a:ln w="9525" cap="flat" cmpd="sng" algn="ctr">
              <a:solidFill>
                <a:schemeClr val="bg1">
                  <a:lumMod val="8636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05" name="平行四边形 104">
              <a:extLst>
                <a:ext uri="{FF2B5EF4-FFF2-40B4-BE49-F238E27FC236}">
                  <a16:creationId xmlns:a16="http://schemas.microsoft.com/office/drawing/2014/main" id="{43228893-D220-4BA9-9D60-EB6D25DBE368}"/>
                </a:ext>
              </a:extLst>
            </p:cNvPr>
            <p:cNvSpPr/>
            <p:nvPr/>
          </p:nvSpPr>
          <p:spPr>
            <a:xfrm>
              <a:off x="10559571" y="3951933"/>
              <a:ext cx="1216152" cy="301422"/>
            </a:xfrm>
            <a:prstGeom prst="parallelogram">
              <a:avLst>
                <a:gd name="adj" fmla="val 99787"/>
              </a:avLst>
            </a:prstGeom>
            <a:noFill/>
            <a:ln w="9525" cap="flat" cmpd="sng" algn="ctr">
              <a:solidFill>
                <a:schemeClr val="bg1">
                  <a:lumMod val="8863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06" name="平行四边形 105">
              <a:extLst>
                <a:ext uri="{FF2B5EF4-FFF2-40B4-BE49-F238E27FC236}">
                  <a16:creationId xmlns:a16="http://schemas.microsoft.com/office/drawing/2014/main" id="{BE52D54C-BA0B-4159-B120-4C0AA5177E18}"/>
                </a:ext>
              </a:extLst>
            </p:cNvPr>
            <p:cNvSpPr/>
            <p:nvPr/>
          </p:nvSpPr>
          <p:spPr>
            <a:xfrm>
              <a:off x="10559571" y="3987282"/>
              <a:ext cx="1216152" cy="301422"/>
            </a:xfrm>
            <a:prstGeom prst="parallelogram">
              <a:avLst>
                <a:gd name="adj" fmla="val 99787"/>
              </a:avLst>
            </a:prstGeom>
            <a:noFill/>
            <a:ln w="9525" cap="flat" cmpd="sng" algn="ctr">
              <a:solidFill>
                <a:schemeClr val="bg1">
                  <a:lumMod val="9090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07" name="平行四边形 106">
              <a:extLst>
                <a:ext uri="{FF2B5EF4-FFF2-40B4-BE49-F238E27FC236}">
                  <a16:creationId xmlns:a16="http://schemas.microsoft.com/office/drawing/2014/main" id="{F7F48CAA-3167-418F-A24D-2D198B95738A}"/>
                </a:ext>
              </a:extLst>
            </p:cNvPr>
            <p:cNvSpPr/>
            <p:nvPr/>
          </p:nvSpPr>
          <p:spPr>
            <a:xfrm>
              <a:off x="10559571" y="4022631"/>
              <a:ext cx="1216152" cy="301422"/>
            </a:xfrm>
            <a:prstGeom prst="parallelogram">
              <a:avLst>
                <a:gd name="adj" fmla="val 99787"/>
              </a:avLst>
            </a:prstGeom>
            <a:noFill/>
            <a:ln w="9525" cap="flat" cmpd="sng" algn="ctr">
              <a:solidFill>
                <a:schemeClr val="bg1">
                  <a:lumMod val="9318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08" name="平行四边形 107">
              <a:extLst>
                <a:ext uri="{FF2B5EF4-FFF2-40B4-BE49-F238E27FC236}">
                  <a16:creationId xmlns:a16="http://schemas.microsoft.com/office/drawing/2014/main" id="{CD9979CA-683D-4C12-B566-ED6FF9F6DEB7}"/>
                </a:ext>
              </a:extLst>
            </p:cNvPr>
            <p:cNvSpPr/>
            <p:nvPr/>
          </p:nvSpPr>
          <p:spPr>
            <a:xfrm>
              <a:off x="10559571" y="4057980"/>
              <a:ext cx="1216152" cy="301422"/>
            </a:xfrm>
            <a:prstGeom prst="parallelogram">
              <a:avLst>
                <a:gd name="adj" fmla="val 99787"/>
              </a:avLst>
            </a:prstGeom>
            <a:noFill/>
            <a:ln w="9525" cap="flat" cmpd="sng" algn="ctr">
              <a:solidFill>
                <a:schemeClr val="bg1">
                  <a:lumMod val="9545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09" name="平行四边形 108">
              <a:extLst>
                <a:ext uri="{FF2B5EF4-FFF2-40B4-BE49-F238E27FC236}">
                  <a16:creationId xmlns:a16="http://schemas.microsoft.com/office/drawing/2014/main" id="{73F7C60D-B01B-4F44-9BCF-C88483BB29C4}"/>
                </a:ext>
              </a:extLst>
            </p:cNvPr>
            <p:cNvSpPr/>
            <p:nvPr/>
          </p:nvSpPr>
          <p:spPr>
            <a:xfrm>
              <a:off x="10559571" y="4093329"/>
              <a:ext cx="1216152" cy="301422"/>
            </a:xfrm>
            <a:prstGeom prst="parallelogram">
              <a:avLst>
                <a:gd name="adj" fmla="val 99787"/>
              </a:avLst>
            </a:prstGeom>
            <a:noFill/>
            <a:ln w="9525" cap="flat" cmpd="sng" algn="ctr">
              <a:solidFill>
                <a:schemeClr val="bg1">
                  <a:lumMod val="9772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10" name="平行四边形 109">
              <a:extLst>
                <a:ext uri="{FF2B5EF4-FFF2-40B4-BE49-F238E27FC236}">
                  <a16:creationId xmlns:a16="http://schemas.microsoft.com/office/drawing/2014/main" id="{B432B767-2ACA-42A5-923E-650158FD974A}"/>
                </a:ext>
              </a:extLst>
            </p:cNvPr>
            <p:cNvSpPr/>
            <p:nvPr/>
          </p:nvSpPr>
          <p:spPr>
            <a:xfrm>
              <a:off x="10559571" y="4128678"/>
              <a:ext cx="1216152" cy="301422"/>
            </a:xfrm>
            <a:prstGeom prst="parallelogram">
              <a:avLst>
                <a:gd name="adj" fmla="val 99787"/>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平行四边形 110">
              <a:extLst>
                <a:ext uri="{FF2B5EF4-FFF2-40B4-BE49-F238E27FC236}">
                  <a16:creationId xmlns:a16="http://schemas.microsoft.com/office/drawing/2014/main" id="{A1DF6502-DB7E-427F-B7D7-11014DF26A53}"/>
                </a:ext>
              </a:extLst>
            </p:cNvPr>
            <p:cNvSpPr/>
            <p:nvPr/>
          </p:nvSpPr>
          <p:spPr>
            <a:xfrm>
              <a:off x="10559571" y="3739839"/>
              <a:ext cx="1216152" cy="301422"/>
            </a:xfrm>
            <a:prstGeom prst="parallelogram">
              <a:avLst>
                <a:gd name="adj" fmla="val 99787"/>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2" name="组合 111">
            <a:extLst>
              <a:ext uri="{FF2B5EF4-FFF2-40B4-BE49-F238E27FC236}">
                <a16:creationId xmlns:a16="http://schemas.microsoft.com/office/drawing/2014/main" id="{9BC9D6A7-35DC-4519-BBDD-50AD8FE00765}"/>
              </a:ext>
            </a:extLst>
          </p:cNvPr>
          <p:cNvGrpSpPr/>
          <p:nvPr/>
        </p:nvGrpSpPr>
        <p:grpSpPr>
          <a:xfrm>
            <a:off x="7347864" y="5124604"/>
            <a:ext cx="4298036" cy="762119"/>
            <a:chOff x="2566570" y="747847"/>
            <a:chExt cx="4298036" cy="762119"/>
          </a:xfrm>
        </p:grpSpPr>
        <p:sp>
          <p:nvSpPr>
            <p:cNvPr id="113" name="文本框 112">
              <a:extLst>
                <a:ext uri="{FF2B5EF4-FFF2-40B4-BE49-F238E27FC236}">
                  <a16:creationId xmlns:a16="http://schemas.microsoft.com/office/drawing/2014/main" id="{51E2EF1C-8AE5-438D-AA02-C2C0CA684DA1}"/>
                </a:ext>
              </a:extLst>
            </p:cNvPr>
            <p:cNvSpPr txBox="1"/>
            <p:nvPr/>
          </p:nvSpPr>
          <p:spPr>
            <a:xfrm>
              <a:off x="2566570" y="747847"/>
              <a:ext cx="3185487" cy="369332"/>
            </a:xfrm>
            <a:prstGeom prst="rect">
              <a:avLst/>
            </a:prstGeom>
            <a:noFill/>
          </p:spPr>
          <p:txBody>
            <a:bodyPr wrap="none" rtlCol="0">
              <a:spAutoFit/>
            </a:bodyPr>
            <a:lstStyle/>
            <a:p>
              <a:r>
                <a:rPr lang="zh-CN" altLang="en-US" dirty="0"/>
                <a:t>有限资源被耗尽而引发的死锁</a:t>
              </a:r>
            </a:p>
          </p:txBody>
        </p:sp>
        <p:sp>
          <p:nvSpPr>
            <p:cNvPr id="114" name="文本框 113">
              <a:extLst>
                <a:ext uri="{FF2B5EF4-FFF2-40B4-BE49-F238E27FC236}">
                  <a16:creationId xmlns:a16="http://schemas.microsoft.com/office/drawing/2014/main" id="{CE3E106B-0863-49B8-A3E9-C12C10367488}"/>
                </a:ext>
              </a:extLst>
            </p:cNvPr>
            <p:cNvSpPr txBox="1"/>
            <p:nvPr/>
          </p:nvSpPr>
          <p:spPr>
            <a:xfrm>
              <a:off x="2566570" y="1171412"/>
              <a:ext cx="4298036" cy="338554"/>
            </a:xfrm>
            <a:prstGeom prst="rect">
              <a:avLst/>
            </a:prstGeom>
            <a:noFill/>
          </p:spPr>
          <p:txBody>
            <a:bodyPr wrap="square" rtlCol="0">
              <a:spAutoFit/>
            </a:bodyPr>
            <a:lstStyle/>
            <a:p>
              <a:r>
                <a:rPr lang="zh-CN" altLang="en-US" sz="1600" dirty="0"/>
                <a:t>统不断生成新进程造成内存资源不足引发死锁</a:t>
              </a:r>
            </a:p>
          </p:txBody>
        </p:sp>
      </p:grpSp>
      <p:sp>
        <p:nvSpPr>
          <p:cNvPr id="127" name="文本框 126">
            <a:extLst>
              <a:ext uri="{FF2B5EF4-FFF2-40B4-BE49-F238E27FC236}">
                <a16:creationId xmlns:a16="http://schemas.microsoft.com/office/drawing/2014/main" id="{EB097338-AE4D-4144-8D12-94A16000E750}"/>
              </a:ext>
            </a:extLst>
          </p:cNvPr>
          <p:cNvSpPr txBox="1"/>
          <p:nvPr/>
        </p:nvSpPr>
        <p:spPr>
          <a:xfrm>
            <a:off x="8822295" y="768560"/>
            <a:ext cx="2339102" cy="646331"/>
          </a:xfrm>
          <a:prstGeom prst="rect">
            <a:avLst/>
          </a:prstGeom>
          <a:noFill/>
        </p:spPr>
        <p:txBody>
          <a:bodyPr wrap="none" rtlCol="0">
            <a:spAutoFit/>
          </a:bodyPr>
          <a:lstStyle/>
          <a:p>
            <a:r>
              <a:rPr lang="zh-CN" altLang="en-US" sz="3600" b="1" spc="600" dirty="0">
                <a:solidFill>
                  <a:srgbClr val="323232"/>
                </a:solidFill>
                <a:effectLst>
                  <a:outerShdw blurRad="63500" sx="102000" sy="102000" algn="ctr" rotWithShape="0">
                    <a:prstClr val="black">
                      <a:alpha val="40000"/>
                    </a:prstClr>
                  </a:outerShdw>
                </a:effectLst>
                <a:latin typeface="微软雅黑 Light" panose="020B0502040204020203" pitchFamily="34" charset="-122"/>
                <a:ea typeface="微软雅黑 Light" panose="020B0502040204020203" pitchFamily="34" charset="-122"/>
              </a:rPr>
              <a:t>死锁类型</a:t>
            </a:r>
          </a:p>
        </p:txBody>
      </p:sp>
    </p:spTree>
    <p:extLst>
      <p:ext uri="{BB962C8B-B14F-4D97-AF65-F5344CB8AC3E}">
        <p14:creationId xmlns:p14="http://schemas.microsoft.com/office/powerpoint/2010/main" val="182481092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27"/>
                                        </p:tgtEl>
                                        <p:attrNameLst>
                                          <p:attrName>style.visibility</p:attrName>
                                        </p:attrNameLst>
                                      </p:cBhvr>
                                      <p:to>
                                        <p:strVal val="visible"/>
                                      </p:to>
                                    </p:set>
                                    <p:anim calcmode="lin" valueType="num">
                                      <p:cBhvr additive="base">
                                        <p:cTn id="7" dur="500" fill="hold"/>
                                        <p:tgtEl>
                                          <p:spTgt spid="127"/>
                                        </p:tgtEl>
                                        <p:attrNameLst>
                                          <p:attrName>ppt_x</p:attrName>
                                        </p:attrNameLst>
                                      </p:cBhvr>
                                      <p:tavLst>
                                        <p:tav tm="0">
                                          <p:val>
                                            <p:strVal val="1+#ppt_w/2"/>
                                          </p:val>
                                        </p:tav>
                                        <p:tav tm="100000">
                                          <p:val>
                                            <p:strVal val="#ppt_x"/>
                                          </p:val>
                                        </p:tav>
                                      </p:tavLst>
                                    </p:anim>
                                    <p:anim calcmode="lin" valueType="num">
                                      <p:cBhvr additive="base">
                                        <p:cTn id="8" dur="500" fill="hold"/>
                                        <p:tgtEl>
                                          <p:spTgt spid="12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66"/>
                                        </p:tgtEl>
                                        <p:attrNameLst>
                                          <p:attrName>style.visibility</p:attrName>
                                        </p:attrNameLst>
                                      </p:cBhvr>
                                      <p:to>
                                        <p:strVal val="visible"/>
                                      </p:to>
                                    </p:set>
                                    <p:animEffect transition="in" filter="randombar(horizontal)">
                                      <p:cBhvr>
                                        <p:cTn id="13" dur="500"/>
                                        <p:tgtEl>
                                          <p:spTgt spid="66"/>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randombar(horizontal)">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7"/>
                                        </p:tgtEl>
                                        <p:attrNameLst>
                                          <p:attrName>style.visibility</p:attrName>
                                        </p:attrNameLst>
                                      </p:cBhvr>
                                      <p:to>
                                        <p:strVal val="visible"/>
                                      </p:to>
                                    </p:set>
                                    <p:animEffect transition="in" filter="fade">
                                      <p:cBhvr>
                                        <p:cTn id="21" dur="500"/>
                                        <p:tgtEl>
                                          <p:spTgt spid="67"/>
                                        </p:tgtEl>
                                      </p:cBhvr>
                                    </p:animEffect>
                                    <p:anim calcmode="lin" valueType="num">
                                      <p:cBhvr>
                                        <p:cTn id="22" dur="500" fill="hold"/>
                                        <p:tgtEl>
                                          <p:spTgt spid="67"/>
                                        </p:tgtEl>
                                        <p:attrNameLst>
                                          <p:attrName>ppt_x</p:attrName>
                                        </p:attrNameLst>
                                      </p:cBhvr>
                                      <p:tavLst>
                                        <p:tav tm="0">
                                          <p:val>
                                            <p:strVal val="#ppt_x"/>
                                          </p:val>
                                        </p:tav>
                                        <p:tav tm="100000">
                                          <p:val>
                                            <p:strVal val="#ppt_x"/>
                                          </p:val>
                                        </p:tav>
                                      </p:tavLst>
                                    </p:anim>
                                    <p:anim calcmode="lin" valueType="num">
                                      <p:cBhvr>
                                        <p:cTn id="23" dur="500" fill="hold"/>
                                        <p:tgtEl>
                                          <p:spTgt spid="67"/>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80"/>
                                        </p:tgtEl>
                                        <p:attrNameLst>
                                          <p:attrName>style.visibility</p:attrName>
                                        </p:attrNameLst>
                                      </p:cBhvr>
                                      <p:to>
                                        <p:strVal val="visible"/>
                                      </p:to>
                                    </p:set>
                                    <p:animEffect transition="in" filter="fade">
                                      <p:cBhvr>
                                        <p:cTn id="26" dur="500"/>
                                        <p:tgtEl>
                                          <p:spTgt spid="80"/>
                                        </p:tgtEl>
                                      </p:cBhvr>
                                    </p:animEffect>
                                    <p:anim calcmode="lin" valueType="num">
                                      <p:cBhvr>
                                        <p:cTn id="27" dur="500" fill="hold"/>
                                        <p:tgtEl>
                                          <p:spTgt spid="80"/>
                                        </p:tgtEl>
                                        <p:attrNameLst>
                                          <p:attrName>ppt_x</p:attrName>
                                        </p:attrNameLst>
                                      </p:cBhvr>
                                      <p:tavLst>
                                        <p:tav tm="0">
                                          <p:val>
                                            <p:strVal val="#ppt_x"/>
                                          </p:val>
                                        </p:tav>
                                        <p:tav tm="100000">
                                          <p:val>
                                            <p:strVal val="#ppt_x"/>
                                          </p:val>
                                        </p:tav>
                                      </p:tavLst>
                                    </p:anim>
                                    <p:anim calcmode="lin" valueType="num">
                                      <p:cBhvr>
                                        <p:cTn id="28" dur="500" fill="hold"/>
                                        <p:tgtEl>
                                          <p:spTgt spid="80"/>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83"/>
                                        </p:tgtEl>
                                        <p:attrNameLst>
                                          <p:attrName>style.visibility</p:attrName>
                                        </p:attrNameLst>
                                      </p:cBhvr>
                                      <p:to>
                                        <p:strVal val="visible"/>
                                      </p:to>
                                    </p:set>
                                    <p:animEffect transition="in" filter="fade">
                                      <p:cBhvr>
                                        <p:cTn id="33" dur="500"/>
                                        <p:tgtEl>
                                          <p:spTgt spid="83"/>
                                        </p:tgtEl>
                                      </p:cBhvr>
                                    </p:animEffect>
                                    <p:anim calcmode="lin" valueType="num">
                                      <p:cBhvr>
                                        <p:cTn id="34" dur="500" fill="hold"/>
                                        <p:tgtEl>
                                          <p:spTgt spid="83"/>
                                        </p:tgtEl>
                                        <p:attrNameLst>
                                          <p:attrName>ppt_x</p:attrName>
                                        </p:attrNameLst>
                                      </p:cBhvr>
                                      <p:tavLst>
                                        <p:tav tm="0">
                                          <p:val>
                                            <p:strVal val="#ppt_x"/>
                                          </p:val>
                                        </p:tav>
                                        <p:tav tm="100000">
                                          <p:val>
                                            <p:strVal val="#ppt_x"/>
                                          </p:val>
                                        </p:tav>
                                      </p:tavLst>
                                    </p:anim>
                                    <p:anim calcmode="lin" valueType="num">
                                      <p:cBhvr>
                                        <p:cTn id="35" dur="500" fill="hold"/>
                                        <p:tgtEl>
                                          <p:spTgt spid="83"/>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96"/>
                                        </p:tgtEl>
                                        <p:attrNameLst>
                                          <p:attrName>style.visibility</p:attrName>
                                        </p:attrNameLst>
                                      </p:cBhvr>
                                      <p:to>
                                        <p:strVal val="visible"/>
                                      </p:to>
                                    </p:set>
                                    <p:animEffect transition="in" filter="fade">
                                      <p:cBhvr>
                                        <p:cTn id="38" dur="500"/>
                                        <p:tgtEl>
                                          <p:spTgt spid="96"/>
                                        </p:tgtEl>
                                      </p:cBhvr>
                                    </p:animEffect>
                                    <p:anim calcmode="lin" valueType="num">
                                      <p:cBhvr>
                                        <p:cTn id="39" dur="500" fill="hold"/>
                                        <p:tgtEl>
                                          <p:spTgt spid="96"/>
                                        </p:tgtEl>
                                        <p:attrNameLst>
                                          <p:attrName>ppt_x</p:attrName>
                                        </p:attrNameLst>
                                      </p:cBhvr>
                                      <p:tavLst>
                                        <p:tav tm="0">
                                          <p:val>
                                            <p:strVal val="#ppt_x"/>
                                          </p:val>
                                        </p:tav>
                                        <p:tav tm="100000">
                                          <p:val>
                                            <p:strVal val="#ppt_x"/>
                                          </p:val>
                                        </p:tav>
                                      </p:tavLst>
                                    </p:anim>
                                    <p:anim calcmode="lin" valueType="num">
                                      <p:cBhvr>
                                        <p:cTn id="40" dur="500" fill="hold"/>
                                        <p:tgtEl>
                                          <p:spTgt spid="96"/>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99"/>
                                        </p:tgtEl>
                                        <p:attrNameLst>
                                          <p:attrName>style.visibility</p:attrName>
                                        </p:attrNameLst>
                                      </p:cBhvr>
                                      <p:to>
                                        <p:strVal val="visible"/>
                                      </p:to>
                                    </p:set>
                                    <p:animEffect transition="in" filter="fade">
                                      <p:cBhvr>
                                        <p:cTn id="45" dur="500"/>
                                        <p:tgtEl>
                                          <p:spTgt spid="99"/>
                                        </p:tgtEl>
                                      </p:cBhvr>
                                    </p:animEffect>
                                    <p:anim calcmode="lin" valueType="num">
                                      <p:cBhvr>
                                        <p:cTn id="46" dur="500" fill="hold"/>
                                        <p:tgtEl>
                                          <p:spTgt spid="99"/>
                                        </p:tgtEl>
                                        <p:attrNameLst>
                                          <p:attrName>ppt_x</p:attrName>
                                        </p:attrNameLst>
                                      </p:cBhvr>
                                      <p:tavLst>
                                        <p:tav tm="0">
                                          <p:val>
                                            <p:strVal val="#ppt_x"/>
                                          </p:val>
                                        </p:tav>
                                        <p:tav tm="100000">
                                          <p:val>
                                            <p:strVal val="#ppt_x"/>
                                          </p:val>
                                        </p:tav>
                                      </p:tavLst>
                                    </p:anim>
                                    <p:anim calcmode="lin" valueType="num">
                                      <p:cBhvr>
                                        <p:cTn id="47" dur="500" fill="hold"/>
                                        <p:tgtEl>
                                          <p:spTgt spid="99"/>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112"/>
                                        </p:tgtEl>
                                        <p:attrNameLst>
                                          <p:attrName>style.visibility</p:attrName>
                                        </p:attrNameLst>
                                      </p:cBhvr>
                                      <p:to>
                                        <p:strVal val="visible"/>
                                      </p:to>
                                    </p:set>
                                    <p:animEffect transition="in" filter="fade">
                                      <p:cBhvr>
                                        <p:cTn id="50" dur="500"/>
                                        <p:tgtEl>
                                          <p:spTgt spid="112"/>
                                        </p:tgtEl>
                                      </p:cBhvr>
                                    </p:animEffect>
                                    <p:anim calcmode="lin" valueType="num">
                                      <p:cBhvr>
                                        <p:cTn id="51" dur="500" fill="hold"/>
                                        <p:tgtEl>
                                          <p:spTgt spid="112"/>
                                        </p:tgtEl>
                                        <p:attrNameLst>
                                          <p:attrName>ppt_x</p:attrName>
                                        </p:attrNameLst>
                                      </p:cBhvr>
                                      <p:tavLst>
                                        <p:tav tm="0">
                                          <p:val>
                                            <p:strVal val="#ppt_x"/>
                                          </p:val>
                                        </p:tav>
                                        <p:tav tm="100000">
                                          <p:val>
                                            <p:strVal val="#ppt_x"/>
                                          </p:val>
                                        </p:tav>
                                      </p:tavLst>
                                    </p:anim>
                                    <p:anim calcmode="lin" valueType="num">
                                      <p:cBhvr>
                                        <p:cTn id="52" dur="500" fill="hold"/>
                                        <p:tgtEl>
                                          <p:spTgt spid="1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1E90C98-3FD3-4570-9737-1BDF3B052386}"/>
              </a:ext>
            </a:extLst>
          </p:cNvPr>
          <p:cNvGrpSpPr/>
          <p:nvPr/>
        </p:nvGrpSpPr>
        <p:grpSpPr>
          <a:xfrm>
            <a:off x="-3679084" y="-4944496"/>
            <a:ext cx="16747384" cy="16747384"/>
            <a:chOff x="-3078555" y="-4343967"/>
            <a:chExt cx="15546326" cy="15546326"/>
          </a:xfrm>
        </p:grpSpPr>
        <p:sp>
          <p:nvSpPr>
            <p:cNvPr id="3" name="椭圆 2">
              <a:extLst>
                <a:ext uri="{FF2B5EF4-FFF2-40B4-BE49-F238E27FC236}">
                  <a16:creationId xmlns:a16="http://schemas.microsoft.com/office/drawing/2014/main" id="{D03DCD12-CE78-432F-AA44-5AEFDE967008}"/>
                </a:ext>
              </a:extLst>
            </p:cNvPr>
            <p:cNvSpPr/>
            <p:nvPr/>
          </p:nvSpPr>
          <p:spPr>
            <a:xfrm>
              <a:off x="-3078555" y="-4343967"/>
              <a:ext cx="15546326" cy="15546326"/>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id="{CD554226-B25B-4F44-842D-57F4299B0431}"/>
                </a:ext>
              </a:extLst>
            </p:cNvPr>
            <p:cNvSpPr/>
            <p:nvPr/>
          </p:nvSpPr>
          <p:spPr>
            <a:xfrm>
              <a:off x="-2744764" y="-4010177"/>
              <a:ext cx="14878745" cy="14878745"/>
            </a:xfrm>
            <a:prstGeom prst="ellipse">
              <a:avLst/>
            </a:prstGeom>
            <a:noFill/>
            <a:ln w="12700" cap="flat" cmpd="sng" algn="ctr">
              <a:solidFill>
                <a:schemeClr val="bg1">
                  <a:lumMod val="66667"/>
                  <a:alpha val="9523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 name="椭圆 4">
              <a:extLst>
                <a:ext uri="{FF2B5EF4-FFF2-40B4-BE49-F238E27FC236}">
                  <a16:creationId xmlns:a16="http://schemas.microsoft.com/office/drawing/2014/main" id="{2193619C-F8EE-467C-87CC-A2940EBEBAF1}"/>
                </a:ext>
              </a:extLst>
            </p:cNvPr>
            <p:cNvSpPr/>
            <p:nvPr/>
          </p:nvSpPr>
          <p:spPr>
            <a:xfrm>
              <a:off x="-2410974" y="-3676386"/>
              <a:ext cx="14211164" cy="14211164"/>
            </a:xfrm>
            <a:prstGeom prst="ellipse">
              <a:avLst/>
            </a:prstGeom>
            <a:noFill/>
            <a:ln w="12700" cap="flat" cmpd="sng" algn="ctr">
              <a:solidFill>
                <a:schemeClr val="bg1">
                  <a:lumMod val="68333"/>
                  <a:alpha val="9047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 name="椭圆 5">
              <a:extLst>
                <a:ext uri="{FF2B5EF4-FFF2-40B4-BE49-F238E27FC236}">
                  <a16:creationId xmlns:a16="http://schemas.microsoft.com/office/drawing/2014/main" id="{F083B3BE-A37D-4515-9246-D2F9A3F17B6D}"/>
                </a:ext>
              </a:extLst>
            </p:cNvPr>
            <p:cNvSpPr/>
            <p:nvPr/>
          </p:nvSpPr>
          <p:spPr>
            <a:xfrm>
              <a:off x="-2077183" y="-3342596"/>
              <a:ext cx="13543583" cy="13543583"/>
            </a:xfrm>
            <a:prstGeom prst="ellipse">
              <a:avLst/>
            </a:prstGeom>
            <a:noFill/>
            <a:ln w="12700" cap="flat" cmpd="sng" algn="ctr">
              <a:solidFill>
                <a:schemeClr val="bg1">
                  <a:lumMod val="70000"/>
                  <a:alpha val="8571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 name="椭圆 6">
              <a:extLst>
                <a:ext uri="{FF2B5EF4-FFF2-40B4-BE49-F238E27FC236}">
                  <a16:creationId xmlns:a16="http://schemas.microsoft.com/office/drawing/2014/main" id="{743581BC-7290-43E5-A671-85E8C190CA85}"/>
                </a:ext>
              </a:extLst>
            </p:cNvPr>
            <p:cNvSpPr/>
            <p:nvPr/>
          </p:nvSpPr>
          <p:spPr>
            <a:xfrm>
              <a:off x="-1743393" y="-3008805"/>
              <a:ext cx="12876002" cy="12876002"/>
            </a:xfrm>
            <a:prstGeom prst="ellipse">
              <a:avLst/>
            </a:prstGeom>
            <a:noFill/>
            <a:ln w="12700" cap="flat" cmpd="sng" algn="ctr">
              <a:solidFill>
                <a:schemeClr val="bg1">
                  <a:lumMod val="71667"/>
                  <a:alpha val="8095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 name="椭圆 7">
              <a:extLst>
                <a:ext uri="{FF2B5EF4-FFF2-40B4-BE49-F238E27FC236}">
                  <a16:creationId xmlns:a16="http://schemas.microsoft.com/office/drawing/2014/main" id="{75544751-F209-4CDE-97CC-EA2E47446F0D}"/>
                </a:ext>
              </a:extLst>
            </p:cNvPr>
            <p:cNvSpPr/>
            <p:nvPr/>
          </p:nvSpPr>
          <p:spPr>
            <a:xfrm>
              <a:off x="-1409603" y="-2675015"/>
              <a:ext cx="12208421" cy="12208421"/>
            </a:xfrm>
            <a:prstGeom prst="ellipse">
              <a:avLst/>
            </a:prstGeom>
            <a:noFill/>
            <a:ln w="12700" cap="flat" cmpd="sng" algn="ctr">
              <a:solidFill>
                <a:schemeClr val="bg1">
                  <a:lumMod val="73333"/>
                  <a:alpha val="7619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9" name="椭圆 8">
              <a:extLst>
                <a:ext uri="{FF2B5EF4-FFF2-40B4-BE49-F238E27FC236}">
                  <a16:creationId xmlns:a16="http://schemas.microsoft.com/office/drawing/2014/main" id="{03A3EA14-70B8-4CB8-8135-52FF9C770874}"/>
                </a:ext>
              </a:extLst>
            </p:cNvPr>
            <p:cNvSpPr/>
            <p:nvPr/>
          </p:nvSpPr>
          <p:spPr>
            <a:xfrm>
              <a:off x="-1075812" y="-2341224"/>
              <a:ext cx="11540840" cy="11540840"/>
            </a:xfrm>
            <a:prstGeom prst="ellipse">
              <a:avLst/>
            </a:prstGeom>
            <a:noFill/>
            <a:ln w="12700" cap="flat" cmpd="sng" algn="ctr">
              <a:solidFill>
                <a:schemeClr val="bg1">
                  <a:lumMod val="75000"/>
                  <a:alpha val="7142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0" name="椭圆 9">
              <a:extLst>
                <a:ext uri="{FF2B5EF4-FFF2-40B4-BE49-F238E27FC236}">
                  <a16:creationId xmlns:a16="http://schemas.microsoft.com/office/drawing/2014/main" id="{3BC6FC4C-5533-4A18-BF53-0095656EB59D}"/>
                </a:ext>
              </a:extLst>
            </p:cNvPr>
            <p:cNvSpPr/>
            <p:nvPr/>
          </p:nvSpPr>
          <p:spPr>
            <a:xfrm>
              <a:off x="-742022" y="-2007434"/>
              <a:ext cx="10873259" cy="10873259"/>
            </a:xfrm>
            <a:prstGeom prst="ellipse">
              <a:avLst/>
            </a:prstGeom>
            <a:noFill/>
            <a:ln w="12700" cap="flat" cmpd="sng" algn="ctr">
              <a:solidFill>
                <a:schemeClr val="bg1">
                  <a:lumMod val="76667"/>
                  <a:alpha val="6666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1" name="椭圆 10">
              <a:extLst>
                <a:ext uri="{FF2B5EF4-FFF2-40B4-BE49-F238E27FC236}">
                  <a16:creationId xmlns:a16="http://schemas.microsoft.com/office/drawing/2014/main" id="{F400AF24-F9C6-41A8-BCD5-E9516ED972BD}"/>
                </a:ext>
              </a:extLst>
            </p:cNvPr>
            <p:cNvSpPr/>
            <p:nvPr/>
          </p:nvSpPr>
          <p:spPr>
            <a:xfrm>
              <a:off x="-408231" y="-1673643"/>
              <a:ext cx="10205678" cy="10205678"/>
            </a:xfrm>
            <a:prstGeom prst="ellipse">
              <a:avLst/>
            </a:prstGeom>
            <a:noFill/>
            <a:ln w="12700" cap="flat" cmpd="sng" algn="ctr">
              <a:solidFill>
                <a:schemeClr val="bg1">
                  <a:lumMod val="78333"/>
                  <a:alpha val="6190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2" name="椭圆 11">
              <a:extLst>
                <a:ext uri="{FF2B5EF4-FFF2-40B4-BE49-F238E27FC236}">
                  <a16:creationId xmlns:a16="http://schemas.microsoft.com/office/drawing/2014/main" id="{2A620888-199B-42CA-9788-A95499326759}"/>
                </a:ext>
              </a:extLst>
            </p:cNvPr>
            <p:cNvSpPr/>
            <p:nvPr/>
          </p:nvSpPr>
          <p:spPr>
            <a:xfrm>
              <a:off x="-74441" y="-1339853"/>
              <a:ext cx="9538097" cy="9538097"/>
            </a:xfrm>
            <a:prstGeom prst="ellipse">
              <a:avLst/>
            </a:prstGeom>
            <a:noFill/>
            <a:ln w="12700" cap="flat" cmpd="sng" algn="ctr">
              <a:solidFill>
                <a:schemeClr val="bg1">
                  <a:lumMod val="80000"/>
                  <a:alpha val="5714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3" name="椭圆 12">
              <a:extLst>
                <a:ext uri="{FF2B5EF4-FFF2-40B4-BE49-F238E27FC236}">
                  <a16:creationId xmlns:a16="http://schemas.microsoft.com/office/drawing/2014/main" id="{2AE8D104-5C69-4C41-9A07-3756ECCCD34A}"/>
                </a:ext>
              </a:extLst>
            </p:cNvPr>
            <p:cNvSpPr/>
            <p:nvPr/>
          </p:nvSpPr>
          <p:spPr>
            <a:xfrm>
              <a:off x="259350" y="-1006062"/>
              <a:ext cx="8870516" cy="8870516"/>
            </a:xfrm>
            <a:prstGeom prst="ellipse">
              <a:avLst/>
            </a:prstGeom>
            <a:noFill/>
            <a:ln w="12700" cap="flat" cmpd="sng" algn="ctr">
              <a:solidFill>
                <a:schemeClr val="bg1">
                  <a:lumMod val="81667"/>
                  <a:alpha val="5238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4" name="椭圆 13">
              <a:extLst>
                <a:ext uri="{FF2B5EF4-FFF2-40B4-BE49-F238E27FC236}">
                  <a16:creationId xmlns:a16="http://schemas.microsoft.com/office/drawing/2014/main" id="{42C96831-FDDA-43C6-B927-EDEE439B1C96}"/>
                </a:ext>
              </a:extLst>
            </p:cNvPr>
            <p:cNvSpPr/>
            <p:nvPr/>
          </p:nvSpPr>
          <p:spPr>
            <a:xfrm>
              <a:off x="593140" y="-672272"/>
              <a:ext cx="8202935" cy="8202935"/>
            </a:xfrm>
            <a:prstGeom prst="ellipse">
              <a:avLst/>
            </a:prstGeom>
            <a:noFill/>
            <a:ln w="12700" cap="flat" cmpd="sng" algn="ctr">
              <a:solidFill>
                <a:schemeClr val="bg1">
                  <a:lumMod val="83333"/>
                  <a:alpha val="4761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5" name="椭圆 14">
              <a:extLst>
                <a:ext uri="{FF2B5EF4-FFF2-40B4-BE49-F238E27FC236}">
                  <a16:creationId xmlns:a16="http://schemas.microsoft.com/office/drawing/2014/main" id="{664B4095-CFBD-43BB-874C-16DA6996073B}"/>
                </a:ext>
              </a:extLst>
            </p:cNvPr>
            <p:cNvSpPr/>
            <p:nvPr/>
          </p:nvSpPr>
          <p:spPr>
            <a:xfrm>
              <a:off x="926931" y="-338481"/>
              <a:ext cx="7535354" cy="7535354"/>
            </a:xfrm>
            <a:prstGeom prst="ellipse">
              <a:avLst/>
            </a:prstGeom>
            <a:noFill/>
            <a:ln w="12700" cap="flat" cmpd="sng" algn="ctr">
              <a:solidFill>
                <a:schemeClr val="bg1">
                  <a:lumMod val="85000"/>
                  <a:alpha val="4285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6" name="椭圆 15">
              <a:extLst>
                <a:ext uri="{FF2B5EF4-FFF2-40B4-BE49-F238E27FC236}">
                  <a16:creationId xmlns:a16="http://schemas.microsoft.com/office/drawing/2014/main" id="{D5E043A2-7E6B-41F5-A1F3-FC187D21C004}"/>
                </a:ext>
              </a:extLst>
            </p:cNvPr>
            <p:cNvSpPr/>
            <p:nvPr/>
          </p:nvSpPr>
          <p:spPr>
            <a:xfrm>
              <a:off x="1260721" y="-4691"/>
              <a:ext cx="6867773" cy="6867773"/>
            </a:xfrm>
            <a:prstGeom prst="ellipse">
              <a:avLst/>
            </a:prstGeom>
            <a:noFill/>
            <a:ln w="12700" cap="flat" cmpd="sng" algn="ctr">
              <a:solidFill>
                <a:schemeClr val="bg1">
                  <a:lumMod val="86667"/>
                  <a:alpha val="3809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7" name="椭圆 16">
              <a:extLst>
                <a:ext uri="{FF2B5EF4-FFF2-40B4-BE49-F238E27FC236}">
                  <a16:creationId xmlns:a16="http://schemas.microsoft.com/office/drawing/2014/main" id="{F12AC019-3ADD-4765-AAC7-50E12DB7DEE6}"/>
                </a:ext>
              </a:extLst>
            </p:cNvPr>
            <p:cNvSpPr/>
            <p:nvPr/>
          </p:nvSpPr>
          <p:spPr>
            <a:xfrm>
              <a:off x="1594512" y="329100"/>
              <a:ext cx="6200192" cy="6200192"/>
            </a:xfrm>
            <a:prstGeom prst="ellipse">
              <a:avLst/>
            </a:prstGeom>
            <a:noFill/>
            <a:ln w="12700" cap="flat" cmpd="sng" algn="ctr">
              <a:solidFill>
                <a:schemeClr val="bg1">
                  <a:lumMod val="88333"/>
                  <a:alpha val="3333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8" name="椭圆 17">
              <a:extLst>
                <a:ext uri="{FF2B5EF4-FFF2-40B4-BE49-F238E27FC236}">
                  <a16:creationId xmlns:a16="http://schemas.microsoft.com/office/drawing/2014/main" id="{F08A1B9D-AF2D-49AF-A846-E5FCB1B66020}"/>
                </a:ext>
              </a:extLst>
            </p:cNvPr>
            <p:cNvSpPr/>
            <p:nvPr/>
          </p:nvSpPr>
          <p:spPr>
            <a:xfrm>
              <a:off x="1928302" y="662890"/>
              <a:ext cx="5532612" cy="5532612"/>
            </a:xfrm>
            <a:prstGeom prst="ellipse">
              <a:avLst/>
            </a:prstGeom>
            <a:noFill/>
            <a:ln w="12700" cap="flat" cmpd="sng" algn="ctr">
              <a:solidFill>
                <a:schemeClr val="bg1">
                  <a:lumMod val="90000"/>
                  <a:alpha val="2857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9" name="椭圆 18">
              <a:extLst>
                <a:ext uri="{FF2B5EF4-FFF2-40B4-BE49-F238E27FC236}">
                  <a16:creationId xmlns:a16="http://schemas.microsoft.com/office/drawing/2014/main" id="{9CD55A78-B711-4F40-966A-483A446AF2E1}"/>
                </a:ext>
              </a:extLst>
            </p:cNvPr>
            <p:cNvSpPr/>
            <p:nvPr/>
          </p:nvSpPr>
          <p:spPr>
            <a:xfrm>
              <a:off x="2262093" y="996681"/>
              <a:ext cx="4865031" cy="4865031"/>
            </a:xfrm>
            <a:prstGeom prst="ellipse">
              <a:avLst/>
            </a:prstGeom>
            <a:noFill/>
            <a:ln w="12700" cap="flat" cmpd="sng" algn="ctr">
              <a:solidFill>
                <a:schemeClr val="bg1">
                  <a:lumMod val="91667"/>
                  <a:alpha val="2381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0" name="椭圆 19">
              <a:extLst>
                <a:ext uri="{FF2B5EF4-FFF2-40B4-BE49-F238E27FC236}">
                  <a16:creationId xmlns:a16="http://schemas.microsoft.com/office/drawing/2014/main" id="{CA42DADF-5AB1-4762-BBDA-674013AD22CA}"/>
                </a:ext>
              </a:extLst>
            </p:cNvPr>
            <p:cNvSpPr/>
            <p:nvPr/>
          </p:nvSpPr>
          <p:spPr>
            <a:xfrm>
              <a:off x="2595883" y="1330471"/>
              <a:ext cx="4197450" cy="4197450"/>
            </a:xfrm>
            <a:prstGeom prst="ellipse">
              <a:avLst/>
            </a:prstGeom>
            <a:noFill/>
            <a:ln w="12700" cap="flat" cmpd="sng" algn="ctr">
              <a:solidFill>
                <a:schemeClr val="bg1">
                  <a:lumMod val="93333"/>
                  <a:alpha val="1904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1" name="椭圆 20">
              <a:extLst>
                <a:ext uri="{FF2B5EF4-FFF2-40B4-BE49-F238E27FC236}">
                  <a16:creationId xmlns:a16="http://schemas.microsoft.com/office/drawing/2014/main" id="{249F3C49-E020-4581-820C-85B13752B9E5}"/>
                </a:ext>
              </a:extLst>
            </p:cNvPr>
            <p:cNvSpPr/>
            <p:nvPr/>
          </p:nvSpPr>
          <p:spPr>
            <a:xfrm>
              <a:off x="2929674" y="1664262"/>
              <a:ext cx="3529869" cy="3529869"/>
            </a:xfrm>
            <a:prstGeom prst="ellipse">
              <a:avLst/>
            </a:prstGeom>
            <a:noFill/>
            <a:ln w="12700" cap="flat" cmpd="sng" algn="ctr">
              <a:solidFill>
                <a:schemeClr val="bg1">
                  <a:lumMod val="95000"/>
                  <a:alpha val="1428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2" name="椭圆 21">
              <a:extLst>
                <a:ext uri="{FF2B5EF4-FFF2-40B4-BE49-F238E27FC236}">
                  <a16:creationId xmlns:a16="http://schemas.microsoft.com/office/drawing/2014/main" id="{EFAFFDB0-F2F3-4918-B8A7-39758659DE8A}"/>
                </a:ext>
              </a:extLst>
            </p:cNvPr>
            <p:cNvSpPr/>
            <p:nvPr/>
          </p:nvSpPr>
          <p:spPr>
            <a:xfrm>
              <a:off x="3263464" y="1998052"/>
              <a:ext cx="2862288" cy="2862288"/>
            </a:xfrm>
            <a:prstGeom prst="ellipse">
              <a:avLst/>
            </a:prstGeom>
            <a:noFill/>
            <a:ln w="12700" cap="flat" cmpd="sng" algn="ctr">
              <a:solidFill>
                <a:schemeClr val="bg1">
                  <a:lumMod val="96667"/>
                  <a:alpha val="952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3" name="椭圆 22">
              <a:extLst>
                <a:ext uri="{FF2B5EF4-FFF2-40B4-BE49-F238E27FC236}">
                  <a16:creationId xmlns:a16="http://schemas.microsoft.com/office/drawing/2014/main" id="{8573FF01-9065-4C0F-A537-17ED523DFF93}"/>
                </a:ext>
              </a:extLst>
            </p:cNvPr>
            <p:cNvSpPr/>
            <p:nvPr/>
          </p:nvSpPr>
          <p:spPr>
            <a:xfrm>
              <a:off x="3597254" y="2331843"/>
              <a:ext cx="2194707" cy="2194707"/>
            </a:xfrm>
            <a:prstGeom prst="ellipse">
              <a:avLst/>
            </a:prstGeom>
            <a:noFill/>
            <a:ln w="12700" cap="flat" cmpd="sng" algn="ctr">
              <a:solidFill>
                <a:schemeClr val="bg1">
                  <a:lumMod val="98333"/>
                  <a:alpha val="476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4" name="椭圆 23">
              <a:extLst>
                <a:ext uri="{FF2B5EF4-FFF2-40B4-BE49-F238E27FC236}">
                  <a16:creationId xmlns:a16="http://schemas.microsoft.com/office/drawing/2014/main" id="{B77641C2-87E1-4017-9DB7-DF926E9F6526}"/>
                </a:ext>
              </a:extLst>
            </p:cNvPr>
            <p:cNvSpPr/>
            <p:nvPr/>
          </p:nvSpPr>
          <p:spPr>
            <a:xfrm flipH="1">
              <a:off x="3931045" y="2665633"/>
              <a:ext cx="1527126" cy="1527126"/>
            </a:xfrm>
            <a:prstGeom prst="ellipse">
              <a:avLst/>
            </a:prstGeom>
            <a:noFill/>
            <a:ln>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a:extLst>
              <a:ext uri="{FF2B5EF4-FFF2-40B4-BE49-F238E27FC236}">
                <a16:creationId xmlns:a16="http://schemas.microsoft.com/office/drawing/2014/main" id="{D37C3278-4EA7-4709-8AC6-361C56B071E8}"/>
              </a:ext>
            </a:extLst>
          </p:cNvPr>
          <p:cNvGrpSpPr/>
          <p:nvPr/>
        </p:nvGrpSpPr>
        <p:grpSpPr>
          <a:xfrm>
            <a:off x="3511550" y="2057221"/>
            <a:ext cx="2481512" cy="1336764"/>
            <a:chOff x="3511550" y="2228671"/>
            <a:chExt cx="2481512" cy="1336764"/>
          </a:xfrm>
        </p:grpSpPr>
        <p:sp>
          <p:nvSpPr>
            <p:cNvPr id="26" name="文本框 25">
              <a:extLst>
                <a:ext uri="{FF2B5EF4-FFF2-40B4-BE49-F238E27FC236}">
                  <a16:creationId xmlns:a16="http://schemas.microsoft.com/office/drawing/2014/main" id="{A02964F6-908A-4B11-B60E-7835755D21B6}"/>
                </a:ext>
              </a:extLst>
            </p:cNvPr>
            <p:cNvSpPr txBox="1"/>
            <p:nvPr/>
          </p:nvSpPr>
          <p:spPr>
            <a:xfrm>
              <a:off x="3702050" y="2365106"/>
              <a:ext cx="2291012" cy="1200329"/>
            </a:xfrm>
            <a:prstGeom prst="rect">
              <a:avLst/>
            </a:prstGeom>
            <a:noFill/>
          </p:spPr>
          <p:txBody>
            <a:bodyPr wrap="none" rtlCol="0">
              <a:spAutoFit/>
            </a:bodyPr>
            <a:lstStyle/>
            <a:p>
              <a:r>
                <a:rPr lang="en-US" altLang="zh-CN" sz="7200" dirty="0">
                  <a:solidFill>
                    <a:schemeClr val="bg1"/>
                  </a:solidFill>
                  <a:latin typeface="微软雅黑 Light" panose="020B0502040204020203" pitchFamily="34" charset="-122"/>
                  <a:ea typeface="微软雅黑 Light" panose="020B0502040204020203" pitchFamily="34" charset="-122"/>
                </a:rPr>
                <a:t>PART</a:t>
              </a:r>
              <a:endParaRPr lang="zh-CN" altLang="en-US" sz="7200" dirty="0">
                <a:solidFill>
                  <a:schemeClr val="bg1"/>
                </a:solidFill>
                <a:latin typeface="微软雅黑 Light" panose="020B0502040204020203" pitchFamily="34" charset="-122"/>
                <a:ea typeface="微软雅黑 Light" panose="020B0502040204020203" pitchFamily="34" charset="-122"/>
              </a:endParaRPr>
            </a:p>
          </p:txBody>
        </p:sp>
        <p:sp>
          <p:nvSpPr>
            <p:cNvPr id="27" name="文本框 26">
              <a:extLst>
                <a:ext uri="{FF2B5EF4-FFF2-40B4-BE49-F238E27FC236}">
                  <a16:creationId xmlns:a16="http://schemas.microsoft.com/office/drawing/2014/main" id="{63E97061-D205-41D3-AF88-46AEE531FF29}"/>
                </a:ext>
              </a:extLst>
            </p:cNvPr>
            <p:cNvSpPr txBox="1"/>
            <p:nvPr/>
          </p:nvSpPr>
          <p:spPr>
            <a:xfrm>
              <a:off x="3684732" y="2352703"/>
              <a:ext cx="2291012" cy="1200329"/>
            </a:xfrm>
            <a:prstGeom prst="rect">
              <a:avLst/>
            </a:prstGeom>
            <a:noFill/>
            <a:effectLst/>
          </p:spPr>
          <p:txBody>
            <a:bodyPr wrap="none" rtlCol="0">
              <a:spAutoFit/>
            </a:bodyPr>
            <a:lstStyle/>
            <a:p>
              <a:r>
                <a:rPr lang="en-US" altLang="zh-CN" sz="7200" dirty="0">
                  <a:solidFill>
                    <a:schemeClr val="bg1">
                      <a:lumMod val="97727"/>
                    </a:schemeClr>
                  </a:solidFill>
                  <a:latin typeface="微软雅黑 Light" panose="020B0502040204020203" pitchFamily="34" charset="-122"/>
                  <a:ea typeface="微软雅黑 Light" panose="020B0502040204020203" pitchFamily="34" charset="-122"/>
                </a:rPr>
                <a:t>PART</a:t>
              </a:r>
              <a:endParaRPr lang="zh-CN" altLang="en-US" sz="7200" dirty="0">
                <a:solidFill>
                  <a:schemeClr val="bg1">
                    <a:lumMod val="97727"/>
                  </a:schemeClr>
                </a:solidFill>
                <a:latin typeface="微软雅黑 Light" panose="020B0502040204020203" pitchFamily="34" charset="-122"/>
                <a:ea typeface="微软雅黑 Light" panose="020B0502040204020203" pitchFamily="34" charset="-122"/>
              </a:endParaRPr>
            </a:p>
          </p:txBody>
        </p:sp>
        <p:sp>
          <p:nvSpPr>
            <p:cNvPr id="28" name="文本框 27">
              <a:extLst>
                <a:ext uri="{FF2B5EF4-FFF2-40B4-BE49-F238E27FC236}">
                  <a16:creationId xmlns:a16="http://schemas.microsoft.com/office/drawing/2014/main" id="{44B0C2FD-2B18-46FF-ADF5-DBAA9C024978}"/>
                </a:ext>
              </a:extLst>
            </p:cNvPr>
            <p:cNvSpPr txBox="1"/>
            <p:nvPr/>
          </p:nvSpPr>
          <p:spPr>
            <a:xfrm>
              <a:off x="3667414" y="2340300"/>
              <a:ext cx="2291012" cy="1200329"/>
            </a:xfrm>
            <a:prstGeom prst="rect">
              <a:avLst/>
            </a:prstGeom>
            <a:noFill/>
            <a:effectLst/>
          </p:spPr>
          <p:txBody>
            <a:bodyPr wrap="none" rtlCol="0">
              <a:spAutoFit/>
            </a:bodyPr>
            <a:lstStyle/>
            <a:p>
              <a:r>
                <a:rPr lang="en-US" altLang="zh-CN" sz="7200" dirty="0">
                  <a:solidFill>
                    <a:schemeClr val="bg1">
                      <a:lumMod val="95455"/>
                    </a:schemeClr>
                  </a:solidFill>
                  <a:latin typeface="微软雅黑 Light" panose="020B0502040204020203" pitchFamily="34" charset="-122"/>
                  <a:ea typeface="微软雅黑 Light" panose="020B0502040204020203" pitchFamily="34" charset="-122"/>
                </a:rPr>
                <a:t>PART</a:t>
              </a:r>
              <a:endParaRPr lang="zh-CN" altLang="en-US" sz="7200" dirty="0">
                <a:solidFill>
                  <a:schemeClr val="bg1">
                    <a:lumMod val="95455"/>
                  </a:schemeClr>
                </a:solidFill>
                <a:latin typeface="微软雅黑 Light" panose="020B0502040204020203" pitchFamily="34" charset="-122"/>
                <a:ea typeface="微软雅黑 Light" panose="020B0502040204020203" pitchFamily="34" charset="-122"/>
              </a:endParaRPr>
            </a:p>
          </p:txBody>
        </p:sp>
        <p:sp>
          <p:nvSpPr>
            <p:cNvPr id="29" name="文本框 28">
              <a:extLst>
                <a:ext uri="{FF2B5EF4-FFF2-40B4-BE49-F238E27FC236}">
                  <a16:creationId xmlns:a16="http://schemas.microsoft.com/office/drawing/2014/main" id="{E28FC076-5DC7-4792-BCF5-510C079086DB}"/>
                </a:ext>
              </a:extLst>
            </p:cNvPr>
            <p:cNvSpPr txBox="1"/>
            <p:nvPr/>
          </p:nvSpPr>
          <p:spPr>
            <a:xfrm>
              <a:off x="3650095" y="2327897"/>
              <a:ext cx="2291012" cy="1200329"/>
            </a:xfrm>
            <a:prstGeom prst="rect">
              <a:avLst/>
            </a:prstGeom>
            <a:noFill/>
            <a:effectLst/>
          </p:spPr>
          <p:txBody>
            <a:bodyPr wrap="none" rtlCol="0">
              <a:spAutoFit/>
            </a:bodyPr>
            <a:lstStyle/>
            <a:p>
              <a:r>
                <a:rPr lang="en-US" altLang="zh-CN" sz="7200" dirty="0">
                  <a:solidFill>
                    <a:schemeClr val="bg1">
                      <a:lumMod val="93182"/>
                    </a:schemeClr>
                  </a:solidFill>
                  <a:latin typeface="微软雅黑 Light" panose="020B0502040204020203" pitchFamily="34" charset="-122"/>
                  <a:ea typeface="微软雅黑 Light" panose="020B0502040204020203" pitchFamily="34" charset="-122"/>
                </a:rPr>
                <a:t>PART</a:t>
              </a:r>
              <a:endParaRPr lang="zh-CN" altLang="en-US" sz="7200" dirty="0">
                <a:solidFill>
                  <a:schemeClr val="bg1">
                    <a:lumMod val="93182"/>
                  </a:schemeClr>
                </a:solidFill>
                <a:latin typeface="微软雅黑 Light" panose="020B0502040204020203" pitchFamily="34" charset="-122"/>
                <a:ea typeface="微软雅黑 Light" panose="020B0502040204020203" pitchFamily="34" charset="-122"/>
              </a:endParaRPr>
            </a:p>
          </p:txBody>
        </p:sp>
        <p:sp>
          <p:nvSpPr>
            <p:cNvPr id="30" name="文本框 29">
              <a:extLst>
                <a:ext uri="{FF2B5EF4-FFF2-40B4-BE49-F238E27FC236}">
                  <a16:creationId xmlns:a16="http://schemas.microsoft.com/office/drawing/2014/main" id="{975C7505-AB2F-4B38-9FDB-CDBE9ABE32F1}"/>
                </a:ext>
              </a:extLst>
            </p:cNvPr>
            <p:cNvSpPr txBox="1"/>
            <p:nvPr/>
          </p:nvSpPr>
          <p:spPr>
            <a:xfrm>
              <a:off x="3632777" y="2315493"/>
              <a:ext cx="2291012" cy="1200329"/>
            </a:xfrm>
            <a:prstGeom prst="rect">
              <a:avLst/>
            </a:prstGeom>
            <a:noFill/>
            <a:effectLst/>
          </p:spPr>
          <p:txBody>
            <a:bodyPr wrap="none" rtlCol="0">
              <a:spAutoFit/>
            </a:bodyPr>
            <a:lstStyle/>
            <a:p>
              <a:r>
                <a:rPr lang="en-US" altLang="zh-CN" sz="7200" dirty="0">
                  <a:solidFill>
                    <a:schemeClr val="bg1">
                      <a:lumMod val="90909"/>
                    </a:schemeClr>
                  </a:solidFill>
                  <a:latin typeface="微软雅黑 Light" panose="020B0502040204020203" pitchFamily="34" charset="-122"/>
                  <a:ea typeface="微软雅黑 Light" panose="020B0502040204020203" pitchFamily="34" charset="-122"/>
                </a:rPr>
                <a:t>PART</a:t>
              </a:r>
              <a:endParaRPr lang="zh-CN" altLang="en-US" sz="7200" dirty="0">
                <a:solidFill>
                  <a:schemeClr val="bg1">
                    <a:lumMod val="90909"/>
                  </a:schemeClr>
                </a:solidFill>
                <a:latin typeface="微软雅黑 Light" panose="020B0502040204020203" pitchFamily="34" charset="-122"/>
                <a:ea typeface="微软雅黑 Light" panose="020B0502040204020203" pitchFamily="34" charset="-122"/>
              </a:endParaRPr>
            </a:p>
          </p:txBody>
        </p:sp>
        <p:sp>
          <p:nvSpPr>
            <p:cNvPr id="31" name="文本框 30">
              <a:extLst>
                <a:ext uri="{FF2B5EF4-FFF2-40B4-BE49-F238E27FC236}">
                  <a16:creationId xmlns:a16="http://schemas.microsoft.com/office/drawing/2014/main" id="{353A577B-6BB9-462A-AED6-66E60AA1E1B0}"/>
                </a:ext>
              </a:extLst>
            </p:cNvPr>
            <p:cNvSpPr txBox="1"/>
            <p:nvPr/>
          </p:nvSpPr>
          <p:spPr>
            <a:xfrm>
              <a:off x="3615459" y="2303090"/>
              <a:ext cx="2291012" cy="1200329"/>
            </a:xfrm>
            <a:prstGeom prst="rect">
              <a:avLst/>
            </a:prstGeom>
            <a:noFill/>
            <a:effectLst/>
          </p:spPr>
          <p:txBody>
            <a:bodyPr wrap="none" rtlCol="0">
              <a:spAutoFit/>
            </a:bodyPr>
            <a:lstStyle/>
            <a:p>
              <a:r>
                <a:rPr lang="en-US" altLang="zh-CN" sz="7200" dirty="0">
                  <a:solidFill>
                    <a:schemeClr val="bg1">
                      <a:lumMod val="88636"/>
                    </a:schemeClr>
                  </a:solidFill>
                  <a:latin typeface="微软雅黑 Light" panose="020B0502040204020203" pitchFamily="34" charset="-122"/>
                  <a:ea typeface="微软雅黑 Light" panose="020B0502040204020203" pitchFamily="34" charset="-122"/>
                </a:rPr>
                <a:t>PART</a:t>
              </a:r>
              <a:endParaRPr lang="zh-CN" altLang="en-US" sz="7200" dirty="0">
                <a:solidFill>
                  <a:schemeClr val="bg1">
                    <a:lumMod val="88636"/>
                  </a:schemeClr>
                </a:solidFill>
                <a:latin typeface="微软雅黑 Light" panose="020B0502040204020203" pitchFamily="34" charset="-122"/>
                <a:ea typeface="微软雅黑 Light" panose="020B0502040204020203" pitchFamily="34" charset="-122"/>
              </a:endParaRPr>
            </a:p>
          </p:txBody>
        </p:sp>
        <p:sp>
          <p:nvSpPr>
            <p:cNvPr id="32" name="文本框 31">
              <a:extLst>
                <a:ext uri="{FF2B5EF4-FFF2-40B4-BE49-F238E27FC236}">
                  <a16:creationId xmlns:a16="http://schemas.microsoft.com/office/drawing/2014/main" id="{AABD412E-AC43-4BD9-B3CC-1976D42D4A9D}"/>
                </a:ext>
              </a:extLst>
            </p:cNvPr>
            <p:cNvSpPr txBox="1"/>
            <p:nvPr/>
          </p:nvSpPr>
          <p:spPr>
            <a:xfrm>
              <a:off x="3598141" y="2290687"/>
              <a:ext cx="2291012" cy="1200329"/>
            </a:xfrm>
            <a:prstGeom prst="rect">
              <a:avLst/>
            </a:prstGeom>
            <a:noFill/>
            <a:effectLst/>
          </p:spPr>
          <p:txBody>
            <a:bodyPr wrap="none" rtlCol="0">
              <a:spAutoFit/>
            </a:bodyPr>
            <a:lstStyle/>
            <a:p>
              <a:r>
                <a:rPr lang="en-US" altLang="zh-CN" sz="7200" dirty="0">
                  <a:solidFill>
                    <a:schemeClr val="bg1">
                      <a:lumMod val="86364"/>
                    </a:schemeClr>
                  </a:solidFill>
                  <a:latin typeface="微软雅黑 Light" panose="020B0502040204020203" pitchFamily="34" charset="-122"/>
                  <a:ea typeface="微软雅黑 Light" panose="020B0502040204020203" pitchFamily="34" charset="-122"/>
                </a:rPr>
                <a:t>PART</a:t>
              </a:r>
              <a:endParaRPr lang="zh-CN" altLang="en-US" sz="7200" dirty="0">
                <a:solidFill>
                  <a:schemeClr val="bg1">
                    <a:lumMod val="86364"/>
                  </a:schemeClr>
                </a:solidFill>
                <a:latin typeface="微软雅黑 Light" panose="020B0502040204020203" pitchFamily="34" charset="-122"/>
                <a:ea typeface="微软雅黑 Light" panose="020B0502040204020203" pitchFamily="34" charset="-122"/>
              </a:endParaRPr>
            </a:p>
          </p:txBody>
        </p:sp>
        <p:sp>
          <p:nvSpPr>
            <p:cNvPr id="33" name="文本框 32">
              <a:extLst>
                <a:ext uri="{FF2B5EF4-FFF2-40B4-BE49-F238E27FC236}">
                  <a16:creationId xmlns:a16="http://schemas.microsoft.com/office/drawing/2014/main" id="{0EB2E620-78E8-4C11-8B32-69F97A22F3A1}"/>
                </a:ext>
              </a:extLst>
            </p:cNvPr>
            <p:cNvSpPr txBox="1"/>
            <p:nvPr/>
          </p:nvSpPr>
          <p:spPr>
            <a:xfrm>
              <a:off x="3580823" y="2278284"/>
              <a:ext cx="2291012" cy="1200329"/>
            </a:xfrm>
            <a:prstGeom prst="rect">
              <a:avLst/>
            </a:prstGeom>
            <a:noFill/>
            <a:effectLst/>
          </p:spPr>
          <p:txBody>
            <a:bodyPr wrap="none" rtlCol="0">
              <a:spAutoFit/>
            </a:bodyPr>
            <a:lstStyle/>
            <a:p>
              <a:r>
                <a:rPr lang="en-US" altLang="zh-CN" sz="7200" dirty="0">
                  <a:solidFill>
                    <a:schemeClr val="bg1">
                      <a:lumMod val="84091"/>
                    </a:schemeClr>
                  </a:solidFill>
                  <a:latin typeface="微软雅黑 Light" panose="020B0502040204020203" pitchFamily="34" charset="-122"/>
                  <a:ea typeface="微软雅黑 Light" panose="020B0502040204020203" pitchFamily="34" charset="-122"/>
                </a:rPr>
                <a:t>PART</a:t>
              </a:r>
              <a:endParaRPr lang="zh-CN" altLang="en-US" sz="7200" dirty="0">
                <a:solidFill>
                  <a:schemeClr val="bg1">
                    <a:lumMod val="84091"/>
                  </a:schemeClr>
                </a:solidFill>
                <a:latin typeface="微软雅黑 Light" panose="020B0502040204020203" pitchFamily="34" charset="-122"/>
                <a:ea typeface="微软雅黑 Light" panose="020B0502040204020203" pitchFamily="34" charset="-122"/>
              </a:endParaRPr>
            </a:p>
          </p:txBody>
        </p:sp>
        <p:sp>
          <p:nvSpPr>
            <p:cNvPr id="34" name="文本框 33">
              <a:extLst>
                <a:ext uri="{FF2B5EF4-FFF2-40B4-BE49-F238E27FC236}">
                  <a16:creationId xmlns:a16="http://schemas.microsoft.com/office/drawing/2014/main" id="{8094BDDD-F415-4924-B2B2-F567455B1C09}"/>
                </a:ext>
              </a:extLst>
            </p:cNvPr>
            <p:cNvSpPr txBox="1"/>
            <p:nvPr/>
          </p:nvSpPr>
          <p:spPr>
            <a:xfrm>
              <a:off x="3563505" y="2265881"/>
              <a:ext cx="2291012" cy="1200329"/>
            </a:xfrm>
            <a:prstGeom prst="rect">
              <a:avLst/>
            </a:prstGeom>
            <a:noFill/>
            <a:effectLst/>
          </p:spPr>
          <p:txBody>
            <a:bodyPr wrap="none" rtlCol="0">
              <a:spAutoFit/>
            </a:bodyPr>
            <a:lstStyle/>
            <a:p>
              <a:r>
                <a:rPr lang="en-US" altLang="zh-CN" sz="7200" dirty="0">
                  <a:solidFill>
                    <a:schemeClr val="bg1">
                      <a:lumMod val="81818"/>
                    </a:schemeClr>
                  </a:solidFill>
                  <a:latin typeface="微软雅黑 Light" panose="020B0502040204020203" pitchFamily="34" charset="-122"/>
                  <a:ea typeface="微软雅黑 Light" panose="020B0502040204020203" pitchFamily="34" charset="-122"/>
                </a:rPr>
                <a:t>PART</a:t>
              </a:r>
              <a:endParaRPr lang="zh-CN" altLang="en-US" sz="7200" dirty="0">
                <a:solidFill>
                  <a:schemeClr val="bg1">
                    <a:lumMod val="81818"/>
                  </a:schemeClr>
                </a:solidFill>
                <a:latin typeface="微软雅黑 Light" panose="020B0502040204020203" pitchFamily="34" charset="-122"/>
                <a:ea typeface="微软雅黑 Light" panose="020B0502040204020203" pitchFamily="34" charset="-122"/>
              </a:endParaRPr>
            </a:p>
          </p:txBody>
        </p:sp>
        <p:sp>
          <p:nvSpPr>
            <p:cNvPr id="35" name="文本框 34">
              <a:extLst>
                <a:ext uri="{FF2B5EF4-FFF2-40B4-BE49-F238E27FC236}">
                  <a16:creationId xmlns:a16="http://schemas.microsoft.com/office/drawing/2014/main" id="{B0B3E06E-F4B7-4490-A204-58ECED57AA2E}"/>
                </a:ext>
              </a:extLst>
            </p:cNvPr>
            <p:cNvSpPr txBox="1"/>
            <p:nvPr/>
          </p:nvSpPr>
          <p:spPr>
            <a:xfrm>
              <a:off x="3546186" y="2253477"/>
              <a:ext cx="2291012" cy="1200329"/>
            </a:xfrm>
            <a:prstGeom prst="rect">
              <a:avLst/>
            </a:prstGeom>
            <a:noFill/>
            <a:effectLst/>
          </p:spPr>
          <p:txBody>
            <a:bodyPr wrap="none" rtlCol="0">
              <a:spAutoFit/>
            </a:bodyPr>
            <a:lstStyle/>
            <a:p>
              <a:r>
                <a:rPr lang="en-US" altLang="zh-CN" sz="7200" dirty="0">
                  <a:solidFill>
                    <a:schemeClr val="bg1">
                      <a:lumMod val="79545"/>
                    </a:schemeClr>
                  </a:solidFill>
                  <a:latin typeface="微软雅黑 Light" panose="020B0502040204020203" pitchFamily="34" charset="-122"/>
                  <a:ea typeface="微软雅黑 Light" panose="020B0502040204020203" pitchFamily="34" charset="-122"/>
                </a:rPr>
                <a:t>PART</a:t>
              </a:r>
              <a:endParaRPr lang="zh-CN" altLang="en-US" sz="7200" dirty="0">
                <a:solidFill>
                  <a:schemeClr val="bg1">
                    <a:lumMod val="79545"/>
                  </a:schemeClr>
                </a:solidFill>
                <a:latin typeface="微软雅黑 Light" panose="020B0502040204020203" pitchFamily="34" charset="-122"/>
                <a:ea typeface="微软雅黑 Light" panose="020B0502040204020203" pitchFamily="34" charset="-122"/>
              </a:endParaRPr>
            </a:p>
          </p:txBody>
        </p:sp>
        <p:sp>
          <p:nvSpPr>
            <p:cNvPr id="36" name="文本框 35">
              <a:extLst>
                <a:ext uri="{FF2B5EF4-FFF2-40B4-BE49-F238E27FC236}">
                  <a16:creationId xmlns:a16="http://schemas.microsoft.com/office/drawing/2014/main" id="{1E25463D-456E-43A9-8520-2357E62E379F}"/>
                </a:ext>
              </a:extLst>
            </p:cNvPr>
            <p:cNvSpPr txBox="1"/>
            <p:nvPr/>
          </p:nvSpPr>
          <p:spPr>
            <a:xfrm>
              <a:off x="3528868" y="2241074"/>
              <a:ext cx="2291012" cy="1200329"/>
            </a:xfrm>
            <a:prstGeom prst="rect">
              <a:avLst/>
            </a:prstGeom>
            <a:noFill/>
            <a:effectLst/>
          </p:spPr>
          <p:txBody>
            <a:bodyPr wrap="none" rtlCol="0">
              <a:spAutoFit/>
            </a:bodyPr>
            <a:lstStyle/>
            <a:p>
              <a:r>
                <a:rPr lang="en-US" altLang="zh-CN" sz="7200" dirty="0">
                  <a:solidFill>
                    <a:schemeClr val="bg1">
                      <a:lumMod val="77273"/>
                    </a:schemeClr>
                  </a:solidFill>
                  <a:latin typeface="微软雅黑 Light" panose="020B0502040204020203" pitchFamily="34" charset="-122"/>
                  <a:ea typeface="微软雅黑 Light" panose="020B0502040204020203" pitchFamily="34" charset="-122"/>
                </a:rPr>
                <a:t>PART</a:t>
              </a:r>
              <a:endParaRPr lang="zh-CN" altLang="en-US" sz="7200" dirty="0">
                <a:solidFill>
                  <a:schemeClr val="bg1">
                    <a:lumMod val="77273"/>
                  </a:schemeClr>
                </a:solidFill>
                <a:latin typeface="微软雅黑 Light" panose="020B0502040204020203" pitchFamily="34" charset="-122"/>
                <a:ea typeface="微软雅黑 Light" panose="020B0502040204020203" pitchFamily="34" charset="-122"/>
              </a:endParaRPr>
            </a:p>
          </p:txBody>
        </p:sp>
        <p:sp>
          <p:nvSpPr>
            <p:cNvPr id="37" name="文本框 36">
              <a:extLst>
                <a:ext uri="{FF2B5EF4-FFF2-40B4-BE49-F238E27FC236}">
                  <a16:creationId xmlns:a16="http://schemas.microsoft.com/office/drawing/2014/main" id="{18ADD292-AB26-4922-8A77-0265829BBF38}"/>
                </a:ext>
              </a:extLst>
            </p:cNvPr>
            <p:cNvSpPr txBox="1"/>
            <p:nvPr/>
          </p:nvSpPr>
          <p:spPr>
            <a:xfrm>
              <a:off x="3511550" y="2228671"/>
              <a:ext cx="2291012" cy="1200329"/>
            </a:xfrm>
            <a:prstGeom prst="rect">
              <a:avLst/>
            </a:prstGeom>
            <a:noFill/>
          </p:spPr>
          <p:txBody>
            <a:bodyPr wrap="none" rtlCol="0">
              <a:spAutoFit/>
            </a:bodyPr>
            <a:lstStyle/>
            <a:p>
              <a:r>
                <a:rPr lang="en-US" altLang="zh-CN" sz="7200" dirty="0">
                  <a:solidFill>
                    <a:schemeClr val="bg1">
                      <a:lumMod val="75000"/>
                    </a:schemeClr>
                  </a:solidFill>
                  <a:latin typeface="微软雅黑 Light" panose="020B0502040204020203" pitchFamily="34" charset="-122"/>
                  <a:ea typeface="微软雅黑 Light" panose="020B0502040204020203" pitchFamily="34" charset="-122"/>
                </a:rPr>
                <a:t>PART</a:t>
              </a:r>
              <a:endParaRPr lang="zh-CN" altLang="en-US" sz="7200" dirty="0">
                <a:solidFill>
                  <a:schemeClr val="bg1">
                    <a:lumMod val="75000"/>
                  </a:schemeClr>
                </a:solidFill>
                <a:latin typeface="微软雅黑 Light" panose="020B0502040204020203" pitchFamily="34" charset="-122"/>
                <a:ea typeface="微软雅黑 Light" panose="020B0502040204020203" pitchFamily="34" charset="-122"/>
              </a:endParaRPr>
            </a:p>
          </p:txBody>
        </p:sp>
      </p:grpSp>
      <p:grpSp>
        <p:nvGrpSpPr>
          <p:cNvPr id="72" name="组合 71">
            <a:extLst>
              <a:ext uri="{FF2B5EF4-FFF2-40B4-BE49-F238E27FC236}">
                <a16:creationId xmlns:a16="http://schemas.microsoft.com/office/drawing/2014/main" id="{59594E0A-D219-49C6-AF1E-A40B919FE2B1}"/>
              </a:ext>
            </a:extLst>
          </p:cNvPr>
          <p:cNvGrpSpPr/>
          <p:nvPr/>
        </p:nvGrpSpPr>
        <p:grpSpPr>
          <a:xfrm>
            <a:off x="3918286" y="3101566"/>
            <a:ext cx="1788580" cy="1779131"/>
            <a:chOff x="3918286" y="3101566"/>
            <a:chExt cx="1788580" cy="1779131"/>
          </a:xfrm>
        </p:grpSpPr>
        <p:sp>
          <p:nvSpPr>
            <p:cNvPr id="39" name="文本框 38">
              <a:extLst>
                <a:ext uri="{FF2B5EF4-FFF2-40B4-BE49-F238E27FC236}">
                  <a16:creationId xmlns:a16="http://schemas.microsoft.com/office/drawing/2014/main" id="{8CAD632F-7E42-4036-BB11-883AADB0DD1C}"/>
                </a:ext>
              </a:extLst>
            </p:cNvPr>
            <p:cNvSpPr txBox="1"/>
            <p:nvPr/>
          </p:nvSpPr>
          <p:spPr>
            <a:xfrm>
              <a:off x="4153236" y="3311037"/>
              <a:ext cx="1553630" cy="1569660"/>
            </a:xfrm>
            <a:prstGeom prst="rect">
              <a:avLst/>
            </a:prstGeom>
            <a:noFill/>
          </p:spPr>
          <p:txBody>
            <a:bodyPr wrap="none" rtlCol="0">
              <a:spAutoFit/>
            </a:bodyPr>
            <a:lstStyle/>
            <a:p>
              <a:r>
                <a:rPr lang="en-US" altLang="zh-CN" sz="9600" dirty="0">
                  <a:solidFill>
                    <a:schemeClr val="bg1"/>
                  </a:solidFill>
                  <a:latin typeface="微软雅黑 Light" panose="020B0502040204020203" pitchFamily="34" charset="-122"/>
                  <a:ea typeface="微软雅黑 Light" panose="020B0502040204020203" pitchFamily="34" charset="-122"/>
                </a:rPr>
                <a:t>02</a:t>
              </a:r>
              <a:endParaRPr lang="zh-CN" altLang="en-US" sz="9600" dirty="0">
                <a:solidFill>
                  <a:schemeClr val="bg1"/>
                </a:solidFill>
                <a:latin typeface="微软雅黑 Light" panose="020B0502040204020203" pitchFamily="34" charset="-122"/>
                <a:ea typeface="微软雅黑 Light" panose="020B0502040204020203" pitchFamily="34" charset="-122"/>
              </a:endParaRPr>
            </a:p>
          </p:txBody>
        </p:sp>
        <p:sp>
          <p:nvSpPr>
            <p:cNvPr id="62" name="文本框 61">
              <a:extLst>
                <a:ext uri="{FF2B5EF4-FFF2-40B4-BE49-F238E27FC236}">
                  <a16:creationId xmlns:a16="http://schemas.microsoft.com/office/drawing/2014/main" id="{EC6749B1-C625-4A97-9379-80F49AB4183E}"/>
                </a:ext>
              </a:extLst>
            </p:cNvPr>
            <p:cNvSpPr txBox="1"/>
            <p:nvPr/>
          </p:nvSpPr>
          <p:spPr>
            <a:xfrm>
              <a:off x="4131877" y="3291994"/>
              <a:ext cx="1553630" cy="1569660"/>
            </a:xfrm>
            <a:prstGeom prst="rect">
              <a:avLst/>
            </a:prstGeom>
            <a:noFill/>
            <a:effectLst/>
          </p:spPr>
          <p:txBody>
            <a:bodyPr wrap="none" rtlCol="0">
              <a:spAutoFit/>
            </a:bodyPr>
            <a:lstStyle/>
            <a:p>
              <a:r>
                <a:rPr lang="en-US" altLang="zh-CN" sz="9600" dirty="0">
                  <a:solidFill>
                    <a:srgbClr val="ECECEC"/>
                  </a:solidFill>
                  <a:latin typeface="微软雅黑 Light" panose="020B0502040204020203" pitchFamily="34" charset="-122"/>
                  <a:ea typeface="微软雅黑 Light" panose="020B0502040204020203" pitchFamily="34" charset="-122"/>
                </a:rPr>
                <a:t>02</a:t>
              </a:r>
              <a:endParaRPr lang="zh-CN" altLang="en-US" sz="9600" dirty="0">
                <a:solidFill>
                  <a:srgbClr val="ECECEC"/>
                </a:solidFill>
                <a:latin typeface="微软雅黑 Light" panose="020B0502040204020203" pitchFamily="34" charset="-122"/>
                <a:ea typeface="微软雅黑 Light" panose="020B0502040204020203" pitchFamily="34" charset="-122"/>
              </a:endParaRPr>
            </a:p>
          </p:txBody>
        </p:sp>
        <p:sp>
          <p:nvSpPr>
            <p:cNvPr id="63" name="文本框 62">
              <a:extLst>
                <a:ext uri="{FF2B5EF4-FFF2-40B4-BE49-F238E27FC236}">
                  <a16:creationId xmlns:a16="http://schemas.microsoft.com/office/drawing/2014/main" id="{7C1C794C-1831-4685-BB15-1B19CB33BE31}"/>
                </a:ext>
              </a:extLst>
            </p:cNvPr>
            <p:cNvSpPr txBox="1"/>
            <p:nvPr/>
          </p:nvSpPr>
          <p:spPr>
            <a:xfrm>
              <a:off x="4110518" y="3272951"/>
              <a:ext cx="1553630" cy="1569660"/>
            </a:xfrm>
            <a:prstGeom prst="rect">
              <a:avLst/>
            </a:prstGeom>
            <a:noFill/>
            <a:effectLst/>
          </p:spPr>
          <p:txBody>
            <a:bodyPr wrap="none" rtlCol="0">
              <a:spAutoFit/>
            </a:bodyPr>
            <a:lstStyle/>
            <a:p>
              <a:r>
                <a:rPr lang="en-US" altLang="zh-CN" sz="9600" dirty="0">
                  <a:solidFill>
                    <a:srgbClr val="D9D9D9"/>
                  </a:solidFill>
                  <a:latin typeface="微软雅黑 Light" panose="020B0502040204020203" pitchFamily="34" charset="-122"/>
                  <a:ea typeface="微软雅黑 Light" panose="020B0502040204020203" pitchFamily="34" charset="-122"/>
                </a:rPr>
                <a:t>02</a:t>
              </a:r>
              <a:endParaRPr lang="zh-CN" altLang="en-US" sz="9600" dirty="0">
                <a:solidFill>
                  <a:srgbClr val="D9D9D9"/>
                </a:solidFill>
                <a:latin typeface="微软雅黑 Light" panose="020B0502040204020203" pitchFamily="34" charset="-122"/>
                <a:ea typeface="微软雅黑 Light" panose="020B0502040204020203" pitchFamily="34" charset="-122"/>
              </a:endParaRPr>
            </a:p>
          </p:txBody>
        </p:sp>
        <p:sp>
          <p:nvSpPr>
            <p:cNvPr id="64" name="文本框 63">
              <a:extLst>
                <a:ext uri="{FF2B5EF4-FFF2-40B4-BE49-F238E27FC236}">
                  <a16:creationId xmlns:a16="http://schemas.microsoft.com/office/drawing/2014/main" id="{7A2CE8A1-DA90-4CA2-8201-193E4AAA5FFF}"/>
                </a:ext>
              </a:extLst>
            </p:cNvPr>
            <p:cNvSpPr txBox="1"/>
            <p:nvPr/>
          </p:nvSpPr>
          <p:spPr>
            <a:xfrm>
              <a:off x="4089159" y="3253908"/>
              <a:ext cx="1553630" cy="1569660"/>
            </a:xfrm>
            <a:prstGeom prst="rect">
              <a:avLst/>
            </a:prstGeom>
            <a:noFill/>
            <a:effectLst/>
          </p:spPr>
          <p:txBody>
            <a:bodyPr wrap="none" rtlCol="0">
              <a:spAutoFit/>
            </a:bodyPr>
            <a:lstStyle/>
            <a:p>
              <a:r>
                <a:rPr lang="en-US" altLang="zh-CN" sz="9600" dirty="0">
                  <a:solidFill>
                    <a:srgbClr val="C7C7C7"/>
                  </a:solidFill>
                  <a:latin typeface="微软雅黑 Light" panose="020B0502040204020203" pitchFamily="34" charset="-122"/>
                  <a:ea typeface="微软雅黑 Light" panose="020B0502040204020203" pitchFamily="34" charset="-122"/>
                </a:rPr>
                <a:t>02</a:t>
              </a:r>
              <a:endParaRPr lang="zh-CN" altLang="en-US" sz="9600" dirty="0">
                <a:solidFill>
                  <a:srgbClr val="C7C7C7"/>
                </a:solidFill>
                <a:latin typeface="微软雅黑 Light" panose="020B0502040204020203" pitchFamily="34" charset="-122"/>
                <a:ea typeface="微软雅黑 Light" panose="020B0502040204020203" pitchFamily="34" charset="-122"/>
              </a:endParaRPr>
            </a:p>
          </p:txBody>
        </p:sp>
        <p:sp>
          <p:nvSpPr>
            <p:cNvPr id="65" name="文本框 64">
              <a:extLst>
                <a:ext uri="{FF2B5EF4-FFF2-40B4-BE49-F238E27FC236}">
                  <a16:creationId xmlns:a16="http://schemas.microsoft.com/office/drawing/2014/main" id="{062D6241-34E6-4A73-8507-963F8F7183BB}"/>
                </a:ext>
              </a:extLst>
            </p:cNvPr>
            <p:cNvSpPr txBox="1"/>
            <p:nvPr/>
          </p:nvSpPr>
          <p:spPr>
            <a:xfrm>
              <a:off x="4067800" y="3234866"/>
              <a:ext cx="1553630" cy="1569660"/>
            </a:xfrm>
            <a:prstGeom prst="rect">
              <a:avLst/>
            </a:prstGeom>
            <a:noFill/>
            <a:effectLst/>
          </p:spPr>
          <p:txBody>
            <a:bodyPr wrap="none" rtlCol="0">
              <a:spAutoFit/>
            </a:bodyPr>
            <a:lstStyle/>
            <a:p>
              <a:r>
                <a:rPr lang="en-US" altLang="zh-CN" sz="9600" dirty="0">
                  <a:solidFill>
                    <a:srgbClr val="B4B4B4"/>
                  </a:solidFill>
                  <a:latin typeface="微软雅黑 Light" panose="020B0502040204020203" pitchFamily="34" charset="-122"/>
                  <a:ea typeface="微软雅黑 Light" panose="020B0502040204020203" pitchFamily="34" charset="-122"/>
                </a:rPr>
                <a:t>02</a:t>
              </a:r>
              <a:endParaRPr lang="zh-CN" altLang="en-US" sz="9600" dirty="0">
                <a:solidFill>
                  <a:srgbClr val="B4B4B4"/>
                </a:solidFill>
                <a:latin typeface="微软雅黑 Light" panose="020B0502040204020203" pitchFamily="34" charset="-122"/>
                <a:ea typeface="微软雅黑 Light" panose="020B0502040204020203" pitchFamily="34" charset="-122"/>
              </a:endParaRPr>
            </a:p>
          </p:txBody>
        </p:sp>
        <p:sp>
          <p:nvSpPr>
            <p:cNvPr id="66" name="文本框 65">
              <a:extLst>
                <a:ext uri="{FF2B5EF4-FFF2-40B4-BE49-F238E27FC236}">
                  <a16:creationId xmlns:a16="http://schemas.microsoft.com/office/drawing/2014/main" id="{2D764FC2-70AE-4018-893E-ADFA9E2B4258}"/>
                </a:ext>
              </a:extLst>
            </p:cNvPr>
            <p:cNvSpPr txBox="1"/>
            <p:nvPr/>
          </p:nvSpPr>
          <p:spPr>
            <a:xfrm>
              <a:off x="4046441" y="3215823"/>
              <a:ext cx="1553630" cy="1569660"/>
            </a:xfrm>
            <a:prstGeom prst="rect">
              <a:avLst/>
            </a:prstGeom>
            <a:noFill/>
            <a:effectLst/>
          </p:spPr>
          <p:txBody>
            <a:bodyPr wrap="none" rtlCol="0">
              <a:spAutoFit/>
            </a:bodyPr>
            <a:lstStyle/>
            <a:p>
              <a:r>
                <a:rPr lang="en-US" altLang="zh-CN" sz="9600" dirty="0">
                  <a:solidFill>
                    <a:srgbClr val="A1A1A1"/>
                  </a:solidFill>
                  <a:latin typeface="微软雅黑 Light" panose="020B0502040204020203" pitchFamily="34" charset="-122"/>
                  <a:ea typeface="微软雅黑 Light" panose="020B0502040204020203" pitchFamily="34" charset="-122"/>
                </a:rPr>
                <a:t>02</a:t>
              </a:r>
              <a:endParaRPr lang="zh-CN" altLang="en-US" sz="9600" dirty="0">
                <a:solidFill>
                  <a:srgbClr val="A1A1A1"/>
                </a:solidFill>
                <a:latin typeface="微软雅黑 Light" panose="020B0502040204020203" pitchFamily="34" charset="-122"/>
                <a:ea typeface="微软雅黑 Light" panose="020B0502040204020203" pitchFamily="34" charset="-122"/>
              </a:endParaRPr>
            </a:p>
          </p:txBody>
        </p:sp>
        <p:sp>
          <p:nvSpPr>
            <p:cNvPr id="67" name="文本框 66">
              <a:extLst>
                <a:ext uri="{FF2B5EF4-FFF2-40B4-BE49-F238E27FC236}">
                  <a16:creationId xmlns:a16="http://schemas.microsoft.com/office/drawing/2014/main" id="{7DA41A52-CD25-49D6-B567-6C68E9898B1F}"/>
                </a:ext>
              </a:extLst>
            </p:cNvPr>
            <p:cNvSpPr txBox="1"/>
            <p:nvPr/>
          </p:nvSpPr>
          <p:spPr>
            <a:xfrm>
              <a:off x="4025081" y="3196780"/>
              <a:ext cx="1553630" cy="1569660"/>
            </a:xfrm>
            <a:prstGeom prst="rect">
              <a:avLst/>
            </a:prstGeom>
            <a:noFill/>
            <a:effectLst/>
          </p:spPr>
          <p:txBody>
            <a:bodyPr wrap="none" rtlCol="0">
              <a:spAutoFit/>
            </a:bodyPr>
            <a:lstStyle/>
            <a:p>
              <a:r>
                <a:rPr lang="en-US" altLang="zh-CN" sz="9600" dirty="0">
                  <a:solidFill>
                    <a:srgbClr val="8F8F8F"/>
                  </a:solidFill>
                  <a:latin typeface="微软雅黑 Light" panose="020B0502040204020203" pitchFamily="34" charset="-122"/>
                  <a:ea typeface="微软雅黑 Light" panose="020B0502040204020203" pitchFamily="34" charset="-122"/>
                </a:rPr>
                <a:t>02</a:t>
              </a:r>
              <a:endParaRPr lang="zh-CN" altLang="en-US" sz="9600" dirty="0">
                <a:solidFill>
                  <a:srgbClr val="8F8F8F"/>
                </a:solidFill>
                <a:latin typeface="微软雅黑 Light" panose="020B0502040204020203" pitchFamily="34" charset="-122"/>
                <a:ea typeface="微软雅黑 Light" panose="020B0502040204020203" pitchFamily="34" charset="-122"/>
              </a:endParaRPr>
            </a:p>
          </p:txBody>
        </p:sp>
        <p:sp>
          <p:nvSpPr>
            <p:cNvPr id="68" name="文本框 67">
              <a:extLst>
                <a:ext uri="{FF2B5EF4-FFF2-40B4-BE49-F238E27FC236}">
                  <a16:creationId xmlns:a16="http://schemas.microsoft.com/office/drawing/2014/main" id="{1A3CC346-605C-4678-A731-712488D8640D}"/>
                </a:ext>
              </a:extLst>
            </p:cNvPr>
            <p:cNvSpPr txBox="1"/>
            <p:nvPr/>
          </p:nvSpPr>
          <p:spPr>
            <a:xfrm>
              <a:off x="4003722" y="3177737"/>
              <a:ext cx="1553630" cy="1569660"/>
            </a:xfrm>
            <a:prstGeom prst="rect">
              <a:avLst/>
            </a:prstGeom>
            <a:noFill/>
            <a:effectLst/>
          </p:spPr>
          <p:txBody>
            <a:bodyPr wrap="none" rtlCol="0">
              <a:spAutoFit/>
            </a:bodyPr>
            <a:lstStyle/>
            <a:p>
              <a:r>
                <a:rPr lang="en-US" altLang="zh-CN" sz="9600" dirty="0">
                  <a:solidFill>
                    <a:srgbClr val="7C7C7C"/>
                  </a:solidFill>
                  <a:latin typeface="微软雅黑 Light" panose="020B0502040204020203" pitchFamily="34" charset="-122"/>
                  <a:ea typeface="微软雅黑 Light" panose="020B0502040204020203" pitchFamily="34" charset="-122"/>
                </a:rPr>
                <a:t>02</a:t>
              </a:r>
              <a:endParaRPr lang="zh-CN" altLang="en-US" sz="9600" dirty="0">
                <a:solidFill>
                  <a:srgbClr val="7C7C7C"/>
                </a:solidFill>
                <a:latin typeface="微软雅黑 Light" panose="020B0502040204020203" pitchFamily="34" charset="-122"/>
                <a:ea typeface="微软雅黑 Light" panose="020B0502040204020203" pitchFamily="34" charset="-122"/>
              </a:endParaRPr>
            </a:p>
          </p:txBody>
        </p:sp>
        <p:sp>
          <p:nvSpPr>
            <p:cNvPr id="69" name="文本框 68">
              <a:extLst>
                <a:ext uri="{FF2B5EF4-FFF2-40B4-BE49-F238E27FC236}">
                  <a16:creationId xmlns:a16="http://schemas.microsoft.com/office/drawing/2014/main" id="{ED13EEE6-A556-4EAA-8614-AEC922931BC6}"/>
                </a:ext>
              </a:extLst>
            </p:cNvPr>
            <p:cNvSpPr txBox="1"/>
            <p:nvPr/>
          </p:nvSpPr>
          <p:spPr>
            <a:xfrm>
              <a:off x="3982363" y="3158694"/>
              <a:ext cx="1553630" cy="1569660"/>
            </a:xfrm>
            <a:prstGeom prst="rect">
              <a:avLst/>
            </a:prstGeom>
            <a:noFill/>
            <a:effectLst/>
          </p:spPr>
          <p:txBody>
            <a:bodyPr wrap="none" rtlCol="0">
              <a:spAutoFit/>
            </a:bodyPr>
            <a:lstStyle/>
            <a:p>
              <a:r>
                <a:rPr lang="en-US" altLang="zh-CN" sz="9600" dirty="0">
                  <a:solidFill>
                    <a:srgbClr val="696969"/>
                  </a:solidFill>
                  <a:latin typeface="微软雅黑 Light" panose="020B0502040204020203" pitchFamily="34" charset="-122"/>
                  <a:ea typeface="微软雅黑 Light" panose="020B0502040204020203" pitchFamily="34" charset="-122"/>
                </a:rPr>
                <a:t>02</a:t>
              </a:r>
              <a:endParaRPr lang="zh-CN" altLang="en-US" sz="9600" dirty="0">
                <a:solidFill>
                  <a:srgbClr val="696969"/>
                </a:solidFill>
                <a:latin typeface="微软雅黑 Light" panose="020B0502040204020203" pitchFamily="34" charset="-122"/>
                <a:ea typeface="微软雅黑 Light" panose="020B0502040204020203" pitchFamily="34" charset="-122"/>
              </a:endParaRPr>
            </a:p>
          </p:txBody>
        </p:sp>
        <p:sp>
          <p:nvSpPr>
            <p:cNvPr id="70" name="文本框 69">
              <a:extLst>
                <a:ext uri="{FF2B5EF4-FFF2-40B4-BE49-F238E27FC236}">
                  <a16:creationId xmlns:a16="http://schemas.microsoft.com/office/drawing/2014/main" id="{1743DAF0-0E14-4A59-A631-BFC5E57632C9}"/>
                </a:ext>
              </a:extLst>
            </p:cNvPr>
            <p:cNvSpPr txBox="1"/>
            <p:nvPr/>
          </p:nvSpPr>
          <p:spPr>
            <a:xfrm>
              <a:off x="3961004" y="3139652"/>
              <a:ext cx="1553630" cy="1569660"/>
            </a:xfrm>
            <a:prstGeom prst="rect">
              <a:avLst/>
            </a:prstGeom>
            <a:noFill/>
            <a:effectLst/>
          </p:spPr>
          <p:txBody>
            <a:bodyPr wrap="none" rtlCol="0">
              <a:spAutoFit/>
            </a:bodyPr>
            <a:lstStyle/>
            <a:p>
              <a:r>
                <a:rPr lang="en-US" altLang="zh-CN" sz="9600" dirty="0">
                  <a:solidFill>
                    <a:srgbClr val="575757"/>
                  </a:solidFill>
                  <a:latin typeface="微软雅黑 Light" panose="020B0502040204020203" pitchFamily="34" charset="-122"/>
                  <a:ea typeface="微软雅黑 Light" panose="020B0502040204020203" pitchFamily="34" charset="-122"/>
                </a:rPr>
                <a:t>02</a:t>
              </a:r>
              <a:endParaRPr lang="zh-CN" altLang="en-US" sz="9600" dirty="0">
                <a:solidFill>
                  <a:srgbClr val="575757"/>
                </a:solidFill>
                <a:latin typeface="微软雅黑 Light" panose="020B0502040204020203" pitchFamily="34" charset="-122"/>
                <a:ea typeface="微软雅黑 Light" panose="020B0502040204020203" pitchFamily="34" charset="-122"/>
              </a:endParaRPr>
            </a:p>
          </p:txBody>
        </p:sp>
        <p:sp>
          <p:nvSpPr>
            <p:cNvPr id="71" name="文本框 70">
              <a:extLst>
                <a:ext uri="{FF2B5EF4-FFF2-40B4-BE49-F238E27FC236}">
                  <a16:creationId xmlns:a16="http://schemas.microsoft.com/office/drawing/2014/main" id="{3CD806F3-FE9B-462A-9732-500E9F0E92CA}"/>
                </a:ext>
              </a:extLst>
            </p:cNvPr>
            <p:cNvSpPr txBox="1"/>
            <p:nvPr/>
          </p:nvSpPr>
          <p:spPr>
            <a:xfrm>
              <a:off x="3939645" y="3120609"/>
              <a:ext cx="1553630" cy="1569660"/>
            </a:xfrm>
            <a:prstGeom prst="rect">
              <a:avLst/>
            </a:prstGeom>
            <a:noFill/>
            <a:effectLst/>
          </p:spPr>
          <p:txBody>
            <a:bodyPr wrap="none" rtlCol="0">
              <a:spAutoFit/>
            </a:bodyPr>
            <a:lstStyle/>
            <a:p>
              <a:r>
                <a:rPr lang="en-US" altLang="zh-CN" sz="9600" dirty="0">
                  <a:solidFill>
                    <a:srgbClr val="444444"/>
                  </a:solidFill>
                  <a:latin typeface="微软雅黑 Light" panose="020B0502040204020203" pitchFamily="34" charset="-122"/>
                  <a:ea typeface="微软雅黑 Light" panose="020B0502040204020203" pitchFamily="34" charset="-122"/>
                </a:rPr>
                <a:t>02</a:t>
              </a:r>
              <a:endParaRPr lang="zh-CN" altLang="en-US" sz="9600" dirty="0">
                <a:solidFill>
                  <a:srgbClr val="444444"/>
                </a:solidFill>
                <a:latin typeface="微软雅黑 Light" panose="020B0502040204020203" pitchFamily="34" charset="-122"/>
                <a:ea typeface="微软雅黑 Light" panose="020B0502040204020203" pitchFamily="34" charset="-122"/>
              </a:endParaRPr>
            </a:p>
          </p:txBody>
        </p:sp>
        <p:sp>
          <p:nvSpPr>
            <p:cNvPr id="50" name="文本框 49">
              <a:extLst>
                <a:ext uri="{FF2B5EF4-FFF2-40B4-BE49-F238E27FC236}">
                  <a16:creationId xmlns:a16="http://schemas.microsoft.com/office/drawing/2014/main" id="{B3696438-250F-4C84-A06E-6586AA21ABF1}"/>
                </a:ext>
              </a:extLst>
            </p:cNvPr>
            <p:cNvSpPr txBox="1"/>
            <p:nvPr/>
          </p:nvSpPr>
          <p:spPr>
            <a:xfrm>
              <a:off x="3918286" y="3101566"/>
              <a:ext cx="1553630" cy="1569660"/>
            </a:xfrm>
            <a:prstGeom prst="rect">
              <a:avLst/>
            </a:prstGeom>
            <a:noFill/>
          </p:spPr>
          <p:txBody>
            <a:bodyPr wrap="none" rtlCol="0">
              <a:spAutoFit/>
            </a:bodyPr>
            <a:lstStyle/>
            <a:p>
              <a:r>
                <a:rPr lang="en-US" altLang="zh-CN" sz="9600" dirty="0">
                  <a:solidFill>
                    <a:srgbClr val="323232"/>
                  </a:solidFill>
                  <a:latin typeface="微软雅黑 Light" panose="020B0502040204020203" pitchFamily="34" charset="-122"/>
                  <a:ea typeface="微软雅黑 Light" panose="020B0502040204020203" pitchFamily="34" charset="-122"/>
                </a:rPr>
                <a:t>02</a:t>
              </a:r>
              <a:endParaRPr lang="zh-CN" altLang="en-US" sz="9600" dirty="0">
                <a:solidFill>
                  <a:srgbClr val="323232"/>
                </a:solidFill>
                <a:latin typeface="微软雅黑 Light" panose="020B0502040204020203" pitchFamily="34" charset="-122"/>
                <a:ea typeface="微软雅黑 Light" panose="020B0502040204020203" pitchFamily="34" charset="-122"/>
              </a:endParaRPr>
            </a:p>
          </p:txBody>
        </p:sp>
      </p:grpSp>
      <p:sp>
        <p:nvSpPr>
          <p:cNvPr id="51" name="矩形 50">
            <a:extLst>
              <a:ext uri="{FF2B5EF4-FFF2-40B4-BE49-F238E27FC236}">
                <a16:creationId xmlns:a16="http://schemas.microsoft.com/office/drawing/2014/main" id="{3A285A98-74CD-4A23-B549-46D959207B5A}"/>
              </a:ext>
            </a:extLst>
          </p:cNvPr>
          <p:cNvSpPr/>
          <p:nvPr/>
        </p:nvSpPr>
        <p:spPr>
          <a:xfrm>
            <a:off x="6574134" y="2788763"/>
            <a:ext cx="3382665" cy="1569660"/>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dirty="0">
                <a:solidFill>
                  <a:schemeClr val="tx1">
                    <a:lumMod val="65000"/>
                    <a:lumOff val="35000"/>
                  </a:schemeClr>
                </a:solidFill>
                <a:latin typeface="微软雅黑 Light" panose="020B0502040204020203" pitchFamily="34" charset="-122"/>
                <a:ea typeface="微软雅黑 Light" panose="020B0502040204020203" pitchFamily="34" charset="-122"/>
              </a:rPr>
              <a:t>Lorem ipsum dolor sit amet </a:t>
            </a:r>
          </a:p>
          <a:p>
            <a:pPr marL="285750" indent="-285750">
              <a:lnSpc>
                <a:spcPct val="150000"/>
              </a:lnSpc>
              <a:buFont typeface="Arial" panose="020B0604020202020204" pitchFamily="34" charset="0"/>
              <a:buChar char="•"/>
            </a:pPr>
            <a:r>
              <a:rPr lang="en-US" altLang="zh-CN" sz="1600" dirty="0">
                <a:solidFill>
                  <a:schemeClr val="tx1">
                    <a:lumMod val="65000"/>
                    <a:lumOff val="35000"/>
                  </a:schemeClr>
                </a:solidFill>
                <a:latin typeface="微软雅黑 Light" panose="020B0502040204020203" pitchFamily="34" charset="-122"/>
                <a:ea typeface="微软雅黑 Light" panose="020B0502040204020203" pitchFamily="34" charset="-122"/>
              </a:rPr>
              <a:t>consectetur adipiscing elit</a:t>
            </a:r>
          </a:p>
          <a:p>
            <a:pPr marL="285750" indent="-285750">
              <a:lnSpc>
                <a:spcPct val="150000"/>
              </a:lnSpc>
              <a:buFont typeface="Arial" panose="020B0604020202020204" pitchFamily="34" charset="0"/>
              <a:buChar char="•"/>
            </a:pPr>
            <a:r>
              <a:rPr lang="en-US" altLang="zh-CN" sz="1600" dirty="0">
                <a:solidFill>
                  <a:schemeClr val="tx1">
                    <a:lumMod val="65000"/>
                    <a:lumOff val="35000"/>
                  </a:schemeClr>
                </a:solidFill>
                <a:latin typeface="微软雅黑 Light" panose="020B0502040204020203" pitchFamily="34" charset="-122"/>
                <a:ea typeface="微软雅黑 Light" panose="020B0502040204020203" pitchFamily="34" charset="-122"/>
              </a:rPr>
              <a:t>Praesent venenatis rutrum feugiat</a:t>
            </a:r>
          </a:p>
        </p:txBody>
      </p:sp>
    </p:spTree>
    <p:extLst>
      <p:ext uri="{BB962C8B-B14F-4D97-AF65-F5344CB8AC3E}">
        <p14:creationId xmlns:p14="http://schemas.microsoft.com/office/powerpoint/2010/main" val="381015045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图形 1">
            <a:extLst>
              <a:ext uri="{FF2B5EF4-FFF2-40B4-BE49-F238E27FC236}">
                <a16:creationId xmlns:a16="http://schemas.microsoft.com/office/drawing/2014/main" id="{D7DD6C8B-F05B-46D1-96A0-DBF00C3C87FF}"/>
              </a:ext>
            </a:extLst>
          </p:cNvPr>
          <p:cNvSpPr/>
          <p:nvPr/>
        </p:nvSpPr>
        <p:spPr>
          <a:xfrm rot="14887572">
            <a:off x="-2056702" y="-3949338"/>
            <a:ext cx="5373176" cy="631301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a:solidFill>
              <a:schemeClr val="bg1">
                <a:alpha val="0"/>
              </a:schemeClr>
            </a:solidFill>
            <a:prstDash val="solid"/>
            <a:miter/>
          </a:ln>
          <a:effectLst>
            <a:outerShdw blurRad="635000" sx="102000" sy="102000" algn="ctr" rotWithShape="0">
              <a:srgbClr val="323232">
                <a:alpha val="10000"/>
              </a:srgbClr>
            </a:outerShdw>
          </a:effectLst>
        </p:spPr>
        <p:txBody>
          <a:bodyPr rtlCol="0" anchor="ctr"/>
          <a:lstStyle/>
          <a:p>
            <a:endParaRPr lang="zh-CN" altLang="en-US"/>
          </a:p>
        </p:txBody>
      </p:sp>
      <p:grpSp>
        <p:nvGrpSpPr>
          <p:cNvPr id="8" name="组合 7">
            <a:extLst>
              <a:ext uri="{FF2B5EF4-FFF2-40B4-BE49-F238E27FC236}">
                <a16:creationId xmlns:a16="http://schemas.microsoft.com/office/drawing/2014/main" id="{B29CF800-F1EB-488A-A107-768A2AB9586A}"/>
              </a:ext>
            </a:extLst>
          </p:cNvPr>
          <p:cNvGrpSpPr/>
          <p:nvPr/>
        </p:nvGrpSpPr>
        <p:grpSpPr>
          <a:xfrm>
            <a:off x="-2344603" y="-1512542"/>
            <a:ext cx="5948978" cy="5063335"/>
            <a:chOff x="-2344603" y="-3324499"/>
            <a:chExt cx="5948978" cy="5063335"/>
          </a:xfrm>
        </p:grpSpPr>
        <p:sp>
          <p:nvSpPr>
            <p:cNvPr id="69" name="图形 1">
              <a:extLst>
                <a:ext uri="{FF2B5EF4-FFF2-40B4-BE49-F238E27FC236}">
                  <a16:creationId xmlns:a16="http://schemas.microsoft.com/office/drawing/2014/main" id="{7E1FAEED-C97E-48C6-9F55-F8CE067C54E7}"/>
                </a:ext>
              </a:extLst>
            </p:cNvPr>
            <p:cNvSpPr/>
            <p:nvPr/>
          </p:nvSpPr>
          <p:spPr>
            <a:xfrm rot="14887572">
              <a:off x="-1901782" y="-3767320"/>
              <a:ext cx="5063335" cy="594897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7222"/>
                  <a:alpha val="11111"/>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grpSp>
          <p:nvGrpSpPr>
            <p:cNvPr id="6" name="组合 5">
              <a:extLst>
                <a:ext uri="{FF2B5EF4-FFF2-40B4-BE49-F238E27FC236}">
                  <a16:creationId xmlns:a16="http://schemas.microsoft.com/office/drawing/2014/main" id="{5C91B857-710B-45C4-B10B-F6CAFEBF7963}"/>
                </a:ext>
              </a:extLst>
            </p:cNvPr>
            <p:cNvGrpSpPr/>
            <p:nvPr/>
          </p:nvGrpSpPr>
          <p:grpSpPr>
            <a:xfrm>
              <a:off x="-2162584" y="-3169579"/>
              <a:ext cx="5584942" cy="4753495"/>
              <a:chOff x="-2162584" y="-3169579"/>
              <a:chExt cx="5584942" cy="4753495"/>
            </a:xfrm>
          </p:grpSpPr>
          <p:sp>
            <p:nvSpPr>
              <p:cNvPr id="70" name="图形 1">
                <a:extLst>
                  <a:ext uri="{FF2B5EF4-FFF2-40B4-BE49-F238E27FC236}">
                    <a16:creationId xmlns:a16="http://schemas.microsoft.com/office/drawing/2014/main" id="{2D7B2027-9C53-4563-9173-E02CD8612250}"/>
                  </a:ext>
                </a:extLst>
              </p:cNvPr>
              <p:cNvSpPr/>
              <p:nvPr/>
            </p:nvSpPr>
            <p:spPr>
              <a:xfrm rot="14887572">
                <a:off x="-1746861" y="-3585302"/>
                <a:ext cx="4753495" cy="558494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4444"/>
                    <a:alpha val="22222"/>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71" name="图形 1">
                <a:extLst>
                  <a:ext uri="{FF2B5EF4-FFF2-40B4-BE49-F238E27FC236}">
                    <a16:creationId xmlns:a16="http://schemas.microsoft.com/office/drawing/2014/main" id="{761020E2-7102-4DE0-8378-51CFF30A0565}"/>
                  </a:ext>
                </a:extLst>
              </p:cNvPr>
              <p:cNvSpPr/>
              <p:nvPr/>
            </p:nvSpPr>
            <p:spPr>
              <a:xfrm rot="14887572">
                <a:off x="-1591941" y="-3403284"/>
                <a:ext cx="4443654" cy="522090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1667"/>
                    <a:alpha val="33333"/>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72" name="图形 1">
                <a:extLst>
                  <a:ext uri="{FF2B5EF4-FFF2-40B4-BE49-F238E27FC236}">
                    <a16:creationId xmlns:a16="http://schemas.microsoft.com/office/drawing/2014/main" id="{132530FB-FC02-41F8-B0EA-214642311369}"/>
                  </a:ext>
                </a:extLst>
              </p:cNvPr>
              <p:cNvSpPr/>
              <p:nvPr/>
            </p:nvSpPr>
            <p:spPr>
              <a:xfrm rot="14887572">
                <a:off x="-1437021" y="-3221266"/>
                <a:ext cx="4133813" cy="485687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8889"/>
                    <a:alpha val="44444"/>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73" name="图形 1">
                <a:extLst>
                  <a:ext uri="{FF2B5EF4-FFF2-40B4-BE49-F238E27FC236}">
                    <a16:creationId xmlns:a16="http://schemas.microsoft.com/office/drawing/2014/main" id="{972FC560-97F5-4A6E-B4E1-410E1BED821F}"/>
                  </a:ext>
                </a:extLst>
              </p:cNvPr>
              <p:cNvSpPr/>
              <p:nvPr/>
            </p:nvSpPr>
            <p:spPr>
              <a:xfrm rot="14887572">
                <a:off x="-1282100" y="-3039248"/>
                <a:ext cx="3823973" cy="449283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6111"/>
                    <a:alpha val="55556"/>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74" name="图形 1">
                <a:extLst>
                  <a:ext uri="{FF2B5EF4-FFF2-40B4-BE49-F238E27FC236}">
                    <a16:creationId xmlns:a16="http://schemas.microsoft.com/office/drawing/2014/main" id="{CCC3D123-D99F-4D30-BBBF-EC9FF85B92A3}"/>
                  </a:ext>
                </a:extLst>
              </p:cNvPr>
              <p:cNvSpPr/>
              <p:nvPr/>
            </p:nvSpPr>
            <p:spPr>
              <a:xfrm rot="14887572">
                <a:off x="-1127180" y="-2857230"/>
                <a:ext cx="3514132" cy="412879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3333"/>
                    <a:alpha val="66667"/>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75" name="图形 1">
                <a:extLst>
                  <a:ext uri="{FF2B5EF4-FFF2-40B4-BE49-F238E27FC236}">
                    <a16:creationId xmlns:a16="http://schemas.microsoft.com/office/drawing/2014/main" id="{3E4914DE-CDF4-49C6-8D7B-889D6C23C330}"/>
                  </a:ext>
                </a:extLst>
              </p:cNvPr>
              <p:cNvSpPr/>
              <p:nvPr/>
            </p:nvSpPr>
            <p:spPr>
              <a:xfrm rot="14887572">
                <a:off x="-972260" y="-2675212"/>
                <a:ext cx="3204291" cy="376476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0556"/>
                    <a:alpha val="77778"/>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76" name="图形 1">
                <a:extLst>
                  <a:ext uri="{FF2B5EF4-FFF2-40B4-BE49-F238E27FC236}">
                    <a16:creationId xmlns:a16="http://schemas.microsoft.com/office/drawing/2014/main" id="{6BF82999-032C-48C8-A5FD-B2D618E3F6B0}"/>
                  </a:ext>
                </a:extLst>
              </p:cNvPr>
              <p:cNvSpPr/>
              <p:nvPr/>
            </p:nvSpPr>
            <p:spPr>
              <a:xfrm rot="14887572">
                <a:off x="-817339" y="-2493194"/>
                <a:ext cx="2894451" cy="340072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77778"/>
                    <a:alpha val="88889"/>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67" name="图形 1">
                <a:extLst>
                  <a:ext uri="{FF2B5EF4-FFF2-40B4-BE49-F238E27FC236}">
                    <a16:creationId xmlns:a16="http://schemas.microsoft.com/office/drawing/2014/main" id="{D55444C3-3F03-4CF2-AC1B-D43F9F7CECFB}"/>
                  </a:ext>
                </a:extLst>
              </p:cNvPr>
              <p:cNvSpPr/>
              <p:nvPr/>
            </p:nvSpPr>
            <p:spPr>
              <a:xfrm rot="14887572">
                <a:off x="-662419" y="-231117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chemeClr val="bg1">
                    <a:lumMod val="75000"/>
                  </a:schemeClr>
                </a:solidFill>
                <a:prstDash val="solid"/>
                <a:miter/>
              </a:ln>
              <a:effectLst>
                <a:outerShdw blurRad="635000" sx="102000" sy="102000" algn="ctr" rotWithShape="0">
                  <a:srgbClr val="323232">
                    <a:alpha val="10000"/>
                  </a:srgbClr>
                </a:outerShdw>
              </a:effectLst>
            </p:spPr>
            <p:txBody>
              <a:bodyPr rtlCol="0" anchor="ctr"/>
              <a:lstStyle/>
              <a:p>
                <a:endParaRPr lang="zh-CN" altLang="en-US"/>
              </a:p>
            </p:txBody>
          </p:sp>
          <p:sp>
            <p:nvSpPr>
              <p:cNvPr id="68" name="图形 1">
                <a:extLst>
                  <a:ext uri="{FF2B5EF4-FFF2-40B4-BE49-F238E27FC236}">
                    <a16:creationId xmlns:a16="http://schemas.microsoft.com/office/drawing/2014/main" id="{2526E24E-B8C0-4B41-956E-DA7A1B545586}"/>
                  </a:ext>
                </a:extLst>
              </p:cNvPr>
              <p:cNvSpPr/>
              <p:nvPr/>
            </p:nvSpPr>
            <p:spPr>
              <a:xfrm rot="14887572">
                <a:off x="-652248" y="-231433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solidFill>
                <a:schemeClr val="bg1"/>
              </a:solidFill>
              <a:ln w="9525" cap="flat">
                <a:solidFill>
                  <a:schemeClr val="bg1"/>
                </a:solidFill>
                <a:prstDash val="solid"/>
                <a:miter/>
              </a:ln>
              <a:effectLst>
                <a:outerShdw blurRad="190500" dist="38100" dir="13500000" algn="br" rotWithShape="0">
                  <a:prstClr val="black">
                    <a:alpha val="20000"/>
                  </a:prstClr>
                </a:outerShdw>
              </a:effectLst>
            </p:spPr>
            <p:txBody>
              <a:bodyPr rtlCol="0" anchor="ctr"/>
              <a:lstStyle/>
              <a:p>
                <a:endParaRPr lang="zh-CN" altLang="en-US"/>
              </a:p>
            </p:txBody>
          </p:sp>
        </p:grpSp>
      </p:grpSp>
      <p:sp>
        <p:nvSpPr>
          <p:cNvPr id="2" name="文本框 1">
            <a:extLst>
              <a:ext uri="{FF2B5EF4-FFF2-40B4-BE49-F238E27FC236}">
                <a16:creationId xmlns:a16="http://schemas.microsoft.com/office/drawing/2014/main" id="{4ABC6E9D-2BBA-4B69-B3C8-7FA6EA41E83C}"/>
              </a:ext>
            </a:extLst>
          </p:cNvPr>
          <p:cNvSpPr txBox="1"/>
          <p:nvPr/>
        </p:nvSpPr>
        <p:spPr>
          <a:xfrm>
            <a:off x="1611052" y="4036423"/>
            <a:ext cx="1151277" cy="461665"/>
          </a:xfrm>
          <a:prstGeom prst="rect">
            <a:avLst/>
          </a:prstGeom>
          <a:noFill/>
        </p:spPr>
        <p:txBody>
          <a:bodyPr wrap="square" rtlCol="0">
            <a:spAutoFit/>
          </a:bodyPr>
          <a:lstStyle/>
          <a:p>
            <a:r>
              <a:rPr lang="en-US" altLang="zh-CN" sz="2400" b="1" dirty="0">
                <a:effectLst>
                  <a:outerShdw sx="102000" sy="102000" algn="ctr" rotWithShape="0">
                    <a:prstClr val="black">
                      <a:alpha val="24000"/>
                    </a:prstClr>
                  </a:outerShdw>
                </a:effectLst>
                <a:latin typeface="微软雅黑 Light" panose="020B0502040204020203" pitchFamily="34" charset="-122"/>
                <a:ea typeface="微软雅黑 Light" panose="020B0502040204020203" pitchFamily="34" charset="-122"/>
              </a:rPr>
              <a:t>PART 1</a:t>
            </a:r>
            <a:endParaRPr lang="zh-CN" altLang="en-US" sz="2400" b="1" dirty="0">
              <a:effectLst>
                <a:outerShdw sx="102000" sy="102000" algn="ctr" rotWithShape="0">
                  <a:prstClr val="black">
                    <a:alpha val="24000"/>
                  </a:prstClr>
                </a:outerShdw>
              </a:effectLst>
              <a:latin typeface="微软雅黑 Light" panose="020B0502040204020203" pitchFamily="34" charset="-122"/>
              <a:ea typeface="微软雅黑 Light" panose="020B0502040204020203" pitchFamily="34" charset="-122"/>
            </a:endParaRPr>
          </a:p>
        </p:txBody>
      </p:sp>
      <p:grpSp>
        <p:nvGrpSpPr>
          <p:cNvPr id="4" name="组合 3">
            <a:extLst>
              <a:ext uri="{FF2B5EF4-FFF2-40B4-BE49-F238E27FC236}">
                <a16:creationId xmlns:a16="http://schemas.microsoft.com/office/drawing/2014/main" id="{CB5E08AB-C048-4110-9C4E-0D845E6FA183}"/>
              </a:ext>
            </a:extLst>
          </p:cNvPr>
          <p:cNvGrpSpPr/>
          <p:nvPr/>
        </p:nvGrpSpPr>
        <p:grpSpPr>
          <a:xfrm>
            <a:off x="5928" y="1673362"/>
            <a:ext cx="4361524" cy="5184638"/>
            <a:chOff x="5959193" y="1178907"/>
            <a:chExt cx="4361524" cy="5184638"/>
          </a:xfrm>
        </p:grpSpPr>
        <p:sp>
          <p:nvSpPr>
            <p:cNvPr id="98" name="图形 6">
              <a:extLst>
                <a:ext uri="{FF2B5EF4-FFF2-40B4-BE49-F238E27FC236}">
                  <a16:creationId xmlns:a16="http://schemas.microsoft.com/office/drawing/2014/main" id="{68AFE8AD-2248-42F0-BF98-9405D79B4829}"/>
                </a:ext>
              </a:extLst>
            </p:cNvPr>
            <p:cNvSpPr/>
            <p:nvPr/>
          </p:nvSpPr>
          <p:spPr>
            <a:xfrm>
              <a:off x="5959193" y="1178907"/>
              <a:ext cx="4361524" cy="5184638"/>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a:solidFill>
                <a:schemeClr val="bg1"/>
              </a:solidFill>
              <a:prstDash val="solid"/>
              <a:miter/>
            </a:ln>
            <a:effectLst/>
            <a:scene3d>
              <a:camera prst="isometricTopUp"/>
              <a:lightRig rig="threePt" dir="t"/>
            </a:scene3d>
          </p:spPr>
          <p:txBody>
            <a:bodyPr rtlCol="0" anchor="ctr"/>
            <a:lstStyle/>
            <a:p>
              <a:endParaRPr lang="zh-CN" altLang="en-US"/>
            </a:p>
          </p:txBody>
        </p:sp>
        <p:sp>
          <p:nvSpPr>
            <p:cNvPr id="121" name="图形 6">
              <a:extLst>
                <a:ext uri="{FF2B5EF4-FFF2-40B4-BE49-F238E27FC236}">
                  <a16:creationId xmlns:a16="http://schemas.microsoft.com/office/drawing/2014/main" id="{743C39EA-D311-4FAD-BA76-BCB9C8CF2EF8}"/>
                </a:ext>
              </a:extLst>
            </p:cNvPr>
            <p:cNvSpPr/>
            <p:nvPr/>
          </p:nvSpPr>
          <p:spPr>
            <a:xfrm rot="21599999">
              <a:off x="6089299" y="1333567"/>
              <a:ext cx="4101312" cy="4875319"/>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5455"/>
                </a:schemeClr>
              </a:solidFill>
              <a:prstDash val="solid"/>
              <a:miter lim="800000"/>
              <a:headEnd type="none" w="med" len="med"/>
              <a:tailEnd type="none" w="med" len="med"/>
            </a:ln>
            <a:effectLst/>
            <a:scene3d>
              <a:camera prst="isometricTopUp"/>
              <a:lightRig rig="threePt" dir="t"/>
            </a:scene3d>
          </p:spPr>
          <p:txBody>
            <a:bodyPr rtlCol="0" anchor="ctr"/>
            <a:lstStyle/>
            <a:p>
              <a:endParaRPr lang="zh-CN" altLang="en-US">
                <a:solidFill>
                  <a:schemeClr val="tx1">
                    <a:lumMod val="100000"/>
                  </a:schemeClr>
                </a:solidFill>
              </a:endParaRPr>
            </a:p>
          </p:txBody>
        </p:sp>
        <p:sp>
          <p:nvSpPr>
            <p:cNvPr id="122" name="图形 6">
              <a:extLst>
                <a:ext uri="{FF2B5EF4-FFF2-40B4-BE49-F238E27FC236}">
                  <a16:creationId xmlns:a16="http://schemas.microsoft.com/office/drawing/2014/main" id="{10490E61-DB9C-4034-9395-0AC3ECD9D83F}"/>
                </a:ext>
              </a:extLst>
            </p:cNvPr>
            <p:cNvSpPr/>
            <p:nvPr/>
          </p:nvSpPr>
          <p:spPr>
            <a:xfrm rot="21599999">
              <a:off x="6219405" y="1488226"/>
              <a:ext cx="3841100" cy="4565999"/>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0909"/>
                </a:schemeClr>
              </a:solidFill>
              <a:prstDash val="solid"/>
              <a:miter lim="800000"/>
              <a:headEnd type="none" w="med" len="med"/>
              <a:tailEnd type="none" w="med" len="med"/>
            </a:ln>
            <a:effectLst/>
            <a:scene3d>
              <a:camera prst="isometricTopUp"/>
              <a:lightRig rig="threePt" dir="t"/>
            </a:scene3d>
          </p:spPr>
          <p:txBody>
            <a:bodyPr rtlCol="0" anchor="ctr"/>
            <a:lstStyle/>
            <a:p>
              <a:endParaRPr lang="zh-CN" altLang="en-US">
                <a:solidFill>
                  <a:schemeClr val="tx1">
                    <a:lumMod val="100000"/>
                  </a:schemeClr>
                </a:solidFill>
              </a:endParaRPr>
            </a:p>
          </p:txBody>
        </p:sp>
        <p:sp>
          <p:nvSpPr>
            <p:cNvPr id="123" name="图形 6">
              <a:extLst>
                <a:ext uri="{FF2B5EF4-FFF2-40B4-BE49-F238E27FC236}">
                  <a16:creationId xmlns:a16="http://schemas.microsoft.com/office/drawing/2014/main" id="{E4B5A7A0-23BF-4568-9EC3-223215B15DA2}"/>
                </a:ext>
              </a:extLst>
            </p:cNvPr>
            <p:cNvSpPr/>
            <p:nvPr/>
          </p:nvSpPr>
          <p:spPr>
            <a:xfrm rot="21599999">
              <a:off x="6349510" y="1642886"/>
              <a:ext cx="3580888" cy="4256679"/>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6364"/>
                </a:schemeClr>
              </a:solidFill>
              <a:prstDash val="solid"/>
              <a:miter lim="800000"/>
              <a:headEnd type="none" w="med" len="med"/>
              <a:tailEnd type="none" w="med" len="med"/>
            </a:ln>
            <a:effectLst/>
            <a:scene3d>
              <a:camera prst="isometricTopUp"/>
              <a:lightRig rig="threePt" dir="t"/>
            </a:scene3d>
          </p:spPr>
          <p:txBody>
            <a:bodyPr rtlCol="0" anchor="ctr"/>
            <a:lstStyle/>
            <a:p>
              <a:endParaRPr lang="zh-CN" altLang="en-US">
                <a:solidFill>
                  <a:schemeClr val="tx1">
                    <a:lumMod val="100000"/>
                  </a:schemeClr>
                </a:solidFill>
              </a:endParaRPr>
            </a:p>
          </p:txBody>
        </p:sp>
        <p:sp>
          <p:nvSpPr>
            <p:cNvPr id="124" name="图形 6">
              <a:extLst>
                <a:ext uri="{FF2B5EF4-FFF2-40B4-BE49-F238E27FC236}">
                  <a16:creationId xmlns:a16="http://schemas.microsoft.com/office/drawing/2014/main" id="{A727559D-9AFD-4E9A-8937-1713753C1E04}"/>
                </a:ext>
              </a:extLst>
            </p:cNvPr>
            <p:cNvSpPr/>
            <p:nvPr/>
          </p:nvSpPr>
          <p:spPr>
            <a:xfrm rot="21599999">
              <a:off x="6479617" y="1797546"/>
              <a:ext cx="3320677" cy="3947360"/>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1818"/>
                </a:schemeClr>
              </a:solidFill>
              <a:prstDash val="solid"/>
              <a:miter lim="800000"/>
              <a:headEnd type="none" w="med" len="med"/>
              <a:tailEnd type="none" w="med" len="med"/>
            </a:ln>
            <a:effectLst/>
            <a:scene3d>
              <a:camera prst="isometricTopUp"/>
              <a:lightRig rig="threePt" dir="t"/>
            </a:scene3d>
          </p:spPr>
          <p:txBody>
            <a:bodyPr rtlCol="0" anchor="ctr"/>
            <a:lstStyle/>
            <a:p>
              <a:endParaRPr lang="zh-CN" altLang="en-US">
                <a:solidFill>
                  <a:schemeClr val="tx1">
                    <a:lumMod val="100000"/>
                  </a:schemeClr>
                </a:solidFill>
              </a:endParaRPr>
            </a:p>
          </p:txBody>
        </p:sp>
        <p:sp>
          <p:nvSpPr>
            <p:cNvPr id="125" name="图形 6">
              <a:extLst>
                <a:ext uri="{FF2B5EF4-FFF2-40B4-BE49-F238E27FC236}">
                  <a16:creationId xmlns:a16="http://schemas.microsoft.com/office/drawing/2014/main" id="{2141D249-6D56-4F03-A772-C8F8907FAF18}"/>
                </a:ext>
              </a:extLst>
            </p:cNvPr>
            <p:cNvSpPr/>
            <p:nvPr/>
          </p:nvSpPr>
          <p:spPr>
            <a:xfrm rot="21599999">
              <a:off x="6609723" y="1952206"/>
              <a:ext cx="3060465" cy="3638040"/>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77273"/>
                </a:schemeClr>
              </a:solidFill>
              <a:prstDash val="solid"/>
              <a:miter lim="800000"/>
              <a:headEnd type="none" w="med" len="med"/>
              <a:tailEnd type="none" w="med" len="med"/>
            </a:ln>
            <a:effectLst/>
            <a:scene3d>
              <a:camera prst="isometricTopUp"/>
              <a:lightRig rig="threePt" dir="t"/>
            </a:scene3d>
          </p:spPr>
          <p:txBody>
            <a:bodyPr rtlCol="0" anchor="ctr"/>
            <a:lstStyle/>
            <a:p>
              <a:endParaRPr lang="zh-CN" altLang="en-US">
                <a:solidFill>
                  <a:schemeClr val="tx1">
                    <a:lumMod val="100000"/>
                  </a:schemeClr>
                </a:solidFill>
              </a:endParaRPr>
            </a:p>
          </p:txBody>
        </p:sp>
        <p:sp>
          <p:nvSpPr>
            <p:cNvPr id="126" name="图形 6">
              <a:extLst>
                <a:ext uri="{FF2B5EF4-FFF2-40B4-BE49-F238E27FC236}">
                  <a16:creationId xmlns:a16="http://schemas.microsoft.com/office/drawing/2014/main" id="{B2D7682E-EC9B-4612-BBCA-6E6777EA33FA}"/>
                </a:ext>
              </a:extLst>
            </p:cNvPr>
            <p:cNvSpPr/>
            <p:nvPr/>
          </p:nvSpPr>
          <p:spPr>
            <a:xfrm rot="21599999">
              <a:off x="6739828" y="2106865"/>
              <a:ext cx="2800253" cy="3328721"/>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72727"/>
                </a:schemeClr>
              </a:solidFill>
              <a:prstDash val="solid"/>
              <a:miter lim="800000"/>
              <a:headEnd type="none" w="med" len="med"/>
              <a:tailEnd type="none" w="med" len="med"/>
            </a:ln>
            <a:effectLst/>
            <a:scene3d>
              <a:camera prst="isometricTopUp"/>
              <a:lightRig rig="threePt" dir="t"/>
            </a:scene3d>
          </p:spPr>
          <p:txBody>
            <a:bodyPr rtlCol="0" anchor="ctr"/>
            <a:lstStyle/>
            <a:p>
              <a:endParaRPr lang="zh-CN" altLang="en-US">
                <a:solidFill>
                  <a:schemeClr val="tx1">
                    <a:lumMod val="100000"/>
                  </a:schemeClr>
                </a:solidFill>
              </a:endParaRPr>
            </a:p>
          </p:txBody>
        </p:sp>
        <p:sp>
          <p:nvSpPr>
            <p:cNvPr id="127" name="图形 6">
              <a:extLst>
                <a:ext uri="{FF2B5EF4-FFF2-40B4-BE49-F238E27FC236}">
                  <a16:creationId xmlns:a16="http://schemas.microsoft.com/office/drawing/2014/main" id="{2BDEF493-2DD7-411C-96DB-9C9C9BF12C26}"/>
                </a:ext>
              </a:extLst>
            </p:cNvPr>
            <p:cNvSpPr/>
            <p:nvPr/>
          </p:nvSpPr>
          <p:spPr>
            <a:xfrm rot="21599999">
              <a:off x="6869934" y="2261525"/>
              <a:ext cx="2540041" cy="3019401"/>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68182"/>
                </a:schemeClr>
              </a:solidFill>
              <a:prstDash val="solid"/>
              <a:miter lim="800000"/>
              <a:headEnd type="none" w="med" len="med"/>
              <a:tailEnd type="none" w="med" len="med"/>
            </a:ln>
            <a:effectLst/>
            <a:scene3d>
              <a:camera prst="isometricTopUp"/>
              <a:lightRig rig="threePt" dir="t"/>
            </a:scene3d>
          </p:spPr>
          <p:txBody>
            <a:bodyPr rtlCol="0" anchor="ctr"/>
            <a:lstStyle/>
            <a:p>
              <a:endParaRPr lang="zh-CN" altLang="en-US">
                <a:solidFill>
                  <a:schemeClr val="tx1">
                    <a:lumMod val="100000"/>
                  </a:schemeClr>
                </a:solidFill>
              </a:endParaRPr>
            </a:p>
          </p:txBody>
        </p:sp>
        <p:sp>
          <p:nvSpPr>
            <p:cNvPr id="128" name="图形 6">
              <a:extLst>
                <a:ext uri="{FF2B5EF4-FFF2-40B4-BE49-F238E27FC236}">
                  <a16:creationId xmlns:a16="http://schemas.microsoft.com/office/drawing/2014/main" id="{440D2344-26AF-4C1B-97B5-23943F765282}"/>
                </a:ext>
              </a:extLst>
            </p:cNvPr>
            <p:cNvSpPr/>
            <p:nvPr/>
          </p:nvSpPr>
          <p:spPr>
            <a:xfrm rot="21599999">
              <a:off x="7000040" y="2416185"/>
              <a:ext cx="2279829" cy="2710082"/>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63636"/>
                </a:schemeClr>
              </a:solidFill>
              <a:prstDash val="solid"/>
              <a:miter lim="800000"/>
              <a:headEnd type="none" w="med" len="med"/>
              <a:tailEnd type="none" w="med" len="med"/>
            </a:ln>
            <a:effectLst/>
            <a:scene3d>
              <a:camera prst="isometricTopUp"/>
              <a:lightRig rig="threePt" dir="t"/>
            </a:scene3d>
          </p:spPr>
          <p:txBody>
            <a:bodyPr rtlCol="0" anchor="ctr"/>
            <a:lstStyle/>
            <a:p>
              <a:endParaRPr lang="zh-CN" altLang="en-US">
                <a:solidFill>
                  <a:schemeClr val="tx1">
                    <a:lumMod val="100000"/>
                  </a:schemeClr>
                </a:solidFill>
              </a:endParaRPr>
            </a:p>
          </p:txBody>
        </p:sp>
        <p:sp>
          <p:nvSpPr>
            <p:cNvPr id="129" name="图形 6">
              <a:extLst>
                <a:ext uri="{FF2B5EF4-FFF2-40B4-BE49-F238E27FC236}">
                  <a16:creationId xmlns:a16="http://schemas.microsoft.com/office/drawing/2014/main" id="{715D08D7-8440-4EF6-8C7C-E6119EA8690B}"/>
                </a:ext>
              </a:extLst>
            </p:cNvPr>
            <p:cNvSpPr/>
            <p:nvPr/>
          </p:nvSpPr>
          <p:spPr>
            <a:xfrm rot="21599999">
              <a:off x="7130146" y="2570844"/>
              <a:ext cx="2019618" cy="2400762"/>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59091"/>
                </a:schemeClr>
              </a:solidFill>
              <a:prstDash val="solid"/>
              <a:miter lim="800000"/>
              <a:headEnd type="none" w="med" len="med"/>
              <a:tailEnd type="none" w="med" len="med"/>
            </a:ln>
            <a:effectLst/>
            <a:scene3d>
              <a:camera prst="isometricTopUp"/>
              <a:lightRig rig="threePt" dir="t"/>
            </a:scene3d>
          </p:spPr>
          <p:txBody>
            <a:bodyPr rtlCol="0" anchor="ctr"/>
            <a:lstStyle/>
            <a:p>
              <a:endParaRPr lang="zh-CN" altLang="en-US">
                <a:solidFill>
                  <a:schemeClr val="tx1">
                    <a:lumMod val="100000"/>
                  </a:schemeClr>
                </a:solidFill>
              </a:endParaRPr>
            </a:p>
          </p:txBody>
        </p:sp>
        <p:sp>
          <p:nvSpPr>
            <p:cNvPr id="130" name="图形 6">
              <a:extLst>
                <a:ext uri="{FF2B5EF4-FFF2-40B4-BE49-F238E27FC236}">
                  <a16:creationId xmlns:a16="http://schemas.microsoft.com/office/drawing/2014/main" id="{2C80C246-D34D-474B-8B57-7EBEA064762A}"/>
                </a:ext>
              </a:extLst>
            </p:cNvPr>
            <p:cNvSpPr/>
            <p:nvPr/>
          </p:nvSpPr>
          <p:spPr>
            <a:xfrm rot="21599999">
              <a:off x="7260252" y="2725504"/>
              <a:ext cx="1759406" cy="2091442"/>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54545"/>
                </a:schemeClr>
              </a:solidFill>
              <a:prstDash val="solid"/>
              <a:miter lim="800000"/>
              <a:headEnd type="none" w="med" len="med"/>
              <a:tailEnd type="none" w="med" len="med"/>
            </a:ln>
            <a:effectLst/>
            <a:scene3d>
              <a:camera prst="isometricTopUp"/>
              <a:lightRig rig="threePt" dir="t"/>
            </a:scene3d>
          </p:spPr>
          <p:txBody>
            <a:bodyPr rtlCol="0" anchor="ctr"/>
            <a:lstStyle/>
            <a:p>
              <a:endParaRPr lang="zh-CN" altLang="en-US">
                <a:solidFill>
                  <a:schemeClr val="tx1">
                    <a:lumMod val="100000"/>
                  </a:schemeClr>
                </a:solidFill>
              </a:endParaRPr>
            </a:p>
          </p:txBody>
        </p:sp>
        <p:sp>
          <p:nvSpPr>
            <p:cNvPr id="120" name="图形 6">
              <a:extLst>
                <a:ext uri="{FF2B5EF4-FFF2-40B4-BE49-F238E27FC236}">
                  <a16:creationId xmlns:a16="http://schemas.microsoft.com/office/drawing/2014/main" id="{06E33A7F-9470-4EE2-832C-6FC93265EB7F}"/>
                </a:ext>
              </a:extLst>
            </p:cNvPr>
            <p:cNvSpPr/>
            <p:nvPr/>
          </p:nvSpPr>
          <p:spPr>
            <a:xfrm>
              <a:off x="7390358" y="2880164"/>
              <a:ext cx="1499194" cy="1782123"/>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a:solidFill>
                <a:schemeClr val="bg1">
                  <a:lumMod val="50000"/>
                </a:schemeClr>
              </a:solidFill>
              <a:prstDash val="solid"/>
              <a:miter/>
            </a:ln>
            <a:effectLst/>
            <a:scene3d>
              <a:camera prst="isometricTopUp"/>
              <a:lightRig rig="threePt" dir="t"/>
            </a:scene3d>
          </p:spPr>
          <p:txBody>
            <a:bodyPr rtlCol="0" anchor="ctr"/>
            <a:lstStyle/>
            <a:p>
              <a:endParaRPr lang="zh-CN" altLang="en-US"/>
            </a:p>
          </p:txBody>
        </p:sp>
      </p:grpSp>
      <p:grpSp>
        <p:nvGrpSpPr>
          <p:cNvPr id="7" name="组合 6">
            <a:extLst>
              <a:ext uri="{FF2B5EF4-FFF2-40B4-BE49-F238E27FC236}">
                <a16:creationId xmlns:a16="http://schemas.microsoft.com/office/drawing/2014/main" id="{8137B17E-A709-4578-9475-090C333C4AE4}"/>
              </a:ext>
            </a:extLst>
          </p:cNvPr>
          <p:cNvGrpSpPr/>
          <p:nvPr/>
        </p:nvGrpSpPr>
        <p:grpSpPr>
          <a:xfrm rot="20700000">
            <a:off x="3957220" y="170660"/>
            <a:ext cx="4856765" cy="5773344"/>
            <a:chOff x="3957220" y="170660"/>
            <a:chExt cx="4856765" cy="5773344"/>
          </a:xfrm>
        </p:grpSpPr>
        <p:sp>
          <p:nvSpPr>
            <p:cNvPr id="18" name="图形 6">
              <a:extLst>
                <a:ext uri="{FF2B5EF4-FFF2-40B4-BE49-F238E27FC236}">
                  <a16:creationId xmlns:a16="http://schemas.microsoft.com/office/drawing/2014/main" id="{25C7980A-EF78-4BB9-BDA4-1DD76C792B76}"/>
                </a:ext>
              </a:extLst>
            </p:cNvPr>
            <p:cNvSpPr/>
            <p:nvPr/>
          </p:nvSpPr>
          <p:spPr>
            <a:xfrm rot="19725250">
              <a:off x="5881682" y="2451732"/>
              <a:ext cx="1007842" cy="119804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a:solidFill>
                <a:schemeClr val="bg1">
                  <a:lumMod val="75000"/>
                </a:schemeClr>
              </a:solidFill>
              <a:prstDash val="solid"/>
              <a:miter/>
            </a:ln>
            <a:effectLst/>
          </p:spPr>
          <p:txBody>
            <a:bodyPr rtlCol="0" anchor="ctr"/>
            <a:lstStyle/>
            <a:p>
              <a:endParaRPr lang="zh-CN" altLang="en-US"/>
            </a:p>
          </p:txBody>
        </p:sp>
        <p:sp>
          <p:nvSpPr>
            <p:cNvPr id="116" name="图形 6">
              <a:extLst>
                <a:ext uri="{FF2B5EF4-FFF2-40B4-BE49-F238E27FC236}">
                  <a16:creationId xmlns:a16="http://schemas.microsoft.com/office/drawing/2014/main" id="{EB0565C2-F00E-41D2-8E6E-6032E9C64611}"/>
                </a:ext>
              </a:extLst>
            </p:cNvPr>
            <p:cNvSpPr/>
            <p:nvPr/>
          </p:nvSpPr>
          <p:spPr>
            <a:xfrm rot="19725251">
              <a:off x="5753384" y="2299661"/>
              <a:ext cx="1264437" cy="150306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76563"/>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117" name="图形 6">
              <a:extLst>
                <a:ext uri="{FF2B5EF4-FFF2-40B4-BE49-F238E27FC236}">
                  <a16:creationId xmlns:a16="http://schemas.microsoft.com/office/drawing/2014/main" id="{FCFC5876-C5D7-4371-AA7E-1D67691E3962}"/>
                </a:ext>
              </a:extLst>
            </p:cNvPr>
            <p:cNvSpPr/>
            <p:nvPr/>
          </p:nvSpPr>
          <p:spPr>
            <a:xfrm rot="19725251">
              <a:off x="5625087" y="2147589"/>
              <a:ext cx="1521032" cy="180808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78125"/>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118" name="图形 6">
              <a:extLst>
                <a:ext uri="{FF2B5EF4-FFF2-40B4-BE49-F238E27FC236}">
                  <a16:creationId xmlns:a16="http://schemas.microsoft.com/office/drawing/2014/main" id="{A590F0C1-FEDA-490B-AC7C-00D413BEAEF1}"/>
                </a:ext>
              </a:extLst>
            </p:cNvPr>
            <p:cNvSpPr/>
            <p:nvPr/>
          </p:nvSpPr>
          <p:spPr>
            <a:xfrm rot="19725251">
              <a:off x="5496790" y="1995518"/>
              <a:ext cx="1777627" cy="211310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79688"/>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119" name="图形 6">
              <a:extLst>
                <a:ext uri="{FF2B5EF4-FFF2-40B4-BE49-F238E27FC236}">
                  <a16:creationId xmlns:a16="http://schemas.microsoft.com/office/drawing/2014/main" id="{434099D6-78D2-40AC-923C-95B7531DE94D}"/>
                </a:ext>
              </a:extLst>
            </p:cNvPr>
            <p:cNvSpPr/>
            <p:nvPr/>
          </p:nvSpPr>
          <p:spPr>
            <a:xfrm rot="19725251">
              <a:off x="5368492" y="1843446"/>
              <a:ext cx="2034222" cy="241812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125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131" name="图形 6">
              <a:extLst>
                <a:ext uri="{FF2B5EF4-FFF2-40B4-BE49-F238E27FC236}">
                  <a16:creationId xmlns:a16="http://schemas.microsoft.com/office/drawing/2014/main" id="{F30D0E34-8146-4052-A6A9-B17C19E2A417}"/>
                </a:ext>
              </a:extLst>
            </p:cNvPr>
            <p:cNvSpPr/>
            <p:nvPr/>
          </p:nvSpPr>
          <p:spPr>
            <a:xfrm rot="19725251">
              <a:off x="5240194" y="1691375"/>
              <a:ext cx="2290816" cy="272314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2813"/>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132" name="图形 6">
              <a:extLst>
                <a:ext uri="{FF2B5EF4-FFF2-40B4-BE49-F238E27FC236}">
                  <a16:creationId xmlns:a16="http://schemas.microsoft.com/office/drawing/2014/main" id="{6E4AB277-FB3A-44F6-9FEB-F0E84FB5E1EA}"/>
                </a:ext>
              </a:extLst>
            </p:cNvPr>
            <p:cNvSpPr/>
            <p:nvPr/>
          </p:nvSpPr>
          <p:spPr>
            <a:xfrm rot="19725251">
              <a:off x="5111897" y="1539303"/>
              <a:ext cx="2547411" cy="302816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4375"/>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133" name="图形 6">
              <a:extLst>
                <a:ext uri="{FF2B5EF4-FFF2-40B4-BE49-F238E27FC236}">
                  <a16:creationId xmlns:a16="http://schemas.microsoft.com/office/drawing/2014/main" id="{682F7EB2-3BA6-4D3B-B8C4-0E4479B5CD97}"/>
                </a:ext>
              </a:extLst>
            </p:cNvPr>
            <p:cNvSpPr/>
            <p:nvPr/>
          </p:nvSpPr>
          <p:spPr>
            <a:xfrm rot="19725251">
              <a:off x="4983600" y="1387232"/>
              <a:ext cx="2804006" cy="333318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5938"/>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134" name="图形 6">
              <a:extLst>
                <a:ext uri="{FF2B5EF4-FFF2-40B4-BE49-F238E27FC236}">
                  <a16:creationId xmlns:a16="http://schemas.microsoft.com/office/drawing/2014/main" id="{D5A09249-D904-46D7-A1B1-9D6CC67C99DE}"/>
                </a:ext>
              </a:extLst>
            </p:cNvPr>
            <p:cNvSpPr/>
            <p:nvPr/>
          </p:nvSpPr>
          <p:spPr>
            <a:xfrm rot="19725251">
              <a:off x="4855302" y="1235160"/>
              <a:ext cx="3060601" cy="363820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750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135" name="图形 6">
              <a:extLst>
                <a:ext uri="{FF2B5EF4-FFF2-40B4-BE49-F238E27FC236}">
                  <a16:creationId xmlns:a16="http://schemas.microsoft.com/office/drawing/2014/main" id="{9D2FB88F-D8E4-4676-B689-A23DB7F5CC79}"/>
                </a:ext>
              </a:extLst>
            </p:cNvPr>
            <p:cNvSpPr/>
            <p:nvPr/>
          </p:nvSpPr>
          <p:spPr>
            <a:xfrm rot="19725251">
              <a:off x="4727004" y="1083089"/>
              <a:ext cx="3317196" cy="394322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9063"/>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136" name="图形 6">
              <a:extLst>
                <a:ext uri="{FF2B5EF4-FFF2-40B4-BE49-F238E27FC236}">
                  <a16:creationId xmlns:a16="http://schemas.microsoft.com/office/drawing/2014/main" id="{108878A0-76A3-4134-8B17-DC62EB955C59}"/>
                </a:ext>
              </a:extLst>
            </p:cNvPr>
            <p:cNvSpPr/>
            <p:nvPr/>
          </p:nvSpPr>
          <p:spPr>
            <a:xfrm rot="19725251">
              <a:off x="4598707" y="931018"/>
              <a:ext cx="3573791" cy="424824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0625"/>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137" name="图形 6">
              <a:extLst>
                <a:ext uri="{FF2B5EF4-FFF2-40B4-BE49-F238E27FC236}">
                  <a16:creationId xmlns:a16="http://schemas.microsoft.com/office/drawing/2014/main" id="{22F8BF7F-7A79-4F47-827C-6FA484D4E3C9}"/>
                </a:ext>
              </a:extLst>
            </p:cNvPr>
            <p:cNvSpPr/>
            <p:nvPr/>
          </p:nvSpPr>
          <p:spPr>
            <a:xfrm rot="19725251">
              <a:off x="4470410" y="778946"/>
              <a:ext cx="3830386" cy="455326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2188"/>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138" name="图形 6">
              <a:extLst>
                <a:ext uri="{FF2B5EF4-FFF2-40B4-BE49-F238E27FC236}">
                  <a16:creationId xmlns:a16="http://schemas.microsoft.com/office/drawing/2014/main" id="{26F8453B-B908-4B75-B41B-2D18E67A1735}"/>
                </a:ext>
              </a:extLst>
            </p:cNvPr>
            <p:cNvSpPr/>
            <p:nvPr/>
          </p:nvSpPr>
          <p:spPr>
            <a:xfrm rot="19725251">
              <a:off x="4342112" y="626875"/>
              <a:ext cx="4086980" cy="485828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375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139" name="图形 6">
              <a:extLst>
                <a:ext uri="{FF2B5EF4-FFF2-40B4-BE49-F238E27FC236}">
                  <a16:creationId xmlns:a16="http://schemas.microsoft.com/office/drawing/2014/main" id="{9FFE8147-CEC5-4477-AB56-C69261A44B29}"/>
                </a:ext>
              </a:extLst>
            </p:cNvPr>
            <p:cNvSpPr/>
            <p:nvPr/>
          </p:nvSpPr>
          <p:spPr>
            <a:xfrm rot="19725251">
              <a:off x="4213814" y="474803"/>
              <a:ext cx="4343575" cy="516330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5313"/>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140" name="图形 6">
              <a:extLst>
                <a:ext uri="{FF2B5EF4-FFF2-40B4-BE49-F238E27FC236}">
                  <a16:creationId xmlns:a16="http://schemas.microsoft.com/office/drawing/2014/main" id="{45B10C39-BF40-414B-BAA7-A85CA7F42E7B}"/>
                </a:ext>
              </a:extLst>
            </p:cNvPr>
            <p:cNvSpPr/>
            <p:nvPr/>
          </p:nvSpPr>
          <p:spPr>
            <a:xfrm rot="19725251">
              <a:off x="4085517" y="322732"/>
              <a:ext cx="4600170" cy="546832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6875"/>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141" name="图形 6">
              <a:extLst>
                <a:ext uri="{FF2B5EF4-FFF2-40B4-BE49-F238E27FC236}">
                  <a16:creationId xmlns:a16="http://schemas.microsoft.com/office/drawing/2014/main" id="{F982ACA1-9F5F-4D93-B0F4-54DCE24ACD00}"/>
                </a:ext>
              </a:extLst>
            </p:cNvPr>
            <p:cNvSpPr/>
            <p:nvPr/>
          </p:nvSpPr>
          <p:spPr>
            <a:xfrm rot="19725251">
              <a:off x="3957220" y="170660"/>
              <a:ext cx="4856765" cy="577334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8438"/>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grpSp>
      <p:sp>
        <p:nvSpPr>
          <p:cNvPr id="21" name="图形 6">
            <a:extLst>
              <a:ext uri="{FF2B5EF4-FFF2-40B4-BE49-F238E27FC236}">
                <a16:creationId xmlns:a16="http://schemas.microsoft.com/office/drawing/2014/main" id="{ACB39456-B5D8-4EC6-8190-60747E923537}"/>
              </a:ext>
            </a:extLst>
          </p:cNvPr>
          <p:cNvSpPr/>
          <p:nvPr/>
        </p:nvSpPr>
        <p:spPr>
          <a:xfrm rot="19725250">
            <a:off x="3828922" y="18589"/>
            <a:ext cx="5113360" cy="607836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4047" cap="flat">
            <a:solidFill>
              <a:schemeClr val="bg1"/>
            </a:solidFill>
            <a:prstDash val="solid"/>
            <a:miter/>
          </a:ln>
          <a:effectLst/>
        </p:spPr>
        <p:txBody>
          <a:bodyPr rtlCol="0" anchor="ctr"/>
          <a:lstStyle/>
          <a:p>
            <a:endParaRPr lang="zh-CN" altLang="en-US"/>
          </a:p>
        </p:txBody>
      </p:sp>
      <p:sp>
        <p:nvSpPr>
          <p:cNvPr id="3" name="矩形 2">
            <a:extLst>
              <a:ext uri="{FF2B5EF4-FFF2-40B4-BE49-F238E27FC236}">
                <a16:creationId xmlns:a16="http://schemas.microsoft.com/office/drawing/2014/main" id="{370BD464-19C4-4154-A199-C9C7B8331C9A}"/>
              </a:ext>
            </a:extLst>
          </p:cNvPr>
          <p:cNvSpPr/>
          <p:nvPr/>
        </p:nvSpPr>
        <p:spPr>
          <a:xfrm>
            <a:off x="1181327" y="4899877"/>
            <a:ext cx="2666326" cy="1200329"/>
          </a:xfrm>
          <a:prstGeom prst="rect">
            <a:avLst/>
          </a:prstGeom>
        </p:spPr>
        <p:txBody>
          <a:bodyPr wrap="square">
            <a:spAutoFit/>
          </a:bodyPr>
          <a:lstStyle/>
          <a:p>
            <a:r>
              <a:rPr lang="zh-CN" altLang="en-US" dirty="0"/>
              <a:t>基于静态代码的分析检测死锁。此方法运用了正式的程序模型，为了对算法进行有效的分析。</a:t>
            </a:r>
          </a:p>
        </p:txBody>
      </p:sp>
      <p:sp>
        <p:nvSpPr>
          <p:cNvPr id="142" name="文本框 141">
            <a:extLst>
              <a:ext uri="{FF2B5EF4-FFF2-40B4-BE49-F238E27FC236}">
                <a16:creationId xmlns:a16="http://schemas.microsoft.com/office/drawing/2014/main" id="{5AECD2E9-EE9B-4134-9D7C-D50E4D73733D}"/>
              </a:ext>
            </a:extLst>
          </p:cNvPr>
          <p:cNvSpPr txBox="1"/>
          <p:nvPr/>
        </p:nvSpPr>
        <p:spPr>
          <a:xfrm>
            <a:off x="5859184" y="2886367"/>
            <a:ext cx="1151277" cy="461665"/>
          </a:xfrm>
          <a:prstGeom prst="rect">
            <a:avLst/>
          </a:prstGeom>
          <a:noFill/>
        </p:spPr>
        <p:txBody>
          <a:bodyPr wrap="square" rtlCol="0">
            <a:spAutoFit/>
          </a:bodyPr>
          <a:lstStyle/>
          <a:p>
            <a:r>
              <a:rPr lang="en-US" altLang="zh-CN" sz="2400" b="1" dirty="0">
                <a:effectLst>
                  <a:outerShdw sx="102000" sy="102000" algn="ctr" rotWithShape="0">
                    <a:prstClr val="black">
                      <a:alpha val="24000"/>
                    </a:prstClr>
                  </a:outerShdw>
                </a:effectLst>
                <a:latin typeface="微软雅黑 Light" panose="020B0502040204020203" pitchFamily="34" charset="-122"/>
                <a:ea typeface="微软雅黑 Light" panose="020B0502040204020203" pitchFamily="34" charset="-122"/>
              </a:rPr>
              <a:t>PART 2</a:t>
            </a:r>
            <a:endParaRPr lang="zh-CN" altLang="en-US" sz="2400" b="1" dirty="0">
              <a:effectLst>
                <a:outerShdw sx="102000" sy="102000" algn="ctr" rotWithShape="0">
                  <a:prstClr val="black">
                    <a:alpha val="24000"/>
                  </a:prstClr>
                </a:outerShdw>
              </a:effectLst>
              <a:latin typeface="微软雅黑 Light" panose="020B0502040204020203" pitchFamily="34" charset="-122"/>
              <a:ea typeface="微软雅黑 Light" panose="020B0502040204020203" pitchFamily="34" charset="-122"/>
            </a:endParaRPr>
          </a:p>
        </p:txBody>
      </p:sp>
      <p:sp>
        <p:nvSpPr>
          <p:cNvPr id="143" name="矩形 142">
            <a:extLst>
              <a:ext uri="{FF2B5EF4-FFF2-40B4-BE49-F238E27FC236}">
                <a16:creationId xmlns:a16="http://schemas.microsoft.com/office/drawing/2014/main" id="{562FC5CD-4A20-43E9-94F8-0B9479C47BFD}"/>
              </a:ext>
            </a:extLst>
          </p:cNvPr>
          <p:cNvSpPr/>
          <p:nvPr/>
        </p:nvSpPr>
        <p:spPr>
          <a:xfrm>
            <a:off x="5192465" y="3587574"/>
            <a:ext cx="2903320" cy="923330"/>
          </a:xfrm>
          <a:prstGeom prst="rect">
            <a:avLst/>
          </a:prstGeom>
        </p:spPr>
        <p:txBody>
          <a:bodyPr wrap="square">
            <a:spAutoFit/>
          </a:bodyPr>
          <a:lstStyle/>
          <a:p>
            <a:r>
              <a:rPr lang="zh-CN" altLang="en-US" dirty="0"/>
              <a:t>基于</a:t>
            </a:r>
            <a:r>
              <a:rPr lang="en-US" altLang="zh-CN" dirty="0"/>
              <a:t>Petri</a:t>
            </a:r>
            <a:r>
              <a:rPr lang="zh-CN" altLang="en-US" dirty="0"/>
              <a:t>网建模并通过虹吸、活性等性质来检测死锁。</a:t>
            </a:r>
          </a:p>
        </p:txBody>
      </p:sp>
      <p:grpSp>
        <p:nvGrpSpPr>
          <p:cNvPr id="5" name="组合 4">
            <a:extLst>
              <a:ext uri="{FF2B5EF4-FFF2-40B4-BE49-F238E27FC236}">
                <a16:creationId xmlns:a16="http://schemas.microsoft.com/office/drawing/2014/main" id="{5317D329-31C4-44F5-A53A-F29F3543D00E}"/>
              </a:ext>
            </a:extLst>
          </p:cNvPr>
          <p:cNvGrpSpPr/>
          <p:nvPr/>
        </p:nvGrpSpPr>
        <p:grpSpPr>
          <a:xfrm rot="900000">
            <a:off x="7482571" y="-1433700"/>
            <a:ext cx="5343738" cy="6278430"/>
            <a:chOff x="8550165" y="-1055973"/>
            <a:chExt cx="3707014" cy="4355422"/>
          </a:xfrm>
        </p:grpSpPr>
        <p:sp>
          <p:nvSpPr>
            <p:cNvPr id="38" name="图形 1">
              <a:extLst>
                <a:ext uri="{FF2B5EF4-FFF2-40B4-BE49-F238E27FC236}">
                  <a16:creationId xmlns:a16="http://schemas.microsoft.com/office/drawing/2014/main" id="{AA26E7AA-B7A4-431C-BDA2-4007DB075879}"/>
                </a:ext>
              </a:extLst>
            </p:cNvPr>
            <p:cNvSpPr/>
            <p:nvPr/>
          </p:nvSpPr>
          <p:spPr>
            <a:xfrm rot="1387572">
              <a:off x="8550165" y="-1055973"/>
              <a:ext cx="3707014" cy="435542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chemeClr val="bg1">
                  <a:alpha val="0"/>
                </a:schemeClr>
              </a:solidFill>
              <a:prstDash val="solid"/>
              <a:miter/>
            </a:ln>
            <a:effectLst/>
          </p:spPr>
          <p:txBody>
            <a:bodyPr rtlCol="0" anchor="ctr"/>
            <a:lstStyle/>
            <a:p>
              <a:endParaRPr lang="zh-CN" altLang="en-US"/>
            </a:p>
          </p:txBody>
        </p:sp>
        <p:sp>
          <p:nvSpPr>
            <p:cNvPr id="40" name="图形 1">
              <a:extLst>
                <a:ext uri="{FF2B5EF4-FFF2-40B4-BE49-F238E27FC236}">
                  <a16:creationId xmlns:a16="http://schemas.microsoft.com/office/drawing/2014/main" id="{DE533B4F-226E-4C74-9F21-A5414AB7C168}"/>
                </a:ext>
              </a:extLst>
            </p:cNvPr>
            <p:cNvSpPr/>
            <p:nvPr/>
          </p:nvSpPr>
          <p:spPr>
            <a:xfrm rot="1387572">
              <a:off x="8642083" y="-947977"/>
              <a:ext cx="3523177" cy="413943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cmpd="sng" algn="ctr">
              <a:solidFill>
                <a:schemeClr val="bg1">
                  <a:lumMod val="98438"/>
                  <a:alpha val="625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41" name="图形 1">
              <a:extLst>
                <a:ext uri="{FF2B5EF4-FFF2-40B4-BE49-F238E27FC236}">
                  <a16:creationId xmlns:a16="http://schemas.microsoft.com/office/drawing/2014/main" id="{7C445059-F770-40B8-82C3-3B2FE7395068}"/>
                </a:ext>
              </a:extLst>
            </p:cNvPr>
            <p:cNvSpPr/>
            <p:nvPr/>
          </p:nvSpPr>
          <p:spPr>
            <a:xfrm rot="1387572">
              <a:off x="8734002" y="-839981"/>
              <a:ext cx="3339340" cy="3923437"/>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cmpd="sng" algn="ctr">
              <a:solidFill>
                <a:schemeClr val="bg1">
                  <a:lumMod val="96875"/>
                  <a:alpha val="1250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42" name="图形 1">
              <a:extLst>
                <a:ext uri="{FF2B5EF4-FFF2-40B4-BE49-F238E27FC236}">
                  <a16:creationId xmlns:a16="http://schemas.microsoft.com/office/drawing/2014/main" id="{F2D147BD-18F1-4530-857F-A52DC9AA5C48}"/>
                </a:ext>
              </a:extLst>
            </p:cNvPr>
            <p:cNvSpPr/>
            <p:nvPr/>
          </p:nvSpPr>
          <p:spPr>
            <a:xfrm rot="1387572">
              <a:off x="8825920" y="-731984"/>
              <a:ext cx="3155503" cy="3707445"/>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cmpd="sng" algn="ctr">
              <a:solidFill>
                <a:schemeClr val="bg1">
                  <a:lumMod val="95313"/>
                  <a:alpha val="1875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43" name="图形 1">
              <a:extLst>
                <a:ext uri="{FF2B5EF4-FFF2-40B4-BE49-F238E27FC236}">
                  <a16:creationId xmlns:a16="http://schemas.microsoft.com/office/drawing/2014/main" id="{3954C118-70A0-4FFF-AC45-C25E5EF9D6F1}"/>
                </a:ext>
              </a:extLst>
            </p:cNvPr>
            <p:cNvSpPr/>
            <p:nvPr/>
          </p:nvSpPr>
          <p:spPr>
            <a:xfrm rot="1387572">
              <a:off x="8917839" y="-623988"/>
              <a:ext cx="2971666" cy="349145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cmpd="sng" algn="ctr">
              <a:solidFill>
                <a:schemeClr val="bg1">
                  <a:lumMod val="93750"/>
                  <a:alpha val="2500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44" name="图形 1">
              <a:extLst>
                <a:ext uri="{FF2B5EF4-FFF2-40B4-BE49-F238E27FC236}">
                  <a16:creationId xmlns:a16="http://schemas.microsoft.com/office/drawing/2014/main" id="{2E2628A2-D75D-4786-91F0-95BA23A6E441}"/>
                </a:ext>
              </a:extLst>
            </p:cNvPr>
            <p:cNvSpPr/>
            <p:nvPr/>
          </p:nvSpPr>
          <p:spPr>
            <a:xfrm rot="1387572">
              <a:off x="9009757" y="-515992"/>
              <a:ext cx="2787830" cy="327546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cmpd="sng" algn="ctr">
              <a:solidFill>
                <a:schemeClr val="bg1">
                  <a:lumMod val="92188"/>
                  <a:alpha val="3125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45" name="图形 1">
              <a:extLst>
                <a:ext uri="{FF2B5EF4-FFF2-40B4-BE49-F238E27FC236}">
                  <a16:creationId xmlns:a16="http://schemas.microsoft.com/office/drawing/2014/main" id="{6690A9DF-AA56-4169-9F02-2206F059D07D}"/>
                </a:ext>
              </a:extLst>
            </p:cNvPr>
            <p:cNvSpPr/>
            <p:nvPr/>
          </p:nvSpPr>
          <p:spPr>
            <a:xfrm rot="1387572">
              <a:off x="9101675" y="-407996"/>
              <a:ext cx="2603993" cy="3059467"/>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cmpd="sng" algn="ctr">
              <a:solidFill>
                <a:schemeClr val="bg1">
                  <a:lumMod val="90625"/>
                  <a:alpha val="3750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46" name="图形 1">
              <a:extLst>
                <a:ext uri="{FF2B5EF4-FFF2-40B4-BE49-F238E27FC236}">
                  <a16:creationId xmlns:a16="http://schemas.microsoft.com/office/drawing/2014/main" id="{980AA62B-D4FB-42CB-984D-D2F4A6287BF9}"/>
                </a:ext>
              </a:extLst>
            </p:cNvPr>
            <p:cNvSpPr/>
            <p:nvPr/>
          </p:nvSpPr>
          <p:spPr>
            <a:xfrm rot="1387572">
              <a:off x="9193594" y="-299999"/>
              <a:ext cx="2420156" cy="284347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cmpd="sng" algn="ctr">
              <a:solidFill>
                <a:schemeClr val="bg1">
                  <a:lumMod val="89063"/>
                  <a:alpha val="4375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47" name="图形 1">
              <a:extLst>
                <a:ext uri="{FF2B5EF4-FFF2-40B4-BE49-F238E27FC236}">
                  <a16:creationId xmlns:a16="http://schemas.microsoft.com/office/drawing/2014/main" id="{EACAC8EE-B4CE-4352-91B0-4552E531E835}"/>
                </a:ext>
              </a:extLst>
            </p:cNvPr>
            <p:cNvSpPr/>
            <p:nvPr/>
          </p:nvSpPr>
          <p:spPr>
            <a:xfrm rot="1387572">
              <a:off x="9285512" y="-192003"/>
              <a:ext cx="2236319" cy="262748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cmpd="sng" algn="ctr">
              <a:solidFill>
                <a:schemeClr val="bg1">
                  <a:lumMod val="87500"/>
                  <a:alpha val="5000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48" name="图形 1">
              <a:extLst>
                <a:ext uri="{FF2B5EF4-FFF2-40B4-BE49-F238E27FC236}">
                  <a16:creationId xmlns:a16="http://schemas.microsoft.com/office/drawing/2014/main" id="{A266EF01-B41D-4814-B693-CFDDB93A9831}"/>
                </a:ext>
              </a:extLst>
            </p:cNvPr>
            <p:cNvSpPr/>
            <p:nvPr/>
          </p:nvSpPr>
          <p:spPr>
            <a:xfrm rot="1387572">
              <a:off x="9377431" y="-84007"/>
              <a:ext cx="2052482" cy="24114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cmpd="sng" algn="ctr">
              <a:solidFill>
                <a:schemeClr val="bg1">
                  <a:lumMod val="85938"/>
                  <a:alpha val="5625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49" name="图形 1">
              <a:extLst>
                <a:ext uri="{FF2B5EF4-FFF2-40B4-BE49-F238E27FC236}">
                  <a16:creationId xmlns:a16="http://schemas.microsoft.com/office/drawing/2014/main" id="{45F1E5ED-1660-4817-846A-14A0D8CBB17A}"/>
                </a:ext>
              </a:extLst>
            </p:cNvPr>
            <p:cNvSpPr/>
            <p:nvPr/>
          </p:nvSpPr>
          <p:spPr>
            <a:xfrm rot="1387572">
              <a:off x="9469349" y="23989"/>
              <a:ext cx="1868645" cy="2195497"/>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cmpd="sng" algn="ctr">
              <a:solidFill>
                <a:schemeClr val="bg1">
                  <a:lumMod val="84375"/>
                  <a:alpha val="6250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50" name="图形 1">
              <a:extLst>
                <a:ext uri="{FF2B5EF4-FFF2-40B4-BE49-F238E27FC236}">
                  <a16:creationId xmlns:a16="http://schemas.microsoft.com/office/drawing/2014/main" id="{27486AF1-0949-421F-B6F6-B31AB0C08A1C}"/>
                </a:ext>
              </a:extLst>
            </p:cNvPr>
            <p:cNvSpPr/>
            <p:nvPr/>
          </p:nvSpPr>
          <p:spPr>
            <a:xfrm rot="1387572">
              <a:off x="9561268" y="131986"/>
              <a:ext cx="1684808" cy="1979505"/>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cmpd="sng" algn="ctr">
              <a:solidFill>
                <a:schemeClr val="bg1">
                  <a:lumMod val="82813"/>
                  <a:alpha val="6875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51" name="图形 1">
              <a:extLst>
                <a:ext uri="{FF2B5EF4-FFF2-40B4-BE49-F238E27FC236}">
                  <a16:creationId xmlns:a16="http://schemas.microsoft.com/office/drawing/2014/main" id="{EFCA812A-C79D-442B-A700-33746EDD7606}"/>
                </a:ext>
              </a:extLst>
            </p:cNvPr>
            <p:cNvSpPr/>
            <p:nvPr/>
          </p:nvSpPr>
          <p:spPr>
            <a:xfrm rot="1387572">
              <a:off x="9653186" y="239982"/>
              <a:ext cx="1500972" cy="176351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cmpd="sng" algn="ctr">
              <a:solidFill>
                <a:schemeClr val="bg1">
                  <a:lumMod val="81250"/>
                  <a:alpha val="7500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52" name="图形 1">
              <a:extLst>
                <a:ext uri="{FF2B5EF4-FFF2-40B4-BE49-F238E27FC236}">
                  <a16:creationId xmlns:a16="http://schemas.microsoft.com/office/drawing/2014/main" id="{E1EEA50D-E917-409E-921D-8320C276F4D0}"/>
                </a:ext>
              </a:extLst>
            </p:cNvPr>
            <p:cNvSpPr/>
            <p:nvPr/>
          </p:nvSpPr>
          <p:spPr>
            <a:xfrm rot="1387572">
              <a:off x="9745104" y="347978"/>
              <a:ext cx="1317135" cy="1547519"/>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cmpd="sng" algn="ctr">
              <a:solidFill>
                <a:schemeClr val="bg1">
                  <a:lumMod val="79688"/>
                  <a:alpha val="8125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53" name="图形 1">
              <a:extLst>
                <a:ext uri="{FF2B5EF4-FFF2-40B4-BE49-F238E27FC236}">
                  <a16:creationId xmlns:a16="http://schemas.microsoft.com/office/drawing/2014/main" id="{E8A5A064-1732-44D5-921A-98C98B6ECF00}"/>
                </a:ext>
              </a:extLst>
            </p:cNvPr>
            <p:cNvSpPr/>
            <p:nvPr/>
          </p:nvSpPr>
          <p:spPr>
            <a:xfrm rot="1387572">
              <a:off x="9837023" y="455974"/>
              <a:ext cx="1133298" cy="1331527"/>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cmpd="sng" algn="ctr">
              <a:solidFill>
                <a:schemeClr val="bg1">
                  <a:lumMod val="78125"/>
                  <a:alpha val="8750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54" name="图形 1">
              <a:extLst>
                <a:ext uri="{FF2B5EF4-FFF2-40B4-BE49-F238E27FC236}">
                  <a16:creationId xmlns:a16="http://schemas.microsoft.com/office/drawing/2014/main" id="{F25BD8C5-3385-4F0A-BBEF-EE21762F2FC3}"/>
                </a:ext>
              </a:extLst>
            </p:cNvPr>
            <p:cNvSpPr/>
            <p:nvPr/>
          </p:nvSpPr>
          <p:spPr>
            <a:xfrm rot="1387572">
              <a:off x="9928941" y="563971"/>
              <a:ext cx="949461" cy="1115535"/>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cmpd="sng" algn="ctr">
              <a:solidFill>
                <a:schemeClr val="bg1">
                  <a:lumMod val="76563"/>
                  <a:alpha val="9375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39" name="图形 1">
              <a:extLst>
                <a:ext uri="{FF2B5EF4-FFF2-40B4-BE49-F238E27FC236}">
                  <a16:creationId xmlns:a16="http://schemas.microsoft.com/office/drawing/2014/main" id="{0C626412-981F-4E3F-B9C8-F10521E22F1C}"/>
                </a:ext>
              </a:extLst>
            </p:cNvPr>
            <p:cNvSpPr/>
            <p:nvPr/>
          </p:nvSpPr>
          <p:spPr>
            <a:xfrm rot="1387572">
              <a:off x="10020860" y="671967"/>
              <a:ext cx="765624" cy="89954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chemeClr val="bg1">
                  <a:lumMod val="75000"/>
                </a:schemeClr>
              </a:solidFill>
              <a:prstDash val="solid"/>
              <a:miter/>
            </a:ln>
            <a:effectLst/>
          </p:spPr>
          <p:txBody>
            <a:bodyPr rtlCol="0" anchor="ctr"/>
            <a:lstStyle/>
            <a:p>
              <a:endParaRPr lang="zh-CN" altLang="en-US"/>
            </a:p>
          </p:txBody>
        </p:sp>
      </p:grpSp>
      <p:sp>
        <p:nvSpPr>
          <p:cNvPr id="56" name="文本框 55">
            <a:extLst>
              <a:ext uri="{FF2B5EF4-FFF2-40B4-BE49-F238E27FC236}">
                <a16:creationId xmlns:a16="http://schemas.microsoft.com/office/drawing/2014/main" id="{BE2106F7-511D-4F67-82C8-0AB10767F5BC}"/>
              </a:ext>
            </a:extLst>
          </p:cNvPr>
          <p:cNvSpPr txBox="1"/>
          <p:nvPr/>
        </p:nvSpPr>
        <p:spPr>
          <a:xfrm>
            <a:off x="9622792" y="1472319"/>
            <a:ext cx="1151277" cy="461665"/>
          </a:xfrm>
          <a:prstGeom prst="rect">
            <a:avLst/>
          </a:prstGeom>
          <a:noFill/>
        </p:spPr>
        <p:txBody>
          <a:bodyPr wrap="square" rtlCol="0">
            <a:spAutoFit/>
          </a:bodyPr>
          <a:lstStyle/>
          <a:p>
            <a:r>
              <a:rPr lang="en-US" altLang="zh-CN" sz="2400" b="1" dirty="0">
                <a:effectLst>
                  <a:outerShdw sx="102000" sy="102000" algn="ctr" rotWithShape="0">
                    <a:prstClr val="black">
                      <a:alpha val="24000"/>
                    </a:prstClr>
                  </a:outerShdw>
                </a:effectLst>
                <a:latin typeface="微软雅黑 Light" panose="020B0502040204020203" pitchFamily="34" charset="-122"/>
                <a:ea typeface="微软雅黑 Light" panose="020B0502040204020203" pitchFamily="34" charset="-122"/>
              </a:rPr>
              <a:t>PART 3</a:t>
            </a:r>
            <a:endParaRPr lang="zh-CN" altLang="en-US" sz="2400" b="1" dirty="0">
              <a:effectLst>
                <a:outerShdw sx="102000" sy="102000" algn="ctr" rotWithShape="0">
                  <a:prstClr val="black">
                    <a:alpha val="24000"/>
                  </a:prstClr>
                </a:outerShdw>
              </a:effectLst>
              <a:latin typeface="微软雅黑 Light" panose="020B0502040204020203" pitchFamily="34" charset="-122"/>
              <a:ea typeface="微软雅黑 Light" panose="020B0502040204020203" pitchFamily="34" charset="-122"/>
            </a:endParaRPr>
          </a:p>
        </p:txBody>
      </p:sp>
      <p:sp>
        <p:nvSpPr>
          <p:cNvPr id="57" name="矩形 56">
            <a:extLst>
              <a:ext uri="{FF2B5EF4-FFF2-40B4-BE49-F238E27FC236}">
                <a16:creationId xmlns:a16="http://schemas.microsoft.com/office/drawing/2014/main" id="{E916F9B9-38E2-4968-9789-09A5884E06F1}"/>
              </a:ext>
            </a:extLst>
          </p:cNvPr>
          <p:cNvSpPr/>
          <p:nvPr/>
        </p:nvSpPr>
        <p:spPr>
          <a:xfrm>
            <a:off x="8956073" y="2173526"/>
            <a:ext cx="2903320" cy="1754326"/>
          </a:xfrm>
          <a:prstGeom prst="rect">
            <a:avLst/>
          </a:prstGeom>
        </p:spPr>
        <p:txBody>
          <a:bodyPr wrap="square">
            <a:spAutoFit/>
          </a:bodyPr>
          <a:lstStyle/>
          <a:p>
            <a:r>
              <a:rPr lang="zh-CN" altLang="en-US" dirty="0"/>
              <a:t>基于模型检测死锁。其基本思想是先建立待验证系统的有限状态模型，然后使用算法对模型中的所有可能执行组合状态进行穷尽搜索。</a:t>
            </a:r>
          </a:p>
        </p:txBody>
      </p:sp>
      <p:sp>
        <p:nvSpPr>
          <p:cNvPr id="58" name="文本框 57">
            <a:extLst>
              <a:ext uri="{FF2B5EF4-FFF2-40B4-BE49-F238E27FC236}">
                <a16:creationId xmlns:a16="http://schemas.microsoft.com/office/drawing/2014/main" id="{177AEA76-412A-4DFE-9A5A-E7710444F481}"/>
              </a:ext>
            </a:extLst>
          </p:cNvPr>
          <p:cNvSpPr txBox="1"/>
          <p:nvPr/>
        </p:nvSpPr>
        <p:spPr>
          <a:xfrm>
            <a:off x="595028" y="538709"/>
            <a:ext cx="3416320" cy="646331"/>
          </a:xfrm>
          <a:prstGeom prst="rect">
            <a:avLst/>
          </a:prstGeom>
          <a:noFill/>
        </p:spPr>
        <p:txBody>
          <a:bodyPr wrap="none" rtlCol="0">
            <a:spAutoFit/>
          </a:bodyPr>
          <a:lstStyle/>
          <a:p>
            <a:r>
              <a:rPr lang="zh-CN" altLang="en-US" sz="3600" b="1" spc="600" dirty="0">
                <a:solidFill>
                  <a:srgbClr val="323232"/>
                </a:solidFill>
                <a:effectLst>
                  <a:outerShdw blurRad="63500" sx="102000" sy="102000" algn="ctr" rotWithShape="0">
                    <a:prstClr val="black">
                      <a:alpha val="40000"/>
                    </a:prstClr>
                  </a:outerShdw>
                </a:effectLst>
                <a:latin typeface="微软雅黑 Light" panose="020B0502040204020203" pitchFamily="34" charset="-122"/>
                <a:ea typeface="微软雅黑 Light" panose="020B0502040204020203" pitchFamily="34" charset="-122"/>
              </a:rPr>
              <a:t>静态研究方法</a:t>
            </a:r>
          </a:p>
        </p:txBody>
      </p:sp>
      <p:grpSp>
        <p:nvGrpSpPr>
          <p:cNvPr id="9" name="组合 8">
            <a:extLst>
              <a:ext uri="{FF2B5EF4-FFF2-40B4-BE49-F238E27FC236}">
                <a16:creationId xmlns:a16="http://schemas.microsoft.com/office/drawing/2014/main" id="{A42CF2E3-FDC0-42A1-8A3E-F8F291D3DA74}"/>
              </a:ext>
            </a:extLst>
          </p:cNvPr>
          <p:cNvGrpSpPr/>
          <p:nvPr/>
        </p:nvGrpSpPr>
        <p:grpSpPr>
          <a:xfrm>
            <a:off x="8662149" y="4435307"/>
            <a:ext cx="5104898" cy="5104894"/>
            <a:chOff x="9019183" y="3804990"/>
            <a:chExt cx="2387288" cy="2387286"/>
          </a:xfrm>
        </p:grpSpPr>
        <p:sp>
          <p:nvSpPr>
            <p:cNvPr id="78" name="椭圆 77">
              <a:extLst>
                <a:ext uri="{FF2B5EF4-FFF2-40B4-BE49-F238E27FC236}">
                  <a16:creationId xmlns:a16="http://schemas.microsoft.com/office/drawing/2014/main" id="{BF736F21-D5C4-4332-93B9-A242F42F8784}"/>
                </a:ext>
              </a:extLst>
            </p:cNvPr>
            <p:cNvSpPr/>
            <p:nvPr/>
          </p:nvSpPr>
          <p:spPr>
            <a:xfrm>
              <a:off x="9237556" y="4020299"/>
              <a:ext cx="1956669" cy="1956668"/>
            </a:xfrm>
            <a:prstGeom prst="ellipse">
              <a:avLst/>
            </a:prstGeom>
            <a:noFill/>
            <a:ln w="9525" cap="flat" cmpd="sng" algn="ctr">
              <a:solidFill>
                <a:schemeClr val="bg1">
                  <a:lumMod val="85000"/>
                  <a:alpha val="8181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9" name="椭圆 78">
              <a:extLst>
                <a:ext uri="{FF2B5EF4-FFF2-40B4-BE49-F238E27FC236}">
                  <a16:creationId xmlns:a16="http://schemas.microsoft.com/office/drawing/2014/main" id="{612EF452-B8C2-47E6-A092-7EB9EE85D75F}"/>
                </a:ext>
              </a:extLst>
            </p:cNvPr>
            <p:cNvSpPr/>
            <p:nvPr/>
          </p:nvSpPr>
          <p:spPr>
            <a:xfrm>
              <a:off x="9138681" y="3912644"/>
              <a:ext cx="2171978" cy="2171977"/>
            </a:xfrm>
            <a:prstGeom prst="ellipse">
              <a:avLst/>
            </a:prstGeom>
            <a:noFill/>
            <a:ln w="9525" cap="flat" cmpd="sng" algn="ctr">
              <a:solidFill>
                <a:schemeClr val="bg1">
                  <a:lumMod val="85000"/>
                  <a:alpha val="6363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0" name="椭圆 79">
              <a:extLst>
                <a:ext uri="{FF2B5EF4-FFF2-40B4-BE49-F238E27FC236}">
                  <a16:creationId xmlns:a16="http://schemas.microsoft.com/office/drawing/2014/main" id="{511F6CB9-EAC4-4D57-AAE8-F0F66A08F9DD}"/>
                </a:ext>
              </a:extLst>
            </p:cNvPr>
            <p:cNvSpPr/>
            <p:nvPr/>
          </p:nvSpPr>
          <p:spPr>
            <a:xfrm>
              <a:off x="9019183" y="3804990"/>
              <a:ext cx="2387288" cy="2387286"/>
            </a:xfrm>
            <a:prstGeom prst="ellipse">
              <a:avLst/>
            </a:prstGeom>
            <a:noFill/>
            <a:ln w="9525" cap="flat" cmpd="sng" algn="ctr">
              <a:solidFill>
                <a:schemeClr val="bg1">
                  <a:lumMod val="85000"/>
                  <a:alpha val="4545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1" name="椭圆 80">
              <a:extLst>
                <a:ext uri="{FF2B5EF4-FFF2-40B4-BE49-F238E27FC236}">
                  <a16:creationId xmlns:a16="http://schemas.microsoft.com/office/drawing/2014/main" id="{AC18E41C-9CE8-4EF3-A8B9-9F1A20542463}"/>
                </a:ext>
              </a:extLst>
            </p:cNvPr>
            <p:cNvSpPr/>
            <p:nvPr/>
          </p:nvSpPr>
          <p:spPr>
            <a:xfrm>
              <a:off x="9342224" y="4127953"/>
              <a:ext cx="1741359" cy="1741359"/>
            </a:xfrm>
            <a:prstGeom prst="ellipse">
              <a:avLst/>
            </a:prstGeom>
            <a:solidFill>
              <a:schemeClr val="bg1"/>
            </a:solidFill>
            <a:ln>
              <a:noFill/>
            </a:ln>
            <a:effectLst>
              <a:outerShdw blurRad="6350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36324212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160"/>
                                  </p:stCondLst>
                                  <p:childTnLst>
                                    <p:set>
                                      <p:cBhvr>
                                        <p:cTn id="6" dur="10" fill="hold">
                                          <p:stCondLst>
                                            <p:cond delay="0"/>
                                          </p:stCondLst>
                                        </p:cTn>
                                        <p:tgtEl>
                                          <p:spTgt spid="21"/>
                                        </p:tgtEl>
                                        <p:attrNameLst>
                                          <p:attrName>style.visibility</p:attrName>
                                        </p:attrNameLst>
                                      </p:cBhvr>
                                      <p:to>
                                        <p:strVal val="visible"/>
                                      </p:to>
                                    </p:set>
                                  </p:childTnLst>
                                </p:cTn>
                              </p:par>
                              <p:par>
                                <p:cTn id="7" presetID="1" presetClass="exit" presetSubtype="0" fill="hold" grpId="0" nodeType="withEffect">
                                  <p:stCondLst>
                                    <p:cond delay="10"/>
                                  </p:stCondLst>
                                  <p:childTnLst>
                                    <p:set>
                                      <p:cBhvr>
                                        <p:cTn id="8" dur="1" fill="hold">
                                          <p:stCondLst>
                                            <p:cond delay="0"/>
                                          </p:stCondLst>
                                        </p:cTn>
                                        <p:tgtEl>
                                          <p:spTgt spid="61"/>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8"/>
                                        </p:tgtEl>
                                        <p:attrNameLst>
                                          <p:attrName>style.visibility</p:attrName>
                                        </p:attrNameLst>
                                      </p:cBhvr>
                                      <p:to>
                                        <p:strVal val="visible"/>
                                      </p:to>
                                    </p:set>
                                    <p:anim calcmode="lin" valueType="num">
                                      <p:cBhvr additive="base">
                                        <p:cTn id="13" dur="500" fill="hold"/>
                                        <p:tgtEl>
                                          <p:spTgt spid="58"/>
                                        </p:tgtEl>
                                        <p:attrNameLst>
                                          <p:attrName>ppt_x</p:attrName>
                                        </p:attrNameLst>
                                      </p:cBhvr>
                                      <p:tavLst>
                                        <p:tav tm="0">
                                          <p:val>
                                            <p:strVal val="0-#ppt_w/2"/>
                                          </p:val>
                                        </p:tav>
                                        <p:tav tm="100000">
                                          <p:val>
                                            <p:strVal val="#ppt_x"/>
                                          </p:val>
                                        </p:tav>
                                      </p:tavLst>
                                    </p:anim>
                                    <p:anim calcmode="lin" valueType="num">
                                      <p:cBhvr additive="base">
                                        <p:cTn id="14" dur="500" fill="hold"/>
                                        <p:tgtEl>
                                          <p:spTgt spid="5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1000"/>
                                        <p:tgtEl>
                                          <p:spTgt spid="3"/>
                                        </p:tgtEl>
                                      </p:cBhvr>
                                    </p:animEffect>
                                    <p:anim calcmode="lin" valueType="num">
                                      <p:cBhvr>
                                        <p:cTn id="25" dur="1000" fill="hold"/>
                                        <p:tgtEl>
                                          <p:spTgt spid="3"/>
                                        </p:tgtEl>
                                        <p:attrNameLst>
                                          <p:attrName>ppt_x</p:attrName>
                                        </p:attrNameLst>
                                      </p:cBhvr>
                                      <p:tavLst>
                                        <p:tav tm="0">
                                          <p:val>
                                            <p:strVal val="#ppt_x"/>
                                          </p:val>
                                        </p:tav>
                                        <p:tav tm="100000">
                                          <p:val>
                                            <p:strVal val="#ppt_x"/>
                                          </p:val>
                                        </p:tav>
                                      </p:tavLst>
                                    </p:anim>
                                    <p:anim calcmode="lin" valueType="num">
                                      <p:cBhvr>
                                        <p:cTn id="2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42"/>
                                        </p:tgtEl>
                                        <p:attrNameLst>
                                          <p:attrName>style.visibility</p:attrName>
                                        </p:attrNameLst>
                                      </p:cBhvr>
                                      <p:to>
                                        <p:strVal val="visible"/>
                                      </p:to>
                                    </p:set>
                                    <p:animEffect transition="in" filter="fade">
                                      <p:cBhvr>
                                        <p:cTn id="31" dur="1000"/>
                                        <p:tgtEl>
                                          <p:spTgt spid="142"/>
                                        </p:tgtEl>
                                      </p:cBhvr>
                                    </p:animEffect>
                                    <p:anim calcmode="lin" valueType="num">
                                      <p:cBhvr>
                                        <p:cTn id="32" dur="1000" fill="hold"/>
                                        <p:tgtEl>
                                          <p:spTgt spid="142"/>
                                        </p:tgtEl>
                                        <p:attrNameLst>
                                          <p:attrName>ppt_x</p:attrName>
                                        </p:attrNameLst>
                                      </p:cBhvr>
                                      <p:tavLst>
                                        <p:tav tm="0">
                                          <p:val>
                                            <p:strVal val="#ppt_x"/>
                                          </p:val>
                                        </p:tav>
                                        <p:tav tm="100000">
                                          <p:val>
                                            <p:strVal val="#ppt_x"/>
                                          </p:val>
                                        </p:tav>
                                      </p:tavLst>
                                    </p:anim>
                                    <p:anim calcmode="lin" valueType="num">
                                      <p:cBhvr>
                                        <p:cTn id="33" dur="1000" fill="hold"/>
                                        <p:tgtEl>
                                          <p:spTgt spid="142"/>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43"/>
                                        </p:tgtEl>
                                        <p:attrNameLst>
                                          <p:attrName>style.visibility</p:attrName>
                                        </p:attrNameLst>
                                      </p:cBhvr>
                                      <p:to>
                                        <p:strVal val="visible"/>
                                      </p:to>
                                    </p:set>
                                    <p:animEffect transition="in" filter="fade">
                                      <p:cBhvr>
                                        <p:cTn id="36" dur="1000"/>
                                        <p:tgtEl>
                                          <p:spTgt spid="143"/>
                                        </p:tgtEl>
                                      </p:cBhvr>
                                    </p:animEffect>
                                    <p:anim calcmode="lin" valueType="num">
                                      <p:cBhvr>
                                        <p:cTn id="37" dur="1000" fill="hold"/>
                                        <p:tgtEl>
                                          <p:spTgt spid="143"/>
                                        </p:tgtEl>
                                        <p:attrNameLst>
                                          <p:attrName>ppt_x</p:attrName>
                                        </p:attrNameLst>
                                      </p:cBhvr>
                                      <p:tavLst>
                                        <p:tav tm="0">
                                          <p:val>
                                            <p:strVal val="#ppt_x"/>
                                          </p:val>
                                        </p:tav>
                                        <p:tav tm="100000">
                                          <p:val>
                                            <p:strVal val="#ppt_x"/>
                                          </p:val>
                                        </p:tav>
                                      </p:tavLst>
                                    </p:anim>
                                    <p:anim calcmode="lin" valueType="num">
                                      <p:cBhvr>
                                        <p:cTn id="38" dur="1000" fill="hold"/>
                                        <p:tgtEl>
                                          <p:spTgt spid="143"/>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56"/>
                                        </p:tgtEl>
                                        <p:attrNameLst>
                                          <p:attrName>style.visibility</p:attrName>
                                        </p:attrNameLst>
                                      </p:cBhvr>
                                      <p:to>
                                        <p:strVal val="visible"/>
                                      </p:to>
                                    </p:set>
                                    <p:animEffect transition="in" filter="fade">
                                      <p:cBhvr>
                                        <p:cTn id="43" dur="1000"/>
                                        <p:tgtEl>
                                          <p:spTgt spid="56"/>
                                        </p:tgtEl>
                                      </p:cBhvr>
                                    </p:animEffect>
                                    <p:anim calcmode="lin" valueType="num">
                                      <p:cBhvr>
                                        <p:cTn id="44" dur="1000" fill="hold"/>
                                        <p:tgtEl>
                                          <p:spTgt spid="56"/>
                                        </p:tgtEl>
                                        <p:attrNameLst>
                                          <p:attrName>ppt_x</p:attrName>
                                        </p:attrNameLst>
                                      </p:cBhvr>
                                      <p:tavLst>
                                        <p:tav tm="0">
                                          <p:val>
                                            <p:strVal val="#ppt_x"/>
                                          </p:val>
                                        </p:tav>
                                        <p:tav tm="100000">
                                          <p:val>
                                            <p:strVal val="#ppt_x"/>
                                          </p:val>
                                        </p:tav>
                                      </p:tavLst>
                                    </p:anim>
                                    <p:anim calcmode="lin" valueType="num">
                                      <p:cBhvr>
                                        <p:cTn id="45" dur="1000" fill="hold"/>
                                        <p:tgtEl>
                                          <p:spTgt spid="56"/>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57"/>
                                        </p:tgtEl>
                                        <p:attrNameLst>
                                          <p:attrName>style.visibility</p:attrName>
                                        </p:attrNameLst>
                                      </p:cBhvr>
                                      <p:to>
                                        <p:strVal val="visible"/>
                                      </p:to>
                                    </p:set>
                                    <p:animEffect transition="in" filter="fade">
                                      <p:cBhvr>
                                        <p:cTn id="48" dur="1000"/>
                                        <p:tgtEl>
                                          <p:spTgt spid="57"/>
                                        </p:tgtEl>
                                      </p:cBhvr>
                                    </p:animEffect>
                                    <p:anim calcmode="lin" valueType="num">
                                      <p:cBhvr>
                                        <p:cTn id="49" dur="1000" fill="hold"/>
                                        <p:tgtEl>
                                          <p:spTgt spid="57"/>
                                        </p:tgtEl>
                                        <p:attrNameLst>
                                          <p:attrName>ppt_x</p:attrName>
                                        </p:attrNameLst>
                                      </p:cBhvr>
                                      <p:tavLst>
                                        <p:tav tm="0">
                                          <p:val>
                                            <p:strVal val="#ppt_x"/>
                                          </p:val>
                                        </p:tav>
                                        <p:tav tm="100000">
                                          <p:val>
                                            <p:strVal val="#ppt_x"/>
                                          </p:val>
                                        </p:tav>
                                      </p:tavLst>
                                    </p:anim>
                                    <p:anim calcmode="lin" valueType="num">
                                      <p:cBhvr>
                                        <p:cTn id="50"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2" grpId="0"/>
      <p:bldP spid="21" grpId="0" animBg="1"/>
      <p:bldP spid="3" grpId="0"/>
      <p:bldP spid="142" grpId="0"/>
      <p:bldP spid="143" grpId="0"/>
      <p:bldP spid="56" grpId="0"/>
      <p:bldP spid="57" grpId="0"/>
      <p:bldP spid="5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图形 1">
            <a:extLst>
              <a:ext uri="{FF2B5EF4-FFF2-40B4-BE49-F238E27FC236}">
                <a16:creationId xmlns:a16="http://schemas.microsoft.com/office/drawing/2014/main" id="{D7DD6C8B-F05B-46D1-96A0-DBF00C3C87FF}"/>
              </a:ext>
            </a:extLst>
          </p:cNvPr>
          <p:cNvSpPr/>
          <p:nvPr/>
        </p:nvSpPr>
        <p:spPr>
          <a:xfrm rot="14887572">
            <a:off x="-2056702" y="-3949338"/>
            <a:ext cx="5373176" cy="631301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a:solidFill>
              <a:schemeClr val="bg1">
                <a:alpha val="0"/>
              </a:schemeClr>
            </a:solidFill>
            <a:prstDash val="solid"/>
            <a:miter/>
          </a:ln>
          <a:effectLst>
            <a:outerShdw blurRad="635000" sx="102000" sy="102000" algn="ctr" rotWithShape="0">
              <a:srgbClr val="323232">
                <a:alpha val="10000"/>
              </a:srgbClr>
            </a:outerShdw>
          </a:effectLst>
        </p:spPr>
        <p:txBody>
          <a:bodyPr rtlCol="0" anchor="ctr"/>
          <a:lstStyle/>
          <a:p>
            <a:endParaRPr lang="zh-CN" altLang="en-US"/>
          </a:p>
        </p:txBody>
      </p:sp>
      <p:grpSp>
        <p:nvGrpSpPr>
          <p:cNvPr id="8" name="组合 7">
            <a:extLst>
              <a:ext uri="{FF2B5EF4-FFF2-40B4-BE49-F238E27FC236}">
                <a16:creationId xmlns:a16="http://schemas.microsoft.com/office/drawing/2014/main" id="{B29CF800-F1EB-488A-A107-768A2AB9586A}"/>
              </a:ext>
            </a:extLst>
          </p:cNvPr>
          <p:cNvGrpSpPr/>
          <p:nvPr/>
        </p:nvGrpSpPr>
        <p:grpSpPr>
          <a:xfrm>
            <a:off x="-2344603" y="-1512542"/>
            <a:ext cx="5948978" cy="5063335"/>
            <a:chOff x="-2344603" y="-3324499"/>
            <a:chExt cx="5948978" cy="5063335"/>
          </a:xfrm>
        </p:grpSpPr>
        <p:sp>
          <p:nvSpPr>
            <p:cNvPr id="69" name="图形 1">
              <a:extLst>
                <a:ext uri="{FF2B5EF4-FFF2-40B4-BE49-F238E27FC236}">
                  <a16:creationId xmlns:a16="http://schemas.microsoft.com/office/drawing/2014/main" id="{7E1FAEED-C97E-48C6-9F55-F8CE067C54E7}"/>
                </a:ext>
              </a:extLst>
            </p:cNvPr>
            <p:cNvSpPr/>
            <p:nvPr/>
          </p:nvSpPr>
          <p:spPr>
            <a:xfrm rot="14887572">
              <a:off x="-1901782" y="-3767320"/>
              <a:ext cx="5063335" cy="594897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7222"/>
                  <a:alpha val="11111"/>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grpSp>
          <p:nvGrpSpPr>
            <p:cNvPr id="6" name="组合 5">
              <a:extLst>
                <a:ext uri="{FF2B5EF4-FFF2-40B4-BE49-F238E27FC236}">
                  <a16:creationId xmlns:a16="http://schemas.microsoft.com/office/drawing/2014/main" id="{5C91B857-710B-45C4-B10B-F6CAFEBF7963}"/>
                </a:ext>
              </a:extLst>
            </p:cNvPr>
            <p:cNvGrpSpPr/>
            <p:nvPr/>
          </p:nvGrpSpPr>
          <p:grpSpPr>
            <a:xfrm>
              <a:off x="-2162584" y="-3169579"/>
              <a:ext cx="5584942" cy="4753495"/>
              <a:chOff x="-2162584" y="-3169579"/>
              <a:chExt cx="5584942" cy="4753495"/>
            </a:xfrm>
          </p:grpSpPr>
          <p:sp>
            <p:nvSpPr>
              <p:cNvPr id="70" name="图形 1">
                <a:extLst>
                  <a:ext uri="{FF2B5EF4-FFF2-40B4-BE49-F238E27FC236}">
                    <a16:creationId xmlns:a16="http://schemas.microsoft.com/office/drawing/2014/main" id="{2D7B2027-9C53-4563-9173-E02CD8612250}"/>
                  </a:ext>
                </a:extLst>
              </p:cNvPr>
              <p:cNvSpPr/>
              <p:nvPr/>
            </p:nvSpPr>
            <p:spPr>
              <a:xfrm rot="14887572">
                <a:off x="-1746861" y="-3585302"/>
                <a:ext cx="4753495" cy="558494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4444"/>
                    <a:alpha val="22222"/>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71" name="图形 1">
                <a:extLst>
                  <a:ext uri="{FF2B5EF4-FFF2-40B4-BE49-F238E27FC236}">
                    <a16:creationId xmlns:a16="http://schemas.microsoft.com/office/drawing/2014/main" id="{761020E2-7102-4DE0-8378-51CFF30A0565}"/>
                  </a:ext>
                </a:extLst>
              </p:cNvPr>
              <p:cNvSpPr/>
              <p:nvPr/>
            </p:nvSpPr>
            <p:spPr>
              <a:xfrm rot="14887572">
                <a:off x="-1591941" y="-3403284"/>
                <a:ext cx="4443654" cy="522090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1667"/>
                    <a:alpha val="33333"/>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72" name="图形 1">
                <a:extLst>
                  <a:ext uri="{FF2B5EF4-FFF2-40B4-BE49-F238E27FC236}">
                    <a16:creationId xmlns:a16="http://schemas.microsoft.com/office/drawing/2014/main" id="{132530FB-FC02-41F8-B0EA-214642311369}"/>
                  </a:ext>
                </a:extLst>
              </p:cNvPr>
              <p:cNvSpPr/>
              <p:nvPr/>
            </p:nvSpPr>
            <p:spPr>
              <a:xfrm rot="14887572">
                <a:off x="-1437021" y="-3221266"/>
                <a:ext cx="4133813" cy="485687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8889"/>
                    <a:alpha val="44444"/>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73" name="图形 1">
                <a:extLst>
                  <a:ext uri="{FF2B5EF4-FFF2-40B4-BE49-F238E27FC236}">
                    <a16:creationId xmlns:a16="http://schemas.microsoft.com/office/drawing/2014/main" id="{972FC560-97F5-4A6E-B4E1-410E1BED821F}"/>
                  </a:ext>
                </a:extLst>
              </p:cNvPr>
              <p:cNvSpPr/>
              <p:nvPr/>
            </p:nvSpPr>
            <p:spPr>
              <a:xfrm rot="14887572">
                <a:off x="-1282100" y="-3039248"/>
                <a:ext cx="3823973" cy="449283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6111"/>
                    <a:alpha val="55556"/>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74" name="图形 1">
                <a:extLst>
                  <a:ext uri="{FF2B5EF4-FFF2-40B4-BE49-F238E27FC236}">
                    <a16:creationId xmlns:a16="http://schemas.microsoft.com/office/drawing/2014/main" id="{CCC3D123-D99F-4D30-BBBF-EC9FF85B92A3}"/>
                  </a:ext>
                </a:extLst>
              </p:cNvPr>
              <p:cNvSpPr/>
              <p:nvPr/>
            </p:nvSpPr>
            <p:spPr>
              <a:xfrm rot="14887572">
                <a:off x="-1127180" y="-2857230"/>
                <a:ext cx="3514132" cy="412879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3333"/>
                    <a:alpha val="66667"/>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75" name="图形 1">
                <a:extLst>
                  <a:ext uri="{FF2B5EF4-FFF2-40B4-BE49-F238E27FC236}">
                    <a16:creationId xmlns:a16="http://schemas.microsoft.com/office/drawing/2014/main" id="{3E4914DE-CDF4-49C6-8D7B-889D6C23C330}"/>
                  </a:ext>
                </a:extLst>
              </p:cNvPr>
              <p:cNvSpPr/>
              <p:nvPr/>
            </p:nvSpPr>
            <p:spPr>
              <a:xfrm rot="14887572">
                <a:off x="-972260" y="-2675212"/>
                <a:ext cx="3204291" cy="376476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0556"/>
                    <a:alpha val="77778"/>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76" name="图形 1">
                <a:extLst>
                  <a:ext uri="{FF2B5EF4-FFF2-40B4-BE49-F238E27FC236}">
                    <a16:creationId xmlns:a16="http://schemas.microsoft.com/office/drawing/2014/main" id="{6BF82999-032C-48C8-A5FD-B2D618E3F6B0}"/>
                  </a:ext>
                </a:extLst>
              </p:cNvPr>
              <p:cNvSpPr/>
              <p:nvPr/>
            </p:nvSpPr>
            <p:spPr>
              <a:xfrm rot="14887572">
                <a:off x="-817339" y="-2493194"/>
                <a:ext cx="2894451" cy="340072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77778"/>
                    <a:alpha val="88889"/>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67" name="图形 1">
                <a:extLst>
                  <a:ext uri="{FF2B5EF4-FFF2-40B4-BE49-F238E27FC236}">
                    <a16:creationId xmlns:a16="http://schemas.microsoft.com/office/drawing/2014/main" id="{D55444C3-3F03-4CF2-AC1B-D43F9F7CECFB}"/>
                  </a:ext>
                </a:extLst>
              </p:cNvPr>
              <p:cNvSpPr/>
              <p:nvPr/>
            </p:nvSpPr>
            <p:spPr>
              <a:xfrm rot="14887572">
                <a:off x="-662419" y="-231117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chemeClr val="bg1">
                    <a:lumMod val="75000"/>
                  </a:schemeClr>
                </a:solidFill>
                <a:prstDash val="solid"/>
                <a:miter/>
              </a:ln>
              <a:effectLst>
                <a:outerShdw blurRad="635000" sx="102000" sy="102000" algn="ctr" rotWithShape="0">
                  <a:srgbClr val="323232">
                    <a:alpha val="10000"/>
                  </a:srgbClr>
                </a:outerShdw>
              </a:effectLst>
            </p:spPr>
            <p:txBody>
              <a:bodyPr rtlCol="0" anchor="ctr"/>
              <a:lstStyle/>
              <a:p>
                <a:endParaRPr lang="zh-CN" altLang="en-US"/>
              </a:p>
            </p:txBody>
          </p:sp>
          <p:sp>
            <p:nvSpPr>
              <p:cNvPr id="68" name="图形 1">
                <a:extLst>
                  <a:ext uri="{FF2B5EF4-FFF2-40B4-BE49-F238E27FC236}">
                    <a16:creationId xmlns:a16="http://schemas.microsoft.com/office/drawing/2014/main" id="{2526E24E-B8C0-4B41-956E-DA7A1B545586}"/>
                  </a:ext>
                </a:extLst>
              </p:cNvPr>
              <p:cNvSpPr/>
              <p:nvPr/>
            </p:nvSpPr>
            <p:spPr>
              <a:xfrm rot="14887572">
                <a:off x="-652248" y="-231433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solidFill>
                <a:schemeClr val="bg1"/>
              </a:solidFill>
              <a:ln w="9525" cap="flat">
                <a:solidFill>
                  <a:schemeClr val="bg1"/>
                </a:solidFill>
                <a:prstDash val="solid"/>
                <a:miter/>
              </a:ln>
              <a:effectLst>
                <a:outerShdw blurRad="190500" dist="38100" dir="13500000" algn="br" rotWithShape="0">
                  <a:prstClr val="black">
                    <a:alpha val="20000"/>
                  </a:prstClr>
                </a:outerShdw>
              </a:effectLst>
            </p:spPr>
            <p:txBody>
              <a:bodyPr rtlCol="0" anchor="ctr"/>
              <a:lstStyle/>
              <a:p>
                <a:endParaRPr lang="zh-CN" altLang="en-US"/>
              </a:p>
            </p:txBody>
          </p:sp>
        </p:grpSp>
      </p:grpSp>
      <p:sp>
        <p:nvSpPr>
          <p:cNvPr id="2" name="文本框 1">
            <a:extLst>
              <a:ext uri="{FF2B5EF4-FFF2-40B4-BE49-F238E27FC236}">
                <a16:creationId xmlns:a16="http://schemas.microsoft.com/office/drawing/2014/main" id="{4ABC6E9D-2BBA-4B69-B3C8-7FA6EA41E83C}"/>
              </a:ext>
            </a:extLst>
          </p:cNvPr>
          <p:cNvSpPr txBox="1"/>
          <p:nvPr/>
        </p:nvSpPr>
        <p:spPr>
          <a:xfrm>
            <a:off x="1611052" y="4036423"/>
            <a:ext cx="1151277" cy="461665"/>
          </a:xfrm>
          <a:prstGeom prst="rect">
            <a:avLst/>
          </a:prstGeom>
          <a:noFill/>
        </p:spPr>
        <p:txBody>
          <a:bodyPr wrap="square" rtlCol="0">
            <a:spAutoFit/>
          </a:bodyPr>
          <a:lstStyle/>
          <a:p>
            <a:r>
              <a:rPr lang="en-US" altLang="zh-CN" sz="2400" b="1" dirty="0">
                <a:effectLst>
                  <a:outerShdw sx="102000" sy="102000" algn="ctr" rotWithShape="0">
                    <a:prstClr val="black">
                      <a:alpha val="24000"/>
                    </a:prstClr>
                  </a:outerShdw>
                </a:effectLst>
                <a:latin typeface="微软雅黑 Light" panose="020B0502040204020203" pitchFamily="34" charset="-122"/>
                <a:ea typeface="微软雅黑 Light" panose="020B0502040204020203" pitchFamily="34" charset="-122"/>
              </a:rPr>
              <a:t>PART 1</a:t>
            </a:r>
            <a:endParaRPr lang="zh-CN" altLang="en-US" sz="2400" b="1" dirty="0">
              <a:effectLst>
                <a:outerShdw sx="102000" sy="102000" algn="ctr" rotWithShape="0">
                  <a:prstClr val="black">
                    <a:alpha val="24000"/>
                  </a:prstClr>
                </a:outerShdw>
              </a:effectLst>
              <a:latin typeface="微软雅黑 Light" panose="020B0502040204020203" pitchFamily="34" charset="-122"/>
              <a:ea typeface="微软雅黑 Light" panose="020B0502040204020203" pitchFamily="34" charset="-122"/>
            </a:endParaRPr>
          </a:p>
        </p:txBody>
      </p:sp>
      <p:grpSp>
        <p:nvGrpSpPr>
          <p:cNvPr id="4" name="组合 3">
            <a:extLst>
              <a:ext uri="{FF2B5EF4-FFF2-40B4-BE49-F238E27FC236}">
                <a16:creationId xmlns:a16="http://schemas.microsoft.com/office/drawing/2014/main" id="{CB5E08AB-C048-4110-9C4E-0D845E6FA183}"/>
              </a:ext>
            </a:extLst>
          </p:cNvPr>
          <p:cNvGrpSpPr/>
          <p:nvPr/>
        </p:nvGrpSpPr>
        <p:grpSpPr>
          <a:xfrm>
            <a:off x="5928" y="1673362"/>
            <a:ext cx="4361524" cy="5184638"/>
            <a:chOff x="5959193" y="1178907"/>
            <a:chExt cx="4361524" cy="5184638"/>
          </a:xfrm>
        </p:grpSpPr>
        <p:sp>
          <p:nvSpPr>
            <p:cNvPr id="98" name="图形 6">
              <a:extLst>
                <a:ext uri="{FF2B5EF4-FFF2-40B4-BE49-F238E27FC236}">
                  <a16:creationId xmlns:a16="http://schemas.microsoft.com/office/drawing/2014/main" id="{68AFE8AD-2248-42F0-BF98-9405D79B4829}"/>
                </a:ext>
              </a:extLst>
            </p:cNvPr>
            <p:cNvSpPr/>
            <p:nvPr/>
          </p:nvSpPr>
          <p:spPr>
            <a:xfrm>
              <a:off x="5959193" y="1178907"/>
              <a:ext cx="4361524" cy="5184638"/>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a:solidFill>
                <a:schemeClr val="bg1"/>
              </a:solidFill>
              <a:prstDash val="solid"/>
              <a:miter/>
            </a:ln>
            <a:effectLst/>
            <a:scene3d>
              <a:camera prst="isometricTopUp"/>
              <a:lightRig rig="threePt" dir="t"/>
            </a:scene3d>
          </p:spPr>
          <p:txBody>
            <a:bodyPr rtlCol="0" anchor="ctr"/>
            <a:lstStyle/>
            <a:p>
              <a:endParaRPr lang="zh-CN" altLang="en-US"/>
            </a:p>
          </p:txBody>
        </p:sp>
        <p:sp>
          <p:nvSpPr>
            <p:cNvPr id="121" name="图形 6">
              <a:extLst>
                <a:ext uri="{FF2B5EF4-FFF2-40B4-BE49-F238E27FC236}">
                  <a16:creationId xmlns:a16="http://schemas.microsoft.com/office/drawing/2014/main" id="{743C39EA-D311-4FAD-BA76-BCB9C8CF2EF8}"/>
                </a:ext>
              </a:extLst>
            </p:cNvPr>
            <p:cNvSpPr/>
            <p:nvPr/>
          </p:nvSpPr>
          <p:spPr>
            <a:xfrm rot="21599999">
              <a:off x="6089299" y="1333567"/>
              <a:ext cx="4101312" cy="4875319"/>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5455"/>
                </a:schemeClr>
              </a:solidFill>
              <a:prstDash val="solid"/>
              <a:miter lim="800000"/>
              <a:headEnd type="none" w="med" len="med"/>
              <a:tailEnd type="none" w="med" len="med"/>
            </a:ln>
            <a:effectLst/>
            <a:scene3d>
              <a:camera prst="isometricTopUp"/>
              <a:lightRig rig="threePt" dir="t"/>
            </a:scene3d>
          </p:spPr>
          <p:txBody>
            <a:bodyPr rtlCol="0" anchor="ctr"/>
            <a:lstStyle/>
            <a:p>
              <a:endParaRPr lang="zh-CN" altLang="en-US">
                <a:solidFill>
                  <a:schemeClr val="tx1">
                    <a:lumMod val="100000"/>
                  </a:schemeClr>
                </a:solidFill>
              </a:endParaRPr>
            </a:p>
          </p:txBody>
        </p:sp>
        <p:sp>
          <p:nvSpPr>
            <p:cNvPr id="122" name="图形 6">
              <a:extLst>
                <a:ext uri="{FF2B5EF4-FFF2-40B4-BE49-F238E27FC236}">
                  <a16:creationId xmlns:a16="http://schemas.microsoft.com/office/drawing/2014/main" id="{10490E61-DB9C-4034-9395-0AC3ECD9D83F}"/>
                </a:ext>
              </a:extLst>
            </p:cNvPr>
            <p:cNvSpPr/>
            <p:nvPr/>
          </p:nvSpPr>
          <p:spPr>
            <a:xfrm rot="21599999">
              <a:off x="6219405" y="1488226"/>
              <a:ext cx="3841100" cy="4565999"/>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0909"/>
                </a:schemeClr>
              </a:solidFill>
              <a:prstDash val="solid"/>
              <a:miter lim="800000"/>
              <a:headEnd type="none" w="med" len="med"/>
              <a:tailEnd type="none" w="med" len="med"/>
            </a:ln>
            <a:effectLst/>
            <a:scene3d>
              <a:camera prst="isometricTopUp"/>
              <a:lightRig rig="threePt" dir="t"/>
            </a:scene3d>
          </p:spPr>
          <p:txBody>
            <a:bodyPr rtlCol="0" anchor="ctr"/>
            <a:lstStyle/>
            <a:p>
              <a:endParaRPr lang="zh-CN" altLang="en-US">
                <a:solidFill>
                  <a:schemeClr val="tx1">
                    <a:lumMod val="100000"/>
                  </a:schemeClr>
                </a:solidFill>
              </a:endParaRPr>
            </a:p>
          </p:txBody>
        </p:sp>
        <p:sp>
          <p:nvSpPr>
            <p:cNvPr id="123" name="图形 6">
              <a:extLst>
                <a:ext uri="{FF2B5EF4-FFF2-40B4-BE49-F238E27FC236}">
                  <a16:creationId xmlns:a16="http://schemas.microsoft.com/office/drawing/2014/main" id="{E4B5A7A0-23BF-4568-9EC3-223215B15DA2}"/>
                </a:ext>
              </a:extLst>
            </p:cNvPr>
            <p:cNvSpPr/>
            <p:nvPr/>
          </p:nvSpPr>
          <p:spPr>
            <a:xfrm rot="21599999">
              <a:off x="6349510" y="1642886"/>
              <a:ext cx="3580888" cy="4256679"/>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6364"/>
                </a:schemeClr>
              </a:solidFill>
              <a:prstDash val="solid"/>
              <a:miter lim="800000"/>
              <a:headEnd type="none" w="med" len="med"/>
              <a:tailEnd type="none" w="med" len="med"/>
            </a:ln>
            <a:effectLst/>
            <a:scene3d>
              <a:camera prst="isometricTopUp"/>
              <a:lightRig rig="threePt" dir="t"/>
            </a:scene3d>
          </p:spPr>
          <p:txBody>
            <a:bodyPr rtlCol="0" anchor="ctr"/>
            <a:lstStyle/>
            <a:p>
              <a:endParaRPr lang="zh-CN" altLang="en-US">
                <a:solidFill>
                  <a:schemeClr val="tx1">
                    <a:lumMod val="100000"/>
                  </a:schemeClr>
                </a:solidFill>
              </a:endParaRPr>
            </a:p>
          </p:txBody>
        </p:sp>
        <p:sp>
          <p:nvSpPr>
            <p:cNvPr id="124" name="图形 6">
              <a:extLst>
                <a:ext uri="{FF2B5EF4-FFF2-40B4-BE49-F238E27FC236}">
                  <a16:creationId xmlns:a16="http://schemas.microsoft.com/office/drawing/2014/main" id="{A727559D-9AFD-4E9A-8937-1713753C1E04}"/>
                </a:ext>
              </a:extLst>
            </p:cNvPr>
            <p:cNvSpPr/>
            <p:nvPr/>
          </p:nvSpPr>
          <p:spPr>
            <a:xfrm rot="21599999">
              <a:off x="6479617" y="1797546"/>
              <a:ext cx="3320677" cy="3947360"/>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1818"/>
                </a:schemeClr>
              </a:solidFill>
              <a:prstDash val="solid"/>
              <a:miter lim="800000"/>
              <a:headEnd type="none" w="med" len="med"/>
              <a:tailEnd type="none" w="med" len="med"/>
            </a:ln>
            <a:effectLst/>
            <a:scene3d>
              <a:camera prst="isometricTopUp"/>
              <a:lightRig rig="threePt" dir="t"/>
            </a:scene3d>
          </p:spPr>
          <p:txBody>
            <a:bodyPr rtlCol="0" anchor="ctr"/>
            <a:lstStyle/>
            <a:p>
              <a:endParaRPr lang="zh-CN" altLang="en-US">
                <a:solidFill>
                  <a:schemeClr val="tx1">
                    <a:lumMod val="100000"/>
                  </a:schemeClr>
                </a:solidFill>
              </a:endParaRPr>
            </a:p>
          </p:txBody>
        </p:sp>
        <p:sp>
          <p:nvSpPr>
            <p:cNvPr id="125" name="图形 6">
              <a:extLst>
                <a:ext uri="{FF2B5EF4-FFF2-40B4-BE49-F238E27FC236}">
                  <a16:creationId xmlns:a16="http://schemas.microsoft.com/office/drawing/2014/main" id="{2141D249-6D56-4F03-A772-C8F8907FAF18}"/>
                </a:ext>
              </a:extLst>
            </p:cNvPr>
            <p:cNvSpPr/>
            <p:nvPr/>
          </p:nvSpPr>
          <p:spPr>
            <a:xfrm rot="21599999">
              <a:off x="6609723" y="1952206"/>
              <a:ext cx="3060465" cy="3638040"/>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77273"/>
                </a:schemeClr>
              </a:solidFill>
              <a:prstDash val="solid"/>
              <a:miter lim="800000"/>
              <a:headEnd type="none" w="med" len="med"/>
              <a:tailEnd type="none" w="med" len="med"/>
            </a:ln>
            <a:effectLst/>
            <a:scene3d>
              <a:camera prst="isometricTopUp"/>
              <a:lightRig rig="threePt" dir="t"/>
            </a:scene3d>
          </p:spPr>
          <p:txBody>
            <a:bodyPr rtlCol="0" anchor="ctr"/>
            <a:lstStyle/>
            <a:p>
              <a:endParaRPr lang="zh-CN" altLang="en-US">
                <a:solidFill>
                  <a:schemeClr val="tx1">
                    <a:lumMod val="100000"/>
                  </a:schemeClr>
                </a:solidFill>
              </a:endParaRPr>
            </a:p>
          </p:txBody>
        </p:sp>
        <p:sp>
          <p:nvSpPr>
            <p:cNvPr id="126" name="图形 6">
              <a:extLst>
                <a:ext uri="{FF2B5EF4-FFF2-40B4-BE49-F238E27FC236}">
                  <a16:creationId xmlns:a16="http://schemas.microsoft.com/office/drawing/2014/main" id="{B2D7682E-EC9B-4612-BBCA-6E6777EA33FA}"/>
                </a:ext>
              </a:extLst>
            </p:cNvPr>
            <p:cNvSpPr/>
            <p:nvPr/>
          </p:nvSpPr>
          <p:spPr>
            <a:xfrm rot="21599999">
              <a:off x="6739828" y="2106865"/>
              <a:ext cx="2800253" cy="3328721"/>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72727"/>
                </a:schemeClr>
              </a:solidFill>
              <a:prstDash val="solid"/>
              <a:miter lim="800000"/>
              <a:headEnd type="none" w="med" len="med"/>
              <a:tailEnd type="none" w="med" len="med"/>
            </a:ln>
            <a:effectLst/>
            <a:scene3d>
              <a:camera prst="isometricTopUp"/>
              <a:lightRig rig="threePt" dir="t"/>
            </a:scene3d>
          </p:spPr>
          <p:txBody>
            <a:bodyPr rtlCol="0" anchor="ctr"/>
            <a:lstStyle/>
            <a:p>
              <a:endParaRPr lang="zh-CN" altLang="en-US">
                <a:solidFill>
                  <a:schemeClr val="tx1">
                    <a:lumMod val="100000"/>
                  </a:schemeClr>
                </a:solidFill>
              </a:endParaRPr>
            </a:p>
          </p:txBody>
        </p:sp>
        <p:sp>
          <p:nvSpPr>
            <p:cNvPr id="127" name="图形 6">
              <a:extLst>
                <a:ext uri="{FF2B5EF4-FFF2-40B4-BE49-F238E27FC236}">
                  <a16:creationId xmlns:a16="http://schemas.microsoft.com/office/drawing/2014/main" id="{2BDEF493-2DD7-411C-96DB-9C9C9BF12C26}"/>
                </a:ext>
              </a:extLst>
            </p:cNvPr>
            <p:cNvSpPr/>
            <p:nvPr/>
          </p:nvSpPr>
          <p:spPr>
            <a:xfrm rot="21599999">
              <a:off x="6869934" y="2261525"/>
              <a:ext cx="2540041" cy="3019401"/>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68182"/>
                </a:schemeClr>
              </a:solidFill>
              <a:prstDash val="solid"/>
              <a:miter lim="800000"/>
              <a:headEnd type="none" w="med" len="med"/>
              <a:tailEnd type="none" w="med" len="med"/>
            </a:ln>
            <a:effectLst/>
            <a:scene3d>
              <a:camera prst="isometricTopUp"/>
              <a:lightRig rig="threePt" dir="t"/>
            </a:scene3d>
          </p:spPr>
          <p:txBody>
            <a:bodyPr rtlCol="0" anchor="ctr"/>
            <a:lstStyle/>
            <a:p>
              <a:endParaRPr lang="zh-CN" altLang="en-US">
                <a:solidFill>
                  <a:schemeClr val="tx1">
                    <a:lumMod val="100000"/>
                  </a:schemeClr>
                </a:solidFill>
              </a:endParaRPr>
            </a:p>
          </p:txBody>
        </p:sp>
        <p:sp>
          <p:nvSpPr>
            <p:cNvPr id="128" name="图形 6">
              <a:extLst>
                <a:ext uri="{FF2B5EF4-FFF2-40B4-BE49-F238E27FC236}">
                  <a16:creationId xmlns:a16="http://schemas.microsoft.com/office/drawing/2014/main" id="{440D2344-26AF-4C1B-97B5-23943F765282}"/>
                </a:ext>
              </a:extLst>
            </p:cNvPr>
            <p:cNvSpPr/>
            <p:nvPr/>
          </p:nvSpPr>
          <p:spPr>
            <a:xfrm rot="21599999">
              <a:off x="7000040" y="2416185"/>
              <a:ext cx="2279829" cy="2710082"/>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63636"/>
                </a:schemeClr>
              </a:solidFill>
              <a:prstDash val="solid"/>
              <a:miter lim="800000"/>
              <a:headEnd type="none" w="med" len="med"/>
              <a:tailEnd type="none" w="med" len="med"/>
            </a:ln>
            <a:effectLst/>
            <a:scene3d>
              <a:camera prst="isometricTopUp"/>
              <a:lightRig rig="threePt" dir="t"/>
            </a:scene3d>
          </p:spPr>
          <p:txBody>
            <a:bodyPr rtlCol="0" anchor="ctr"/>
            <a:lstStyle/>
            <a:p>
              <a:endParaRPr lang="zh-CN" altLang="en-US">
                <a:solidFill>
                  <a:schemeClr val="tx1">
                    <a:lumMod val="100000"/>
                  </a:schemeClr>
                </a:solidFill>
              </a:endParaRPr>
            </a:p>
          </p:txBody>
        </p:sp>
        <p:sp>
          <p:nvSpPr>
            <p:cNvPr id="129" name="图形 6">
              <a:extLst>
                <a:ext uri="{FF2B5EF4-FFF2-40B4-BE49-F238E27FC236}">
                  <a16:creationId xmlns:a16="http://schemas.microsoft.com/office/drawing/2014/main" id="{715D08D7-8440-4EF6-8C7C-E6119EA8690B}"/>
                </a:ext>
              </a:extLst>
            </p:cNvPr>
            <p:cNvSpPr/>
            <p:nvPr/>
          </p:nvSpPr>
          <p:spPr>
            <a:xfrm rot="21599999">
              <a:off x="7130146" y="2570844"/>
              <a:ext cx="2019618" cy="2400762"/>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59091"/>
                </a:schemeClr>
              </a:solidFill>
              <a:prstDash val="solid"/>
              <a:miter lim="800000"/>
              <a:headEnd type="none" w="med" len="med"/>
              <a:tailEnd type="none" w="med" len="med"/>
            </a:ln>
            <a:effectLst/>
            <a:scene3d>
              <a:camera prst="isometricTopUp"/>
              <a:lightRig rig="threePt" dir="t"/>
            </a:scene3d>
          </p:spPr>
          <p:txBody>
            <a:bodyPr rtlCol="0" anchor="ctr"/>
            <a:lstStyle/>
            <a:p>
              <a:endParaRPr lang="zh-CN" altLang="en-US">
                <a:solidFill>
                  <a:schemeClr val="tx1">
                    <a:lumMod val="100000"/>
                  </a:schemeClr>
                </a:solidFill>
              </a:endParaRPr>
            </a:p>
          </p:txBody>
        </p:sp>
        <p:sp>
          <p:nvSpPr>
            <p:cNvPr id="130" name="图形 6">
              <a:extLst>
                <a:ext uri="{FF2B5EF4-FFF2-40B4-BE49-F238E27FC236}">
                  <a16:creationId xmlns:a16="http://schemas.microsoft.com/office/drawing/2014/main" id="{2C80C246-D34D-474B-8B57-7EBEA064762A}"/>
                </a:ext>
              </a:extLst>
            </p:cNvPr>
            <p:cNvSpPr/>
            <p:nvPr/>
          </p:nvSpPr>
          <p:spPr>
            <a:xfrm rot="21599999">
              <a:off x="7260252" y="2725504"/>
              <a:ext cx="1759406" cy="2091442"/>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54545"/>
                </a:schemeClr>
              </a:solidFill>
              <a:prstDash val="solid"/>
              <a:miter lim="800000"/>
              <a:headEnd type="none" w="med" len="med"/>
              <a:tailEnd type="none" w="med" len="med"/>
            </a:ln>
            <a:effectLst/>
            <a:scene3d>
              <a:camera prst="isometricTopUp"/>
              <a:lightRig rig="threePt" dir="t"/>
            </a:scene3d>
          </p:spPr>
          <p:txBody>
            <a:bodyPr rtlCol="0" anchor="ctr"/>
            <a:lstStyle/>
            <a:p>
              <a:endParaRPr lang="zh-CN" altLang="en-US">
                <a:solidFill>
                  <a:schemeClr val="tx1">
                    <a:lumMod val="100000"/>
                  </a:schemeClr>
                </a:solidFill>
              </a:endParaRPr>
            </a:p>
          </p:txBody>
        </p:sp>
        <p:sp>
          <p:nvSpPr>
            <p:cNvPr id="120" name="图形 6">
              <a:extLst>
                <a:ext uri="{FF2B5EF4-FFF2-40B4-BE49-F238E27FC236}">
                  <a16:creationId xmlns:a16="http://schemas.microsoft.com/office/drawing/2014/main" id="{06E33A7F-9470-4EE2-832C-6FC93265EB7F}"/>
                </a:ext>
              </a:extLst>
            </p:cNvPr>
            <p:cNvSpPr/>
            <p:nvPr/>
          </p:nvSpPr>
          <p:spPr>
            <a:xfrm>
              <a:off x="7390358" y="2880164"/>
              <a:ext cx="1499194" cy="1782123"/>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a:solidFill>
                <a:schemeClr val="bg1">
                  <a:lumMod val="50000"/>
                </a:schemeClr>
              </a:solidFill>
              <a:prstDash val="solid"/>
              <a:miter/>
            </a:ln>
            <a:effectLst/>
            <a:scene3d>
              <a:camera prst="isometricTopUp"/>
              <a:lightRig rig="threePt" dir="t"/>
            </a:scene3d>
          </p:spPr>
          <p:txBody>
            <a:bodyPr rtlCol="0" anchor="ctr"/>
            <a:lstStyle/>
            <a:p>
              <a:endParaRPr lang="zh-CN" altLang="en-US"/>
            </a:p>
          </p:txBody>
        </p:sp>
      </p:grpSp>
      <p:grpSp>
        <p:nvGrpSpPr>
          <p:cNvPr id="7" name="组合 6">
            <a:extLst>
              <a:ext uri="{FF2B5EF4-FFF2-40B4-BE49-F238E27FC236}">
                <a16:creationId xmlns:a16="http://schemas.microsoft.com/office/drawing/2014/main" id="{8137B17E-A709-4578-9475-090C333C4AE4}"/>
              </a:ext>
            </a:extLst>
          </p:cNvPr>
          <p:cNvGrpSpPr/>
          <p:nvPr/>
        </p:nvGrpSpPr>
        <p:grpSpPr>
          <a:xfrm rot="20700000">
            <a:off x="3957220" y="170660"/>
            <a:ext cx="4856765" cy="5773344"/>
            <a:chOff x="3957220" y="170660"/>
            <a:chExt cx="4856765" cy="5773344"/>
          </a:xfrm>
        </p:grpSpPr>
        <p:sp>
          <p:nvSpPr>
            <p:cNvPr id="18" name="图形 6">
              <a:extLst>
                <a:ext uri="{FF2B5EF4-FFF2-40B4-BE49-F238E27FC236}">
                  <a16:creationId xmlns:a16="http://schemas.microsoft.com/office/drawing/2014/main" id="{25C7980A-EF78-4BB9-BDA4-1DD76C792B76}"/>
                </a:ext>
              </a:extLst>
            </p:cNvPr>
            <p:cNvSpPr/>
            <p:nvPr/>
          </p:nvSpPr>
          <p:spPr>
            <a:xfrm rot="19725250">
              <a:off x="5881682" y="2451732"/>
              <a:ext cx="1007842" cy="119804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a:solidFill>
                <a:schemeClr val="bg1">
                  <a:lumMod val="75000"/>
                </a:schemeClr>
              </a:solidFill>
              <a:prstDash val="solid"/>
              <a:miter/>
            </a:ln>
            <a:effectLst/>
          </p:spPr>
          <p:txBody>
            <a:bodyPr rtlCol="0" anchor="ctr"/>
            <a:lstStyle/>
            <a:p>
              <a:endParaRPr lang="zh-CN" altLang="en-US"/>
            </a:p>
          </p:txBody>
        </p:sp>
        <p:sp>
          <p:nvSpPr>
            <p:cNvPr id="116" name="图形 6">
              <a:extLst>
                <a:ext uri="{FF2B5EF4-FFF2-40B4-BE49-F238E27FC236}">
                  <a16:creationId xmlns:a16="http://schemas.microsoft.com/office/drawing/2014/main" id="{EB0565C2-F00E-41D2-8E6E-6032E9C64611}"/>
                </a:ext>
              </a:extLst>
            </p:cNvPr>
            <p:cNvSpPr/>
            <p:nvPr/>
          </p:nvSpPr>
          <p:spPr>
            <a:xfrm rot="19725251">
              <a:off x="5753384" y="2299661"/>
              <a:ext cx="1264437" cy="150306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76563"/>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117" name="图形 6">
              <a:extLst>
                <a:ext uri="{FF2B5EF4-FFF2-40B4-BE49-F238E27FC236}">
                  <a16:creationId xmlns:a16="http://schemas.microsoft.com/office/drawing/2014/main" id="{FCFC5876-C5D7-4371-AA7E-1D67691E3962}"/>
                </a:ext>
              </a:extLst>
            </p:cNvPr>
            <p:cNvSpPr/>
            <p:nvPr/>
          </p:nvSpPr>
          <p:spPr>
            <a:xfrm rot="19725251">
              <a:off x="5625087" y="2147589"/>
              <a:ext cx="1521032" cy="180808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78125"/>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118" name="图形 6">
              <a:extLst>
                <a:ext uri="{FF2B5EF4-FFF2-40B4-BE49-F238E27FC236}">
                  <a16:creationId xmlns:a16="http://schemas.microsoft.com/office/drawing/2014/main" id="{A590F0C1-FEDA-490B-AC7C-00D413BEAEF1}"/>
                </a:ext>
              </a:extLst>
            </p:cNvPr>
            <p:cNvSpPr/>
            <p:nvPr/>
          </p:nvSpPr>
          <p:spPr>
            <a:xfrm rot="19725251">
              <a:off x="5496790" y="1995518"/>
              <a:ext cx="1777627" cy="211310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79688"/>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119" name="图形 6">
              <a:extLst>
                <a:ext uri="{FF2B5EF4-FFF2-40B4-BE49-F238E27FC236}">
                  <a16:creationId xmlns:a16="http://schemas.microsoft.com/office/drawing/2014/main" id="{434099D6-78D2-40AC-923C-95B7531DE94D}"/>
                </a:ext>
              </a:extLst>
            </p:cNvPr>
            <p:cNvSpPr/>
            <p:nvPr/>
          </p:nvSpPr>
          <p:spPr>
            <a:xfrm rot="19725251">
              <a:off x="5368492" y="1843446"/>
              <a:ext cx="2034222" cy="241812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125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131" name="图形 6">
              <a:extLst>
                <a:ext uri="{FF2B5EF4-FFF2-40B4-BE49-F238E27FC236}">
                  <a16:creationId xmlns:a16="http://schemas.microsoft.com/office/drawing/2014/main" id="{F30D0E34-8146-4052-A6A9-B17C19E2A417}"/>
                </a:ext>
              </a:extLst>
            </p:cNvPr>
            <p:cNvSpPr/>
            <p:nvPr/>
          </p:nvSpPr>
          <p:spPr>
            <a:xfrm rot="19725251">
              <a:off x="5240194" y="1691375"/>
              <a:ext cx="2290816" cy="272314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2813"/>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132" name="图形 6">
              <a:extLst>
                <a:ext uri="{FF2B5EF4-FFF2-40B4-BE49-F238E27FC236}">
                  <a16:creationId xmlns:a16="http://schemas.microsoft.com/office/drawing/2014/main" id="{6E4AB277-FB3A-44F6-9FEB-F0E84FB5E1EA}"/>
                </a:ext>
              </a:extLst>
            </p:cNvPr>
            <p:cNvSpPr/>
            <p:nvPr/>
          </p:nvSpPr>
          <p:spPr>
            <a:xfrm rot="19725251">
              <a:off x="5111897" y="1539303"/>
              <a:ext cx="2547411" cy="302816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4375"/>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133" name="图形 6">
              <a:extLst>
                <a:ext uri="{FF2B5EF4-FFF2-40B4-BE49-F238E27FC236}">
                  <a16:creationId xmlns:a16="http://schemas.microsoft.com/office/drawing/2014/main" id="{682F7EB2-3BA6-4D3B-B8C4-0E4479B5CD97}"/>
                </a:ext>
              </a:extLst>
            </p:cNvPr>
            <p:cNvSpPr/>
            <p:nvPr/>
          </p:nvSpPr>
          <p:spPr>
            <a:xfrm rot="19725251">
              <a:off x="4983600" y="1387232"/>
              <a:ext cx="2804006" cy="333318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5938"/>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134" name="图形 6">
              <a:extLst>
                <a:ext uri="{FF2B5EF4-FFF2-40B4-BE49-F238E27FC236}">
                  <a16:creationId xmlns:a16="http://schemas.microsoft.com/office/drawing/2014/main" id="{D5A09249-D904-46D7-A1B1-9D6CC67C99DE}"/>
                </a:ext>
              </a:extLst>
            </p:cNvPr>
            <p:cNvSpPr/>
            <p:nvPr/>
          </p:nvSpPr>
          <p:spPr>
            <a:xfrm rot="19725251">
              <a:off x="4855302" y="1235160"/>
              <a:ext cx="3060601" cy="363820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750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135" name="图形 6">
              <a:extLst>
                <a:ext uri="{FF2B5EF4-FFF2-40B4-BE49-F238E27FC236}">
                  <a16:creationId xmlns:a16="http://schemas.microsoft.com/office/drawing/2014/main" id="{9D2FB88F-D8E4-4676-B689-A23DB7F5CC79}"/>
                </a:ext>
              </a:extLst>
            </p:cNvPr>
            <p:cNvSpPr/>
            <p:nvPr/>
          </p:nvSpPr>
          <p:spPr>
            <a:xfrm rot="19725251">
              <a:off x="4727004" y="1083089"/>
              <a:ext cx="3317196" cy="394322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9063"/>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136" name="图形 6">
              <a:extLst>
                <a:ext uri="{FF2B5EF4-FFF2-40B4-BE49-F238E27FC236}">
                  <a16:creationId xmlns:a16="http://schemas.microsoft.com/office/drawing/2014/main" id="{108878A0-76A3-4134-8B17-DC62EB955C59}"/>
                </a:ext>
              </a:extLst>
            </p:cNvPr>
            <p:cNvSpPr/>
            <p:nvPr/>
          </p:nvSpPr>
          <p:spPr>
            <a:xfrm rot="19725251">
              <a:off x="4598707" y="931018"/>
              <a:ext cx="3573791" cy="424824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0625"/>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137" name="图形 6">
              <a:extLst>
                <a:ext uri="{FF2B5EF4-FFF2-40B4-BE49-F238E27FC236}">
                  <a16:creationId xmlns:a16="http://schemas.microsoft.com/office/drawing/2014/main" id="{22F8BF7F-7A79-4F47-827C-6FA484D4E3C9}"/>
                </a:ext>
              </a:extLst>
            </p:cNvPr>
            <p:cNvSpPr/>
            <p:nvPr/>
          </p:nvSpPr>
          <p:spPr>
            <a:xfrm rot="19725251">
              <a:off x="4470410" y="778946"/>
              <a:ext cx="3830386" cy="455326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2188"/>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138" name="图形 6">
              <a:extLst>
                <a:ext uri="{FF2B5EF4-FFF2-40B4-BE49-F238E27FC236}">
                  <a16:creationId xmlns:a16="http://schemas.microsoft.com/office/drawing/2014/main" id="{26F8453B-B908-4B75-B41B-2D18E67A1735}"/>
                </a:ext>
              </a:extLst>
            </p:cNvPr>
            <p:cNvSpPr/>
            <p:nvPr/>
          </p:nvSpPr>
          <p:spPr>
            <a:xfrm rot="19725251">
              <a:off x="4342112" y="626875"/>
              <a:ext cx="4086980" cy="485828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375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139" name="图形 6">
              <a:extLst>
                <a:ext uri="{FF2B5EF4-FFF2-40B4-BE49-F238E27FC236}">
                  <a16:creationId xmlns:a16="http://schemas.microsoft.com/office/drawing/2014/main" id="{9FFE8147-CEC5-4477-AB56-C69261A44B29}"/>
                </a:ext>
              </a:extLst>
            </p:cNvPr>
            <p:cNvSpPr/>
            <p:nvPr/>
          </p:nvSpPr>
          <p:spPr>
            <a:xfrm rot="19725251">
              <a:off x="4213814" y="474803"/>
              <a:ext cx="4343575" cy="516330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5313"/>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140" name="图形 6">
              <a:extLst>
                <a:ext uri="{FF2B5EF4-FFF2-40B4-BE49-F238E27FC236}">
                  <a16:creationId xmlns:a16="http://schemas.microsoft.com/office/drawing/2014/main" id="{45B10C39-BF40-414B-BAA7-A85CA7F42E7B}"/>
                </a:ext>
              </a:extLst>
            </p:cNvPr>
            <p:cNvSpPr/>
            <p:nvPr/>
          </p:nvSpPr>
          <p:spPr>
            <a:xfrm rot="19725251">
              <a:off x="4085517" y="322732"/>
              <a:ext cx="4600170" cy="546832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6875"/>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141" name="图形 6">
              <a:extLst>
                <a:ext uri="{FF2B5EF4-FFF2-40B4-BE49-F238E27FC236}">
                  <a16:creationId xmlns:a16="http://schemas.microsoft.com/office/drawing/2014/main" id="{F982ACA1-9F5F-4D93-B0F4-54DCE24ACD00}"/>
                </a:ext>
              </a:extLst>
            </p:cNvPr>
            <p:cNvSpPr/>
            <p:nvPr/>
          </p:nvSpPr>
          <p:spPr>
            <a:xfrm rot="19725251">
              <a:off x="3957220" y="170660"/>
              <a:ext cx="4856765" cy="577334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8438"/>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grpSp>
      <p:sp>
        <p:nvSpPr>
          <p:cNvPr id="21" name="图形 6">
            <a:extLst>
              <a:ext uri="{FF2B5EF4-FFF2-40B4-BE49-F238E27FC236}">
                <a16:creationId xmlns:a16="http://schemas.microsoft.com/office/drawing/2014/main" id="{ACB39456-B5D8-4EC6-8190-60747E923537}"/>
              </a:ext>
            </a:extLst>
          </p:cNvPr>
          <p:cNvSpPr/>
          <p:nvPr/>
        </p:nvSpPr>
        <p:spPr>
          <a:xfrm rot="19725250">
            <a:off x="3828922" y="18589"/>
            <a:ext cx="5113360" cy="607836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4047" cap="flat">
            <a:solidFill>
              <a:schemeClr val="bg1"/>
            </a:solidFill>
            <a:prstDash val="solid"/>
            <a:miter/>
          </a:ln>
          <a:effectLst/>
        </p:spPr>
        <p:txBody>
          <a:bodyPr rtlCol="0" anchor="ctr"/>
          <a:lstStyle/>
          <a:p>
            <a:endParaRPr lang="zh-CN" altLang="en-US"/>
          </a:p>
        </p:txBody>
      </p:sp>
      <p:sp>
        <p:nvSpPr>
          <p:cNvPr id="3" name="矩形 2">
            <a:extLst>
              <a:ext uri="{FF2B5EF4-FFF2-40B4-BE49-F238E27FC236}">
                <a16:creationId xmlns:a16="http://schemas.microsoft.com/office/drawing/2014/main" id="{370BD464-19C4-4154-A199-C9C7B8331C9A}"/>
              </a:ext>
            </a:extLst>
          </p:cNvPr>
          <p:cNvSpPr/>
          <p:nvPr/>
        </p:nvSpPr>
        <p:spPr>
          <a:xfrm>
            <a:off x="1181327" y="4899877"/>
            <a:ext cx="2666326" cy="1477328"/>
          </a:xfrm>
          <a:prstGeom prst="rect">
            <a:avLst/>
          </a:prstGeom>
        </p:spPr>
        <p:txBody>
          <a:bodyPr wrap="square">
            <a:spAutoFit/>
          </a:bodyPr>
          <a:lstStyle/>
          <a:p>
            <a:r>
              <a:rPr lang="en-US" altLang="zh-CN" dirty="0"/>
              <a:t>Mehdi </a:t>
            </a:r>
            <a:r>
              <a:rPr lang="en-US" altLang="zh-CN" dirty="0" err="1"/>
              <a:t>Hashemzadeh</a:t>
            </a:r>
            <a:r>
              <a:rPr lang="en-US" altLang="zh-CN" dirty="0"/>
              <a:t> </a:t>
            </a:r>
          </a:p>
          <a:p>
            <a:r>
              <a:rPr lang="zh-CN" altLang="en-US" dirty="0"/>
              <a:t>提出了通过探针进行标记，对每个节点进行进行检测，通过层层条件来找出死锁。</a:t>
            </a:r>
          </a:p>
        </p:txBody>
      </p:sp>
      <p:sp>
        <p:nvSpPr>
          <p:cNvPr id="142" name="文本框 141">
            <a:extLst>
              <a:ext uri="{FF2B5EF4-FFF2-40B4-BE49-F238E27FC236}">
                <a16:creationId xmlns:a16="http://schemas.microsoft.com/office/drawing/2014/main" id="{5AECD2E9-EE9B-4134-9D7C-D50E4D73733D}"/>
              </a:ext>
            </a:extLst>
          </p:cNvPr>
          <p:cNvSpPr txBox="1"/>
          <p:nvPr/>
        </p:nvSpPr>
        <p:spPr>
          <a:xfrm>
            <a:off x="5859184" y="2886367"/>
            <a:ext cx="1151277" cy="461665"/>
          </a:xfrm>
          <a:prstGeom prst="rect">
            <a:avLst/>
          </a:prstGeom>
          <a:noFill/>
        </p:spPr>
        <p:txBody>
          <a:bodyPr wrap="square" rtlCol="0">
            <a:spAutoFit/>
          </a:bodyPr>
          <a:lstStyle/>
          <a:p>
            <a:r>
              <a:rPr lang="en-US" altLang="zh-CN" sz="2400" b="1" dirty="0">
                <a:effectLst>
                  <a:outerShdw sx="102000" sy="102000" algn="ctr" rotWithShape="0">
                    <a:prstClr val="black">
                      <a:alpha val="24000"/>
                    </a:prstClr>
                  </a:outerShdw>
                </a:effectLst>
                <a:latin typeface="微软雅黑 Light" panose="020B0502040204020203" pitchFamily="34" charset="-122"/>
                <a:ea typeface="微软雅黑 Light" panose="020B0502040204020203" pitchFamily="34" charset="-122"/>
              </a:rPr>
              <a:t>PART 2</a:t>
            </a:r>
            <a:endParaRPr lang="zh-CN" altLang="en-US" sz="2400" b="1" dirty="0">
              <a:effectLst>
                <a:outerShdw sx="102000" sy="102000" algn="ctr" rotWithShape="0">
                  <a:prstClr val="black">
                    <a:alpha val="24000"/>
                  </a:prstClr>
                </a:outerShdw>
              </a:effectLst>
              <a:latin typeface="微软雅黑 Light" panose="020B0502040204020203" pitchFamily="34" charset="-122"/>
              <a:ea typeface="微软雅黑 Light" panose="020B0502040204020203" pitchFamily="34" charset="-122"/>
            </a:endParaRPr>
          </a:p>
        </p:txBody>
      </p:sp>
      <p:sp>
        <p:nvSpPr>
          <p:cNvPr id="143" name="矩形 142">
            <a:extLst>
              <a:ext uri="{FF2B5EF4-FFF2-40B4-BE49-F238E27FC236}">
                <a16:creationId xmlns:a16="http://schemas.microsoft.com/office/drawing/2014/main" id="{562FC5CD-4A20-43E9-94F8-0B9479C47BFD}"/>
              </a:ext>
            </a:extLst>
          </p:cNvPr>
          <p:cNvSpPr/>
          <p:nvPr/>
        </p:nvSpPr>
        <p:spPr>
          <a:xfrm>
            <a:off x="5192465" y="3587574"/>
            <a:ext cx="2903320" cy="1754326"/>
          </a:xfrm>
          <a:prstGeom prst="rect">
            <a:avLst/>
          </a:prstGeom>
        </p:spPr>
        <p:txBody>
          <a:bodyPr wrap="square">
            <a:spAutoFit/>
          </a:bodyPr>
          <a:lstStyle/>
          <a:p>
            <a:r>
              <a:rPr lang="en-US" altLang="zh-CN" dirty="0"/>
              <a:t>David A. Cape</a:t>
            </a:r>
            <a:r>
              <a:rPr lang="zh-CN" altLang="en-US" dirty="0"/>
              <a:t>提出了一种运用包含拓扑概念的几何学知识将状态空间分成几个部分，并通过对状态空间的减少进行研究，从而对死锁问题进行解决。</a:t>
            </a:r>
          </a:p>
        </p:txBody>
      </p:sp>
      <p:grpSp>
        <p:nvGrpSpPr>
          <p:cNvPr id="5" name="组合 4">
            <a:extLst>
              <a:ext uri="{FF2B5EF4-FFF2-40B4-BE49-F238E27FC236}">
                <a16:creationId xmlns:a16="http://schemas.microsoft.com/office/drawing/2014/main" id="{5317D329-31C4-44F5-A53A-F29F3543D00E}"/>
              </a:ext>
            </a:extLst>
          </p:cNvPr>
          <p:cNvGrpSpPr/>
          <p:nvPr/>
        </p:nvGrpSpPr>
        <p:grpSpPr>
          <a:xfrm rot="900000">
            <a:off x="7533601" y="-1465853"/>
            <a:ext cx="5343738" cy="6278430"/>
            <a:chOff x="8550165" y="-1055973"/>
            <a:chExt cx="3707014" cy="4355422"/>
          </a:xfrm>
        </p:grpSpPr>
        <p:sp>
          <p:nvSpPr>
            <p:cNvPr id="38" name="图形 1">
              <a:extLst>
                <a:ext uri="{FF2B5EF4-FFF2-40B4-BE49-F238E27FC236}">
                  <a16:creationId xmlns:a16="http://schemas.microsoft.com/office/drawing/2014/main" id="{AA26E7AA-B7A4-431C-BDA2-4007DB075879}"/>
                </a:ext>
              </a:extLst>
            </p:cNvPr>
            <p:cNvSpPr/>
            <p:nvPr/>
          </p:nvSpPr>
          <p:spPr>
            <a:xfrm rot="1387572">
              <a:off x="8550165" y="-1055973"/>
              <a:ext cx="3707014" cy="435542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chemeClr val="bg1">
                  <a:alpha val="0"/>
                </a:schemeClr>
              </a:solidFill>
              <a:prstDash val="solid"/>
              <a:miter/>
            </a:ln>
            <a:effectLst/>
          </p:spPr>
          <p:txBody>
            <a:bodyPr rtlCol="0" anchor="ctr"/>
            <a:lstStyle/>
            <a:p>
              <a:endParaRPr lang="zh-CN" altLang="en-US"/>
            </a:p>
          </p:txBody>
        </p:sp>
        <p:sp>
          <p:nvSpPr>
            <p:cNvPr id="40" name="图形 1">
              <a:extLst>
                <a:ext uri="{FF2B5EF4-FFF2-40B4-BE49-F238E27FC236}">
                  <a16:creationId xmlns:a16="http://schemas.microsoft.com/office/drawing/2014/main" id="{DE533B4F-226E-4C74-9F21-A5414AB7C168}"/>
                </a:ext>
              </a:extLst>
            </p:cNvPr>
            <p:cNvSpPr/>
            <p:nvPr/>
          </p:nvSpPr>
          <p:spPr>
            <a:xfrm rot="1387572">
              <a:off x="8642083" y="-947977"/>
              <a:ext cx="3523177" cy="413943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cmpd="sng" algn="ctr">
              <a:solidFill>
                <a:schemeClr val="bg1">
                  <a:lumMod val="98438"/>
                  <a:alpha val="625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41" name="图形 1">
              <a:extLst>
                <a:ext uri="{FF2B5EF4-FFF2-40B4-BE49-F238E27FC236}">
                  <a16:creationId xmlns:a16="http://schemas.microsoft.com/office/drawing/2014/main" id="{7C445059-F770-40B8-82C3-3B2FE7395068}"/>
                </a:ext>
              </a:extLst>
            </p:cNvPr>
            <p:cNvSpPr/>
            <p:nvPr/>
          </p:nvSpPr>
          <p:spPr>
            <a:xfrm rot="1387572">
              <a:off x="8734002" y="-839981"/>
              <a:ext cx="3339340" cy="3923437"/>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cmpd="sng" algn="ctr">
              <a:solidFill>
                <a:schemeClr val="bg1">
                  <a:lumMod val="96875"/>
                  <a:alpha val="1250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42" name="图形 1">
              <a:extLst>
                <a:ext uri="{FF2B5EF4-FFF2-40B4-BE49-F238E27FC236}">
                  <a16:creationId xmlns:a16="http://schemas.microsoft.com/office/drawing/2014/main" id="{F2D147BD-18F1-4530-857F-A52DC9AA5C48}"/>
                </a:ext>
              </a:extLst>
            </p:cNvPr>
            <p:cNvSpPr/>
            <p:nvPr/>
          </p:nvSpPr>
          <p:spPr>
            <a:xfrm rot="1387572">
              <a:off x="8825920" y="-731984"/>
              <a:ext cx="3155503" cy="3707445"/>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cmpd="sng" algn="ctr">
              <a:solidFill>
                <a:schemeClr val="bg1">
                  <a:lumMod val="95313"/>
                  <a:alpha val="1875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43" name="图形 1">
              <a:extLst>
                <a:ext uri="{FF2B5EF4-FFF2-40B4-BE49-F238E27FC236}">
                  <a16:creationId xmlns:a16="http://schemas.microsoft.com/office/drawing/2014/main" id="{3954C118-70A0-4FFF-AC45-C25E5EF9D6F1}"/>
                </a:ext>
              </a:extLst>
            </p:cNvPr>
            <p:cNvSpPr/>
            <p:nvPr/>
          </p:nvSpPr>
          <p:spPr>
            <a:xfrm rot="1387572">
              <a:off x="8917839" y="-623988"/>
              <a:ext cx="2971666" cy="349145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cmpd="sng" algn="ctr">
              <a:solidFill>
                <a:schemeClr val="bg1">
                  <a:lumMod val="93750"/>
                  <a:alpha val="2500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44" name="图形 1">
              <a:extLst>
                <a:ext uri="{FF2B5EF4-FFF2-40B4-BE49-F238E27FC236}">
                  <a16:creationId xmlns:a16="http://schemas.microsoft.com/office/drawing/2014/main" id="{2E2628A2-D75D-4786-91F0-95BA23A6E441}"/>
                </a:ext>
              </a:extLst>
            </p:cNvPr>
            <p:cNvSpPr/>
            <p:nvPr/>
          </p:nvSpPr>
          <p:spPr>
            <a:xfrm rot="1387572">
              <a:off x="9009757" y="-515992"/>
              <a:ext cx="2787830" cy="327546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cmpd="sng" algn="ctr">
              <a:solidFill>
                <a:schemeClr val="bg1">
                  <a:lumMod val="92188"/>
                  <a:alpha val="3125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45" name="图形 1">
              <a:extLst>
                <a:ext uri="{FF2B5EF4-FFF2-40B4-BE49-F238E27FC236}">
                  <a16:creationId xmlns:a16="http://schemas.microsoft.com/office/drawing/2014/main" id="{6690A9DF-AA56-4169-9F02-2206F059D07D}"/>
                </a:ext>
              </a:extLst>
            </p:cNvPr>
            <p:cNvSpPr/>
            <p:nvPr/>
          </p:nvSpPr>
          <p:spPr>
            <a:xfrm rot="1387572">
              <a:off x="9101675" y="-407996"/>
              <a:ext cx="2603993" cy="3059467"/>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cmpd="sng" algn="ctr">
              <a:solidFill>
                <a:schemeClr val="bg1">
                  <a:lumMod val="90625"/>
                  <a:alpha val="3750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46" name="图形 1">
              <a:extLst>
                <a:ext uri="{FF2B5EF4-FFF2-40B4-BE49-F238E27FC236}">
                  <a16:creationId xmlns:a16="http://schemas.microsoft.com/office/drawing/2014/main" id="{980AA62B-D4FB-42CB-984D-D2F4A6287BF9}"/>
                </a:ext>
              </a:extLst>
            </p:cNvPr>
            <p:cNvSpPr/>
            <p:nvPr/>
          </p:nvSpPr>
          <p:spPr>
            <a:xfrm rot="1387572">
              <a:off x="9193594" y="-299999"/>
              <a:ext cx="2420156" cy="284347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cmpd="sng" algn="ctr">
              <a:solidFill>
                <a:schemeClr val="bg1">
                  <a:lumMod val="89063"/>
                  <a:alpha val="4375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47" name="图形 1">
              <a:extLst>
                <a:ext uri="{FF2B5EF4-FFF2-40B4-BE49-F238E27FC236}">
                  <a16:creationId xmlns:a16="http://schemas.microsoft.com/office/drawing/2014/main" id="{EACAC8EE-B4CE-4352-91B0-4552E531E835}"/>
                </a:ext>
              </a:extLst>
            </p:cNvPr>
            <p:cNvSpPr/>
            <p:nvPr/>
          </p:nvSpPr>
          <p:spPr>
            <a:xfrm rot="1387572">
              <a:off x="9285512" y="-192003"/>
              <a:ext cx="2236319" cy="262748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cmpd="sng" algn="ctr">
              <a:solidFill>
                <a:schemeClr val="bg1">
                  <a:lumMod val="87500"/>
                  <a:alpha val="5000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48" name="图形 1">
              <a:extLst>
                <a:ext uri="{FF2B5EF4-FFF2-40B4-BE49-F238E27FC236}">
                  <a16:creationId xmlns:a16="http://schemas.microsoft.com/office/drawing/2014/main" id="{A266EF01-B41D-4814-B693-CFDDB93A9831}"/>
                </a:ext>
              </a:extLst>
            </p:cNvPr>
            <p:cNvSpPr/>
            <p:nvPr/>
          </p:nvSpPr>
          <p:spPr>
            <a:xfrm rot="1387572">
              <a:off x="9377431" y="-84007"/>
              <a:ext cx="2052482" cy="24114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cmpd="sng" algn="ctr">
              <a:solidFill>
                <a:schemeClr val="bg1">
                  <a:lumMod val="85938"/>
                  <a:alpha val="5625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49" name="图形 1">
              <a:extLst>
                <a:ext uri="{FF2B5EF4-FFF2-40B4-BE49-F238E27FC236}">
                  <a16:creationId xmlns:a16="http://schemas.microsoft.com/office/drawing/2014/main" id="{45F1E5ED-1660-4817-846A-14A0D8CBB17A}"/>
                </a:ext>
              </a:extLst>
            </p:cNvPr>
            <p:cNvSpPr/>
            <p:nvPr/>
          </p:nvSpPr>
          <p:spPr>
            <a:xfrm rot="1387572">
              <a:off x="9469349" y="23989"/>
              <a:ext cx="1868645" cy="2195497"/>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cmpd="sng" algn="ctr">
              <a:solidFill>
                <a:schemeClr val="bg1">
                  <a:lumMod val="84375"/>
                  <a:alpha val="6250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50" name="图形 1">
              <a:extLst>
                <a:ext uri="{FF2B5EF4-FFF2-40B4-BE49-F238E27FC236}">
                  <a16:creationId xmlns:a16="http://schemas.microsoft.com/office/drawing/2014/main" id="{27486AF1-0949-421F-B6F6-B31AB0C08A1C}"/>
                </a:ext>
              </a:extLst>
            </p:cNvPr>
            <p:cNvSpPr/>
            <p:nvPr/>
          </p:nvSpPr>
          <p:spPr>
            <a:xfrm rot="1387572">
              <a:off x="9561268" y="131986"/>
              <a:ext cx="1684808" cy="1979505"/>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cmpd="sng" algn="ctr">
              <a:solidFill>
                <a:schemeClr val="bg1">
                  <a:lumMod val="82813"/>
                  <a:alpha val="6875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51" name="图形 1">
              <a:extLst>
                <a:ext uri="{FF2B5EF4-FFF2-40B4-BE49-F238E27FC236}">
                  <a16:creationId xmlns:a16="http://schemas.microsoft.com/office/drawing/2014/main" id="{EFCA812A-C79D-442B-A700-33746EDD7606}"/>
                </a:ext>
              </a:extLst>
            </p:cNvPr>
            <p:cNvSpPr/>
            <p:nvPr/>
          </p:nvSpPr>
          <p:spPr>
            <a:xfrm rot="1387572">
              <a:off x="9653186" y="239982"/>
              <a:ext cx="1500972" cy="176351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cmpd="sng" algn="ctr">
              <a:solidFill>
                <a:schemeClr val="bg1">
                  <a:lumMod val="81250"/>
                  <a:alpha val="7500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52" name="图形 1">
              <a:extLst>
                <a:ext uri="{FF2B5EF4-FFF2-40B4-BE49-F238E27FC236}">
                  <a16:creationId xmlns:a16="http://schemas.microsoft.com/office/drawing/2014/main" id="{E1EEA50D-E917-409E-921D-8320C276F4D0}"/>
                </a:ext>
              </a:extLst>
            </p:cNvPr>
            <p:cNvSpPr/>
            <p:nvPr/>
          </p:nvSpPr>
          <p:spPr>
            <a:xfrm rot="1387572">
              <a:off x="9745104" y="347978"/>
              <a:ext cx="1317135" cy="1547519"/>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cmpd="sng" algn="ctr">
              <a:solidFill>
                <a:schemeClr val="bg1">
                  <a:lumMod val="79688"/>
                  <a:alpha val="8125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53" name="图形 1">
              <a:extLst>
                <a:ext uri="{FF2B5EF4-FFF2-40B4-BE49-F238E27FC236}">
                  <a16:creationId xmlns:a16="http://schemas.microsoft.com/office/drawing/2014/main" id="{E8A5A064-1732-44D5-921A-98C98B6ECF00}"/>
                </a:ext>
              </a:extLst>
            </p:cNvPr>
            <p:cNvSpPr/>
            <p:nvPr/>
          </p:nvSpPr>
          <p:spPr>
            <a:xfrm rot="1387572">
              <a:off x="9837023" y="455974"/>
              <a:ext cx="1133298" cy="1331527"/>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cmpd="sng" algn="ctr">
              <a:solidFill>
                <a:schemeClr val="bg1">
                  <a:lumMod val="78125"/>
                  <a:alpha val="8750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54" name="图形 1">
              <a:extLst>
                <a:ext uri="{FF2B5EF4-FFF2-40B4-BE49-F238E27FC236}">
                  <a16:creationId xmlns:a16="http://schemas.microsoft.com/office/drawing/2014/main" id="{F25BD8C5-3385-4F0A-BBEF-EE21762F2FC3}"/>
                </a:ext>
              </a:extLst>
            </p:cNvPr>
            <p:cNvSpPr/>
            <p:nvPr/>
          </p:nvSpPr>
          <p:spPr>
            <a:xfrm rot="1387572">
              <a:off x="9928941" y="563971"/>
              <a:ext cx="949461" cy="1115535"/>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cmpd="sng" algn="ctr">
              <a:solidFill>
                <a:schemeClr val="bg1">
                  <a:lumMod val="76563"/>
                  <a:alpha val="9375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39" name="图形 1">
              <a:extLst>
                <a:ext uri="{FF2B5EF4-FFF2-40B4-BE49-F238E27FC236}">
                  <a16:creationId xmlns:a16="http://schemas.microsoft.com/office/drawing/2014/main" id="{0C626412-981F-4E3F-B9C8-F10521E22F1C}"/>
                </a:ext>
              </a:extLst>
            </p:cNvPr>
            <p:cNvSpPr/>
            <p:nvPr/>
          </p:nvSpPr>
          <p:spPr>
            <a:xfrm rot="1387572">
              <a:off x="10020860" y="671967"/>
              <a:ext cx="765624" cy="89954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chemeClr val="bg1">
                  <a:lumMod val="75000"/>
                </a:schemeClr>
              </a:solidFill>
              <a:prstDash val="solid"/>
              <a:miter/>
            </a:ln>
            <a:effectLst/>
          </p:spPr>
          <p:txBody>
            <a:bodyPr rtlCol="0" anchor="ctr"/>
            <a:lstStyle/>
            <a:p>
              <a:endParaRPr lang="zh-CN" altLang="en-US"/>
            </a:p>
          </p:txBody>
        </p:sp>
      </p:grpSp>
      <p:sp>
        <p:nvSpPr>
          <p:cNvPr id="56" name="文本框 55">
            <a:extLst>
              <a:ext uri="{FF2B5EF4-FFF2-40B4-BE49-F238E27FC236}">
                <a16:creationId xmlns:a16="http://schemas.microsoft.com/office/drawing/2014/main" id="{BE2106F7-511D-4F67-82C8-0AB10767F5BC}"/>
              </a:ext>
            </a:extLst>
          </p:cNvPr>
          <p:cNvSpPr txBox="1"/>
          <p:nvPr/>
        </p:nvSpPr>
        <p:spPr>
          <a:xfrm>
            <a:off x="9622792" y="1472319"/>
            <a:ext cx="1151277" cy="461665"/>
          </a:xfrm>
          <a:prstGeom prst="rect">
            <a:avLst/>
          </a:prstGeom>
          <a:noFill/>
        </p:spPr>
        <p:txBody>
          <a:bodyPr wrap="square" rtlCol="0">
            <a:spAutoFit/>
          </a:bodyPr>
          <a:lstStyle/>
          <a:p>
            <a:r>
              <a:rPr lang="en-US" altLang="zh-CN" sz="2400" b="1" dirty="0">
                <a:effectLst>
                  <a:outerShdw sx="102000" sy="102000" algn="ctr" rotWithShape="0">
                    <a:prstClr val="black">
                      <a:alpha val="24000"/>
                    </a:prstClr>
                  </a:outerShdw>
                </a:effectLst>
                <a:latin typeface="微软雅黑 Light" panose="020B0502040204020203" pitchFamily="34" charset="-122"/>
                <a:ea typeface="微软雅黑 Light" panose="020B0502040204020203" pitchFamily="34" charset="-122"/>
              </a:rPr>
              <a:t>PART 3</a:t>
            </a:r>
            <a:endParaRPr lang="zh-CN" altLang="en-US" sz="2400" b="1" dirty="0">
              <a:effectLst>
                <a:outerShdw sx="102000" sy="102000" algn="ctr" rotWithShape="0">
                  <a:prstClr val="black">
                    <a:alpha val="24000"/>
                  </a:prstClr>
                </a:outerShdw>
              </a:effectLst>
              <a:latin typeface="微软雅黑 Light" panose="020B0502040204020203" pitchFamily="34" charset="-122"/>
              <a:ea typeface="微软雅黑 Light" panose="020B0502040204020203" pitchFamily="34" charset="-122"/>
            </a:endParaRPr>
          </a:p>
        </p:txBody>
      </p:sp>
      <p:sp>
        <p:nvSpPr>
          <p:cNvPr id="57" name="矩形 56">
            <a:extLst>
              <a:ext uri="{FF2B5EF4-FFF2-40B4-BE49-F238E27FC236}">
                <a16:creationId xmlns:a16="http://schemas.microsoft.com/office/drawing/2014/main" id="{E916F9B9-38E2-4968-9789-09A5884E06F1}"/>
              </a:ext>
            </a:extLst>
          </p:cNvPr>
          <p:cNvSpPr/>
          <p:nvPr/>
        </p:nvSpPr>
        <p:spPr>
          <a:xfrm>
            <a:off x="8956073" y="2173526"/>
            <a:ext cx="2903320" cy="646331"/>
          </a:xfrm>
          <a:prstGeom prst="rect">
            <a:avLst/>
          </a:prstGeom>
        </p:spPr>
        <p:txBody>
          <a:bodyPr wrap="square">
            <a:spAutoFit/>
          </a:bodyPr>
          <a:lstStyle/>
          <a:p>
            <a:r>
              <a:rPr lang="en-US" altLang="zh-CN" dirty="0"/>
              <a:t>Cai Yan</a:t>
            </a:r>
            <a:r>
              <a:rPr lang="zh-CN" altLang="en-US" dirty="0"/>
              <a:t>提出了一种</a:t>
            </a:r>
            <a:r>
              <a:rPr lang="en-US" altLang="zh-CN" dirty="0" err="1"/>
              <a:t>MagicLock</a:t>
            </a:r>
            <a:r>
              <a:rPr lang="zh-CN" altLang="en-US" dirty="0"/>
              <a:t>算法</a:t>
            </a:r>
          </a:p>
        </p:txBody>
      </p:sp>
      <p:sp>
        <p:nvSpPr>
          <p:cNvPr id="58" name="文本框 57">
            <a:extLst>
              <a:ext uri="{FF2B5EF4-FFF2-40B4-BE49-F238E27FC236}">
                <a16:creationId xmlns:a16="http://schemas.microsoft.com/office/drawing/2014/main" id="{177AEA76-412A-4DFE-9A5A-E7710444F481}"/>
              </a:ext>
            </a:extLst>
          </p:cNvPr>
          <p:cNvSpPr txBox="1"/>
          <p:nvPr/>
        </p:nvSpPr>
        <p:spPr>
          <a:xfrm>
            <a:off x="595028" y="538709"/>
            <a:ext cx="3416320" cy="646331"/>
          </a:xfrm>
          <a:prstGeom prst="rect">
            <a:avLst/>
          </a:prstGeom>
          <a:noFill/>
        </p:spPr>
        <p:txBody>
          <a:bodyPr wrap="none" rtlCol="0">
            <a:spAutoFit/>
          </a:bodyPr>
          <a:lstStyle/>
          <a:p>
            <a:r>
              <a:rPr lang="zh-CN" altLang="en-US" sz="3600" b="1" spc="600" dirty="0">
                <a:solidFill>
                  <a:srgbClr val="323232"/>
                </a:solidFill>
                <a:effectLst>
                  <a:outerShdw blurRad="63500" sx="102000" sy="102000" algn="ctr" rotWithShape="0">
                    <a:prstClr val="black">
                      <a:alpha val="40000"/>
                    </a:prstClr>
                  </a:outerShdw>
                </a:effectLst>
                <a:latin typeface="微软雅黑 Light" panose="020B0502040204020203" pitchFamily="34" charset="-122"/>
                <a:ea typeface="微软雅黑 Light" panose="020B0502040204020203" pitchFamily="34" charset="-122"/>
              </a:rPr>
              <a:t>动态研究方法</a:t>
            </a:r>
          </a:p>
        </p:txBody>
      </p:sp>
      <p:grpSp>
        <p:nvGrpSpPr>
          <p:cNvPr id="9" name="组合 8">
            <a:extLst>
              <a:ext uri="{FF2B5EF4-FFF2-40B4-BE49-F238E27FC236}">
                <a16:creationId xmlns:a16="http://schemas.microsoft.com/office/drawing/2014/main" id="{A42CF2E3-FDC0-42A1-8A3E-F8F291D3DA74}"/>
              </a:ext>
            </a:extLst>
          </p:cNvPr>
          <p:cNvGrpSpPr/>
          <p:nvPr/>
        </p:nvGrpSpPr>
        <p:grpSpPr>
          <a:xfrm>
            <a:off x="8662149" y="4435307"/>
            <a:ext cx="5104898" cy="5104894"/>
            <a:chOff x="9019183" y="3804990"/>
            <a:chExt cx="2387288" cy="2387286"/>
          </a:xfrm>
        </p:grpSpPr>
        <p:sp>
          <p:nvSpPr>
            <p:cNvPr id="78" name="椭圆 77">
              <a:extLst>
                <a:ext uri="{FF2B5EF4-FFF2-40B4-BE49-F238E27FC236}">
                  <a16:creationId xmlns:a16="http://schemas.microsoft.com/office/drawing/2014/main" id="{BF736F21-D5C4-4332-93B9-A242F42F8784}"/>
                </a:ext>
              </a:extLst>
            </p:cNvPr>
            <p:cNvSpPr/>
            <p:nvPr/>
          </p:nvSpPr>
          <p:spPr>
            <a:xfrm>
              <a:off x="9237556" y="4020299"/>
              <a:ext cx="1956669" cy="1956668"/>
            </a:xfrm>
            <a:prstGeom prst="ellipse">
              <a:avLst/>
            </a:prstGeom>
            <a:noFill/>
            <a:ln w="9525" cap="flat" cmpd="sng" algn="ctr">
              <a:solidFill>
                <a:schemeClr val="bg1">
                  <a:lumMod val="85000"/>
                  <a:alpha val="8181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9" name="椭圆 78">
              <a:extLst>
                <a:ext uri="{FF2B5EF4-FFF2-40B4-BE49-F238E27FC236}">
                  <a16:creationId xmlns:a16="http://schemas.microsoft.com/office/drawing/2014/main" id="{612EF452-B8C2-47E6-A092-7EB9EE85D75F}"/>
                </a:ext>
              </a:extLst>
            </p:cNvPr>
            <p:cNvSpPr/>
            <p:nvPr/>
          </p:nvSpPr>
          <p:spPr>
            <a:xfrm>
              <a:off x="9138681" y="3912644"/>
              <a:ext cx="2171978" cy="2171977"/>
            </a:xfrm>
            <a:prstGeom prst="ellipse">
              <a:avLst/>
            </a:prstGeom>
            <a:noFill/>
            <a:ln w="9525" cap="flat" cmpd="sng" algn="ctr">
              <a:solidFill>
                <a:schemeClr val="bg1">
                  <a:lumMod val="85000"/>
                  <a:alpha val="6363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0" name="椭圆 79">
              <a:extLst>
                <a:ext uri="{FF2B5EF4-FFF2-40B4-BE49-F238E27FC236}">
                  <a16:creationId xmlns:a16="http://schemas.microsoft.com/office/drawing/2014/main" id="{511F6CB9-EAC4-4D57-AAE8-F0F66A08F9DD}"/>
                </a:ext>
              </a:extLst>
            </p:cNvPr>
            <p:cNvSpPr/>
            <p:nvPr/>
          </p:nvSpPr>
          <p:spPr>
            <a:xfrm>
              <a:off x="9019183" y="3804990"/>
              <a:ext cx="2387288" cy="2387286"/>
            </a:xfrm>
            <a:prstGeom prst="ellipse">
              <a:avLst/>
            </a:prstGeom>
            <a:noFill/>
            <a:ln w="9525" cap="flat" cmpd="sng" algn="ctr">
              <a:solidFill>
                <a:schemeClr val="bg1">
                  <a:lumMod val="85000"/>
                  <a:alpha val="4545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1" name="椭圆 80">
              <a:extLst>
                <a:ext uri="{FF2B5EF4-FFF2-40B4-BE49-F238E27FC236}">
                  <a16:creationId xmlns:a16="http://schemas.microsoft.com/office/drawing/2014/main" id="{AC18E41C-9CE8-4EF3-A8B9-9F1A20542463}"/>
                </a:ext>
              </a:extLst>
            </p:cNvPr>
            <p:cNvSpPr/>
            <p:nvPr/>
          </p:nvSpPr>
          <p:spPr>
            <a:xfrm>
              <a:off x="9342224" y="4127953"/>
              <a:ext cx="1741359" cy="1741359"/>
            </a:xfrm>
            <a:prstGeom prst="ellipse">
              <a:avLst/>
            </a:prstGeom>
            <a:solidFill>
              <a:schemeClr val="bg1"/>
            </a:solidFill>
            <a:ln>
              <a:noFill/>
            </a:ln>
            <a:effectLst>
              <a:outerShdw blurRad="6350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63321017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160"/>
                                  </p:stCondLst>
                                  <p:childTnLst>
                                    <p:set>
                                      <p:cBhvr>
                                        <p:cTn id="6" dur="10" fill="hold">
                                          <p:stCondLst>
                                            <p:cond delay="0"/>
                                          </p:stCondLst>
                                        </p:cTn>
                                        <p:tgtEl>
                                          <p:spTgt spid="21"/>
                                        </p:tgtEl>
                                        <p:attrNameLst>
                                          <p:attrName>style.visibility</p:attrName>
                                        </p:attrNameLst>
                                      </p:cBhvr>
                                      <p:to>
                                        <p:strVal val="visible"/>
                                      </p:to>
                                    </p:set>
                                  </p:childTnLst>
                                </p:cTn>
                              </p:par>
                              <p:par>
                                <p:cTn id="7" presetID="1" presetClass="exit" presetSubtype="0" fill="hold" grpId="0" nodeType="withEffect">
                                  <p:stCondLst>
                                    <p:cond delay="10"/>
                                  </p:stCondLst>
                                  <p:childTnLst>
                                    <p:set>
                                      <p:cBhvr>
                                        <p:cTn id="8" dur="1" fill="hold">
                                          <p:stCondLst>
                                            <p:cond delay="0"/>
                                          </p:stCondLst>
                                        </p:cTn>
                                        <p:tgtEl>
                                          <p:spTgt spid="61"/>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8"/>
                                        </p:tgtEl>
                                        <p:attrNameLst>
                                          <p:attrName>style.visibility</p:attrName>
                                        </p:attrNameLst>
                                      </p:cBhvr>
                                      <p:to>
                                        <p:strVal val="visible"/>
                                      </p:to>
                                    </p:set>
                                    <p:anim calcmode="lin" valueType="num">
                                      <p:cBhvr additive="base">
                                        <p:cTn id="13" dur="500" fill="hold"/>
                                        <p:tgtEl>
                                          <p:spTgt spid="58"/>
                                        </p:tgtEl>
                                        <p:attrNameLst>
                                          <p:attrName>ppt_x</p:attrName>
                                        </p:attrNameLst>
                                      </p:cBhvr>
                                      <p:tavLst>
                                        <p:tav tm="0">
                                          <p:val>
                                            <p:strVal val="0-#ppt_w/2"/>
                                          </p:val>
                                        </p:tav>
                                        <p:tav tm="100000">
                                          <p:val>
                                            <p:strVal val="#ppt_x"/>
                                          </p:val>
                                        </p:tav>
                                      </p:tavLst>
                                    </p:anim>
                                    <p:anim calcmode="lin" valueType="num">
                                      <p:cBhvr additive="base">
                                        <p:cTn id="14" dur="500" fill="hold"/>
                                        <p:tgtEl>
                                          <p:spTgt spid="5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1000"/>
                                        <p:tgtEl>
                                          <p:spTgt spid="3"/>
                                        </p:tgtEl>
                                      </p:cBhvr>
                                    </p:animEffect>
                                    <p:anim calcmode="lin" valueType="num">
                                      <p:cBhvr>
                                        <p:cTn id="25" dur="1000" fill="hold"/>
                                        <p:tgtEl>
                                          <p:spTgt spid="3"/>
                                        </p:tgtEl>
                                        <p:attrNameLst>
                                          <p:attrName>ppt_x</p:attrName>
                                        </p:attrNameLst>
                                      </p:cBhvr>
                                      <p:tavLst>
                                        <p:tav tm="0">
                                          <p:val>
                                            <p:strVal val="#ppt_x"/>
                                          </p:val>
                                        </p:tav>
                                        <p:tav tm="100000">
                                          <p:val>
                                            <p:strVal val="#ppt_x"/>
                                          </p:val>
                                        </p:tav>
                                      </p:tavLst>
                                    </p:anim>
                                    <p:anim calcmode="lin" valueType="num">
                                      <p:cBhvr>
                                        <p:cTn id="2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42"/>
                                        </p:tgtEl>
                                        <p:attrNameLst>
                                          <p:attrName>style.visibility</p:attrName>
                                        </p:attrNameLst>
                                      </p:cBhvr>
                                      <p:to>
                                        <p:strVal val="visible"/>
                                      </p:to>
                                    </p:set>
                                    <p:animEffect transition="in" filter="fade">
                                      <p:cBhvr>
                                        <p:cTn id="31" dur="1000"/>
                                        <p:tgtEl>
                                          <p:spTgt spid="142"/>
                                        </p:tgtEl>
                                      </p:cBhvr>
                                    </p:animEffect>
                                    <p:anim calcmode="lin" valueType="num">
                                      <p:cBhvr>
                                        <p:cTn id="32" dur="1000" fill="hold"/>
                                        <p:tgtEl>
                                          <p:spTgt spid="142"/>
                                        </p:tgtEl>
                                        <p:attrNameLst>
                                          <p:attrName>ppt_x</p:attrName>
                                        </p:attrNameLst>
                                      </p:cBhvr>
                                      <p:tavLst>
                                        <p:tav tm="0">
                                          <p:val>
                                            <p:strVal val="#ppt_x"/>
                                          </p:val>
                                        </p:tav>
                                        <p:tav tm="100000">
                                          <p:val>
                                            <p:strVal val="#ppt_x"/>
                                          </p:val>
                                        </p:tav>
                                      </p:tavLst>
                                    </p:anim>
                                    <p:anim calcmode="lin" valueType="num">
                                      <p:cBhvr>
                                        <p:cTn id="33" dur="1000" fill="hold"/>
                                        <p:tgtEl>
                                          <p:spTgt spid="142"/>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43"/>
                                        </p:tgtEl>
                                        <p:attrNameLst>
                                          <p:attrName>style.visibility</p:attrName>
                                        </p:attrNameLst>
                                      </p:cBhvr>
                                      <p:to>
                                        <p:strVal val="visible"/>
                                      </p:to>
                                    </p:set>
                                    <p:animEffect transition="in" filter="fade">
                                      <p:cBhvr>
                                        <p:cTn id="36" dur="1000"/>
                                        <p:tgtEl>
                                          <p:spTgt spid="143"/>
                                        </p:tgtEl>
                                      </p:cBhvr>
                                    </p:animEffect>
                                    <p:anim calcmode="lin" valueType="num">
                                      <p:cBhvr>
                                        <p:cTn id="37" dur="1000" fill="hold"/>
                                        <p:tgtEl>
                                          <p:spTgt spid="143"/>
                                        </p:tgtEl>
                                        <p:attrNameLst>
                                          <p:attrName>ppt_x</p:attrName>
                                        </p:attrNameLst>
                                      </p:cBhvr>
                                      <p:tavLst>
                                        <p:tav tm="0">
                                          <p:val>
                                            <p:strVal val="#ppt_x"/>
                                          </p:val>
                                        </p:tav>
                                        <p:tav tm="100000">
                                          <p:val>
                                            <p:strVal val="#ppt_x"/>
                                          </p:val>
                                        </p:tav>
                                      </p:tavLst>
                                    </p:anim>
                                    <p:anim calcmode="lin" valueType="num">
                                      <p:cBhvr>
                                        <p:cTn id="38" dur="1000" fill="hold"/>
                                        <p:tgtEl>
                                          <p:spTgt spid="143"/>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56"/>
                                        </p:tgtEl>
                                        <p:attrNameLst>
                                          <p:attrName>style.visibility</p:attrName>
                                        </p:attrNameLst>
                                      </p:cBhvr>
                                      <p:to>
                                        <p:strVal val="visible"/>
                                      </p:to>
                                    </p:set>
                                    <p:animEffect transition="in" filter="fade">
                                      <p:cBhvr>
                                        <p:cTn id="43" dur="1000"/>
                                        <p:tgtEl>
                                          <p:spTgt spid="56"/>
                                        </p:tgtEl>
                                      </p:cBhvr>
                                    </p:animEffect>
                                    <p:anim calcmode="lin" valueType="num">
                                      <p:cBhvr>
                                        <p:cTn id="44" dur="1000" fill="hold"/>
                                        <p:tgtEl>
                                          <p:spTgt spid="56"/>
                                        </p:tgtEl>
                                        <p:attrNameLst>
                                          <p:attrName>ppt_x</p:attrName>
                                        </p:attrNameLst>
                                      </p:cBhvr>
                                      <p:tavLst>
                                        <p:tav tm="0">
                                          <p:val>
                                            <p:strVal val="#ppt_x"/>
                                          </p:val>
                                        </p:tav>
                                        <p:tav tm="100000">
                                          <p:val>
                                            <p:strVal val="#ppt_x"/>
                                          </p:val>
                                        </p:tav>
                                      </p:tavLst>
                                    </p:anim>
                                    <p:anim calcmode="lin" valueType="num">
                                      <p:cBhvr>
                                        <p:cTn id="45" dur="1000" fill="hold"/>
                                        <p:tgtEl>
                                          <p:spTgt spid="56"/>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57"/>
                                        </p:tgtEl>
                                        <p:attrNameLst>
                                          <p:attrName>style.visibility</p:attrName>
                                        </p:attrNameLst>
                                      </p:cBhvr>
                                      <p:to>
                                        <p:strVal val="visible"/>
                                      </p:to>
                                    </p:set>
                                    <p:animEffect transition="in" filter="fade">
                                      <p:cBhvr>
                                        <p:cTn id="48" dur="1000"/>
                                        <p:tgtEl>
                                          <p:spTgt spid="57"/>
                                        </p:tgtEl>
                                      </p:cBhvr>
                                    </p:animEffect>
                                    <p:anim calcmode="lin" valueType="num">
                                      <p:cBhvr>
                                        <p:cTn id="49" dur="1000" fill="hold"/>
                                        <p:tgtEl>
                                          <p:spTgt spid="57"/>
                                        </p:tgtEl>
                                        <p:attrNameLst>
                                          <p:attrName>ppt_x</p:attrName>
                                        </p:attrNameLst>
                                      </p:cBhvr>
                                      <p:tavLst>
                                        <p:tav tm="0">
                                          <p:val>
                                            <p:strVal val="#ppt_x"/>
                                          </p:val>
                                        </p:tav>
                                        <p:tav tm="100000">
                                          <p:val>
                                            <p:strVal val="#ppt_x"/>
                                          </p:val>
                                        </p:tav>
                                      </p:tavLst>
                                    </p:anim>
                                    <p:anim calcmode="lin" valueType="num">
                                      <p:cBhvr>
                                        <p:cTn id="50"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2" grpId="0"/>
      <p:bldP spid="21" grpId="0" animBg="1"/>
      <p:bldP spid="3" grpId="0"/>
      <p:bldP spid="142" grpId="0"/>
      <p:bldP spid="143" grpId="0"/>
      <p:bldP spid="56" grpId="0"/>
      <p:bldP spid="57" grpId="0"/>
      <p:bldP spid="5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5C6A268-DB08-4DD3-9352-15DE2701F189}"/>
              </a:ext>
            </a:extLst>
          </p:cNvPr>
          <p:cNvGrpSpPr/>
          <p:nvPr/>
        </p:nvGrpSpPr>
        <p:grpSpPr>
          <a:xfrm>
            <a:off x="-3679084" y="-4944496"/>
            <a:ext cx="16747384" cy="16747384"/>
            <a:chOff x="-3078555" y="-4343967"/>
            <a:chExt cx="15546326" cy="15546326"/>
          </a:xfrm>
        </p:grpSpPr>
        <p:sp>
          <p:nvSpPr>
            <p:cNvPr id="3" name="椭圆 2">
              <a:extLst>
                <a:ext uri="{FF2B5EF4-FFF2-40B4-BE49-F238E27FC236}">
                  <a16:creationId xmlns:a16="http://schemas.microsoft.com/office/drawing/2014/main" id="{5507023F-F568-4D42-B4DC-A49E236CF531}"/>
                </a:ext>
              </a:extLst>
            </p:cNvPr>
            <p:cNvSpPr/>
            <p:nvPr/>
          </p:nvSpPr>
          <p:spPr>
            <a:xfrm>
              <a:off x="-3078555" y="-4343967"/>
              <a:ext cx="15546326" cy="15546326"/>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id="{EE8EBBF9-9CD0-4374-BA38-1BD4B5ABF328}"/>
                </a:ext>
              </a:extLst>
            </p:cNvPr>
            <p:cNvSpPr/>
            <p:nvPr/>
          </p:nvSpPr>
          <p:spPr>
            <a:xfrm>
              <a:off x="-2744764" y="-4010177"/>
              <a:ext cx="14878745" cy="14878745"/>
            </a:xfrm>
            <a:prstGeom prst="ellipse">
              <a:avLst/>
            </a:prstGeom>
            <a:noFill/>
            <a:ln w="12700" cap="flat" cmpd="sng" algn="ctr">
              <a:solidFill>
                <a:schemeClr val="bg1">
                  <a:lumMod val="66667"/>
                  <a:alpha val="9523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 name="椭圆 4">
              <a:extLst>
                <a:ext uri="{FF2B5EF4-FFF2-40B4-BE49-F238E27FC236}">
                  <a16:creationId xmlns:a16="http://schemas.microsoft.com/office/drawing/2014/main" id="{14EAB997-1D0C-42FD-8952-7E2A0FF2897E}"/>
                </a:ext>
              </a:extLst>
            </p:cNvPr>
            <p:cNvSpPr/>
            <p:nvPr/>
          </p:nvSpPr>
          <p:spPr>
            <a:xfrm>
              <a:off x="-2410974" y="-3676386"/>
              <a:ext cx="14211164" cy="14211164"/>
            </a:xfrm>
            <a:prstGeom prst="ellipse">
              <a:avLst/>
            </a:prstGeom>
            <a:noFill/>
            <a:ln w="12700" cap="flat" cmpd="sng" algn="ctr">
              <a:solidFill>
                <a:schemeClr val="bg1">
                  <a:lumMod val="68333"/>
                  <a:alpha val="9047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 name="椭圆 5">
              <a:extLst>
                <a:ext uri="{FF2B5EF4-FFF2-40B4-BE49-F238E27FC236}">
                  <a16:creationId xmlns:a16="http://schemas.microsoft.com/office/drawing/2014/main" id="{4DF23226-3A88-42CF-93FC-EA5921310FC1}"/>
                </a:ext>
              </a:extLst>
            </p:cNvPr>
            <p:cNvSpPr/>
            <p:nvPr/>
          </p:nvSpPr>
          <p:spPr>
            <a:xfrm>
              <a:off x="-2077183" y="-3342596"/>
              <a:ext cx="13543583" cy="13543583"/>
            </a:xfrm>
            <a:prstGeom prst="ellipse">
              <a:avLst/>
            </a:prstGeom>
            <a:noFill/>
            <a:ln w="12700" cap="flat" cmpd="sng" algn="ctr">
              <a:solidFill>
                <a:schemeClr val="bg1">
                  <a:lumMod val="70000"/>
                  <a:alpha val="8571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 name="椭圆 6">
              <a:extLst>
                <a:ext uri="{FF2B5EF4-FFF2-40B4-BE49-F238E27FC236}">
                  <a16:creationId xmlns:a16="http://schemas.microsoft.com/office/drawing/2014/main" id="{BD1DEDD2-9D5B-4885-AA92-F5F0F3FFDCBB}"/>
                </a:ext>
              </a:extLst>
            </p:cNvPr>
            <p:cNvSpPr/>
            <p:nvPr/>
          </p:nvSpPr>
          <p:spPr>
            <a:xfrm>
              <a:off x="-1743393" y="-3008805"/>
              <a:ext cx="12876002" cy="12876002"/>
            </a:xfrm>
            <a:prstGeom prst="ellipse">
              <a:avLst/>
            </a:prstGeom>
            <a:noFill/>
            <a:ln w="12700" cap="flat" cmpd="sng" algn="ctr">
              <a:solidFill>
                <a:schemeClr val="bg1">
                  <a:lumMod val="71667"/>
                  <a:alpha val="8095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 name="椭圆 7">
              <a:extLst>
                <a:ext uri="{FF2B5EF4-FFF2-40B4-BE49-F238E27FC236}">
                  <a16:creationId xmlns:a16="http://schemas.microsoft.com/office/drawing/2014/main" id="{D4785C2B-0294-4A5F-A947-D12C075022F6}"/>
                </a:ext>
              </a:extLst>
            </p:cNvPr>
            <p:cNvSpPr/>
            <p:nvPr/>
          </p:nvSpPr>
          <p:spPr>
            <a:xfrm>
              <a:off x="-1409603" y="-2675015"/>
              <a:ext cx="12208421" cy="12208421"/>
            </a:xfrm>
            <a:prstGeom prst="ellipse">
              <a:avLst/>
            </a:prstGeom>
            <a:noFill/>
            <a:ln w="12700" cap="flat" cmpd="sng" algn="ctr">
              <a:solidFill>
                <a:schemeClr val="bg1">
                  <a:lumMod val="73333"/>
                  <a:alpha val="7619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9" name="椭圆 8">
              <a:extLst>
                <a:ext uri="{FF2B5EF4-FFF2-40B4-BE49-F238E27FC236}">
                  <a16:creationId xmlns:a16="http://schemas.microsoft.com/office/drawing/2014/main" id="{E5B8A201-0C2C-4F60-AF99-5A40E6617214}"/>
                </a:ext>
              </a:extLst>
            </p:cNvPr>
            <p:cNvSpPr/>
            <p:nvPr/>
          </p:nvSpPr>
          <p:spPr>
            <a:xfrm>
              <a:off x="-1075812" y="-2341224"/>
              <a:ext cx="11540840" cy="11540840"/>
            </a:xfrm>
            <a:prstGeom prst="ellipse">
              <a:avLst/>
            </a:prstGeom>
            <a:noFill/>
            <a:ln w="12700" cap="flat" cmpd="sng" algn="ctr">
              <a:solidFill>
                <a:schemeClr val="bg1">
                  <a:lumMod val="75000"/>
                  <a:alpha val="7142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0" name="椭圆 9">
              <a:extLst>
                <a:ext uri="{FF2B5EF4-FFF2-40B4-BE49-F238E27FC236}">
                  <a16:creationId xmlns:a16="http://schemas.microsoft.com/office/drawing/2014/main" id="{46D09714-52D2-4131-A429-52D18BA145BA}"/>
                </a:ext>
              </a:extLst>
            </p:cNvPr>
            <p:cNvSpPr/>
            <p:nvPr/>
          </p:nvSpPr>
          <p:spPr>
            <a:xfrm>
              <a:off x="-742022" y="-2007434"/>
              <a:ext cx="10873259" cy="10873259"/>
            </a:xfrm>
            <a:prstGeom prst="ellipse">
              <a:avLst/>
            </a:prstGeom>
            <a:noFill/>
            <a:ln w="12700" cap="flat" cmpd="sng" algn="ctr">
              <a:solidFill>
                <a:schemeClr val="bg1">
                  <a:lumMod val="76667"/>
                  <a:alpha val="6666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1" name="椭圆 10">
              <a:extLst>
                <a:ext uri="{FF2B5EF4-FFF2-40B4-BE49-F238E27FC236}">
                  <a16:creationId xmlns:a16="http://schemas.microsoft.com/office/drawing/2014/main" id="{F7E0DD34-2BB2-44CD-B098-8228014C19AF}"/>
                </a:ext>
              </a:extLst>
            </p:cNvPr>
            <p:cNvSpPr/>
            <p:nvPr/>
          </p:nvSpPr>
          <p:spPr>
            <a:xfrm>
              <a:off x="-408231" y="-1673643"/>
              <a:ext cx="10205678" cy="10205678"/>
            </a:xfrm>
            <a:prstGeom prst="ellipse">
              <a:avLst/>
            </a:prstGeom>
            <a:noFill/>
            <a:ln w="12700" cap="flat" cmpd="sng" algn="ctr">
              <a:solidFill>
                <a:schemeClr val="bg1">
                  <a:lumMod val="78333"/>
                  <a:alpha val="6190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2" name="椭圆 11">
              <a:extLst>
                <a:ext uri="{FF2B5EF4-FFF2-40B4-BE49-F238E27FC236}">
                  <a16:creationId xmlns:a16="http://schemas.microsoft.com/office/drawing/2014/main" id="{A4F6A173-2CB8-4FBF-A801-FC670F11AED8}"/>
                </a:ext>
              </a:extLst>
            </p:cNvPr>
            <p:cNvSpPr/>
            <p:nvPr/>
          </p:nvSpPr>
          <p:spPr>
            <a:xfrm>
              <a:off x="-74441" y="-1339853"/>
              <a:ext cx="9538097" cy="9538097"/>
            </a:xfrm>
            <a:prstGeom prst="ellipse">
              <a:avLst/>
            </a:prstGeom>
            <a:noFill/>
            <a:ln w="12700" cap="flat" cmpd="sng" algn="ctr">
              <a:solidFill>
                <a:schemeClr val="bg1">
                  <a:lumMod val="80000"/>
                  <a:alpha val="5714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3" name="椭圆 12">
              <a:extLst>
                <a:ext uri="{FF2B5EF4-FFF2-40B4-BE49-F238E27FC236}">
                  <a16:creationId xmlns:a16="http://schemas.microsoft.com/office/drawing/2014/main" id="{0B626AD7-9DD5-4BDB-AA0E-34C43C29C526}"/>
                </a:ext>
              </a:extLst>
            </p:cNvPr>
            <p:cNvSpPr/>
            <p:nvPr/>
          </p:nvSpPr>
          <p:spPr>
            <a:xfrm>
              <a:off x="259350" y="-1006062"/>
              <a:ext cx="8870516" cy="8870516"/>
            </a:xfrm>
            <a:prstGeom prst="ellipse">
              <a:avLst/>
            </a:prstGeom>
            <a:noFill/>
            <a:ln w="12700" cap="flat" cmpd="sng" algn="ctr">
              <a:solidFill>
                <a:schemeClr val="bg1">
                  <a:lumMod val="81667"/>
                  <a:alpha val="5238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4" name="椭圆 13">
              <a:extLst>
                <a:ext uri="{FF2B5EF4-FFF2-40B4-BE49-F238E27FC236}">
                  <a16:creationId xmlns:a16="http://schemas.microsoft.com/office/drawing/2014/main" id="{00CAE824-2D92-4A21-BB2C-A6C0C0B24DC8}"/>
                </a:ext>
              </a:extLst>
            </p:cNvPr>
            <p:cNvSpPr/>
            <p:nvPr/>
          </p:nvSpPr>
          <p:spPr>
            <a:xfrm>
              <a:off x="593140" y="-672272"/>
              <a:ext cx="8202935" cy="8202935"/>
            </a:xfrm>
            <a:prstGeom prst="ellipse">
              <a:avLst/>
            </a:prstGeom>
            <a:noFill/>
            <a:ln w="12700" cap="flat" cmpd="sng" algn="ctr">
              <a:solidFill>
                <a:schemeClr val="bg1">
                  <a:lumMod val="83333"/>
                  <a:alpha val="4761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5" name="椭圆 14">
              <a:extLst>
                <a:ext uri="{FF2B5EF4-FFF2-40B4-BE49-F238E27FC236}">
                  <a16:creationId xmlns:a16="http://schemas.microsoft.com/office/drawing/2014/main" id="{5351F0F5-1BF1-48A9-A00C-182EC482D7E8}"/>
                </a:ext>
              </a:extLst>
            </p:cNvPr>
            <p:cNvSpPr/>
            <p:nvPr/>
          </p:nvSpPr>
          <p:spPr>
            <a:xfrm>
              <a:off x="926931" y="-338481"/>
              <a:ext cx="7535354" cy="7535354"/>
            </a:xfrm>
            <a:prstGeom prst="ellipse">
              <a:avLst/>
            </a:prstGeom>
            <a:noFill/>
            <a:ln w="12700" cap="flat" cmpd="sng" algn="ctr">
              <a:solidFill>
                <a:schemeClr val="bg1">
                  <a:lumMod val="85000"/>
                  <a:alpha val="4285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6" name="椭圆 15">
              <a:extLst>
                <a:ext uri="{FF2B5EF4-FFF2-40B4-BE49-F238E27FC236}">
                  <a16:creationId xmlns:a16="http://schemas.microsoft.com/office/drawing/2014/main" id="{CC82DD43-A523-4E38-9192-D9C40210E785}"/>
                </a:ext>
              </a:extLst>
            </p:cNvPr>
            <p:cNvSpPr/>
            <p:nvPr/>
          </p:nvSpPr>
          <p:spPr>
            <a:xfrm>
              <a:off x="1260721" y="-4691"/>
              <a:ext cx="6867773" cy="6867773"/>
            </a:xfrm>
            <a:prstGeom prst="ellipse">
              <a:avLst/>
            </a:prstGeom>
            <a:noFill/>
            <a:ln w="12700" cap="flat" cmpd="sng" algn="ctr">
              <a:solidFill>
                <a:schemeClr val="bg1">
                  <a:lumMod val="86667"/>
                  <a:alpha val="3809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7" name="椭圆 16">
              <a:extLst>
                <a:ext uri="{FF2B5EF4-FFF2-40B4-BE49-F238E27FC236}">
                  <a16:creationId xmlns:a16="http://schemas.microsoft.com/office/drawing/2014/main" id="{B8B247A8-E37A-4557-AA29-D219166E1885}"/>
                </a:ext>
              </a:extLst>
            </p:cNvPr>
            <p:cNvSpPr/>
            <p:nvPr/>
          </p:nvSpPr>
          <p:spPr>
            <a:xfrm>
              <a:off x="1594512" y="329100"/>
              <a:ext cx="6200192" cy="6200192"/>
            </a:xfrm>
            <a:prstGeom prst="ellipse">
              <a:avLst/>
            </a:prstGeom>
            <a:noFill/>
            <a:ln w="12700" cap="flat" cmpd="sng" algn="ctr">
              <a:solidFill>
                <a:schemeClr val="bg1">
                  <a:lumMod val="88333"/>
                  <a:alpha val="3333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8" name="椭圆 17">
              <a:extLst>
                <a:ext uri="{FF2B5EF4-FFF2-40B4-BE49-F238E27FC236}">
                  <a16:creationId xmlns:a16="http://schemas.microsoft.com/office/drawing/2014/main" id="{61E8EA42-B2D2-42C8-A5DC-1819937C5359}"/>
                </a:ext>
              </a:extLst>
            </p:cNvPr>
            <p:cNvSpPr/>
            <p:nvPr/>
          </p:nvSpPr>
          <p:spPr>
            <a:xfrm>
              <a:off x="1928302" y="662890"/>
              <a:ext cx="5532612" cy="5532612"/>
            </a:xfrm>
            <a:prstGeom prst="ellipse">
              <a:avLst/>
            </a:prstGeom>
            <a:noFill/>
            <a:ln w="12700" cap="flat" cmpd="sng" algn="ctr">
              <a:solidFill>
                <a:schemeClr val="bg1">
                  <a:lumMod val="90000"/>
                  <a:alpha val="2857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9" name="椭圆 18">
              <a:extLst>
                <a:ext uri="{FF2B5EF4-FFF2-40B4-BE49-F238E27FC236}">
                  <a16:creationId xmlns:a16="http://schemas.microsoft.com/office/drawing/2014/main" id="{E2958744-4B53-483A-8991-F518FDAA51B2}"/>
                </a:ext>
              </a:extLst>
            </p:cNvPr>
            <p:cNvSpPr/>
            <p:nvPr/>
          </p:nvSpPr>
          <p:spPr>
            <a:xfrm>
              <a:off x="2262093" y="996681"/>
              <a:ext cx="4865031" cy="4865031"/>
            </a:xfrm>
            <a:prstGeom prst="ellipse">
              <a:avLst/>
            </a:prstGeom>
            <a:noFill/>
            <a:ln w="12700" cap="flat" cmpd="sng" algn="ctr">
              <a:solidFill>
                <a:schemeClr val="bg1">
                  <a:lumMod val="91667"/>
                  <a:alpha val="2381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0" name="椭圆 19">
              <a:extLst>
                <a:ext uri="{FF2B5EF4-FFF2-40B4-BE49-F238E27FC236}">
                  <a16:creationId xmlns:a16="http://schemas.microsoft.com/office/drawing/2014/main" id="{1D91A070-6F3B-4920-9A0B-0E8D08448320}"/>
                </a:ext>
              </a:extLst>
            </p:cNvPr>
            <p:cNvSpPr/>
            <p:nvPr/>
          </p:nvSpPr>
          <p:spPr>
            <a:xfrm>
              <a:off x="2595883" y="1330471"/>
              <a:ext cx="4197450" cy="4197450"/>
            </a:xfrm>
            <a:prstGeom prst="ellipse">
              <a:avLst/>
            </a:prstGeom>
            <a:noFill/>
            <a:ln w="12700" cap="flat" cmpd="sng" algn="ctr">
              <a:solidFill>
                <a:schemeClr val="bg1">
                  <a:lumMod val="93333"/>
                  <a:alpha val="1904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1" name="椭圆 20">
              <a:extLst>
                <a:ext uri="{FF2B5EF4-FFF2-40B4-BE49-F238E27FC236}">
                  <a16:creationId xmlns:a16="http://schemas.microsoft.com/office/drawing/2014/main" id="{370F995A-71CD-4780-96EE-338054B08C5C}"/>
                </a:ext>
              </a:extLst>
            </p:cNvPr>
            <p:cNvSpPr/>
            <p:nvPr/>
          </p:nvSpPr>
          <p:spPr>
            <a:xfrm>
              <a:off x="2929674" y="1664262"/>
              <a:ext cx="3529869" cy="3529869"/>
            </a:xfrm>
            <a:prstGeom prst="ellipse">
              <a:avLst/>
            </a:prstGeom>
            <a:noFill/>
            <a:ln w="12700" cap="flat" cmpd="sng" algn="ctr">
              <a:solidFill>
                <a:schemeClr val="bg1">
                  <a:lumMod val="95000"/>
                  <a:alpha val="1428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2" name="椭圆 21">
              <a:extLst>
                <a:ext uri="{FF2B5EF4-FFF2-40B4-BE49-F238E27FC236}">
                  <a16:creationId xmlns:a16="http://schemas.microsoft.com/office/drawing/2014/main" id="{55D2AEBB-F0E8-44AC-BC1C-4367436E01D6}"/>
                </a:ext>
              </a:extLst>
            </p:cNvPr>
            <p:cNvSpPr/>
            <p:nvPr/>
          </p:nvSpPr>
          <p:spPr>
            <a:xfrm>
              <a:off x="3263464" y="1998052"/>
              <a:ext cx="2862288" cy="2862288"/>
            </a:xfrm>
            <a:prstGeom prst="ellipse">
              <a:avLst/>
            </a:prstGeom>
            <a:noFill/>
            <a:ln w="12700" cap="flat" cmpd="sng" algn="ctr">
              <a:solidFill>
                <a:schemeClr val="bg1">
                  <a:lumMod val="96667"/>
                  <a:alpha val="952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3" name="椭圆 22">
              <a:extLst>
                <a:ext uri="{FF2B5EF4-FFF2-40B4-BE49-F238E27FC236}">
                  <a16:creationId xmlns:a16="http://schemas.microsoft.com/office/drawing/2014/main" id="{2F4603F9-0A5A-4446-8968-686D9E58CF9F}"/>
                </a:ext>
              </a:extLst>
            </p:cNvPr>
            <p:cNvSpPr/>
            <p:nvPr/>
          </p:nvSpPr>
          <p:spPr>
            <a:xfrm>
              <a:off x="3597254" y="2331843"/>
              <a:ext cx="2194707" cy="2194707"/>
            </a:xfrm>
            <a:prstGeom prst="ellipse">
              <a:avLst/>
            </a:prstGeom>
            <a:noFill/>
            <a:ln w="12700" cap="flat" cmpd="sng" algn="ctr">
              <a:solidFill>
                <a:schemeClr val="bg1">
                  <a:lumMod val="98333"/>
                  <a:alpha val="476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4" name="椭圆 23">
              <a:extLst>
                <a:ext uri="{FF2B5EF4-FFF2-40B4-BE49-F238E27FC236}">
                  <a16:creationId xmlns:a16="http://schemas.microsoft.com/office/drawing/2014/main" id="{8CE705FF-BD8A-421B-A3F1-E87A3E02FD8B}"/>
                </a:ext>
              </a:extLst>
            </p:cNvPr>
            <p:cNvSpPr/>
            <p:nvPr/>
          </p:nvSpPr>
          <p:spPr>
            <a:xfrm flipH="1">
              <a:off x="3931045" y="2665633"/>
              <a:ext cx="1527126" cy="1527126"/>
            </a:xfrm>
            <a:prstGeom prst="ellipse">
              <a:avLst/>
            </a:prstGeom>
            <a:noFill/>
            <a:ln>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a:extLst>
              <a:ext uri="{FF2B5EF4-FFF2-40B4-BE49-F238E27FC236}">
                <a16:creationId xmlns:a16="http://schemas.microsoft.com/office/drawing/2014/main" id="{5875BB87-FC86-4F6A-828A-1C4478D1EBAD}"/>
              </a:ext>
            </a:extLst>
          </p:cNvPr>
          <p:cNvGrpSpPr/>
          <p:nvPr/>
        </p:nvGrpSpPr>
        <p:grpSpPr>
          <a:xfrm>
            <a:off x="3511550" y="2057221"/>
            <a:ext cx="2481512" cy="1336764"/>
            <a:chOff x="3511550" y="2228671"/>
            <a:chExt cx="2481512" cy="1336764"/>
          </a:xfrm>
        </p:grpSpPr>
        <p:sp>
          <p:nvSpPr>
            <p:cNvPr id="26" name="文本框 25">
              <a:extLst>
                <a:ext uri="{FF2B5EF4-FFF2-40B4-BE49-F238E27FC236}">
                  <a16:creationId xmlns:a16="http://schemas.microsoft.com/office/drawing/2014/main" id="{63936227-1FD2-4BFC-92A3-34A3B2C55F04}"/>
                </a:ext>
              </a:extLst>
            </p:cNvPr>
            <p:cNvSpPr txBox="1"/>
            <p:nvPr/>
          </p:nvSpPr>
          <p:spPr>
            <a:xfrm>
              <a:off x="3702050" y="2365106"/>
              <a:ext cx="2291012" cy="1200329"/>
            </a:xfrm>
            <a:prstGeom prst="rect">
              <a:avLst/>
            </a:prstGeom>
            <a:noFill/>
          </p:spPr>
          <p:txBody>
            <a:bodyPr wrap="none" rtlCol="0">
              <a:spAutoFit/>
            </a:bodyPr>
            <a:lstStyle/>
            <a:p>
              <a:r>
                <a:rPr lang="en-US" altLang="zh-CN" sz="7200" dirty="0">
                  <a:solidFill>
                    <a:schemeClr val="bg1"/>
                  </a:solidFill>
                  <a:latin typeface="微软雅黑 Light" panose="020B0502040204020203" pitchFamily="34" charset="-122"/>
                  <a:ea typeface="微软雅黑 Light" panose="020B0502040204020203" pitchFamily="34" charset="-122"/>
                </a:rPr>
                <a:t>PART</a:t>
              </a:r>
              <a:endParaRPr lang="zh-CN" altLang="en-US" sz="7200" dirty="0">
                <a:solidFill>
                  <a:schemeClr val="bg1"/>
                </a:solidFill>
                <a:latin typeface="微软雅黑 Light" panose="020B0502040204020203" pitchFamily="34" charset="-122"/>
                <a:ea typeface="微软雅黑 Light" panose="020B0502040204020203" pitchFamily="34" charset="-122"/>
              </a:endParaRPr>
            </a:p>
          </p:txBody>
        </p:sp>
        <p:sp>
          <p:nvSpPr>
            <p:cNvPr id="27" name="文本框 26">
              <a:extLst>
                <a:ext uri="{FF2B5EF4-FFF2-40B4-BE49-F238E27FC236}">
                  <a16:creationId xmlns:a16="http://schemas.microsoft.com/office/drawing/2014/main" id="{41E3CC9E-3EEE-4BA5-AD49-F7A8C156AC37}"/>
                </a:ext>
              </a:extLst>
            </p:cNvPr>
            <p:cNvSpPr txBox="1"/>
            <p:nvPr/>
          </p:nvSpPr>
          <p:spPr>
            <a:xfrm>
              <a:off x="3684732" y="2352703"/>
              <a:ext cx="2291012" cy="1200329"/>
            </a:xfrm>
            <a:prstGeom prst="rect">
              <a:avLst/>
            </a:prstGeom>
            <a:noFill/>
            <a:effectLst/>
          </p:spPr>
          <p:txBody>
            <a:bodyPr wrap="none" rtlCol="0">
              <a:spAutoFit/>
            </a:bodyPr>
            <a:lstStyle/>
            <a:p>
              <a:r>
                <a:rPr lang="en-US" altLang="zh-CN" sz="7200" dirty="0">
                  <a:solidFill>
                    <a:schemeClr val="bg1">
                      <a:lumMod val="97727"/>
                    </a:schemeClr>
                  </a:solidFill>
                  <a:latin typeface="微软雅黑 Light" panose="020B0502040204020203" pitchFamily="34" charset="-122"/>
                  <a:ea typeface="微软雅黑 Light" panose="020B0502040204020203" pitchFamily="34" charset="-122"/>
                </a:rPr>
                <a:t>PART</a:t>
              </a:r>
              <a:endParaRPr lang="zh-CN" altLang="en-US" sz="7200" dirty="0">
                <a:solidFill>
                  <a:schemeClr val="bg1">
                    <a:lumMod val="97727"/>
                  </a:schemeClr>
                </a:solidFill>
                <a:latin typeface="微软雅黑 Light" panose="020B0502040204020203" pitchFamily="34" charset="-122"/>
                <a:ea typeface="微软雅黑 Light" panose="020B0502040204020203" pitchFamily="34" charset="-122"/>
              </a:endParaRPr>
            </a:p>
          </p:txBody>
        </p:sp>
        <p:sp>
          <p:nvSpPr>
            <p:cNvPr id="28" name="文本框 27">
              <a:extLst>
                <a:ext uri="{FF2B5EF4-FFF2-40B4-BE49-F238E27FC236}">
                  <a16:creationId xmlns:a16="http://schemas.microsoft.com/office/drawing/2014/main" id="{4B20F5CC-AC44-4B99-8B7B-A970FFD9A709}"/>
                </a:ext>
              </a:extLst>
            </p:cNvPr>
            <p:cNvSpPr txBox="1"/>
            <p:nvPr/>
          </p:nvSpPr>
          <p:spPr>
            <a:xfrm>
              <a:off x="3667414" y="2340300"/>
              <a:ext cx="2291012" cy="1200329"/>
            </a:xfrm>
            <a:prstGeom prst="rect">
              <a:avLst/>
            </a:prstGeom>
            <a:noFill/>
            <a:effectLst/>
          </p:spPr>
          <p:txBody>
            <a:bodyPr wrap="none" rtlCol="0">
              <a:spAutoFit/>
            </a:bodyPr>
            <a:lstStyle/>
            <a:p>
              <a:r>
                <a:rPr lang="en-US" altLang="zh-CN" sz="7200" dirty="0">
                  <a:solidFill>
                    <a:schemeClr val="bg1">
                      <a:lumMod val="95455"/>
                    </a:schemeClr>
                  </a:solidFill>
                  <a:latin typeface="微软雅黑 Light" panose="020B0502040204020203" pitchFamily="34" charset="-122"/>
                  <a:ea typeface="微软雅黑 Light" panose="020B0502040204020203" pitchFamily="34" charset="-122"/>
                </a:rPr>
                <a:t>PART</a:t>
              </a:r>
              <a:endParaRPr lang="zh-CN" altLang="en-US" sz="7200" dirty="0">
                <a:solidFill>
                  <a:schemeClr val="bg1">
                    <a:lumMod val="95455"/>
                  </a:schemeClr>
                </a:solidFill>
                <a:latin typeface="微软雅黑 Light" panose="020B0502040204020203" pitchFamily="34" charset="-122"/>
                <a:ea typeface="微软雅黑 Light" panose="020B0502040204020203" pitchFamily="34" charset="-122"/>
              </a:endParaRPr>
            </a:p>
          </p:txBody>
        </p:sp>
        <p:sp>
          <p:nvSpPr>
            <p:cNvPr id="29" name="文本框 28">
              <a:extLst>
                <a:ext uri="{FF2B5EF4-FFF2-40B4-BE49-F238E27FC236}">
                  <a16:creationId xmlns:a16="http://schemas.microsoft.com/office/drawing/2014/main" id="{CB78DAD0-E024-4EE4-8FC7-ECAD8B11C093}"/>
                </a:ext>
              </a:extLst>
            </p:cNvPr>
            <p:cNvSpPr txBox="1"/>
            <p:nvPr/>
          </p:nvSpPr>
          <p:spPr>
            <a:xfrm>
              <a:off x="3650095" y="2327897"/>
              <a:ext cx="2291012" cy="1200329"/>
            </a:xfrm>
            <a:prstGeom prst="rect">
              <a:avLst/>
            </a:prstGeom>
            <a:noFill/>
            <a:effectLst/>
          </p:spPr>
          <p:txBody>
            <a:bodyPr wrap="none" rtlCol="0">
              <a:spAutoFit/>
            </a:bodyPr>
            <a:lstStyle/>
            <a:p>
              <a:r>
                <a:rPr lang="en-US" altLang="zh-CN" sz="7200" dirty="0">
                  <a:solidFill>
                    <a:schemeClr val="bg1">
                      <a:lumMod val="93182"/>
                    </a:schemeClr>
                  </a:solidFill>
                  <a:latin typeface="微软雅黑 Light" panose="020B0502040204020203" pitchFamily="34" charset="-122"/>
                  <a:ea typeface="微软雅黑 Light" panose="020B0502040204020203" pitchFamily="34" charset="-122"/>
                </a:rPr>
                <a:t>PART</a:t>
              </a:r>
              <a:endParaRPr lang="zh-CN" altLang="en-US" sz="7200" dirty="0">
                <a:solidFill>
                  <a:schemeClr val="bg1">
                    <a:lumMod val="93182"/>
                  </a:schemeClr>
                </a:solidFill>
                <a:latin typeface="微软雅黑 Light" panose="020B0502040204020203" pitchFamily="34" charset="-122"/>
                <a:ea typeface="微软雅黑 Light" panose="020B0502040204020203" pitchFamily="34" charset="-122"/>
              </a:endParaRPr>
            </a:p>
          </p:txBody>
        </p:sp>
        <p:sp>
          <p:nvSpPr>
            <p:cNvPr id="30" name="文本框 29">
              <a:extLst>
                <a:ext uri="{FF2B5EF4-FFF2-40B4-BE49-F238E27FC236}">
                  <a16:creationId xmlns:a16="http://schemas.microsoft.com/office/drawing/2014/main" id="{03B2A5AD-C2EC-4E0D-9803-6C3270D9F050}"/>
                </a:ext>
              </a:extLst>
            </p:cNvPr>
            <p:cNvSpPr txBox="1"/>
            <p:nvPr/>
          </p:nvSpPr>
          <p:spPr>
            <a:xfrm>
              <a:off x="3632777" y="2315493"/>
              <a:ext cx="2291012" cy="1200329"/>
            </a:xfrm>
            <a:prstGeom prst="rect">
              <a:avLst/>
            </a:prstGeom>
            <a:noFill/>
            <a:effectLst/>
          </p:spPr>
          <p:txBody>
            <a:bodyPr wrap="none" rtlCol="0">
              <a:spAutoFit/>
            </a:bodyPr>
            <a:lstStyle/>
            <a:p>
              <a:r>
                <a:rPr lang="en-US" altLang="zh-CN" sz="7200" dirty="0">
                  <a:solidFill>
                    <a:schemeClr val="bg1">
                      <a:lumMod val="90909"/>
                    </a:schemeClr>
                  </a:solidFill>
                  <a:latin typeface="微软雅黑 Light" panose="020B0502040204020203" pitchFamily="34" charset="-122"/>
                  <a:ea typeface="微软雅黑 Light" panose="020B0502040204020203" pitchFamily="34" charset="-122"/>
                </a:rPr>
                <a:t>PART</a:t>
              </a:r>
              <a:endParaRPr lang="zh-CN" altLang="en-US" sz="7200" dirty="0">
                <a:solidFill>
                  <a:schemeClr val="bg1">
                    <a:lumMod val="90909"/>
                  </a:schemeClr>
                </a:solidFill>
                <a:latin typeface="微软雅黑 Light" panose="020B0502040204020203" pitchFamily="34" charset="-122"/>
                <a:ea typeface="微软雅黑 Light" panose="020B0502040204020203" pitchFamily="34" charset="-122"/>
              </a:endParaRPr>
            </a:p>
          </p:txBody>
        </p:sp>
        <p:sp>
          <p:nvSpPr>
            <p:cNvPr id="31" name="文本框 30">
              <a:extLst>
                <a:ext uri="{FF2B5EF4-FFF2-40B4-BE49-F238E27FC236}">
                  <a16:creationId xmlns:a16="http://schemas.microsoft.com/office/drawing/2014/main" id="{3B3D3C4F-3530-4906-BA80-CD11362F0C07}"/>
                </a:ext>
              </a:extLst>
            </p:cNvPr>
            <p:cNvSpPr txBox="1"/>
            <p:nvPr/>
          </p:nvSpPr>
          <p:spPr>
            <a:xfrm>
              <a:off x="3615459" y="2303090"/>
              <a:ext cx="2291012" cy="1200329"/>
            </a:xfrm>
            <a:prstGeom prst="rect">
              <a:avLst/>
            </a:prstGeom>
            <a:noFill/>
            <a:effectLst/>
          </p:spPr>
          <p:txBody>
            <a:bodyPr wrap="none" rtlCol="0">
              <a:spAutoFit/>
            </a:bodyPr>
            <a:lstStyle/>
            <a:p>
              <a:r>
                <a:rPr lang="en-US" altLang="zh-CN" sz="7200" dirty="0">
                  <a:solidFill>
                    <a:schemeClr val="bg1">
                      <a:lumMod val="88636"/>
                    </a:schemeClr>
                  </a:solidFill>
                  <a:latin typeface="微软雅黑 Light" panose="020B0502040204020203" pitchFamily="34" charset="-122"/>
                  <a:ea typeface="微软雅黑 Light" panose="020B0502040204020203" pitchFamily="34" charset="-122"/>
                </a:rPr>
                <a:t>PART</a:t>
              </a:r>
              <a:endParaRPr lang="zh-CN" altLang="en-US" sz="7200" dirty="0">
                <a:solidFill>
                  <a:schemeClr val="bg1">
                    <a:lumMod val="88636"/>
                  </a:schemeClr>
                </a:solidFill>
                <a:latin typeface="微软雅黑 Light" panose="020B0502040204020203" pitchFamily="34" charset="-122"/>
                <a:ea typeface="微软雅黑 Light" panose="020B0502040204020203" pitchFamily="34" charset="-122"/>
              </a:endParaRPr>
            </a:p>
          </p:txBody>
        </p:sp>
        <p:sp>
          <p:nvSpPr>
            <p:cNvPr id="32" name="文本框 31">
              <a:extLst>
                <a:ext uri="{FF2B5EF4-FFF2-40B4-BE49-F238E27FC236}">
                  <a16:creationId xmlns:a16="http://schemas.microsoft.com/office/drawing/2014/main" id="{93B13132-513A-4E90-8808-1C47CCBB853D}"/>
                </a:ext>
              </a:extLst>
            </p:cNvPr>
            <p:cNvSpPr txBox="1"/>
            <p:nvPr/>
          </p:nvSpPr>
          <p:spPr>
            <a:xfrm>
              <a:off x="3598141" y="2290687"/>
              <a:ext cx="2291012" cy="1200329"/>
            </a:xfrm>
            <a:prstGeom prst="rect">
              <a:avLst/>
            </a:prstGeom>
            <a:noFill/>
            <a:effectLst/>
          </p:spPr>
          <p:txBody>
            <a:bodyPr wrap="none" rtlCol="0">
              <a:spAutoFit/>
            </a:bodyPr>
            <a:lstStyle/>
            <a:p>
              <a:r>
                <a:rPr lang="en-US" altLang="zh-CN" sz="7200" dirty="0">
                  <a:solidFill>
                    <a:schemeClr val="bg1">
                      <a:lumMod val="86364"/>
                    </a:schemeClr>
                  </a:solidFill>
                  <a:latin typeface="微软雅黑 Light" panose="020B0502040204020203" pitchFamily="34" charset="-122"/>
                  <a:ea typeface="微软雅黑 Light" panose="020B0502040204020203" pitchFamily="34" charset="-122"/>
                </a:rPr>
                <a:t>PART</a:t>
              </a:r>
              <a:endParaRPr lang="zh-CN" altLang="en-US" sz="7200" dirty="0">
                <a:solidFill>
                  <a:schemeClr val="bg1">
                    <a:lumMod val="86364"/>
                  </a:schemeClr>
                </a:solidFill>
                <a:latin typeface="微软雅黑 Light" panose="020B0502040204020203" pitchFamily="34" charset="-122"/>
                <a:ea typeface="微软雅黑 Light" panose="020B0502040204020203" pitchFamily="34" charset="-122"/>
              </a:endParaRPr>
            </a:p>
          </p:txBody>
        </p:sp>
        <p:sp>
          <p:nvSpPr>
            <p:cNvPr id="33" name="文本框 32">
              <a:extLst>
                <a:ext uri="{FF2B5EF4-FFF2-40B4-BE49-F238E27FC236}">
                  <a16:creationId xmlns:a16="http://schemas.microsoft.com/office/drawing/2014/main" id="{EB2C69CD-8A34-42D4-9075-626C214BFBF9}"/>
                </a:ext>
              </a:extLst>
            </p:cNvPr>
            <p:cNvSpPr txBox="1"/>
            <p:nvPr/>
          </p:nvSpPr>
          <p:spPr>
            <a:xfrm>
              <a:off x="3580823" y="2278284"/>
              <a:ext cx="2291012" cy="1200329"/>
            </a:xfrm>
            <a:prstGeom prst="rect">
              <a:avLst/>
            </a:prstGeom>
            <a:noFill/>
            <a:effectLst/>
          </p:spPr>
          <p:txBody>
            <a:bodyPr wrap="none" rtlCol="0">
              <a:spAutoFit/>
            </a:bodyPr>
            <a:lstStyle/>
            <a:p>
              <a:r>
                <a:rPr lang="en-US" altLang="zh-CN" sz="7200" dirty="0">
                  <a:solidFill>
                    <a:schemeClr val="bg1">
                      <a:lumMod val="84091"/>
                    </a:schemeClr>
                  </a:solidFill>
                  <a:latin typeface="微软雅黑 Light" panose="020B0502040204020203" pitchFamily="34" charset="-122"/>
                  <a:ea typeface="微软雅黑 Light" panose="020B0502040204020203" pitchFamily="34" charset="-122"/>
                </a:rPr>
                <a:t>PART</a:t>
              </a:r>
              <a:endParaRPr lang="zh-CN" altLang="en-US" sz="7200" dirty="0">
                <a:solidFill>
                  <a:schemeClr val="bg1">
                    <a:lumMod val="84091"/>
                  </a:schemeClr>
                </a:solidFill>
                <a:latin typeface="微软雅黑 Light" panose="020B0502040204020203" pitchFamily="34" charset="-122"/>
                <a:ea typeface="微软雅黑 Light" panose="020B0502040204020203" pitchFamily="34" charset="-122"/>
              </a:endParaRPr>
            </a:p>
          </p:txBody>
        </p:sp>
        <p:sp>
          <p:nvSpPr>
            <p:cNvPr id="34" name="文本框 33">
              <a:extLst>
                <a:ext uri="{FF2B5EF4-FFF2-40B4-BE49-F238E27FC236}">
                  <a16:creationId xmlns:a16="http://schemas.microsoft.com/office/drawing/2014/main" id="{4D43CD32-5077-4C44-81EC-356C42CE1A43}"/>
                </a:ext>
              </a:extLst>
            </p:cNvPr>
            <p:cNvSpPr txBox="1"/>
            <p:nvPr/>
          </p:nvSpPr>
          <p:spPr>
            <a:xfrm>
              <a:off x="3563505" y="2265881"/>
              <a:ext cx="2291012" cy="1200329"/>
            </a:xfrm>
            <a:prstGeom prst="rect">
              <a:avLst/>
            </a:prstGeom>
            <a:noFill/>
            <a:effectLst/>
          </p:spPr>
          <p:txBody>
            <a:bodyPr wrap="none" rtlCol="0">
              <a:spAutoFit/>
            </a:bodyPr>
            <a:lstStyle/>
            <a:p>
              <a:r>
                <a:rPr lang="en-US" altLang="zh-CN" sz="7200" dirty="0">
                  <a:solidFill>
                    <a:schemeClr val="bg1">
                      <a:lumMod val="81818"/>
                    </a:schemeClr>
                  </a:solidFill>
                  <a:latin typeface="微软雅黑 Light" panose="020B0502040204020203" pitchFamily="34" charset="-122"/>
                  <a:ea typeface="微软雅黑 Light" panose="020B0502040204020203" pitchFamily="34" charset="-122"/>
                </a:rPr>
                <a:t>PART</a:t>
              </a:r>
              <a:endParaRPr lang="zh-CN" altLang="en-US" sz="7200" dirty="0">
                <a:solidFill>
                  <a:schemeClr val="bg1">
                    <a:lumMod val="81818"/>
                  </a:schemeClr>
                </a:solidFill>
                <a:latin typeface="微软雅黑 Light" panose="020B0502040204020203" pitchFamily="34" charset="-122"/>
                <a:ea typeface="微软雅黑 Light" panose="020B0502040204020203" pitchFamily="34" charset="-122"/>
              </a:endParaRPr>
            </a:p>
          </p:txBody>
        </p:sp>
        <p:sp>
          <p:nvSpPr>
            <p:cNvPr id="35" name="文本框 34">
              <a:extLst>
                <a:ext uri="{FF2B5EF4-FFF2-40B4-BE49-F238E27FC236}">
                  <a16:creationId xmlns:a16="http://schemas.microsoft.com/office/drawing/2014/main" id="{9D3FA6D7-E039-4116-AB8D-3289DFC7A758}"/>
                </a:ext>
              </a:extLst>
            </p:cNvPr>
            <p:cNvSpPr txBox="1"/>
            <p:nvPr/>
          </p:nvSpPr>
          <p:spPr>
            <a:xfrm>
              <a:off x="3546186" y="2253477"/>
              <a:ext cx="2291012" cy="1200329"/>
            </a:xfrm>
            <a:prstGeom prst="rect">
              <a:avLst/>
            </a:prstGeom>
            <a:noFill/>
            <a:effectLst/>
          </p:spPr>
          <p:txBody>
            <a:bodyPr wrap="none" rtlCol="0">
              <a:spAutoFit/>
            </a:bodyPr>
            <a:lstStyle/>
            <a:p>
              <a:r>
                <a:rPr lang="en-US" altLang="zh-CN" sz="7200" dirty="0">
                  <a:solidFill>
                    <a:schemeClr val="bg1">
                      <a:lumMod val="79545"/>
                    </a:schemeClr>
                  </a:solidFill>
                  <a:latin typeface="微软雅黑 Light" panose="020B0502040204020203" pitchFamily="34" charset="-122"/>
                  <a:ea typeface="微软雅黑 Light" panose="020B0502040204020203" pitchFamily="34" charset="-122"/>
                </a:rPr>
                <a:t>PART</a:t>
              </a:r>
              <a:endParaRPr lang="zh-CN" altLang="en-US" sz="7200" dirty="0">
                <a:solidFill>
                  <a:schemeClr val="bg1">
                    <a:lumMod val="79545"/>
                  </a:schemeClr>
                </a:solidFill>
                <a:latin typeface="微软雅黑 Light" panose="020B0502040204020203" pitchFamily="34" charset="-122"/>
                <a:ea typeface="微软雅黑 Light" panose="020B0502040204020203" pitchFamily="34" charset="-122"/>
              </a:endParaRPr>
            </a:p>
          </p:txBody>
        </p:sp>
        <p:sp>
          <p:nvSpPr>
            <p:cNvPr id="36" name="文本框 35">
              <a:extLst>
                <a:ext uri="{FF2B5EF4-FFF2-40B4-BE49-F238E27FC236}">
                  <a16:creationId xmlns:a16="http://schemas.microsoft.com/office/drawing/2014/main" id="{5BFE028A-2B3F-49D8-AD61-AD29FC10B35E}"/>
                </a:ext>
              </a:extLst>
            </p:cNvPr>
            <p:cNvSpPr txBox="1"/>
            <p:nvPr/>
          </p:nvSpPr>
          <p:spPr>
            <a:xfrm>
              <a:off x="3528868" y="2241074"/>
              <a:ext cx="2291012" cy="1200329"/>
            </a:xfrm>
            <a:prstGeom prst="rect">
              <a:avLst/>
            </a:prstGeom>
            <a:noFill/>
            <a:effectLst/>
          </p:spPr>
          <p:txBody>
            <a:bodyPr wrap="none" rtlCol="0">
              <a:spAutoFit/>
            </a:bodyPr>
            <a:lstStyle/>
            <a:p>
              <a:r>
                <a:rPr lang="en-US" altLang="zh-CN" sz="7200" dirty="0">
                  <a:solidFill>
                    <a:schemeClr val="bg1">
                      <a:lumMod val="77273"/>
                    </a:schemeClr>
                  </a:solidFill>
                  <a:latin typeface="微软雅黑 Light" panose="020B0502040204020203" pitchFamily="34" charset="-122"/>
                  <a:ea typeface="微软雅黑 Light" panose="020B0502040204020203" pitchFamily="34" charset="-122"/>
                </a:rPr>
                <a:t>PART</a:t>
              </a:r>
              <a:endParaRPr lang="zh-CN" altLang="en-US" sz="7200" dirty="0">
                <a:solidFill>
                  <a:schemeClr val="bg1">
                    <a:lumMod val="77273"/>
                  </a:schemeClr>
                </a:solidFill>
                <a:latin typeface="微软雅黑 Light" panose="020B0502040204020203" pitchFamily="34" charset="-122"/>
                <a:ea typeface="微软雅黑 Light" panose="020B0502040204020203" pitchFamily="34" charset="-122"/>
              </a:endParaRPr>
            </a:p>
          </p:txBody>
        </p:sp>
        <p:sp>
          <p:nvSpPr>
            <p:cNvPr id="37" name="文本框 36">
              <a:extLst>
                <a:ext uri="{FF2B5EF4-FFF2-40B4-BE49-F238E27FC236}">
                  <a16:creationId xmlns:a16="http://schemas.microsoft.com/office/drawing/2014/main" id="{560588D6-8639-4523-A28F-0B1660F7E2B6}"/>
                </a:ext>
              </a:extLst>
            </p:cNvPr>
            <p:cNvSpPr txBox="1"/>
            <p:nvPr/>
          </p:nvSpPr>
          <p:spPr>
            <a:xfrm>
              <a:off x="3511550" y="2228671"/>
              <a:ext cx="2291012" cy="1200329"/>
            </a:xfrm>
            <a:prstGeom prst="rect">
              <a:avLst/>
            </a:prstGeom>
            <a:noFill/>
          </p:spPr>
          <p:txBody>
            <a:bodyPr wrap="none" rtlCol="0">
              <a:spAutoFit/>
            </a:bodyPr>
            <a:lstStyle/>
            <a:p>
              <a:r>
                <a:rPr lang="en-US" altLang="zh-CN" sz="7200" dirty="0">
                  <a:solidFill>
                    <a:schemeClr val="bg1">
                      <a:lumMod val="75000"/>
                    </a:schemeClr>
                  </a:solidFill>
                  <a:latin typeface="微软雅黑 Light" panose="020B0502040204020203" pitchFamily="34" charset="-122"/>
                  <a:ea typeface="微软雅黑 Light" panose="020B0502040204020203" pitchFamily="34" charset="-122"/>
                </a:rPr>
                <a:t>PART</a:t>
              </a:r>
              <a:endParaRPr lang="zh-CN" altLang="en-US" sz="7200" dirty="0">
                <a:solidFill>
                  <a:schemeClr val="bg1">
                    <a:lumMod val="75000"/>
                  </a:schemeClr>
                </a:solidFill>
                <a:latin typeface="微软雅黑 Light" panose="020B0502040204020203" pitchFamily="34" charset="-122"/>
                <a:ea typeface="微软雅黑 Light" panose="020B0502040204020203" pitchFamily="34" charset="-122"/>
              </a:endParaRPr>
            </a:p>
          </p:txBody>
        </p:sp>
      </p:grpSp>
      <p:grpSp>
        <p:nvGrpSpPr>
          <p:cNvPr id="51" name="组合 50">
            <a:extLst>
              <a:ext uri="{FF2B5EF4-FFF2-40B4-BE49-F238E27FC236}">
                <a16:creationId xmlns:a16="http://schemas.microsoft.com/office/drawing/2014/main" id="{9016C559-E684-47B9-83B4-ED0C5CA42F39}"/>
              </a:ext>
            </a:extLst>
          </p:cNvPr>
          <p:cNvGrpSpPr/>
          <p:nvPr/>
        </p:nvGrpSpPr>
        <p:grpSpPr>
          <a:xfrm>
            <a:off x="3918286" y="3101566"/>
            <a:ext cx="1788580" cy="1779131"/>
            <a:chOff x="3918286" y="3101566"/>
            <a:chExt cx="1788580" cy="1779131"/>
          </a:xfrm>
        </p:grpSpPr>
        <p:sp>
          <p:nvSpPr>
            <p:cNvPr id="38" name="文本框 37">
              <a:extLst>
                <a:ext uri="{FF2B5EF4-FFF2-40B4-BE49-F238E27FC236}">
                  <a16:creationId xmlns:a16="http://schemas.microsoft.com/office/drawing/2014/main" id="{DE4A85FE-30A3-4592-A5D8-A90E96C04021}"/>
                </a:ext>
              </a:extLst>
            </p:cNvPr>
            <p:cNvSpPr txBox="1"/>
            <p:nvPr/>
          </p:nvSpPr>
          <p:spPr>
            <a:xfrm>
              <a:off x="4153236" y="3311037"/>
              <a:ext cx="1553630" cy="1569660"/>
            </a:xfrm>
            <a:prstGeom prst="rect">
              <a:avLst/>
            </a:prstGeom>
            <a:noFill/>
          </p:spPr>
          <p:txBody>
            <a:bodyPr wrap="none" rtlCol="0">
              <a:spAutoFit/>
            </a:bodyPr>
            <a:lstStyle/>
            <a:p>
              <a:r>
                <a:rPr lang="en-US" altLang="zh-CN" sz="9600" dirty="0">
                  <a:solidFill>
                    <a:schemeClr val="bg1"/>
                  </a:solidFill>
                  <a:latin typeface="微软雅黑 Light" panose="020B0502040204020203" pitchFamily="34" charset="-122"/>
                  <a:ea typeface="微软雅黑 Light" panose="020B0502040204020203" pitchFamily="34" charset="-122"/>
                </a:rPr>
                <a:t>03</a:t>
              </a:r>
              <a:endParaRPr lang="zh-CN" altLang="en-US" sz="9600" dirty="0">
                <a:solidFill>
                  <a:schemeClr val="bg1"/>
                </a:solidFill>
                <a:latin typeface="微软雅黑 Light" panose="020B0502040204020203" pitchFamily="34" charset="-122"/>
                <a:ea typeface="微软雅黑 Light" panose="020B0502040204020203" pitchFamily="34" charset="-122"/>
              </a:endParaRPr>
            </a:p>
          </p:txBody>
        </p:sp>
        <p:sp>
          <p:nvSpPr>
            <p:cNvPr id="41" name="文本框 40">
              <a:extLst>
                <a:ext uri="{FF2B5EF4-FFF2-40B4-BE49-F238E27FC236}">
                  <a16:creationId xmlns:a16="http://schemas.microsoft.com/office/drawing/2014/main" id="{9545988A-28FF-40B6-B5CE-833BA612B99F}"/>
                </a:ext>
              </a:extLst>
            </p:cNvPr>
            <p:cNvSpPr txBox="1"/>
            <p:nvPr/>
          </p:nvSpPr>
          <p:spPr>
            <a:xfrm>
              <a:off x="4131877" y="3291994"/>
              <a:ext cx="1553630" cy="1569660"/>
            </a:xfrm>
            <a:prstGeom prst="rect">
              <a:avLst/>
            </a:prstGeom>
            <a:noFill/>
            <a:effectLst/>
          </p:spPr>
          <p:txBody>
            <a:bodyPr wrap="none" rtlCol="0">
              <a:spAutoFit/>
            </a:bodyPr>
            <a:lstStyle/>
            <a:p>
              <a:r>
                <a:rPr lang="en-US" altLang="zh-CN" sz="9600" dirty="0">
                  <a:solidFill>
                    <a:srgbClr val="ECECEC"/>
                  </a:solidFill>
                  <a:latin typeface="微软雅黑 Light" panose="020B0502040204020203" pitchFamily="34" charset="-122"/>
                  <a:ea typeface="微软雅黑 Light" panose="020B0502040204020203" pitchFamily="34" charset="-122"/>
                </a:rPr>
                <a:t>03</a:t>
              </a:r>
              <a:endParaRPr lang="zh-CN" altLang="en-US" sz="9600" dirty="0">
                <a:solidFill>
                  <a:srgbClr val="ECECEC"/>
                </a:solidFill>
                <a:latin typeface="微软雅黑 Light" panose="020B0502040204020203" pitchFamily="34" charset="-122"/>
                <a:ea typeface="微软雅黑 Light" panose="020B0502040204020203" pitchFamily="34" charset="-122"/>
              </a:endParaRPr>
            </a:p>
          </p:txBody>
        </p:sp>
        <p:sp>
          <p:nvSpPr>
            <p:cNvPr id="42" name="文本框 41">
              <a:extLst>
                <a:ext uri="{FF2B5EF4-FFF2-40B4-BE49-F238E27FC236}">
                  <a16:creationId xmlns:a16="http://schemas.microsoft.com/office/drawing/2014/main" id="{87082DA1-12FC-4145-AAA5-F5B26D1C7435}"/>
                </a:ext>
              </a:extLst>
            </p:cNvPr>
            <p:cNvSpPr txBox="1"/>
            <p:nvPr/>
          </p:nvSpPr>
          <p:spPr>
            <a:xfrm>
              <a:off x="4110518" y="3272951"/>
              <a:ext cx="1553630" cy="1569660"/>
            </a:xfrm>
            <a:prstGeom prst="rect">
              <a:avLst/>
            </a:prstGeom>
            <a:noFill/>
            <a:effectLst/>
          </p:spPr>
          <p:txBody>
            <a:bodyPr wrap="none" rtlCol="0">
              <a:spAutoFit/>
            </a:bodyPr>
            <a:lstStyle/>
            <a:p>
              <a:r>
                <a:rPr lang="en-US" altLang="zh-CN" sz="9600" dirty="0">
                  <a:solidFill>
                    <a:srgbClr val="D9D9D9"/>
                  </a:solidFill>
                  <a:latin typeface="微软雅黑 Light" panose="020B0502040204020203" pitchFamily="34" charset="-122"/>
                  <a:ea typeface="微软雅黑 Light" panose="020B0502040204020203" pitchFamily="34" charset="-122"/>
                </a:rPr>
                <a:t>03</a:t>
              </a:r>
              <a:endParaRPr lang="zh-CN" altLang="en-US" sz="9600" dirty="0">
                <a:solidFill>
                  <a:srgbClr val="D9D9D9"/>
                </a:solidFill>
                <a:latin typeface="微软雅黑 Light" panose="020B0502040204020203" pitchFamily="34" charset="-122"/>
                <a:ea typeface="微软雅黑 Light" panose="020B0502040204020203" pitchFamily="34" charset="-122"/>
              </a:endParaRPr>
            </a:p>
          </p:txBody>
        </p:sp>
        <p:sp>
          <p:nvSpPr>
            <p:cNvPr id="43" name="文本框 42">
              <a:extLst>
                <a:ext uri="{FF2B5EF4-FFF2-40B4-BE49-F238E27FC236}">
                  <a16:creationId xmlns:a16="http://schemas.microsoft.com/office/drawing/2014/main" id="{B62D9C5E-5408-4D3C-9509-B2D753B5CDC4}"/>
                </a:ext>
              </a:extLst>
            </p:cNvPr>
            <p:cNvSpPr txBox="1"/>
            <p:nvPr/>
          </p:nvSpPr>
          <p:spPr>
            <a:xfrm>
              <a:off x="4089159" y="3253908"/>
              <a:ext cx="1553630" cy="1569660"/>
            </a:xfrm>
            <a:prstGeom prst="rect">
              <a:avLst/>
            </a:prstGeom>
            <a:noFill/>
            <a:effectLst/>
          </p:spPr>
          <p:txBody>
            <a:bodyPr wrap="none" rtlCol="0">
              <a:spAutoFit/>
            </a:bodyPr>
            <a:lstStyle/>
            <a:p>
              <a:r>
                <a:rPr lang="en-US" altLang="zh-CN" sz="9600" dirty="0">
                  <a:solidFill>
                    <a:srgbClr val="C7C7C7"/>
                  </a:solidFill>
                  <a:latin typeface="微软雅黑 Light" panose="020B0502040204020203" pitchFamily="34" charset="-122"/>
                  <a:ea typeface="微软雅黑 Light" panose="020B0502040204020203" pitchFamily="34" charset="-122"/>
                </a:rPr>
                <a:t>03</a:t>
              </a:r>
              <a:endParaRPr lang="zh-CN" altLang="en-US" sz="9600" dirty="0">
                <a:solidFill>
                  <a:srgbClr val="C7C7C7"/>
                </a:solidFill>
                <a:latin typeface="微软雅黑 Light" panose="020B0502040204020203" pitchFamily="34" charset="-122"/>
                <a:ea typeface="微软雅黑 Light" panose="020B0502040204020203" pitchFamily="34" charset="-122"/>
              </a:endParaRPr>
            </a:p>
          </p:txBody>
        </p:sp>
        <p:sp>
          <p:nvSpPr>
            <p:cNvPr id="44" name="文本框 43">
              <a:extLst>
                <a:ext uri="{FF2B5EF4-FFF2-40B4-BE49-F238E27FC236}">
                  <a16:creationId xmlns:a16="http://schemas.microsoft.com/office/drawing/2014/main" id="{E62EBBAA-AF4B-4713-BAD0-17A0FE86D197}"/>
                </a:ext>
              </a:extLst>
            </p:cNvPr>
            <p:cNvSpPr txBox="1"/>
            <p:nvPr/>
          </p:nvSpPr>
          <p:spPr>
            <a:xfrm>
              <a:off x="4067800" y="3234866"/>
              <a:ext cx="1553630" cy="1569660"/>
            </a:xfrm>
            <a:prstGeom prst="rect">
              <a:avLst/>
            </a:prstGeom>
            <a:noFill/>
            <a:effectLst/>
          </p:spPr>
          <p:txBody>
            <a:bodyPr wrap="none" rtlCol="0">
              <a:spAutoFit/>
            </a:bodyPr>
            <a:lstStyle/>
            <a:p>
              <a:r>
                <a:rPr lang="en-US" altLang="zh-CN" sz="9600" dirty="0">
                  <a:solidFill>
                    <a:srgbClr val="B4B4B4"/>
                  </a:solidFill>
                  <a:latin typeface="微软雅黑 Light" panose="020B0502040204020203" pitchFamily="34" charset="-122"/>
                  <a:ea typeface="微软雅黑 Light" panose="020B0502040204020203" pitchFamily="34" charset="-122"/>
                </a:rPr>
                <a:t>03</a:t>
              </a:r>
              <a:endParaRPr lang="zh-CN" altLang="en-US" sz="9600" dirty="0">
                <a:solidFill>
                  <a:srgbClr val="B4B4B4"/>
                </a:solidFill>
                <a:latin typeface="微软雅黑 Light" panose="020B0502040204020203" pitchFamily="34" charset="-122"/>
                <a:ea typeface="微软雅黑 Light" panose="020B0502040204020203" pitchFamily="34" charset="-122"/>
              </a:endParaRPr>
            </a:p>
          </p:txBody>
        </p:sp>
        <p:sp>
          <p:nvSpPr>
            <p:cNvPr id="45" name="文本框 44">
              <a:extLst>
                <a:ext uri="{FF2B5EF4-FFF2-40B4-BE49-F238E27FC236}">
                  <a16:creationId xmlns:a16="http://schemas.microsoft.com/office/drawing/2014/main" id="{B8BB4767-EBEC-44F5-84EB-A893E601FC9D}"/>
                </a:ext>
              </a:extLst>
            </p:cNvPr>
            <p:cNvSpPr txBox="1"/>
            <p:nvPr/>
          </p:nvSpPr>
          <p:spPr>
            <a:xfrm>
              <a:off x="4046441" y="3215823"/>
              <a:ext cx="1553630" cy="1569660"/>
            </a:xfrm>
            <a:prstGeom prst="rect">
              <a:avLst/>
            </a:prstGeom>
            <a:noFill/>
            <a:effectLst/>
          </p:spPr>
          <p:txBody>
            <a:bodyPr wrap="none" rtlCol="0">
              <a:spAutoFit/>
            </a:bodyPr>
            <a:lstStyle/>
            <a:p>
              <a:r>
                <a:rPr lang="en-US" altLang="zh-CN" sz="9600" dirty="0">
                  <a:solidFill>
                    <a:srgbClr val="A1A1A1"/>
                  </a:solidFill>
                  <a:latin typeface="微软雅黑 Light" panose="020B0502040204020203" pitchFamily="34" charset="-122"/>
                  <a:ea typeface="微软雅黑 Light" panose="020B0502040204020203" pitchFamily="34" charset="-122"/>
                </a:rPr>
                <a:t>03</a:t>
              </a:r>
              <a:endParaRPr lang="zh-CN" altLang="en-US" sz="9600" dirty="0">
                <a:solidFill>
                  <a:srgbClr val="A1A1A1"/>
                </a:solidFill>
                <a:latin typeface="微软雅黑 Light" panose="020B0502040204020203" pitchFamily="34" charset="-122"/>
                <a:ea typeface="微软雅黑 Light" panose="020B0502040204020203" pitchFamily="34" charset="-122"/>
              </a:endParaRPr>
            </a:p>
          </p:txBody>
        </p:sp>
        <p:sp>
          <p:nvSpPr>
            <p:cNvPr id="46" name="文本框 45">
              <a:extLst>
                <a:ext uri="{FF2B5EF4-FFF2-40B4-BE49-F238E27FC236}">
                  <a16:creationId xmlns:a16="http://schemas.microsoft.com/office/drawing/2014/main" id="{C25DE9EE-7C1B-4F9A-AAC9-CBC74AD42512}"/>
                </a:ext>
              </a:extLst>
            </p:cNvPr>
            <p:cNvSpPr txBox="1"/>
            <p:nvPr/>
          </p:nvSpPr>
          <p:spPr>
            <a:xfrm>
              <a:off x="4025081" y="3196780"/>
              <a:ext cx="1553630" cy="1569660"/>
            </a:xfrm>
            <a:prstGeom prst="rect">
              <a:avLst/>
            </a:prstGeom>
            <a:noFill/>
            <a:effectLst/>
          </p:spPr>
          <p:txBody>
            <a:bodyPr wrap="none" rtlCol="0">
              <a:spAutoFit/>
            </a:bodyPr>
            <a:lstStyle/>
            <a:p>
              <a:r>
                <a:rPr lang="en-US" altLang="zh-CN" sz="9600" dirty="0">
                  <a:solidFill>
                    <a:srgbClr val="8F8F8F"/>
                  </a:solidFill>
                  <a:latin typeface="微软雅黑 Light" panose="020B0502040204020203" pitchFamily="34" charset="-122"/>
                  <a:ea typeface="微软雅黑 Light" panose="020B0502040204020203" pitchFamily="34" charset="-122"/>
                </a:rPr>
                <a:t>03</a:t>
              </a:r>
              <a:endParaRPr lang="zh-CN" altLang="en-US" sz="9600" dirty="0">
                <a:solidFill>
                  <a:srgbClr val="8F8F8F"/>
                </a:solidFill>
                <a:latin typeface="微软雅黑 Light" panose="020B0502040204020203" pitchFamily="34" charset="-122"/>
                <a:ea typeface="微软雅黑 Light" panose="020B0502040204020203" pitchFamily="34" charset="-122"/>
              </a:endParaRPr>
            </a:p>
          </p:txBody>
        </p:sp>
        <p:sp>
          <p:nvSpPr>
            <p:cNvPr id="47" name="文本框 46">
              <a:extLst>
                <a:ext uri="{FF2B5EF4-FFF2-40B4-BE49-F238E27FC236}">
                  <a16:creationId xmlns:a16="http://schemas.microsoft.com/office/drawing/2014/main" id="{B7E2AB41-6CA7-4CB1-B4B9-FFACDD38180D}"/>
                </a:ext>
              </a:extLst>
            </p:cNvPr>
            <p:cNvSpPr txBox="1"/>
            <p:nvPr/>
          </p:nvSpPr>
          <p:spPr>
            <a:xfrm>
              <a:off x="4003722" y="3177737"/>
              <a:ext cx="1553630" cy="1569660"/>
            </a:xfrm>
            <a:prstGeom prst="rect">
              <a:avLst/>
            </a:prstGeom>
            <a:noFill/>
            <a:effectLst/>
          </p:spPr>
          <p:txBody>
            <a:bodyPr wrap="none" rtlCol="0">
              <a:spAutoFit/>
            </a:bodyPr>
            <a:lstStyle/>
            <a:p>
              <a:r>
                <a:rPr lang="en-US" altLang="zh-CN" sz="9600" dirty="0">
                  <a:solidFill>
                    <a:srgbClr val="7C7C7C"/>
                  </a:solidFill>
                  <a:latin typeface="微软雅黑 Light" panose="020B0502040204020203" pitchFamily="34" charset="-122"/>
                  <a:ea typeface="微软雅黑 Light" panose="020B0502040204020203" pitchFamily="34" charset="-122"/>
                </a:rPr>
                <a:t>03</a:t>
              </a:r>
              <a:endParaRPr lang="zh-CN" altLang="en-US" sz="9600" dirty="0">
                <a:solidFill>
                  <a:srgbClr val="7C7C7C"/>
                </a:solidFill>
                <a:latin typeface="微软雅黑 Light" panose="020B0502040204020203" pitchFamily="34" charset="-122"/>
                <a:ea typeface="微软雅黑 Light" panose="020B0502040204020203" pitchFamily="34" charset="-122"/>
              </a:endParaRPr>
            </a:p>
          </p:txBody>
        </p:sp>
        <p:sp>
          <p:nvSpPr>
            <p:cNvPr id="48" name="文本框 47">
              <a:extLst>
                <a:ext uri="{FF2B5EF4-FFF2-40B4-BE49-F238E27FC236}">
                  <a16:creationId xmlns:a16="http://schemas.microsoft.com/office/drawing/2014/main" id="{C62EA60A-5746-4E37-9197-5E53A876BD74}"/>
                </a:ext>
              </a:extLst>
            </p:cNvPr>
            <p:cNvSpPr txBox="1"/>
            <p:nvPr/>
          </p:nvSpPr>
          <p:spPr>
            <a:xfrm>
              <a:off x="3982363" y="3158694"/>
              <a:ext cx="1553630" cy="1569660"/>
            </a:xfrm>
            <a:prstGeom prst="rect">
              <a:avLst/>
            </a:prstGeom>
            <a:noFill/>
            <a:effectLst/>
          </p:spPr>
          <p:txBody>
            <a:bodyPr wrap="none" rtlCol="0">
              <a:spAutoFit/>
            </a:bodyPr>
            <a:lstStyle/>
            <a:p>
              <a:r>
                <a:rPr lang="en-US" altLang="zh-CN" sz="9600" dirty="0">
                  <a:solidFill>
                    <a:srgbClr val="696969"/>
                  </a:solidFill>
                  <a:latin typeface="微软雅黑 Light" panose="020B0502040204020203" pitchFamily="34" charset="-122"/>
                  <a:ea typeface="微软雅黑 Light" panose="020B0502040204020203" pitchFamily="34" charset="-122"/>
                </a:rPr>
                <a:t>03</a:t>
              </a:r>
              <a:endParaRPr lang="zh-CN" altLang="en-US" sz="9600" dirty="0">
                <a:solidFill>
                  <a:srgbClr val="696969"/>
                </a:solidFill>
                <a:latin typeface="微软雅黑 Light" panose="020B0502040204020203" pitchFamily="34" charset="-122"/>
                <a:ea typeface="微软雅黑 Light" panose="020B0502040204020203" pitchFamily="34" charset="-122"/>
              </a:endParaRPr>
            </a:p>
          </p:txBody>
        </p:sp>
        <p:sp>
          <p:nvSpPr>
            <p:cNvPr id="49" name="文本框 48">
              <a:extLst>
                <a:ext uri="{FF2B5EF4-FFF2-40B4-BE49-F238E27FC236}">
                  <a16:creationId xmlns:a16="http://schemas.microsoft.com/office/drawing/2014/main" id="{D47B123A-5A27-4F8D-BC8D-AF631296094C}"/>
                </a:ext>
              </a:extLst>
            </p:cNvPr>
            <p:cNvSpPr txBox="1"/>
            <p:nvPr/>
          </p:nvSpPr>
          <p:spPr>
            <a:xfrm>
              <a:off x="3961004" y="3139652"/>
              <a:ext cx="1553630" cy="1569660"/>
            </a:xfrm>
            <a:prstGeom prst="rect">
              <a:avLst/>
            </a:prstGeom>
            <a:noFill/>
            <a:effectLst/>
          </p:spPr>
          <p:txBody>
            <a:bodyPr wrap="none" rtlCol="0">
              <a:spAutoFit/>
            </a:bodyPr>
            <a:lstStyle/>
            <a:p>
              <a:r>
                <a:rPr lang="en-US" altLang="zh-CN" sz="9600" dirty="0">
                  <a:solidFill>
                    <a:srgbClr val="575757"/>
                  </a:solidFill>
                  <a:latin typeface="微软雅黑 Light" panose="020B0502040204020203" pitchFamily="34" charset="-122"/>
                  <a:ea typeface="微软雅黑 Light" panose="020B0502040204020203" pitchFamily="34" charset="-122"/>
                </a:rPr>
                <a:t>03</a:t>
              </a:r>
              <a:endParaRPr lang="zh-CN" altLang="en-US" sz="9600" dirty="0">
                <a:solidFill>
                  <a:srgbClr val="575757"/>
                </a:solidFill>
                <a:latin typeface="微软雅黑 Light" panose="020B0502040204020203" pitchFamily="34" charset="-122"/>
                <a:ea typeface="微软雅黑 Light" panose="020B0502040204020203" pitchFamily="34" charset="-122"/>
              </a:endParaRPr>
            </a:p>
          </p:txBody>
        </p:sp>
        <p:sp>
          <p:nvSpPr>
            <p:cNvPr id="50" name="文本框 49">
              <a:extLst>
                <a:ext uri="{FF2B5EF4-FFF2-40B4-BE49-F238E27FC236}">
                  <a16:creationId xmlns:a16="http://schemas.microsoft.com/office/drawing/2014/main" id="{4DE9C776-8E38-4A47-ACF4-134A4BC58D61}"/>
                </a:ext>
              </a:extLst>
            </p:cNvPr>
            <p:cNvSpPr txBox="1"/>
            <p:nvPr/>
          </p:nvSpPr>
          <p:spPr>
            <a:xfrm>
              <a:off x="3939645" y="3120609"/>
              <a:ext cx="1553630" cy="1569660"/>
            </a:xfrm>
            <a:prstGeom prst="rect">
              <a:avLst/>
            </a:prstGeom>
            <a:noFill/>
            <a:effectLst/>
          </p:spPr>
          <p:txBody>
            <a:bodyPr wrap="none" rtlCol="0">
              <a:spAutoFit/>
            </a:bodyPr>
            <a:lstStyle/>
            <a:p>
              <a:r>
                <a:rPr lang="en-US" altLang="zh-CN" sz="9600" dirty="0">
                  <a:solidFill>
                    <a:srgbClr val="444444"/>
                  </a:solidFill>
                  <a:latin typeface="微软雅黑 Light" panose="020B0502040204020203" pitchFamily="34" charset="-122"/>
                  <a:ea typeface="微软雅黑 Light" panose="020B0502040204020203" pitchFamily="34" charset="-122"/>
                </a:rPr>
                <a:t>03</a:t>
              </a:r>
              <a:endParaRPr lang="zh-CN" altLang="en-US" sz="9600" dirty="0">
                <a:solidFill>
                  <a:srgbClr val="444444"/>
                </a:solidFill>
                <a:latin typeface="微软雅黑 Light" panose="020B0502040204020203" pitchFamily="34" charset="-122"/>
                <a:ea typeface="微软雅黑 Light" panose="020B0502040204020203" pitchFamily="34" charset="-122"/>
              </a:endParaRPr>
            </a:p>
          </p:txBody>
        </p:sp>
        <p:sp>
          <p:nvSpPr>
            <p:cNvPr id="39" name="文本框 38">
              <a:extLst>
                <a:ext uri="{FF2B5EF4-FFF2-40B4-BE49-F238E27FC236}">
                  <a16:creationId xmlns:a16="http://schemas.microsoft.com/office/drawing/2014/main" id="{A111FA65-AE1A-4242-9FC4-BDC0A9AC1E11}"/>
                </a:ext>
              </a:extLst>
            </p:cNvPr>
            <p:cNvSpPr txBox="1"/>
            <p:nvPr/>
          </p:nvSpPr>
          <p:spPr>
            <a:xfrm>
              <a:off x="3918286" y="3101566"/>
              <a:ext cx="1553630" cy="1569660"/>
            </a:xfrm>
            <a:prstGeom prst="rect">
              <a:avLst/>
            </a:prstGeom>
            <a:noFill/>
          </p:spPr>
          <p:txBody>
            <a:bodyPr wrap="none" rtlCol="0">
              <a:spAutoFit/>
            </a:bodyPr>
            <a:lstStyle/>
            <a:p>
              <a:r>
                <a:rPr lang="en-US" altLang="zh-CN" sz="9600" dirty="0">
                  <a:solidFill>
                    <a:srgbClr val="323232"/>
                  </a:solidFill>
                  <a:latin typeface="微软雅黑 Light" panose="020B0502040204020203" pitchFamily="34" charset="-122"/>
                  <a:ea typeface="微软雅黑 Light" panose="020B0502040204020203" pitchFamily="34" charset="-122"/>
                </a:rPr>
                <a:t>03</a:t>
              </a:r>
              <a:endParaRPr lang="zh-CN" altLang="en-US" sz="9600" dirty="0">
                <a:solidFill>
                  <a:srgbClr val="323232"/>
                </a:solidFill>
                <a:latin typeface="微软雅黑 Light" panose="020B0502040204020203" pitchFamily="34" charset="-122"/>
                <a:ea typeface="微软雅黑 Light" panose="020B0502040204020203" pitchFamily="34" charset="-122"/>
              </a:endParaRPr>
            </a:p>
          </p:txBody>
        </p:sp>
      </p:grpSp>
      <p:sp>
        <p:nvSpPr>
          <p:cNvPr id="40" name="矩形 39">
            <a:extLst>
              <a:ext uri="{FF2B5EF4-FFF2-40B4-BE49-F238E27FC236}">
                <a16:creationId xmlns:a16="http://schemas.microsoft.com/office/drawing/2014/main" id="{851C15FA-7E61-4EB4-A837-7BCB3BD9FB41}"/>
              </a:ext>
            </a:extLst>
          </p:cNvPr>
          <p:cNvSpPr/>
          <p:nvPr/>
        </p:nvSpPr>
        <p:spPr>
          <a:xfrm>
            <a:off x="6574134" y="2788763"/>
            <a:ext cx="3382665" cy="1569660"/>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dirty="0">
                <a:solidFill>
                  <a:schemeClr val="tx1">
                    <a:lumMod val="65000"/>
                    <a:lumOff val="35000"/>
                  </a:schemeClr>
                </a:solidFill>
                <a:latin typeface="微软雅黑 Light" panose="020B0502040204020203" pitchFamily="34" charset="-122"/>
                <a:ea typeface="微软雅黑 Light" panose="020B0502040204020203" pitchFamily="34" charset="-122"/>
              </a:rPr>
              <a:t>Lorem ipsum dolor sit amet </a:t>
            </a:r>
          </a:p>
          <a:p>
            <a:pPr marL="285750" indent="-285750">
              <a:lnSpc>
                <a:spcPct val="150000"/>
              </a:lnSpc>
              <a:buFont typeface="Arial" panose="020B0604020202020204" pitchFamily="34" charset="0"/>
              <a:buChar char="•"/>
            </a:pPr>
            <a:r>
              <a:rPr lang="en-US" altLang="zh-CN" sz="1600" dirty="0">
                <a:solidFill>
                  <a:schemeClr val="tx1">
                    <a:lumMod val="65000"/>
                    <a:lumOff val="35000"/>
                  </a:schemeClr>
                </a:solidFill>
                <a:latin typeface="微软雅黑 Light" panose="020B0502040204020203" pitchFamily="34" charset="-122"/>
                <a:ea typeface="微软雅黑 Light" panose="020B0502040204020203" pitchFamily="34" charset="-122"/>
              </a:rPr>
              <a:t>consectetur adipiscing elit</a:t>
            </a:r>
          </a:p>
          <a:p>
            <a:pPr marL="285750" indent="-285750">
              <a:lnSpc>
                <a:spcPct val="150000"/>
              </a:lnSpc>
              <a:buFont typeface="Arial" panose="020B0604020202020204" pitchFamily="34" charset="0"/>
              <a:buChar char="•"/>
            </a:pPr>
            <a:r>
              <a:rPr lang="en-US" altLang="zh-CN" sz="1600" dirty="0">
                <a:solidFill>
                  <a:schemeClr val="tx1">
                    <a:lumMod val="65000"/>
                    <a:lumOff val="35000"/>
                  </a:schemeClr>
                </a:solidFill>
                <a:latin typeface="微软雅黑 Light" panose="020B0502040204020203" pitchFamily="34" charset="-122"/>
                <a:ea typeface="微软雅黑 Light" panose="020B0502040204020203" pitchFamily="34" charset="-122"/>
              </a:rPr>
              <a:t>Praesent venenatis rutrum feugiat</a:t>
            </a:r>
          </a:p>
        </p:txBody>
      </p:sp>
    </p:spTree>
    <p:extLst>
      <p:ext uri="{BB962C8B-B14F-4D97-AF65-F5344CB8AC3E}">
        <p14:creationId xmlns:p14="http://schemas.microsoft.com/office/powerpoint/2010/main" val="209400785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简约线条"/>
  <p:tag name="ISPRING_FIRST_PUBLISH" val="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1775</TotalTime>
  <Words>545</Words>
  <Application>Microsoft Office PowerPoint</Application>
  <PresentationFormat>宽屏</PresentationFormat>
  <Paragraphs>156</Paragraphs>
  <Slides>11</Slides>
  <Notes>11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仓耳今楷05-6763 W05</vt:lpstr>
      <vt:lpstr>等线</vt:lpstr>
      <vt:lpstr>等线 Light</vt:lpstr>
      <vt:lpstr>微软雅黑 Light</vt:lpstr>
      <vt:lpstr>Arial</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极简线条</dc:title>
  <dc:creator>第一PPT</dc:creator>
  <cp:keywords>www.1ppt.com</cp:keywords>
  <dc:description>www.1ppt.com</dc:description>
  <cp:lastModifiedBy>gang yi</cp:lastModifiedBy>
  <cp:revision>123</cp:revision>
  <dcterms:created xsi:type="dcterms:W3CDTF">2019-07-26T02:46:03Z</dcterms:created>
  <dcterms:modified xsi:type="dcterms:W3CDTF">2019-12-01T01:02:11Z</dcterms:modified>
</cp:coreProperties>
</file>