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74" r:id="rId6"/>
    <p:sldId id="285" r:id="rId7"/>
    <p:sldId id="286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58" r:id="rId19"/>
    <p:sldId id="270" r:id="rId20"/>
    <p:sldId id="269" r:id="rId21"/>
    <p:sldId id="271" r:id="rId22"/>
    <p:sldId id="268" r:id="rId23"/>
    <p:sldId id="263" r:id="rId24"/>
    <p:sldId id="267" r:id="rId25"/>
    <p:sldId id="273" r:id="rId26"/>
    <p:sldId id="272" r:id="rId27"/>
    <p:sldId id="266" r:id="rId28"/>
    <p:sldId id="265" r:id="rId29"/>
    <p:sldId id="26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381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</c:v>
                </c:pt>
                <c:pt idx="1">
                  <c:v>25</c:v>
                </c:pt>
                <c:pt idx="2">
                  <c:v>35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BA-4829-9851-DB9FFE9E15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7468416"/>
        <c:axId val="167494784"/>
      </c:barChart>
      <c:catAx>
        <c:axId val="16746841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67494784"/>
        <c:crosses val="autoZero"/>
        <c:auto val="1"/>
        <c:lblAlgn val="ctr"/>
        <c:lblOffset val="100"/>
        <c:noMultiLvlLbl val="0"/>
      </c:catAx>
      <c:valAx>
        <c:axId val="16749478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67468416"/>
        <c:crosses val="autoZero"/>
        <c:crossBetween val="between"/>
      </c:valAx>
      <c:spPr>
        <a:solidFill>
          <a:schemeClr val="bg1">
            <a:alpha val="19000"/>
          </a:schemeClr>
        </a:solidFill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 w="38100"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</c:v>
                </c:pt>
                <c:pt idx="1">
                  <c:v>25</c:v>
                </c:pt>
                <c:pt idx="2">
                  <c:v>35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18-460B-A804-9448B78E13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7468416"/>
        <c:axId val="167494784"/>
      </c:barChart>
      <c:catAx>
        <c:axId val="16746841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67494784"/>
        <c:crosses val="autoZero"/>
        <c:auto val="1"/>
        <c:lblAlgn val="ctr"/>
        <c:lblOffset val="100"/>
        <c:noMultiLvlLbl val="0"/>
      </c:catAx>
      <c:valAx>
        <c:axId val="16749478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67468416"/>
        <c:crosses val="autoZero"/>
        <c:crossBetween val="between"/>
      </c:valAx>
      <c:spPr>
        <a:solidFill>
          <a:schemeClr val="bg1">
            <a:alpha val="19000"/>
          </a:schemeClr>
        </a:solidFill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96D246-ABCB-4A2C-A2FD-5B789E2184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3000">
                <a:schemeClr val="accent3"/>
              </a:gs>
              <a:gs pos="33000">
                <a:schemeClr val="accent4">
                  <a:lumMod val="85000"/>
                  <a:alpha val="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6DE818A-C3DB-49F5-B882-FFC95EF35C9E}"/>
              </a:ext>
            </a:extLst>
          </p:cNvPr>
          <p:cNvSpPr/>
          <p:nvPr/>
        </p:nvSpPr>
        <p:spPr>
          <a:xfrm rot="7585316">
            <a:off x="1062496" y="4682929"/>
            <a:ext cx="668361" cy="2915645"/>
          </a:xfrm>
          <a:custGeom>
            <a:avLst/>
            <a:gdLst>
              <a:gd name="connsiteX0" fmla="*/ 140599 w 668361"/>
              <a:gd name="connsiteY0" fmla="*/ 245336 h 2915645"/>
              <a:gd name="connsiteX1" fmla="*/ 108665 w 668361"/>
              <a:gd name="connsiteY1" fmla="*/ 197693 h 2915645"/>
              <a:gd name="connsiteX2" fmla="*/ 58915 w 668361"/>
              <a:gd name="connsiteY2" fmla="*/ 0 h 2915645"/>
              <a:gd name="connsiteX3" fmla="*/ 149881 w 668361"/>
              <a:gd name="connsiteY3" fmla="*/ 0 h 2915645"/>
              <a:gd name="connsiteX4" fmla="*/ 173094 w 668361"/>
              <a:gd name="connsiteY4" fmla="*/ 31461 h 2915645"/>
              <a:gd name="connsiteX5" fmla="*/ 173472 w 668361"/>
              <a:gd name="connsiteY5" fmla="*/ 74380 h 2915645"/>
              <a:gd name="connsiteX6" fmla="*/ 193765 w 668361"/>
              <a:gd name="connsiteY6" fmla="*/ 147287 h 2915645"/>
              <a:gd name="connsiteX7" fmla="*/ 330579 w 668361"/>
              <a:gd name="connsiteY7" fmla="*/ 298503 h 2915645"/>
              <a:gd name="connsiteX8" fmla="*/ 277555 w 668361"/>
              <a:gd name="connsiteY8" fmla="*/ 359382 h 2915645"/>
              <a:gd name="connsiteX9" fmla="*/ 267082 w 668361"/>
              <a:gd name="connsiteY9" fmla="*/ 371820 h 2915645"/>
              <a:gd name="connsiteX10" fmla="*/ 140599 w 668361"/>
              <a:gd name="connsiteY10" fmla="*/ 245336 h 2915645"/>
              <a:gd name="connsiteX11" fmla="*/ 166926 w 668361"/>
              <a:gd name="connsiteY11" fmla="*/ 750840 h 2915645"/>
              <a:gd name="connsiteX12" fmla="*/ 553147 w 668361"/>
              <a:gd name="connsiteY12" fmla="*/ 750840 h 2915645"/>
              <a:gd name="connsiteX13" fmla="*/ 551838 w 668361"/>
              <a:gd name="connsiteY13" fmla="*/ 737748 h 2915645"/>
              <a:gd name="connsiteX14" fmla="*/ 531545 w 668361"/>
              <a:gd name="connsiteY14" fmla="*/ 672287 h 2915645"/>
              <a:gd name="connsiteX15" fmla="*/ 517144 w 668361"/>
              <a:gd name="connsiteY15" fmla="*/ 644139 h 2915645"/>
              <a:gd name="connsiteX16" fmla="*/ 206202 w 668361"/>
              <a:gd name="connsiteY16" fmla="*/ 644139 h 2915645"/>
              <a:gd name="connsiteX17" fmla="*/ 191146 w 668361"/>
              <a:gd name="connsiteY17" fmla="*/ 672287 h 2915645"/>
              <a:gd name="connsiteX18" fmla="*/ 168890 w 668361"/>
              <a:gd name="connsiteY18" fmla="*/ 737748 h 2915645"/>
              <a:gd name="connsiteX19" fmla="*/ 166926 w 668361"/>
              <a:gd name="connsiteY19" fmla="*/ 750840 h 2915645"/>
              <a:gd name="connsiteX20" fmla="*/ 205548 w 668361"/>
              <a:gd name="connsiteY20" fmla="*/ 902056 h 2915645"/>
              <a:gd name="connsiteX21" fmla="*/ 206857 w 668361"/>
              <a:gd name="connsiteY21" fmla="*/ 903365 h 2915645"/>
              <a:gd name="connsiteX22" fmla="*/ 513216 w 668361"/>
              <a:gd name="connsiteY22" fmla="*/ 903365 h 2915645"/>
              <a:gd name="connsiteX23" fmla="*/ 513870 w 668361"/>
              <a:gd name="connsiteY23" fmla="*/ 902056 h 2915645"/>
              <a:gd name="connsiteX24" fmla="*/ 536127 w 668361"/>
              <a:gd name="connsiteY24" fmla="*/ 856233 h 2915645"/>
              <a:gd name="connsiteX25" fmla="*/ 551184 w 668361"/>
              <a:gd name="connsiteY25" fmla="*/ 797318 h 2915645"/>
              <a:gd name="connsiteX26" fmla="*/ 168890 w 668361"/>
              <a:gd name="connsiteY26" fmla="*/ 797318 h 2915645"/>
              <a:gd name="connsiteX27" fmla="*/ 183291 w 668361"/>
              <a:gd name="connsiteY27" fmla="*/ 856233 h 2915645"/>
              <a:gd name="connsiteX28" fmla="*/ 205548 w 668361"/>
              <a:gd name="connsiteY28" fmla="*/ 902056 h 2915645"/>
              <a:gd name="connsiteX29" fmla="*/ 154488 w 668361"/>
              <a:gd name="connsiteY29" fmla="*/ 1451276 h 2915645"/>
              <a:gd name="connsiteX30" fmla="*/ 373783 w 668361"/>
              <a:gd name="connsiteY30" fmla="*/ 1451276 h 2915645"/>
              <a:gd name="connsiteX31" fmla="*/ 374438 w 668361"/>
              <a:gd name="connsiteY31" fmla="*/ 1451276 h 2915645"/>
              <a:gd name="connsiteX32" fmla="*/ 543982 w 668361"/>
              <a:gd name="connsiteY32" fmla="*/ 1451276 h 2915645"/>
              <a:gd name="connsiteX33" fmla="*/ 542673 w 668361"/>
              <a:gd name="connsiteY33" fmla="*/ 1436874 h 2915645"/>
              <a:gd name="connsiteX34" fmla="*/ 524999 w 668361"/>
              <a:gd name="connsiteY34" fmla="*/ 1371413 h 2915645"/>
              <a:gd name="connsiteX35" fmla="*/ 523690 w 668361"/>
              <a:gd name="connsiteY35" fmla="*/ 1368140 h 2915645"/>
              <a:gd name="connsiteX36" fmla="*/ 511907 w 668361"/>
              <a:gd name="connsiteY36" fmla="*/ 1344574 h 2915645"/>
              <a:gd name="connsiteX37" fmla="*/ 187219 w 668361"/>
              <a:gd name="connsiteY37" fmla="*/ 1344574 h 2915645"/>
              <a:gd name="connsiteX38" fmla="*/ 170853 w 668361"/>
              <a:gd name="connsiteY38" fmla="*/ 1371413 h 2915645"/>
              <a:gd name="connsiteX39" fmla="*/ 153833 w 668361"/>
              <a:gd name="connsiteY39" fmla="*/ 1436874 h 2915645"/>
              <a:gd name="connsiteX40" fmla="*/ 154488 w 668361"/>
              <a:gd name="connsiteY40" fmla="*/ 1451276 h 2915645"/>
              <a:gd name="connsiteX41" fmla="*/ 204893 w 668361"/>
              <a:gd name="connsiteY41" fmla="*/ 1604455 h 2915645"/>
              <a:gd name="connsiteX42" fmla="*/ 498160 w 668361"/>
              <a:gd name="connsiteY42" fmla="*/ 1604455 h 2915645"/>
              <a:gd name="connsiteX43" fmla="*/ 504051 w 668361"/>
              <a:gd name="connsiteY43" fmla="*/ 1595291 h 2915645"/>
              <a:gd name="connsiteX44" fmla="*/ 513870 w 668361"/>
              <a:gd name="connsiteY44" fmla="*/ 1578271 h 2915645"/>
              <a:gd name="connsiteX45" fmla="*/ 513216 w 668361"/>
              <a:gd name="connsiteY45" fmla="*/ 1578271 h 2915645"/>
              <a:gd name="connsiteX46" fmla="*/ 526962 w 668361"/>
              <a:gd name="connsiteY46" fmla="*/ 1548813 h 2915645"/>
              <a:gd name="connsiteX47" fmla="*/ 541364 w 668361"/>
              <a:gd name="connsiteY47" fmla="*/ 1497754 h 2915645"/>
              <a:gd name="connsiteX48" fmla="*/ 374438 w 668361"/>
              <a:gd name="connsiteY48" fmla="*/ 1497753 h 2915645"/>
              <a:gd name="connsiteX49" fmla="*/ 373783 w 668361"/>
              <a:gd name="connsiteY49" fmla="*/ 1497753 h 2915645"/>
              <a:gd name="connsiteX50" fmla="*/ 160379 w 668361"/>
              <a:gd name="connsiteY50" fmla="*/ 1497754 h 2915645"/>
              <a:gd name="connsiteX51" fmla="*/ 176745 w 668361"/>
              <a:gd name="connsiteY51" fmla="*/ 1548814 h 2915645"/>
              <a:gd name="connsiteX52" fmla="*/ 199002 w 668361"/>
              <a:gd name="connsiteY52" fmla="*/ 1594636 h 2915645"/>
              <a:gd name="connsiteX53" fmla="*/ 204893 w 668361"/>
              <a:gd name="connsiteY53" fmla="*/ 1603801 h 2915645"/>
              <a:gd name="connsiteX54" fmla="*/ 103428 w 668361"/>
              <a:gd name="connsiteY54" fmla="*/ 2176587 h 2915645"/>
              <a:gd name="connsiteX55" fmla="*/ 543328 w 668361"/>
              <a:gd name="connsiteY55" fmla="*/ 2176587 h 2915645"/>
              <a:gd name="connsiteX56" fmla="*/ 542019 w 668361"/>
              <a:gd name="connsiteY56" fmla="*/ 2168731 h 2915645"/>
              <a:gd name="connsiteX57" fmla="*/ 517144 w 668361"/>
              <a:gd name="connsiteY57" fmla="*/ 2103270 h 2915645"/>
              <a:gd name="connsiteX58" fmla="*/ 492268 w 668361"/>
              <a:gd name="connsiteY58" fmla="*/ 2064648 h 2915645"/>
              <a:gd name="connsiteX59" fmla="*/ 151215 w 668361"/>
              <a:gd name="connsiteY59" fmla="*/ 2064648 h 2915645"/>
              <a:gd name="connsiteX60" fmla="*/ 126340 w 668361"/>
              <a:gd name="connsiteY60" fmla="*/ 2103270 h 2915645"/>
              <a:gd name="connsiteX61" fmla="*/ 104083 w 668361"/>
              <a:gd name="connsiteY61" fmla="*/ 2168731 h 2915645"/>
              <a:gd name="connsiteX62" fmla="*/ 103428 w 668361"/>
              <a:gd name="connsiteY62" fmla="*/ 2176587 h 2915645"/>
              <a:gd name="connsiteX63" fmla="*/ 157761 w 668361"/>
              <a:gd name="connsiteY63" fmla="*/ 2325838 h 2915645"/>
              <a:gd name="connsiteX64" fmla="*/ 167581 w 668361"/>
              <a:gd name="connsiteY64" fmla="*/ 2337621 h 2915645"/>
              <a:gd name="connsiteX65" fmla="*/ 488341 w 668361"/>
              <a:gd name="connsiteY65" fmla="*/ 2337621 h 2915645"/>
              <a:gd name="connsiteX66" fmla="*/ 496850 w 668361"/>
              <a:gd name="connsiteY66" fmla="*/ 2325838 h 2915645"/>
              <a:gd name="connsiteX67" fmla="*/ 524344 w 668361"/>
              <a:gd name="connsiteY67" fmla="*/ 2280015 h 2915645"/>
              <a:gd name="connsiteX68" fmla="*/ 542673 w 668361"/>
              <a:gd name="connsiteY68" fmla="*/ 2225028 h 2915645"/>
              <a:gd name="connsiteX69" fmla="*/ 107356 w 668361"/>
              <a:gd name="connsiteY69" fmla="*/ 2225028 h 2915645"/>
              <a:gd name="connsiteX70" fmla="*/ 128304 w 668361"/>
              <a:gd name="connsiteY70" fmla="*/ 2280015 h 2915645"/>
              <a:gd name="connsiteX71" fmla="*/ 157761 w 668361"/>
              <a:gd name="connsiteY71" fmla="*/ 2325838 h 2915645"/>
              <a:gd name="connsiteX72" fmla="*/ 72171 w 668361"/>
              <a:gd name="connsiteY72" fmla="*/ 2377144 h 2915645"/>
              <a:gd name="connsiteX73" fmla="*/ 0 w 668361"/>
              <a:gd name="connsiteY73" fmla="*/ 2189025 h 2915645"/>
              <a:gd name="connsiteX74" fmla="*/ 247443 w 668361"/>
              <a:gd name="connsiteY74" fmla="*/ 1838152 h 2915645"/>
              <a:gd name="connsiteX75" fmla="*/ 255299 w 668361"/>
              <a:gd name="connsiteY75" fmla="*/ 1831606 h 2915645"/>
              <a:gd name="connsiteX76" fmla="*/ 263154 w 668361"/>
              <a:gd name="connsiteY76" fmla="*/ 1825060 h 2915645"/>
              <a:gd name="connsiteX77" fmla="*/ 276901 w 668361"/>
              <a:gd name="connsiteY77" fmla="*/ 1813931 h 2915645"/>
              <a:gd name="connsiteX78" fmla="*/ 339743 w 668361"/>
              <a:gd name="connsiteY78" fmla="*/ 1763526 h 2915645"/>
              <a:gd name="connsiteX79" fmla="*/ 347599 w 668361"/>
              <a:gd name="connsiteY79" fmla="*/ 1756980 h 2915645"/>
              <a:gd name="connsiteX80" fmla="*/ 355454 w 668361"/>
              <a:gd name="connsiteY80" fmla="*/ 1750434 h 2915645"/>
              <a:gd name="connsiteX81" fmla="*/ 462811 w 668361"/>
              <a:gd name="connsiteY81" fmla="*/ 1647659 h 2915645"/>
              <a:gd name="connsiteX82" fmla="*/ 236314 w 668361"/>
              <a:gd name="connsiteY82" fmla="*/ 1647660 h 2915645"/>
              <a:gd name="connsiteX83" fmla="*/ 324688 w 668361"/>
              <a:gd name="connsiteY83" fmla="*/ 1749125 h 2915645"/>
              <a:gd name="connsiteX84" fmla="*/ 261845 w 668361"/>
              <a:gd name="connsiteY84" fmla="*/ 1799530 h 2915645"/>
              <a:gd name="connsiteX85" fmla="*/ 248097 w 668361"/>
              <a:gd name="connsiteY85" fmla="*/ 1810659 h 2915645"/>
              <a:gd name="connsiteX86" fmla="*/ 51060 w 668361"/>
              <a:gd name="connsiteY86" fmla="*/ 1434911 h 2915645"/>
              <a:gd name="connsiteX87" fmla="*/ 267736 w 668361"/>
              <a:gd name="connsiteY87" fmla="*/ 1136407 h 2915645"/>
              <a:gd name="connsiteX88" fmla="*/ 312904 w 668361"/>
              <a:gd name="connsiteY88" fmla="*/ 1173066 h 2915645"/>
              <a:gd name="connsiteX89" fmla="*/ 344980 w 668361"/>
              <a:gd name="connsiteY89" fmla="*/ 1198595 h 2915645"/>
              <a:gd name="connsiteX90" fmla="*/ 227805 w 668361"/>
              <a:gd name="connsiteY90" fmla="*/ 1296787 h 2915645"/>
              <a:gd name="connsiteX91" fmla="*/ 481139 w 668361"/>
              <a:gd name="connsiteY91" fmla="*/ 1296787 h 2915645"/>
              <a:gd name="connsiteX92" fmla="*/ 379020 w 668361"/>
              <a:gd name="connsiteY92" fmla="*/ 1199250 h 2915645"/>
              <a:gd name="connsiteX93" fmla="*/ 371165 w 668361"/>
              <a:gd name="connsiteY93" fmla="*/ 1192704 h 2915645"/>
              <a:gd name="connsiteX94" fmla="*/ 362655 w 668361"/>
              <a:gd name="connsiteY94" fmla="*/ 1186158 h 2915645"/>
              <a:gd name="connsiteX95" fmla="*/ 328615 w 668361"/>
              <a:gd name="connsiteY95" fmla="*/ 1158664 h 2915645"/>
              <a:gd name="connsiteX96" fmla="*/ 285411 w 668361"/>
              <a:gd name="connsiteY96" fmla="*/ 1123970 h 2915645"/>
              <a:gd name="connsiteX97" fmla="*/ 277555 w 668361"/>
              <a:gd name="connsiteY97" fmla="*/ 1117423 h 2915645"/>
              <a:gd name="connsiteX98" fmla="*/ 269700 w 668361"/>
              <a:gd name="connsiteY98" fmla="*/ 1110877 h 2915645"/>
              <a:gd name="connsiteX99" fmla="*/ 65461 w 668361"/>
              <a:gd name="connsiteY99" fmla="*/ 761969 h 2915645"/>
              <a:gd name="connsiteX100" fmla="*/ 269700 w 668361"/>
              <a:gd name="connsiteY100" fmla="*/ 401277 h 2915645"/>
              <a:gd name="connsiteX101" fmla="*/ 276246 w 668361"/>
              <a:gd name="connsiteY101" fmla="*/ 393422 h 2915645"/>
              <a:gd name="connsiteX102" fmla="*/ 282792 w 668361"/>
              <a:gd name="connsiteY102" fmla="*/ 385566 h 2915645"/>
              <a:gd name="connsiteX103" fmla="*/ 295885 w 668361"/>
              <a:gd name="connsiteY103" fmla="*/ 371165 h 2915645"/>
              <a:gd name="connsiteX104" fmla="*/ 346944 w 668361"/>
              <a:gd name="connsiteY104" fmla="*/ 312905 h 2915645"/>
              <a:gd name="connsiteX105" fmla="*/ 353491 w 668361"/>
              <a:gd name="connsiteY105" fmla="*/ 305050 h 2915645"/>
              <a:gd name="connsiteX106" fmla="*/ 360037 w 668361"/>
              <a:gd name="connsiteY106" fmla="*/ 297194 h 2915645"/>
              <a:gd name="connsiteX107" fmla="*/ 364846 w 668361"/>
              <a:gd name="connsiteY107" fmla="*/ 291338 h 2915645"/>
              <a:gd name="connsiteX108" fmla="*/ 425133 w 668361"/>
              <a:gd name="connsiteY108" fmla="*/ 373044 h 2915645"/>
              <a:gd name="connsiteX109" fmla="*/ 422879 w 668361"/>
              <a:gd name="connsiteY109" fmla="*/ 375748 h 2915645"/>
              <a:gd name="connsiteX110" fmla="*/ 416333 w 668361"/>
              <a:gd name="connsiteY110" fmla="*/ 383603 h 2915645"/>
              <a:gd name="connsiteX111" fmla="*/ 375092 w 668361"/>
              <a:gd name="connsiteY111" fmla="*/ 430735 h 2915645"/>
              <a:gd name="connsiteX112" fmla="*/ 352181 w 668361"/>
              <a:gd name="connsiteY112" fmla="*/ 456265 h 2915645"/>
              <a:gd name="connsiteX113" fmla="*/ 345635 w 668361"/>
              <a:gd name="connsiteY113" fmla="*/ 464120 h 2915645"/>
              <a:gd name="connsiteX114" fmla="*/ 339089 w 668361"/>
              <a:gd name="connsiteY114" fmla="*/ 471976 h 2915645"/>
              <a:gd name="connsiteX115" fmla="*/ 235660 w 668361"/>
              <a:gd name="connsiteY115" fmla="*/ 600279 h 2915645"/>
              <a:gd name="connsiteX116" fmla="*/ 487031 w 668361"/>
              <a:gd name="connsiteY116" fmla="*/ 600279 h 2915645"/>
              <a:gd name="connsiteX117" fmla="*/ 368546 w 668361"/>
              <a:gd name="connsiteY117" fmla="*/ 470666 h 2915645"/>
              <a:gd name="connsiteX118" fmla="*/ 393422 w 668361"/>
              <a:gd name="connsiteY118" fmla="*/ 442518 h 2915645"/>
              <a:gd name="connsiteX119" fmla="*/ 432698 w 668361"/>
              <a:gd name="connsiteY119" fmla="*/ 397350 h 2915645"/>
              <a:gd name="connsiteX120" fmla="*/ 474179 w 668361"/>
              <a:gd name="connsiteY120" fmla="*/ 439515 h 2915645"/>
              <a:gd name="connsiteX121" fmla="*/ 632201 w 668361"/>
              <a:gd name="connsiteY121" fmla="*/ 653679 h 2915645"/>
              <a:gd name="connsiteX122" fmla="*/ 638441 w 668361"/>
              <a:gd name="connsiteY122" fmla="*/ 665506 h 2915645"/>
              <a:gd name="connsiteX123" fmla="*/ 656576 w 668361"/>
              <a:gd name="connsiteY123" fmla="*/ 764588 h 2915645"/>
              <a:gd name="connsiteX124" fmla="*/ 455610 w 668361"/>
              <a:gd name="connsiteY124" fmla="*/ 1114151 h 2915645"/>
              <a:gd name="connsiteX125" fmla="*/ 411096 w 668361"/>
              <a:gd name="connsiteY125" fmla="*/ 1078147 h 2915645"/>
              <a:gd name="connsiteX126" fmla="*/ 379020 w 668361"/>
              <a:gd name="connsiteY126" fmla="*/ 1052617 h 2915645"/>
              <a:gd name="connsiteX127" fmla="*/ 481794 w 668361"/>
              <a:gd name="connsiteY127" fmla="*/ 950498 h 2915645"/>
              <a:gd name="connsiteX128" fmla="*/ 240242 w 668361"/>
              <a:gd name="connsiteY128" fmla="*/ 950498 h 2915645"/>
              <a:gd name="connsiteX129" fmla="*/ 346944 w 668361"/>
              <a:gd name="connsiteY129" fmla="*/ 1052617 h 2915645"/>
              <a:gd name="connsiteX130" fmla="*/ 354800 w 668361"/>
              <a:gd name="connsiteY130" fmla="*/ 1059163 h 2915645"/>
              <a:gd name="connsiteX131" fmla="*/ 362655 w 668361"/>
              <a:gd name="connsiteY131" fmla="*/ 1065709 h 2915645"/>
              <a:gd name="connsiteX132" fmla="*/ 396040 w 668361"/>
              <a:gd name="connsiteY132" fmla="*/ 1092548 h 2915645"/>
              <a:gd name="connsiteX133" fmla="*/ 439244 w 668361"/>
              <a:gd name="connsiteY133" fmla="*/ 1127243 h 2915645"/>
              <a:gd name="connsiteX134" fmla="*/ 447100 w 668361"/>
              <a:gd name="connsiteY134" fmla="*/ 1133789 h 2915645"/>
              <a:gd name="connsiteX135" fmla="*/ 454955 w 668361"/>
              <a:gd name="connsiteY135" fmla="*/ 1140335 h 2915645"/>
              <a:gd name="connsiteX136" fmla="*/ 632355 w 668361"/>
              <a:gd name="connsiteY136" fmla="*/ 1368795 h 2915645"/>
              <a:gd name="connsiteX137" fmla="*/ 631700 w 668361"/>
              <a:gd name="connsiteY137" fmla="*/ 1368795 h 2915645"/>
              <a:gd name="connsiteX138" fmla="*/ 646102 w 668361"/>
              <a:gd name="connsiteY138" fmla="*/ 1463714 h 2915645"/>
              <a:gd name="connsiteX139" fmla="*/ 623191 w 668361"/>
              <a:gd name="connsiteY139" fmla="*/ 1578270 h 2915645"/>
              <a:gd name="connsiteX140" fmla="*/ 623845 w 668361"/>
              <a:gd name="connsiteY140" fmla="*/ 1578271 h 2915645"/>
              <a:gd name="connsiteX141" fmla="*/ 424189 w 668361"/>
              <a:gd name="connsiteY141" fmla="*/ 1820477 h 2915645"/>
              <a:gd name="connsiteX142" fmla="*/ 416333 w 668361"/>
              <a:gd name="connsiteY142" fmla="*/ 1827023 h 2915645"/>
              <a:gd name="connsiteX143" fmla="*/ 408478 w 668361"/>
              <a:gd name="connsiteY143" fmla="*/ 1833570 h 2915645"/>
              <a:gd name="connsiteX144" fmla="*/ 344326 w 668361"/>
              <a:gd name="connsiteY144" fmla="*/ 1885284 h 2915645"/>
              <a:gd name="connsiteX145" fmla="*/ 331888 w 668361"/>
              <a:gd name="connsiteY145" fmla="*/ 1895103 h 2915645"/>
              <a:gd name="connsiteX146" fmla="*/ 323378 w 668361"/>
              <a:gd name="connsiteY146" fmla="*/ 1901649 h 2915645"/>
              <a:gd name="connsiteX147" fmla="*/ 315523 w 668361"/>
              <a:gd name="connsiteY147" fmla="*/ 1908195 h 2915645"/>
              <a:gd name="connsiteX148" fmla="*/ 193110 w 668361"/>
              <a:gd name="connsiteY148" fmla="*/ 2016207 h 2915645"/>
              <a:gd name="connsiteX149" fmla="*/ 454301 w 668361"/>
              <a:gd name="connsiteY149" fmla="*/ 2016207 h 2915645"/>
              <a:gd name="connsiteX150" fmla="*/ 348908 w 668361"/>
              <a:gd name="connsiteY150" fmla="*/ 1909504 h 2915645"/>
              <a:gd name="connsiteX151" fmla="*/ 360691 w 668361"/>
              <a:gd name="connsiteY151" fmla="*/ 1900340 h 2915645"/>
              <a:gd name="connsiteX152" fmla="*/ 424843 w 668361"/>
              <a:gd name="connsiteY152" fmla="*/ 1847971 h 2915645"/>
              <a:gd name="connsiteX153" fmla="*/ 648066 w 668361"/>
              <a:gd name="connsiteY153" fmla="*/ 2196225 h 2915645"/>
              <a:gd name="connsiteX154" fmla="*/ 422879 w 668361"/>
              <a:gd name="connsiteY154" fmla="*/ 2544479 h 2915645"/>
              <a:gd name="connsiteX155" fmla="*/ 395386 w 668361"/>
              <a:gd name="connsiteY155" fmla="*/ 2521568 h 2915645"/>
              <a:gd name="connsiteX156" fmla="*/ 347598 w 668361"/>
              <a:gd name="connsiteY156" fmla="*/ 2482291 h 2915645"/>
              <a:gd name="connsiteX157" fmla="*/ 447755 w 668361"/>
              <a:gd name="connsiteY157" fmla="*/ 2386717 h 2915645"/>
              <a:gd name="connsiteX158" fmla="*/ 210785 w 668361"/>
              <a:gd name="connsiteY158" fmla="*/ 2386718 h 2915645"/>
              <a:gd name="connsiteX159" fmla="*/ 315523 w 668361"/>
              <a:gd name="connsiteY159" fmla="*/ 2482291 h 2915645"/>
              <a:gd name="connsiteX160" fmla="*/ 323378 w 668361"/>
              <a:gd name="connsiteY160" fmla="*/ 2488837 h 2915645"/>
              <a:gd name="connsiteX161" fmla="*/ 331234 w 668361"/>
              <a:gd name="connsiteY161" fmla="*/ 2495383 h 2915645"/>
              <a:gd name="connsiteX162" fmla="*/ 379675 w 668361"/>
              <a:gd name="connsiteY162" fmla="*/ 2535969 h 2915645"/>
              <a:gd name="connsiteX163" fmla="*/ 406514 w 668361"/>
              <a:gd name="connsiteY163" fmla="*/ 2558226 h 2915645"/>
              <a:gd name="connsiteX164" fmla="*/ 414369 w 668361"/>
              <a:gd name="connsiteY164" fmla="*/ 2564772 h 2915645"/>
              <a:gd name="connsiteX165" fmla="*/ 422224 w 668361"/>
              <a:gd name="connsiteY165" fmla="*/ 2571318 h 2915645"/>
              <a:gd name="connsiteX166" fmla="*/ 668359 w 668361"/>
              <a:gd name="connsiteY166" fmla="*/ 2914335 h 2915645"/>
              <a:gd name="connsiteX167" fmla="*/ 565585 w 668361"/>
              <a:gd name="connsiteY167" fmla="*/ 2914335 h 2915645"/>
              <a:gd name="connsiteX168" fmla="*/ 346289 w 668361"/>
              <a:gd name="connsiteY168" fmla="*/ 2633506 h 2915645"/>
              <a:gd name="connsiteX169" fmla="*/ 338434 w 668361"/>
              <a:gd name="connsiteY169" fmla="*/ 2626960 h 2915645"/>
              <a:gd name="connsiteX170" fmla="*/ 330579 w 668361"/>
              <a:gd name="connsiteY170" fmla="*/ 2620414 h 2915645"/>
              <a:gd name="connsiteX171" fmla="*/ 308977 w 668361"/>
              <a:gd name="connsiteY171" fmla="*/ 2602739 h 2915645"/>
              <a:gd name="connsiteX172" fmla="*/ 255298 w 668361"/>
              <a:gd name="connsiteY172" fmla="*/ 2558226 h 2915645"/>
              <a:gd name="connsiteX173" fmla="*/ 247443 w 668361"/>
              <a:gd name="connsiteY173" fmla="*/ 2551680 h 2915645"/>
              <a:gd name="connsiteX174" fmla="*/ 239588 w 668361"/>
              <a:gd name="connsiteY174" fmla="*/ 2545134 h 2915645"/>
              <a:gd name="connsiteX175" fmla="*/ 72171 w 668361"/>
              <a:gd name="connsiteY175" fmla="*/ 2377144 h 2915645"/>
              <a:gd name="connsiteX176" fmla="*/ 0 w 668361"/>
              <a:gd name="connsiteY176" fmla="*/ 2915645 h 2915645"/>
              <a:gd name="connsiteX177" fmla="*/ 240242 w 668361"/>
              <a:gd name="connsiteY177" fmla="*/ 2572628 h 2915645"/>
              <a:gd name="connsiteX178" fmla="*/ 295229 w 668361"/>
              <a:gd name="connsiteY178" fmla="*/ 2617796 h 2915645"/>
              <a:gd name="connsiteX179" fmla="*/ 315523 w 668361"/>
              <a:gd name="connsiteY179" fmla="*/ 2634816 h 2915645"/>
              <a:gd name="connsiteX180" fmla="*/ 102773 w 668361"/>
              <a:gd name="connsiteY180" fmla="*/ 2915645 h 291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668361" h="2915645">
                <a:moveTo>
                  <a:pt x="140599" y="245336"/>
                </a:moveTo>
                <a:cubicBezTo>
                  <a:pt x="128509" y="230178"/>
                  <a:pt x="117666" y="214386"/>
                  <a:pt x="108665" y="197693"/>
                </a:cubicBezTo>
                <a:cubicBezTo>
                  <a:pt x="72007" y="129613"/>
                  <a:pt x="58261" y="62843"/>
                  <a:pt x="58915" y="0"/>
                </a:cubicBezTo>
                <a:lnTo>
                  <a:pt x="149881" y="0"/>
                </a:lnTo>
                <a:lnTo>
                  <a:pt x="173094" y="31461"/>
                </a:lnTo>
                <a:lnTo>
                  <a:pt x="173472" y="74380"/>
                </a:lnTo>
                <a:cubicBezTo>
                  <a:pt x="176745" y="99010"/>
                  <a:pt x="183291" y="123394"/>
                  <a:pt x="193765" y="147287"/>
                </a:cubicBezTo>
                <a:cubicBezTo>
                  <a:pt x="219295" y="205548"/>
                  <a:pt x="280174" y="249407"/>
                  <a:pt x="330579" y="298503"/>
                </a:cubicBezTo>
                <a:cubicBezTo>
                  <a:pt x="312904" y="318796"/>
                  <a:pt x="295230" y="339089"/>
                  <a:pt x="277555" y="359382"/>
                </a:cubicBezTo>
                <a:cubicBezTo>
                  <a:pt x="274282" y="363309"/>
                  <a:pt x="270355" y="367892"/>
                  <a:pt x="267082" y="371820"/>
                </a:cubicBezTo>
                <a:cubicBezTo>
                  <a:pt x="224368" y="330579"/>
                  <a:pt x="176868" y="290812"/>
                  <a:pt x="140599" y="245336"/>
                </a:cubicBezTo>
                <a:close/>
                <a:moveTo>
                  <a:pt x="166926" y="750840"/>
                </a:moveTo>
                <a:lnTo>
                  <a:pt x="553147" y="750840"/>
                </a:lnTo>
                <a:cubicBezTo>
                  <a:pt x="553147" y="746258"/>
                  <a:pt x="552493" y="742331"/>
                  <a:pt x="551838" y="737748"/>
                </a:cubicBezTo>
                <a:cubicBezTo>
                  <a:pt x="548565" y="716146"/>
                  <a:pt x="541364" y="693889"/>
                  <a:pt x="531545" y="672287"/>
                </a:cubicBezTo>
                <a:cubicBezTo>
                  <a:pt x="527617" y="662468"/>
                  <a:pt x="522381" y="653303"/>
                  <a:pt x="517144" y="644139"/>
                </a:cubicBezTo>
                <a:lnTo>
                  <a:pt x="206202" y="644139"/>
                </a:lnTo>
                <a:cubicBezTo>
                  <a:pt x="200965" y="653958"/>
                  <a:pt x="195729" y="663122"/>
                  <a:pt x="191146" y="672287"/>
                </a:cubicBezTo>
                <a:cubicBezTo>
                  <a:pt x="180018" y="694544"/>
                  <a:pt x="172162" y="716801"/>
                  <a:pt x="168890" y="737748"/>
                </a:cubicBezTo>
                <a:cubicBezTo>
                  <a:pt x="168235" y="742331"/>
                  <a:pt x="167581" y="746913"/>
                  <a:pt x="166926" y="750840"/>
                </a:cubicBezTo>
                <a:close/>
                <a:moveTo>
                  <a:pt x="205548" y="902056"/>
                </a:moveTo>
                <a:cubicBezTo>
                  <a:pt x="206202" y="902711"/>
                  <a:pt x="206202" y="902711"/>
                  <a:pt x="206857" y="903365"/>
                </a:cubicBezTo>
                <a:lnTo>
                  <a:pt x="513216" y="903365"/>
                </a:lnTo>
                <a:cubicBezTo>
                  <a:pt x="513216" y="902710"/>
                  <a:pt x="513870" y="902710"/>
                  <a:pt x="513870" y="902056"/>
                </a:cubicBezTo>
                <a:cubicBezTo>
                  <a:pt x="522381" y="887655"/>
                  <a:pt x="530236" y="871944"/>
                  <a:pt x="536127" y="856233"/>
                </a:cubicBezTo>
                <a:cubicBezTo>
                  <a:pt x="543328" y="837904"/>
                  <a:pt x="548565" y="817611"/>
                  <a:pt x="551184" y="797318"/>
                </a:cubicBezTo>
                <a:lnTo>
                  <a:pt x="168890" y="797318"/>
                </a:lnTo>
                <a:cubicBezTo>
                  <a:pt x="171508" y="817611"/>
                  <a:pt x="176090" y="837249"/>
                  <a:pt x="183291" y="856233"/>
                </a:cubicBezTo>
                <a:cubicBezTo>
                  <a:pt x="189182" y="871944"/>
                  <a:pt x="197038" y="887655"/>
                  <a:pt x="205548" y="902056"/>
                </a:cubicBezTo>
                <a:close/>
                <a:moveTo>
                  <a:pt x="154488" y="1451276"/>
                </a:moveTo>
                <a:lnTo>
                  <a:pt x="373783" y="1451276"/>
                </a:lnTo>
                <a:lnTo>
                  <a:pt x="374438" y="1451276"/>
                </a:lnTo>
                <a:lnTo>
                  <a:pt x="543982" y="1451276"/>
                </a:lnTo>
                <a:cubicBezTo>
                  <a:pt x="543328" y="1446039"/>
                  <a:pt x="543328" y="1441457"/>
                  <a:pt x="542673" y="1436874"/>
                </a:cubicBezTo>
                <a:cubicBezTo>
                  <a:pt x="540055" y="1413963"/>
                  <a:pt x="534163" y="1391706"/>
                  <a:pt x="524999" y="1371413"/>
                </a:cubicBezTo>
                <a:cubicBezTo>
                  <a:pt x="524999" y="1370104"/>
                  <a:pt x="524344" y="1369450"/>
                  <a:pt x="523690" y="1368140"/>
                </a:cubicBezTo>
                <a:cubicBezTo>
                  <a:pt x="520416" y="1360285"/>
                  <a:pt x="516489" y="1352430"/>
                  <a:pt x="511907" y="1344574"/>
                </a:cubicBezTo>
                <a:lnTo>
                  <a:pt x="187219" y="1344574"/>
                </a:lnTo>
                <a:cubicBezTo>
                  <a:pt x="181327" y="1353739"/>
                  <a:pt x="175436" y="1362248"/>
                  <a:pt x="170853" y="1371413"/>
                </a:cubicBezTo>
                <a:cubicBezTo>
                  <a:pt x="160379" y="1392361"/>
                  <a:pt x="153833" y="1413963"/>
                  <a:pt x="153833" y="1436874"/>
                </a:cubicBezTo>
                <a:cubicBezTo>
                  <a:pt x="153833" y="1441457"/>
                  <a:pt x="153833" y="1446694"/>
                  <a:pt x="154488" y="1451276"/>
                </a:cubicBezTo>
                <a:close/>
                <a:moveTo>
                  <a:pt x="204893" y="1604455"/>
                </a:moveTo>
                <a:lnTo>
                  <a:pt x="498160" y="1604455"/>
                </a:lnTo>
                <a:cubicBezTo>
                  <a:pt x="500124" y="1601837"/>
                  <a:pt x="502087" y="1598564"/>
                  <a:pt x="504051" y="1595291"/>
                </a:cubicBezTo>
                <a:cubicBezTo>
                  <a:pt x="507324" y="1589399"/>
                  <a:pt x="510598" y="1584162"/>
                  <a:pt x="513870" y="1578271"/>
                </a:cubicBezTo>
                <a:lnTo>
                  <a:pt x="513216" y="1578271"/>
                </a:lnTo>
                <a:cubicBezTo>
                  <a:pt x="518453" y="1568452"/>
                  <a:pt x="523035" y="1558632"/>
                  <a:pt x="526962" y="1548813"/>
                </a:cubicBezTo>
                <a:cubicBezTo>
                  <a:pt x="533508" y="1532448"/>
                  <a:pt x="538746" y="1515428"/>
                  <a:pt x="541364" y="1497754"/>
                </a:cubicBezTo>
                <a:lnTo>
                  <a:pt x="374438" y="1497753"/>
                </a:lnTo>
                <a:lnTo>
                  <a:pt x="373783" y="1497753"/>
                </a:lnTo>
                <a:lnTo>
                  <a:pt x="160379" y="1497754"/>
                </a:lnTo>
                <a:cubicBezTo>
                  <a:pt x="164307" y="1514774"/>
                  <a:pt x="170199" y="1531793"/>
                  <a:pt x="176745" y="1548814"/>
                </a:cubicBezTo>
                <a:cubicBezTo>
                  <a:pt x="182636" y="1564524"/>
                  <a:pt x="190492" y="1579580"/>
                  <a:pt x="199002" y="1594636"/>
                </a:cubicBezTo>
                <a:cubicBezTo>
                  <a:pt x="200965" y="1597255"/>
                  <a:pt x="202930" y="1600527"/>
                  <a:pt x="204893" y="1603801"/>
                </a:cubicBezTo>
                <a:close/>
                <a:moveTo>
                  <a:pt x="103428" y="2176587"/>
                </a:moveTo>
                <a:lnTo>
                  <a:pt x="543328" y="2176587"/>
                </a:lnTo>
                <a:cubicBezTo>
                  <a:pt x="542673" y="2173968"/>
                  <a:pt x="542673" y="2171350"/>
                  <a:pt x="542019" y="2168731"/>
                </a:cubicBezTo>
                <a:cubicBezTo>
                  <a:pt x="537436" y="2147129"/>
                  <a:pt x="528927" y="2124872"/>
                  <a:pt x="517144" y="2103270"/>
                </a:cubicBezTo>
                <a:cubicBezTo>
                  <a:pt x="509943" y="2090178"/>
                  <a:pt x="501433" y="2077740"/>
                  <a:pt x="492268" y="2064648"/>
                </a:cubicBezTo>
                <a:lnTo>
                  <a:pt x="151215" y="2064648"/>
                </a:lnTo>
                <a:cubicBezTo>
                  <a:pt x="142050" y="2077085"/>
                  <a:pt x="133541" y="2090178"/>
                  <a:pt x="126340" y="2103270"/>
                </a:cubicBezTo>
                <a:cubicBezTo>
                  <a:pt x="114556" y="2124218"/>
                  <a:pt x="107356" y="2146474"/>
                  <a:pt x="104083" y="2168731"/>
                </a:cubicBezTo>
                <a:cubicBezTo>
                  <a:pt x="103429" y="2171350"/>
                  <a:pt x="103428" y="2173968"/>
                  <a:pt x="103428" y="2176587"/>
                </a:cubicBezTo>
                <a:close/>
                <a:moveTo>
                  <a:pt x="157761" y="2325838"/>
                </a:moveTo>
                <a:cubicBezTo>
                  <a:pt x="160379" y="2329766"/>
                  <a:pt x="163653" y="2333693"/>
                  <a:pt x="167581" y="2337621"/>
                </a:cubicBezTo>
                <a:lnTo>
                  <a:pt x="488341" y="2337621"/>
                </a:lnTo>
                <a:cubicBezTo>
                  <a:pt x="490959" y="2333693"/>
                  <a:pt x="494232" y="2329766"/>
                  <a:pt x="496850" y="2325838"/>
                </a:cubicBezTo>
                <a:cubicBezTo>
                  <a:pt x="507979" y="2310782"/>
                  <a:pt x="517144" y="2295726"/>
                  <a:pt x="524344" y="2280015"/>
                </a:cubicBezTo>
                <a:cubicBezTo>
                  <a:pt x="532854" y="2261686"/>
                  <a:pt x="539400" y="2243357"/>
                  <a:pt x="542673" y="2225028"/>
                </a:cubicBezTo>
                <a:lnTo>
                  <a:pt x="107356" y="2225028"/>
                </a:lnTo>
                <a:cubicBezTo>
                  <a:pt x="111284" y="2243357"/>
                  <a:pt x="118484" y="2261686"/>
                  <a:pt x="128304" y="2280015"/>
                </a:cubicBezTo>
                <a:cubicBezTo>
                  <a:pt x="136159" y="2295072"/>
                  <a:pt x="146633" y="2310782"/>
                  <a:pt x="157761" y="2325838"/>
                </a:cubicBezTo>
                <a:close/>
                <a:moveTo>
                  <a:pt x="72171" y="2377144"/>
                </a:moveTo>
                <a:cubicBezTo>
                  <a:pt x="28148" y="2318474"/>
                  <a:pt x="0" y="2256450"/>
                  <a:pt x="0" y="2189025"/>
                </a:cubicBezTo>
                <a:cubicBezTo>
                  <a:pt x="0" y="2048938"/>
                  <a:pt x="120448" y="1941581"/>
                  <a:pt x="247443" y="1838152"/>
                </a:cubicBezTo>
                <a:cubicBezTo>
                  <a:pt x="250062" y="1836188"/>
                  <a:pt x="252680" y="1833570"/>
                  <a:pt x="255299" y="1831606"/>
                </a:cubicBezTo>
                <a:cubicBezTo>
                  <a:pt x="257917" y="1829642"/>
                  <a:pt x="260536" y="1827023"/>
                  <a:pt x="263154" y="1825060"/>
                </a:cubicBezTo>
                <a:cubicBezTo>
                  <a:pt x="267736" y="1821132"/>
                  <a:pt x="272319" y="1817859"/>
                  <a:pt x="276901" y="1813931"/>
                </a:cubicBezTo>
                <a:cubicBezTo>
                  <a:pt x="297848" y="1797566"/>
                  <a:pt x="319451" y="1780546"/>
                  <a:pt x="339743" y="1763526"/>
                </a:cubicBezTo>
                <a:cubicBezTo>
                  <a:pt x="342362" y="1761562"/>
                  <a:pt x="344980" y="1758944"/>
                  <a:pt x="347599" y="1756980"/>
                </a:cubicBezTo>
                <a:cubicBezTo>
                  <a:pt x="350217" y="1755016"/>
                  <a:pt x="352836" y="1752398"/>
                  <a:pt x="355454" y="1750434"/>
                </a:cubicBezTo>
                <a:cubicBezTo>
                  <a:pt x="394731" y="1717048"/>
                  <a:pt x="432044" y="1683009"/>
                  <a:pt x="462811" y="1647659"/>
                </a:cubicBezTo>
                <a:lnTo>
                  <a:pt x="236314" y="1647660"/>
                </a:lnTo>
                <a:cubicBezTo>
                  <a:pt x="261845" y="1682355"/>
                  <a:pt x="292611" y="1716394"/>
                  <a:pt x="324688" y="1749125"/>
                </a:cubicBezTo>
                <a:cubicBezTo>
                  <a:pt x="303740" y="1766145"/>
                  <a:pt x="282792" y="1782510"/>
                  <a:pt x="261845" y="1799530"/>
                </a:cubicBezTo>
                <a:cubicBezTo>
                  <a:pt x="257262" y="1803457"/>
                  <a:pt x="252680" y="1806731"/>
                  <a:pt x="248097" y="1810659"/>
                </a:cubicBezTo>
                <a:cubicBezTo>
                  <a:pt x="144014" y="1704611"/>
                  <a:pt x="51059" y="1584163"/>
                  <a:pt x="51060" y="1434911"/>
                </a:cubicBezTo>
                <a:cubicBezTo>
                  <a:pt x="51059" y="1311844"/>
                  <a:pt x="153179" y="1225435"/>
                  <a:pt x="267736" y="1136407"/>
                </a:cubicBezTo>
                <a:cubicBezTo>
                  <a:pt x="282792" y="1148845"/>
                  <a:pt x="297848" y="1161283"/>
                  <a:pt x="312904" y="1173066"/>
                </a:cubicBezTo>
                <a:cubicBezTo>
                  <a:pt x="324032" y="1181576"/>
                  <a:pt x="334506" y="1190086"/>
                  <a:pt x="344980" y="1198595"/>
                </a:cubicBezTo>
                <a:cubicBezTo>
                  <a:pt x="301122" y="1232635"/>
                  <a:pt x="260535" y="1264712"/>
                  <a:pt x="227805" y="1296787"/>
                </a:cubicBezTo>
                <a:lnTo>
                  <a:pt x="481139" y="1296787"/>
                </a:lnTo>
                <a:cubicBezTo>
                  <a:pt x="452992" y="1263402"/>
                  <a:pt x="417642" y="1231326"/>
                  <a:pt x="379020" y="1199250"/>
                </a:cubicBezTo>
                <a:cubicBezTo>
                  <a:pt x="376402" y="1197286"/>
                  <a:pt x="373783" y="1194668"/>
                  <a:pt x="371165" y="1192704"/>
                </a:cubicBezTo>
                <a:cubicBezTo>
                  <a:pt x="367892" y="1190740"/>
                  <a:pt x="365273" y="1188122"/>
                  <a:pt x="362655" y="1186158"/>
                </a:cubicBezTo>
                <a:cubicBezTo>
                  <a:pt x="351526" y="1176993"/>
                  <a:pt x="340398" y="1167829"/>
                  <a:pt x="328615" y="1158664"/>
                </a:cubicBezTo>
                <a:cubicBezTo>
                  <a:pt x="314214" y="1147536"/>
                  <a:pt x="299812" y="1135753"/>
                  <a:pt x="285411" y="1123970"/>
                </a:cubicBezTo>
                <a:cubicBezTo>
                  <a:pt x="282792" y="1122006"/>
                  <a:pt x="280174" y="1119388"/>
                  <a:pt x="277555" y="1117423"/>
                </a:cubicBezTo>
                <a:cubicBezTo>
                  <a:pt x="274937" y="1115460"/>
                  <a:pt x="272319" y="1112841"/>
                  <a:pt x="269700" y="1110877"/>
                </a:cubicBezTo>
                <a:cubicBezTo>
                  <a:pt x="164962" y="1023159"/>
                  <a:pt x="65461" y="919076"/>
                  <a:pt x="65461" y="761969"/>
                </a:cubicBezTo>
                <a:cubicBezTo>
                  <a:pt x="65461" y="643484"/>
                  <a:pt x="161689" y="525654"/>
                  <a:pt x="269700" y="401277"/>
                </a:cubicBezTo>
                <a:cubicBezTo>
                  <a:pt x="271664" y="398659"/>
                  <a:pt x="273628" y="396040"/>
                  <a:pt x="276246" y="393422"/>
                </a:cubicBezTo>
                <a:cubicBezTo>
                  <a:pt x="278210" y="390804"/>
                  <a:pt x="280174" y="388185"/>
                  <a:pt x="282792" y="385566"/>
                </a:cubicBezTo>
                <a:cubicBezTo>
                  <a:pt x="287374" y="380984"/>
                  <a:pt x="291302" y="376402"/>
                  <a:pt x="295885" y="371165"/>
                </a:cubicBezTo>
                <a:cubicBezTo>
                  <a:pt x="312904" y="352182"/>
                  <a:pt x="329925" y="332543"/>
                  <a:pt x="346944" y="312905"/>
                </a:cubicBezTo>
                <a:cubicBezTo>
                  <a:pt x="348908" y="310287"/>
                  <a:pt x="351526" y="307668"/>
                  <a:pt x="353491" y="305050"/>
                </a:cubicBezTo>
                <a:cubicBezTo>
                  <a:pt x="355454" y="302431"/>
                  <a:pt x="358072" y="299813"/>
                  <a:pt x="360037" y="297194"/>
                </a:cubicBezTo>
                <a:lnTo>
                  <a:pt x="364846" y="291338"/>
                </a:lnTo>
                <a:lnTo>
                  <a:pt x="425133" y="373044"/>
                </a:lnTo>
                <a:lnTo>
                  <a:pt x="422879" y="375748"/>
                </a:lnTo>
                <a:cubicBezTo>
                  <a:pt x="420915" y="378366"/>
                  <a:pt x="418297" y="380984"/>
                  <a:pt x="416333" y="383603"/>
                </a:cubicBezTo>
                <a:cubicBezTo>
                  <a:pt x="402586" y="399314"/>
                  <a:pt x="388839" y="415025"/>
                  <a:pt x="375092" y="430735"/>
                </a:cubicBezTo>
                <a:cubicBezTo>
                  <a:pt x="367237" y="439245"/>
                  <a:pt x="359382" y="447755"/>
                  <a:pt x="352181" y="456265"/>
                </a:cubicBezTo>
                <a:cubicBezTo>
                  <a:pt x="350217" y="458883"/>
                  <a:pt x="347598" y="461502"/>
                  <a:pt x="345635" y="464120"/>
                </a:cubicBezTo>
                <a:cubicBezTo>
                  <a:pt x="343671" y="466739"/>
                  <a:pt x="341053" y="469357"/>
                  <a:pt x="339089" y="471976"/>
                </a:cubicBezTo>
                <a:cubicBezTo>
                  <a:pt x="300466" y="515835"/>
                  <a:pt x="265117" y="559039"/>
                  <a:pt x="235660" y="600279"/>
                </a:cubicBezTo>
                <a:lnTo>
                  <a:pt x="487031" y="600279"/>
                </a:lnTo>
                <a:cubicBezTo>
                  <a:pt x="454301" y="557075"/>
                  <a:pt x="413060" y="514526"/>
                  <a:pt x="368546" y="470666"/>
                </a:cubicBezTo>
                <a:cubicBezTo>
                  <a:pt x="377057" y="461502"/>
                  <a:pt x="384912" y="451683"/>
                  <a:pt x="393422" y="442518"/>
                </a:cubicBezTo>
                <a:cubicBezTo>
                  <a:pt x="406514" y="427462"/>
                  <a:pt x="419606" y="412406"/>
                  <a:pt x="432698" y="397350"/>
                </a:cubicBezTo>
                <a:lnTo>
                  <a:pt x="474179" y="439515"/>
                </a:lnTo>
                <a:lnTo>
                  <a:pt x="632201" y="653679"/>
                </a:lnTo>
                <a:lnTo>
                  <a:pt x="638441" y="665506"/>
                </a:lnTo>
                <a:cubicBezTo>
                  <a:pt x="650071" y="697326"/>
                  <a:pt x="656576" y="730221"/>
                  <a:pt x="656576" y="764588"/>
                </a:cubicBezTo>
                <a:cubicBezTo>
                  <a:pt x="656576" y="915803"/>
                  <a:pt x="562967" y="1023159"/>
                  <a:pt x="455610" y="1114151"/>
                </a:cubicBezTo>
                <a:cubicBezTo>
                  <a:pt x="440554" y="1101713"/>
                  <a:pt x="426152" y="1089930"/>
                  <a:pt x="411096" y="1078147"/>
                </a:cubicBezTo>
                <a:cubicBezTo>
                  <a:pt x="400623" y="1069637"/>
                  <a:pt x="389494" y="1061127"/>
                  <a:pt x="379020" y="1052617"/>
                </a:cubicBezTo>
                <a:cubicBezTo>
                  <a:pt x="416987" y="1020541"/>
                  <a:pt x="452991" y="986501"/>
                  <a:pt x="481794" y="950498"/>
                </a:cubicBezTo>
                <a:lnTo>
                  <a:pt x="240242" y="950498"/>
                </a:lnTo>
                <a:cubicBezTo>
                  <a:pt x="270354" y="986501"/>
                  <a:pt x="307668" y="1019886"/>
                  <a:pt x="346944" y="1052617"/>
                </a:cubicBezTo>
                <a:cubicBezTo>
                  <a:pt x="349563" y="1054580"/>
                  <a:pt x="352181" y="1057199"/>
                  <a:pt x="354800" y="1059163"/>
                </a:cubicBezTo>
                <a:cubicBezTo>
                  <a:pt x="357418" y="1061127"/>
                  <a:pt x="360037" y="1063745"/>
                  <a:pt x="362655" y="1065709"/>
                </a:cubicBezTo>
                <a:cubicBezTo>
                  <a:pt x="373783" y="1074219"/>
                  <a:pt x="384912" y="1083383"/>
                  <a:pt x="396040" y="1092548"/>
                </a:cubicBezTo>
                <a:cubicBezTo>
                  <a:pt x="410441" y="1104331"/>
                  <a:pt x="424843" y="1115460"/>
                  <a:pt x="439244" y="1127243"/>
                </a:cubicBezTo>
                <a:cubicBezTo>
                  <a:pt x="441863" y="1129207"/>
                  <a:pt x="444481" y="1131825"/>
                  <a:pt x="447100" y="1133789"/>
                </a:cubicBezTo>
                <a:cubicBezTo>
                  <a:pt x="449718" y="1135753"/>
                  <a:pt x="452337" y="1138371"/>
                  <a:pt x="454955" y="1140335"/>
                </a:cubicBezTo>
                <a:cubicBezTo>
                  <a:pt x="532200" y="1205141"/>
                  <a:pt x="602898" y="1275839"/>
                  <a:pt x="632355" y="1368795"/>
                </a:cubicBezTo>
                <a:lnTo>
                  <a:pt x="631700" y="1368795"/>
                </a:lnTo>
                <a:cubicBezTo>
                  <a:pt x="640865" y="1398253"/>
                  <a:pt x="646102" y="1429674"/>
                  <a:pt x="646102" y="1463714"/>
                </a:cubicBezTo>
                <a:cubicBezTo>
                  <a:pt x="646102" y="1504300"/>
                  <a:pt x="637592" y="1542267"/>
                  <a:pt x="623191" y="1578270"/>
                </a:cubicBezTo>
                <a:lnTo>
                  <a:pt x="623845" y="1578271"/>
                </a:lnTo>
                <a:cubicBezTo>
                  <a:pt x="586532" y="1671226"/>
                  <a:pt x="507979" y="1749779"/>
                  <a:pt x="424189" y="1820477"/>
                </a:cubicBezTo>
                <a:cubicBezTo>
                  <a:pt x="421570" y="1822441"/>
                  <a:pt x="418952" y="1825060"/>
                  <a:pt x="416333" y="1827023"/>
                </a:cubicBezTo>
                <a:cubicBezTo>
                  <a:pt x="413715" y="1828988"/>
                  <a:pt x="411097" y="1831606"/>
                  <a:pt x="408478" y="1833570"/>
                </a:cubicBezTo>
                <a:cubicBezTo>
                  <a:pt x="386875" y="1851245"/>
                  <a:pt x="365273" y="1868264"/>
                  <a:pt x="344326" y="1885284"/>
                </a:cubicBezTo>
                <a:cubicBezTo>
                  <a:pt x="339743" y="1888557"/>
                  <a:pt x="335816" y="1891830"/>
                  <a:pt x="331888" y="1895103"/>
                </a:cubicBezTo>
                <a:cubicBezTo>
                  <a:pt x="328615" y="1897067"/>
                  <a:pt x="325997" y="1899686"/>
                  <a:pt x="323378" y="1901649"/>
                </a:cubicBezTo>
                <a:cubicBezTo>
                  <a:pt x="320760" y="1903613"/>
                  <a:pt x="318141" y="1906232"/>
                  <a:pt x="315523" y="1908195"/>
                </a:cubicBezTo>
                <a:cubicBezTo>
                  <a:pt x="271009" y="1944854"/>
                  <a:pt x="228459" y="1980203"/>
                  <a:pt x="193110" y="2016207"/>
                </a:cubicBezTo>
                <a:lnTo>
                  <a:pt x="454301" y="2016207"/>
                </a:lnTo>
                <a:cubicBezTo>
                  <a:pt x="423534" y="1980858"/>
                  <a:pt x="386875" y="1945509"/>
                  <a:pt x="348908" y="1909504"/>
                </a:cubicBezTo>
                <a:cubicBezTo>
                  <a:pt x="352836" y="1906886"/>
                  <a:pt x="356763" y="1903613"/>
                  <a:pt x="360691" y="1900340"/>
                </a:cubicBezTo>
                <a:cubicBezTo>
                  <a:pt x="381638" y="1883320"/>
                  <a:pt x="403241" y="1865646"/>
                  <a:pt x="424843" y="1847971"/>
                </a:cubicBezTo>
                <a:cubicBezTo>
                  <a:pt x="541364" y="1959255"/>
                  <a:pt x="648066" y="2065302"/>
                  <a:pt x="648066" y="2196225"/>
                </a:cubicBezTo>
                <a:cubicBezTo>
                  <a:pt x="648066" y="2328456"/>
                  <a:pt x="542673" y="2439741"/>
                  <a:pt x="422879" y="2544479"/>
                </a:cubicBezTo>
                <a:cubicBezTo>
                  <a:pt x="413715" y="2536623"/>
                  <a:pt x="404550" y="2529423"/>
                  <a:pt x="395386" y="2521568"/>
                </a:cubicBezTo>
                <a:cubicBezTo>
                  <a:pt x="379675" y="2508475"/>
                  <a:pt x="363309" y="2495383"/>
                  <a:pt x="347598" y="2482291"/>
                </a:cubicBezTo>
                <a:cubicBezTo>
                  <a:pt x="383603" y="2450870"/>
                  <a:pt x="417642" y="2418793"/>
                  <a:pt x="447755" y="2386717"/>
                </a:cubicBezTo>
                <a:lnTo>
                  <a:pt x="210785" y="2386718"/>
                </a:lnTo>
                <a:cubicBezTo>
                  <a:pt x="242206" y="2418793"/>
                  <a:pt x="278210" y="2450870"/>
                  <a:pt x="315523" y="2482291"/>
                </a:cubicBezTo>
                <a:cubicBezTo>
                  <a:pt x="318141" y="2484254"/>
                  <a:pt x="320760" y="2486873"/>
                  <a:pt x="323378" y="2488837"/>
                </a:cubicBezTo>
                <a:cubicBezTo>
                  <a:pt x="325997" y="2490800"/>
                  <a:pt x="328615" y="2493419"/>
                  <a:pt x="331234" y="2495383"/>
                </a:cubicBezTo>
                <a:cubicBezTo>
                  <a:pt x="346944" y="2509129"/>
                  <a:pt x="363309" y="2522877"/>
                  <a:pt x="379675" y="2535969"/>
                </a:cubicBezTo>
                <a:cubicBezTo>
                  <a:pt x="388840" y="2543170"/>
                  <a:pt x="397349" y="2551025"/>
                  <a:pt x="406514" y="2558226"/>
                </a:cubicBezTo>
                <a:cubicBezTo>
                  <a:pt x="409132" y="2560190"/>
                  <a:pt x="411751" y="2562808"/>
                  <a:pt x="414369" y="2564772"/>
                </a:cubicBezTo>
                <a:cubicBezTo>
                  <a:pt x="416988" y="2566736"/>
                  <a:pt x="419606" y="2569354"/>
                  <a:pt x="422224" y="2571318"/>
                </a:cubicBezTo>
                <a:cubicBezTo>
                  <a:pt x="549874" y="2678020"/>
                  <a:pt x="669014" y="2788649"/>
                  <a:pt x="668359" y="2914335"/>
                </a:cubicBezTo>
                <a:lnTo>
                  <a:pt x="565585" y="2914335"/>
                </a:lnTo>
                <a:cubicBezTo>
                  <a:pt x="565585" y="2823998"/>
                  <a:pt x="459538" y="2727770"/>
                  <a:pt x="346289" y="2633506"/>
                </a:cubicBezTo>
                <a:cubicBezTo>
                  <a:pt x="343671" y="2631543"/>
                  <a:pt x="341052" y="2628924"/>
                  <a:pt x="338434" y="2626960"/>
                </a:cubicBezTo>
                <a:cubicBezTo>
                  <a:pt x="335815" y="2624996"/>
                  <a:pt x="333197" y="2622378"/>
                  <a:pt x="330579" y="2620414"/>
                </a:cubicBezTo>
                <a:cubicBezTo>
                  <a:pt x="323378" y="2614522"/>
                  <a:pt x="316177" y="2608631"/>
                  <a:pt x="308977" y="2602739"/>
                </a:cubicBezTo>
                <a:cubicBezTo>
                  <a:pt x="291302" y="2588338"/>
                  <a:pt x="272973" y="2573282"/>
                  <a:pt x="255298" y="2558226"/>
                </a:cubicBezTo>
                <a:cubicBezTo>
                  <a:pt x="252680" y="2556262"/>
                  <a:pt x="250062" y="2553643"/>
                  <a:pt x="247443" y="2551680"/>
                </a:cubicBezTo>
                <a:cubicBezTo>
                  <a:pt x="244825" y="2549716"/>
                  <a:pt x="242206" y="2547097"/>
                  <a:pt x="239588" y="2545134"/>
                </a:cubicBezTo>
                <a:cubicBezTo>
                  <a:pt x="176091" y="2491128"/>
                  <a:pt x="116194" y="2435813"/>
                  <a:pt x="72171" y="2377144"/>
                </a:cubicBezTo>
                <a:close/>
                <a:moveTo>
                  <a:pt x="0" y="2915645"/>
                </a:moveTo>
                <a:cubicBezTo>
                  <a:pt x="0" y="2787995"/>
                  <a:pt x="116521" y="2678020"/>
                  <a:pt x="240242" y="2572628"/>
                </a:cubicBezTo>
                <a:cubicBezTo>
                  <a:pt x="257917" y="2587683"/>
                  <a:pt x="276246" y="2602740"/>
                  <a:pt x="295229" y="2617796"/>
                </a:cubicBezTo>
                <a:cubicBezTo>
                  <a:pt x="301776" y="2623687"/>
                  <a:pt x="308977" y="2628925"/>
                  <a:pt x="315523" y="2634816"/>
                </a:cubicBezTo>
                <a:cubicBezTo>
                  <a:pt x="202275" y="2731698"/>
                  <a:pt x="102773" y="2823999"/>
                  <a:pt x="102773" y="2915645"/>
                </a:cubicBez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7278C10-63C6-47B3-B402-85698C8991BF}"/>
              </a:ext>
            </a:extLst>
          </p:cNvPr>
          <p:cNvSpPr/>
          <p:nvPr userDrawn="1"/>
        </p:nvSpPr>
        <p:spPr>
          <a:xfrm rot="2700000">
            <a:off x="5357021" y="-2166980"/>
            <a:ext cx="3185171" cy="11865198"/>
          </a:xfrm>
          <a:custGeom>
            <a:avLst/>
            <a:gdLst>
              <a:gd name="connsiteX0" fmla="*/ 580433 w 3185171"/>
              <a:gd name="connsiteY0" fmla="*/ 10991076 h 11865198"/>
              <a:gd name="connsiteX1" fmla="*/ 730150 w 3185171"/>
              <a:gd name="connsiteY1" fmla="*/ 10841979 h 11865198"/>
              <a:gd name="connsiteX2" fmla="*/ 1165461 w 3185171"/>
              <a:gd name="connsiteY2" fmla="*/ 10453358 h 11865198"/>
              <a:gd name="connsiteX3" fmla="*/ 1318996 w 3185171"/>
              <a:gd name="connsiteY3" fmla="*/ 10579476 h 11865198"/>
              <a:gd name="connsiteX4" fmla="*/ 33274 w 3185171"/>
              <a:gd name="connsiteY4" fmla="*/ 11865198 h 11865198"/>
              <a:gd name="connsiteX5" fmla="*/ 43303 w 3185171"/>
              <a:gd name="connsiteY5" fmla="*/ 11819253 h 11865198"/>
              <a:gd name="connsiteX6" fmla="*/ 580433 w 3185171"/>
              <a:gd name="connsiteY6" fmla="*/ 10991076 h 11865198"/>
              <a:gd name="connsiteX7" fmla="*/ 520806 w 3185171"/>
              <a:gd name="connsiteY7" fmla="*/ 8767093 h 11865198"/>
              <a:gd name="connsiteX8" fmla="*/ 622428 w 3185171"/>
              <a:gd name="connsiteY8" fmla="*/ 9033846 h 11865198"/>
              <a:gd name="connsiteX9" fmla="*/ 765331 w 3185171"/>
              <a:gd name="connsiteY9" fmla="*/ 9256143 h 11865198"/>
              <a:gd name="connsiteX10" fmla="*/ 809789 w 3185171"/>
              <a:gd name="connsiteY10" fmla="*/ 9313305 h 11865198"/>
              <a:gd name="connsiteX11" fmla="*/ 2365855 w 3185171"/>
              <a:gd name="connsiteY11" fmla="*/ 9313305 h 11865198"/>
              <a:gd name="connsiteX12" fmla="*/ 2407139 w 3185171"/>
              <a:gd name="connsiteY12" fmla="*/ 9256143 h 11865198"/>
              <a:gd name="connsiteX13" fmla="*/ 2540515 w 3185171"/>
              <a:gd name="connsiteY13" fmla="*/ 9033846 h 11865198"/>
              <a:gd name="connsiteX14" fmla="*/ 2632610 w 3185171"/>
              <a:gd name="connsiteY14" fmla="*/ 8767093 h 11865198"/>
              <a:gd name="connsiteX15" fmla="*/ 733574 w 3185171"/>
              <a:gd name="connsiteY15" fmla="*/ 7985884 h 11865198"/>
              <a:gd name="connsiteX16" fmla="*/ 612899 w 3185171"/>
              <a:gd name="connsiteY16" fmla="*/ 8173246 h 11865198"/>
              <a:gd name="connsiteX17" fmla="*/ 504928 w 3185171"/>
              <a:gd name="connsiteY17" fmla="*/ 8490812 h 11865198"/>
              <a:gd name="connsiteX18" fmla="*/ 501754 w 3185171"/>
              <a:gd name="connsiteY18" fmla="*/ 8528920 h 11865198"/>
              <a:gd name="connsiteX19" fmla="*/ 2635785 w 3185171"/>
              <a:gd name="connsiteY19" fmla="*/ 8528920 h 11865198"/>
              <a:gd name="connsiteX20" fmla="*/ 2629433 w 3185171"/>
              <a:gd name="connsiteY20" fmla="*/ 8490812 h 11865198"/>
              <a:gd name="connsiteX21" fmla="*/ 2508761 w 3185171"/>
              <a:gd name="connsiteY21" fmla="*/ 8173247 h 11865198"/>
              <a:gd name="connsiteX22" fmla="*/ 2388085 w 3185171"/>
              <a:gd name="connsiteY22" fmla="*/ 7985884 h 11865198"/>
              <a:gd name="connsiteX23" fmla="*/ 819317 w 3185171"/>
              <a:gd name="connsiteY23" fmla="*/ 1841012 h 11865198"/>
              <a:gd name="connsiteX24" fmla="*/ 889180 w 3185171"/>
              <a:gd name="connsiteY24" fmla="*/ 2126820 h 11865198"/>
              <a:gd name="connsiteX25" fmla="*/ 997152 w 3185171"/>
              <a:gd name="connsiteY25" fmla="*/ 2349114 h 11865198"/>
              <a:gd name="connsiteX26" fmla="*/ 1003503 w 3185171"/>
              <a:gd name="connsiteY26" fmla="*/ 2355466 h 11865198"/>
              <a:gd name="connsiteX27" fmla="*/ 2489705 w 3185171"/>
              <a:gd name="connsiteY27" fmla="*/ 2355467 h 11865198"/>
              <a:gd name="connsiteX28" fmla="*/ 2492882 w 3185171"/>
              <a:gd name="connsiteY28" fmla="*/ 2349114 h 11865198"/>
              <a:gd name="connsiteX29" fmla="*/ 2600854 w 3185171"/>
              <a:gd name="connsiteY29" fmla="*/ 2126820 h 11865198"/>
              <a:gd name="connsiteX30" fmla="*/ 2673893 w 3185171"/>
              <a:gd name="connsiteY30" fmla="*/ 1841011 h 11865198"/>
              <a:gd name="connsiteX31" fmla="*/ 1865672 w 3185171"/>
              <a:gd name="connsiteY31" fmla="*/ 334123 h 11865198"/>
              <a:gd name="connsiteX32" fmla="*/ 2199795 w 3185171"/>
              <a:gd name="connsiteY32" fmla="*/ 0 h 11865198"/>
              <a:gd name="connsiteX33" fmla="*/ 2312620 w 3185171"/>
              <a:gd name="connsiteY33" fmla="*/ 111270 h 11865198"/>
              <a:gd name="connsiteX34" fmla="*/ 3185171 w 3185171"/>
              <a:gd name="connsiteY34" fmla="*/ 1682228 h 11865198"/>
              <a:gd name="connsiteX35" fmla="*/ 2210249 w 3185171"/>
              <a:gd name="connsiteY35" fmla="*/ 3378023 h 11865198"/>
              <a:gd name="connsiteX36" fmla="*/ 1994304 w 3185171"/>
              <a:gd name="connsiteY36" fmla="*/ 3203364 h 11865198"/>
              <a:gd name="connsiteX37" fmla="*/ 1838699 w 3185171"/>
              <a:gd name="connsiteY37" fmla="*/ 3079514 h 11865198"/>
              <a:gd name="connsiteX38" fmla="*/ 2337274 w 3185171"/>
              <a:gd name="connsiteY38" fmla="*/ 2584112 h 11865198"/>
              <a:gd name="connsiteX39" fmla="*/ 1165462 w 3185171"/>
              <a:gd name="connsiteY39" fmla="*/ 2584113 h 11865198"/>
              <a:gd name="connsiteX40" fmla="*/ 1683091 w 3185171"/>
              <a:gd name="connsiteY40" fmla="*/ 3079514 h 11865198"/>
              <a:gd name="connsiteX41" fmla="*/ 1721199 w 3185171"/>
              <a:gd name="connsiteY41" fmla="*/ 3111269 h 11865198"/>
              <a:gd name="connsiteX42" fmla="*/ 1759308 w 3185171"/>
              <a:gd name="connsiteY42" fmla="*/ 3143025 h 11865198"/>
              <a:gd name="connsiteX43" fmla="*/ 1921266 w 3185171"/>
              <a:gd name="connsiteY43" fmla="*/ 3273227 h 11865198"/>
              <a:gd name="connsiteX44" fmla="*/ 2130857 w 3185171"/>
              <a:gd name="connsiteY44" fmla="*/ 3441537 h 11865198"/>
              <a:gd name="connsiteX45" fmla="*/ 2168965 w 3185171"/>
              <a:gd name="connsiteY45" fmla="*/ 3473294 h 11865198"/>
              <a:gd name="connsiteX46" fmla="*/ 2207075 w 3185171"/>
              <a:gd name="connsiteY46" fmla="*/ 3505050 h 11865198"/>
              <a:gd name="connsiteX47" fmla="*/ 3067672 w 3185171"/>
              <a:gd name="connsiteY47" fmla="*/ 4613349 h 11865198"/>
              <a:gd name="connsiteX48" fmla="*/ 2540515 w 3185171"/>
              <a:gd name="connsiteY48" fmla="*/ 4613348 h 11865198"/>
              <a:gd name="connsiteX49" fmla="*/ 2483353 w 3185171"/>
              <a:gd name="connsiteY49" fmla="*/ 4499025 h 11865198"/>
              <a:gd name="connsiteX50" fmla="*/ 908236 w 3185171"/>
              <a:gd name="connsiteY50" fmla="*/ 4499025 h 11865198"/>
              <a:gd name="connsiteX51" fmla="*/ 828844 w 3185171"/>
              <a:gd name="connsiteY51" fmla="*/ 4629227 h 11865198"/>
              <a:gd name="connsiteX52" fmla="*/ 746278 w 3185171"/>
              <a:gd name="connsiteY52" fmla="*/ 4946792 h 11865198"/>
              <a:gd name="connsiteX53" fmla="*/ 749453 w 3185171"/>
              <a:gd name="connsiteY53" fmla="*/ 5016657 h 11865198"/>
              <a:gd name="connsiteX54" fmla="*/ 1816469 w 3185171"/>
              <a:gd name="connsiteY54" fmla="*/ 5016657 h 11865198"/>
              <a:gd name="connsiteX55" fmla="*/ 1816469 w 3185171"/>
              <a:gd name="connsiteY55" fmla="*/ 5238952 h 11865198"/>
              <a:gd name="connsiteX56" fmla="*/ 778035 w 3185171"/>
              <a:gd name="connsiteY56" fmla="*/ 5238952 h 11865198"/>
              <a:gd name="connsiteX57" fmla="*/ 857424 w 3185171"/>
              <a:gd name="connsiteY57" fmla="*/ 5486652 h 11865198"/>
              <a:gd name="connsiteX58" fmla="*/ 965396 w 3185171"/>
              <a:gd name="connsiteY58" fmla="*/ 5708948 h 11865198"/>
              <a:gd name="connsiteX59" fmla="*/ 993977 w 3185171"/>
              <a:gd name="connsiteY59" fmla="*/ 5753406 h 11865198"/>
              <a:gd name="connsiteX60" fmla="*/ 2413490 w 3185171"/>
              <a:gd name="connsiteY60" fmla="*/ 5753406 h 11865198"/>
              <a:gd name="connsiteX61" fmla="*/ 2442071 w 3185171"/>
              <a:gd name="connsiteY61" fmla="*/ 5708948 h 11865198"/>
              <a:gd name="connsiteX62" fmla="*/ 2489705 w 3185171"/>
              <a:gd name="connsiteY62" fmla="*/ 5626379 h 11865198"/>
              <a:gd name="connsiteX63" fmla="*/ 3029565 w 3185171"/>
              <a:gd name="connsiteY63" fmla="*/ 5626379 h 11865198"/>
              <a:gd name="connsiteX64" fmla="*/ 2060994 w 3185171"/>
              <a:gd name="connsiteY64" fmla="*/ 6801368 h 11865198"/>
              <a:gd name="connsiteX65" fmla="*/ 2022886 w 3185171"/>
              <a:gd name="connsiteY65" fmla="*/ 6833124 h 11865198"/>
              <a:gd name="connsiteX66" fmla="*/ 1984777 w 3185171"/>
              <a:gd name="connsiteY66" fmla="*/ 6864882 h 11865198"/>
              <a:gd name="connsiteX67" fmla="*/ 1673564 w 3185171"/>
              <a:gd name="connsiteY67" fmla="*/ 7115758 h 11865198"/>
              <a:gd name="connsiteX68" fmla="*/ 1613228 w 3185171"/>
              <a:gd name="connsiteY68" fmla="*/ 7163392 h 11865198"/>
              <a:gd name="connsiteX69" fmla="*/ 1571945 w 3185171"/>
              <a:gd name="connsiteY69" fmla="*/ 7195148 h 11865198"/>
              <a:gd name="connsiteX70" fmla="*/ 1530661 w 3185171"/>
              <a:gd name="connsiteY70" fmla="*/ 7223729 h 11865198"/>
              <a:gd name="connsiteX71" fmla="*/ 936816 w 3185171"/>
              <a:gd name="connsiteY71" fmla="*/ 7747710 h 11865198"/>
              <a:gd name="connsiteX72" fmla="*/ 2200722 w 3185171"/>
              <a:gd name="connsiteY72" fmla="*/ 7747710 h 11865198"/>
              <a:gd name="connsiteX73" fmla="*/ 1689443 w 3185171"/>
              <a:gd name="connsiteY73" fmla="*/ 7230082 h 11865198"/>
              <a:gd name="connsiteX74" fmla="*/ 1746604 w 3185171"/>
              <a:gd name="connsiteY74" fmla="*/ 7185621 h 11865198"/>
              <a:gd name="connsiteX75" fmla="*/ 2057817 w 3185171"/>
              <a:gd name="connsiteY75" fmla="*/ 6931570 h 11865198"/>
              <a:gd name="connsiteX76" fmla="*/ 3140712 w 3185171"/>
              <a:gd name="connsiteY76" fmla="*/ 8621014 h 11865198"/>
              <a:gd name="connsiteX77" fmla="*/ 3134828 w 3185171"/>
              <a:gd name="connsiteY77" fmla="*/ 8740118 h 11865198"/>
              <a:gd name="connsiteX78" fmla="*/ 3130761 w 3185171"/>
              <a:gd name="connsiteY78" fmla="*/ 8767711 h 11865198"/>
              <a:gd name="connsiteX79" fmla="*/ 1796494 w 3185171"/>
              <a:gd name="connsiteY79" fmla="*/ 10101978 h 11865198"/>
              <a:gd name="connsiteX80" fmla="*/ 1683091 w 3185171"/>
              <a:gd name="connsiteY80" fmla="*/ 10008771 h 11865198"/>
              <a:gd name="connsiteX81" fmla="*/ 2168966 w 3185171"/>
              <a:gd name="connsiteY81" fmla="*/ 9545126 h 11865198"/>
              <a:gd name="connsiteX82" fmla="*/ 1019382 w 3185171"/>
              <a:gd name="connsiteY82" fmla="*/ 9545126 h 11865198"/>
              <a:gd name="connsiteX83" fmla="*/ 1527485 w 3185171"/>
              <a:gd name="connsiteY83" fmla="*/ 10008771 h 11865198"/>
              <a:gd name="connsiteX84" fmla="*/ 1565593 w 3185171"/>
              <a:gd name="connsiteY84" fmla="*/ 10040527 h 11865198"/>
              <a:gd name="connsiteX85" fmla="*/ 1603702 w 3185171"/>
              <a:gd name="connsiteY85" fmla="*/ 10072284 h 11865198"/>
              <a:gd name="connsiteX86" fmla="*/ 1724760 w 3185171"/>
              <a:gd name="connsiteY86" fmla="*/ 10173712 h 11865198"/>
              <a:gd name="connsiteX87" fmla="*/ 1389641 w 3185171"/>
              <a:gd name="connsiteY87" fmla="*/ 10508831 h 11865198"/>
              <a:gd name="connsiteX88" fmla="*/ 1238502 w 3185171"/>
              <a:gd name="connsiteY88" fmla="*/ 10383497 h 11865198"/>
              <a:gd name="connsiteX89" fmla="*/ 1200393 w 3185171"/>
              <a:gd name="connsiteY89" fmla="*/ 10351740 h 11865198"/>
              <a:gd name="connsiteX90" fmla="*/ 1162287 w 3185171"/>
              <a:gd name="connsiteY90" fmla="*/ 10319984 h 11865198"/>
              <a:gd name="connsiteX91" fmla="*/ 0 w 3185171"/>
              <a:gd name="connsiteY91" fmla="*/ 8592432 h 11865198"/>
              <a:gd name="connsiteX92" fmla="*/ 1200393 w 3185171"/>
              <a:gd name="connsiteY92" fmla="*/ 6890287 h 11865198"/>
              <a:gd name="connsiteX93" fmla="*/ 1238501 w 3185171"/>
              <a:gd name="connsiteY93" fmla="*/ 6858530 h 11865198"/>
              <a:gd name="connsiteX94" fmla="*/ 1276610 w 3185171"/>
              <a:gd name="connsiteY94" fmla="*/ 6826773 h 11865198"/>
              <a:gd name="connsiteX95" fmla="*/ 1343298 w 3185171"/>
              <a:gd name="connsiteY95" fmla="*/ 6772789 h 11865198"/>
              <a:gd name="connsiteX96" fmla="*/ 1648159 w 3185171"/>
              <a:gd name="connsiteY96" fmla="*/ 6528264 h 11865198"/>
              <a:gd name="connsiteX97" fmla="*/ 1686268 w 3185171"/>
              <a:gd name="connsiteY97" fmla="*/ 6496507 h 11865198"/>
              <a:gd name="connsiteX98" fmla="*/ 1724374 w 3185171"/>
              <a:gd name="connsiteY98" fmla="*/ 6464750 h 11865198"/>
              <a:gd name="connsiteX99" fmla="*/ 2245180 w 3185171"/>
              <a:gd name="connsiteY99" fmla="*/ 5966174 h 11865198"/>
              <a:gd name="connsiteX100" fmla="*/ 1146409 w 3185171"/>
              <a:gd name="connsiteY100" fmla="*/ 5966174 h 11865198"/>
              <a:gd name="connsiteX101" fmla="*/ 1575119 w 3185171"/>
              <a:gd name="connsiteY101" fmla="*/ 6458399 h 11865198"/>
              <a:gd name="connsiteX102" fmla="*/ 1270259 w 3185171"/>
              <a:gd name="connsiteY102" fmla="*/ 6702924 h 11865198"/>
              <a:gd name="connsiteX103" fmla="*/ 1203570 w 3185171"/>
              <a:gd name="connsiteY103" fmla="*/ 6756910 h 11865198"/>
              <a:gd name="connsiteX104" fmla="*/ 247702 w 3185171"/>
              <a:gd name="connsiteY104" fmla="*/ 4934090 h 11865198"/>
              <a:gd name="connsiteX105" fmla="*/ 1298838 w 3185171"/>
              <a:gd name="connsiteY105" fmla="*/ 3485995 h 11865198"/>
              <a:gd name="connsiteX106" fmla="*/ 1517958 w 3185171"/>
              <a:gd name="connsiteY106" fmla="*/ 3663832 h 11865198"/>
              <a:gd name="connsiteX107" fmla="*/ 1673565 w 3185171"/>
              <a:gd name="connsiteY107" fmla="*/ 3787681 h 11865198"/>
              <a:gd name="connsiteX108" fmla="*/ 1105126 w 3185171"/>
              <a:gd name="connsiteY108" fmla="*/ 4264030 h 11865198"/>
              <a:gd name="connsiteX109" fmla="*/ 2334099 w 3185171"/>
              <a:gd name="connsiteY109" fmla="*/ 4264030 h 11865198"/>
              <a:gd name="connsiteX110" fmla="*/ 1838697 w 3185171"/>
              <a:gd name="connsiteY110" fmla="*/ 3790858 h 11865198"/>
              <a:gd name="connsiteX111" fmla="*/ 1800591 w 3185171"/>
              <a:gd name="connsiteY111" fmla="*/ 3759102 h 11865198"/>
              <a:gd name="connsiteX112" fmla="*/ 1759308 w 3185171"/>
              <a:gd name="connsiteY112" fmla="*/ 3727345 h 11865198"/>
              <a:gd name="connsiteX113" fmla="*/ 1594175 w 3185171"/>
              <a:gd name="connsiteY113" fmla="*/ 3593968 h 11865198"/>
              <a:gd name="connsiteX114" fmla="*/ 1384582 w 3185171"/>
              <a:gd name="connsiteY114" fmla="*/ 3425658 h 11865198"/>
              <a:gd name="connsiteX115" fmla="*/ 1346473 w 3185171"/>
              <a:gd name="connsiteY115" fmla="*/ 3393902 h 11865198"/>
              <a:gd name="connsiteX116" fmla="*/ 1308367 w 3185171"/>
              <a:gd name="connsiteY116" fmla="*/ 3362145 h 11865198"/>
              <a:gd name="connsiteX117" fmla="*/ 339298 w 3185171"/>
              <a:gd name="connsiteY117" fmla="*/ 1943624 h 11865198"/>
              <a:gd name="connsiteX118" fmla="*/ 330348 w 3185171"/>
              <a:gd name="connsiteY118" fmla="*/ 1869447 h 11865198"/>
              <a:gd name="connsiteX119" fmla="*/ 899326 w 3185171"/>
              <a:gd name="connsiteY119" fmla="*/ 1300469 h 11865198"/>
              <a:gd name="connsiteX120" fmla="*/ 859012 w 3185171"/>
              <a:gd name="connsiteY120" fmla="*/ 1395627 h 11865198"/>
              <a:gd name="connsiteX121" fmla="*/ 819318 w 3185171"/>
              <a:gd name="connsiteY121" fmla="*/ 1552026 h 11865198"/>
              <a:gd name="connsiteX122" fmla="*/ 809790 w 3185171"/>
              <a:gd name="connsiteY122" fmla="*/ 1615540 h 11865198"/>
              <a:gd name="connsiteX123" fmla="*/ 2683420 w 3185171"/>
              <a:gd name="connsiteY123" fmla="*/ 1615540 h 11865198"/>
              <a:gd name="connsiteX124" fmla="*/ 2677068 w 3185171"/>
              <a:gd name="connsiteY124" fmla="*/ 1552027 h 11865198"/>
              <a:gd name="connsiteX125" fmla="*/ 2578624 w 3185171"/>
              <a:gd name="connsiteY125" fmla="*/ 1234464 h 11865198"/>
              <a:gd name="connsiteX126" fmla="*/ 2508760 w 3185171"/>
              <a:gd name="connsiteY126" fmla="*/ 1097910 h 11865198"/>
              <a:gd name="connsiteX127" fmla="*/ 1101885 w 3185171"/>
              <a:gd name="connsiteY127" fmla="*/ 1097910 h 11865198"/>
              <a:gd name="connsiteX128" fmla="*/ 1314652 w 3185171"/>
              <a:gd name="connsiteY128" fmla="*/ 885143 h 11865198"/>
              <a:gd name="connsiteX129" fmla="*/ 2362680 w 3185171"/>
              <a:gd name="connsiteY129" fmla="*/ 885143 h 11865198"/>
              <a:gd name="connsiteX130" fmla="*/ 1946472 w 3185171"/>
              <a:gd name="connsiteY130" fmla="*/ 414899 h 1186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3185171" h="11865198">
                <a:moveTo>
                  <a:pt x="580433" y="10991076"/>
                </a:moveTo>
                <a:cubicBezTo>
                  <a:pt x="628575" y="10941007"/>
                  <a:pt x="678626" y="10891325"/>
                  <a:pt x="730150" y="10841979"/>
                </a:cubicBezTo>
                <a:cubicBezTo>
                  <a:pt x="867546" y="10710387"/>
                  <a:pt x="1015412" y="10581178"/>
                  <a:pt x="1165461" y="10453358"/>
                </a:cubicBezTo>
                <a:lnTo>
                  <a:pt x="1318996" y="10579476"/>
                </a:lnTo>
                <a:lnTo>
                  <a:pt x="33274" y="11865198"/>
                </a:lnTo>
                <a:lnTo>
                  <a:pt x="43303" y="11819253"/>
                </a:lnTo>
                <a:cubicBezTo>
                  <a:pt x="127566" y="11527471"/>
                  <a:pt x="327687" y="11253936"/>
                  <a:pt x="580433" y="10991076"/>
                </a:cubicBezTo>
                <a:close/>
                <a:moveTo>
                  <a:pt x="520806" y="8767093"/>
                </a:moveTo>
                <a:cubicBezTo>
                  <a:pt x="539859" y="8856012"/>
                  <a:pt x="574793" y="8944930"/>
                  <a:pt x="622428" y="9033846"/>
                </a:cubicBezTo>
                <a:cubicBezTo>
                  <a:pt x="660534" y="9106888"/>
                  <a:pt x="711345" y="9183103"/>
                  <a:pt x="765331" y="9256143"/>
                </a:cubicBezTo>
                <a:cubicBezTo>
                  <a:pt x="778034" y="9275196"/>
                  <a:pt x="793913" y="9294249"/>
                  <a:pt x="809789" y="9313305"/>
                </a:cubicBezTo>
                <a:lnTo>
                  <a:pt x="2365855" y="9313305"/>
                </a:lnTo>
                <a:cubicBezTo>
                  <a:pt x="2378559" y="9294249"/>
                  <a:pt x="2394437" y="9275196"/>
                  <a:pt x="2407139" y="9256143"/>
                </a:cubicBezTo>
                <a:cubicBezTo>
                  <a:pt x="2461125" y="9183103"/>
                  <a:pt x="2505583" y="9110063"/>
                  <a:pt x="2540515" y="9033846"/>
                </a:cubicBezTo>
                <a:cubicBezTo>
                  <a:pt x="2581800" y="8944930"/>
                  <a:pt x="2613554" y="8856012"/>
                  <a:pt x="2632610" y="8767093"/>
                </a:cubicBezTo>
                <a:close/>
                <a:moveTo>
                  <a:pt x="733574" y="7985884"/>
                </a:moveTo>
                <a:cubicBezTo>
                  <a:pt x="689116" y="8046223"/>
                  <a:pt x="647833" y="8109736"/>
                  <a:pt x="612899" y="8173246"/>
                </a:cubicBezTo>
                <a:cubicBezTo>
                  <a:pt x="555737" y="8274868"/>
                  <a:pt x="520806" y="8382841"/>
                  <a:pt x="504928" y="8490812"/>
                </a:cubicBezTo>
                <a:cubicBezTo>
                  <a:pt x="504927" y="8503515"/>
                  <a:pt x="501753" y="8516217"/>
                  <a:pt x="501754" y="8528920"/>
                </a:cubicBezTo>
                <a:lnTo>
                  <a:pt x="2635785" y="8528920"/>
                </a:lnTo>
                <a:cubicBezTo>
                  <a:pt x="2632610" y="8516217"/>
                  <a:pt x="2632610" y="8503515"/>
                  <a:pt x="2629433" y="8490812"/>
                </a:cubicBezTo>
                <a:cubicBezTo>
                  <a:pt x="2607205" y="8386015"/>
                  <a:pt x="2565922" y="8278044"/>
                  <a:pt x="2508761" y="8173247"/>
                </a:cubicBezTo>
                <a:cubicBezTo>
                  <a:pt x="2473827" y="8109736"/>
                  <a:pt x="2432543" y="8049397"/>
                  <a:pt x="2388085" y="7985884"/>
                </a:cubicBezTo>
                <a:close/>
                <a:moveTo>
                  <a:pt x="819317" y="1841012"/>
                </a:moveTo>
                <a:cubicBezTo>
                  <a:pt x="832019" y="1939456"/>
                  <a:pt x="854249" y="2034726"/>
                  <a:pt x="889180" y="2126820"/>
                </a:cubicBezTo>
                <a:cubicBezTo>
                  <a:pt x="917762" y="2203034"/>
                  <a:pt x="955868" y="2279252"/>
                  <a:pt x="997152" y="2349114"/>
                </a:cubicBezTo>
                <a:cubicBezTo>
                  <a:pt x="1000329" y="2352290"/>
                  <a:pt x="1000329" y="2352290"/>
                  <a:pt x="1003503" y="2355466"/>
                </a:cubicBezTo>
                <a:lnTo>
                  <a:pt x="2489705" y="2355467"/>
                </a:lnTo>
                <a:cubicBezTo>
                  <a:pt x="2489705" y="2352289"/>
                  <a:pt x="2492882" y="2352290"/>
                  <a:pt x="2492882" y="2349114"/>
                </a:cubicBezTo>
                <a:cubicBezTo>
                  <a:pt x="2534165" y="2279251"/>
                  <a:pt x="2572271" y="2203035"/>
                  <a:pt x="2600854" y="2126820"/>
                </a:cubicBezTo>
                <a:cubicBezTo>
                  <a:pt x="2635785" y="2037901"/>
                  <a:pt x="2661190" y="1939456"/>
                  <a:pt x="2673893" y="1841011"/>
                </a:cubicBezTo>
                <a:close/>
                <a:moveTo>
                  <a:pt x="1865672" y="334123"/>
                </a:moveTo>
                <a:lnTo>
                  <a:pt x="2199795" y="0"/>
                </a:lnTo>
                <a:lnTo>
                  <a:pt x="2312620" y="111270"/>
                </a:lnTo>
                <a:cubicBezTo>
                  <a:pt x="2798587" y="602708"/>
                  <a:pt x="3185171" y="1098705"/>
                  <a:pt x="3185171" y="1682228"/>
                </a:cubicBezTo>
                <a:cubicBezTo>
                  <a:pt x="3185171" y="2415803"/>
                  <a:pt x="2731055" y="2936609"/>
                  <a:pt x="2210249" y="3378023"/>
                </a:cubicBezTo>
                <a:cubicBezTo>
                  <a:pt x="2137210" y="3317687"/>
                  <a:pt x="2067344" y="3260525"/>
                  <a:pt x="1994304" y="3203364"/>
                </a:cubicBezTo>
                <a:cubicBezTo>
                  <a:pt x="1943494" y="3162080"/>
                  <a:pt x="1889509" y="3120797"/>
                  <a:pt x="1838699" y="3079514"/>
                </a:cubicBezTo>
                <a:cubicBezTo>
                  <a:pt x="2022885" y="2923905"/>
                  <a:pt x="2197545" y="2758772"/>
                  <a:pt x="2337274" y="2584112"/>
                </a:cubicBezTo>
                <a:lnTo>
                  <a:pt x="1165462" y="2584113"/>
                </a:lnTo>
                <a:cubicBezTo>
                  <a:pt x="1311542" y="2758772"/>
                  <a:pt x="1492553" y="2920731"/>
                  <a:pt x="1683091" y="3079514"/>
                </a:cubicBezTo>
                <a:cubicBezTo>
                  <a:pt x="1695794" y="3089041"/>
                  <a:pt x="1708496" y="3101742"/>
                  <a:pt x="1721199" y="3111269"/>
                </a:cubicBezTo>
                <a:cubicBezTo>
                  <a:pt x="1733903" y="3120797"/>
                  <a:pt x="1746604" y="3133499"/>
                  <a:pt x="1759308" y="3143025"/>
                </a:cubicBezTo>
                <a:cubicBezTo>
                  <a:pt x="1813292" y="3184309"/>
                  <a:pt x="1867279" y="3228769"/>
                  <a:pt x="1921266" y="3273227"/>
                </a:cubicBezTo>
                <a:cubicBezTo>
                  <a:pt x="1991129" y="3330388"/>
                  <a:pt x="2060994" y="3384376"/>
                  <a:pt x="2130857" y="3441537"/>
                </a:cubicBezTo>
                <a:cubicBezTo>
                  <a:pt x="2143560" y="3451064"/>
                  <a:pt x="2156262" y="3463765"/>
                  <a:pt x="2168965" y="3473294"/>
                </a:cubicBezTo>
                <a:cubicBezTo>
                  <a:pt x="2181667" y="3482821"/>
                  <a:pt x="2194370" y="3495522"/>
                  <a:pt x="2207075" y="3505050"/>
                </a:cubicBezTo>
                <a:cubicBezTo>
                  <a:pt x="2581800" y="3819438"/>
                  <a:pt x="2924768" y="4162407"/>
                  <a:pt x="3067672" y="4613349"/>
                </a:cubicBezTo>
                <a:lnTo>
                  <a:pt x="2540515" y="4613348"/>
                </a:lnTo>
                <a:cubicBezTo>
                  <a:pt x="2524637" y="4575243"/>
                  <a:pt x="2505583" y="4537134"/>
                  <a:pt x="2483353" y="4499025"/>
                </a:cubicBezTo>
                <a:lnTo>
                  <a:pt x="908236" y="4499025"/>
                </a:lnTo>
                <a:cubicBezTo>
                  <a:pt x="879654" y="4543486"/>
                  <a:pt x="851072" y="4584769"/>
                  <a:pt x="828844" y="4629227"/>
                </a:cubicBezTo>
                <a:cubicBezTo>
                  <a:pt x="778036" y="4730849"/>
                  <a:pt x="746278" y="4835646"/>
                  <a:pt x="746278" y="4946792"/>
                </a:cubicBezTo>
                <a:cubicBezTo>
                  <a:pt x="746277" y="4969022"/>
                  <a:pt x="749452" y="4994427"/>
                  <a:pt x="749453" y="5016657"/>
                </a:cubicBezTo>
                <a:lnTo>
                  <a:pt x="1816469" y="5016657"/>
                </a:lnTo>
                <a:lnTo>
                  <a:pt x="1816469" y="5238952"/>
                </a:lnTo>
                <a:lnTo>
                  <a:pt x="778035" y="5238952"/>
                </a:lnTo>
                <a:cubicBezTo>
                  <a:pt x="797089" y="5321518"/>
                  <a:pt x="825667" y="5404085"/>
                  <a:pt x="857424" y="5486652"/>
                </a:cubicBezTo>
                <a:cubicBezTo>
                  <a:pt x="886006" y="5562868"/>
                  <a:pt x="924112" y="5635908"/>
                  <a:pt x="965396" y="5708948"/>
                </a:cubicBezTo>
                <a:cubicBezTo>
                  <a:pt x="974925" y="5721650"/>
                  <a:pt x="984451" y="5737528"/>
                  <a:pt x="993977" y="5753406"/>
                </a:cubicBezTo>
                <a:lnTo>
                  <a:pt x="2413490" y="5753406"/>
                </a:lnTo>
                <a:cubicBezTo>
                  <a:pt x="2423016" y="5740702"/>
                  <a:pt x="2432543" y="5724824"/>
                  <a:pt x="2442071" y="5708948"/>
                </a:cubicBezTo>
                <a:cubicBezTo>
                  <a:pt x="2457948" y="5680366"/>
                  <a:pt x="2473826" y="5654962"/>
                  <a:pt x="2489705" y="5626379"/>
                </a:cubicBezTo>
                <a:lnTo>
                  <a:pt x="3029565" y="5626379"/>
                </a:lnTo>
                <a:cubicBezTo>
                  <a:pt x="2848553" y="6077321"/>
                  <a:pt x="2467475" y="6458399"/>
                  <a:pt x="2060994" y="6801368"/>
                </a:cubicBezTo>
                <a:cubicBezTo>
                  <a:pt x="2048290" y="6810895"/>
                  <a:pt x="2035589" y="6823599"/>
                  <a:pt x="2022886" y="6833124"/>
                </a:cubicBezTo>
                <a:cubicBezTo>
                  <a:pt x="2010182" y="6842652"/>
                  <a:pt x="1997481" y="6855355"/>
                  <a:pt x="1984777" y="6864882"/>
                </a:cubicBezTo>
                <a:cubicBezTo>
                  <a:pt x="1879983" y="6950625"/>
                  <a:pt x="1775186" y="7033190"/>
                  <a:pt x="1673564" y="7115758"/>
                </a:cubicBezTo>
                <a:cubicBezTo>
                  <a:pt x="1651337" y="7131637"/>
                  <a:pt x="1632282" y="7147514"/>
                  <a:pt x="1613228" y="7163392"/>
                </a:cubicBezTo>
                <a:cubicBezTo>
                  <a:pt x="1597349" y="7172920"/>
                  <a:pt x="1584646" y="7185621"/>
                  <a:pt x="1571945" y="7195148"/>
                </a:cubicBezTo>
                <a:cubicBezTo>
                  <a:pt x="1559241" y="7207852"/>
                  <a:pt x="1546540" y="7217378"/>
                  <a:pt x="1530661" y="7223729"/>
                </a:cubicBezTo>
                <a:cubicBezTo>
                  <a:pt x="1314717" y="7401566"/>
                  <a:pt x="1108300" y="7573051"/>
                  <a:pt x="936816" y="7747710"/>
                </a:cubicBezTo>
                <a:lnTo>
                  <a:pt x="2200722" y="7747710"/>
                </a:lnTo>
                <a:cubicBezTo>
                  <a:pt x="2051465" y="7576226"/>
                  <a:pt x="1873631" y="7404741"/>
                  <a:pt x="1689443" y="7230082"/>
                </a:cubicBezTo>
                <a:cubicBezTo>
                  <a:pt x="1708496" y="7217378"/>
                  <a:pt x="1727551" y="7201500"/>
                  <a:pt x="1746604" y="7185621"/>
                </a:cubicBezTo>
                <a:cubicBezTo>
                  <a:pt x="1848226" y="7103055"/>
                  <a:pt x="1953021" y="7017313"/>
                  <a:pt x="2057817" y="6931570"/>
                </a:cubicBezTo>
                <a:cubicBezTo>
                  <a:pt x="2623081" y="7471429"/>
                  <a:pt x="3140712" y="7985884"/>
                  <a:pt x="3140712" y="8621014"/>
                </a:cubicBezTo>
                <a:cubicBezTo>
                  <a:pt x="3140712" y="8661107"/>
                  <a:pt x="3138715" y="8700802"/>
                  <a:pt x="3134828" y="8740118"/>
                </a:cubicBezTo>
                <a:lnTo>
                  <a:pt x="3130761" y="8767711"/>
                </a:lnTo>
                <a:lnTo>
                  <a:pt x="1796494" y="10101978"/>
                </a:lnTo>
                <a:lnTo>
                  <a:pt x="1683091" y="10008771"/>
                </a:lnTo>
                <a:cubicBezTo>
                  <a:pt x="1857752" y="9856339"/>
                  <a:pt x="2022886" y="9700732"/>
                  <a:pt x="2168966" y="9545126"/>
                </a:cubicBezTo>
                <a:lnTo>
                  <a:pt x="1019382" y="9545126"/>
                </a:lnTo>
                <a:cubicBezTo>
                  <a:pt x="1171813" y="9700733"/>
                  <a:pt x="1346473" y="9856338"/>
                  <a:pt x="1527485" y="10008771"/>
                </a:cubicBezTo>
                <a:cubicBezTo>
                  <a:pt x="1540188" y="10018297"/>
                  <a:pt x="1552890" y="10031001"/>
                  <a:pt x="1565593" y="10040527"/>
                </a:cubicBezTo>
                <a:cubicBezTo>
                  <a:pt x="1578297" y="10050054"/>
                  <a:pt x="1590998" y="10062757"/>
                  <a:pt x="1603702" y="10072284"/>
                </a:cubicBezTo>
                <a:lnTo>
                  <a:pt x="1724760" y="10173712"/>
                </a:lnTo>
                <a:lnTo>
                  <a:pt x="1389641" y="10508831"/>
                </a:lnTo>
                <a:lnTo>
                  <a:pt x="1238502" y="10383497"/>
                </a:lnTo>
                <a:cubicBezTo>
                  <a:pt x="1225798" y="10373970"/>
                  <a:pt x="1213097" y="10361267"/>
                  <a:pt x="1200393" y="10351740"/>
                </a:cubicBezTo>
                <a:cubicBezTo>
                  <a:pt x="1187692" y="10342214"/>
                  <a:pt x="1174988" y="10329510"/>
                  <a:pt x="1162287" y="10319984"/>
                </a:cubicBezTo>
                <a:cubicBezTo>
                  <a:pt x="546211" y="9796003"/>
                  <a:pt x="0" y="9246617"/>
                  <a:pt x="0" y="8592432"/>
                </a:cubicBezTo>
                <a:cubicBezTo>
                  <a:pt x="1" y="7912844"/>
                  <a:pt x="584319" y="7392040"/>
                  <a:pt x="1200393" y="6890287"/>
                </a:cubicBezTo>
                <a:cubicBezTo>
                  <a:pt x="1213096" y="6880760"/>
                  <a:pt x="1225798" y="6868059"/>
                  <a:pt x="1238501" y="6858530"/>
                </a:cubicBezTo>
                <a:cubicBezTo>
                  <a:pt x="1251205" y="6849003"/>
                  <a:pt x="1263906" y="6836302"/>
                  <a:pt x="1276610" y="6826773"/>
                </a:cubicBezTo>
                <a:cubicBezTo>
                  <a:pt x="1298838" y="6807720"/>
                  <a:pt x="1321068" y="6791842"/>
                  <a:pt x="1343298" y="6772789"/>
                </a:cubicBezTo>
                <a:cubicBezTo>
                  <a:pt x="1444918" y="6693397"/>
                  <a:pt x="1549714" y="6610830"/>
                  <a:pt x="1648159" y="6528264"/>
                </a:cubicBezTo>
                <a:cubicBezTo>
                  <a:pt x="1660864" y="6518737"/>
                  <a:pt x="1673564" y="6506034"/>
                  <a:pt x="1686268" y="6496507"/>
                </a:cubicBezTo>
                <a:cubicBezTo>
                  <a:pt x="1698969" y="6486981"/>
                  <a:pt x="1711673" y="6474277"/>
                  <a:pt x="1724374" y="6464750"/>
                </a:cubicBezTo>
                <a:cubicBezTo>
                  <a:pt x="1914914" y="6302792"/>
                  <a:pt x="2095925" y="6137659"/>
                  <a:pt x="2245180" y="5966174"/>
                </a:cubicBezTo>
                <a:lnTo>
                  <a:pt x="1146409" y="5966174"/>
                </a:lnTo>
                <a:cubicBezTo>
                  <a:pt x="1270259" y="6134484"/>
                  <a:pt x="1419513" y="6299618"/>
                  <a:pt x="1575119" y="6458399"/>
                </a:cubicBezTo>
                <a:cubicBezTo>
                  <a:pt x="1473499" y="6540965"/>
                  <a:pt x="1371878" y="6620356"/>
                  <a:pt x="1270259" y="6702924"/>
                </a:cubicBezTo>
                <a:cubicBezTo>
                  <a:pt x="1248028" y="6721979"/>
                  <a:pt x="1225798" y="6737857"/>
                  <a:pt x="1203570" y="6756910"/>
                </a:cubicBezTo>
                <a:cubicBezTo>
                  <a:pt x="698642" y="6242456"/>
                  <a:pt x="247701" y="5658136"/>
                  <a:pt x="247702" y="4934090"/>
                </a:cubicBezTo>
                <a:cubicBezTo>
                  <a:pt x="247701" y="4337067"/>
                  <a:pt x="743101" y="3917883"/>
                  <a:pt x="1298838" y="3485995"/>
                </a:cubicBezTo>
                <a:cubicBezTo>
                  <a:pt x="1371878" y="3546333"/>
                  <a:pt x="1444918" y="3606670"/>
                  <a:pt x="1517958" y="3663832"/>
                </a:cubicBezTo>
                <a:cubicBezTo>
                  <a:pt x="1571944" y="3705115"/>
                  <a:pt x="1622754" y="3746399"/>
                  <a:pt x="1673565" y="3787681"/>
                </a:cubicBezTo>
                <a:cubicBezTo>
                  <a:pt x="1460796" y="3952817"/>
                  <a:pt x="1263906" y="4108421"/>
                  <a:pt x="1105126" y="4264030"/>
                </a:cubicBezTo>
                <a:lnTo>
                  <a:pt x="2334099" y="4264030"/>
                </a:lnTo>
                <a:cubicBezTo>
                  <a:pt x="2197545" y="4102071"/>
                  <a:pt x="2026060" y="3946465"/>
                  <a:pt x="1838697" y="3790858"/>
                </a:cubicBezTo>
                <a:cubicBezTo>
                  <a:pt x="1825996" y="3781329"/>
                  <a:pt x="1813292" y="3768628"/>
                  <a:pt x="1800591" y="3759102"/>
                </a:cubicBezTo>
                <a:cubicBezTo>
                  <a:pt x="1784713" y="3749573"/>
                  <a:pt x="1772009" y="3736871"/>
                  <a:pt x="1759308" y="3727345"/>
                </a:cubicBezTo>
                <a:cubicBezTo>
                  <a:pt x="1705321" y="3682884"/>
                  <a:pt x="1651336" y="3638427"/>
                  <a:pt x="1594175" y="3593968"/>
                </a:cubicBezTo>
                <a:cubicBezTo>
                  <a:pt x="1524310" y="3539982"/>
                  <a:pt x="1454445" y="3482820"/>
                  <a:pt x="1384582" y="3425658"/>
                </a:cubicBezTo>
                <a:cubicBezTo>
                  <a:pt x="1371878" y="3416132"/>
                  <a:pt x="1359177" y="3403428"/>
                  <a:pt x="1346473" y="3393902"/>
                </a:cubicBezTo>
                <a:cubicBezTo>
                  <a:pt x="1333772" y="3384375"/>
                  <a:pt x="1321068" y="3371671"/>
                  <a:pt x="1308367" y="3362145"/>
                </a:cubicBezTo>
                <a:cubicBezTo>
                  <a:pt x="863776" y="2989801"/>
                  <a:pt x="438636" y="2556672"/>
                  <a:pt x="339298" y="1943624"/>
                </a:cubicBezTo>
                <a:lnTo>
                  <a:pt x="330348" y="1869447"/>
                </a:lnTo>
                <a:lnTo>
                  <a:pt x="899326" y="1300469"/>
                </a:lnTo>
                <a:lnTo>
                  <a:pt x="859012" y="1395627"/>
                </a:lnTo>
                <a:cubicBezTo>
                  <a:pt x="840752" y="1448819"/>
                  <a:pt x="827256" y="1501217"/>
                  <a:pt x="819318" y="1552026"/>
                </a:cubicBezTo>
                <a:cubicBezTo>
                  <a:pt x="816140" y="1574257"/>
                  <a:pt x="812965" y="1596487"/>
                  <a:pt x="809790" y="1615540"/>
                </a:cubicBezTo>
                <a:lnTo>
                  <a:pt x="2683420" y="1615540"/>
                </a:lnTo>
                <a:cubicBezTo>
                  <a:pt x="2683420" y="1593312"/>
                  <a:pt x="2680245" y="1574257"/>
                  <a:pt x="2677068" y="1552027"/>
                </a:cubicBezTo>
                <a:cubicBezTo>
                  <a:pt x="2661190" y="1447232"/>
                  <a:pt x="2626259" y="1339258"/>
                  <a:pt x="2578624" y="1234464"/>
                </a:cubicBezTo>
                <a:cubicBezTo>
                  <a:pt x="2559570" y="1186829"/>
                  <a:pt x="2534165" y="1142369"/>
                  <a:pt x="2508760" y="1097910"/>
                </a:cubicBezTo>
                <a:lnTo>
                  <a:pt x="1101885" y="1097910"/>
                </a:lnTo>
                <a:lnTo>
                  <a:pt x="1314652" y="885143"/>
                </a:lnTo>
                <a:lnTo>
                  <a:pt x="2362680" y="885143"/>
                </a:lnTo>
                <a:cubicBezTo>
                  <a:pt x="2243592" y="727949"/>
                  <a:pt x="2101285" y="572541"/>
                  <a:pt x="1946472" y="414899"/>
                </a:cubicBezTo>
                <a:close/>
              </a:path>
            </a:pathLst>
          </a:custGeom>
          <a:solidFill>
            <a:schemeClr val="accent3">
              <a:alpha val="16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F911EF6-C546-4CF0-9282-B87CD7E0EC34}"/>
              </a:ext>
            </a:extLst>
          </p:cNvPr>
          <p:cNvSpPr/>
          <p:nvPr userDrawn="1"/>
        </p:nvSpPr>
        <p:spPr>
          <a:xfrm rot="2700000">
            <a:off x="10611807" y="3783420"/>
            <a:ext cx="826822" cy="3671652"/>
          </a:xfrm>
          <a:custGeom>
            <a:avLst/>
            <a:gdLst>
              <a:gd name="connsiteX0" fmla="*/ 189536 w 826822"/>
              <a:gd name="connsiteY0" fmla="*/ 3340572 h 3671652"/>
              <a:gd name="connsiteX1" fmla="*/ 302537 w 826822"/>
              <a:gd name="connsiteY1" fmla="*/ 3239692 h 3671652"/>
              <a:gd name="connsiteX2" fmla="*/ 371781 w 826822"/>
              <a:gd name="connsiteY2" fmla="*/ 3296572 h 3671652"/>
              <a:gd name="connsiteX3" fmla="*/ 397337 w 826822"/>
              <a:gd name="connsiteY3" fmla="*/ 3318005 h 3671652"/>
              <a:gd name="connsiteX4" fmla="*/ 129423 w 826822"/>
              <a:gd name="connsiteY4" fmla="*/ 3671652 h 3671652"/>
              <a:gd name="connsiteX5" fmla="*/ 1 w 826822"/>
              <a:gd name="connsiteY5" fmla="*/ 3671652 h 3671652"/>
              <a:gd name="connsiteX6" fmla="*/ 189536 w 826822"/>
              <a:gd name="connsiteY6" fmla="*/ 3340572 h 3671652"/>
              <a:gd name="connsiteX7" fmla="*/ 135194 w 826822"/>
              <a:gd name="connsiteY7" fmla="*/ 2801963 h 3671652"/>
              <a:gd name="connsiteX8" fmla="*/ 161573 w 826822"/>
              <a:gd name="connsiteY8" fmla="*/ 2871208 h 3671652"/>
              <a:gd name="connsiteX9" fmla="*/ 198669 w 826822"/>
              <a:gd name="connsiteY9" fmla="*/ 2928913 h 3671652"/>
              <a:gd name="connsiteX10" fmla="*/ 210209 w 826822"/>
              <a:gd name="connsiteY10" fmla="*/ 2943752 h 3671652"/>
              <a:gd name="connsiteX11" fmla="*/ 614141 w 826822"/>
              <a:gd name="connsiteY11" fmla="*/ 2943752 h 3671652"/>
              <a:gd name="connsiteX12" fmla="*/ 624857 w 826822"/>
              <a:gd name="connsiteY12" fmla="*/ 2928913 h 3671652"/>
              <a:gd name="connsiteX13" fmla="*/ 659479 w 826822"/>
              <a:gd name="connsiteY13" fmla="*/ 2871208 h 3671652"/>
              <a:gd name="connsiteX14" fmla="*/ 683386 w 826822"/>
              <a:gd name="connsiteY14" fmla="*/ 2801964 h 3671652"/>
              <a:gd name="connsiteX15" fmla="*/ 190425 w 826822"/>
              <a:gd name="connsiteY15" fmla="*/ 2599174 h 3671652"/>
              <a:gd name="connsiteX16" fmla="*/ 159100 w 826822"/>
              <a:gd name="connsiteY16" fmla="*/ 2647810 h 3671652"/>
              <a:gd name="connsiteX17" fmla="*/ 131072 w 826822"/>
              <a:gd name="connsiteY17" fmla="*/ 2730245 h 3671652"/>
              <a:gd name="connsiteX18" fmla="*/ 130248 w 826822"/>
              <a:gd name="connsiteY18" fmla="*/ 2740137 h 3671652"/>
              <a:gd name="connsiteX19" fmla="*/ 684211 w 826822"/>
              <a:gd name="connsiteY19" fmla="*/ 2740137 h 3671652"/>
              <a:gd name="connsiteX20" fmla="*/ 682562 w 826822"/>
              <a:gd name="connsiteY20" fmla="*/ 2730245 h 3671652"/>
              <a:gd name="connsiteX21" fmla="*/ 651237 w 826822"/>
              <a:gd name="connsiteY21" fmla="*/ 2647810 h 3671652"/>
              <a:gd name="connsiteX22" fmla="*/ 619911 w 826822"/>
              <a:gd name="connsiteY22" fmla="*/ 2599173 h 3671652"/>
              <a:gd name="connsiteX23" fmla="*/ 212682 w 826822"/>
              <a:gd name="connsiteY23" fmla="*/ 1004057 h 3671652"/>
              <a:gd name="connsiteX24" fmla="*/ 230818 w 826822"/>
              <a:gd name="connsiteY24" fmla="*/ 1078248 h 3671652"/>
              <a:gd name="connsiteX25" fmla="*/ 258846 w 826822"/>
              <a:gd name="connsiteY25" fmla="*/ 1135953 h 3671652"/>
              <a:gd name="connsiteX26" fmla="*/ 260494 w 826822"/>
              <a:gd name="connsiteY26" fmla="*/ 1137602 h 3671652"/>
              <a:gd name="connsiteX27" fmla="*/ 646290 w 826822"/>
              <a:gd name="connsiteY27" fmla="*/ 1137602 h 3671652"/>
              <a:gd name="connsiteX28" fmla="*/ 647115 w 826822"/>
              <a:gd name="connsiteY28" fmla="*/ 1135953 h 3671652"/>
              <a:gd name="connsiteX29" fmla="*/ 675143 w 826822"/>
              <a:gd name="connsiteY29" fmla="*/ 1078248 h 3671652"/>
              <a:gd name="connsiteX30" fmla="*/ 694103 w 826822"/>
              <a:gd name="connsiteY30" fmla="*/ 1004057 h 3671652"/>
              <a:gd name="connsiteX31" fmla="*/ 259670 w 826822"/>
              <a:gd name="connsiteY31" fmla="*/ 811159 h 3671652"/>
              <a:gd name="connsiteX32" fmla="*/ 240710 w 826822"/>
              <a:gd name="connsiteY32" fmla="*/ 846607 h 3671652"/>
              <a:gd name="connsiteX33" fmla="*/ 212683 w 826822"/>
              <a:gd name="connsiteY33" fmla="*/ 929041 h 3671652"/>
              <a:gd name="connsiteX34" fmla="*/ 210210 w 826822"/>
              <a:gd name="connsiteY34" fmla="*/ 945528 h 3671652"/>
              <a:gd name="connsiteX35" fmla="*/ 696576 w 826822"/>
              <a:gd name="connsiteY35" fmla="*/ 945528 h 3671652"/>
              <a:gd name="connsiteX36" fmla="*/ 694927 w 826822"/>
              <a:gd name="connsiteY36" fmla="*/ 929041 h 3671652"/>
              <a:gd name="connsiteX37" fmla="*/ 669372 w 826822"/>
              <a:gd name="connsiteY37" fmla="*/ 846606 h 3671652"/>
              <a:gd name="connsiteX38" fmla="*/ 651236 w 826822"/>
              <a:gd name="connsiteY38" fmla="*/ 811159 h 3671652"/>
              <a:gd name="connsiteX39" fmla="*/ 520365 w 826822"/>
              <a:gd name="connsiteY39" fmla="*/ 292702 h 3671652"/>
              <a:gd name="connsiteX40" fmla="*/ 610158 w 826822"/>
              <a:gd name="connsiteY40" fmla="*/ 382495 h 3671652"/>
              <a:gd name="connsiteX41" fmla="*/ 540773 w 826822"/>
              <a:gd name="connsiteY41" fmla="*/ 463284 h 3671652"/>
              <a:gd name="connsiteX42" fmla="*/ 532529 w 826822"/>
              <a:gd name="connsiteY42" fmla="*/ 473176 h 3671652"/>
              <a:gd name="connsiteX43" fmla="*/ 524287 w 826822"/>
              <a:gd name="connsiteY43" fmla="*/ 483068 h 3671652"/>
              <a:gd name="connsiteX44" fmla="*/ 472353 w 826822"/>
              <a:gd name="connsiteY44" fmla="*/ 542421 h 3671652"/>
              <a:gd name="connsiteX45" fmla="*/ 443500 w 826822"/>
              <a:gd name="connsiteY45" fmla="*/ 574571 h 3671652"/>
              <a:gd name="connsiteX46" fmla="*/ 435257 w 826822"/>
              <a:gd name="connsiteY46" fmla="*/ 584463 h 3671652"/>
              <a:gd name="connsiteX47" fmla="*/ 427013 w 826822"/>
              <a:gd name="connsiteY47" fmla="*/ 594355 h 3671652"/>
              <a:gd name="connsiteX48" fmla="*/ 296766 w 826822"/>
              <a:gd name="connsiteY48" fmla="*/ 755928 h 3671652"/>
              <a:gd name="connsiteX49" fmla="*/ 613316 w 826822"/>
              <a:gd name="connsiteY49" fmla="*/ 755928 h 3671652"/>
              <a:gd name="connsiteX50" fmla="*/ 464109 w 826822"/>
              <a:gd name="connsiteY50" fmla="*/ 592707 h 3671652"/>
              <a:gd name="connsiteX51" fmla="*/ 495435 w 826822"/>
              <a:gd name="connsiteY51" fmla="*/ 557259 h 3671652"/>
              <a:gd name="connsiteX52" fmla="*/ 544895 w 826822"/>
              <a:gd name="connsiteY52" fmla="*/ 500379 h 3671652"/>
              <a:gd name="connsiteX53" fmla="*/ 826822 w 826822"/>
              <a:gd name="connsiteY53" fmla="*/ 962839 h 3671652"/>
              <a:gd name="connsiteX54" fmla="*/ 573748 w 826822"/>
              <a:gd name="connsiteY54" fmla="*/ 1403042 h 3671652"/>
              <a:gd name="connsiteX55" fmla="*/ 517692 w 826822"/>
              <a:gd name="connsiteY55" fmla="*/ 1357703 h 3671652"/>
              <a:gd name="connsiteX56" fmla="*/ 477299 w 826822"/>
              <a:gd name="connsiteY56" fmla="*/ 1325553 h 3671652"/>
              <a:gd name="connsiteX57" fmla="*/ 606721 w 826822"/>
              <a:gd name="connsiteY57" fmla="*/ 1196955 h 3671652"/>
              <a:gd name="connsiteX58" fmla="*/ 302536 w 826822"/>
              <a:gd name="connsiteY58" fmla="*/ 1196955 h 3671652"/>
              <a:gd name="connsiteX59" fmla="*/ 436905 w 826822"/>
              <a:gd name="connsiteY59" fmla="*/ 1325554 h 3671652"/>
              <a:gd name="connsiteX60" fmla="*/ 446798 w 826822"/>
              <a:gd name="connsiteY60" fmla="*/ 1333796 h 3671652"/>
              <a:gd name="connsiteX61" fmla="*/ 456690 w 826822"/>
              <a:gd name="connsiteY61" fmla="*/ 1342040 h 3671652"/>
              <a:gd name="connsiteX62" fmla="*/ 498732 w 826822"/>
              <a:gd name="connsiteY62" fmla="*/ 1375838 h 3671652"/>
              <a:gd name="connsiteX63" fmla="*/ 553139 w 826822"/>
              <a:gd name="connsiteY63" fmla="*/ 1419529 h 3671652"/>
              <a:gd name="connsiteX64" fmla="*/ 563031 w 826822"/>
              <a:gd name="connsiteY64" fmla="*/ 1427773 h 3671652"/>
              <a:gd name="connsiteX65" fmla="*/ 572924 w 826822"/>
              <a:gd name="connsiteY65" fmla="*/ 1436016 h 3671652"/>
              <a:gd name="connsiteX66" fmla="*/ 796322 w 826822"/>
              <a:gd name="connsiteY66" fmla="*/ 1723714 h 3671652"/>
              <a:gd name="connsiteX67" fmla="*/ 659479 w 826822"/>
              <a:gd name="connsiteY67" fmla="*/ 1723714 h 3671652"/>
              <a:gd name="connsiteX68" fmla="*/ 644642 w 826822"/>
              <a:gd name="connsiteY68" fmla="*/ 1694037 h 3671652"/>
              <a:gd name="connsiteX69" fmla="*/ 235764 w 826822"/>
              <a:gd name="connsiteY69" fmla="*/ 1694037 h 3671652"/>
              <a:gd name="connsiteX70" fmla="*/ 215155 w 826822"/>
              <a:gd name="connsiteY70" fmla="*/ 1727836 h 3671652"/>
              <a:gd name="connsiteX71" fmla="*/ 193722 w 826822"/>
              <a:gd name="connsiteY71" fmla="*/ 1810271 h 3671652"/>
              <a:gd name="connsiteX72" fmla="*/ 194546 w 826822"/>
              <a:gd name="connsiteY72" fmla="*/ 1828407 h 3671652"/>
              <a:gd name="connsiteX73" fmla="*/ 471528 w 826822"/>
              <a:gd name="connsiteY73" fmla="*/ 1828406 h 3671652"/>
              <a:gd name="connsiteX74" fmla="*/ 471529 w 826822"/>
              <a:gd name="connsiteY74" fmla="*/ 1886111 h 3671652"/>
              <a:gd name="connsiteX75" fmla="*/ 201966 w 826822"/>
              <a:gd name="connsiteY75" fmla="*/ 1886111 h 3671652"/>
              <a:gd name="connsiteX76" fmla="*/ 222574 w 826822"/>
              <a:gd name="connsiteY76" fmla="*/ 1950411 h 3671652"/>
              <a:gd name="connsiteX77" fmla="*/ 250602 w 826822"/>
              <a:gd name="connsiteY77" fmla="*/ 2008115 h 3671652"/>
              <a:gd name="connsiteX78" fmla="*/ 258021 w 826822"/>
              <a:gd name="connsiteY78" fmla="*/ 2019656 h 3671652"/>
              <a:gd name="connsiteX79" fmla="*/ 626506 w 826822"/>
              <a:gd name="connsiteY79" fmla="*/ 2019656 h 3671652"/>
              <a:gd name="connsiteX80" fmla="*/ 633925 w 826822"/>
              <a:gd name="connsiteY80" fmla="*/ 2008115 h 3671652"/>
              <a:gd name="connsiteX81" fmla="*/ 646290 w 826822"/>
              <a:gd name="connsiteY81" fmla="*/ 1986682 h 3671652"/>
              <a:gd name="connsiteX82" fmla="*/ 786429 w 826822"/>
              <a:gd name="connsiteY82" fmla="*/ 1986682 h 3671652"/>
              <a:gd name="connsiteX83" fmla="*/ 535003 w 826822"/>
              <a:gd name="connsiteY83" fmla="*/ 2291691 h 3671652"/>
              <a:gd name="connsiteX84" fmla="*/ 525111 w 826822"/>
              <a:gd name="connsiteY84" fmla="*/ 2299934 h 3671652"/>
              <a:gd name="connsiteX85" fmla="*/ 515219 w 826822"/>
              <a:gd name="connsiteY85" fmla="*/ 2308178 h 3671652"/>
              <a:gd name="connsiteX86" fmla="*/ 434432 w 826822"/>
              <a:gd name="connsiteY86" fmla="*/ 2373302 h 3671652"/>
              <a:gd name="connsiteX87" fmla="*/ 418770 w 826822"/>
              <a:gd name="connsiteY87" fmla="*/ 2385667 h 3671652"/>
              <a:gd name="connsiteX88" fmla="*/ 408053 w 826822"/>
              <a:gd name="connsiteY88" fmla="*/ 2393910 h 3671652"/>
              <a:gd name="connsiteX89" fmla="*/ 397337 w 826822"/>
              <a:gd name="connsiteY89" fmla="*/ 2401329 h 3671652"/>
              <a:gd name="connsiteX90" fmla="*/ 243183 w 826822"/>
              <a:gd name="connsiteY90" fmla="*/ 2537347 h 3671652"/>
              <a:gd name="connsiteX91" fmla="*/ 571274 w 826822"/>
              <a:gd name="connsiteY91" fmla="*/ 2537346 h 3671652"/>
              <a:gd name="connsiteX92" fmla="*/ 438554 w 826822"/>
              <a:gd name="connsiteY92" fmla="*/ 2402978 h 3671652"/>
              <a:gd name="connsiteX93" fmla="*/ 453392 w 826822"/>
              <a:gd name="connsiteY93" fmla="*/ 2391437 h 3671652"/>
              <a:gd name="connsiteX94" fmla="*/ 534179 w 826822"/>
              <a:gd name="connsiteY94" fmla="*/ 2325489 h 3671652"/>
              <a:gd name="connsiteX95" fmla="*/ 815282 w 826822"/>
              <a:gd name="connsiteY95" fmla="*/ 2764044 h 3671652"/>
              <a:gd name="connsiteX96" fmla="*/ 531706 w 826822"/>
              <a:gd name="connsiteY96" fmla="*/ 3202597 h 3671652"/>
              <a:gd name="connsiteX97" fmla="*/ 497083 w 826822"/>
              <a:gd name="connsiteY97" fmla="*/ 3173745 h 3671652"/>
              <a:gd name="connsiteX98" fmla="*/ 436906 w 826822"/>
              <a:gd name="connsiteY98" fmla="*/ 3124284 h 3671652"/>
              <a:gd name="connsiteX99" fmla="*/ 563031 w 826822"/>
              <a:gd name="connsiteY99" fmla="*/ 3003929 h 3671652"/>
              <a:gd name="connsiteX100" fmla="*/ 264616 w 826822"/>
              <a:gd name="connsiteY100" fmla="*/ 3003929 h 3671652"/>
              <a:gd name="connsiteX101" fmla="*/ 396512 w 826822"/>
              <a:gd name="connsiteY101" fmla="*/ 3124284 h 3671652"/>
              <a:gd name="connsiteX102" fmla="*/ 406404 w 826822"/>
              <a:gd name="connsiteY102" fmla="*/ 3132528 h 3671652"/>
              <a:gd name="connsiteX103" fmla="*/ 416297 w 826822"/>
              <a:gd name="connsiteY103" fmla="*/ 3140771 h 3671652"/>
              <a:gd name="connsiteX104" fmla="*/ 477298 w 826822"/>
              <a:gd name="connsiteY104" fmla="*/ 3191881 h 3671652"/>
              <a:gd name="connsiteX105" fmla="*/ 511097 w 826822"/>
              <a:gd name="connsiteY105" fmla="*/ 3219909 h 3671652"/>
              <a:gd name="connsiteX106" fmla="*/ 520989 w 826822"/>
              <a:gd name="connsiteY106" fmla="*/ 3228152 h 3671652"/>
              <a:gd name="connsiteX107" fmla="*/ 530881 w 826822"/>
              <a:gd name="connsiteY107" fmla="*/ 3236396 h 3671652"/>
              <a:gd name="connsiteX108" fmla="*/ 647256 w 826822"/>
              <a:gd name="connsiteY108" fmla="*/ 3338345 h 3671652"/>
              <a:gd name="connsiteX109" fmla="*/ 655663 w 826822"/>
              <a:gd name="connsiteY109" fmla="*/ 3347259 h 3671652"/>
              <a:gd name="connsiteX110" fmla="*/ 568132 w 826822"/>
              <a:gd name="connsiteY110" fmla="*/ 3434790 h 3671652"/>
              <a:gd name="connsiteX111" fmla="*/ 539395 w 826822"/>
              <a:gd name="connsiteY111" fmla="*/ 3405697 h 3671652"/>
              <a:gd name="connsiteX112" fmla="*/ 436081 w 826822"/>
              <a:gd name="connsiteY112" fmla="*/ 3316357 h 3671652"/>
              <a:gd name="connsiteX113" fmla="*/ 426189 w 826822"/>
              <a:gd name="connsiteY113" fmla="*/ 3308114 h 3671652"/>
              <a:gd name="connsiteX114" fmla="*/ 416297 w 826822"/>
              <a:gd name="connsiteY114" fmla="*/ 3299871 h 3671652"/>
              <a:gd name="connsiteX115" fmla="*/ 389093 w 826822"/>
              <a:gd name="connsiteY115" fmla="*/ 3277613 h 3671652"/>
              <a:gd name="connsiteX116" fmla="*/ 321497 w 826822"/>
              <a:gd name="connsiteY116" fmla="*/ 3221557 h 3671652"/>
              <a:gd name="connsiteX117" fmla="*/ 311604 w 826822"/>
              <a:gd name="connsiteY117" fmla="*/ 3213314 h 3671652"/>
              <a:gd name="connsiteX118" fmla="*/ 301712 w 826822"/>
              <a:gd name="connsiteY118" fmla="*/ 3205071 h 3671652"/>
              <a:gd name="connsiteX119" fmla="*/ 0 w 826822"/>
              <a:gd name="connsiteY119" fmla="*/ 2756624 h 3671652"/>
              <a:gd name="connsiteX120" fmla="*/ 311604 w 826822"/>
              <a:gd name="connsiteY120" fmla="*/ 2314772 h 3671652"/>
              <a:gd name="connsiteX121" fmla="*/ 321496 w 826822"/>
              <a:gd name="connsiteY121" fmla="*/ 2306529 h 3671652"/>
              <a:gd name="connsiteX122" fmla="*/ 331389 w 826822"/>
              <a:gd name="connsiteY122" fmla="*/ 2298285 h 3671652"/>
              <a:gd name="connsiteX123" fmla="*/ 348700 w 826822"/>
              <a:gd name="connsiteY123" fmla="*/ 2284272 h 3671652"/>
              <a:gd name="connsiteX124" fmla="*/ 427838 w 826822"/>
              <a:gd name="connsiteY124" fmla="*/ 2220797 h 3671652"/>
              <a:gd name="connsiteX125" fmla="*/ 437730 w 826822"/>
              <a:gd name="connsiteY125" fmla="*/ 2212553 h 3671652"/>
              <a:gd name="connsiteX126" fmla="*/ 447622 w 826822"/>
              <a:gd name="connsiteY126" fmla="*/ 2204310 h 3671652"/>
              <a:gd name="connsiteX127" fmla="*/ 582815 w 826822"/>
              <a:gd name="connsiteY127" fmla="*/ 2074887 h 3671652"/>
              <a:gd name="connsiteX128" fmla="*/ 297591 w 826822"/>
              <a:gd name="connsiteY128" fmla="*/ 2074887 h 3671652"/>
              <a:gd name="connsiteX129" fmla="*/ 408878 w 826822"/>
              <a:gd name="connsiteY129" fmla="*/ 2202661 h 3671652"/>
              <a:gd name="connsiteX130" fmla="*/ 329740 w 826822"/>
              <a:gd name="connsiteY130" fmla="*/ 2266136 h 3671652"/>
              <a:gd name="connsiteX131" fmla="*/ 312429 w 826822"/>
              <a:gd name="connsiteY131" fmla="*/ 2280150 h 3671652"/>
              <a:gd name="connsiteX132" fmla="*/ 64300 w 826822"/>
              <a:gd name="connsiteY132" fmla="*/ 1806974 h 3671652"/>
              <a:gd name="connsiteX133" fmla="*/ 337159 w 826822"/>
              <a:gd name="connsiteY133" fmla="*/ 1431070 h 3671652"/>
              <a:gd name="connsiteX134" fmla="*/ 394039 w 826822"/>
              <a:gd name="connsiteY134" fmla="*/ 1477234 h 3671652"/>
              <a:gd name="connsiteX135" fmla="*/ 434432 w 826822"/>
              <a:gd name="connsiteY135" fmla="*/ 1509383 h 3671652"/>
              <a:gd name="connsiteX136" fmla="*/ 286874 w 826822"/>
              <a:gd name="connsiteY136" fmla="*/ 1633036 h 3671652"/>
              <a:gd name="connsiteX137" fmla="*/ 605897 w 826822"/>
              <a:gd name="connsiteY137" fmla="*/ 1633036 h 3671652"/>
              <a:gd name="connsiteX138" fmla="*/ 477298 w 826822"/>
              <a:gd name="connsiteY138" fmla="*/ 1510208 h 3671652"/>
              <a:gd name="connsiteX139" fmla="*/ 467407 w 826822"/>
              <a:gd name="connsiteY139" fmla="*/ 1501964 h 3671652"/>
              <a:gd name="connsiteX140" fmla="*/ 456690 w 826822"/>
              <a:gd name="connsiteY140" fmla="*/ 1493721 h 3671652"/>
              <a:gd name="connsiteX141" fmla="*/ 413824 w 826822"/>
              <a:gd name="connsiteY141" fmla="*/ 1459098 h 3671652"/>
              <a:gd name="connsiteX142" fmla="*/ 359417 w 826822"/>
              <a:gd name="connsiteY142" fmla="*/ 1415408 h 3671652"/>
              <a:gd name="connsiteX143" fmla="*/ 349525 w 826822"/>
              <a:gd name="connsiteY143" fmla="*/ 1407164 h 3671652"/>
              <a:gd name="connsiteX144" fmla="*/ 339632 w 826822"/>
              <a:gd name="connsiteY144" fmla="*/ 1398920 h 3671652"/>
              <a:gd name="connsiteX145" fmla="*/ 82435 w 826822"/>
              <a:gd name="connsiteY145" fmla="*/ 959542 h 3671652"/>
              <a:gd name="connsiteX146" fmla="*/ 339633 w 826822"/>
              <a:gd name="connsiteY146" fmla="*/ 505326 h 3671652"/>
              <a:gd name="connsiteX147" fmla="*/ 347877 w 826822"/>
              <a:gd name="connsiteY147" fmla="*/ 495433 h 3671652"/>
              <a:gd name="connsiteX148" fmla="*/ 356119 w 826822"/>
              <a:gd name="connsiteY148" fmla="*/ 485541 h 3671652"/>
              <a:gd name="connsiteX149" fmla="*/ 372606 w 826822"/>
              <a:gd name="connsiteY149" fmla="*/ 467406 h 3671652"/>
              <a:gd name="connsiteX150" fmla="*/ 436905 w 826822"/>
              <a:gd name="connsiteY150" fmla="*/ 394038 h 3671652"/>
              <a:gd name="connsiteX151" fmla="*/ 445149 w 826822"/>
              <a:gd name="connsiteY151" fmla="*/ 384146 h 3671652"/>
              <a:gd name="connsiteX152" fmla="*/ 453392 w 826822"/>
              <a:gd name="connsiteY152" fmla="*/ 374254 h 3671652"/>
              <a:gd name="connsiteX153" fmla="*/ 74191 w 826822"/>
              <a:gd name="connsiteY153" fmla="*/ 0 h 3671652"/>
              <a:gd name="connsiteX154" fmla="*/ 217628 w 826822"/>
              <a:gd name="connsiteY154" fmla="*/ 0 h 3671652"/>
              <a:gd name="connsiteX155" fmla="*/ 244008 w 826822"/>
              <a:gd name="connsiteY155" fmla="*/ 185478 h 3671652"/>
              <a:gd name="connsiteX156" fmla="*/ 416297 w 826822"/>
              <a:gd name="connsiteY156" fmla="*/ 375903 h 3671652"/>
              <a:gd name="connsiteX157" fmla="*/ 349524 w 826822"/>
              <a:gd name="connsiteY157" fmla="*/ 452567 h 3671652"/>
              <a:gd name="connsiteX158" fmla="*/ 336334 w 826822"/>
              <a:gd name="connsiteY158" fmla="*/ 468230 h 3671652"/>
              <a:gd name="connsiteX159" fmla="*/ 136842 w 826822"/>
              <a:gd name="connsiteY159" fmla="*/ 248953 h 3671652"/>
              <a:gd name="connsiteX160" fmla="*/ 74191 w 826822"/>
              <a:gd name="connsiteY160" fmla="*/ 0 h 367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826822" h="3671652">
                <a:moveTo>
                  <a:pt x="189536" y="3340572"/>
                </a:moveTo>
                <a:cubicBezTo>
                  <a:pt x="225202" y="3306414"/>
                  <a:pt x="263586" y="3272872"/>
                  <a:pt x="302537" y="3239692"/>
                </a:cubicBezTo>
                <a:cubicBezTo>
                  <a:pt x="324793" y="3258652"/>
                  <a:pt x="347876" y="3277612"/>
                  <a:pt x="371781" y="3296572"/>
                </a:cubicBezTo>
                <a:cubicBezTo>
                  <a:pt x="380025" y="3303991"/>
                  <a:pt x="389093" y="3310586"/>
                  <a:pt x="397337" y="3318005"/>
                </a:cubicBezTo>
                <a:cubicBezTo>
                  <a:pt x="254723" y="3440010"/>
                  <a:pt x="129423" y="3556243"/>
                  <a:pt x="129423" y="3671652"/>
                </a:cubicBezTo>
                <a:lnTo>
                  <a:pt x="1" y="3671652"/>
                </a:lnTo>
                <a:cubicBezTo>
                  <a:pt x="1" y="3551090"/>
                  <a:pt x="82538" y="3443050"/>
                  <a:pt x="189536" y="3340572"/>
                </a:cubicBezTo>
                <a:close/>
                <a:moveTo>
                  <a:pt x="135194" y="2801963"/>
                </a:moveTo>
                <a:cubicBezTo>
                  <a:pt x="140139" y="2825046"/>
                  <a:pt x="149208" y="2848127"/>
                  <a:pt x="161573" y="2871208"/>
                </a:cubicBezTo>
                <a:cubicBezTo>
                  <a:pt x="171465" y="2890170"/>
                  <a:pt x="184654" y="2909953"/>
                  <a:pt x="198669" y="2928913"/>
                </a:cubicBezTo>
                <a:cubicBezTo>
                  <a:pt x="201967" y="2933859"/>
                  <a:pt x="206088" y="2938805"/>
                  <a:pt x="210209" y="2943752"/>
                </a:cubicBezTo>
                <a:lnTo>
                  <a:pt x="614141" y="2943752"/>
                </a:lnTo>
                <a:cubicBezTo>
                  <a:pt x="617438" y="2938805"/>
                  <a:pt x="621560" y="2933859"/>
                  <a:pt x="624857" y="2928913"/>
                </a:cubicBezTo>
                <a:cubicBezTo>
                  <a:pt x="638871" y="2909953"/>
                  <a:pt x="650412" y="2890993"/>
                  <a:pt x="659479" y="2871208"/>
                </a:cubicBezTo>
                <a:cubicBezTo>
                  <a:pt x="670196" y="2848127"/>
                  <a:pt x="678439" y="2825045"/>
                  <a:pt x="683386" y="2801964"/>
                </a:cubicBezTo>
                <a:close/>
                <a:moveTo>
                  <a:pt x="190425" y="2599174"/>
                </a:moveTo>
                <a:cubicBezTo>
                  <a:pt x="178885" y="2614836"/>
                  <a:pt x="168168" y="2631323"/>
                  <a:pt x="159100" y="2647810"/>
                </a:cubicBezTo>
                <a:cubicBezTo>
                  <a:pt x="144261" y="2674190"/>
                  <a:pt x="135194" y="2702217"/>
                  <a:pt x="131072" y="2730245"/>
                </a:cubicBezTo>
                <a:cubicBezTo>
                  <a:pt x="131072" y="2733543"/>
                  <a:pt x="130248" y="2736839"/>
                  <a:pt x="130248" y="2740137"/>
                </a:cubicBezTo>
                <a:lnTo>
                  <a:pt x="684211" y="2740137"/>
                </a:lnTo>
                <a:cubicBezTo>
                  <a:pt x="683386" y="2736839"/>
                  <a:pt x="683386" y="2733543"/>
                  <a:pt x="682562" y="2730245"/>
                </a:cubicBezTo>
                <a:cubicBezTo>
                  <a:pt x="676791" y="2703042"/>
                  <a:pt x="666075" y="2675014"/>
                  <a:pt x="651237" y="2647810"/>
                </a:cubicBezTo>
                <a:cubicBezTo>
                  <a:pt x="642169" y="2631323"/>
                  <a:pt x="631452" y="2615660"/>
                  <a:pt x="619911" y="2599173"/>
                </a:cubicBezTo>
                <a:close/>
                <a:moveTo>
                  <a:pt x="212682" y="1004057"/>
                </a:moveTo>
                <a:cubicBezTo>
                  <a:pt x="215980" y="1029612"/>
                  <a:pt x="221750" y="1054343"/>
                  <a:pt x="230818" y="1078248"/>
                </a:cubicBezTo>
                <a:cubicBezTo>
                  <a:pt x="238238" y="1098033"/>
                  <a:pt x="248129" y="1117818"/>
                  <a:pt x="258846" y="1135953"/>
                </a:cubicBezTo>
                <a:cubicBezTo>
                  <a:pt x="259671" y="1136777"/>
                  <a:pt x="259671" y="1136777"/>
                  <a:pt x="260494" y="1137602"/>
                </a:cubicBezTo>
                <a:lnTo>
                  <a:pt x="646290" y="1137602"/>
                </a:lnTo>
                <a:cubicBezTo>
                  <a:pt x="646290" y="1136777"/>
                  <a:pt x="647115" y="1136777"/>
                  <a:pt x="647115" y="1135953"/>
                </a:cubicBezTo>
                <a:cubicBezTo>
                  <a:pt x="657831" y="1117818"/>
                  <a:pt x="667723" y="1098033"/>
                  <a:pt x="675143" y="1078248"/>
                </a:cubicBezTo>
                <a:cubicBezTo>
                  <a:pt x="684211" y="1055167"/>
                  <a:pt x="690805" y="1029612"/>
                  <a:pt x="694103" y="1004057"/>
                </a:cubicBezTo>
                <a:close/>
                <a:moveTo>
                  <a:pt x="259670" y="811159"/>
                </a:moveTo>
                <a:cubicBezTo>
                  <a:pt x="253075" y="823525"/>
                  <a:pt x="246481" y="835065"/>
                  <a:pt x="240710" y="846607"/>
                </a:cubicBezTo>
                <a:cubicBezTo>
                  <a:pt x="226696" y="874635"/>
                  <a:pt x="216804" y="902662"/>
                  <a:pt x="212683" y="929041"/>
                </a:cubicBezTo>
                <a:cubicBezTo>
                  <a:pt x="211858" y="934812"/>
                  <a:pt x="211034" y="940582"/>
                  <a:pt x="210210" y="945528"/>
                </a:cubicBezTo>
                <a:lnTo>
                  <a:pt x="696576" y="945528"/>
                </a:lnTo>
                <a:cubicBezTo>
                  <a:pt x="696576" y="939758"/>
                  <a:pt x="695752" y="934811"/>
                  <a:pt x="694927" y="929041"/>
                </a:cubicBezTo>
                <a:cubicBezTo>
                  <a:pt x="690805" y="901838"/>
                  <a:pt x="681737" y="873810"/>
                  <a:pt x="669372" y="846606"/>
                </a:cubicBezTo>
                <a:cubicBezTo>
                  <a:pt x="664426" y="834241"/>
                  <a:pt x="657832" y="822700"/>
                  <a:pt x="651236" y="811159"/>
                </a:cubicBezTo>
                <a:close/>
                <a:moveTo>
                  <a:pt x="520365" y="292702"/>
                </a:moveTo>
                <a:lnTo>
                  <a:pt x="610158" y="382495"/>
                </a:lnTo>
                <a:lnTo>
                  <a:pt x="540773" y="463284"/>
                </a:lnTo>
                <a:cubicBezTo>
                  <a:pt x="538300" y="466581"/>
                  <a:pt x="535004" y="469878"/>
                  <a:pt x="532529" y="473176"/>
                </a:cubicBezTo>
                <a:cubicBezTo>
                  <a:pt x="530057" y="476473"/>
                  <a:pt x="526760" y="479771"/>
                  <a:pt x="524287" y="483068"/>
                </a:cubicBezTo>
                <a:cubicBezTo>
                  <a:pt x="506975" y="502852"/>
                  <a:pt x="489664" y="522637"/>
                  <a:pt x="472353" y="542421"/>
                </a:cubicBezTo>
                <a:cubicBezTo>
                  <a:pt x="462460" y="553137"/>
                  <a:pt x="452569" y="563854"/>
                  <a:pt x="443500" y="574571"/>
                </a:cubicBezTo>
                <a:cubicBezTo>
                  <a:pt x="441027" y="577869"/>
                  <a:pt x="437730" y="581166"/>
                  <a:pt x="435257" y="584463"/>
                </a:cubicBezTo>
                <a:cubicBezTo>
                  <a:pt x="432783" y="587761"/>
                  <a:pt x="429486" y="591058"/>
                  <a:pt x="427013" y="594355"/>
                </a:cubicBezTo>
                <a:cubicBezTo>
                  <a:pt x="378377" y="649587"/>
                  <a:pt x="333862" y="703994"/>
                  <a:pt x="296766" y="755928"/>
                </a:cubicBezTo>
                <a:lnTo>
                  <a:pt x="613316" y="755928"/>
                </a:lnTo>
                <a:cubicBezTo>
                  <a:pt x="572099" y="701520"/>
                  <a:pt x="520165" y="647938"/>
                  <a:pt x="464109" y="592707"/>
                </a:cubicBezTo>
                <a:cubicBezTo>
                  <a:pt x="474826" y="581165"/>
                  <a:pt x="484718" y="568801"/>
                  <a:pt x="495435" y="557259"/>
                </a:cubicBezTo>
                <a:cubicBezTo>
                  <a:pt x="511922" y="538299"/>
                  <a:pt x="528408" y="519340"/>
                  <a:pt x="544895" y="500379"/>
                </a:cubicBezTo>
                <a:cubicBezTo>
                  <a:pt x="695752" y="646289"/>
                  <a:pt x="826823" y="789726"/>
                  <a:pt x="826822" y="962839"/>
                </a:cubicBezTo>
                <a:cubicBezTo>
                  <a:pt x="826823" y="1153264"/>
                  <a:pt x="708941" y="1288458"/>
                  <a:pt x="573748" y="1403042"/>
                </a:cubicBezTo>
                <a:cubicBezTo>
                  <a:pt x="554787" y="1387380"/>
                  <a:pt x="536651" y="1372542"/>
                  <a:pt x="517692" y="1357703"/>
                </a:cubicBezTo>
                <a:cubicBezTo>
                  <a:pt x="504502" y="1346987"/>
                  <a:pt x="490489" y="1336270"/>
                  <a:pt x="477299" y="1325553"/>
                </a:cubicBezTo>
                <a:cubicBezTo>
                  <a:pt x="525111" y="1285160"/>
                  <a:pt x="570450" y="1242294"/>
                  <a:pt x="606721" y="1196955"/>
                </a:cubicBezTo>
                <a:lnTo>
                  <a:pt x="302536" y="1196955"/>
                </a:lnTo>
                <a:cubicBezTo>
                  <a:pt x="340457" y="1242294"/>
                  <a:pt x="387445" y="1284336"/>
                  <a:pt x="436905" y="1325554"/>
                </a:cubicBezTo>
                <a:cubicBezTo>
                  <a:pt x="440203" y="1328026"/>
                  <a:pt x="443500" y="1331324"/>
                  <a:pt x="446798" y="1333796"/>
                </a:cubicBezTo>
                <a:cubicBezTo>
                  <a:pt x="450095" y="1336271"/>
                  <a:pt x="453392" y="1339567"/>
                  <a:pt x="456690" y="1342040"/>
                </a:cubicBezTo>
                <a:cubicBezTo>
                  <a:pt x="470704" y="1352757"/>
                  <a:pt x="484718" y="1364297"/>
                  <a:pt x="498732" y="1375838"/>
                </a:cubicBezTo>
                <a:cubicBezTo>
                  <a:pt x="516867" y="1390677"/>
                  <a:pt x="535003" y="1404691"/>
                  <a:pt x="553139" y="1419529"/>
                </a:cubicBezTo>
                <a:cubicBezTo>
                  <a:pt x="556436" y="1422002"/>
                  <a:pt x="559733" y="1425299"/>
                  <a:pt x="563031" y="1427773"/>
                </a:cubicBezTo>
                <a:cubicBezTo>
                  <a:pt x="566328" y="1430245"/>
                  <a:pt x="569626" y="1433543"/>
                  <a:pt x="572924" y="1436016"/>
                </a:cubicBezTo>
                <a:cubicBezTo>
                  <a:pt x="670197" y="1517627"/>
                  <a:pt x="759226" y="1606656"/>
                  <a:pt x="796322" y="1723714"/>
                </a:cubicBezTo>
                <a:lnTo>
                  <a:pt x="659479" y="1723714"/>
                </a:lnTo>
                <a:cubicBezTo>
                  <a:pt x="655358" y="1713822"/>
                  <a:pt x="650412" y="1703930"/>
                  <a:pt x="644642" y="1694037"/>
                </a:cubicBezTo>
                <a:lnTo>
                  <a:pt x="235764" y="1694037"/>
                </a:lnTo>
                <a:cubicBezTo>
                  <a:pt x="228345" y="1705579"/>
                  <a:pt x="220926" y="1716295"/>
                  <a:pt x="215155" y="1727836"/>
                </a:cubicBezTo>
                <a:cubicBezTo>
                  <a:pt x="201967" y="1754215"/>
                  <a:pt x="193723" y="1781419"/>
                  <a:pt x="193722" y="1810271"/>
                </a:cubicBezTo>
                <a:cubicBezTo>
                  <a:pt x="193723" y="1816041"/>
                  <a:pt x="194547" y="1822636"/>
                  <a:pt x="194546" y="1828407"/>
                </a:cubicBezTo>
                <a:lnTo>
                  <a:pt x="471528" y="1828406"/>
                </a:lnTo>
                <a:lnTo>
                  <a:pt x="471529" y="1886111"/>
                </a:lnTo>
                <a:lnTo>
                  <a:pt x="201966" y="1886111"/>
                </a:lnTo>
                <a:cubicBezTo>
                  <a:pt x="206912" y="1907544"/>
                  <a:pt x="214331" y="1928977"/>
                  <a:pt x="222574" y="1950411"/>
                </a:cubicBezTo>
                <a:cubicBezTo>
                  <a:pt x="229994" y="1970195"/>
                  <a:pt x="239885" y="1989155"/>
                  <a:pt x="250602" y="2008115"/>
                </a:cubicBezTo>
                <a:cubicBezTo>
                  <a:pt x="253076" y="2011412"/>
                  <a:pt x="255549" y="2015534"/>
                  <a:pt x="258021" y="2019656"/>
                </a:cubicBezTo>
                <a:lnTo>
                  <a:pt x="626506" y="2019656"/>
                </a:lnTo>
                <a:cubicBezTo>
                  <a:pt x="628979" y="2016358"/>
                  <a:pt x="631452" y="2012236"/>
                  <a:pt x="633925" y="2008115"/>
                </a:cubicBezTo>
                <a:cubicBezTo>
                  <a:pt x="638046" y="2000696"/>
                  <a:pt x="642168" y="1994101"/>
                  <a:pt x="646290" y="1986682"/>
                </a:cubicBezTo>
                <a:lnTo>
                  <a:pt x="786429" y="1986682"/>
                </a:lnTo>
                <a:cubicBezTo>
                  <a:pt x="739442" y="2103739"/>
                  <a:pt x="640520" y="2202661"/>
                  <a:pt x="535003" y="2291691"/>
                </a:cubicBezTo>
                <a:cubicBezTo>
                  <a:pt x="531705" y="2294164"/>
                  <a:pt x="528408" y="2297462"/>
                  <a:pt x="525111" y="2299934"/>
                </a:cubicBezTo>
                <a:cubicBezTo>
                  <a:pt x="521813" y="2302408"/>
                  <a:pt x="518516" y="2305705"/>
                  <a:pt x="515219" y="2308178"/>
                </a:cubicBezTo>
                <a:cubicBezTo>
                  <a:pt x="488016" y="2330435"/>
                  <a:pt x="460812" y="2351868"/>
                  <a:pt x="434432" y="2373302"/>
                </a:cubicBezTo>
                <a:cubicBezTo>
                  <a:pt x="428662" y="2377424"/>
                  <a:pt x="423716" y="2381546"/>
                  <a:pt x="418770" y="2385667"/>
                </a:cubicBezTo>
                <a:cubicBezTo>
                  <a:pt x="414648" y="2388140"/>
                  <a:pt x="411351" y="2391437"/>
                  <a:pt x="408053" y="2393910"/>
                </a:cubicBezTo>
                <a:cubicBezTo>
                  <a:pt x="404756" y="2397208"/>
                  <a:pt x="401458" y="2399681"/>
                  <a:pt x="397337" y="2401329"/>
                </a:cubicBezTo>
                <a:cubicBezTo>
                  <a:pt x="341281" y="2447493"/>
                  <a:pt x="287698" y="2492008"/>
                  <a:pt x="243183" y="2537347"/>
                </a:cubicBezTo>
                <a:lnTo>
                  <a:pt x="571274" y="2537346"/>
                </a:lnTo>
                <a:cubicBezTo>
                  <a:pt x="532529" y="2492832"/>
                  <a:pt x="486367" y="2448317"/>
                  <a:pt x="438554" y="2402978"/>
                </a:cubicBezTo>
                <a:cubicBezTo>
                  <a:pt x="443500" y="2399681"/>
                  <a:pt x="448446" y="2395559"/>
                  <a:pt x="453392" y="2391437"/>
                </a:cubicBezTo>
                <a:cubicBezTo>
                  <a:pt x="479772" y="2370004"/>
                  <a:pt x="506975" y="2347747"/>
                  <a:pt x="534179" y="2325489"/>
                </a:cubicBezTo>
                <a:cubicBezTo>
                  <a:pt x="680913" y="2465629"/>
                  <a:pt x="815282" y="2599173"/>
                  <a:pt x="815282" y="2764044"/>
                </a:cubicBezTo>
                <a:cubicBezTo>
                  <a:pt x="815282" y="2930562"/>
                  <a:pt x="682561" y="3070702"/>
                  <a:pt x="531706" y="3202597"/>
                </a:cubicBezTo>
                <a:cubicBezTo>
                  <a:pt x="520165" y="3192705"/>
                  <a:pt x="508624" y="3183637"/>
                  <a:pt x="497083" y="3173745"/>
                </a:cubicBezTo>
                <a:cubicBezTo>
                  <a:pt x="477299" y="3157258"/>
                  <a:pt x="456690" y="3140771"/>
                  <a:pt x="436906" y="3124284"/>
                </a:cubicBezTo>
                <a:cubicBezTo>
                  <a:pt x="482245" y="3084715"/>
                  <a:pt x="525111" y="3044322"/>
                  <a:pt x="563031" y="3003929"/>
                </a:cubicBezTo>
                <a:lnTo>
                  <a:pt x="264616" y="3003929"/>
                </a:lnTo>
                <a:cubicBezTo>
                  <a:pt x="304185" y="3044322"/>
                  <a:pt x="349524" y="3084715"/>
                  <a:pt x="396512" y="3124284"/>
                </a:cubicBezTo>
                <a:cubicBezTo>
                  <a:pt x="399810" y="3126757"/>
                  <a:pt x="403107" y="3130055"/>
                  <a:pt x="406404" y="3132528"/>
                </a:cubicBezTo>
                <a:cubicBezTo>
                  <a:pt x="409702" y="3135000"/>
                  <a:pt x="412999" y="3138298"/>
                  <a:pt x="416297" y="3140771"/>
                </a:cubicBezTo>
                <a:cubicBezTo>
                  <a:pt x="436081" y="3158082"/>
                  <a:pt x="456690" y="3175393"/>
                  <a:pt x="477298" y="3191881"/>
                </a:cubicBezTo>
                <a:cubicBezTo>
                  <a:pt x="488840" y="3200949"/>
                  <a:pt x="499556" y="3210841"/>
                  <a:pt x="511097" y="3219909"/>
                </a:cubicBezTo>
                <a:cubicBezTo>
                  <a:pt x="514394" y="3222382"/>
                  <a:pt x="517691" y="3225679"/>
                  <a:pt x="520989" y="3228152"/>
                </a:cubicBezTo>
                <a:cubicBezTo>
                  <a:pt x="524287" y="3230626"/>
                  <a:pt x="527584" y="3233922"/>
                  <a:pt x="530881" y="3236396"/>
                </a:cubicBezTo>
                <a:cubicBezTo>
                  <a:pt x="571068" y="3269989"/>
                  <a:pt x="610585" y="3303890"/>
                  <a:pt x="647256" y="3338345"/>
                </a:cubicBezTo>
                <a:lnTo>
                  <a:pt x="655663" y="3347259"/>
                </a:lnTo>
                <a:lnTo>
                  <a:pt x="568132" y="3434790"/>
                </a:lnTo>
                <a:lnTo>
                  <a:pt x="539395" y="3405697"/>
                </a:lnTo>
                <a:cubicBezTo>
                  <a:pt x="506820" y="3375866"/>
                  <a:pt x="471734" y="3346034"/>
                  <a:pt x="436081" y="3316357"/>
                </a:cubicBezTo>
                <a:cubicBezTo>
                  <a:pt x="432784" y="3313884"/>
                  <a:pt x="429487" y="3310587"/>
                  <a:pt x="426189" y="3308114"/>
                </a:cubicBezTo>
                <a:cubicBezTo>
                  <a:pt x="422891" y="3305641"/>
                  <a:pt x="419594" y="3302344"/>
                  <a:pt x="416297" y="3299871"/>
                </a:cubicBezTo>
                <a:cubicBezTo>
                  <a:pt x="407229" y="3292451"/>
                  <a:pt x="398161" y="3285032"/>
                  <a:pt x="389093" y="3277613"/>
                </a:cubicBezTo>
                <a:cubicBezTo>
                  <a:pt x="366836" y="3259478"/>
                  <a:pt x="343753" y="3240518"/>
                  <a:pt x="321497" y="3221557"/>
                </a:cubicBezTo>
                <a:cubicBezTo>
                  <a:pt x="318199" y="3219084"/>
                  <a:pt x="314902" y="3215787"/>
                  <a:pt x="311604" y="3213314"/>
                </a:cubicBezTo>
                <a:cubicBezTo>
                  <a:pt x="308307" y="3210841"/>
                  <a:pt x="305009" y="3207543"/>
                  <a:pt x="301712" y="3205071"/>
                </a:cubicBezTo>
                <a:cubicBezTo>
                  <a:pt x="141788" y="3069053"/>
                  <a:pt x="0" y="2926440"/>
                  <a:pt x="0" y="2756624"/>
                </a:cubicBezTo>
                <a:cubicBezTo>
                  <a:pt x="1" y="2580213"/>
                  <a:pt x="151681" y="2445020"/>
                  <a:pt x="311604" y="2314772"/>
                </a:cubicBezTo>
                <a:cubicBezTo>
                  <a:pt x="314902" y="2312300"/>
                  <a:pt x="318199" y="2309002"/>
                  <a:pt x="321496" y="2306529"/>
                </a:cubicBezTo>
                <a:cubicBezTo>
                  <a:pt x="324794" y="2304056"/>
                  <a:pt x="328091" y="2300759"/>
                  <a:pt x="331389" y="2298285"/>
                </a:cubicBezTo>
                <a:cubicBezTo>
                  <a:pt x="337159" y="2293340"/>
                  <a:pt x="342930" y="2289218"/>
                  <a:pt x="348700" y="2284272"/>
                </a:cubicBezTo>
                <a:cubicBezTo>
                  <a:pt x="375079" y="2263663"/>
                  <a:pt x="402282" y="2242230"/>
                  <a:pt x="427838" y="2220797"/>
                </a:cubicBezTo>
                <a:cubicBezTo>
                  <a:pt x="431135" y="2218324"/>
                  <a:pt x="434432" y="2215027"/>
                  <a:pt x="437730" y="2212553"/>
                </a:cubicBezTo>
                <a:cubicBezTo>
                  <a:pt x="441027" y="2210081"/>
                  <a:pt x="444325" y="2206783"/>
                  <a:pt x="447622" y="2204310"/>
                </a:cubicBezTo>
                <a:cubicBezTo>
                  <a:pt x="497083" y="2162268"/>
                  <a:pt x="544071" y="2119402"/>
                  <a:pt x="582815" y="2074887"/>
                </a:cubicBezTo>
                <a:lnTo>
                  <a:pt x="297591" y="2074887"/>
                </a:lnTo>
                <a:cubicBezTo>
                  <a:pt x="329740" y="2118578"/>
                  <a:pt x="368485" y="2161444"/>
                  <a:pt x="408878" y="2202661"/>
                </a:cubicBezTo>
                <a:cubicBezTo>
                  <a:pt x="382499" y="2224094"/>
                  <a:pt x="356119" y="2244703"/>
                  <a:pt x="329740" y="2266136"/>
                </a:cubicBezTo>
                <a:cubicBezTo>
                  <a:pt x="323970" y="2271082"/>
                  <a:pt x="318199" y="2275204"/>
                  <a:pt x="312429" y="2280150"/>
                </a:cubicBezTo>
                <a:cubicBezTo>
                  <a:pt x="181357" y="2146606"/>
                  <a:pt x="64300" y="1994925"/>
                  <a:pt x="64300" y="1806974"/>
                </a:cubicBezTo>
                <a:cubicBezTo>
                  <a:pt x="64300" y="1651996"/>
                  <a:pt x="192898" y="1543181"/>
                  <a:pt x="337159" y="1431070"/>
                </a:cubicBezTo>
                <a:cubicBezTo>
                  <a:pt x="356119" y="1446733"/>
                  <a:pt x="375079" y="1462395"/>
                  <a:pt x="394039" y="1477234"/>
                </a:cubicBezTo>
                <a:cubicBezTo>
                  <a:pt x="408053" y="1487950"/>
                  <a:pt x="421243" y="1498667"/>
                  <a:pt x="434432" y="1509383"/>
                </a:cubicBezTo>
                <a:cubicBezTo>
                  <a:pt x="379201" y="1552250"/>
                  <a:pt x="328091" y="1592642"/>
                  <a:pt x="286874" y="1633036"/>
                </a:cubicBezTo>
                <a:lnTo>
                  <a:pt x="605897" y="1633036"/>
                </a:lnTo>
                <a:cubicBezTo>
                  <a:pt x="570450" y="1590994"/>
                  <a:pt x="525935" y="1550601"/>
                  <a:pt x="477298" y="1510208"/>
                </a:cubicBezTo>
                <a:cubicBezTo>
                  <a:pt x="474001" y="1507734"/>
                  <a:pt x="470704" y="1504437"/>
                  <a:pt x="467407" y="1501964"/>
                </a:cubicBezTo>
                <a:cubicBezTo>
                  <a:pt x="463285" y="1499491"/>
                  <a:pt x="459987" y="1496194"/>
                  <a:pt x="456690" y="1493721"/>
                </a:cubicBezTo>
                <a:cubicBezTo>
                  <a:pt x="442676" y="1482179"/>
                  <a:pt x="428662" y="1470639"/>
                  <a:pt x="413824" y="1459098"/>
                </a:cubicBezTo>
                <a:cubicBezTo>
                  <a:pt x="395688" y="1445084"/>
                  <a:pt x="377552" y="1430246"/>
                  <a:pt x="359417" y="1415408"/>
                </a:cubicBezTo>
                <a:cubicBezTo>
                  <a:pt x="356119" y="1412935"/>
                  <a:pt x="352822" y="1409637"/>
                  <a:pt x="349525" y="1407164"/>
                </a:cubicBezTo>
                <a:cubicBezTo>
                  <a:pt x="346228" y="1404691"/>
                  <a:pt x="342930" y="1401393"/>
                  <a:pt x="339632" y="1398920"/>
                </a:cubicBezTo>
                <a:cubicBezTo>
                  <a:pt x="207736" y="1288458"/>
                  <a:pt x="82435" y="1157386"/>
                  <a:pt x="82435" y="959542"/>
                </a:cubicBezTo>
                <a:cubicBezTo>
                  <a:pt x="82435" y="810335"/>
                  <a:pt x="203614" y="661952"/>
                  <a:pt x="339633" y="505326"/>
                </a:cubicBezTo>
                <a:cubicBezTo>
                  <a:pt x="342105" y="502028"/>
                  <a:pt x="344578" y="498731"/>
                  <a:pt x="347877" y="495433"/>
                </a:cubicBezTo>
                <a:cubicBezTo>
                  <a:pt x="350349" y="492136"/>
                  <a:pt x="352822" y="488839"/>
                  <a:pt x="356119" y="485541"/>
                </a:cubicBezTo>
                <a:cubicBezTo>
                  <a:pt x="361890" y="479771"/>
                  <a:pt x="366836" y="474000"/>
                  <a:pt x="372606" y="467406"/>
                </a:cubicBezTo>
                <a:cubicBezTo>
                  <a:pt x="394039" y="443499"/>
                  <a:pt x="415472" y="418768"/>
                  <a:pt x="436905" y="394038"/>
                </a:cubicBezTo>
                <a:cubicBezTo>
                  <a:pt x="439379" y="390741"/>
                  <a:pt x="442676" y="387443"/>
                  <a:pt x="445149" y="384146"/>
                </a:cubicBezTo>
                <a:cubicBezTo>
                  <a:pt x="447622" y="380849"/>
                  <a:pt x="450920" y="377551"/>
                  <a:pt x="453392" y="374254"/>
                </a:cubicBezTo>
                <a:close/>
                <a:moveTo>
                  <a:pt x="74191" y="0"/>
                </a:moveTo>
                <a:lnTo>
                  <a:pt x="217628" y="0"/>
                </a:lnTo>
                <a:cubicBezTo>
                  <a:pt x="211033" y="62650"/>
                  <a:pt x="217628" y="125300"/>
                  <a:pt x="244008" y="185478"/>
                </a:cubicBezTo>
                <a:cubicBezTo>
                  <a:pt x="276157" y="258846"/>
                  <a:pt x="352821" y="314077"/>
                  <a:pt x="416297" y="375903"/>
                </a:cubicBezTo>
                <a:cubicBezTo>
                  <a:pt x="394038" y="401458"/>
                  <a:pt x="371781" y="427013"/>
                  <a:pt x="349524" y="452567"/>
                </a:cubicBezTo>
                <a:cubicBezTo>
                  <a:pt x="345402" y="457514"/>
                  <a:pt x="340456" y="463284"/>
                  <a:pt x="336334" y="468230"/>
                </a:cubicBezTo>
                <a:cubicBezTo>
                  <a:pt x="264616" y="398985"/>
                  <a:pt x="182181" y="333037"/>
                  <a:pt x="136842" y="248953"/>
                </a:cubicBezTo>
                <a:cubicBezTo>
                  <a:pt x="90678" y="163221"/>
                  <a:pt x="73367" y="79138"/>
                  <a:pt x="74191" y="0"/>
                </a:cubicBezTo>
                <a:close/>
              </a:path>
            </a:pathLst>
          </a:custGeom>
          <a:solidFill>
            <a:schemeClr val="accent3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ADFF98-A988-4C56-849B-E56B01758860}"/>
              </a:ext>
            </a:extLst>
          </p:cNvPr>
          <p:cNvSpPr/>
          <p:nvPr userDrawn="1"/>
        </p:nvSpPr>
        <p:spPr>
          <a:xfrm rot="2700000">
            <a:off x="1031037" y="-1094186"/>
            <a:ext cx="1169612" cy="5100012"/>
          </a:xfrm>
          <a:custGeom>
            <a:avLst/>
            <a:gdLst>
              <a:gd name="connsiteX0" fmla="*/ 324707 w 1169612"/>
              <a:gd name="connsiteY0" fmla="*/ 4587477 h 5100012"/>
              <a:gd name="connsiteX1" fmla="*/ 420418 w 1169612"/>
              <a:gd name="connsiteY1" fmla="*/ 4502032 h 5100012"/>
              <a:gd name="connsiteX2" fmla="*/ 516645 w 1169612"/>
              <a:gd name="connsiteY2" fmla="*/ 4581075 h 5100012"/>
              <a:gd name="connsiteX3" fmla="*/ 552157 w 1169612"/>
              <a:gd name="connsiteY3" fmla="*/ 4610860 h 5100012"/>
              <a:gd name="connsiteX4" fmla="*/ 444014 w 1169612"/>
              <a:gd name="connsiteY4" fmla="*/ 4706784 h 5100012"/>
              <a:gd name="connsiteX5" fmla="*/ 187871 w 1169612"/>
              <a:gd name="connsiteY5" fmla="*/ 3893742 h 5100012"/>
              <a:gd name="connsiteX6" fmla="*/ 224529 w 1169612"/>
              <a:gd name="connsiteY6" fmla="*/ 3989969 h 5100012"/>
              <a:gd name="connsiteX7" fmla="*/ 276079 w 1169612"/>
              <a:gd name="connsiteY7" fmla="*/ 4070158 h 5100012"/>
              <a:gd name="connsiteX8" fmla="*/ 292116 w 1169612"/>
              <a:gd name="connsiteY8" fmla="*/ 4090778 h 5100012"/>
              <a:gd name="connsiteX9" fmla="*/ 853439 w 1169612"/>
              <a:gd name="connsiteY9" fmla="*/ 4090778 h 5100012"/>
              <a:gd name="connsiteX10" fmla="*/ 868331 w 1169612"/>
              <a:gd name="connsiteY10" fmla="*/ 4070158 h 5100012"/>
              <a:gd name="connsiteX11" fmla="*/ 916444 w 1169612"/>
              <a:gd name="connsiteY11" fmla="*/ 3989969 h 5100012"/>
              <a:gd name="connsiteX12" fmla="*/ 949666 w 1169612"/>
              <a:gd name="connsiteY12" fmla="*/ 3893742 h 5100012"/>
              <a:gd name="connsiteX13" fmla="*/ 264623 w 1169612"/>
              <a:gd name="connsiteY13" fmla="*/ 3611936 h 5100012"/>
              <a:gd name="connsiteX14" fmla="*/ 221092 w 1169612"/>
              <a:gd name="connsiteY14" fmla="*/ 3679523 h 5100012"/>
              <a:gd name="connsiteX15" fmla="*/ 182143 w 1169612"/>
              <a:gd name="connsiteY15" fmla="*/ 3794079 h 5100012"/>
              <a:gd name="connsiteX16" fmla="*/ 180998 w 1169612"/>
              <a:gd name="connsiteY16" fmla="*/ 3807826 h 5100012"/>
              <a:gd name="connsiteX17" fmla="*/ 950811 w 1169612"/>
              <a:gd name="connsiteY17" fmla="*/ 3807826 h 5100012"/>
              <a:gd name="connsiteX18" fmla="*/ 948519 w 1169612"/>
              <a:gd name="connsiteY18" fmla="*/ 3794079 h 5100012"/>
              <a:gd name="connsiteX19" fmla="*/ 904989 w 1169612"/>
              <a:gd name="connsiteY19" fmla="*/ 3679523 h 5100012"/>
              <a:gd name="connsiteX20" fmla="*/ 861458 w 1169612"/>
              <a:gd name="connsiteY20" fmla="*/ 3611936 h 5100012"/>
              <a:gd name="connsiteX21" fmla="*/ 295554 w 1169612"/>
              <a:gd name="connsiteY21" fmla="*/ 1395287 h 5100012"/>
              <a:gd name="connsiteX22" fmla="*/ 320755 w 1169612"/>
              <a:gd name="connsiteY22" fmla="*/ 1498387 h 5100012"/>
              <a:gd name="connsiteX23" fmla="*/ 359704 w 1169612"/>
              <a:gd name="connsiteY23" fmla="*/ 1578575 h 5100012"/>
              <a:gd name="connsiteX24" fmla="*/ 361995 w 1169612"/>
              <a:gd name="connsiteY24" fmla="*/ 1580867 h 5100012"/>
              <a:gd name="connsiteX25" fmla="*/ 898115 w 1169612"/>
              <a:gd name="connsiteY25" fmla="*/ 1580867 h 5100012"/>
              <a:gd name="connsiteX26" fmla="*/ 899261 w 1169612"/>
              <a:gd name="connsiteY26" fmla="*/ 1578575 h 5100012"/>
              <a:gd name="connsiteX27" fmla="*/ 938210 w 1169612"/>
              <a:gd name="connsiteY27" fmla="*/ 1498387 h 5100012"/>
              <a:gd name="connsiteX28" fmla="*/ 964558 w 1169612"/>
              <a:gd name="connsiteY28" fmla="*/ 1395287 h 5100012"/>
              <a:gd name="connsiteX29" fmla="*/ 360850 w 1169612"/>
              <a:gd name="connsiteY29" fmla="*/ 1127227 h 5100012"/>
              <a:gd name="connsiteX30" fmla="*/ 334502 w 1169612"/>
              <a:gd name="connsiteY30" fmla="*/ 1176486 h 5100012"/>
              <a:gd name="connsiteX31" fmla="*/ 295554 w 1169612"/>
              <a:gd name="connsiteY31" fmla="*/ 1291041 h 5100012"/>
              <a:gd name="connsiteX32" fmla="*/ 292116 w 1169612"/>
              <a:gd name="connsiteY32" fmla="*/ 1313952 h 5100012"/>
              <a:gd name="connsiteX33" fmla="*/ 967994 w 1169612"/>
              <a:gd name="connsiteY33" fmla="*/ 1313952 h 5100012"/>
              <a:gd name="connsiteX34" fmla="*/ 965703 w 1169612"/>
              <a:gd name="connsiteY34" fmla="*/ 1291041 h 5100012"/>
              <a:gd name="connsiteX35" fmla="*/ 930191 w 1169612"/>
              <a:gd name="connsiteY35" fmla="*/ 1176486 h 5100012"/>
              <a:gd name="connsiteX36" fmla="*/ 904989 w 1169612"/>
              <a:gd name="connsiteY36" fmla="*/ 1127227 h 5100012"/>
              <a:gd name="connsiteX37" fmla="*/ 842523 w 1169612"/>
              <a:gd name="connsiteY37" fmla="*/ 233449 h 5100012"/>
              <a:gd name="connsiteX38" fmla="*/ 1075972 w 1169612"/>
              <a:gd name="connsiteY38" fmla="*/ 0 h 5100012"/>
              <a:gd name="connsiteX39" fmla="*/ 1087132 w 1169612"/>
              <a:gd name="connsiteY39" fmla="*/ 0 h 5100012"/>
              <a:gd name="connsiteX40" fmla="*/ 981741 w 1169612"/>
              <a:gd name="connsiteY40" fmla="*/ 347104 h 5100012"/>
              <a:gd name="connsiteX41" fmla="*/ 751484 w 1169612"/>
              <a:gd name="connsiteY41" fmla="*/ 643802 h 5100012"/>
              <a:gd name="connsiteX42" fmla="*/ 740028 w 1169612"/>
              <a:gd name="connsiteY42" fmla="*/ 657549 h 5100012"/>
              <a:gd name="connsiteX43" fmla="*/ 728573 w 1169612"/>
              <a:gd name="connsiteY43" fmla="*/ 671296 h 5100012"/>
              <a:gd name="connsiteX44" fmla="*/ 656403 w 1169612"/>
              <a:gd name="connsiteY44" fmla="*/ 753775 h 5100012"/>
              <a:gd name="connsiteX45" fmla="*/ 616308 w 1169612"/>
              <a:gd name="connsiteY45" fmla="*/ 798452 h 5100012"/>
              <a:gd name="connsiteX46" fmla="*/ 604853 w 1169612"/>
              <a:gd name="connsiteY46" fmla="*/ 812199 h 5100012"/>
              <a:gd name="connsiteX47" fmla="*/ 593398 w 1169612"/>
              <a:gd name="connsiteY47" fmla="*/ 825946 h 5100012"/>
              <a:gd name="connsiteX48" fmla="*/ 412400 w 1169612"/>
              <a:gd name="connsiteY48" fmla="*/ 1050475 h 5100012"/>
              <a:gd name="connsiteX49" fmla="*/ 852293 w 1169612"/>
              <a:gd name="connsiteY49" fmla="*/ 1050475 h 5100012"/>
              <a:gd name="connsiteX50" fmla="*/ 644947 w 1169612"/>
              <a:gd name="connsiteY50" fmla="*/ 823655 h 5100012"/>
              <a:gd name="connsiteX51" fmla="*/ 688479 w 1169612"/>
              <a:gd name="connsiteY51" fmla="*/ 774396 h 5100012"/>
              <a:gd name="connsiteX52" fmla="*/ 757212 w 1169612"/>
              <a:gd name="connsiteY52" fmla="*/ 695352 h 5100012"/>
              <a:gd name="connsiteX53" fmla="*/ 1148992 w 1169612"/>
              <a:gd name="connsiteY53" fmla="*/ 1338008 h 5100012"/>
              <a:gd name="connsiteX54" fmla="*/ 797306 w 1169612"/>
              <a:gd name="connsiteY54" fmla="*/ 1949735 h 5100012"/>
              <a:gd name="connsiteX55" fmla="*/ 719408 w 1169612"/>
              <a:gd name="connsiteY55" fmla="*/ 1886730 h 5100012"/>
              <a:gd name="connsiteX56" fmla="*/ 663276 w 1169612"/>
              <a:gd name="connsiteY56" fmla="*/ 1842053 h 5100012"/>
              <a:gd name="connsiteX57" fmla="*/ 843128 w 1169612"/>
              <a:gd name="connsiteY57" fmla="*/ 1663347 h 5100012"/>
              <a:gd name="connsiteX58" fmla="*/ 420419 w 1169612"/>
              <a:gd name="connsiteY58" fmla="*/ 1663347 h 5100012"/>
              <a:gd name="connsiteX59" fmla="*/ 607144 w 1169612"/>
              <a:gd name="connsiteY59" fmla="*/ 1842053 h 5100012"/>
              <a:gd name="connsiteX60" fmla="*/ 620891 w 1169612"/>
              <a:gd name="connsiteY60" fmla="*/ 1853508 h 5100012"/>
              <a:gd name="connsiteX61" fmla="*/ 634638 w 1169612"/>
              <a:gd name="connsiteY61" fmla="*/ 1864964 h 5100012"/>
              <a:gd name="connsiteX62" fmla="*/ 693061 w 1169612"/>
              <a:gd name="connsiteY62" fmla="*/ 1911932 h 5100012"/>
              <a:gd name="connsiteX63" fmla="*/ 768667 w 1169612"/>
              <a:gd name="connsiteY63" fmla="*/ 1972646 h 5100012"/>
              <a:gd name="connsiteX64" fmla="*/ 782414 w 1169612"/>
              <a:gd name="connsiteY64" fmla="*/ 1984102 h 5100012"/>
              <a:gd name="connsiteX65" fmla="*/ 796161 w 1169612"/>
              <a:gd name="connsiteY65" fmla="*/ 1995558 h 5100012"/>
              <a:gd name="connsiteX66" fmla="*/ 1106606 w 1169612"/>
              <a:gd name="connsiteY66" fmla="*/ 2395356 h 5100012"/>
              <a:gd name="connsiteX67" fmla="*/ 916444 w 1169612"/>
              <a:gd name="connsiteY67" fmla="*/ 2395356 h 5100012"/>
              <a:gd name="connsiteX68" fmla="*/ 895824 w 1169612"/>
              <a:gd name="connsiteY68" fmla="*/ 2354116 h 5100012"/>
              <a:gd name="connsiteX69" fmla="*/ 327629 w 1169612"/>
              <a:gd name="connsiteY69" fmla="*/ 2354116 h 5100012"/>
              <a:gd name="connsiteX70" fmla="*/ 298990 w 1169612"/>
              <a:gd name="connsiteY70" fmla="*/ 2401084 h 5100012"/>
              <a:gd name="connsiteX71" fmla="*/ 269206 w 1169612"/>
              <a:gd name="connsiteY71" fmla="*/ 2515639 h 5100012"/>
              <a:gd name="connsiteX72" fmla="*/ 270351 w 1169612"/>
              <a:gd name="connsiteY72" fmla="*/ 2540842 h 5100012"/>
              <a:gd name="connsiteX73" fmla="*/ 655258 w 1169612"/>
              <a:gd name="connsiteY73" fmla="*/ 2540842 h 5100012"/>
              <a:gd name="connsiteX74" fmla="*/ 655258 w 1169612"/>
              <a:gd name="connsiteY74" fmla="*/ 2621031 h 5100012"/>
              <a:gd name="connsiteX75" fmla="*/ 280661 w 1169612"/>
              <a:gd name="connsiteY75" fmla="*/ 2621031 h 5100012"/>
              <a:gd name="connsiteX76" fmla="*/ 309300 w 1169612"/>
              <a:gd name="connsiteY76" fmla="*/ 2710384 h 5100012"/>
              <a:gd name="connsiteX77" fmla="*/ 348249 w 1169612"/>
              <a:gd name="connsiteY77" fmla="*/ 2790573 h 5100012"/>
              <a:gd name="connsiteX78" fmla="*/ 358559 w 1169612"/>
              <a:gd name="connsiteY78" fmla="*/ 2806611 h 5100012"/>
              <a:gd name="connsiteX79" fmla="*/ 870622 w 1169612"/>
              <a:gd name="connsiteY79" fmla="*/ 2806611 h 5100012"/>
              <a:gd name="connsiteX80" fmla="*/ 880932 w 1169612"/>
              <a:gd name="connsiteY80" fmla="*/ 2790573 h 5100012"/>
              <a:gd name="connsiteX81" fmla="*/ 898115 w 1169612"/>
              <a:gd name="connsiteY81" fmla="*/ 2760788 h 5100012"/>
              <a:gd name="connsiteX82" fmla="*/ 1092859 w 1169612"/>
              <a:gd name="connsiteY82" fmla="*/ 2760788 h 5100012"/>
              <a:gd name="connsiteX83" fmla="*/ 743466 w 1169612"/>
              <a:gd name="connsiteY83" fmla="*/ 3184644 h 5100012"/>
              <a:gd name="connsiteX84" fmla="*/ 729719 w 1169612"/>
              <a:gd name="connsiteY84" fmla="*/ 3196099 h 5100012"/>
              <a:gd name="connsiteX85" fmla="*/ 715972 w 1169612"/>
              <a:gd name="connsiteY85" fmla="*/ 3207555 h 5100012"/>
              <a:gd name="connsiteX86" fmla="*/ 603708 w 1169612"/>
              <a:gd name="connsiteY86" fmla="*/ 3298054 h 5100012"/>
              <a:gd name="connsiteX87" fmla="*/ 581942 w 1169612"/>
              <a:gd name="connsiteY87" fmla="*/ 3315237 h 5100012"/>
              <a:gd name="connsiteX88" fmla="*/ 567050 w 1169612"/>
              <a:gd name="connsiteY88" fmla="*/ 3326692 h 5100012"/>
              <a:gd name="connsiteX89" fmla="*/ 552158 w 1169612"/>
              <a:gd name="connsiteY89" fmla="*/ 3337003 h 5100012"/>
              <a:gd name="connsiteX90" fmla="*/ 337939 w 1169612"/>
              <a:gd name="connsiteY90" fmla="*/ 3526019 h 5100012"/>
              <a:gd name="connsiteX91" fmla="*/ 793870 w 1169612"/>
              <a:gd name="connsiteY91" fmla="*/ 3526019 h 5100012"/>
              <a:gd name="connsiteX92" fmla="*/ 609435 w 1169612"/>
              <a:gd name="connsiteY92" fmla="*/ 3339294 h 5100012"/>
              <a:gd name="connsiteX93" fmla="*/ 630055 w 1169612"/>
              <a:gd name="connsiteY93" fmla="*/ 3323256 h 5100012"/>
              <a:gd name="connsiteX94" fmla="*/ 742320 w 1169612"/>
              <a:gd name="connsiteY94" fmla="*/ 3231611 h 5100012"/>
              <a:gd name="connsiteX95" fmla="*/ 1132954 w 1169612"/>
              <a:gd name="connsiteY95" fmla="*/ 3841047 h 5100012"/>
              <a:gd name="connsiteX96" fmla="*/ 738883 w 1169612"/>
              <a:gd name="connsiteY96" fmla="*/ 4450482 h 5100012"/>
              <a:gd name="connsiteX97" fmla="*/ 690770 w 1169612"/>
              <a:gd name="connsiteY97" fmla="*/ 4410387 h 5100012"/>
              <a:gd name="connsiteX98" fmla="*/ 607144 w 1169612"/>
              <a:gd name="connsiteY98" fmla="*/ 4341654 h 5100012"/>
              <a:gd name="connsiteX99" fmla="*/ 782414 w 1169612"/>
              <a:gd name="connsiteY99" fmla="*/ 4174403 h 5100012"/>
              <a:gd name="connsiteX100" fmla="*/ 367723 w 1169612"/>
              <a:gd name="connsiteY100" fmla="*/ 4174403 h 5100012"/>
              <a:gd name="connsiteX101" fmla="*/ 551012 w 1169612"/>
              <a:gd name="connsiteY101" fmla="*/ 4341654 h 5100012"/>
              <a:gd name="connsiteX102" fmla="*/ 564759 w 1169612"/>
              <a:gd name="connsiteY102" fmla="*/ 4353110 h 5100012"/>
              <a:gd name="connsiteX103" fmla="*/ 578506 w 1169612"/>
              <a:gd name="connsiteY103" fmla="*/ 4364566 h 5100012"/>
              <a:gd name="connsiteX104" fmla="*/ 663276 w 1169612"/>
              <a:gd name="connsiteY104" fmla="*/ 4435590 h 5100012"/>
              <a:gd name="connsiteX105" fmla="*/ 710244 w 1169612"/>
              <a:gd name="connsiteY105" fmla="*/ 4474539 h 5100012"/>
              <a:gd name="connsiteX106" fmla="*/ 723991 w 1169612"/>
              <a:gd name="connsiteY106" fmla="*/ 4485994 h 5100012"/>
              <a:gd name="connsiteX107" fmla="*/ 737738 w 1169612"/>
              <a:gd name="connsiteY107" fmla="*/ 4497450 h 5100012"/>
              <a:gd name="connsiteX108" fmla="*/ 1169612 w 1169612"/>
              <a:gd name="connsiteY108" fmla="*/ 5100012 h 5100012"/>
              <a:gd name="connsiteX109" fmla="*/ 989759 w 1169612"/>
              <a:gd name="connsiteY109" fmla="*/ 5100012 h 5100012"/>
              <a:gd name="connsiteX110" fmla="*/ 605999 w 1169612"/>
              <a:gd name="connsiteY110" fmla="*/ 4608568 h 5100012"/>
              <a:gd name="connsiteX111" fmla="*/ 592252 w 1169612"/>
              <a:gd name="connsiteY111" fmla="*/ 4597113 h 5100012"/>
              <a:gd name="connsiteX112" fmla="*/ 578506 w 1169612"/>
              <a:gd name="connsiteY112" fmla="*/ 4585658 h 5100012"/>
              <a:gd name="connsiteX113" fmla="*/ 540702 w 1169612"/>
              <a:gd name="connsiteY113" fmla="*/ 4554727 h 5100012"/>
              <a:gd name="connsiteX114" fmla="*/ 446767 w 1169612"/>
              <a:gd name="connsiteY114" fmla="*/ 4476830 h 5100012"/>
              <a:gd name="connsiteX115" fmla="*/ 433020 w 1169612"/>
              <a:gd name="connsiteY115" fmla="*/ 4465374 h 5100012"/>
              <a:gd name="connsiteX116" fmla="*/ 419274 w 1169612"/>
              <a:gd name="connsiteY116" fmla="*/ 4453919 h 5100012"/>
              <a:gd name="connsiteX117" fmla="*/ 0 w 1169612"/>
              <a:gd name="connsiteY117" fmla="*/ 3830736 h 5100012"/>
              <a:gd name="connsiteX118" fmla="*/ 433020 w 1169612"/>
              <a:gd name="connsiteY118" fmla="*/ 3216719 h 5100012"/>
              <a:gd name="connsiteX119" fmla="*/ 446767 w 1169612"/>
              <a:gd name="connsiteY119" fmla="*/ 3205264 h 5100012"/>
              <a:gd name="connsiteX120" fmla="*/ 460513 w 1169612"/>
              <a:gd name="connsiteY120" fmla="*/ 3193808 h 5100012"/>
              <a:gd name="connsiteX121" fmla="*/ 484570 w 1169612"/>
              <a:gd name="connsiteY121" fmla="*/ 3174334 h 5100012"/>
              <a:gd name="connsiteX122" fmla="*/ 594543 w 1169612"/>
              <a:gd name="connsiteY122" fmla="*/ 3086126 h 5100012"/>
              <a:gd name="connsiteX123" fmla="*/ 608290 w 1169612"/>
              <a:gd name="connsiteY123" fmla="*/ 3074670 h 5100012"/>
              <a:gd name="connsiteX124" fmla="*/ 622036 w 1169612"/>
              <a:gd name="connsiteY124" fmla="*/ 3063215 h 5100012"/>
              <a:gd name="connsiteX125" fmla="*/ 809907 w 1169612"/>
              <a:gd name="connsiteY125" fmla="*/ 2883363 h 5100012"/>
              <a:gd name="connsiteX126" fmla="*/ 413546 w 1169612"/>
              <a:gd name="connsiteY126" fmla="*/ 2883363 h 5100012"/>
              <a:gd name="connsiteX127" fmla="*/ 568195 w 1169612"/>
              <a:gd name="connsiteY127" fmla="*/ 3060924 h 5100012"/>
              <a:gd name="connsiteX128" fmla="*/ 458222 w 1169612"/>
              <a:gd name="connsiteY128" fmla="*/ 3149131 h 5100012"/>
              <a:gd name="connsiteX129" fmla="*/ 434166 w 1169612"/>
              <a:gd name="connsiteY129" fmla="*/ 3168606 h 5100012"/>
              <a:gd name="connsiteX130" fmla="*/ 89354 w 1169612"/>
              <a:gd name="connsiteY130" fmla="*/ 2511058 h 5100012"/>
              <a:gd name="connsiteX131" fmla="*/ 468532 w 1169612"/>
              <a:gd name="connsiteY131" fmla="*/ 1988684 h 5100012"/>
              <a:gd name="connsiteX132" fmla="*/ 547575 w 1169612"/>
              <a:gd name="connsiteY132" fmla="*/ 2052835 h 5100012"/>
              <a:gd name="connsiteX133" fmla="*/ 603708 w 1169612"/>
              <a:gd name="connsiteY133" fmla="*/ 2097512 h 5100012"/>
              <a:gd name="connsiteX134" fmla="*/ 398654 w 1169612"/>
              <a:gd name="connsiteY134" fmla="*/ 2269346 h 5100012"/>
              <a:gd name="connsiteX135" fmla="*/ 841983 w 1169612"/>
              <a:gd name="connsiteY135" fmla="*/ 2269346 h 5100012"/>
              <a:gd name="connsiteX136" fmla="*/ 663276 w 1169612"/>
              <a:gd name="connsiteY136" fmla="*/ 2098658 h 5100012"/>
              <a:gd name="connsiteX137" fmla="*/ 649530 w 1169612"/>
              <a:gd name="connsiteY137" fmla="*/ 2087202 h 5100012"/>
              <a:gd name="connsiteX138" fmla="*/ 634638 w 1169612"/>
              <a:gd name="connsiteY138" fmla="*/ 2075746 h 5100012"/>
              <a:gd name="connsiteX139" fmla="*/ 575069 w 1169612"/>
              <a:gd name="connsiteY139" fmla="*/ 2027633 h 5100012"/>
              <a:gd name="connsiteX140" fmla="*/ 499462 w 1169612"/>
              <a:gd name="connsiteY140" fmla="*/ 1966919 h 5100012"/>
              <a:gd name="connsiteX141" fmla="*/ 485715 w 1169612"/>
              <a:gd name="connsiteY141" fmla="*/ 1955463 h 5100012"/>
              <a:gd name="connsiteX142" fmla="*/ 471969 w 1169612"/>
              <a:gd name="connsiteY142" fmla="*/ 1944007 h 5100012"/>
              <a:gd name="connsiteX143" fmla="*/ 114555 w 1169612"/>
              <a:gd name="connsiteY143" fmla="*/ 1333427 h 5100012"/>
              <a:gd name="connsiteX144" fmla="*/ 471969 w 1169612"/>
              <a:gd name="connsiteY144" fmla="*/ 702226 h 5100012"/>
              <a:gd name="connsiteX145" fmla="*/ 483424 w 1169612"/>
              <a:gd name="connsiteY145" fmla="*/ 688479 h 5100012"/>
              <a:gd name="connsiteX146" fmla="*/ 494880 w 1169612"/>
              <a:gd name="connsiteY146" fmla="*/ 674732 h 5100012"/>
              <a:gd name="connsiteX147" fmla="*/ 517791 w 1169612"/>
              <a:gd name="connsiteY147" fmla="*/ 649530 h 5100012"/>
              <a:gd name="connsiteX148" fmla="*/ 607144 w 1169612"/>
              <a:gd name="connsiteY148" fmla="*/ 547576 h 5100012"/>
              <a:gd name="connsiteX149" fmla="*/ 618600 w 1169612"/>
              <a:gd name="connsiteY149" fmla="*/ 533829 h 5100012"/>
              <a:gd name="connsiteX150" fmla="*/ 630055 w 1169612"/>
              <a:gd name="connsiteY150" fmla="*/ 520082 h 5100012"/>
              <a:gd name="connsiteX151" fmla="*/ 829382 w 1169612"/>
              <a:gd name="connsiteY151" fmla="*/ 261187 h 5100012"/>
              <a:gd name="connsiteX152" fmla="*/ 445671 w 1169612"/>
              <a:gd name="connsiteY152" fmla="*/ 630301 h 5100012"/>
              <a:gd name="connsiteX153" fmla="*/ 565571 w 1169612"/>
              <a:gd name="connsiteY153" fmla="*/ 510401 h 5100012"/>
              <a:gd name="connsiteX154" fmla="*/ 578506 w 1169612"/>
              <a:gd name="connsiteY154" fmla="*/ 522373 h 5100012"/>
              <a:gd name="connsiteX155" fmla="*/ 485715 w 1169612"/>
              <a:gd name="connsiteY155" fmla="*/ 628910 h 5100012"/>
              <a:gd name="connsiteX156" fmla="*/ 467386 w 1169612"/>
              <a:gd name="connsiteY156" fmla="*/ 650675 h 5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169612" h="5100012">
                <a:moveTo>
                  <a:pt x="324707" y="4587477"/>
                </a:moveTo>
                <a:lnTo>
                  <a:pt x="420418" y="4502032"/>
                </a:lnTo>
                <a:cubicBezTo>
                  <a:pt x="451349" y="4528379"/>
                  <a:pt x="483424" y="4554727"/>
                  <a:pt x="516645" y="4581075"/>
                </a:cubicBezTo>
                <a:cubicBezTo>
                  <a:pt x="528101" y="4591385"/>
                  <a:pt x="540702" y="4600550"/>
                  <a:pt x="552157" y="4610860"/>
                </a:cubicBezTo>
                <a:lnTo>
                  <a:pt x="444014" y="4706784"/>
                </a:lnTo>
                <a:close/>
                <a:moveTo>
                  <a:pt x="187871" y="3893742"/>
                </a:moveTo>
                <a:cubicBezTo>
                  <a:pt x="194744" y="3925818"/>
                  <a:pt x="207346" y="3957894"/>
                  <a:pt x="224529" y="3989969"/>
                </a:cubicBezTo>
                <a:cubicBezTo>
                  <a:pt x="238275" y="4016317"/>
                  <a:pt x="256604" y="4043810"/>
                  <a:pt x="276079" y="4070158"/>
                </a:cubicBezTo>
                <a:cubicBezTo>
                  <a:pt x="280661" y="4077031"/>
                  <a:pt x="286389" y="4083904"/>
                  <a:pt x="292116" y="4090778"/>
                </a:cubicBezTo>
                <a:lnTo>
                  <a:pt x="853439" y="4090778"/>
                </a:lnTo>
                <a:cubicBezTo>
                  <a:pt x="858021" y="4083904"/>
                  <a:pt x="863749" y="4077031"/>
                  <a:pt x="868331" y="4070158"/>
                </a:cubicBezTo>
                <a:cubicBezTo>
                  <a:pt x="887806" y="4043810"/>
                  <a:pt x="903843" y="4017462"/>
                  <a:pt x="916444" y="3989969"/>
                </a:cubicBezTo>
                <a:cubicBezTo>
                  <a:pt x="931337" y="3957894"/>
                  <a:pt x="942792" y="3925818"/>
                  <a:pt x="949666" y="3893742"/>
                </a:cubicBezTo>
                <a:close/>
                <a:moveTo>
                  <a:pt x="264623" y="3611936"/>
                </a:moveTo>
                <a:cubicBezTo>
                  <a:pt x="248586" y="3633702"/>
                  <a:pt x="233694" y="3656613"/>
                  <a:pt x="221092" y="3679523"/>
                </a:cubicBezTo>
                <a:cubicBezTo>
                  <a:pt x="200472" y="3716182"/>
                  <a:pt x="187871" y="3755130"/>
                  <a:pt x="182143" y="3794079"/>
                </a:cubicBezTo>
                <a:cubicBezTo>
                  <a:pt x="182143" y="3798662"/>
                  <a:pt x="180998" y="3803243"/>
                  <a:pt x="180998" y="3807826"/>
                </a:cubicBezTo>
                <a:lnTo>
                  <a:pt x="950811" y="3807826"/>
                </a:lnTo>
                <a:cubicBezTo>
                  <a:pt x="949666" y="3803243"/>
                  <a:pt x="949666" y="3798662"/>
                  <a:pt x="948519" y="3794079"/>
                </a:cubicBezTo>
                <a:cubicBezTo>
                  <a:pt x="940501" y="3756276"/>
                  <a:pt x="925609" y="3717327"/>
                  <a:pt x="904989" y="3679523"/>
                </a:cubicBezTo>
                <a:cubicBezTo>
                  <a:pt x="892387" y="3656613"/>
                  <a:pt x="877495" y="3634847"/>
                  <a:pt x="861458" y="3611936"/>
                </a:cubicBezTo>
                <a:close/>
                <a:moveTo>
                  <a:pt x="295554" y="1395287"/>
                </a:moveTo>
                <a:cubicBezTo>
                  <a:pt x="300135" y="1430799"/>
                  <a:pt x="308154" y="1465166"/>
                  <a:pt x="320755" y="1498387"/>
                </a:cubicBezTo>
                <a:cubicBezTo>
                  <a:pt x="331066" y="1525880"/>
                  <a:pt x="344812" y="1553373"/>
                  <a:pt x="359704" y="1578575"/>
                </a:cubicBezTo>
                <a:cubicBezTo>
                  <a:pt x="360850" y="1579721"/>
                  <a:pt x="360850" y="1579721"/>
                  <a:pt x="361995" y="1580867"/>
                </a:cubicBezTo>
                <a:lnTo>
                  <a:pt x="898115" y="1580867"/>
                </a:lnTo>
                <a:cubicBezTo>
                  <a:pt x="898115" y="1579721"/>
                  <a:pt x="899261" y="1579721"/>
                  <a:pt x="899261" y="1578575"/>
                </a:cubicBezTo>
                <a:cubicBezTo>
                  <a:pt x="914153" y="1553374"/>
                  <a:pt x="927899" y="1525880"/>
                  <a:pt x="938210" y="1498387"/>
                </a:cubicBezTo>
                <a:cubicBezTo>
                  <a:pt x="950811" y="1466311"/>
                  <a:pt x="959975" y="1430799"/>
                  <a:pt x="964558" y="1395287"/>
                </a:cubicBezTo>
                <a:close/>
                <a:moveTo>
                  <a:pt x="360850" y="1127227"/>
                </a:moveTo>
                <a:cubicBezTo>
                  <a:pt x="351686" y="1144410"/>
                  <a:pt x="342521" y="1160448"/>
                  <a:pt x="334502" y="1176486"/>
                </a:cubicBezTo>
                <a:cubicBezTo>
                  <a:pt x="315028" y="1215434"/>
                  <a:pt x="301281" y="1254383"/>
                  <a:pt x="295554" y="1291041"/>
                </a:cubicBezTo>
                <a:cubicBezTo>
                  <a:pt x="294408" y="1299060"/>
                  <a:pt x="293262" y="1307079"/>
                  <a:pt x="292116" y="1313952"/>
                </a:cubicBezTo>
                <a:lnTo>
                  <a:pt x="967994" y="1313952"/>
                </a:lnTo>
                <a:cubicBezTo>
                  <a:pt x="967994" y="1305934"/>
                  <a:pt x="966849" y="1299060"/>
                  <a:pt x="965703" y="1291041"/>
                </a:cubicBezTo>
                <a:cubicBezTo>
                  <a:pt x="959975" y="1253238"/>
                  <a:pt x="947374" y="1214289"/>
                  <a:pt x="930191" y="1176486"/>
                </a:cubicBezTo>
                <a:cubicBezTo>
                  <a:pt x="923318" y="1159302"/>
                  <a:pt x="914153" y="1143264"/>
                  <a:pt x="904989" y="1127227"/>
                </a:cubicBezTo>
                <a:close/>
                <a:moveTo>
                  <a:pt x="842523" y="233449"/>
                </a:moveTo>
                <a:lnTo>
                  <a:pt x="1075972" y="0"/>
                </a:lnTo>
                <a:lnTo>
                  <a:pt x="1087132" y="0"/>
                </a:lnTo>
                <a:cubicBezTo>
                  <a:pt x="1080259" y="107683"/>
                  <a:pt x="1049328" y="222238"/>
                  <a:pt x="981741" y="347104"/>
                </a:cubicBezTo>
                <a:cubicBezTo>
                  <a:pt x="922172" y="453640"/>
                  <a:pt x="833964" y="548722"/>
                  <a:pt x="751484" y="643802"/>
                </a:cubicBezTo>
                <a:cubicBezTo>
                  <a:pt x="748047" y="648384"/>
                  <a:pt x="743466" y="652967"/>
                  <a:pt x="740028" y="657549"/>
                </a:cubicBezTo>
                <a:cubicBezTo>
                  <a:pt x="736592" y="662131"/>
                  <a:pt x="732010" y="666714"/>
                  <a:pt x="728573" y="671296"/>
                </a:cubicBezTo>
                <a:cubicBezTo>
                  <a:pt x="704516" y="698789"/>
                  <a:pt x="680460" y="726283"/>
                  <a:pt x="656403" y="753775"/>
                </a:cubicBezTo>
                <a:cubicBezTo>
                  <a:pt x="642656" y="768668"/>
                  <a:pt x="628910" y="783560"/>
                  <a:pt x="616308" y="798452"/>
                </a:cubicBezTo>
                <a:cubicBezTo>
                  <a:pt x="612872" y="803035"/>
                  <a:pt x="608290" y="807616"/>
                  <a:pt x="604853" y="812199"/>
                </a:cubicBezTo>
                <a:cubicBezTo>
                  <a:pt x="601416" y="816781"/>
                  <a:pt x="596834" y="821363"/>
                  <a:pt x="593398" y="825946"/>
                </a:cubicBezTo>
                <a:cubicBezTo>
                  <a:pt x="525810" y="902698"/>
                  <a:pt x="463950" y="978304"/>
                  <a:pt x="412400" y="1050475"/>
                </a:cubicBezTo>
                <a:lnTo>
                  <a:pt x="852293" y="1050475"/>
                </a:lnTo>
                <a:cubicBezTo>
                  <a:pt x="795015" y="974868"/>
                  <a:pt x="722846" y="900407"/>
                  <a:pt x="644947" y="823655"/>
                </a:cubicBezTo>
                <a:cubicBezTo>
                  <a:pt x="659840" y="807616"/>
                  <a:pt x="673586" y="790434"/>
                  <a:pt x="688479" y="774396"/>
                </a:cubicBezTo>
                <a:cubicBezTo>
                  <a:pt x="711390" y="748048"/>
                  <a:pt x="734301" y="721700"/>
                  <a:pt x="757212" y="695352"/>
                </a:cubicBezTo>
                <a:cubicBezTo>
                  <a:pt x="966849" y="898115"/>
                  <a:pt x="1148992" y="1097442"/>
                  <a:pt x="1148992" y="1338008"/>
                </a:cubicBezTo>
                <a:cubicBezTo>
                  <a:pt x="1148992" y="1602632"/>
                  <a:pt x="985178" y="1790503"/>
                  <a:pt x="797306" y="1949735"/>
                </a:cubicBezTo>
                <a:cubicBezTo>
                  <a:pt x="770959" y="1927970"/>
                  <a:pt x="745756" y="1907350"/>
                  <a:pt x="719408" y="1886730"/>
                </a:cubicBezTo>
                <a:cubicBezTo>
                  <a:pt x="701080" y="1871838"/>
                  <a:pt x="681606" y="1856946"/>
                  <a:pt x="663276" y="1842053"/>
                </a:cubicBezTo>
                <a:cubicBezTo>
                  <a:pt x="729719" y="1785921"/>
                  <a:pt x="792724" y="1726352"/>
                  <a:pt x="843128" y="1663347"/>
                </a:cubicBezTo>
                <a:lnTo>
                  <a:pt x="420419" y="1663347"/>
                </a:lnTo>
                <a:cubicBezTo>
                  <a:pt x="473114" y="1726352"/>
                  <a:pt x="538411" y="1784775"/>
                  <a:pt x="607144" y="1842053"/>
                </a:cubicBezTo>
                <a:cubicBezTo>
                  <a:pt x="611727" y="1845490"/>
                  <a:pt x="616308" y="1850072"/>
                  <a:pt x="620891" y="1853508"/>
                </a:cubicBezTo>
                <a:cubicBezTo>
                  <a:pt x="625474" y="1856946"/>
                  <a:pt x="630055" y="1861527"/>
                  <a:pt x="634638" y="1864964"/>
                </a:cubicBezTo>
                <a:cubicBezTo>
                  <a:pt x="654112" y="1879856"/>
                  <a:pt x="673586" y="1895894"/>
                  <a:pt x="693061" y="1911932"/>
                </a:cubicBezTo>
                <a:cubicBezTo>
                  <a:pt x="718263" y="1932552"/>
                  <a:pt x="743466" y="1952026"/>
                  <a:pt x="768667" y="1972646"/>
                </a:cubicBezTo>
                <a:cubicBezTo>
                  <a:pt x="773250" y="1976083"/>
                  <a:pt x="777832" y="1980665"/>
                  <a:pt x="782414" y="1984102"/>
                </a:cubicBezTo>
                <a:cubicBezTo>
                  <a:pt x="786996" y="1987539"/>
                  <a:pt x="791579" y="1992120"/>
                  <a:pt x="796161" y="1995558"/>
                </a:cubicBezTo>
                <a:cubicBezTo>
                  <a:pt x="931337" y="2108967"/>
                  <a:pt x="1055056" y="2232687"/>
                  <a:pt x="1106606" y="2395356"/>
                </a:cubicBezTo>
                <a:lnTo>
                  <a:pt x="916444" y="2395356"/>
                </a:lnTo>
                <a:cubicBezTo>
                  <a:pt x="910716" y="2381610"/>
                  <a:pt x="903843" y="2367863"/>
                  <a:pt x="895824" y="2354116"/>
                </a:cubicBezTo>
                <a:lnTo>
                  <a:pt x="327629" y="2354116"/>
                </a:lnTo>
                <a:cubicBezTo>
                  <a:pt x="317319" y="2370154"/>
                  <a:pt x="307008" y="2385046"/>
                  <a:pt x="298990" y="2401084"/>
                </a:cubicBezTo>
                <a:cubicBezTo>
                  <a:pt x="280661" y="2437742"/>
                  <a:pt x="269206" y="2475545"/>
                  <a:pt x="269206" y="2515639"/>
                </a:cubicBezTo>
                <a:cubicBezTo>
                  <a:pt x="269206" y="2523658"/>
                  <a:pt x="270351" y="2532823"/>
                  <a:pt x="270351" y="2540842"/>
                </a:cubicBezTo>
                <a:lnTo>
                  <a:pt x="655258" y="2540842"/>
                </a:lnTo>
                <a:lnTo>
                  <a:pt x="655258" y="2621031"/>
                </a:lnTo>
                <a:lnTo>
                  <a:pt x="280661" y="2621031"/>
                </a:lnTo>
                <a:cubicBezTo>
                  <a:pt x="287534" y="2650815"/>
                  <a:pt x="297844" y="2680599"/>
                  <a:pt x="309300" y="2710384"/>
                </a:cubicBezTo>
                <a:cubicBezTo>
                  <a:pt x="319610" y="2737877"/>
                  <a:pt x="333356" y="2764225"/>
                  <a:pt x="348249" y="2790573"/>
                </a:cubicBezTo>
                <a:cubicBezTo>
                  <a:pt x="351686" y="2795155"/>
                  <a:pt x="355122" y="2800883"/>
                  <a:pt x="358559" y="2806611"/>
                </a:cubicBezTo>
                <a:lnTo>
                  <a:pt x="870622" y="2806611"/>
                </a:lnTo>
                <a:cubicBezTo>
                  <a:pt x="874058" y="2802028"/>
                  <a:pt x="877495" y="2796300"/>
                  <a:pt x="880932" y="2790573"/>
                </a:cubicBezTo>
                <a:cubicBezTo>
                  <a:pt x="886659" y="2780263"/>
                  <a:pt x="892387" y="2771098"/>
                  <a:pt x="898115" y="2760788"/>
                </a:cubicBezTo>
                <a:lnTo>
                  <a:pt x="1092859" y="2760788"/>
                </a:lnTo>
                <a:cubicBezTo>
                  <a:pt x="1027563" y="2923457"/>
                  <a:pt x="890096" y="3060924"/>
                  <a:pt x="743466" y="3184644"/>
                </a:cubicBezTo>
                <a:cubicBezTo>
                  <a:pt x="738883" y="3188080"/>
                  <a:pt x="734301" y="3192663"/>
                  <a:pt x="729719" y="3196099"/>
                </a:cubicBezTo>
                <a:cubicBezTo>
                  <a:pt x="725136" y="3199536"/>
                  <a:pt x="720554" y="3204118"/>
                  <a:pt x="715972" y="3207555"/>
                </a:cubicBezTo>
                <a:cubicBezTo>
                  <a:pt x="678169" y="3238485"/>
                  <a:pt x="640366" y="3268269"/>
                  <a:pt x="603708" y="3298054"/>
                </a:cubicBezTo>
                <a:cubicBezTo>
                  <a:pt x="595689" y="3303782"/>
                  <a:pt x="588815" y="3309510"/>
                  <a:pt x="581942" y="3315237"/>
                </a:cubicBezTo>
                <a:cubicBezTo>
                  <a:pt x="576214" y="3318674"/>
                  <a:pt x="571632" y="3323256"/>
                  <a:pt x="567050" y="3326692"/>
                </a:cubicBezTo>
                <a:cubicBezTo>
                  <a:pt x="562467" y="3331275"/>
                  <a:pt x="557886" y="3334711"/>
                  <a:pt x="552158" y="3337003"/>
                </a:cubicBezTo>
                <a:cubicBezTo>
                  <a:pt x="474260" y="3401154"/>
                  <a:pt x="399799" y="3463014"/>
                  <a:pt x="337939" y="3526019"/>
                </a:cubicBezTo>
                <a:lnTo>
                  <a:pt x="793870" y="3526019"/>
                </a:lnTo>
                <a:cubicBezTo>
                  <a:pt x="740028" y="3464159"/>
                  <a:pt x="675878" y="3402299"/>
                  <a:pt x="609435" y="3339294"/>
                </a:cubicBezTo>
                <a:cubicBezTo>
                  <a:pt x="616308" y="3334711"/>
                  <a:pt x="623182" y="3328983"/>
                  <a:pt x="630055" y="3323256"/>
                </a:cubicBezTo>
                <a:cubicBezTo>
                  <a:pt x="666713" y="3293471"/>
                  <a:pt x="704516" y="3262542"/>
                  <a:pt x="742320" y="3231611"/>
                </a:cubicBezTo>
                <a:cubicBezTo>
                  <a:pt x="946228" y="3426356"/>
                  <a:pt x="1132954" y="3611936"/>
                  <a:pt x="1132954" y="3841047"/>
                </a:cubicBezTo>
                <a:cubicBezTo>
                  <a:pt x="1132954" y="4072449"/>
                  <a:pt x="948519" y="4267193"/>
                  <a:pt x="738883" y="4450482"/>
                </a:cubicBezTo>
                <a:cubicBezTo>
                  <a:pt x="722846" y="4436735"/>
                  <a:pt x="706807" y="4424134"/>
                  <a:pt x="690770" y="4410387"/>
                </a:cubicBezTo>
                <a:cubicBezTo>
                  <a:pt x="663276" y="4387477"/>
                  <a:pt x="634638" y="4364566"/>
                  <a:pt x="607144" y="4341654"/>
                </a:cubicBezTo>
                <a:cubicBezTo>
                  <a:pt x="670150" y="4286667"/>
                  <a:pt x="729719" y="4230535"/>
                  <a:pt x="782414" y="4174403"/>
                </a:cubicBezTo>
                <a:lnTo>
                  <a:pt x="367723" y="4174403"/>
                </a:lnTo>
                <a:cubicBezTo>
                  <a:pt x="422710" y="4230535"/>
                  <a:pt x="485715" y="4286667"/>
                  <a:pt x="551012" y="4341654"/>
                </a:cubicBezTo>
                <a:cubicBezTo>
                  <a:pt x="555594" y="4345091"/>
                  <a:pt x="560176" y="4349673"/>
                  <a:pt x="564759" y="4353110"/>
                </a:cubicBezTo>
                <a:cubicBezTo>
                  <a:pt x="569341" y="4356547"/>
                  <a:pt x="573923" y="4361129"/>
                  <a:pt x="578506" y="4364566"/>
                </a:cubicBezTo>
                <a:cubicBezTo>
                  <a:pt x="605999" y="4388622"/>
                  <a:pt x="634638" y="4412679"/>
                  <a:pt x="663276" y="4435590"/>
                </a:cubicBezTo>
                <a:cubicBezTo>
                  <a:pt x="679314" y="4448191"/>
                  <a:pt x="694206" y="4461938"/>
                  <a:pt x="710244" y="4474539"/>
                </a:cubicBezTo>
                <a:cubicBezTo>
                  <a:pt x="714826" y="4477975"/>
                  <a:pt x="719408" y="4482558"/>
                  <a:pt x="723991" y="4485994"/>
                </a:cubicBezTo>
                <a:cubicBezTo>
                  <a:pt x="728573" y="4489431"/>
                  <a:pt x="733155" y="4494013"/>
                  <a:pt x="737738" y="4497450"/>
                </a:cubicBezTo>
                <a:cubicBezTo>
                  <a:pt x="961121" y="4684175"/>
                  <a:pt x="1169612" y="4877774"/>
                  <a:pt x="1169612" y="5100012"/>
                </a:cubicBezTo>
                <a:lnTo>
                  <a:pt x="989759" y="5100012"/>
                </a:lnTo>
                <a:cubicBezTo>
                  <a:pt x="989759" y="4941925"/>
                  <a:pt x="804179" y="4773529"/>
                  <a:pt x="605999" y="4608568"/>
                </a:cubicBezTo>
                <a:cubicBezTo>
                  <a:pt x="601416" y="4605132"/>
                  <a:pt x="596834" y="4600550"/>
                  <a:pt x="592252" y="4597113"/>
                </a:cubicBezTo>
                <a:cubicBezTo>
                  <a:pt x="587670" y="4593676"/>
                  <a:pt x="583087" y="4589094"/>
                  <a:pt x="578506" y="4585658"/>
                </a:cubicBezTo>
                <a:cubicBezTo>
                  <a:pt x="565904" y="4575347"/>
                  <a:pt x="553303" y="4565038"/>
                  <a:pt x="540702" y="4554727"/>
                </a:cubicBezTo>
                <a:cubicBezTo>
                  <a:pt x="509772" y="4529526"/>
                  <a:pt x="477696" y="4503178"/>
                  <a:pt x="446767" y="4476830"/>
                </a:cubicBezTo>
                <a:cubicBezTo>
                  <a:pt x="442184" y="4473393"/>
                  <a:pt x="437602" y="4468811"/>
                  <a:pt x="433020" y="4465374"/>
                </a:cubicBezTo>
                <a:cubicBezTo>
                  <a:pt x="428438" y="4461938"/>
                  <a:pt x="423855" y="4457355"/>
                  <a:pt x="419274" y="4453919"/>
                </a:cubicBezTo>
                <a:cubicBezTo>
                  <a:pt x="197035" y="4264902"/>
                  <a:pt x="0" y="4066721"/>
                  <a:pt x="0" y="3830736"/>
                </a:cubicBezTo>
                <a:cubicBezTo>
                  <a:pt x="0" y="3585588"/>
                  <a:pt x="210782" y="3397717"/>
                  <a:pt x="433020" y="3216719"/>
                </a:cubicBezTo>
                <a:cubicBezTo>
                  <a:pt x="437602" y="3213283"/>
                  <a:pt x="442184" y="3208701"/>
                  <a:pt x="446767" y="3205264"/>
                </a:cubicBezTo>
                <a:cubicBezTo>
                  <a:pt x="451349" y="3201827"/>
                  <a:pt x="455931" y="3197245"/>
                  <a:pt x="460513" y="3193808"/>
                </a:cubicBezTo>
                <a:cubicBezTo>
                  <a:pt x="468532" y="3186935"/>
                  <a:pt x="476551" y="3181207"/>
                  <a:pt x="484570" y="3174334"/>
                </a:cubicBezTo>
                <a:cubicBezTo>
                  <a:pt x="521227" y="3145695"/>
                  <a:pt x="559031" y="3115910"/>
                  <a:pt x="594543" y="3086126"/>
                </a:cubicBezTo>
                <a:cubicBezTo>
                  <a:pt x="599126" y="3082690"/>
                  <a:pt x="603707" y="3078107"/>
                  <a:pt x="608290" y="3074670"/>
                </a:cubicBezTo>
                <a:cubicBezTo>
                  <a:pt x="612872" y="3071234"/>
                  <a:pt x="617454" y="3066651"/>
                  <a:pt x="622036" y="3063215"/>
                </a:cubicBezTo>
                <a:cubicBezTo>
                  <a:pt x="690770" y="3004791"/>
                  <a:pt x="756067" y="2945223"/>
                  <a:pt x="809907" y="2883363"/>
                </a:cubicBezTo>
                <a:lnTo>
                  <a:pt x="413546" y="2883363"/>
                </a:lnTo>
                <a:cubicBezTo>
                  <a:pt x="458222" y="2944077"/>
                  <a:pt x="512063" y="3003646"/>
                  <a:pt x="568195" y="3060924"/>
                </a:cubicBezTo>
                <a:cubicBezTo>
                  <a:pt x="531538" y="3090708"/>
                  <a:pt x="494880" y="3119347"/>
                  <a:pt x="458222" y="3149131"/>
                </a:cubicBezTo>
                <a:cubicBezTo>
                  <a:pt x="450203" y="3156005"/>
                  <a:pt x="442184" y="3161733"/>
                  <a:pt x="434166" y="3168606"/>
                </a:cubicBezTo>
                <a:cubicBezTo>
                  <a:pt x="252022" y="2983026"/>
                  <a:pt x="89354" y="2772244"/>
                  <a:pt x="89354" y="2511058"/>
                </a:cubicBezTo>
                <a:cubicBezTo>
                  <a:pt x="89354" y="2295692"/>
                  <a:pt x="268060" y="2144479"/>
                  <a:pt x="468532" y="1988684"/>
                </a:cubicBezTo>
                <a:cubicBezTo>
                  <a:pt x="494880" y="2010450"/>
                  <a:pt x="521228" y="2032215"/>
                  <a:pt x="547575" y="2052835"/>
                </a:cubicBezTo>
                <a:cubicBezTo>
                  <a:pt x="567050" y="2067727"/>
                  <a:pt x="585379" y="2082619"/>
                  <a:pt x="603708" y="2097512"/>
                </a:cubicBezTo>
                <a:cubicBezTo>
                  <a:pt x="526955" y="2157081"/>
                  <a:pt x="455931" y="2213213"/>
                  <a:pt x="398654" y="2269346"/>
                </a:cubicBezTo>
                <a:lnTo>
                  <a:pt x="841983" y="2269346"/>
                </a:lnTo>
                <a:cubicBezTo>
                  <a:pt x="792724" y="2210922"/>
                  <a:pt x="730864" y="2154790"/>
                  <a:pt x="663276" y="2098658"/>
                </a:cubicBezTo>
                <a:cubicBezTo>
                  <a:pt x="658694" y="2095220"/>
                  <a:pt x="654112" y="2090639"/>
                  <a:pt x="649530" y="2087202"/>
                </a:cubicBezTo>
                <a:cubicBezTo>
                  <a:pt x="643802" y="2083765"/>
                  <a:pt x="639220" y="2079183"/>
                  <a:pt x="634638" y="2075746"/>
                </a:cubicBezTo>
                <a:cubicBezTo>
                  <a:pt x="615163" y="2059708"/>
                  <a:pt x="595689" y="2043671"/>
                  <a:pt x="575069" y="2027633"/>
                </a:cubicBezTo>
                <a:cubicBezTo>
                  <a:pt x="549867" y="2008159"/>
                  <a:pt x="524664" y="1987539"/>
                  <a:pt x="499462" y="1966919"/>
                </a:cubicBezTo>
                <a:cubicBezTo>
                  <a:pt x="494880" y="1963482"/>
                  <a:pt x="490298" y="1958900"/>
                  <a:pt x="485715" y="1955463"/>
                </a:cubicBezTo>
                <a:cubicBezTo>
                  <a:pt x="481133" y="1952026"/>
                  <a:pt x="476551" y="1947444"/>
                  <a:pt x="471969" y="1944007"/>
                </a:cubicBezTo>
                <a:cubicBezTo>
                  <a:pt x="288680" y="1790503"/>
                  <a:pt x="114555" y="1608360"/>
                  <a:pt x="114555" y="1333427"/>
                </a:cubicBezTo>
                <a:cubicBezTo>
                  <a:pt x="114555" y="1126082"/>
                  <a:pt x="282952" y="919881"/>
                  <a:pt x="471969" y="702226"/>
                </a:cubicBezTo>
                <a:cubicBezTo>
                  <a:pt x="475406" y="697643"/>
                  <a:pt x="478842" y="693062"/>
                  <a:pt x="483424" y="688479"/>
                </a:cubicBezTo>
                <a:cubicBezTo>
                  <a:pt x="486861" y="683897"/>
                  <a:pt x="490298" y="679315"/>
                  <a:pt x="494880" y="674732"/>
                </a:cubicBezTo>
                <a:cubicBezTo>
                  <a:pt x="502899" y="666714"/>
                  <a:pt x="509772" y="658695"/>
                  <a:pt x="517791" y="649530"/>
                </a:cubicBezTo>
                <a:cubicBezTo>
                  <a:pt x="547575" y="616309"/>
                  <a:pt x="577360" y="581942"/>
                  <a:pt x="607144" y="547576"/>
                </a:cubicBezTo>
                <a:cubicBezTo>
                  <a:pt x="610581" y="542994"/>
                  <a:pt x="615163" y="538411"/>
                  <a:pt x="618600" y="533829"/>
                </a:cubicBezTo>
                <a:cubicBezTo>
                  <a:pt x="622036" y="529247"/>
                  <a:pt x="626619" y="524664"/>
                  <a:pt x="630055" y="520082"/>
                </a:cubicBezTo>
                <a:cubicBezTo>
                  <a:pt x="702226" y="435311"/>
                  <a:pt x="772104" y="349395"/>
                  <a:pt x="829382" y="261187"/>
                </a:cubicBezTo>
                <a:close/>
                <a:moveTo>
                  <a:pt x="445671" y="630301"/>
                </a:moveTo>
                <a:lnTo>
                  <a:pt x="565571" y="510401"/>
                </a:lnTo>
                <a:lnTo>
                  <a:pt x="578506" y="522373"/>
                </a:lnTo>
                <a:cubicBezTo>
                  <a:pt x="547575" y="557885"/>
                  <a:pt x="516646" y="593398"/>
                  <a:pt x="485715" y="628910"/>
                </a:cubicBezTo>
                <a:cubicBezTo>
                  <a:pt x="479988" y="635783"/>
                  <a:pt x="473114" y="643802"/>
                  <a:pt x="467386" y="650675"/>
                </a:cubicBezTo>
                <a:close/>
              </a:path>
            </a:pathLst>
          </a:custGeom>
          <a:solidFill>
            <a:schemeClr val="accent2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11F6DB-9A36-400C-8FF0-D5DE61D5908E}"/>
              </a:ext>
            </a:extLst>
          </p:cNvPr>
          <p:cNvSpPr/>
          <p:nvPr userDrawn="1"/>
        </p:nvSpPr>
        <p:spPr>
          <a:xfrm rot="2613694">
            <a:off x="6204536" y="1338587"/>
            <a:ext cx="1719555" cy="1405706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8405EAC-939C-4C4A-A652-22978EC323B2}"/>
              </a:ext>
            </a:extLst>
          </p:cNvPr>
          <p:cNvSpPr/>
          <p:nvPr userDrawn="1"/>
        </p:nvSpPr>
        <p:spPr>
          <a:xfrm rot="5400000">
            <a:off x="10559005" y="1597448"/>
            <a:ext cx="1161448" cy="949463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F3D761A-CEA6-4A9C-BC05-657BD6ED734C}"/>
              </a:ext>
            </a:extLst>
          </p:cNvPr>
          <p:cNvSpPr/>
          <p:nvPr userDrawn="1"/>
        </p:nvSpPr>
        <p:spPr>
          <a:xfrm rot="8257828">
            <a:off x="273193" y="259357"/>
            <a:ext cx="749314" cy="612551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1260B8-53BA-47D3-87D6-323C933B25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7617" y="2316383"/>
            <a:ext cx="181676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8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087254" y="538742"/>
            <a:ext cx="6478720" cy="30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87254" y="3799258"/>
            <a:ext cx="2016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318614" y="3799258"/>
            <a:ext cx="2016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549974" y="3799258"/>
            <a:ext cx="2016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35360" y="264012"/>
            <a:ext cx="11521280" cy="6329977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6347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36453" y="1516026"/>
            <a:ext cx="3096000" cy="38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547742" y="540839"/>
            <a:ext cx="2376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45163" y="3571213"/>
            <a:ext cx="2376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608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0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968208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733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6AE611C2-19EC-4180-B746-B8E5A871E71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1A7D8-3817-4D41-B0AC-6F6407DDD54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968208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533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789276"/>
            <a:ext cx="12192000" cy="4068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96000" y="3302815"/>
            <a:ext cx="6096000" cy="3041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608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C2ABD529-FE83-4068-B43D-09D8C61354D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2267485" y="846034"/>
            <a:ext cx="5529990" cy="5456343"/>
          </a:xfrm>
          <a:custGeom>
            <a:avLst/>
            <a:gdLst>
              <a:gd name="connsiteX0" fmla="*/ 5203477 w 5529990"/>
              <a:gd name="connsiteY0" fmla="*/ 4996820 h 5456343"/>
              <a:gd name="connsiteX1" fmla="*/ 5205385 w 5529990"/>
              <a:gd name="connsiteY1" fmla="*/ 4997961 h 5456343"/>
              <a:gd name="connsiteX2" fmla="*/ 5204062 w 5529990"/>
              <a:gd name="connsiteY2" fmla="*/ 4999290 h 5456343"/>
              <a:gd name="connsiteX3" fmla="*/ 3285288 w 5529990"/>
              <a:gd name="connsiteY3" fmla="*/ 850958 h 5456343"/>
              <a:gd name="connsiteX4" fmla="*/ 3285287 w 5529990"/>
              <a:gd name="connsiteY4" fmla="*/ 957889 h 5456343"/>
              <a:gd name="connsiteX5" fmla="*/ 3309883 w 5529990"/>
              <a:gd name="connsiteY5" fmla="*/ 964960 h 5456343"/>
              <a:gd name="connsiteX6" fmla="*/ 3342876 w 5529990"/>
              <a:gd name="connsiteY6" fmla="*/ 959101 h 5456343"/>
              <a:gd name="connsiteX7" fmla="*/ 3347625 w 5529990"/>
              <a:gd name="connsiteY7" fmla="*/ 953011 h 5456343"/>
              <a:gd name="connsiteX8" fmla="*/ 3340340 w 5529990"/>
              <a:gd name="connsiteY8" fmla="*/ 917595 h 5456343"/>
              <a:gd name="connsiteX9" fmla="*/ 3323433 w 5529990"/>
              <a:gd name="connsiteY9" fmla="*/ 872062 h 5456343"/>
              <a:gd name="connsiteX10" fmla="*/ 3302259 w 5529990"/>
              <a:gd name="connsiteY10" fmla="*/ 854999 h 5456343"/>
              <a:gd name="connsiteX11" fmla="*/ 97597 w 5529990"/>
              <a:gd name="connsiteY11" fmla="*/ 97597 h 5456343"/>
              <a:gd name="connsiteX12" fmla="*/ 97597 w 5529990"/>
              <a:gd name="connsiteY12" fmla="*/ 3380541 h 5456343"/>
              <a:gd name="connsiteX13" fmla="*/ 925476 w 5529990"/>
              <a:gd name="connsiteY13" fmla="*/ 3380541 h 5456343"/>
              <a:gd name="connsiteX14" fmla="*/ 946229 w 5529990"/>
              <a:gd name="connsiteY14" fmla="*/ 3355733 h 5456343"/>
              <a:gd name="connsiteX15" fmla="*/ 978940 w 5529990"/>
              <a:gd name="connsiteY15" fmla="*/ 3351467 h 5456343"/>
              <a:gd name="connsiteX16" fmla="*/ 1007525 w 5529990"/>
              <a:gd name="connsiteY16" fmla="*/ 3349520 h 5456343"/>
              <a:gd name="connsiteX17" fmla="*/ 1031564 w 5529990"/>
              <a:gd name="connsiteY17" fmla="*/ 3353683 h 5456343"/>
              <a:gd name="connsiteX18" fmla="*/ 1032954 w 5529990"/>
              <a:gd name="connsiteY18" fmla="*/ 3351929 h 5456343"/>
              <a:gd name="connsiteX19" fmla="*/ 1046660 w 5529990"/>
              <a:gd name="connsiteY19" fmla="*/ 3307002 h 5456343"/>
              <a:gd name="connsiteX20" fmla="*/ 1050343 w 5529990"/>
              <a:gd name="connsiteY20" fmla="*/ 3285495 h 5456343"/>
              <a:gd name="connsiteX21" fmla="*/ 1053485 w 5529990"/>
              <a:gd name="connsiteY21" fmla="*/ 3281034 h 5456343"/>
              <a:gd name="connsiteX22" fmla="*/ 213108 w 5529990"/>
              <a:gd name="connsiteY22" fmla="*/ 3281033 h 5456343"/>
              <a:gd name="connsiteX23" fmla="*/ 213107 w 5529990"/>
              <a:gd name="connsiteY23" fmla="*/ 208854 h 5456343"/>
              <a:gd name="connsiteX24" fmla="*/ 3285287 w 5529990"/>
              <a:gd name="connsiteY24" fmla="*/ 208854 h 5456343"/>
              <a:gd name="connsiteX25" fmla="*/ 3285287 w 5529990"/>
              <a:gd name="connsiteY25" fmla="*/ 805089 h 5456343"/>
              <a:gd name="connsiteX26" fmla="*/ 3285421 w 5529990"/>
              <a:gd name="connsiteY26" fmla="*/ 805084 h 5456343"/>
              <a:gd name="connsiteX27" fmla="*/ 3308726 w 5529990"/>
              <a:gd name="connsiteY27" fmla="*/ 825294 h 5456343"/>
              <a:gd name="connsiteX28" fmla="*/ 3343101 w 5529990"/>
              <a:gd name="connsiteY28" fmla="*/ 834936 h 5456343"/>
              <a:gd name="connsiteX29" fmla="*/ 3357542 w 5529990"/>
              <a:gd name="connsiteY29" fmla="*/ 829717 h 5456343"/>
              <a:gd name="connsiteX30" fmla="*/ 3389087 w 5529990"/>
              <a:gd name="connsiteY30" fmla="*/ 840123 h 5456343"/>
              <a:gd name="connsiteX31" fmla="*/ 3389087 w 5529990"/>
              <a:gd name="connsiteY31" fmla="*/ 97597 h 5456343"/>
              <a:gd name="connsiteX32" fmla="*/ 0 w 5529990"/>
              <a:gd name="connsiteY32" fmla="*/ 0 h 5456343"/>
              <a:gd name="connsiteX33" fmla="*/ 3486684 w 5529990"/>
              <a:gd name="connsiteY33" fmla="*/ 0 h 5456343"/>
              <a:gd name="connsiteX34" fmla="*/ 3486684 w 5529990"/>
              <a:gd name="connsiteY34" fmla="*/ 833838 h 5456343"/>
              <a:gd name="connsiteX35" fmla="*/ 3500172 w 5529990"/>
              <a:gd name="connsiteY35" fmla="*/ 834269 h 5456343"/>
              <a:gd name="connsiteX36" fmla="*/ 3516226 w 5529990"/>
              <a:gd name="connsiteY36" fmla="*/ 839003 h 5456343"/>
              <a:gd name="connsiteX37" fmla="*/ 3647545 w 5529990"/>
              <a:gd name="connsiteY37" fmla="*/ 866570 h 5456343"/>
              <a:gd name="connsiteX38" fmla="*/ 3662947 w 5529990"/>
              <a:gd name="connsiteY38" fmla="*/ 857912 h 5456343"/>
              <a:gd name="connsiteX39" fmla="*/ 3656762 w 5529990"/>
              <a:gd name="connsiteY39" fmla="*/ 846906 h 5456343"/>
              <a:gd name="connsiteX40" fmla="*/ 3515960 w 5529990"/>
              <a:gd name="connsiteY40" fmla="*/ 787015 h 5456343"/>
              <a:gd name="connsiteX41" fmla="*/ 3489147 w 5529990"/>
              <a:gd name="connsiteY41" fmla="*/ 770223 h 5456343"/>
              <a:gd name="connsiteX42" fmla="*/ 3498229 w 5529990"/>
              <a:gd name="connsiteY42" fmla="*/ 724565 h 5456343"/>
              <a:gd name="connsiteX43" fmla="*/ 3516829 w 5529990"/>
              <a:gd name="connsiteY43" fmla="*/ 717732 h 5456343"/>
              <a:gd name="connsiteX44" fmla="*/ 3531095 w 5529990"/>
              <a:gd name="connsiteY44" fmla="*/ 726369 h 5456343"/>
              <a:gd name="connsiteX45" fmla="*/ 3557357 w 5529990"/>
              <a:gd name="connsiteY45" fmla="*/ 731881 h 5456343"/>
              <a:gd name="connsiteX46" fmla="*/ 3581695 w 5529990"/>
              <a:gd name="connsiteY46" fmla="*/ 744271 h 5456343"/>
              <a:gd name="connsiteX47" fmla="*/ 3651817 w 5529990"/>
              <a:gd name="connsiteY47" fmla="*/ 791752 h 5456343"/>
              <a:gd name="connsiteX48" fmla="*/ 3701043 w 5529990"/>
              <a:gd name="connsiteY48" fmla="*/ 827808 h 5456343"/>
              <a:gd name="connsiteX49" fmla="*/ 3778589 w 5529990"/>
              <a:gd name="connsiteY49" fmla="*/ 888498 h 5456343"/>
              <a:gd name="connsiteX50" fmla="*/ 3870983 w 5529990"/>
              <a:gd name="connsiteY50" fmla="*/ 975599 h 5456343"/>
              <a:gd name="connsiteX51" fmla="*/ 3913472 w 5529990"/>
              <a:gd name="connsiteY51" fmla="*/ 989372 h 5456343"/>
              <a:gd name="connsiteX52" fmla="*/ 3940973 w 5529990"/>
              <a:gd name="connsiteY52" fmla="*/ 997085 h 5456343"/>
              <a:gd name="connsiteX53" fmla="*/ 3982772 w 5529990"/>
              <a:gd name="connsiteY53" fmla="*/ 1019936 h 5456343"/>
              <a:gd name="connsiteX54" fmla="*/ 3937964 w 5529990"/>
              <a:gd name="connsiteY54" fmla="*/ 888706 h 5456343"/>
              <a:gd name="connsiteX55" fmla="*/ 3899601 w 5529990"/>
              <a:gd name="connsiteY55" fmla="*/ 866821 h 5456343"/>
              <a:gd name="connsiteX56" fmla="*/ 3853267 w 5529990"/>
              <a:gd name="connsiteY56" fmla="*/ 820451 h 5456343"/>
              <a:gd name="connsiteX57" fmla="*/ 3829759 w 5529990"/>
              <a:gd name="connsiteY57" fmla="*/ 778630 h 5456343"/>
              <a:gd name="connsiteX58" fmla="*/ 3899474 w 5529990"/>
              <a:gd name="connsiteY58" fmla="*/ 794477 h 5456343"/>
              <a:gd name="connsiteX59" fmla="*/ 3949113 w 5529990"/>
              <a:gd name="connsiteY59" fmla="*/ 815817 h 5456343"/>
              <a:gd name="connsiteX60" fmla="*/ 3979087 w 5529990"/>
              <a:gd name="connsiteY60" fmla="*/ 827934 h 5456343"/>
              <a:gd name="connsiteX61" fmla="*/ 4029548 w 5529990"/>
              <a:gd name="connsiteY61" fmla="*/ 866192 h 5456343"/>
              <a:gd name="connsiteX62" fmla="*/ 4074646 w 5529990"/>
              <a:gd name="connsiteY62" fmla="*/ 910362 h 5456343"/>
              <a:gd name="connsiteX63" fmla="*/ 4111496 w 5529990"/>
              <a:gd name="connsiteY63" fmla="*/ 924407 h 5456343"/>
              <a:gd name="connsiteX64" fmla="*/ 4161957 w 5529990"/>
              <a:gd name="connsiteY64" fmla="*/ 962664 h 5456343"/>
              <a:gd name="connsiteX65" fmla="*/ 4131426 w 5529990"/>
              <a:gd name="connsiteY65" fmla="*/ 985620 h 5456343"/>
              <a:gd name="connsiteX66" fmla="*/ 4134857 w 5529990"/>
              <a:gd name="connsiteY66" fmla="*/ 1032933 h 5456343"/>
              <a:gd name="connsiteX67" fmla="*/ 4138703 w 5529990"/>
              <a:gd name="connsiteY67" fmla="*/ 1065530 h 5456343"/>
              <a:gd name="connsiteX68" fmla="*/ 4128249 w 5529990"/>
              <a:gd name="connsiteY68" fmla="*/ 1082993 h 5456343"/>
              <a:gd name="connsiteX69" fmla="*/ 4147363 w 5529990"/>
              <a:gd name="connsiteY69" fmla="*/ 1080938 h 5456343"/>
              <a:gd name="connsiteX70" fmla="*/ 4170738 w 5529990"/>
              <a:gd name="connsiteY70" fmla="*/ 1096765 h 5456343"/>
              <a:gd name="connsiteX71" fmla="*/ 4166471 w 5529990"/>
              <a:gd name="connsiteY71" fmla="*/ 1125234 h 5456343"/>
              <a:gd name="connsiteX72" fmla="*/ 4151337 w 5529990"/>
              <a:gd name="connsiteY72" fmla="*/ 1185880 h 5456343"/>
              <a:gd name="connsiteX73" fmla="*/ 4159309 w 5529990"/>
              <a:gd name="connsiteY73" fmla="*/ 1210365 h 5456343"/>
              <a:gd name="connsiteX74" fmla="*/ 4205665 w 5529990"/>
              <a:gd name="connsiteY74" fmla="*/ 1117687 h 5456343"/>
              <a:gd name="connsiteX75" fmla="*/ 4209517 w 5529990"/>
              <a:gd name="connsiteY75" fmla="*/ 1103935 h 5456343"/>
              <a:gd name="connsiteX76" fmla="*/ 4224918 w 5529990"/>
              <a:gd name="connsiteY76" fmla="*/ 1095278 h 5456343"/>
              <a:gd name="connsiteX77" fmla="*/ 4232341 w 5529990"/>
              <a:gd name="connsiteY77" fmla="*/ 1108484 h 5456343"/>
              <a:gd name="connsiteX78" fmla="*/ 4211843 w 5529990"/>
              <a:gd name="connsiteY78" fmla="*/ 1175042 h 5456343"/>
              <a:gd name="connsiteX79" fmla="*/ 4227373 w 5529990"/>
              <a:gd name="connsiteY79" fmla="*/ 1238729 h 5456343"/>
              <a:gd name="connsiteX80" fmla="*/ 4277010 w 5529990"/>
              <a:gd name="connsiteY80" fmla="*/ 1260069 h 5456343"/>
              <a:gd name="connsiteX81" fmla="*/ 4319914 w 5529990"/>
              <a:gd name="connsiteY81" fmla="*/ 1259126 h 5456343"/>
              <a:gd name="connsiteX82" fmla="*/ 4394024 w 5529990"/>
              <a:gd name="connsiteY82" fmla="*/ 1318850 h 5456343"/>
              <a:gd name="connsiteX83" fmla="*/ 4439529 w 5529990"/>
              <a:gd name="connsiteY83" fmla="*/ 1394653 h 5456343"/>
              <a:gd name="connsiteX84" fmla="*/ 4465896 w 5529990"/>
              <a:gd name="connsiteY84" fmla="*/ 1405900 h 5456343"/>
              <a:gd name="connsiteX85" fmla="*/ 4496792 w 5529990"/>
              <a:gd name="connsiteY85" fmla="*/ 1389917 h 5456343"/>
              <a:gd name="connsiteX86" fmla="*/ 4517002 w 5529990"/>
              <a:gd name="connsiteY86" fmla="*/ 1350259 h 5456343"/>
              <a:gd name="connsiteX87" fmla="*/ 4543362 w 5529990"/>
              <a:gd name="connsiteY87" fmla="*/ 1292820 h 5456343"/>
              <a:gd name="connsiteX88" fmla="*/ 4573307 w 5529990"/>
              <a:gd name="connsiteY88" fmla="*/ 1288454 h 5456343"/>
              <a:gd name="connsiteX89" fmla="*/ 4586211 w 5529990"/>
              <a:gd name="connsiteY89" fmla="*/ 1309822 h 5456343"/>
              <a:gd name="connsiteX90" fmla="*/ 4565007 w 5529990"/>
              <a:gd name="connsiteY90" fmla="*/ 1374097 h 5456343"/>
              <a:gd name="connsiteX91" fmla="*/ 4525037 w 5529990"/>
              <a:gd name="connsiteY91" fmla="*/ 1424592 h 5456343"/>
              <a:gd name="connsiteX92" fmla="*/ 4537809 w 5529990"/>
              <a:gd name="connsiteY92" fmla="*/ 1428478 h 5456343"/>
              <a:gd name="connsiteX93" fmla="*/ 4570157 w 5529990"/>
              <a:gd name="connsiteY93" fmla="*/ 1431296 h 5456343"/>
              <a:gd name="connsiteX94" fmla="*/ 4584183 w 5529990"/>
              <a:gd name="connsiteY94" fmla="*/ 1440791 h 5456343"/>
              <a:gd name="connsiteX95" fmla="*/ 4615797 w 5529990"/>
              <a:gd name="connsiteY95" fmla="*/ 1533093 h 5456343"/>
              <a:gd name="connsiteX96" fmla="*/ 4630077 w 5529990"/>
              <a:gd name="connsiteY96" fmla="*/ 1568154 h 5456343"/>
              <a:gd name="connsiteX97" fmla="*/ 4642622 w 5529990"/>
              <a:gd name="connsiteY97" fmla="*/ 1584865 h 5456343"/>
              <a:gd name="connsiteX98" fmla="*/ 4650392 w 5529990"/>
              <a:gd name="connsiteY98" fmla="*/ 1585335 h 5456343"/>
              <a:gd name="connsiteX99" fmla="*/ 4706855 w 5529990"/>
              <a:gd name="connsiteY99" fmla="*/ 1574900 h 5456343"/>
              <a:gd name="connsiteX100" fmla="*/ 4733741 w 5529990"/>
              <a:gd name="connsiteY100" fmla="*/ 1584777 h 5456343"/>
              <a:gd name="connsiteX101" fmla="*/ 4735707 w 5529990"/>
              <a:gd name="connsiteY101" fmla="*/ 1602394 h 5456343"/>
              <a:gd name="connsiteX102" fmla="*/ 4744256 w 5529990"/>
              <a:gd name="connsiteY102" fmla="*/ 1600647 h 5456343"/>
              <a:gd name="connsiteX103" fmla="*/ 4780936 w 5529990"/>
              <a:gd name="connsiteY103" fmla="*/ 1605372 h 5456343"/>
              <a:gd name="connsiteX104" fmla="*/ 4803756 w 5529990"/>
              <a:gd name="connsiteY104" fmla="*/ 1656271 h 5456343"/>
              <a:gd name="connsiteX105" fmla="*/ 4782161 w 5529990"/>
              <a:gd name="connsiteY105" fmla="*/ 1700274 h 5456343"/>
              <a:gd name="connsiteX106" fmla="*/ 4785999 w 5529990"/>
              <a:gd name="connsiteY106" fmla="*/ 1779221 h 5456343"/>
              <a:gd name="connsiteX107" fmla="*/ 4800847 w 5529990"/>
              <a:gd name="connsiteY107" fmla="*/ 1805635 h 5456343"/>
              <a:gd name="connsiteX108" fmla="*/ 4804501 w 5529990"/>
              <a:gd name="connsiteY108" fmla="*/ 1810637 h 5456343"/>
              <a:gd name="connsiteX109" fmla="*/ 4845375 w 5529990"/>
              <a:gd name="connsiteY109" fmla="*/ 1808249 h 5456343"/>
              <a:gd name="connsiteX110" fmla="*/ 4843969 w 5529990"/>
              <a:gd name="connsiteY110" fmla="*/ 1825149 h 5456343"/>
              <a:gd name="connsiteX111" fmla="*/ 4843929 w 5529990"/>
              <a:gd name="connsiteY111" fmla="*/ 1825206 h 5456343"/>
              <a:gd name="connsiteX112" fmla="*/ 4852839 w 5529990"/>
              <a:gd name="connsiteY112" fmla="*/ 1826013 h 5456343"/>
              <a:gd name="connsiteX113" fmla="*/ 4872074 w 5529990"/>
              <a:gd name="connsiteY113" fmla="*/ 1829323 h 5456343"/>
              <a:gd name="connsiteX114" fmla="*/ 4925096 w 5529990"/>
              <a:gd name="connsiteY114" fmla="*/ 1859262 h 5456343"/>
              <a:gd name="connsiteX115" fmla="*/ 4929808 w 5529990"/>
              <a:gd name="connsiteY115" fmla="*/ 1883858 h 5456343"/>
              <a:gd name="connsiteX116" fmla="*/ 4939343 w 5529990"/>
              <a:gd name="connsiteY116" fmla="*/ 1886966 h 5456343"/>
              <a:gd name="connsiteX117" fmla="*/ 4991962 w 5529990"/>
              <a:gd name="connsiteY117" fmla="*/ 1878897 h 5456343"/>
              <a:gd name="connsiteX118" fmla="*/ 5003950 w 5529990"/>
              <a:gd name="connsiteY118" fmla="*/ 1880575 h 5456343"/>
              <a:gd name="connsiteX119" fmla="*/ 4972381 w 5529990"/>
              <a:gd name="connsiteY119" fmla="*/ 1914056 h 5456343"/>
              <a:gd name="connsiteX120" fmla="*/ 4975836 w 5529990"/>
              <a:gd name="connsiteY120" fmla="*/ 1924321 h 5456343"/>
              <a:gd name="connsiteX121" fmla="*/ 5015575 w 5529990"/>
              <a:gd name="connsiteY121" fmla="*/ 2048343 h 5456343"/>
              <a:gd name="connsiteX122" fmla="*/ 5014612 w 5529990"/>
              <a:gd name="connsiteY122" fmla="*/ 2066816 h 5456343"/>
              <a:gd name="connsiteX123" fmla="*/ 5068869 w 5529990"/>
              <a:gd name="connsiteY123" fmla="*/ 2055795 h 5456343"/>
              <a:gd name="connsiteX124" fmla="*/ 5135512 w 5529990"/>
              <a:gd name="connsiteY124" fmla="*/ 2040422 h 5456343"/>
              <a:gd name="connsiteX125" fmla="*/ 5180616 w 5529990"/>
              <a:gd name="connsiteY125" fmla="*/ 2038241 h 5456343"/>
              <a:gd name="connsiteX126" fmla="*/ 5204265 w 5529990"/>
              <a:gd name="connsiteY126" fmla="*/ 2059708 h 5456343"/>
              <a:gd name="connsiteX127" fmla="*/ 5192160 w 5529990"/>
              <a:gd name="connsiteY127" fmla="*/ 2089685 h 5456343"/>
              <a:gd name="connsiteX128" fmla="*/ 5148842 w 5529990"/>
              <a:gd name="connsiteY128" fmla="*/ 2105345 h 5456343"/>
              <a:gd name="connsiteX129" fmla="*/ 5101673 w 5529990"/>
              <a:gd name="connsiteY129" fmla="*/ 2134757 h 5456343"/>
              <a:gd name="connsiteX130" fmla="*/ 5078431 w 5529990"/>
              <a:gd name="connsiteY130" fmla="*/ 2144923 h 5456343"/>
              <a:gd name="connsiteX131" fmla="*/ 5052563 w 5529990"/>
              <a:gd name="connsiteY131" fmla="*/ 2144620 h 5456343"/>
              <a:gd name="connsiteX132" fmla="*/ 5037286 w 5529990"/>
              <a:gd name="connsiteY132" fmla="*/ 2142869 h 5456343"/>
              <a:gd name="connsiteX133" fmla="*/ 5039213 w 5529990"/>
              <a:gd name="connsiteY133" fmla="*/ 2146539 h 5456343"/>
              <a:gd name="connsiteX134" fmla="*/ 5030489 w 5529990"/>
              <a:gd name="connsiteY134" fmla="*/ 2163045 h 5456343"/>
              <a:gd name="connsiteX135" fmla="*/ 5028179 w 5529990"/>
              <a:gd name="connsiteY135" fmla="*/ 2165369 h 5456343"/>
              <a:gd name="connsiteX136" fmla="*/ 5046078 w 5529990"/>
              <a:gd name="connsiteY136" fmla="*/ 2171076 h 5456343"/>
              <a:gd name="connsiteX137" fmla="*/ 5093139 w 5529990"/>
              <a:gd name="connsiteY137" fmla="*/ 2191692 h 5456343"/>
              <a:gd name="connsiteX138" fmla="*/ 5123662 w 5529990"/>
              <a:gd name="connsiteY138" fmla="*/ 2215086 h 5456343"/>
              <a:gd name="connsiteX139" fmla="*/ 5128611 w 5529990"/>
              <a:gd name="connsiteY139" fmla="*/ 2223892 h 5456343"/>
              <a:gd name="connsiteX140" fmla="*/ 5228422 w 5529990"/>
              <a:gd name="connsiteY140" fmla="*/ 2370550 h 5456343"/>
              <a:gd name="connsiteX141" fmla="*/ 5228697 w 5529990"/>
              <a:gd name="connsiteY141" fmla="*/ 2376188 h 5456343"/>
              <a:gd name="connsiteX142" fmla="*/ 5262652 w 5529990"/>
              <a:gd name="connsiteY142" fmla="*/ 2446897 h 5456343"/>
              <a:gd name="connsiteX143" fmla="*/ 5299355 w 5529990"/>
              <a:gd name="connsiteY143" fmla="*/ 2527647 h 5456343"/>
              <a:gd name="connsiteX144" fmla="*/ 5348719 w 5529990"/>
              <a:gd name="connsiteY144" fmla="*/ 2543349 h 5456343"/>
              <a:gd name="connsiteX145" fmla="*/ 5393408 w 5529990"/>
              <a:gd name="connsiteY145" fmla="*/ 2555885 h 5456343"/>
              <a:gd name="connsiteX146" fmla="*/ 5407160 w 5529990"/>
              <a:gd name="connsiteY146" fmla="*/ 2559743 h 5456343"/>
              <a:gd name="connsiteX147" fmla="*/ 5472613 w 5529990"/>
              <a:gd name="connsiteY147" fmla="*/ 2557709 h 5456343"/>
              <a:gd name="connsiteX148" fmla="*/ 5485949 w 5529990"/>
              <a:gd name="connsiteY148" fmla="*/ 2576283 h 5456343"/>
              <a:gd name="connsiteX149" fmla="*/ 5476734 w 5529990"/>
              <a:gd name="connsiteY149" fmla="*/ 2595946 h 5456343"/>
              <a:gd name="connsiteX150" fmla="*/ 5490484 w 5529990"/>
              <a:gd name="connsiteY150" fmla="*/ 2599804 h 5456343"/>
              <a:gd name="connsiteX151" fmla="*/ 5519497 w 5529990"/>
              <a:gd name="connsiteY151" fmla="*/ 2615358 h 5456343"/>
              <a:gd name="connsiteX152" fmla="*/ 5529803 w 5529990"/>
              <a:gd name="connsiteY152" fmla="*/ 2664600 h 5456343"/>
              <a:gd name="connsiteX153" fmla="*/ 5499679 w 5529990"/>
              <a:gd name="connsiteY153" fmla="*/ 2719188 h 5456343"/>
              <a:gd name="connsiteX154" fmla="*/ 5457599 w 5529990"/>
              <a:gd name="connsiteY154" fmla="*/ 2737049 h 5456343"/>
              <a:gd name="connsiteX155" fmla="*/ 5390773 w 5529990"/>
              <a:gd name="connsiteY155" fmla="*/ 2710887 h 5456343"/>
              <a:gd name="connsiteX156" fmla="*/ 5381838 w 5529990"/>
              <a:gd name="connsiteY156" fmla="*/ 2689840 h 5456343"/>
              <a:gd name="connsiteX157" fmla="*/ 5381571 w 5529990"/>
              <a:gd name="connsiteY157" fmla="*/ 2637851 h 5456343"/>
              <a:gd name="connsiteX158" fmla="*/ 5289992 w 5529990"/>
              <a:gd name="connsiteY158" fmla="*/ 2614017 h 5456343"/>
              <a:gd name="connsiteX159" fmla="*/ 5259180 w 5529990"/>
              <a:gd name="connsiteY159" fmla="*/ 2677681 h 5456343"/>
              <a:gd name="connsiteX160" fmla="*/ 5222176 w 5529990"/>
              <a:gd name="connsiteY160" fmla="*/ 2776691 h 5456343"/>
              <a:gd name="connsiteX161" fmla="*/ 5205122 w 5529990"/>
              <a:gd name="connsiteY161" fmla="*/ 2797863 h 5456343"/>
              <a:gd name="connsiteX162" fmla="*/ 5159054 w 5529990"/>
              <a:gd name="connsiteY162" fmla="*/ 2803482 h 5456343"/>
              <a:gd name="connsiteX163" fmla="*/ 5134992 w 5529990"/>
              <a:gd name="connsiteY163" fmla="*/ 2796732 h 5456343"/>
              <a:gd name="connsiteX164" fmla="*/ 5042589 w 5529990"/>
              <a:gd name="connsiteY164" fmla="*/ 2755979 h 5456343"/>
              <a:gd name="connsiteX165" fmla="*/ 5027187 w 5529990"/>
              <a:gd name="connsiteY165" fmla="*/ 2764637 h 5456343"/>
              <a:gd name="connsiteX166" fmla="*/ 5017692 w 5529990"/>
              <a:gd name="connsiteY166" fmla="*/ 2825011 h 5456343"/>
              <a:gd name="connsiteX167" fmla="*/ 4929276 w 5529990"/>
              <a:gd name="connsiteY167" fmla="*/ 2796501 h 5456343"/>
              <a:gd name="connsiteX168" fmla="*/ 4898064 w 5529990"/>
              <a:gd name="connsiteY168" fmla="*/ 2782184 h 5456343"/>
              <a:gd name="connsiteX169" fmla="*/ 4888987 w 5529990"/>
              <a:gd name="connsiteY169" fmla="*/ 2781492 h 5456343"/>
              <a:gd name="connsiteX170" fmla="*/ 4828476 w 5529990"/>
              <a:gd name="connsiteY170" fmla="*/ 2838679 h 5456343"/>
              <a:gd name="connsiteX171" fmla="*/ 4792012 w 5529990"/>
              <a:gd name="connsiteY171" fmla="*/ 2995316 h 5456343"/>
              <a:gd name="connsiteX172" fmla="*/ 4799984 w 5529990"/>
              <a:gd name="connsiteY172" fmla="*/ 3019801 h 5456343"/>
              <a:gd name="connsiteX173" fmla="*/ 4837243 w 5529990"/>
              <a:gd name="connsiteY173" fmla="*/ 3065480 h 5456343"/>
              <a:gd name="connsiteX174" fmla="*/ 4841777 w 5529990"/>
              <a:gd name="connsiteY174" fmla="*/ 3089001 h 5456343"/>
              <a:gd name="connsiteX175" fmla="*/ 4860050 w 5529990"/>
              <a:gd name="connsiteY175" fmla="*/ 3209077 h 5456343"/>
              <a:gd name="connsiteX176" fmla="*/ 4861834 w 5529990"/>
              <a:gd name="connsiteY176" fmla="*/ 3222557 h 5456343"/>
              <a:gd name="connsiteX177" fmla="*/ 4816322 w 5529990"/>
              <a:gd name="connsiteY177" fmla="*/ 3193104 h 5456343"/>
              <a:gd name="connsiteX178" fmla="*/ 4699177 w 5529990"/>
              <a:gd name="connsiteY178" fmla="*/ 3108328 h 5456343"/>
              <a:gd name="connsiteX179" fmla="*/ 4644723 w 5529990"/>
              <a:gd name="connsiteY179" fmla="*/ 3104179 h 5456343"/>
              <a:gd name="connsiteX180" fmla="*/ 4540752 w 5529990"/>
              <a:gd name="connsiteY180" fmla="*/ 3197380 h 5456343"/>
              <a:gd name="connsiteX181" fmla="*/ 4544184 w 5529990"/>
              <a:gd name="connsiteY181" fmla="*/ 3244695 h 5456343"/>
              <a:gd name="connsiteX182" fmla="*/ 4596283 w 5529990"/>
              <a:gd name="connsiteY182" fmla="*/ 3363136 h 5456343"/>
              <a:gd name="connsiteX183" fmla="*/ 4610716 w 5529990"/>
              <a:gd name="connsiteY183" fmla="*/ 3404267 h 5456343"/>
              <a:gd name="connsiteX184" fmla="*/ 4739666 w 5529990"/>
              <a:gd name="connsiteY184" fmla="*/ 3638823 h 5456343"/>
              <a:gd name="connsiteX185" fmla="*/ 4782837 w 5529990"/>
              <a:gd name="connsiteY185" fmla="*/ 3689868 h 5456343"/>
              <a:gd name="connsiteX186" fmla="*/ 4815006 w 5529990"/>
              <a:gd name="connsiteY186" fmla="*/ 3747099 h 5456343"/>
              <a:gd name="connsiteX187" fmla="*/ 4829032 w 5529990"/>
              <a:gd name="connsiteY187" fmla="*/ 3756594 h 5456343"/>
              <a:gd name="connsiteX188" fmla="*/ 4837004 w 5529990"/>
              <a:gd name="connsiteY188" fmla="*/ 3781080 h 5456343"/>
              <a:gd name="connsiteX189" fmla="*/ 4809775 w 5529990"/>
              <a:gd name="connsiteY189" fmla="*/ 3779005 h 5456343"/>
              <a:gd name="connsiteX190" fmla="*/ 4786128 w 5529990"/>
              <a:gd name="connsiteY190" fmla="*/ 3757537 h 5456343"/>
              <a:gd name="connsiteX191" fmla="*/ 4725360 w 5529990"/>
              <a:gd name="connsiteY191" fmla="*/ 3670038 h 5456343"/>
              <a:gd name="connsiteX192" fmla="*/ 4594209 w 5529990"/>
              <a:gd name="connsiteY192" fmla="*/ 3436718 h 5456343"/>
              <a:gd name="connsiteX193" fmla="*/ 4558738 w 5529990"/>
              <a:gd name="connsiteY193" fmla="*/ 3404519 h 5456343"/>
              <a:gd name="connsiteX194" fmla="*/ 4480507 w 5529990"/>
              <a:gd name="connsiteY194" fmla="*/ 3306558 h 5456343"/>
              <a:gd name="connsiteX195" fmla="*/ 4381231 w 5529990"/>
              <a:gd name="connsiteY195" fmla="*/ 3263877 h 5456343"/>
              <a:gd name="connsiteX196" fmla="*/ 4271213 w 5529990"/>
              <a:gd name="connsiteY196" fmla="*/ 3325719 h 5456343"/>
              <a:gd name="connsiteX197" fmla="*/ 4243839 w 5529990"/>
              <a:gd name="connsiteY197" fmla="*/ 3390348 h 5456343"/>
              <a:gd name="connsiteX198" fmla="*/ 4245828 w 5529990"/>
              <a:gd name="connsiteY198" fmla="*/ 3431231 h 5456343"/>
              <a:gd name="connsiteX199" fmla="*/ 4249487 w 5529990"/>
              <a:gd name="connsiteY199" fmla="*/ 3458234 h 5456343"/>
              <a:gd name="connsiteX200" fmla="*/ 4268459 w 5529990"/>
              <a:gd name="connsiteY200" fmla="*/ 3485180 h 5456343"/>
              <a:gd name="connsiteX201" fmla="*/ 4301641 w 5529990"/>
              <a:gd name="connsiteY201" fmla="*/ 3549872 h 5456343"/>
              <a:gd name="connsiteX202" fmla="*/ 4327699 w 5529990"/>
              <a:gd name="connsiteY202" fmla="*/ 3562381 h 5456343"/>
              <a:gd name="connsiteX203" fmla="*/ 4443283 w 5529990"/>
              <a:gd name="connsiteY203" fmla="*/ 3566565 h 5456343"/>
              <a:gd name="connsiteX204" fmla="*/ 4362331 w 5529990"/>
              <a:gd name="connsiteY204" fmla="*/ 3599313 h 5456343"/>
              <a:gd name="connsiteX205" fmla="*/ 4297508 w 5529990"/>
              <a:gd name="connsiteY205" fmla="*/ 3698587 h 5456343"/>
              <a:gd name="connsiteX206" fmla="*/ 4338953 w 5529990"/>
              <a:gd name="connsiteY206" fmla="*/ 3730240 h 5456343"/>
              <a:gd name="connsiteX207" fmla="*/ 4372142 w 5529990"/>
              <a:gd name="connsiteY207" fmla="*/ 3730140 h 5456343"/>
              <a:gd name="connsiteX208" fmla="*/ 4336403 w 5529990"/>
              <a:gd name="connsiteY208" fmla="*/ 3760011 h 5456343"/>
              <a:gd name="connsiteX209" fmla="*/ 4322595 w 5529990"/>
              <a:gd name="connsiteY209" fmla="*/ 3786514 h 5456343"/>
              <a:gd name="connsiteX210" fmla="*/ 4384277 w 5529990"/>
              <a:gd name="connsiteY210" fmla="*/ 3871702 h 5456343"/>
              <a:gd name="connsiteX211" fmla="*/ 4434476 w 5529990"/>
              <a:gd name="connsiteY211" fmla="*/ 3911831 h 5456343"/>
              <a:gd name="connsiteX212" fmla="*/ 4475830 w 5529990"/>
              <a:gd name="connsiteY212" fmla="*/ 3992604 h 5456343"/>
              <a:gd name="connsiteX213" fmla="*/ 4523073 w 5529990"/>
              <a:gd name="connsiteY213" fmla="*/ 4036659 h 5456343"/>
              <a:gd name="connsiteX214" fmla="*/ 4538122 w 5529990"/>
              <a:gd name="connsiteY214" fmla="*/ 4034264 h 5456343"/>
              <a:gd name="connsiteX215" fmla="*/ 4501368 w 5529990"/>
              <a:gd name="connsiteY215" fmla="*/ 4081817 h 5456343"/>
              <a:gd name="connsiteX216" fmla="*/ 4473367 w 5529990"/>
              <a:gd name="connsiteY216" fmla="*/ 4137847 h 5456343"/>
              <a:gd name="connsiteX217" fmla="*/ 4497959 w 5529990"/>
              <a:gd name="connsiteY217" fmla="*/ 4166752 h 5456343"/>
              <a:gd name="connsiteX218" fmla="*/ 4539336 w 5529990"/>
              <a:gd name="connsiteY218" fmla="*/ 4194097 h 5456343"/>
              <a:gd name="connsiteX219" fmla="*/ 4517947 w 5529990"/>
              <a:gd name="connsiteY219" fmla="*/ 4231925 h 5456343"/>
              <a:gd name="connsiteX220" fmla="*/ 4508696 w 5529990"/>
              <a:gd name="connsiteY220" fmla="*/ 4246722 h 5456343"/>
              <a:gd name="connsiteX221" fmla="*/ 4532701 w 5529990"/>
              <a:gd name="connsiteY221" fmla="*/ 4265727 h 5456343"/>
              <a:gd name="connsiteX222" fmla="*/ 4569138 w 5529990"/>
              <a:gd name="connsiteY222" fmla="*/ 4307801 h 5456343"/>
              <a:gd name="connsiteX223" fmla="*/ 4581251 w 5529990"/>
              <a:gd name="connsiteY223" fmla="*/ 4356204 h 5456343"/>
              <a:gd name="connsiteX224" fmla="*/ 4581479 w 5529990"/>
              <a:gd name="connsiteY224" fmla="*/ 4355344 h 5456343"/>
              <a:gd name="connsiteX225" fmla="*/ 4587279 w 5529990"/>
              <a:gd name="connsiteY225" fmla="*/ 4351160 h 5456343"/>
              <a:gd name="connsiteX226" fmla="*/ 4644474 w 5529990"/>
              <a:gd name="connsiteY226" fmla="*/ 4303653 h 5456343"/>
              <a:gd name="connsiteX227" fmla="*/ 4741598 w 5529990"/>
              <a:gd name="connsiteY227" fmla="*/ 4274501 h 5456343"/>
              <a:gd name="connsiteX228" fmla="*/ 4775052 w 5529990"/>
              <a:gd name="connsiteY228" fmla="*/ 4260465 h 5456343"/>
              <a:gd name="connsiteX229" fmla="*/ 4822535 w 5529990"/>
              <a:gd name="connsiteY229" fmla="*/ 4263704 h 5456343"/>
              <a:gd name="connsiteX230" fmla="*/ 4862464 w 5529990"/>
              <a:gd name="connsiteY230" fmla="*/ 4268023 h 5456343"/>
              <a:gd name="connsiteX231" fmla="*/ 4878651 w 5529990"/>
              <a:gd name="connsiteY231" fmla="*/ 4266943 h 5456343"/>
              <a:gd name="connsiteX232" fmla="*/ 4952034 w 5529990"/>
              <a:gd name="connsiteY232" fmla="*/ 4330645 h 5456343"/>
              <a:gd name="connsiteX233" fmla="*/ 4987646 w 5529990"/>
              <a:gd name="connsiteY233" fmla="*/ 4391109 h 5456343"/>
              <a:gd name="connsiteX234" fmla="*/ 5046999 w 5529990"/>
              <a:gd name="connsiteY234" fmla="*/ 4436456 h 5456343"/>
              <a:gd name="connsiteX235" fmla="*/ 5058870 w 5529990"/>
              <a:gd name="connsiteY235" fmla="*/ 4429978 h 5456343"/>
              <a:gd name="connsiteX236" fmla="*/ 5134411 w 5529990"/>
              <a:gd name="connsiteY236" fmla="*/ 4366276 h 5456343"/>
              <a:gd name="connsiteX237" fmla="*/ 5151678 w 5529990"/>
              <a:gd name="connsiteY237" fmla="*/ 4357638 h 5456343"/>
              <a:gd name="connsiteX238" fmla="*/ 5205636 w 5529990"/>
              <a:gd name="connsiteY238" fmla="*/ 4349000 h 5456343"/>
              <a:gd name="connsiteX239" fmla="*/ 5268226 w 5529990"/>
              <a:gd name="connsiteY239" fmla="*/ 4333885 h 5456343"/>
              <a:gd name="connsiteX240" fmla="*/ 5294126 w 5529990"/>
              <a:gd name="connsiteY240" fmla="*/ 4334964 h 5456343"/>
              <a:gd name="connsiteX241" fmla="*/ 5433338 w 5529990"/>
              <a:gd name="connsiteY241" fmla="*/ 4392189 h 5456343"/>
              <a:gd name="connsiteX242" fmla="*/ 5441971 w 5529990"/>
              <a:gd name="connsiteY242" fmla="*/ 4402986 h 5456343"/>
              <a:gd name="connsiteX243" fmla="*/ 5473266 w 5529990"/>
              <a:gd name="connsiteY243" fmla="*/ 4468847 h 5456343"/>
              <a:gd name="connsiteX244" fmla="*/ 5481899 w 5529990"/>
              <a:gd name="connsiteY244" fmla="*/ 4496919 h 5456343"/>
              <a:gd name="connsiteX245" fmla="*/ 5492691 w 5529990"/>
              <a:gd name="connsiteY245" fmla="*/ 4544426 h 5456343"/>
              <a:gd name="connsiteX246" fmla="*/ 5523987 w 5529990"/>
              <a:gd name="connsiteY246" fmla="*/ 4580056 h 5456343"/>
              <a:gd name="connsiteX247" fmla="*/ 5529787 w 5529990"/>
              <a:gd name="connsiteY247" fmla="*/ 4596252 h 5456343"/>
              <a:gd name="connsiteX248" fmla="*/ 5515353 w 5529990"/>
              <a:gd name="connsiteY248" fmla="*/ 4605969 h 5456343"/>
              <a:gd name="connsiteX249" fmla="*/ 5502403 w 5529990"/>
              <a:gd name="connsiteY249" fmla="*/ 4609208 h 5456343"/>
              <a:gd name="connsiteX250" fmla="*/ 5487295 w 5529990"/>
              <a:gd name="connsiteY250" fmla="*/ 4618925 h 5456343"/>
              <a:gd name="connsiteX251" fmla="*/ 5497008 w 5529990"/>
              <a:gd name="connsiteY251" fmla="*/ 4632961 h 5456343"/>
              <a:gd name="connsiteX252" fmla="*/ 5491612 w 5529990"/>
              <a:gd name="connsiteY252" fmla="*/ 4665352 h 5456343"/>
              <a:gd name="connsiteX253" fmla="*/ 5477583 w 5529990"/>
              <a:gd name="connsiteY253" fmla="*/ 4671830 h 5456343"/>
              <a:gd name="connsiteX254" fmla="*/ 5470029 w 5529990"/>
              <a:gd name="connsiteY254" fmla="*/ 4691265 h 5456343"/>
              <a:gd name="connsiteX255" fmla="*/ 5488374 w 5529990"/>
              <a:gd name="connsiteY255" fmla="*/ 4698823 h 5456343"/>
              <a:gd name="connsiteX256" fmla="*/ 5504696 w 5529990"/>
              <a:gd name="connsiteY256" fmla="*/ 4697004 h 5456343"/>
              <a:gd name="connsiteX257" fmla="*/ 5420769 w 5529990"/>
              <a:gd name="connsiteY257" fmla="*/ 4781392 h 5456343"/>
              <a:gd name="connsiteX258" fmla="*/ 5413913 w 5529990"/>
              <a:gd name="connsiteY258" fmla="*/ 4776562 h 5456343"/>
              <a:gd name="connsiteX259" fmla="*/ 5393409 w 5529990"/>
              <a:gd name="connsiteY259" fmla="*/ 4786279 h 5456343"/>
              <a:gd name="connsiteX260" fmla="*/ 5384776 w 5529990"/>
              <a:gd name="connsiteY260" fmla="*/ 4805713 h 5456343"/>
              <a:gd name="connsiteX261" fmla="*/ 5358876 w 5529990"/>
              <a:gd name="connsiteY261" fmla="*/ 4818670 h 5456343"/>
              <a:gd name="connsiteX262" fmla="*/ 5275781 w 5529990"/>
              <a:gd name="connsiteY262" fmla="*/ 4860778 h 5456343"/>
              <a:gd name="connsiteX263" fmla="*/ 5263910 w 5529990"/>
              <a:gd name="connsiteY263" fmla="*/ 4875894 h 5456343"/>
              <a:gd name="connsiteX264" fmla="*/ 5250960 w 5529990"/>
              <a:gd name="connsiteY264" fmla="*/ 4855379 h 5456343"/>
              <a:gd name="connsiteX265" fmla="*/ 5250960 w 5529990"/>
              <a:gd name="connsiteY265" fmla="*/ 4852140 h 5456343"/>
              <a:gd name="connsiteX266" fmla="*/ 5214269 w 5529990"/>
              <a:gd name="connsiteY266" fmla="*/ 4831626 h 5456343"/>
              <a:gd name="connsiteX267" fmla="*/ 5163548 w 5529990"/>
              <a:gd name="connsiteY267" fmla="*/ 4829467 h 5456343"/>
              <a:gd name="connsiteX268" fmla="*/ 5092324 w 5529990"/>
              <a:gd name="connsiteY268" fmla="*/ 4811112 h 5456343"/>
              <a:gd name="connsiteX269" fmla="*/ 5072899 w 5529990"/>
              <a:gd name="connsiteY269" fmla="*/ 4794916 h 5456343"/>
              <a:gd name="connsiteX270" fmla="*/ 5016783 w 5529990"/>
              <a:gd name="connsiteY270" fmla="*/ 4750649 h 5456343"/>
              <a:gd name="connsiteX271" fmla="*/ 5007071 w 5529990"/>
              <a:gd name="connsiteY271" fmla="*/ 4724736 h 5456343"/>
              <a:gd name="connsiteX272" fmla="*/ 4975775 w 5529990"/>
              <a:gd name="connsiteY272" fmla="*/ 4617845 h 5456343"/>
              <a:gd name="connsiteX273" fmla="*/ 4952034 w 5529990"/>
              <a:gd name="connsiteY273" fmla="*/ 4617845 h 5456343"/>
              <a:gd name="connsiteX274" fmla="*/ 4948796 w 5529990"/>
              <a:gd name="connsiteY274" fmla="*/ 4645918 h 5456343"/>
              <a:gd name="connsiteX275" fmla="*/ 4961746 w 5529990"/>
              <a:gd name="connsiteY275" fmla="*/ 4665352 h 5456343"/>
              <a:gd name="connsiteX276" fmla="*/ 4963904 w 5529990"/>
              <a:gd name="connsiteY276" fmla="*/ 4683708 h 5456343"/>
              <a:gd name="connsiteX277" fmla="*/ 4944480 w 5529990"/>
              <a:gd name="connsiteY277" fmla="*/ 4680468 h 5456343"/>
              <a:gd name="connsiteX278" fmla="*/ 4930451 w 5529990"/>
              <a:gd name="connsiteY278" fmla="*/ 4665352 h 5456343"/>
              <a:gd name="connsiteX279" fmla="*/ 4896997 w 5529990"/>
              <a:gd name="connsiteY279" fmla="*/ 4659954 h 5456343"/>
              <a:gd name="connsiteX280" fmla="*/ 4903472 w 5529990"/>
              <a:gd name="connsiteY280" fmla="*/ 4689106 h 5456343"/>
              <a:gd name="connsiteX281" fmla="*/ 4921817 w 5529990"/>
              <a:gd name="connsiteY281" fmla="*/ 4711780 h 5456343"/>
              <a:gd name="connsiteX282" fmla="*/ 4907788 w 5529990"/>
              <a:gd name="connsiteY282" fmla="*/ 4733374 h 5456343"/>
              <a:gd name="connsiteX283" fmla="*/ 4846276 w 5529990"/>
              <a:gd name="connsiteY283" fmla="*/ 4709620 h 5456343"/>
              <a:gd name="connsiteX284" fmla="*/ 4786923 w 5529990"/>
              <a:gd name="connsiteY284" fmla="*/ 4709620 h 5456343"/>
              <a:gd name="connsiteX285" fmla="*/ 4763181 w 5529990"/>
              <a:gd name="connsiteY285" fmla="*/ 4731214 h 5456343"/>
              <a:gd name="connsiteX286" fmla="*/ 4751311 w 5529990"/>
              <a:gd name="connsiteY286" fmla="*/ 4737692 h 5456343"/>
              <a:gd name="connsiteX287" fmla="*/ 4744836 w 5529990"/>
              <a:gd name="connsiteY287" fmla="*/ 4725816 h 5456343"/>
              <a:gd name="connsiteX288" fmla="*/ 4723252 w 5529990"/>
              <a:gd name="connsiteY288" fmla="*/ 4703142 h 5456343"/>
              <a:gd name="connsiteX289" fmla="*/ 4674690 w 5529990"/>
              <a:gd name="connsiteY289" fmla="*/ 4675069 h 5456343"/>
              <a:gd name="connsiteX290" fmla="*/ 4648790 w 5529990"/>
              <a:gd name="connsiteY290" fmla="*/ 4673990 h 5456343"/>
              <a:gd name="connsiteX291" fmla="*/ 4631524 w 5529990"/>
              <a:gd name="connsiteY291" fmla="*/ 4682628 h 5456343"/>
              <a:gd name="connsiteX292" fmla="*/ 4619653 w 5529990"/>
              <a:gd name="connsiteY292" fmla="*/ 4664272 h 5456343"/>
              <a:gd name="connsiteX293" fmla="*/ 4617495 w 5529990"/>
              <a:gd name="connsiteY293" fmla="*/ 4649157 h 5456343"/>
              <a:gd name="connsiteX294" fmla="*/ 4590179 w 5529990"/>
              <a:gd name="connsiteY294" fmla="*/ 4622282 h 5456343"/>
              <a:gd name="connsiteX295" fmla="*/ 4586817 w 5529990"/>
              <a:gd name="connsiteY295" fmla="*/ 4623974 h 5456343"/>
              <a:gd name="connsiteX296" fmla="*/ 4584630 w 5529990"/>
              <a:gd name="connsiteY296" fmla="*/ 4635875 h 5456343"/>
              <a:gd name="connsiteX297" fmla="*/ 4531541 w 5529990"/>
              <a:gd name="connsiteY297" fmla="*/ 4686274 h 5456343"/>
              <a:gd name="connsiteX298" fmla="*/ 4492463 w 5529990"/>
              <a:gd name="connsiteY298" fmla="*/ 4723091 h 5456343"/>
              <a:gd name="connsiteX299" fmla="*/ 4462206 w 5529990"/>
              <a:gd name="connsiteY299" fmla="*/ 4772694 h 5456343"/>
              <a:gd name="connsiteX300" fmla="*/ 4452007 w 5529990"/>
              <a:gd name="connsiteY300" fmla="*/ 4809481 h 5456343"/>
              <a:gd name="connsiteX301" fmla="*/ 4457827 w 5529990"/>
              <a:gd name="connsiteY301" fmla="*/ 4850751 h 5456343"/>
              <a:gd name="connsiteX302" fmla="*/ 4471025 w 5529990"/>
              <a:gd name="connsiteY302" fmla="*/ 4867775 h 5456343"/>
              <a:gd name="connsiteX303" fmla="*/ 4503311 w 5529990"/>
              <a:gd name="connsiteY303" fmla="*/ 4865104 h 5456343"/>
              <a:gd name="connsiteX304" fmla="*/ 4538327 w 5529990"/>
              <a:gd name="connsiteY304" fmla="*/ 4899014 h 5456343"/>
              <a:gd name="connsiteX305" fmla="*/ 4528782 w 5529990"/>
              <a:gd name="connsiteY305" fmla="*/ 4950009 h 5456343"/>
              <a:gd name="connsiteX306" fmla="*/ 4490855 w 5529990"/>
              <a:gd name="connsiteY306" fmla="*/ 4977760 h 5456343"/>
              <a:gd name="connsiteX307" fmla="*/ 4473436 w 5529990"/>
              <a:gd name="connsiteY307" fmla="*/ 4993981 h 5456343"/>
              <a:gd name="connsiteX308" fmla="*/ 4496877 w 5529990"/>
              <a:gd name="connsiteY308" fmla="*/ 5031953 h 5456343"/>
              <a:gd name="connsiteX309" fmla="*/ 4502473 w 5529990"/>
              <a:gd name="connsiteY309" fmla="*/ 5031433 h 5456343"/>
              <a:gd name="connsiteX310" fmla="*/ 4538301 w 5529990"/>
              <a:gd name="connsiteY310" fmla="*/ 5034738 h 5456343"/>
              <a:gd name="connsiteX311" fmla="*/ 4541751 w 5529990"/>
              <a:gd name="connsiteY311" fmla="*/ 5089834 h 5456343"/>
              <a:gd name="connsiteX312" fmla="*/ 4511743 w 5529990"/>
              <a:gd name="connsiteY312" fmla="*/ 5127799 h 5456343"/>
              <a:gd name="connsiteX313" fmla="*/ 4485820 w 5529990"/>
              <a:gd name="connsiteY313" fmla="*/ 5123905 h 5456343"/>
              <a:gd name="connsiteX314" fmla="*/ 4473208 w 5529990"/>
              <a:gd name="connsiteY314" fmla="*/ 5116782 h 5456343"/>
              <a:gd name="connsiteX315" fmla="*/ 4466980 w 5529990"/>
              <a:gd name="connsiteY315" fmla="*/ 5131962 h 5456343"/>
              <a:gd name="connsiteX316" fmla="*/ 4474335 w 5529990"/>
              <a:gd name="connsiteY316" fmla="*/ 5161144 h 5456343"/>
              <a:gd name="connsiteX317" fmla="*/ 4432436 w 5529990"/>
              <a:gd name="connsiteY317" fmla="*/ 5210502 h 5456343"/>
              <a:gd name="connsiteX318" fmla="*/ 4422080 w 5529990"/>
              <a:gd name="connsiteY318" fmla="*/ 5209806 h 5456343"/>
              <a:gd name="connsiteX319" fmla="*/ 4363328 w 5529990"/>
              <a:gd name="connsiteY319" fmla="*/ 5256417 h 5456343"/>
              <a:gd name="connsiteX320" fmla="*/ 4335441 w 5529990"/>
              <a:gd name="connsiteY320" fmla="*/ 5292194 h 5456343"/>
              <a:gd name="connsiteX321" fmla="*/ 4315316 w 5529990"/>
              <a:gd name="connsiteY321" fmla="*/ 5300702 h 5456343"/>
              <a:gd name="connsiteX322" fmla="*/ 4258458 w 5529990"/>
              <a:gd name="connsiteY322" fmla="*/ 5385631 h 5456343"/>
              <a:gd name="connsiteX323" fmla="*/ 4253222 w 5529990"/>
              <a:gd name="connsiteY323" fmla="*/ 5436557 h 5456343"/>
              <a:gd name="connsiteX324" fmla="*/ 4229825 w 5529990"/>
              <a:gd name="connsiteY324" fmla="*/ 5456320 h 5456343"/>
              <a:gd name="connsiteX325" fmla="*/ 4214822 w 5529990"/>
              <a:gd name="connsiteY325" fmla="*/ 5434155 h 5456343"/>
              <a:gd name="connsiteX326" fmla="*/ 4150160 w 5529990"/>
              <a:gd name="connsiteY326" fmla="*/ 5406321 h 5456343"/>
              <a:gd name="connsiteX327" fmla="*/ 4094026 w 5529990"/>
              <a:gd name="connsiteY327" fmla="*/ 5427469 h 5456343"/>
              <a:gd name="connsiteX328" fmla="*/ 4039855 w 5529990"/>
              <a:gd name="connsiteY328" fmla="*/ 5408946 h 5456343"/>
              <a:gd name="connsiteX329" fmla="*/ 3927948 w 5529990"/>
              <a:gd name="connsiteY329" fmla="*/ 5419353 h 5456343"/>
              <a:gd name="connsiteX330" fmla="*/ 3912268 w 5529990"/>
              <a:gd name="connsiteY330" fmla="*/ 5436408 h 5456343"/>
              <a:gd name="connsiteX331" fmla="*/ 3845463 w 5529990"/>
              <a:gd name="connsiteY331" fmla="*/ 5381894 h 5456343"/>
              <a:gd name="connsiteX332" fmla="*/ 3765729 w 5529990"/>
              <a:gd name="connsiteY332" fmla="*/ 5409883 h 5456343"/>
              <a:gd name="connsiteX333" fmla="*/ 3765910 w 5529990"/>
              <a:gd name="connsiteY333" fmla="*/ 5393938 h 5456343"/>
              <a:gd name="connsiteX334" fmla="*/ 3718780 w 5529990"/>
              <a:gd name="connsiteY334" fmla="*/ 5329630 h 5456343"/>
              <a:gd name="connsiteX335" fmla="*/ 3675462 w 5529990"/>
              <a:gd name="connsiteY335" fmla="*/ 5288528 h 5456343"/>
              <a:gd name="connsiteX336" fmla="*/ 3619984 w 5529990"/>
              <a:gd name="connsiteY336" fmla="*/ 5241589 h 5456343"/>
              <a:gd name="connsiteX337" fmla="*/ 3608747 w 5529990"/>
              <a:gd name="connsiteY337" fmla="*/ 5267190 h 5456343"/>
              <a:gd name="connsiteX338" fmla="*/ 3596563 w 5529990"/>
              <a:gd name="connsiteY338" fmla="*/ 5314780 h 5456343"/>
              <a:gd name="connsiteX339" fmla="*/ 3574430 w 5529990"/>
              <a:gd name="connsiteY339" fmla="*/ 5305224 h 5456343"/>
              <a:gd name="connsiteX340" fmla="*/ 3499909 w 5529990"/>
              <a:gd name="connsiteY340" fmla="*/ 5253419 h 5456343"/>
              <a:gd name="connsiteX341" fmla="*/ 3315692 w 5529990"/>
              <a:gd name="connsiteY341" fmla="*/ 5243008 h 5456343"/>
              <a:gd name="connsiteX342" fmla="*/ 3221835 w 5529990"/>
              <a:gd name="connsiteY342" fmla="*/ 5222534 h 5456343"/>
              <a:gd name="connsiteX343" fmla="*/ 3181652 w 5529990"/>
              <a:gd name="connsiteY343" fmla="*/ 5243858 h 5456343"/>
              <a:gd name="connsiteX344" fmla="*/ 3144425 w 5529990"/>
              <a:gd name="connsiteY344" fmla="*/ 5261258 h 5456343"/>
              <a:gd name="connsiteX345" fmla="*/ 3142147 w 5529990"/>
              <a:gd name="connsiteY345" fmla="*/ 5225963 h 5456343"/>
              <a:gd name="connsiteX346" fmla="*/ 3132063 w 5529990"/>
              <a:gd name="connsiteY346" fmla="*/ 5160201 h 5456343"/>
              <a:gd name="connsiteX347" fmla="*/ 2992209 w 5529990"/>
              <a:gd name="connsiteY347" fmla="*/ 4872894 h 5456343"/>
              <a:gd name="connsiteX348" fmla="*/ 2922382 w 5529990"/>
              <a:gd name="connsiteY348" fmla="*/ 4817997 h 5456343"/>
              <a:gd name="connsiteX349" fmla="*/ 2852371 w 5529990"/>
              <a:gd name="connsiteY349" fmla="*/ 4861342 h 5456343"/>
              <a:gd name="connsiteX350" fmla="*/ 2799055 w 5529990"/>
              <a:gd name="connsiteY350" fmla="*/ 4952246 h 5456343"/>
              <a:gd name="connsiteX351" fmla="*/ 2750389 w 5529990"/>
              <a:gd name="connsiteY351" fmla="*/ 4982323 h 5456343"/>
              <a:gd name="connsiteX352" fmla="*/ 2759166 w 5529990"/>
              <a:gd name="connsiteY352" fmla="*/ 4937373 h 5456343"/>
              <a:gd name="connsiteX353" fmla="*/ 2758717 w 5529990"/>
              <a:gd name="connsiteY353" fmla="*/ 4853791 h 5456343"/>
              <a:gd name="connsiteX354" fmla="*/ 2773428 w 5529990"/>
              <a:gd name="connsiteY354" fmla="*/ 4829858 h 5456343"/>
              <a:gd name="connsiteX355" fmla="*/ 2813611 w 5529990"/>
              <a:gd name="connsiteY355" fmla="*/ 4808534 h 5456343"/>
              <a:gd name="connsiteX356" fmla="*/ 2820922 w 5529990"/>
              <a:gd name="connsiteY356" fmla="*/ 4779980 h 5456343"/>
              <a:gd name="connsiteX357" fmla="*/ 2796668 w 5529990"/>
              <a:gd name="connsiteY357" fmla="*/ 4772612 h 5456343"/>
              <a:gd name="connsiteX358" fmla="*/ 2622107 w 5529990"/>
              <a:gd name="connsiteY358" fmla="*/ 4773249 h 5456343"/>
              <a:gd name="connsiteX359" fmla="*/ 2591932 w 5529990"/>
              <a:gd name="connsiteY359" fmla="*/ 4771776 h 5456343"/>
              <a:gd name="connsiteX360" fmla="*/ 2581363 w 5529990"/>
              <a:gd name="connsiteY360" fmla="*/ 4784316 h 5456343"/>
              <a:gd name="connsiteX361" fmla="*/ 2533973 w 5529990"/>
              <a:gd name="connsiteY361" fmla="*/ 4788867 h 5456343"/>
              <a:gd name="connsiteX362" fmla="*/ 2494641 w 5529990"/>
              <a:gd name="connsiteY362" fmla="*/ 4816770 h 5456343"/>
              <a:gd name="connsiteX363" fmla="*/ 2502607 w 5529990"/>
              <a:gd name="connsiteY363" fmla="*/ 4887605 h 5456343"/>
              <a:gd name="connsiteX364" fmla="*/ 2530777 w 5529990"/>
              <a:gd name="connsiteY364" fmla="*/ 5025291 h 5456343"/>
              <a:gd name="connsiteX365" fmla="*/ 2526229 w 5529990"/>
              <a:gd name="connsiteY365" fmla="*/ 5094470 h 5456343"/>
              <a:gd name="connsiteX366" fmla="*/ 2476444 w 5529990"/>
              <a:gd name="connsiteY366" fmla="*/ 5139834 h 5456343"/>
              <a:gd name="connsiteX367" fmla="*/ 2456379 w 5529990"/>
              <a:gd name="connsiteY367" fmla="*/ 5052626 h 5456343"/>
              <a:gd name="connsiteX368" fmla="*/ 2428893 w 5529990"/>
              <a:gd name="connsiteY368" fmla="*/ 4952213 h 5456343"/>
              <a:gd name="connsiteX369" fmla="*/ 2404842 w 5529990"/>
              <a:gd name="connsiteY369" fmla="*/ 4852765 h 5456343"/>
              <a:gd name="connsiteX370" fmla="*/ 2313953 w 5529990"/>
              <a:gd name="connsiteY370" fmla="*/ 4819852 h 5456343"/>
              <a:gd name="connsiteX371" fmla="*/ 2305700 w 5529990"/>
              <a:gd name="connsiteY371" fmla="*/ 4836077 h 5456343"/>
              <a:gd name="connsiteX372" fmla="*/ 2307760 w 5529990"/>
              <a:gd name="connsiteY372" fmla="*/ 4855197 h 5456343"/>
              <a:gd name="connsiteX373" fmla="*/ 2273652 w 5529990"/>
              <a:gd name="connsiteY373" fmla="*/ 4897541 h 5456343"/>
              <a:gd name="connsiteX374" fmla="*/ 2229651 w 5529990"/>
              <a:gd name="connsiteY374" fmla="*/ 4875929 h 5456343"/>
              <a:gd name="connsiteX375" fmla="*/ 2219754 w 5529990"/>
              <a:gd name="connsiteY375" fmla="*/ 4858320 h 5456343"/>
              <a:gd name="connsiteX376" fmla="*/ 2105490 w 5529990"/>
              <a:gd name="connsiteY376" fmla="*/ 4809581 h 5456343"/>
              <a:gd name="connsiteX377" fmla="*/ 2075923 w 5529990"/>
              <a:gd name="connsiteY377" fmla="*/ 4829098 h 5456343"/>
              <a:gd name="connsiteX378" fmla="*/ 1995879 w 5529990"/>
              <a:gd name="connsiteY378" fmla="*/ 4903056 h 5456343"/>
              <a:gd name="connsiteX379" fmla="*/ 1971127 w 5529990"/>
              <a:gd name="connsiteY379" fmla="*/ 4905382 h 5456343"/>
              <a:gd name="connsiteX380" fmla="*/ 1929602 w 5529990"/>
              <a:gd name="connsiteY380" fmla="*/ 4888172 h 5456343"/>
              <a:gd name="connsiteX381" fmla="*/ 1900724 w 5529990"/>
              <a:gd name="connsiteY381" fmla="*/ 4898612 h 5456343"/>
              <a:gd name="connsiteX382" fmla="*/ 1896871 w 5529990"/>
              <a:gd name="connsiteY382" fmla="*/ 4912363 h 5456343"/>
              <a:gd name="connsiteX383" fmla="*/ 1877068 w 5529990"/>
              <a:gd name="connsiteY383" fmla="*/ 4923495 h 5456343"/>
              <a:gd name="connsiteX384" fmla="*/ 1870333 w 5529990"/>
              <a:gd name="connsiteY384" fmla="*/ 4901212 h 5456343"/>
              <a:gd name="connsiteX385" fmla="*/ 1885608 w 5529990"/>
              <a:gd name="connsiteY385" fmla="*/ 4820209 h 5456343"/>
              <a:gd name="connsiteX386" fmla="*/ 1867872 w 5529990"/>
              <a:gd name="connsiteY386" fmla="*/ 4804109 h 5456343"/>
              <a:gd name="connsiteX387" fmla="*/ 1837342 w 5529990"/>
              <a:gd name="connsiteY387" fmla="*/ 4827064 h 5456343"/>
              <a:gd name="connsiteX388" fmla="*/ 1799662 w 5529990"/>
              <a:gd name="connsiteY388" fmla="*/ 4842451 h 5456343"/>
              <a:gd name="connsiteX389" fmla="*/ 1758003 w 5529990"/>
              <a:gd name="connsiteY389" fmla="*/ 4799247 h 5456343"/>
              <a:gd name="connsiteX390" fmla="*/ 1769692 w 5529990"/>
              <a:gd name="connsiteY390" fmla="*/ 4783984 h 5456343"/>
              <a:gd name="connsiteX391" fmla="*/ 1743295 w 5529990"/>
              <a:gd name="connsiteY391" fmla="*/ 4752477 h 5456343"/>
              <a:gd name="connsiteX392" fmla="*/ 1616518 w 5529990"/>
              <a:gd name="connsiteY392" fmla="*/ 4702082 h 5456343"/>
              <a:gd name="connsiteX393" fmla="*/ 1541847 w 5529990"/>
              <a:gd name="connsiteY393" fmla="*/ 4723780 h 5456343"/>
              <a:gd name="connsiteX394" fmla="*/ 1482305 w 5529990"/>
              <a:gd name="connsiteY394" fmla="*/ 4731179 h 5456343"/>
              <a:gd name="connsiteX395" fmla="*/ 1473783 w 5529990"/>
              <a:gd name="connsiteY395" fmla="*/ 4695417 h 5456343"/>
              <a:gd name="connsiteX396" fmla="*/ 1468846 w 5529990"/>
              <a:gd name="connsiteY396" fmla="*/ 4593913 h 5456343"/>
              <a:gd name="connsiteX397" fmla="*/ 1363940 w 5529990"/>
              <a:gd name="connsiteY397" fmla="*/ 4505154 h 5456343"/>
              <a:gd name="connsiteX398" fmla="*/ 1341662 w 5529990"/>
              <a:gd name="connsiteY398" fmla="*/ 4511882 h 5456343"/>
              <a:gd name="connsiteX399" fmla="*/ 1289128 w 5529990"/>
              <a:gd name="connsiteY399" fmla="*/ 4547206 h 5456343"/>
              <a:gd name="connsiteX400" fmla="*/ 1221480 w 5529990"/>
              <a:gd name="connsiteY400" fmla="*/ 4504127 h 5456343"/>
              <a:gd name="connsiteX401" fmla="*/ 1220530 w 5529990"/>
              <a:gd name="connsiteY401" fmla="*/ 4414866 h 5456343"/>
              <a:gd name="connsiteX402" fmla="*/ 1239097 w 5529990"/>
              <a:gd name="connsiteY402" fmla="*/ 4401534 h 5456343"/>
              <a:gd name="connsiteX403" fmla="*/ 1251750 w 5529990"/>
              <a:gd name="connsiteY403" fmla="*/ 4382834 h 5456343"/>
              <a:gd name="connsiteX404" fmla="*/ 1254504 w 5529990"/>
              <a:gd name="connsiteY404" fmla="*/ 4346526 h 5456343"/>
              <a:gd name="connsiteX405" fmla="*/ 1230581 w 5529990"/>
              <a:gd name="connsiteY405" fmla="*/ 4319421 h 5456343"/>
              <a:gd name="connsiteX406" fmla="*/ 1186758 w 5529990"/>
              <a:gd name="connsiteY406" fmla="*/ 4272364 h 5456343"/>
              <a:gd name="connsiteX407" fmla="*/ 1175214 w 5529990"/>
              <a:gd name="connsiteY407" fmla="*/ 4264939 h 5456343"/>
              <a:gd name="connsiteX408" fmla="*/ 1161833 w 5529990"/>
              <a:gd name="connsiteY408" fmla="*/ 4266023 h 5456343"/>
              <a:gd name="connsiteX409" fmla="*/ 1140837 w 5529990"/>
              <a:gd name="connsiteY409" fmla="*/ 4258967 h 5456343"/>
              <a:gd name="connsiteX410" fmla="*/ 1128185 w 5529990"/>
              <a:gd name="connsiteY410" fmla="*/ 4246273 h 5456343"/>
              <a:gd name="connsiteX411" fmla="*/ 1114189 w 5529990"/>
              <a:gd name="connsiteY411" fmla="*/ 4244360 h 5456343"/>
              <a:gd name="connsiteX412" fmla="*/ 1101745 w 5529990"/>
              <a:gd name="connsiteY412" fmla="*/ 4249907 h 5456343"/>
              <a:gd name="connsiteX413" fmla="*/ 1089334 w 5529990"/>
              <a:gd name="connsiteY413" fmla="*/ 4250366 h 5456343"/>
              <a:gd name="connsiteX414" fmla="*/ 1081819 w 5529990"/>
              <a:gd name="connsiteY414" fmla="*/ 4248119 h 5456343"/>
              <a:gd name="connsiteX415" fmla="*/ 1066120 w 5529990"/>
              <a:gd name="connsiteY415" fmla="*/ 4264125 h 5456343"/>
              <a:gd name="connsiteX416" fmla="*/ 1050323 w 5529990"/>
              <a:gd name="connsiteY416" fmla="*/ 4294755 h 5456343"/>
              <a:gd name="connsiteX417" fmla="*/ 983313 w 5529990"/>
              <a:gd name="connsiteY417" fmla="*/ 4357938 h 5456343"/>
              <a:gd name="connsiteX418" fmla="*/ 960346 w 5529990"/>
              <a:gd name="connsiteY418" fmla="*/ 4334969 h 5456343"/>
              <a:gd name="connsiteX419" fmla="*/ 1002467 w 5529990"/>
              <a:gd name="connsiteY419" fmla="*/ 4292849 h 5456343"/>
              <a:gd name="connsiteX420" fmla="*/ 1033100 w 5529990"/>
              <a:gd name="connsiteY420" fmla="*/ 4258387 h 5456343"/>
              <a:gd name="connsiteX421" fmla="*/ 998661 w 5529990"/>
              <a:gd name="connsiteY421" fmla="*/ 4158853 h 5456343"/>
              <a:gd name="connsiteX422" fmla="*/ 956556 w 5529990"/>
              <a:gd name="connsiteY422" fmla="*/ 4105261 h 5456343"/>
              <a:gd name="connsiteX423" fmla="*/ 904879 w 5529990"/>
              <a:gd name="connsiteY423" fmla="*/ 4057413 h 5456343"/>
              <a:gd name="connsiteX424" fmla="*/ 885736 w 5529990"/>
              <a:gd name="connsiteY424" fmla="*/ 4065073 h 5456343"/>
              <a:gd name="connsiteX425" fmla="*/ 818745 w 5529990"/>
              <a:gd name="connsiteY425" fmla="*/ 4013399 h 5456343"/>
              <a:gd name="connsiteX426" fmla="*/ 826409 w 5529990"/>
              <a:gd name="connsiteY426" fmla="*/ 3971284 h 5456343"/>
              <a:gd name="connsiteX427" fmla="*/ 870463 w 5529990"/>
              <a:gd name="connsiteY427" fmla="*/ 3816223 h 5456343"/>
              <a:gd name="connsiteX428" fmla="*/ 849420 w 5529990"/>
              <a:gd name="connsiteY428" fmla="*/ 3733913 h 5456343"/>
              <a:gd name="connsiteX429" fmla="*/ 837936 w 5529990"/>
              <a:gd name="connsiteY429" fmla="*/ 3722429 h 5456343"/>
              <a:gd name="connsiteX430" fmla="*/ 847517 w 5529990"/>
              <a:gd name="connsiteY430" fmla="*/ 3670743 h 5456343"/>
              <a:gd name="connsiteX431" fmla="*/ 871187 w 5529990"/>
              <a:gd name="connsiteY431" fmla="*/ 3654468 h 5456343"/>
              <a:gd name="connsiteX432" fmla="*/ 862921 w 5529990"/>
              <a:gd name="connsiteY432" fmla="*/ 3655033 h 5456343"/>
              <a:gd name="connsiteX433" fmla="*/ 865726 w 5529990"/>
              <a:gd name="connsiteY433" fmla="*/ 3649731 h 5456343"/>
              <a:gd name="connsiteX434" fmla="*/ 920326 w 5529990"/>
              <a:gd name="connsiteY434" fmla="*/ 3587177 h 5456343"/>
              <a:gd name="connsiteX435" fmla="*/ 925490 w 5529990"/>
              <a:gd name="connsiteY435" fmla="*/ 3584399 h 5456343"/>
              <a:gd name="connsiteX436" fmla="*/ 928649 w 5529990"/>
              <a:gd name="connsiteY436" fmla="*/ 3574777 h 5456343"/>
              <a:gd name="connsiteX437" fmla="*/ 925932 w 5529990"/>
              <a:gd name="connsiteY437" fmla="*/ 3550999 h 5456343"/>
              <a:gd name="connsiteX438" fmla="*/ 917654 w 5529990"/>
              <a:gd name="connsiteY438" fmla="*/ 3534979 h 5456343"/>
              <a:gd name="connsiteX439" fmla="*/ 912238 w 5529990"/>
              <a:gd name="connsiteY439" fmla="*/ 3534153 h 5456343"/>
              <a:gd name="connsiteX440" fmla="*/ 892558 w 5529990"/>
              <a:gd name="connsiteY440" fmla="*/ 3527474 h 5456343"/>
              <a:gd name="connsiteX441" fmla="*/ 830681 w 5529990"/>
              <a:gd name="connsiteY441" fmla="*/ 3510117 h 5456343"/>
              <a:gd name="connsiteX442" fmla="*/ 626610 w 5529990"/>
              <a:gd name="connsiteY442" fmla="*/ 3543722 h 5456343"/>
              <a:gd name="connsiteX443" fmla="*/ 581781 w 5529990"/>
              <a:gd name="connsiteY443" fmla="*/ 3551541 h 5456343"/>
              <a:gd name="connsiteX444" fmla="*/ 534885 w 5529990"/>
              <a:gd name="connsiteY444" fmla="*/ 3586592 h 5456343"/>
              <a:gd name="connsiteX445" fmla="*/ 508756 w 5529990"/>
              <a:gd name="connsiteY445" fmla="*/ 3607073 h 5456343"/>
              <a:gd name="connsiteX446" fmla="*/ 473000 w 5529990"/>
              <a:gd name="connsiteY446" fmla="*/ 3615583 h 5456343"/>
              <a:gd name="connsiteX447" fmla="*/ 451138 w 5529990"/>
              <a:gd name="connsiteY447" fmla="*/ 3607596 h 5456343"/>
              <a:gd name="connsiteX448" fmla="*/ 426615 w 5529990"/>
              <a:gd name="connsiteY448" fmla="*/ 3498773 h 5456343"/>
              <a:gd name="connsiteX449" fmla="*/ 434951 w 5529990"/>
              <a:gd name="connsiteY449" fmla="*/ 3478138 h 5456343"/>
              <a:gd name="connsiteX450" fmla="*/ 0 w 5529990"/>
              <a:gd name="connsiteY450" fmla="*/ 3478138 h 54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</a:cxnLst>
            <a:rect l="l" t="t" r="r" b="b"/>
            <a:pathLst>
              <a:path w="5529990" h="5456343">
                <a:moveTo>
                  <a:pt x="5203477" y="4996820"/>
                </a:moveTo>
                <a:lnTo>
                  <a:pt x="5205385" y="4997961"/>
                </a:lnTo>
                <a:lnTo>
                  <a:pt x="5204062" y="4999290"/>
                </a:lnTo>
                <a:close/>
                <a:moveTo>
                  <a:pt x="3285288" y="850958"/>
                </a:moveTo>
                <a:lnTo>
                  <a:pt x="3285287" y="957889"/>
                </a:lnTo>
                <a:lnTo>
                  <a:pt x="3309883" y="964960"/>
                </a:lnTo>
                <a:lnTo>
                  <a:pt x="3342876" y="959101"/>
                </a:lnTo>
                <a:lnTo>
                  <a:pt x="3347625" y="953011"/>
                </a:lnTo>
                <a:cubicBezTo>
                  <a:pt x="3352506" y="941170"/>
                  <a:pt x="3345185" y="930079"/>
                  <a:pt x="3340340" y="917595"/>
                </a:cubicBezTo>
                <a:cubicBezTo>
                  <a:pt x="3332916" y="904388"/>
                  <a:pt x="3317655" y="892691"/>
                  <a:pt x="3323433" y="872062"/>
                </a:cubicBezTo>
                <a:cubicBezTo>
                  <a:pt x="3326596" y="867388"/>
                  <a:pt x="3321373" y="852944"/>
                  <a:pt x="3302259" y="854999"/>
                </a:cubicBezTo>
                <a:close/>
                <a:moveTo>
                  <a:pt x="97597" y="97597"/>
                </a:moveTo>
                <a:lnTo>
                  <a:pt x="97597" y="3380541"/>
                </a:lnTo>
                <a:lnTo>
                  <a:pt x="925476" y="3380541"/>
                </a:lnTo>
                <a:lnTo>
                  <a:pt x="946229" y="3355733"/>
                </a:lnTo>
                <a:cubicBezTo>
                  <a:pt x="955151" y="3350356"/>
                  <a:pt x="965808" y="3348710"/>
                  <a:pt x="978940" y="3351467"/>
                </a:cubicBezTo>
                <a:cubicBezTo>
                  <a:pt x="988016" y="3352158"/>
                  <a:pt x="997814" y="3350272"/>
                  <a:pt x="1007525" y="3349520"/>
                </a:cubicBezTo>
                <a:lnTo>
                  <a:pt x="1031564" y="3353683"/>
                </a:lnTo>
                <a:lnTo>
                  <a:pt x="1032954" y="3351929"/>
                </a:lnTo>
                <a:cubicBezTo>
                  <a:pt x="1041511" y="3336793"/>
                  <a:pt x="1046658" y="3321358"/>
                  <a:pt x="1046660" y="3307002"/>
                </a:cubicBezTo>
                <a:cubicBezTo>
                  <a:pt x="1046661" y="3298388"/>
                  <a:pt x="1047980" y="3291329"/>
                  <a:pt x="1050343" y="3285495"/>
                </a:cubicBezTo>
                <a:lnTo>
                  <a:pt x="1053485" y="3281034"/>
                </a:lnTo>
                <a:lnTo>
                  <a:pt x="213108" y="3281033"/>
                </a:lnTo>
                <a:lnTo>
                  <a:pt x="213107" y="208854"/>
                </a:lnTo>
                <a:lnTo>
                  <a:pt x="3285287" y="208854"/>
                </a:lnTo>
                <a:lnTo>
                  <a:pt x="3285287" y="805089"/>
                </a:lnTo>
                <a:lnTo>
                  <a:pt x="3285421" y="805084"/>
                </a:lnTo>
                <a:cubicBezTo>
                  <a:pt x="3294358" y="808749"/>
                  <a:pt x="3302058" y="816008"/>
                  <a:pt x="3308726" y="825294"/>
                </a:cubicBezTo>
                <a:cubicBezTo>
                  <a:pt x="3318349" y="837264"/>
                  <a:pt x="3328663" y="840157"/>
                  <a:pt x="3343101" y="834936"/>
                </a:cubicBezTo>
                <a:cubicBezTo>
                  <a:pt x="3347502" y="832463"/>
                  <a:pt x="3351903" y="829989"/>
                  <a:pt x="3357542" y="829717"/>
                </a:cubicBezTo>
                <a:lnTo>
                  <a:pt x="3389087" y="840123"/>
                </a:lnTo>
                <a:lnTo>
                  <a:pt x="3389087" y="97597"/>
                </a:lnTo>
                <a:close/>
                <a:moveTo>
                  <a:pt x="0" y="0"/>
                </a:moveTo>
                <a:lnTo>
                  <a:pt x="3486684" y="0"/>
                </a:lnTo>
                <a:lnTo>
                  <a:pt x="3486684" y="833838"/>
                </a:lnTo>
                <a:lnTo>
                  <a:pt x="3500172" y="834269"/>
                </a:lnTo>
                <a:cubicBezTo>
                  <a:pt x="3505844" y="834701"/>
                  <a:pt x="3511551" y="835838"/>
                  <a:pt x="3516226" y="839003"/>
                </a:cubicBezTo>
                <a:cubicBezTo>
                  <a:pt x="3558715" y="852776"/>
                  <a:pt x="3606019" y="849359"/>
                  <a:pt x="3647545" y="866570"/>
                </a:cubicBezTo>
                <a:cubicBezTo>
                  <a:pt x="3654421" y="868498"/>
                  <a:pt x="3662259" y="866989"/>
                  <a:pt x="3662947" y="857912"/>
                </a:cubicBezTo>
                <a:cubicBezTo>
                  <a:pt x="3663910" y="854475"/>
                  <a:pt x="3661435" y="850071"/>
                  <a:pt x="3656762" y="846906"/>
                </a:cubicBezTo>
                <a:cubicBezTo>
                  <a:pt x="3612486" y="819655"/>
                  <a:pt x="3566012" y="793639"/>
                  <a:pt x="3515960" y="787015"/>
                </a:cubicBezTo>
                <a:cubicBezTo>
                  <a:pt x="3500008" y="784394"/>
                  <a:pt x="3493133" y="782466"/>
                  <a:pt x="3489147" y="770223"/>
                </a:cubicBezTo>
                <a:cubicBezTo>
                  <a:pt x="3481723" y="757017"/>
                  <a:pt x="3488465" y="732951"/>
                  <a:pt x="3498229" y="724565"/>
                </a:cubicBezTo>
                <a:cubicBezTo>
                  <a:pt x="3504213" y="719755"/>
                  <a:pt x="3510881" y="717454"/>
                  <a:pt x="3516829" y="717732"/>
                </a:cubicBezTo>
                <a:cubicBezTo>
                  <a:pt x="3522775" y="718009"/>
                  <a:pt x="3528002" y="720865"/>
                  <a:pt x="3531095" y="726369"/>
                </a:cubicBezTo>
                <a:cubicBezTo>
                  <a:pt x="3540717" y="738339"/>
                  <a:pt x="3552408" y="723077"/>
                  <a:pt x="3557357" y="731881"/>
                </a:cubicBezTo>
                <a:cubicBezTo>
                  <a:pt x="3563543" y="742887"/>
                  <a:pt x="3573584" y="740141"/>
                  <a:pt x="3581695" y="744271"/>
                </a:cubicBezTo>
                <a:cubicBezTo>
                  <a:pt x="3610433" y="754187"/>
                  <a:pt x="3634771" y="766576"/>
                  <a:pt x="3651817" y="791752"/>
                </a:cubicBezTo>
                <a:cubicBezTo>
                  <a:pt x="3662955" y="811562"/>
                  <a:pt x="3687707" y="809235"/>
                  <a:pt x="3701043" y="827808"/>
                </a:cubicBezTo>
                <a:cubicBezTo>
                  <a:pt x="3718363" y="858625"/>
                  <a:pt x="3755903" y="863592"/>
                  <a:pt x="3778589" y="888498"/>
                </a:cubicBezTo>
                <a:cubicBezTo>
                  <a:pt x="3807187" y="918769"/>
                  <a:pt x="3843349" y="941890"/>
                  <a:pt x="3870983" y="975599"/>
                </a:cubicBezTo>
                <a:cubicBezTo>
                  <a:pt x="3881846" y="989770"/>
                  <a:pt x="3896558" y="990189"/>
                  <a:pt x="3913472" y="989372"/>
                </a:cubicBezTo>
                <a:cubicBezTo>
                  <a:pt x="3923511" y="986625"/>
                  <a:pt x="3936024" y="988282"/>
                  <a:pt x="3940973" y="997085"/>
                </a:cubicBezTo>
                <a:cubicBezTo>
                  <a:pt x="3948670" y="1015932"/>
                  <a:pt x="3967786" y="1013877"/>
                  <a:pt x="3982772" y="1019936"/>
                </a:cubicBezTo>
                <a:cubicBezTo>
                  <a:pt x="3978104" y="970422"/>
                  <a:pt x="3961198" y="924889"/>
                  <a:pt x="3937964" y="888706"/>
                </a:cubicBezTo>
                <a:cubicBezTo>
                  <a:pt x="3928065" y="871097"/>
                  <a:pt x="3912388" y="874116"/>
                  <a:pt x="3899601" y="866821"/>
                </a:cubicBezTo>
                <a:cubicBezTo>
                  <a:pt x="3878701" y="855396"/>
                  <a:pt x="3863440" y="843699"/>
                  <a:pt x="3853267" y="820451"/>
                </a:cubicBezTo>
                <a:cubicBezTo>
                  <a:pt x="3845844" y="807243"/>
                  <a:pt x="3839658" y="796238"/>
                  <a:pt x="3829759" y="778630"/>
                </a:cubicBezTo>
                <a:cubicBezTo>
                  <a:pt x="3856712" y="775065"/>
                  <a:pt x="3879951" y="764897"/>
                  <a:pt x="3899474" y="794477"/>
                </a:cubicBezTo>
                <a:cubicBezTo>
                  <a:pt x="3906898" y="807684"/>
                  <a:pt x="3932471" y="822274"/>
                  <a:pt x="3949113" y="815817"/>
                </a:cubicBezTo>
                <a:cubicBezTo>
                  <a:pt x="3967952" y="808123"/>
                  <a:pt x="3973176" y="822568"/>
                  <a:pt x="3979087" y="827934"/>
                </a:cubicBezTo>
                <a:cubicBezTo>
                  <a:pt x="3993387" y="843069"/>
                  <a:pt x="4011123" y="859169"/>
                  <a:pt x="4029548" y="866192"/>
                </a:cubicBezTo>
                <a:cubicBezTo>
                  <a:pt x="4051411" y="874180"/>
                  <a:pt x="4053745" y="898937"/>
                  <a:pt x="4074646" y="910362"/>
                </a:cubicBezTo>
                <a:cubicBezTo>
                  <a:pt x="4086196" y="915455"/>
                  <a:pt x="4092382" y="926461"/>
                  <a:pt x="4111496" y="924407"/>
                </a:cubicBezTo>
                <a:cubicBezTo>
                  <a:pt x="4136249" y="922079"/>
                  <a:pt x="4154948" y="934741"/>
                  <a:pt x="4161957" y="962664"/>
                </a:cubicBezTo>
                <a:cubicBezTo>
                  <a:pt x="4152192" y="971049"/>
                  <a:pt x="4137753" y="976269"/>
                  <a:pt x="4131426" y="985620"/>
                </a:cubicBezTo>
                <a:cubicBezTo>
                  <a:pt x="4125375" y="1000608"/>
                  <a:pt x="4126197" y="1017525"/>
                  <a:pt x="4134857" y="1032933"/>
                </a:cubicBezTo>
                <a:cubicBezTo>
                  <a:pt x="4141044" y="1043939"/>
                  <a:pt x="4129079" y="1053560"/>
                  <a:pt x="4138703" y="1065530"/>
                </a:cubicBezTo>
                <a:cubicBezTo>
                  <a:pt x="4144615" y="1070897"/>
                  <a:pt x="4125501" y="1072951"/>
                  <a:pt x="4128249" y="1082993"/>
                </a:cubicBezTo>
                <a:cubicBezTo>
                  <a:pt x="4129487" y="1085194"/>
                  <a:pt x="4140488" y="1079010"/>
                  <a:pt x="4147363" y="1080938"/>
                </a:cubicBezTo>
                <a:cubicBezTo>
                  <a:pt x="4155477" y="1085068"/>
                  <a:pt x="4161388" y="1090434"/>
                  <a:pt x="4170738" y="1096765"/>
                </a:cubicBezTo>
                <a:cubicBezTo>
                  <a:pt x="4179125" y="1106535"/>
                  <a:pt x="4178437" y="1115611"/>
                  <a:pt x="4166471" y="1125234"/>
                </a:cubicBezTo>
                <a:cubicBezTo>
                  <a:pt x="4141305" y="1142278"/>
                  <a:pt x="4137452" y="1156029"/>
                  <a:pt x="4151337" y="1185880"/>
                </a:cubicBezTo>
                <a:cubicBezTo>
                  <a:pt x="4156286" y="1194685"/>
                  <a:pt x="4142120" y="1205544"/>
                  <a:pt x="4159309" y="1210365"/>
                </a:cubicBezTo>
                <a:cubicBezTo>
                  <a:pt x="4185164" y="1184245"/>
                  <a:pt x="4187920" y="1147936"/>
                  <a:pt x="4205665" y="1117687"/>
                </a:cubicBezTo>
                <a:cubicBezTo>
                  <a:pt x="4208827" y="1113012"/>
                  <a:pt x="4208552" y="1107373"/>
                  <a:pt x="4209517" y="1103935"/>
                </a:cubicBezTo>
                <a:cubicBezTo>
                  <a:pt x="4213642" y="1095822"/>
                  <a:pt x="4218043" y="1093348"/>
                  <a:pt x="4224918" y="1095278"/>
                </a:cubicBezTo>
                <a:cubicBezTo>
                  <a:pt x="4229592" y="1098442"/>
                  <a:pt x="4232067" y="1102845"/>
                  <a:pt x="4232341" y="1108484"/>
                </a:cubicBezTo>
                <a:cubicBezTo>
                  <a:pt x="4224362" y="1130348"/>
                  <a:pt x="4221059" y="1155379"/>
                  <a:pt x="4211843" y="1175042"/>
                </a:cubicBezTo>
                <a:cubicBezTo>
                  <a:pt x="4198499" y="1202818"/>
                  <a:pt x="4213073" y="1223592"/>
                  <a:pt x="4227373" y="1238729"/>
                </a:cubicBezTo>
                <a:cubicBezTo>
                  <a:pt x="4239197" y="1249462"/>
                  <a:pt x="4252533" y="1268034"/>
                  <a:pt x="4277010" y="1260069"/>
                </a:cubicBezTo>
                <a:cubicBezTo>
                  <a:pt x="4289250" y="1256085"/>
                  <a:pt x="4305201" y="1258706"/>
                  <a:pt x="4319914" y="1259126"/>
                </a:cubicBezTo>
                <a:cubicBezTo>
                  <a:pt x="4360617" y="1259418"/>
                  <a:pt x="4386465" y="1279648"/>
                  <a:pt x="4394024" y="1318850"/>
                </a:cubicBezTo>
                <a:cubicBezTo>
                  <a:pt x="4400069" y="1350210"/>
                  <a:pt x="4407078" y="1378133"/>
                  <a:pt x="4439529" y="1394653"/>
                </a:cubicBezTo>
                <a:lnTo>
                  <a:pt x="4465896" y="1405900"/>
                </a:lnTo>
                <a:lnTo>
                  <a:pt x="4496792" y="1389917"/>
                </a:lnTo>
                <a:cubicBezTo>
                  <a:pt x="4507035" y="1380041"/>
                  <a:pt x="4514057" y="1366965"/>
                  <a:pt x="4517002" y="1350259"/>
                </a:cubicBezTo>
                <a:cubicBezTo>
                  <a:pt x="4520352" y="1326277"/>
                  <a:pt x="4525431" y="1307426"/>
                  <a:pt x="4543362" y="1292820"/>
                </a:cubicBezTo>
                <a:cubicBezTo>
                  <a:pt x="4551896" y="1284234"/>
                  <a:pt x="4562155" y="1280780"/>
                  <a:pt x="4573307" y="1288454"/>
                </a:cubicBezTo>
                <a:cubicBezTo>
                  <a:pt x="4582731" y="1290996"/>
                  <a:pt x="4586185" y="1301260"/>
                  <a:pt x="4586211" y="1309822"/>
                </a:cubicBezTo>
                <a:cubicBezTo>
                  <a:pt x="4585426" y="1332941"/>
                  <a:pt x="4578645" y="1355222"/>
                  <a:pt x="4565007" y="1374097"/>
                </a:cubicBezTo>
                <a:lnTo>
                  <a:pt x="4525037" y="1424592"/>
                </a:lnTo>
                <a:lnTo>
                  <a:pt x="4537809" y="1428478"/>
                </a:lnTo>
                <a:cubicBezTo>
                  <a:pt x="4547845" y="1431526"/>
                  <a:pt x="4558400" y="1433560"/>
                  <a:pt x="4570157" y="1431296"/>
                </a:cubicBezTo>
                <a:cubicBezTo>
                  <a:pt x="4577996" y="1429785"/>
                  <a:pt x="4581708" y="1436389"/>
                  <a:pt x="4584183" y="1440791"/>
                </a:cubicBezTo>
                <a:cubicBezTo>
                  <a:pt x="4602468" y="1468169"/>
                  <a:pt x="4606314" y="1500767"/>
                  <a:pt x="4615797" y="1533093"/>
                </a:cubicBezTo>
                <a:cubicBezTo>
                  <a:pt x="4619782" y="1545335"/>
                  <a:pt x="4624319" y="1557269"/>
                  <a:pt x="4630077" y="1568154"/>
                </a:cubicBezTo>
                <a:lnTo>
                  <a:pt x="4642622" y="1584865"/>
                </a:lnTo>
                <a:lnTo>
                  <a:pt x="4650392" y="1585335"/>
                </a:lnTo>
                <a:cubicBezTo>
                  <a:pt x="4669212" y="1581857"/>
                  <a:pt x="4687170" y="1575812"/>
                  <a:pt x="4706855" y="1574900"/>
                </a:cubicBezTo>
                <a:cubicBezTo>
                  <a:pt x="4719693" y="1574864"/>
                  <a:pt x="4728693" y="1578264"/>
                  <a:pt x="4733741" y="1584777"/>
                </a:cubicBezTo>
                <a:lnTo>
                  <a:pt x="4735707" y="1602394"/>
                </a:lnTo>
                <a:lnTo>
                  <a:pt x="4744256" y="1600647"/>
                </a:lnTo>
                <a:cubicBezTo>
                  <a:pt x="4756082" y="1599792"/>
                  <a:pt x="4768286" y="1600897"/>
                  <a:pt x="4780936" y="1605372"/>
                </a:cubicBezTo>
                <a:cubicBezTo>
                  <a:pt x="4801836" y="1616799"/>
                  <a:pt x="4810496" y="1632206"/>
                  <a:pt x="4803756" y="1656271"/>
                </a:cubicBezTo>
                <a:cubicBezTo>
                  <a:pt x="4798940" y="1673462"/>
                  <a:pt x="4788212" y="1685285"/>
                  <a:pt x="4782161" y="1700274"/>
                </a:cubicBezTo>
                <a:cubicBezTo>
                  <a:pt x="4772256" y="1729014"/>
                  <a:pt x="4768951" y="1754045"/>
                  <a:pt x="4785999" y="1779221"/>
                </a:cubicBezTo>
                <a:cubicBezTo>
                  <a:pt x="4790949" y="1788026"/>
                  <a:pt x="4795899" y="1796830"/>
                  <a:pt x="4800847" y="1805635"/>
                </a:cubicBezTo>
                <a:lnTo>
                  <a:pt x="4804501" y="1810637"/>
                </a:lnTo>
                <a:lnTo>
                  <a:pt x="4845375" y="1808249"/>
                </a:lnTo>
                <a:cubicBezTo>
                  <a:pt x="4846894" y="1814880"/>
                  <a:pt x="4846053" y="1820341"/>
                  <a:pt x="4843969" y="1825149"/>
                </a:cubicBezTo>
                <a:lnTo>
                  <a:pt x="4843929" y="1825206"/>
                </a:lnTo>
                <a:lnTo>
                  <a:pt x="4852839" y="1826013"/>
                </a:lnTo>
                <a:cubicBezTo>
                  <a:pt x="4859010" y="1827976"/>
                  <a:pt x="4865335" y="1830215"/>
                  <a:pt x="4872074" y="1829323"/>
                </a:cubicBezTo>
                <a:cubicBezTo>
                  <a:pt x="4896826" y="1826996"/>
                  <a:pt x="4915835" y="1840208"/>
                  <a:pt x="4925096" y="1859262"/>
                </a:cubicBezTo>
                <a:lnTo>
                  <a:pt x="4929808" y="1883858"/>
                </a:lnTo>
                <a:lnTo>
                  <a:pt x="4939343" y="1886966"/>
                </a:lnTo>
                <a:cubicBezTo>
                  <a:pt x="4956041" y="1888844"/>
                  <a:pt x="4973154" y="1886656"/>
                  <a:pt x="4991962" y="1878897"/>
                </a:cubicBezTo>
                <a:cubicBezTo>
                  <a:pt x="4996228" y="1874604"/>
                  <a:pt x="4999657" y="1876306"/>
                  <a:pt x="5003950" y="1880575"/>
                </a:cubicBezTo>
                <a:cubicBezTo>
                  <a:pt x="4998008" y="1896860"/>
                  <a:pt x="4979187" y="1900338"/>
                  <a:pt x="4972381" y="1914056"/>
                </a:cubicBezTo>
                <a:cubicBezTo>
                  <a:pt x="4973245" y="1916623"/>
                  <a:pt x="4974108" y="1919188"/>
                  <a:pt x="4975836" y="1924321"/>
                </a:cubicBezTo>
                <a:cubicBezTo>
                  <a:pt x="4991365" y="1964091"/>
                  <a:pt x="5011707" y="2003846"/>
                  <a:pt x="5015575" y="2048343"/>
                </a:cubicBezTo>
                <a:lnTo>
                  <a:pt x="5014612" y="2066816"/>
                </a:lnTo>
                <a:lnTo>
                  <a:pt x="5068869" y="2055795"/>
                </a:lnTo>
                <a:cubicBezTo>
                  <a:pt x="5091061" y="2050200"/>
                  <a:pt x="5113097" y="2044332"/>
                  <a:pt x="5135512" y="2040422"/>
                </a:cubicBezTo>
                <a:cubicBezTo>
                  <a:pt x="5151189" y="2037403"/>
                  <a:pt x="5165629" y="2032183"/>
                  <a:pt x="5180616" y="2038241"/>
                </a:cubicBezTo>
                <a:cubicBezTo>
                  <a:pt x="5192167" y="2043336"/>
                  <a:pt x="5207843" y="2040317"/>
                  <a:pt x="5204265" y="2059708"/>
                </a:cubicBezTo>
                <a:cubicBezTo>
                  <a:pt x="5201375" y="2070022"/>
                  <a:pt x="5212238" y="2084193"/>
                  <a:pt x="5192160" y="2089685"/>
                </a:cubicBezTo>
                <a:cubicBezTo>
                  <a:pt x="5176483" y="2092704"/>
                  <a:pt x="5169194" y="2105491"/>
                  <a:pt x="5148842" y="2105345"/>
                </a:cubicBezTo>
                <a:cubicBezTo>
                  <a:pt x="5131928" y="2106163"/>
                  <a:pt x="5112124" y="2117294"/>
                  <a:pt x="5101673" y="2134757"/>
                </a:cubicBezTo>
                <a:cubicBezTo>
                  <a:pt x="5093145" y="2145342"/>
                  <a:pt x="5085032" y="2141214"/>
                  <a:pt x="5078431" y="2144923"/>
                </a:cubicBezTo>
                <a:cubicBezTo>
                  <a:pt x="5069011" y="2148770"/>
                  <a:pt x="5060726" y="2146910"/>
                  <a:pt x="5052563" y="2144620"/>
                </a:cubicBezTo>
                <a:lnTo>
                  <a:pt x="5037286" y="2142869"/>
                </a:lnTo>
                <a:lnTo>
                  <a:pt x="5039213" y="2146539"/>
                </a:lnTo>
                <a:cubicBezTo>
                  <a:pt x="5039657" y="2152103"/>
                  <a:pt x="5037321" y="2157888"/>
                  <a:pt x="5030489" y="2163045"/>
                </a:cubicBezTo>
                <a:lnTo>
                  <a:pt x="5028179" y="2165369"/>
                </a:lnTo>
                <a:lnTo>
                  <a:pt x="5046078" y="2171076"/>
                </a:lnTo>
                <a:cubicBezTo>
                  <a:pt x="5062408" y="2175655"/>
                  <a:pt x="5078495" y="2181095"/>
                  <a:pt x="5093139" y="2191692"/>
                </a:cubicBezTo>
                <a:cubicBezTo>
                  <a:pt x="5104687" y="2196786"/>
                  <a:pt x="5118438" y="2200643"/>
                  <a:pt x="5123662" y="2215086"/>
                </a:cubicBezTo>
                <a:cubicBezTo>
                  <a:pt x="5122699" y="2218526"/>
                  <a:pt x="5125173" y="2222928"/>
                  <a:pt x="5128611" y="2223892"/>
                </a:cubicBezTo>
                <a:cubicBezTo>
                  <a:pt x="5186634" y="2255001"/>
                  <a:pt x="5200927" y="2316485"/>
                  <a:pt x="5228422" y="2370550"/>
                </a:cubicBezTo>
                <a:cubicBezTo>
                  <a:pt x="5229660" y="2372750"/>
                  <a:pt x="5226497" y="2377426"/>
                  <a:pt x="5228697" y="2376188"/>
                </a:cubicBezTo>
                <a:cubicBezTo>
                  <a:pt x="5262110" y="2389270"/>
                  <a:pt x="5261555" y="2424342"/>
                  <a:pt x="5262652" y="2446897"/>
                </a:cubicBezTo>
                <a:cubicBezTo>
                  <a:pt x="5266498" y="2479496"/>
                  <a:pt x="5284508" y="2501235"/>
                  <a:pt x="5299355" y="2527647"/>
                </a:cubicBezTo>
                <a:cubicBezTo>
                  <a:pt x="5308015" y="2543057"/>
                  <a:pt x="5331804" y="2544168"/>
                  <a:pt x="5348719" y="2543349"/>
                </a:cubicBezTo>
                <a:cubicBezTo>
                  <a:pt x="5367833" y="2541295"/>
                  <a:pt x="5381583" y="2545151"/>
                  <a:pt x="5393408" y="2555885"/>
                </a:cubicBezTo>
                <a:cubicBezTo>
                  <a:pt x="5398083" y="2559051"/>
                  <a:pt x="5402759" y="2562217"/>
                  <a:pt x="5407160" y="2559743"/>
                </a:cubicBezTo>
                <a:cubicBezTo>
                  <a:pt x="5427651" y="2539534"/>
                  <a:pt x="5449372" y="2567875"/>
                  <a:pt x="5472613" y="2557709"/>
                </a:cubicBezTo>
                <a:cubicBezTo>
                  <a:pt x="5480452" y="2556199"/>
                  <a:pt x="5484437" y="2568442"/>
                  <a:pt x="5485949" y="2576283"/>
                </a:cubicBezTo>
                <a:cubicBezTo>
                  <a:pt x="5490899" y="2585087"/>
                  <a:pt x="5473985" y="2585904"/>
                  <a:pt x="5476734" y="2595946"/>
                </a:cubicBezTo>
                <a:cubicBezTo>
                  <a:pt x="5480171" y="2596910"/>
                  <a:pt x="5485810" y="2596637"/>
                  <a:pt x="5490484" y="2599804"/>
                </a:cubicBezTo>
                <a:cubicBezTo>
                  <a:pt x="5498596" y="2603933"/>
                  <a:pt x="5516473" y="2599677"/>
                  <a:pt x="5519497" y="2615358"/>
                </a:cubicBezTo>
                <a:cubicBezTo>
                  <a:pt x="5524719" y="2629801"/>
                  <a:pt x="5531179" y="2646446"/>
                  <a:pt x="5529803" y="2664600"/>
                </a:cubicBezTo>
                <a:cubicBezTo>
                  <a:pt x="5526223" y="2683991"/>
                  <a:pt x="5519210" y="2702418"/>
                  <a:pt x="5499679" y="2719188"/>
                </a:cubicBezTo>
                <a:cubicBezTo>
                  <a:pt x="5486478" y="2726609"/>
                  <a:pt x="5473551" y="2739669"/>
                  <a:pt x="5457599" y="2737049"/>
                </a:cubicBezTo>
                <a:cubicBezTo>
                  <a:pt x="5433810" y="2735938"/>
                  <a:pt x="5409747" y="2729188"/>
                  <a:pt x="5390773" y="2710887"/>
                </a:cubicBezTo>
                <a:cubicBezTo>
                  <a:pt x="5384860" y="2705521"/>
                  <a:pt x="5381149" y="2698917"/>
                  <a:pt x="5381838" y="2689840"/>
                </a:cubicBezTo>
                <a:cubicBezTo>
                  <a:pt x="5383215" y="2671686"/>
                  <a:pt x="5382393" y="2654769"/>
                  <a:pt x="5381571" y="2637851"/>
                </a:cubicBezTo>
                <a:cubicBezTo>
                  <a:pt x="5351870" y="2631374"/>
                  <a:pt x="5320930" y="2622696"/>
                  <a:pt x="5289992" y="2614017"/>
                </a:cubicBezTo>
                <a:cubicBezTo>
                  <a:pt x="5269225" y="2628586"/>
                  <a:pt x="5265923" y="2653616"/>
                  <a:pt x="5259180" y="2677681"/>
                </a:cubicBezTo>
                <a:cubicBezTo>
                  <a:pt x="5249549" y="2712061"/>
                  <a:pt x="5246794" y="2748370"/>
                  <a:pt x="5222176" y="2776691"/>
                </a:cubicBezTo>
                <a:cubicBezTo>
                  <a:pt x="5215850" y="2786040"/>
                  <a:pt x="5213235" y="2801994"/>
                  <a:pt x="5205122" y="2797863"/>
                </a:cubicBezTo>
                <a:cubicBezTo>
                  <a:pt x="5187934" y="2793042"/>
                  <a:pt x="5176517" y="2813942"/>
                  <a:pt x="5159054" y="2803482"/>
                </a:cubicBezTo>
                <a:cubicBezTo>
                  <a:pt x="5150942" y="2799352"/>
                  <a:pt x="5140903" y="2802098"/>
                  <a:pt x="5134992" y="2796732"/>
                </a:cubicBezTo>
                <a:cubicBezTo>
                  <a:pt x="5107905" y="2774301"/>
                  <a:pt x="5067476" y="2779647"/>
                  <a:pt x="5042589" y="2755979"/>
                </a:cubicBezTo>
                <a:cubicBezTo>
                  <a:pt x="5036678" y="2750613"/>
                  <a:pt x="5026914" y="2758998"/>
                  <a:pt x="5027187" y="2764637"/>
                </a:cubicBezTo>
                <a:cubicBezTo>
                  <a:pt x="5035159" y="2789122"/>
                  <a:pt x="5021269" y="2805621"/>
                  <a:pt x="5017692" y="2825011"/>
                </a:cubicBezTo>
                <a:cubicBezTo>
                  <a:pt x="4982901" y="2830084"/>
                  <a:pt x="4955814" y="2807653"/>
                  <a:pt x="4929276" y="2796501"/>
                </a:cubicBezTo>
                <a:cubicBezTo>
                  <a:pt x="4919925" y="2790170"/>
                  <a:pt x="4909613" y="2787277"/>
                  <a:pt x="4898064" y="2782184"/>
                </a:cubicBezTo>
                <a:cubicBezTo>
                  <a:pt x="4894625" y="2781219"/>
                  <a:pt x="4888987" y="2781492"/>
                  <a:pt x="4888987" y="2781492"/>
                </a:cubicBezTo>
                <a:cubicBezTo>
                  <a:pt x="4879083" y="2810233"/>
                  <a:pt x="4837143" y="2807738"/>
                  <a:pt x="4828476" y="2838679"/>
                </a:cubicBezTo>
                <a:cubicBezTo>
                  <a:pt x="4811828" y="2891486"/>
                  <a:pt x="4812096" y="2943474"/>
                  <a:pt x="4792012" y="2995316"/>
                </a:cubicBezTo>
                <a:cubicBezTo>
                  <a:pt x="4786923" y="3006867"/>
                  <a:pt x="4794346" y="3020074"/>
                  <a:pt x="4799984" y="3019801"/>
                </a:cubicBezTo>
                <a:cubicBezTo>
                  <a:pt x="4825285" y="3028753"/>
                  <a:pt x="4824181" y="3052545"/>
                  <a:pt x="4837243" y="3065480"/>
                </a:cubicBezTo>
                <a:cubicBezTo>
                  <a:pt x="4842191" y="3074285"/>
                  <a:pt x="4842467" y="3079925"/>
                  <a:pt x="4841777" y="3089001"/>
                </a:cubicBezTo>
                <a:cubicBezTo>
                  <a:pt x="4825820" y="3132731"/>
                  <a:pt x="4836815" y="3172896"/>
                  <a:pt x="4860050" y="3209077"/>
                </a:cubicBezTo>
                <a:cubicBezTo>
                  <a:pt x="4862524" y="3213480"/>
                  <a:pt x="4865000" y="3217883"/>
                  <a:pt x="4861834" y="3222557"/>
                </a:cubicBezTo>
                <a:cubicBezTo>
                  <a:pt x="4838321" y="3227085"/>
                  <a:pt x="4828147" y="3203838"/>
                  <a:pt x="4816322" y="3193104"/>
                </a:cubicBezTo>
                <a:cubicBezTo>
                  <a:pt x="4783050" y="3159668"/>
                  <a:pt x="4742214" y="3133380"/>
                  <a:pt x="4699177" y="3108328"/>
                </a:cubicBezTo>
                <a:cubicBezTo>
                  <a:pt x="4679514" y="3099106"/>
                  <a:pt x="4661363" y="3097722"/>
                  <a:pt x="4644723" y="3104179"/>
                </a:cubicBezTo>
                <a:cubicBezTo>
                  <a:pt x="4599204" y="3121076"/>
                  <a:pt x="4562347" y="3153380"/>
                  <a:pt x="4540752" y="3197380"/>
                </a:cubicBezTo>
                <a:cubicBezTo>
                  <a:pt x="4532225" y="3207968"/>
                  <a:pt x="4535796" y="3234927"/>
                  <a:pt x="4544184" y="3244695"/>
                </a:cubicBezTo>
                <a:cubicBezTo>
                  <a:pt x="4592028" y="3298906"/>
                  <a:pt x="4594503" y="3303308"/>
                  <a:pt x="4596283" y="3363136"/>
                </a:cubicBezTo>
                <a:cubicBezTo>
                  <a:pt x="4597106" y="3380055"/>
                  <a:pt x="4603291" y="3391060"/>
                  <a:pt x="4610716" y="3404267"/>
                </a:cubicBezTo>
                <a:cubicBezTo>
                  <a:pt x="4654021" y="3481307"/>
                  <a:pt x="4697325" y="3558345"/>
                  <a:pt x="4739666" y="3638823"/>
                </a:cubicBezTo>
                <a:cubicBezTo>
                  <a:pt x="4750801" y="3658634"/>
                  <a:pt x="4773902" y="3668822"/>
                  <a:pt x="4782837" y="3689868"/>
                </a:cubicBezTo>
                <a:cubicBezTo>
                  <a:pt x="4791772" y="3710916"/>
                  <a:pt x="4803871" y="3727288"/>
                  <a:pt x="4815006" y="3747099"/>
                </a:cubicBezTo>
                <a:cubicBezTo>
                  <a:pt x="4818719" y="3753702"/>
                  <a:pt x="4826556" y="3752193"/>
                  <a:pt x="4829032" y="3756594"/>
                </a:cubicBezTo>
                <a:cubicBezTo>
                  <a:pt x="4836180" y="3764162"/>
                  <a:pt x="4846768" y="3772694"/>
                  <a:pt x="4837004" y="3781080"/>
                </a:cubicBezTo>
                <a:cubicBezTo>
                  <a:pt x="4828475" y="3791666"/>
                  <a:pt x="4815689" y="3784371"/>
                  <a:pt x="4809775" y="3779005"/>
                </a:cubicBezTo>
                <a:cubicBezTo>
                  <a:pt x="4802627" y="3771436"/>
                  <a:pt x="4789838" y="3764142"/>
                  <a:pt x="4786128" y="3757537"/>
                </a:cubicBezTo>
                <a:cubicBezTo>
                  <a:pt x="4771969" y="3722048"/>
                  <a:pt x="4740482" y="3702091"/>
                  <a:pt x="4725360" y="3670038"/>
                </a:cubicBezTo>
                <a:cubicBezTo>
                  <a:pt x="4680818" y="3590797"/>
                  <a:pt x="4637514" y="3513757"/>
                  <a:pt x="4594209" y="3436718"/>
                </a:cubicBezTo>
                <a:cubicBezTo>
                  <a:pt x="4585548" y="3421310"/>
                  <a:pt x="4572760" y="3414015"/>
                  <a:pt x="4558738" y="3404519"/>
                </a:cubicBezTo>
                <a:cubicBezTo>
                  <a:pt x="4522573" y="3381395"/>
                  <a:pt x="4488614" y="3357037"/>
                  <a:pt x="4480507" y="3306558"/>
                </a:cubicBezTo>
                <a:cubicBezTo>
                  <a:pt x="4475839" y="3257043"/>
                  <a:pt x="4421110" y="3247252"/>
                  <a:pt x="4381231" y="3263877"/>
                </a:cubicBezTo>
                <a:cubicBezTo>
                  <a:pt x="4343551" y="3279265"/>
                  <a:pt x="4308620" y="3304692"/>
                  <a:pt x="4271213" y="3325719"/>
                </a:cubicBezTo>
                <a:cubicBezTo>
                  <a:pt x="4260211" y="3331903"/>
                  <a:pt x="4245217" y="3372193"/>
                  <a:pt x="4243839" y="3390348"/>
                </a:cubicBezTo>
                <a:cubicBezTo>
                  <a:pt x="4241706" y="3404582"/>
                  <a:pt x="4243492" y="3418061"/>
                  <a:pt x="4245828" y="3431231"/>
                </a:cubicBezTo>
                <a:lnTo>
                  <a:pt x="4249487" y="3458234"/>
                </a:lnTo>
                <a:lnTo>
                  <a:pt x="4268459" y="3485180"/>
                </a:lnTo>
                <a:cubicBezTo>
                  <a:pt x="4281443" y="3505708"/>
                  <a:pt x="4292876" y="3526961"/>
                  <a:pt x="4301641" y="3549872"/>
                </a:cubicBezTo>
                <a:cubicBezTo>
                  <a:pt x="4307055" y="3565296"/>
                  <a:pt x="4316508" y="3563422"/>
                  <a:pt x="4327699" y="3562381"/>
                </a:cubicBezTo>
                <a:cubicBezTo>
                  <a:pt x="4364295" y="3559642"/>
                  <a:pt x="4401792" y="3559473"/>
                  <a:pt x="4443283" y="3566565"/>
                </a:cubicBezTo>
                <a:cubicBezTo>
                  <a:pt x="4417314" y="3587231"/>
                  <a:pt x="4389789" y="3591118"/>
                  <a:pt x="4362331" y="3599313"/>
                </a:cubicBezTo>
                <a:cubicBezTo>
                  <a:pt x="4304843" y="3616605"/>
                  <a:pt x="4286341" y="3646200"/>
                  <a:pt x="4297508" y="3698587"/>
                </a:cubicBezTo>
                <a:cubicBezTo>
                  <a:pt x="4301772" y="3723079"/>
                  <a:pt x="4314000" y="3733224"/>
                  <a:pt x="4338953" y="3730240"/>
                </a:cubicBezTo>
                <a:cubicBezTo>
                  <a:pt x="4350144" y="3729199"/>
                  <a:pt x="4360432" y="3725588"/>
                  <a:pt x="4372142" y="3730140"/>
                </a:cubicBezTo>
                <a:cubicBezTo>
                  <a:pt x="4367268" y="3749176"/>
                  <a:pt x="4350550" y="3755045"/>
                  <a:pt x="4336403" y="3760011"/>
                </a:cubicBezTo>
                <a:cubicBezTo>
                  <a:pt x="4320971" y="3765428"/>
                  <a:pt x="4319369" y="3773209"/>
                  <a:pt x="4322595" y="3786514"/>
                </a:cubicBezTo>
                <a:cubicBezTo>
                  <a:pt x="4332656" y="3823408"/>
                  <a:pt x="4355894" y="3848458"/>
                  <a:pt x="4384277" y="3871702"/>
                </a:cubicBezTo>
                <a:cubicBezTo>
                  <a:pt x="4400431" y="3884800"/>
                  <a:pt x="4418322" y="3898733"/>
                  <a:pt x="4434476" y="3911831"/>
                </a:cubicBezTo>
                <a:cubicBezTo>
                  <a:pt x="4459384" y="3933408"/>
                  <a:pt x="4474454" y="3959880"/>
                  <a:pt x="4475830" y="3992604"/>
                </a:cubicBezTo>
                <a:cubicBezTo>
                  <a:pt x="4478491" y="4024877"/>
                  <a:pt x="4491171" y="4036308"/>
                  <a:pt x="4523073" y="4036659"/>
                </a:cubicBezTo>
                <a:cubicBezTo>
                  <a:pt x="4527382" y="4036590"/>
                  <a:pt x="4531241" y="4035236"/>
                  <a:pt x="4538122" y="4034264"/>
                </a:cubicBezTo>
                <a:cubicBezTo>
                  <a:pt x="4533767" y="4058894"/>
                  <a:pt x="4515830" y="4069521"/>
                  <a:pt x="4501368" y="4081817"/>
                </a:cubicBezTo>
                <a:cubicBezTo>
                  <a:pt x="4483498" y="4096752"/>
                  <a:pt x="4472127" y="4113738"/>
                  <a:pt x="4473367" y="4137847"/>
                </a:cubicBezTo>
                <a:cubicBezTo>
                  <a:pt x="4472351" y="4155528"/>
                  <a:pt x="4478984" y="4166194"/>
                  <a:pt x="4497959" y="4166752"/>
                </a:cubicBezTo>
                <a:cubicBezTo>
                  <a:pt x="4518219" y="4166859"/>
                  <a:pt x="4532952" y="4171794"/>
                  <a:pt x="4539336" y="4194097"/>
                </a:cubicBezTo>
                <a:cubicBezTo>
                  <a:pt x="4546556" y="4214663"/>
                  <a:pt x="4532026" y="4222651"/>
                  <a:pt x="4517947" y="4231925"/>
                </a:cubicBezTo>
                <a:cubicBezTo>
                  <a:pt x="4513254" y="4235016"/>
                  <a:pt x="4504252" y="4238176"/>
                  <a:pt x="4508696" y="4246722"/>
                </a:cubicBezTo>
                <a:cubicBezTo>
                  <a:pt x="4512306" y="4257005"/>
                  <a:pt x="4521511" y="4266768"/>
                  <a:pt x="4532701" y="4265727"/>
                </a:cubicBezTo>
                <a:cubicBezTo>
                  <a:pt x="4563701" y="4263508"/>
                  <a:pt x="4567446" y="4282407"/>
                  <a:pt x="4569138" y="4307801"/>
                </a:cubicBezTo>
                <a:lnTo>
                  <a:pt x="4581251" y="4356204"/>
                </a:lnTo>
                <a:lnTo>
                  <a:pt x="4581479" y="4355344"/>
                </a:lnTo>
                <a:cubicBezTo>
                  <a:pt x="4582962" y="4353590"/>
                  <a:pt x="4585120" y="4352240"/>
                  <a:pt x="4587279" y="4351160"/>
                </a:cubicBezTo>
                <a:cubicBezTo>
                  <a:pt x="4608862" y="4339284"/>
                  <a:pt x="4626128" y="4319848"/>
                  <a:pt x="4644474" y="4303653"/>
                </a:cubicBezTo>
                <a:cubicBezTo>
                  <a:pt x="4672532" y="4278820"/>
                  <a:pt x="4703828" y="4264784"/>
                  <a:pt x="4741598" y="4274501"/>
                </a:cubicBezTo>
                <a:cubicBezTo>
                  <a:pt x="4756706" y="4277740"/>
                  <a:pt x="4766419" y="4269103"/>
                  <a:pt x="4775052" y="4260465"/>
                </a:cubicBezTo>
                <a:cubicBezTo>
                  <a:pt x="4795556" y="4241031"/>
                  <a:pt x="4806348" y="4242110"/>
                  <a:pt x="4822535" y="4263704"/>
                </a:cubicBezTo>
                <a:cubicBezTo>
                  <a:pt x="4838722" y="4287458"/>
                  <a:pt x="4838722" y="4287458"/>
                  <a:pt x="4862464" y="4268023"/>
                </a:cubicBezTo>
                <a:cubicBezTo>
                  <a:pt x="4867859" y="4263704"/>
                  <a:pt x="4872176" y="4260465"/>
                  <a:pt x="4878651" y="4266943"/>
                </a:cubicBezTo>
                <a:cubicBezTo>
                  <a:pt x="4903472" y="4288537"/>
                  <a:pt x="4928292" y="4307972"/>
                  <a:pt x="4952034" y="4330645"/>
                </a:cubicBezTo>
                <a:cubicBezTo>
                  <a:pt x="4970379" y="4346841"/>
                  <a:pt x="4982250" y="4367356"/>
                  <a:pt x="4987646" y="4391109"/>
                </a:cubicBezTo>
                <a:cubicBezTo>
                  <a:pt x="4991963" y="4406225"/>
                  <a:pt x="5030812" y="4435377"/>
                  <a:pt x="5046999" y="4436456"/>
                </a:cubicBezTo>
                <a:cubicBezTo>
                  <a:pt x="5052395" y="4436456"/>
                  <a:pt x="5056712" y="4436456"/>
                  <a:pt x="5058870" y="4429978"/>
                </a:cubicBezTo>
                <a:cubicBezTo>
                  <a:pt x="5073978" y="4396508"/>
                  <a:pt x="5103116" y="4380312"/>
                  <a:pt x="5134411" y="4366276"/>
                </a:cubicBezTo>
                <a:cubicBezTo>
                  <a:pt x="5140886" y="4363037"/>
                  <a:pt x="5146282" y="4360877"/>
                  <a:pt x="5151678" y="4357638"/>
                </a:cubicBezTo>
                <a:cubicBezTo>
                  <a:pt x="5168944" y="4346841"/>
                  <a:pt x="5184052" y="4341442"/>
                  <a:pt x="5205636" y="4349000"/>
                </a:cubicBezTo>
                <a:cubicBezTo>
                  <a:pt x="5227219" y="4356559"/>
                  <a:pt x="5248802" y="4344681"/>
                  <a:pt x="5268226" y="4333885"/>
                </a:cubicBezTo>
                <a:cubicBezTo>
                  <a:pt x="5277939" y="4329566"/>
                  <a:pt x="5284414" y="4327406"/>
                  <a:pt x="5294126" y="4334964"/>
                </a:cubicBezTo>
                <a:cubicBezTo>
                  <a:pt x="5335134" y="4365196"/>
                  <a:pt x="5380459" y="4387870"/>
                  <a:pt x="5433338" y="4392189"/>
                </a:cubicBezTo>
                <a:cubicBezTo>
                  <a:pt x="5440892" y="4393268"/>
                  <a:pt x="5444129" y="4395428"/>
                  <a:pt x="5441971" y="4402986"/>
                </a:cubicBezTo>
                <a:cubicBezTo>
                  <a:pt x="5435496" y="4433217"/>
                  <a:pt x="5451683" y="4452652"/>
                  <a:pt x="5473266" y="4468847"/>
                </a:cubicBezTo>
                <a:cubicBezTo>
                  <a:pt x="5482979" y="4476405"/>
                  <a:pt x="5488374" y="4482883"/>
                  <a:pt x="5481899" y="4496919"/>
                </a:cubicBezTo>
                <a:cubicBezTo>
                  <a:pt x="5472187" y="4514195"/>
                  <a:pt x="5480820" y="4530390"/>
                  <a:pt x="5492691" y="4544426"/>
                </a:cubicBezTo>
                <a:cubicBezTo>
                  <a:pt x="5502403" y="4556303"/>
                  <a:pt x="5514274" y="4568179"/>
                  <a:pt x="5523987" y="4580056"/>
                </a:cubicBezTo>
                <a:cubicBezTo>
                  <a:pt x="5528303" y="4585994"/>
                  <a:pt x="5530731" y="4591663"/>
                  <a:pt x="5529787" y="4596252"/>
                </a:cubicBezTo>
                <a:cubicBezTo>
                  <a:pt x="5528843" y="4600841"/>
                  <a:pt x="5524527" y="4604349"/>
                  <a:pt x="5515353" y="4605969"/>
                </a:cubicBezTo>
                <a:cubicBezTo>
                  <a:pt x="5511037" y="4605969"/>
                  <a:pt x="5506720" y="4607049"/>
                  <a:pt x="5502403" y="4609208"/>
                </a:cubicBezTo>
                <a:cubicBezTo>
                  <a:pt x="5497008" y="4611367"/>
                  <a:pt x="5488374" y="4611367"/>
                  <a:pt x="5487295" y="4618925"/>
                </a:cubicBezTo>
                <a:cubicBezTo>
                  <a:pt x="5487295" y="4625403"/>
                  <a:pt x="5492691" y="4629722"/>
                  <a:pt x="5497008" y="4632961"/>
                </a:cubicBezTo>
                <a:cubicBezTo>
                  <a:pt x="5515353" y="4649157"/>
                  <a:pt x="5514274" y="4655635"/>
                  <a:pt x="5491612" y="4665352"/>
                </a:cubicBezTo>
                <a:cubicBezTo>
                  <a:pt x="5486216" y="4667512"/>
                  <a:pt x="5481899" y="4668591"/>
                  <a:pt x="5477583" y="4671830"/>
                </a:cubicBezTo>
                <a:cubicBezTo>
                  <a:pt x="5471108" y="4676149"/>
                  <a:pt x="5465712" y="4680468"/>
                  <a:pt x="5470029" y="4691265"/>
                </a:cubicBezTo>
                <a:cubicBezTo>
                  <a:pt x="5475424" y="4700983"/>
                  <a:pt x="5479741" y="4700983"/>
                  <a:pt x="5488374" y="4698823"/>
                </a:cubicBezTo>
                <a:lnTo>
                  <a:pt x="5504696" y="4697004"/>
                </a:lnTo>
                <a:lnTo>
                  <a:pt x="5420769" y="4781392"/>
                </a:lnTo>
                <a:lnTo>
                  <a:pt x="5413913" y="4776562"/>
                </a:lnTo>
                <a:cubicBezTo>
                  <a:pt x="5404200" y="4774402"/>
                  <a:pt x="5397726" y="4777641"/>
                  <a:pt x="5393409" y="4786279"/>
                </a:cubicBezTo>
                <a:cubicBezTo>
                  <a:pt x="5390171" y="4792757"/>
                  <a:pt x="5388013" y="4799235"/>
                  <a:pt x="5384776" y="4805713"/>
                </a:cubicBezTo>
                <a:cubicBezTo>
                  <a:pt x="5379380" y="4816510"/>
                  <a:pt x="5371826" y="4820829"/>
                  <a:pt x="5358876" y="4818670"/>
                </a:cubicBezTo>
                <a:cubicBezTo>
                  <a:pt x="5320026" y="4812192"/>
                  <a:pt x="5293047" y="4826228"/>
                  <a:pt x="5275781" y="4860778"/>
                </a:cubicBezTo>
                <a:cubicBezTo>
                  <a:pt x="5272543" y="4866176"/>
                  <a:pt x="5273622" y="4878053"/>
                  <a:pt x="5263910" y="4875894"/>
                </a:cubicBezTo>
                <a:cubicBezTo>
                  <a:pt x="5254197" y="4874814"/>
                  <a:pt x="5252039" y="4865097"/>
                  <a:pt x="5250960" y="4855379"/>
                </a:cubicBezTo>
                <a:cubicBezTo>
                  <a:pt x="5250960" y="4854300"/>
                  <a:pt x="5250960" y="4853220"/>
                  <a:pt x="5250960" y="4852140"/>
                </a:cubicBezTo>
                <a:cubicBezTo>
                  <a:pt x="5246643" y="4826228"/>
                  <a:pt x="5234772" y="4818670"/>
                  <a:pt x="5214269" y="4831626"/>
                </a:cubicBezTo>
                <a:cubicBezTo>
                  <a:pt x="5194844" y="4843503"/>
                  <a:pt x="5179736" y="4840264"/>
                  <a:pt x="5163548" y="4829467"/>
                </a:cubicBezTo>
                <a:cubicBezTo>
                  <a:pt x="5141965" y="4815431"/>
                  <a:pt x="5119303" y="4804634"/>
                  <a:pt x="5092324" y="4811112"/>
                </a:cubicBezTo>
                <a:cubicBezTo>
                  <a:pt x="5080453" y="4814351"/>
                  <a:pt x="5075057" y="4802474"/>
                  <a:pt x="5072899" y="4794916"/>
                </a:cubicBezTo>
                <a:cubicBezTo>
                  <a:pt x="5063187" y="4766844"/>
                  <a:pt x="5044841" y="4753888"/>
                  <a:pt x="5016783" y="4750649"/>
                </a:cubicBezTo>
                <a:cubicBezTo>
                  <a:pt x="4999517" y="4748489"/>
                  <a:pt x="4996279" y="4742011"/>
                  <a:pt x="5007071" y="4724736"/>
                </a:cubicBezTo>
                <a:cubicBezTo>
                  <a:pt x="5029733" y="4688026"/>
                  <a:pt x="5013546" y="4634041"/>
                  <a:pt x="4975775" y="4617845"/>
                </a:cubicBezTo>
                <a:cubicBezTo>
                  <a:pt x="4968221" y="4614606"/>
                  <a:pt x="4958509" y="4610288"/>
                  <a:pt x="4952034" y="4617845"/>
                </a:cubicBezTo>
                <a:cubicBezTo>
                  <a:pt x="4945559" y="4625403"/>
                  <a:pt x="4942321" y="4636200"/>
                  <a:pt x="4948796" y="4645918"/>
                </a:cubicBezTo>
                <a:cubicBezTo>
                  <a:pt x="4952034" y="4652396"/>
                  <a:pt x="4957430" y="4658874"/>
                  <a:pt x="4961746" y="4665352"/>
                </a:cubicBezTo>
                <a:cubicBezTo>
                  <a:pt x="4967142" y="4671830"/>
                  <a:pt x="4970379" y="4678309"/>
                  <a:pt x="4963904" y="4683708"/>
                </a:cubicBezTo>
                <a:cubicBezTo>
                  <a:pt x="4956350" y="4690186"/>
                  <a:pt x="4949875" y="4685867"/>
                  <a:pt x="4944480" y="4680468"/>
                </a:cubicBezTo>
                <a:cubicBezTo>
                  <a:pt x="4939084" y="4676149"/>
                  <a:pt x="4934767" y="4669671"/>
                  <a:pt x="4930451" y="4665352"/>
                </a:cubicBezTo>
                <a:cubicBezTo>
                  <a:pt x="4920738" y="4655635"/>
                  <a:pt x="4907788" y="4650236"/>
                  <a:pt x="4896997" y="4659954"/>
                </a:cubicBezTo>
                <a:cubicBezTo>
                  <a:pt x="4888363" y="4668591"/>
                  <a:pt x="4896997" y="4680468"/>
                  <a:pt x="4903472" y="4689106"/>
                </a:cubicBezTo>
                <a:cubicBezTo>
                  <a:pt x="4908867" y="4696664"/>
                  <a:pt x="4918580" y="4702062"/>
                  <a:pt x="4921817" y="4711780"/>
                </a:cubicBezTo>
                <a:cubicBezTo>
                  <a:pt x="4927213" y="4725816"/>
                  <a:pt x="4925055" y="4734453"/>
                  <a:pt x="4907788" y="4733374"/>
                </a:cubicBezTo>
                <a:cubicBezTo>
                  <a:pt x="4884047" y="4732294"/>
                  <a:pt x="4864622" y="4722577"/>
                  <a:pt x="4846276" y="4709620"/>
                </a:cubicBezTo>
                <a:cubicBezTo>
                  <a:pt x="4822535" y="4693425"/>
                  <a:pt x="4809585" y="4692345"/>
                  <a:pt x="4786923" y="4709620"/>
                </a:cubicBezTo>
                <a:cubicBezTo>
                  <a:pt x="4778290" y="4715019"/>
                  <a:pt x="4770736" y="4723656"/>
                  <a:pt x="4763181" y="4731214"/>
                </a:cubicBezTo>
                <a:cubicBezTo>
                  <a:pt x="4759944" y="4734453"/>
                  <a:pt x="4756706" y="4739852"/>
                  <a:pt x="4751311" y="4737692"/>
                </a:cubicBezTo>
                <a:cubicBezTo>
                  <a:pt x="4744836" y="4735533"/>
                  <a:pt x="4743756" y="4730135"/>
                  <a:pt x="4744836" y="4725816"/>
                </a:cubicBezTo>
                <a:cubicBezTo>
                  <a:pt x="4749152" y="4706381"/>
                  <a:pt x="4740519" y="4702062"/>
                  <a:pt x="4723252" y="4703142"/>
                </a:cubicBezTo>
                <a:cubicBezTo>
                  <a:pt x="4701669" y="4704222"/>
                  <a:pt x="4686561" y="4690186"/>
                  <a:pt x="4674690" y="4675069"/>
                </a:cubicBezTo>
                <a:cubicBezTo>
                  <a:pt x="4664978" y="4663193"/>
                  <a:pt x="4657424" y="4662113"/>
                  <a:pt x="4648790" y="4673990"/>
                </a:cubicBezTo>
                <a:cubicBezTo>
                  <a:pt x="4644474" y="4680468"/>
                  <a:pt x="4640157" y="4684787"/>
                  <a:pt x="4631524" y="4682628"/>
                </a:cubicBezTo>
                <a:cubicBezTo>
                  <a:pt x="4619653" y="4680468"/>
                  <a:pt x="4621811" y="4671830"/>
                  <a:pt x="4619653" y="4664272"/>
                </a:cubicBezTo>
                <a:cubicBezTo>
                  <a:pt x="4618574" y="4659954"/>
                  <a:pt x="4618574" y="4654555"/>
                  <a:pt x="4617495" y="4649157"/>
                </a:cubicBezTo>
                <a:cubicBezTo>
                  <a:pt x="4615067" y="4627293"/>
                  <a:pt x="4605354" y="4618183"/>
                  <a:pt x="4590179" y="4622282"/>
                </a:cubicBezTo>
                <a:lnTo>
                  <a:pt x="4586817" y="4623974"/>
                </a:lnTo>
                <a:lnTo>
                  <a:pt x="4584630" y="4635875"/>
                </a:lnTo>
                <a:cubicBezTo>
                  <a:pt x="4576236" y="4677803"/>
                  <a:pt x="4574566" y="4681277"/>
                  <a:pt x="4531541" y="4686274"/>
                </a:cubicBezTo>
                <a:cubicBezTo>
                  <a:pt x="4507873" y="4688806"/>
                  <a:pt x="4494629" y="4696343"/>
                  <a:pt x="4492463" y="4723091"/>
                </a:cubicBezTo>
                <a:cubicBezTo>
                  <a:pt x="4490612" y="4742510"/>
                  <a:pt x="4481880" y="4762900"/>
                  <a:pt x="4462206" y="4772694"/>
                </a:cubicBezTo>
                <a:cubicBezTo>
                  <a:pt x="4443818" y="4782036"/>
                  <a:pt x="4447044" y="4795342"/>
                  <a:pt x="4452007" y="4809481"/>
                </a:cubicBezTo>
                <a:cubicBezTo>
                  <a:pt x="4456970" y="4823620"/>
                  <a:pt x="4462768" y="4836023"/>
                  <a:pt x="4457827" y="4850751"/>
                </a:cubicBezTo>
                <a:cubicBezTo>
                  <a:pt x="4454555" y="4862006"/>
                  <a:pt x="4463241" y="4866176"/>
                  <a:pt x="4471025" y="4867775"/>
                </a:cubicBezTo>
                <a:cubicBezTo>
                  <a:pt x="4482667" y="4868020"/>
                  <a:pt x="4492572" y="4867431"/>
                  <a:pt x="4503311" y="4865104"/>
                </a:cubicBezTo>
                <a:cubicBezTo>
                  <a:pt x="4539907" y="4862365"/>
                  <a:pt x="4542095" y="4864484"/>
                  <a:pt x="4538327" y="4899014"/>
                </a:cubicBezTo>
                <a:cubicBezTo>
                  <a:pt x="4537311" y="4916696"/>
                  <a:pt x="4531535" y="4933161"/>
                  <a:pt x="4528782" y="4950009"/>
                </a:cubicBezTo>
                <a:cubicBezTo>
                  <a:pt x="4524359" y="4970331"/>
                  <a:pt x="4519936" y="4990652"/>
                  <a:pt x="4490855" y="4977760"/>
                </a:cubicBezTo>
                <a:cubicBezTo>
                  <a:pt x="4480882" y="4974042"/>
                  <a:pt x="4471948" y="4981510"/>
                  <a:pt x="4473436" y="4993981"/>
                </a:cubicBezTo>
                <a:cubicBezTo>
                  <a:pt x="4474542" y="5009475"/>
                  <a:pt x="4474812" y="5026705"/>
                  <a:pt x="4496877" y="5031953"/>
                </a:cubicBezTo>
                <a:cubicBezTo>
                  <a:pt x="4498163" y="5031502"/>
                  <a:pt x="4499449" y="5031051"/>
                  <a:pt x="4502473" y="5031433"/>
                </a:cubicBezTo>
                <a:cubicBezTo>
                  <a:pt x="4514114" y="5031678"/>
                  <a:pt x="4528961" y="5016360"/>
                  <a:pt x="4538301" y="5034738"/>
                </a:cubicBezTo>
                <a:cubicBezTo>
                  <a:pt x="4547190" y="5051831"/>
                  <a:pt x="4547911" y="5070346"/>
                  <a:pt x="4541751" y="5089834"/>
                </a:cubicBezTo>
                <a:cubicBezTo>
                  <a:pt x="4535524" y="5105014"/>
                  <a:pt x="4524085" y="5117692"/>
                  <a:pt x="4511743" y="5127799"/>
                </a:cubicBezTo>
                <a:cubicBezTo>
                  <a:pt x="4501522" y="5135718"/>
                  <a:pt x="4492520" y="5138878"/>
                  <a:pt x="4485820" y="5123905"/>
                </a:cubicBezTo>
                <a:cubicBezTo>
                  <a:pt x="4482729" y="5119215"/>
                  <a:pt x="4478352" y="5114976"/>
                  <a:pt x="4473208" y="5116782"/>
                </a:cubicBezTo>
                <a:cubicBezTo>
                  <a:pt x="4464206" y="5119942"/>
                  <a:pt x="4465175" y="5126821"/>
                  <a:pt x="4466980" y="5131962"/>
                </a:cubicBezTo>
                <a:cubicBezTo>
                  <a:pt x="4469304" y="5142697"/>
                  <a:pt x="4472462" y="5151694"/>
                  <a:pt x="4474335" y="5161144"/>
                </a:cubicBezTo>
                <a:cubicBezTo>
                  <a:pt x="4481306" y="5193347"/>
                  <a:pt x="4464790" y="5212139"/>
                  <a:pt x="4432436" y="5210502"/>
                </a:cubicBezTo>
                <a:cubicBezTo>
                  <a:pt x="4428127" y="5210571"/>
                  <a:pt x="4425104" y="5210188"/>
                  <a:pt x="4422080" y="5209806"/>
                </a:cubicBezTo>
                <a:cubicBezTo>
                  <a:pt x="4373257" y="5202400"/>
                  <a:pt x="4367278" y="5205942"/>
                  <a:pt x="4363328" y="5256417"/>
                </a:cubicBezTo>
                <a:cubicBezTo>
                  <a:pt x="4361478" y="5275836"/>
                  <a:pt x="4355634" y="5287993"/>
                  <a:pt x="4335441" y="5292194"/>
                </a:cubicBezTo>
                <a:cubicBezTo>
                  <a:pt x="4327273" y="5293617"/>
                  <a:pt x="4321294" y="5297160"/>
                  <a:pt x="4315316" y="5300702"/>
                </a:cubicBezTo>
                <a:cubicBezTo>
                  <a:pt x="4277186" y="5315531"/>
                  <a:pt x="4252570" y="5340053"/>
                  <a:pt x="4258458" y="5385631"/>
                </a:cubicBezTo>
                <a:cubicBezTo>
                  <a:pt x="4260014" y="5402410"/>
                  <a:pt x="4258998" y="5420092"/>
                  <a:pt x="4253222" y="5436557"/>
                </a:cubicBezTo>
                <a:cubicBezTo>
                  <a:pt x="4249950" y="5447812"/>
                  <a:pt x="4241467" y="5456565"/>
                  <a:pt x="4229825" y="5456320"/>
                </a:cubicBezTo>
                <a:cubicBezTo>
                  <a:pt x="4215611" y="5456978"/>
                  <a:pt x="4216694" y="5443604"/>
                  <a:pt x="4214822" y="5434155"/>
                </a:cubicBezTo>
                <a:cubicBezTo>
                  <a:pt x="4200113" y="5375792"/>
                  <a:pt x="4200113" y="5375792"/>
                  <a:pt x="4150160" y="5406321"/>
                </a:cubicBezTo>
                <a:cubicBezTo>
                  <a:pt x="4132223" y="5416948"/>
                  <a:pt x="4114670" y="5424554"/>
                  <a:pt x="4094026" y="5427469"/>
                </a:cubicBezTo>
                <a:cubicBezTo>
                  <a:pt x="4072931" y="5429099"/>
                  <a:pt x="4056144" y="5430660"/>
                  <a:pt x="4039855" y="5408946"/>
                </a:cubicBezTo>
                <a:cubicBezTo>
                  <a:pt x="4014812" y="5378755"/>
                  <a:pt x="3962333" y="5385626"/>
                  <a:pt x="3927948" y="5419353"/>
                </a:cubicBezTo>
                <a:cubicBezTo>
                  <a:pt x="3922421" y="5424181"/>
                  <a:pt x="3918630" y="5429843"/>
                  <a:pt x="3912268" y="5436408"/>
                </a:cubicBezTo>
                <a:cubicBezTo>
                  <a:pt x="3896746" y="5408649"/>
                  <a:pt x="3879554" y="5384365"/>
                  <a:pt x="3845463" y="5381894"/>
                </a:cubicBezTo>
                <a:cubicBezTo>
                  <a:pt x="3814396" y="5379805"/>
                  <a:pt x="3790931" y="5395261"/>
                  <a:pt x="3765729" y="5409883"/>
                </a:cubicBezTo>
                <a:cubicBezTo>
                  <a:pt x="3760450" y="5403073"/>
                  <a:pt x="3764691" y="5398697"/>
                  <a:pt x="3765910" y="5393938"/>
                </a:cubicBezTo>
                <a:cubicBezTo>
                  <a:pt x="3781704" y="5356630"/>
                  <a:pt x="3760136" y="5328107"/>
                  <a:pt x="3718780" y="5329630"/>
                </a:cubicBezTo>
                <a:cubicBezTo>
                  <a:pt x="3676138" y="5331605"/>
                  <a:pt x="3676138" y="5331605"/>
                  <a:pt x="3675462" y="5288528"/>
                </a:cubicBezTo>
                <a:cubicBezTo>
                  <a:pt x="3674989" y="5258375"/>
                  <a:pt x="3649630" y="5235514"/>
                  <a:pt x="3619984" y="5241589"/>
                </a:cubicBezTo>
                <a:cubicBezTo>
                  <a:pt x="3604935" y="5243984"/>
                  <a:pt x="3608161" y="5257289"/>
                  <a:pt x="3608747" y="5267190"/>
                </a:cubicBezTo>
                <a:cubicBezTo>
                  <a:pt x="3610304" y="5283969"/>
                  <a:pt x="3614048" y="5302867"/>
                  <a:pt x="3596563" y="5314780"/>
                </a:cubicBezTo>
                <a:cubicBezTo>
                  <a:pt x="3584605" y="5321866"/>
                  <a:pt x="3576054" y="5326311"/>
                  <a:pt x="3574430" y="5305224"/>
                </a:cubicBezTo>
                <a:cubicBezTo>
                  <a:pt x="3568858" y="5252317"/>
                  <a:pt x="3550132" y="5240121"/>
                  <a:pt x="3499909" y="5253419"/>
                </a:cubicBezTo>
                <a:cubicBezTo>
                  <a:pt x="3436375" y="5269946"/>
                  <a:pt x="3375977" y="5266603"/>
                  <a:pt x="3315692" y="5243008"/>
                </a:cubicBezTo>
                <a:cubicBezTo>
                  <a:pt x="3285324" y="5230567"/>
                  <a:pt x="3255024" y="5222434"/>
                  <a:pt x="3221835" y="5222534"/>
                </a:cubicBezTo>
                <a:cubicBezTo>
                  <a:pt x="3204598" y="5222810"/>
                  <a:pt x="3190452" y="5227776"/>
                  <a:pt x="3181652" y="5243858"/>
                </a:cubicBezTo>
                <a:cubicBezTo>
                  <a:pt x="3173687" y="5258205"/>
                  <a:pt x="3161797" y="5269597"/>
                  <a:pt x="3144425" y="5261258"/>
                </a:cubicBezTo>
                <a:cubicBezTo>
                  <a:pt x="3126601" y="5251633"/>
                  <a:pt x="3137138" y="5236384"/>
                  <a:pt x="3142147" y="5225963"/>
                </a:cubicBezTo>
                <a:cubicBezTo>
                  <a:pt x="3154669" y="5199910"/>
                  <a:pt x="3149638" y="5181464"/>
                  <a:pt x="3132063" y="5160201"/>
                </a:cubicBezTo>
                <a:cubicBezTo>
                  <a:pt x="3063049" y="5074700"/>
                  <a:pt x="3023997" y="4975794"/>
                  <a:pt x="2992209" y="4872894"/>
                </a:cubicBezTo>
                <a:cubicBezTo>
                  <a:pt x="2975447" y="4821027"/>
                  <a:pt x="2975447" y="4821027"/>
                  <a:pt x="2922382" y="4817997"/>
                </a:cubicBezTo>
                <a:cubicBezTo>
                  <a:pt x="2874077" y="4816185"/>
                  <a:pt x="2874077" y="4816185"/>
                  <a:pt x="2852371" y="4861342"/>
                </a:cubicBezTo>
                <a:cubicBezTo>
                  <a:pt x="2837344" y="4892605"/>
                  <a:pt x="2822769" y="4925153"/>
                  <a:pt x="2799055" y="4952246"/>
                </a:cubicBezTo>
                <a:cubicBezTo>
                  <a:pt x="2786330" y="4965376"/>
                  <a:pt x="2772319" y="4978957"/>
                  <a:pt x="2750389" y="4982323"/>
                </a:cubicBezTo>
                <a:cubicBezTo>
                  <a:pt x="2748832" y="4965544"/>
                  <a:pt x="2755511" y="4951650"/>
                  <a:pt x="2759166" y="4937373"/>
                </a:cubicBezTo>
                <a:cubicBezTo>
                  <a:pt x="2766477" y="4908818"/>
                  <a:pt x="2768193" y="4880785"/>
                  <a:pt x="2758717" y="4853791"/>
                </a:cubicBezTo>
                <a:cubicBezTo>
                  <a:pt x="2754589" y="4837915"/>
                  <a:pt x="2758831" y="4833539"/>
                  <a:pt x="2773428" y="4829858"/>
                </a:cubicBezTo>
                <a:cubicBezTo>
                  <a:pt x="2788026" y="4826178"/>
                  <a:pt x="2803458" y="4820761"/>
                  <a:pt x="2813611" y="4808534"/>
                </a:cubicBezTo>
                <a:cubicBezTo>
                  <a:pt x="2819072" y="4799399"/>
                  <a:pt x="2822795" y="4789429"/>
                  <a:pt x="2820922" y="4779980"/>
                </a:cubicBezTo>
                <a:cubicBezTo>
                  <a:pt x="2816861" y="4768411"/>
                  <a:pt x="2805287" y="4772474"/>
                  <a:pt x="2796668" y="4772612"/>
                </a:cubicBezTo>
                <a:cubicBezTo>
                  <a:pt x="2738910" y="4772674"/>
                  <a:pt x="2681603" y="4774021"/>
                  <a:pt x="2622107" y="4773249"/>
                </a:cubicBezTo>
                <a:lnTo>
                  <a:pt x="2591932" y="4771776"/>
                </a:lnTo>
                <a:lnTo>
                  <a:pt x="2581363" y="4784316"/>
                </a:lnTo>
                <a:cubicBezTo>
                  <a:pt x="2571376" y="4791016"/>
                  <a:pt x="2557281" y="4791697"/>
                  <a:pt x="2533973" y="4788867"/>
                </a:cubicBezTo>
                <a:cubicBezTo>
                  <a:pt x="2506747" y="4786794"/>
                  <a:pt x="2502347" y="4789267"/>
                  <a:pt x="2494641" y="4816770"/>
                </a:cubicBezTo>
                <a:cubicBezTo>
                  <a:pt x="2487900" y="4840836"/>
                  <a:pt x="2498074" y="4864084"/>
                  <a:pt x="2502607" y="4887605"/>
                </a:cubicBezTo>
                <a:cubicBezTo>
                  <a:pt x="2510439" y="4932445"/>
                  <a:pt x="2523908" y="4977012"/>
                  <a:pt x="2530777" y="5025291"/>
                </a:cubicBezTo>
                <a:cubicBezTo>
                  <a:pt x="2534074" y="5046611"/>
                  <a:pt x="2534207" y="5072605"/>
                  <a:pt x="2526229" y="5094470"/>
                </a:cubicBezTo>
                <a:cubicBezTo>
                  <a:pt x="2521688" y="5117298"/>
                  <a:pt x="2507797" y="5133797"/>
                  <a:pt x="2476444" y="5139834"/>
                </a:cubicBezTo>
                <a:cubicBezTo>
                  <a:pt x="2488275" y="5104218"/>
                  <a:pt x="2448950" y="5085771"/>
                  <a:pt x="2456379" y="5052626"/>
                </a:cubicBezTo>
                <a:cubicBezTo>
                  <a:pt x="2435621" y="5020847"/>
                  <a:pt x="2438376" y="4984539"/>
                  <a:pt x="2428893" y="4952213"/>
                </a:cubicBezTo>
                <a:cubicBezTo>
                  <a:pt x="2417209" y="4921126"/>
                  <a:pt x="2408687" y="4885362"/>
                  <a:pt x="2404842" y="4852765"/>
                </a:cubicBezTo>
                <a:cubicBezTo>
                  <a:pt x="2399900" y="4797610"/>
                  <a:pt x="2345447" y="4793459"/>
                  <a:pt x="2313953" y="4819852"/>
                </a:cubicBezTo>
                <a:cubicBezTo>
                  <a:pt x="2307352" y="4823562"/>
                  <a:pt x="2305426" y="4830439"/>
                  <a:pt x="2305700" y="4836077"/>
                </a:cubicBezTo>
                <a:cubicBezTo>
                  <a:pt x="2303773" y="4842953"/>
                  <a:pt x="2307486" y="4849557"/>
                  <a:pt x="2307760" y="4855197"/>
                </a:cubicBezTo>
                <a:cubicBezTo>
                  <a:pt x="2301982" y="4875825"/>
                  <a:pt x="2291528" y="4893287"/>
                  <a:pt x="2273652" y="4897541"/>
                </a:cubicBezTo>
                <a:cubicBezTo>
                  <a:pt x="2253574" y="4903035"/>
                  <a:pt x="2241475" y="4886661"/>
                  <a:pt x="2229651" y="4875929"/>
                </a:cubicBezTo>
                <a:cubicBezTo>
                  <a:pt x="2223740" y="4870562"/>
                  <a:pt x="2222228" y="4862722"/>
                  <a:pt x="2219754" y="4858320"/>
                </a:cubicBezTo>
                <a:cubicBezTo>
                  <a:pt x="2192808" y="4815533"/>
                  <a:pt x="2150045" y="4796122"/>
                  <a:pt x="2105490" y="4809581"/>
                </a:cubicBezTo>
                <a:cubicBezTo>
                  <a:pt x="2095451" y="4812326"/>
                  <a:pt x="2084449" y="4818511"/>
                  <a:pt x="2075923" y="4829098"/>
                </a:cubicBezTo>
                <a:cubicBezTo>
                  <a:pt x="2054741" y="4858383"/>
                  <a:pt x="2019261" y="4872533"/>
                  <a:pt x="1995879" y="4903056"/>
                </a:cubicBezTo>
                <a:cubicBezTo>
                  <a:pt x="1992718" y="4907729"/>
                  <a:pt x="1978003" y="4907311"/>
                  <a:pt x="1971127" y="4905382"/>
                </a:cubicBezTo>
                <a:cubicBezTo>
                  <a:pt x="1957377" y="4901526"/>
                  <a:pt x="1943627" y="4897668"/>
                  <a:pt x="1929602" y="4888172"/>
                </a:cubicBezTo>
                <a:cubicBezTo>
                  <a:pt x="1917777" y="4877438"/>
                  <a:pt x="1908976" y="4882386"/>
                  <a:pt x="1900724" y="4898612"/>
                </a:cubicBezTo>
                <a:cubicBezTo>
                  <a:pt x="1899761" y="4902049"/>
                  <a:pt x="1900035" y="4907689"/>
                  <a:pt x="1896871" y="4912363"/>
                </a:cubicBezTo>
                <a:cubicBezTo>
                  <a:pt x="1891507" y="4918275"/>
                  <a:pt x="1883944" y="4925423"/>
                  <a:pt x="1877068" y="4923495"/>
                </a:cubicBezTo>
                <a:cubicBezTo>
                  <a:pt x="1865518" y="4918402"/>
                  <a:pt x="1869644" y="4910289"/>
                  <a:pt x="1870333" y="4901212"/>
                </a:cubicBezTo>
                <a:cubicBezTo>
                  <a:pt x="1875838" y="4874945"/>
                  <a:pt x="1893855" y="4850334"/>
                  <a:pt x="1885608" y="4820209"/>
                </a:cubicBezTo>
                <a:cubicBezTo>
                  <a:pt x="1882860" y="4810168"/>
                  <a:pt x="1874473" y="4800399"/>
                  <a:pt x="1867872" y="4804109"/>
                </a:cubicBezTo>
                <a:cubicBezTo>
                  <a:pt x="1856871" y="4810294"/>
                  <a:pt x="1844630" y="4814276"/>
                  <a:pt x="1837342" y="4827064"/>
                </a:cubicBezTo>
                <a:cubicBezTo>
                  <a:pt x="1832253" y="4838614"/>
                  <a:pt x="1815886" y="4850711"/>
                  <a:pt x="1799662" y="4842451"/>
                </a:cubicBezTo>
                <a:cubicBezTo>
                  <a:pt x="1782199" y="4831991"/>
                  <a:pt x="1762537" y="4822766"/>
                  <a:pt x="1758003" y="4799247"/>
                </a:cubicBezTo>
                <a:cubicBezTo>
                  <a:pt x="1758965" y="4795808"/>
                  <a:pt x="1769967" y="4789623"/>
                  <a:pt x="1769692" y="4783984"/>
                </a:cubicBezTo>
                <a:cubicBezTo>
                  <a:pt x="1765706" y="4771742"/>
                  <a:pt x="1760484" y="4757298"/>
                  <a:pt x="1743295" y="4752477"/>
                </a:cubicBezTo>
                <a:cubicBezTo>
                  <a:pt x="1699843" y="4742143"/>
                  <a:pt x="1659281" y="4721494"/>
                  <a:pt x="1616518" y="4702082"/>
                </a:cubicBezTo>
                <a:cubicBezTo>
                  <a:pt x="1589980" y="4690930"/>
                  <a:pt x="1563302" y="4700133"/>
                  <a:pt x="1541847" y="4723780"/>
                </a:cubicBezTo>
                <a:cubicBezTo>
                  <a:pt x="1515028" y="4753336"/>
                  <a:pt x="1513791" y="4751137"/>
                  <a:pt x="1482305" y="4731179"/>
                </a:cubicBezTo>
                <a:cubicBezTo>
                  <a:pt x="1468280" y="4721683"/>
                  <a:pt x="1460166" y="4717553"/>
                  <a:pt x="1473783" y="4695417"/>
                </a:cubicBezTo>
                <a:cubicBezTo>
                  <a:pt x="1493726" y="4663929"/>
                  <a:pt x="1488645" y="4629131"/>
                  <a:pt x="1468846" y="4593913"/>
                </a:cubicBezTo>
                <a:cubicBezTo>
                  <a:pt x="1444102" y="4549890"/>
                  <a:pt x="1408904" y="4523329"/>
                  <a:pt x="1363940" y="4505154"/>
                </a:cubicBezTo>
                <a:cubicBezTo>
                  <a:pt x="1355828" y="4501025"/>
                  <a:pt x="1348953" y="4499096"/>
                  <a:pt x="1341662" y="4511882"/>
                </a:cubicBezTo>
                <a:cubicBezTo>
                  <a:pt x="1330247" y="4532784"/>
                  <a:pt x="1307968" y="4539514"/>
                  <a:pt x="1289128" y="4547206"/>
                </a:cubicBezTo>
                <a:cubicBezTo>
                  <a:pt x="1263686" y="4558610"/>
                  <a:pt x="1224087" y="4534523"/>
                  <a:pt x="1221480" y="4504127"/>
                </a:cubicBezTo>
                <a:cubicBezTo>
                  <a:pt x="1218870" y="4473732"/>
                  <a:pt x="1214062" y="4444570"/>
                  <a:pt x="1220530" y="4414866"/>
                </a:cubicBezTo>
                <a:cubicBezTo>
                  <a:pt x="1223419" y="4404551"/>
                  <a:pt x="1225345" y="4397676"/>
                  <a:pt x="1239097" y="4401534"/>
                </a:cubicBezTo>
                <a:cubicBezTo>
                  <a:pt x="1249407" y="4404427"/>
                  <a:pt x="1253261" y="4390675"/>
                  <a:pt x="1251750" y="4382834"/>
                </a:cubicBezTo>
                <a:cubicBezTo>
                  <a:pt x="1251202" y="4371557"/>
                  <a:pt x="1255052" y="4357804"/>
                  <a:pt x="1254504" y="4346526"/>
                </a:cubicBezTo>
                <a:cubicBezTo>
                  <a:pt x="1251755" y="4336486"/>
                  <a:pt x="1238969" y="4329190"/>
                  <a:pt x="1230581" y="4319421"/>
                </a:cubicBezTo>
                <a:cubicBezTo>
                  <a:pt x="1216765" y="4302566"/>
                  <a:pt x="1202948" y="4285711"/>
                  <a:pt x="1186758" y="4272364"/>
                </a:cubicBezTo>
                <a:lnTo>
                  <a:pt x="1175214" y="4264939"/>
                </a:lnTo>
                <a:lnTo>
                  <a:pt x="1161833" y="4266023"/>
                </a:lnTo>
                <a:cubicBezTo>
                  <a:pt x="1154415" y="4265067"/>
                  <a:pt x="1147356" y="4262915"/>
                  <a:pt x="1140837" y="4258967"/>
                </a:cubicBezTo>
                <a:lnTo>
                  <a:pt x="1128185" y="4246273"/>
                </a:lnTo>
                <a:lnTo>
                  <a:pt x="1114189" y="4244360"/>
                </a:lnTo>
                <a:cubicBezTo>
                  <a:pt x="1109687" y="4244719"/>
                  <a:pt x="1105528" y="4246333"/>
                  <a:pt x="1101745" y="4249907"/>
                </a:cubicBezTo>
                <a:cubicBezTo>
                  <a:pt x="1097344" y="4252381"/>
                  <a:pt x="1093356" y="4251725"/>
                  <a:pt x="1089334" y="4250366"/>
                </a:cubicBezTo>
                <a:lnTo>
                  <a:pt x="1081819" y="4248119"/>
                </a:lnTo>
                <a:lnTo>
                  <a:pt x="1066120" y="4264125"/>
                </a:lnTo>
                <a:cubicBezTo>
                  <a:pt x="1059898" y="4273698"/>
                  <a:pt x="1055110" y="4284226"/>
                  <a:pt x="1050323" y="4294755"/>
                </a:cubicBezTo>
                <a:cubicBezTo>
                  <a:pt x="1036917" y="4327300"/>
                  <a:pt x="1015857" y="4348360"/>
                  <a:pt x="983313" y="4357938"/>
                </a:cubicBezTo>
                <a:cubicBezTo>
                  <a:pt x="975658" y="4350281"/>
                  <a:pt x="968002" y="4342625"/>
                  <a:pt x="960346" y="4334969"/>
                </a:cubicBezTo>
                <a:cubicBezTo>
                  <a:pt x="971834" y="4319654"/>
                  <a:pt x="985236" y="4306251"/>
                  <a:pt x="1002467" y="4292849"/>
                </a:cubicBezTo>
                <a:cubicBezTo>
                  <a:pt x="1013954" y="4281362"/>
                  <a:pt x="1027355" y="4271788"/>
                  <a:pt x="1033100" y="4258387"/>
                </a:cubicBezTo>
                <a:cubicBezTo>
                  <a:pt x="1065652" y="4210525"/>
                  <a:pt x="1052257" y="4177986"/>
                  <a:pt x="998661" y="4158853"/>
                </a:cubicBezTo>
                <a:cubicBezTo>
                  <a:pt x="958462" y="4149287"/>
                  <a:pt x="954636" y="4141631"/>
                  <a:pt x="956556" y="4105261"/>
                </a:cubicBezTo>
                <a:cubicBezTo>
                  <a:pt x="960392" y="4063146"/>
                  <a:pt x="946994" y="4049748"/>
                  <a:pt x="904879" y="4057413"/>
                </a:cubicBezTo>
                <a:cubicBezTo>
                  <a:pt x="899136" y="4059328"/>
                  <a:pt x="891479" y="4063158"/>
                  <a:pt x="885736" y="4065073"/>
                </a:cubicBezTo>
                <a:cubicBezTo>
                  <a:pt x="843619" y="4080393"/>
                  <a:pt x="822567" y="4059341"/>
                  <a:pt x="818745" y="4013399"/>
                </a:cubicBezTo>
                <a:cubicBezTo>
                  <a:pt x="820662" y="4000000"/>
                  <a:pt x="822578" y="3986599"/>
                  <a:pt x="826409" y="3971284"/>
                </a:cubicBezTo>
                <a:cubicBezTo>
                  <a:pt x="834075" y="3917683"/>
                  <a:pt x="847483" y="3865997"/>
                  <a:pt x="870463" y="3816223"/>
                </a:cubicBezTo>
                <a:cubicBezTo>
                  <a:pt x="887698" y="3779849"/>
                  <a:pt x="883874" y="3753050"/>
                  <a:pt x="849420" y="3733913"/>
                </a:cubicBezTo>
                <a:cubicBezTo>
                  <a:pt x="845592" y="3730085"/>
                  <a:pt x="841764" y="3726257"/>
                  <a:pt x="837936" y="3722429"/>
                </a:cubicBezTo>
                <a:cubicBezTo>
                  <a:pt x="820712" y="3697547"/>
                  <a:pt x="820715" y="3682233"/>
                  <a:pt x="847517" y="3670743"/>
                </a:cubicBezTo>
                <a:lnTo>
                  <a:pt x="871187" y="3654468"/>
                </a:lnTo>
                <a:lnTo>
                  <a:pt x="862921" y="3655033"/>
                </a:lnTo>
                <a:lnTo>
                  <a:pt x="865726" y="3649731"/>
                </a:lnTo>
                <a:cubicBezTo>
                  <a:pt x="872742" y="3631304"/>
                  <a:pt x="907125" y="3594598"/>
                  <a:pt x="920326" y="3587177"/>
                </a:cubicBezTo>
                <a:lnTo>
                  <a:pt x="925490" y="3584399"/>
                </a:lnTo>
                <a:lnTo>
                  <a:pt x="928649" y="3574777"/>
                </a:lnTo>
                <a:cubicBezTo>
                  <a:pt x="929489" y="3567001"/>
                  <a:pt x="928593" y="3559165"/>
                  <a:pt x="925932" y="3550999"/>
                </a:cubicBezTo>
                <a:lnTo>
                  <a:pt x="917654" y="3534979"/>
                </a:lnTo>
                <a:lnTo>
                  <a:pt x="912238" y="3534153"/>
                </a:lnTo>
                <a:cubicBezTo>
                  <a:pt x="905209" y="3531949"/>
                  <a:pt x="898814" y="3528302"/>
                  <a:pt x="892558" y="3527474"/>
                </a:cubicBezTo>
                <a:cubicBezTo>
                  <a:pt x="879637" y="3494184"/>
                  <a:pt x="853232" y="3509027"/>
                  <a:pt x="830681" y="3510117"/>
                </a:cubicBezTo>
                <a:cubicBezTo>
                  <a:pt x="759587" y="3512423"/>
                  <a:pt x="693717" y="3529172"/>
                  <a:pt x="626610" y="3543722"/>
                </a:cubicBezTo>
                <a:cubicBezTo>
                  <a:pt x="613133" y="3545504"/>
                  <a:pt x="597458" y="3548522"/>
                  <a:pt x="581781" y="3551541"/>
                </a:cubicBezTo>
                <a:cubicBezTo>
                  <a:pt x="560466" y="3554832"/>
                  <a:pt x="538189" y="3561561"/>
                  <a:pt x="534885" y="3586592"/>
                </a:cubicBezTo>
                <a:cubicBezTo>
                  <a:pt x="531032" y="3600343"/>
                  <a:pt x="518793" y="3604326"/>
                  <a:pt x="508756" y="3607073"/>
                </a:cubicBezTo>
                <a:cubicBezTo>
                  <a:pt x="497754" y="3613256"/>
                  <a:pt x="482766" y="3607199"/>
                  <a:pt x="473000" y="3615583"/>
                </a:cubicBezTo>
                <a:cubicBezTo>
                  <a:pt x="468600" y="3618056"/>
                  <a:pt x="454850" y="3614200"/>
                  <a:pt x="451138" y="3607596"/>
                </a:cubicBezTo>
                <a:cubicBezTo>
                  <a:pt x="431341" y="3583966"/>
                  <a:pt x="418198" y="3540301"/>
                  <a:pt x="426615" y="3498773"/>
                </a:cubicBezTo>
                <a:lnTo>
                  <a:pt x="434951" y="3478138"/>
                </a:lnTo>
                <a:lnTo>
                  <a:pt x="0" y="3478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&amp;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7428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C0D10032-074E-4CA2-ABA5-9CD5B90CB80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58349" y="520166"/>
            <a:ext cx="4728531" cy="5817668"/>
          </a:xfrm>
          <a:custGeom>
            <a:avLst/>
            <a:gdLst>
              <a:gd name="connsiteX0" fmla="*/ 548548 w 4728531"/>
              <a:gd name="connsiteY0" fmla="*/ 4778763 h 5817668"/>
              <a:gd name="connsiteX1" fmla="*/ 1038907 w 4728531"/>
              <a:gd name="connsiteY1" fmla="*/ 5326503 h 5817668"/>
              <a:gd name="connsiteX2" fmla="*/ 491166 w 4728531"/>
              <a:gd name="connsiteY2" fmla="*/ 5816862 h 5817668"/>
              <a:gd name="connsiteX3" fmla="*/ 807 w 4728531"/>
              <a:gd name="connsiteY3" fmla="*/ 5269121 h 5817668"/>
              <a:gd name="connsiteX4" fmla="*/ 548548 w 4728531"/>
              <a:gd name="connsiteY4" fmla="*/ 4778763 h 5817668"/>
              <a:gd name="connsiteX5" fmla="*/ 2582068 w 4728531"/>
              <a:gd name="connsiteY5" fmla="*/ 2704 h 5817668"/>
              <a:gd name="connsiteX6" fmla="*/ 2756083 w 4728531"/>
              <a:gd name="connsiteY6" fmla="*/ 3767 h 5817668"/>
              <a:gd name="connsiteX7" fmla="*/ 3929376 w 4728531"/>
              <a:gd name="connsiteY7" fmla="*/ 449548 h 5817668"/>
              <a:gd name="connsiteX8" fmla="*/ 4286615 w 4728531"/>
              <a:gd name="connsiteY8" fmla="*/ 3129325 h 5817668"/>
              <a:gd name="connsiteX9" fmla="*/ 4355478 w 4728531"/>
              <a:gd name="connsiteY9" fmla="*/ 4036880 h 5817668"/>
              <a:gd name="connsiteX10" fmla="*/ 3844862 w 4728531"/>
              <a:gd name="connsiteY10" fmla="*/ 4021634 h 5817668"/>
              <a:gd name="connsiteX11" fmla="*/ 3795512 w 4728531"/>
              <a:gd name="connsiteY11" fmla="*/ 4317879 h 5817668"/>
              <a:gd name="connsiteX12" fmla="*/ 3646861 w 4728531"/>
              <a:gd name="connsiteY12" fmla="*/ 4323548 h 5817668"/>
              <a:gd name="connsiteX13" fmla="*/ 3606580 w 4728531"/>
              <a:gd name="connsiteY13" fmla="*/ 4469298 h 5817668"/>
              <a:gd name="connsiteX14" fmla="*/ 3369990 w 4728531"/>
              <a:gd name="connsiteY14" fmla="*/ 4521018 h 5817668"/>
              <a:gd name="connsiteX15" fmla="*/ 2899355 w 4728531"/>
              <a:gd name="connsiteY15" fmla="*/ 4971677 h 5817668"/>
              <a:gd name="connsiteX16" fmla="*/ 2141841 w 4728531"/>
              <a:gd name="connsiteY16" fmla="*/ 4344012 h 5817668"/>
              <a:gd name="connsiteX17" fmla="*/ 1400078 w 4728531"/>
              <a:gd name="connsiteY17" fmla="*/ 4911033 h 5817668"/>
              <a:gd name="connsiteX18" fmla="*/ 589931 w 4728531"/>
              <a:gd name="connsiteY18" fmla="*/ 4419825 h 5817668"/>
              <a:gd name="connsiteX19" fmla="*/ 1652307 w 4728531"/>
              <a:gd name="connsiteY19" fmla="*/ 2931722 h 5817668"/>
              <a:gd name="connsiteX20" fmla="*/ 3043158 w 4728531"/>
              <a:gd name="connsiteY20" fmla="*/ 2561200 h 5817668"/>
              <a:gd name="connsiteX21" fmla="*/ 3036113 w 4728531"/>
              <a:gd name="connsiteY21" fmla="*/ 2555987 h 5817668"/>
              <a:gd name="connsiteX22" fmla="*/ 3772668 w 4728531"/>
              <a:gd name="connsiteY22" fmla="*/ 1716322 h 5817668"/>
              <a:gd name="connsiteX23" fmla="*/ 2840209 w 4728531"/>
              <a:gd name="connsiteY23" fmla="*/ 737058 h 5817668"/>
              <a:gd name="connsiteX24" fmla="*/ 2096020 w 4728531"/>
              <a:gd name="connsiteY24" fmla="*/ 1003904 h 5817668"/>
              <a:gd name="connsiteX25" fmla="*/ 1445846 w 4728531"/>
              <a:gd name="connsiteY25" fmla="*/ 541122 h 5817668"/>
              <a:gd name="connsiteX26" fmla="*/ 2582068 w 4728531"/>
              <a:gd name="connsiteY26" fmla="*/ 2704 h 581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28531" h="5817668">
                <a:moveTo>
                  <a:pt x="548548" y="4778763"/>
                </a:moveTo>
                <a:cubicBezTo>
                  <a:pt x="835211" y="4794608"/>
                  <a:pt x="1054752" y="5039839"/>
                  <a:pt x="1038907" y="5326503"/>
                </a:cubicBezTo>
                <a:cubicBezTo>
                  <a:pt x="1023061" y="5613167"/>
                  <a:pt x="777829" y="5832707"/>
                  <a:pt x="491166" y="5816862"/>
                </a:cubicBezTo>
                <a:cubicBezTo>
                  <a:pt x="204503" y="5801016"/>
                  <a:pt x="-15038" y="5555785"/>
                  <a:pt x="807" y="5269121"/>
                </a:cubicBezTo>
                <a:cubicBezTo>
                  <a:pt x="16653" y="4982458"/>
                  <a:pt x="261885" y="4762917"/>
                  <a:pt x="548548" y="4778763"/>
                </a:cubicBezTo>
                <a:close/>
                <a:moveTo>
                  <a:pt x="2582068" y="2704"/>
                </a:moveTo>
                <a:cubicBezTo>
                  <a:pt x="2640139" y="-1161"/>
                  <a:pt x="2698224" y="-946"/>
                  <a:pt x="2756083" y="3767"/>
                </a:cubicBezTo>
                <a:cubicBezTo>
                  <a:pt x="3132633" y="34436"/>
                  <a:pt x="3493967" y="91474"/>
                  <a:pt x="3929376" y="449548"/>
                </a:cubicBezTo>
                <a:cubicBezTo>
                  <a:pt x="4919800" y="1129412"/>
                  <a:pt x="4930126" y="2421201"/>
                  <a:pt x="4286615" y="3129325"/>
                </a:cubicBezTo>
                <a:cubicBezTo>
                  <a:pt x="4309568" y="3431842"/>
                  <a:pt x="4389355" y="4005541"/>
                  <a:pt x="4355478" y="4036880"/>
                </a:cubicBezTo>
                <a:cubicBezTo>
                  <a:pt x="4255653" y="4142484"/>
                  <a:pt x="4016098" y="4042610"/>
                  <a:pt x="3844862" y="4021634"/>
                </a:cubicBezTo>
                <a:cubicBezTo>
                  <a:pt x="3836003" y="4129147"/>
                  <a:pt x="3822393" y="4296348"/>
                  <a:pt x="3795512" y="4317879"/>
                </a:cubicBezTo>
                <a:cubicBezTo>
                  <a:pt x="3758886" y="4332019"/>
                  <a:pt x="3700874" y="4326476"/>
                  <a:pt x="3646861" y="4323548"/>
                </a:cubicBezTo>
                <a:cubicBezTo>
                  <a:pt x="3633433" y="4372131"/>
                  <a:pt x="3646781" y="4449628"/>
                  <a:pt x="3606580" y="4469298"/>
                </a:cubicBezTo>
                <a:cubicBezTo>
                  <a:pt x="3537513" y="4494843"/>
                  <a:pt x="3434899" y="4475631"/>
                  <a:pt x="3369990" y="4521018"/>
                </a:cubicBezTo>
                <a:cubicBezTo>
                  <a:pt x="3252468" y="4578984"/>
                  <a:pt x="3247184" y="5024253"/>
                  <a:pt x="2899355" y="4971677"/>
                </a:cubicBezTo>
                <a:cubicBezTo>
                  <a:pt x="2598277" y="4909574"/>
                  <a:pt x="2355586" y="4565959"/>
                  <a:pt x="2141841" y="4344012"/>
                </a:cubicBezTo>
                <a:cubicBezTo>
                  <a:pt x="1981764" y="4163762"/>
                  <a:pt x="1622817" y="4698394"/>
                  <a:pt x="1400078" y="4911033"/>
                </a:cubicBezTo>
                <a:cubicBezTo>
                  <a:pt x="1075556" y="4771974"/>
                  <a:pt x="813353" y="4605488"/>
                  <a:pt x="589931" y="4419825"/>
                </a:cubicBezTo>
                <a:cubicBezTo>
                  <a:pt x="979653" y="3891924"/>
                  <a:pt x="1424727" y="3149577"/>
                  <a:pt x="1652307" y="2931722"/>
                </a:cubicBezTo>
                <a:cubicBezTo>
                  <a:pt x="1885400" y="2693969"/>
                  <a:pt x="2613272" y="2686571"/>
                  <a:pt x="3043158" y="2561200"/>
                </a:cubicBezTo>
                <a:lnTo>
                  <a:pt x="3036113" y="2555987"/>
                </a:lnTo>
                <a:cubicBezTo>
                  <a:pt x="3441848" y="2464034"/>
                  <a:pt x="3749810" y="2129847"/>
                  <a:pt x="3772668" y="1716322"/>
                </a:cubicBezTo>
                <a:cubicBezTo>
                  <a:pt x="3800903" y="1205517"/>
                  <a:pt x="3383428" y="767085"/>
                  <a:pt x="2840209" y="737058"/>
                </a:cubicBezTo>
                <a:cubicBezTo>
                  <a:pt x="2550766" y="721060"/>
                  <a:pt x="2284022" y="824238"/>
                  <a:pt x="2096020" y="1003904"/>
                </a:cubicBezTo>
                <a:lnTo>
                  <a:pt x="1445846" y="541122"/>
                </a:lnTo>
                <a:cubicBezTo>
                  <a:pt x="1769624" y="256775"/>
                  <a:pt x="2175558" y="29760"/>
                  <a:pt x="2582068" y="270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204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EB0C60AC-17D1-47A8-A33F-85C3824468D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&amp; Send to Back</a:t>
            </a:r>
            <a:endParaRPr lang="ko-KR" altLang="en-US" dirty="0"/>
          </a:p>
        </p:txBody>
      </p:sp>
      <p:sp>
        <p:nvSpPr>
          <p:cNvPr id="3" name="그림 개체 틀 8">
            <a:extLst>
              <a:ext uri="{FF2B5EF4-FFF2-40B4-BE49-F238E27FC236}">
                <a16:creationId xmlns:a16="http://schemas.microsoft.com/office/drawing/2014/main" id="{B402172D-BBC8-4691-988A-FAE2D859BF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68001" y="342900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&amp;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95055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9FBFC8-EC0E-4E14-905F-2E4D84D4D4B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AAF3D6DC-4A0E-4BCA-9639-615F1AC589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726" y="642257"/>
            <a:ext cx="10920548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5854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372416" y="1897460"/>
            <a:ext cx="324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00617" y="222146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8816014" y="222146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5F8091E-F1D1-4432-A03D-CA0EF01ADA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0648"/>
            <a:ext cx="12192000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0B231A61-2323-46B3-86EA-6D772A043A4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790582"/>
            <a:ext cx="12192000" cy="21602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54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414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910179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875796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59840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09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85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96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89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2">
            <a:extLst>
              <a:ext uri="{FF2B5EF4-FFF2-40B4-BE49-F238E27FC236}">
                <a16:creationId xmlns:a16="http://schemas.microsoft.com/office/drawing/2014/main" id="{F3FFAF36-2C4B-400A-925A-732215955DA6}"/>
              </a:ext>
            </a:extLst>
          </p:cNvPr>
          <p:cNvSpPr/>
          <p:nvPr userDrawn="1"/>
        </p:nvSpPr>
        <p:spPr>
          <a:xfrm rot="19437896">
            <a:off x="1838780" y="2362240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B378E988-CF50-42D9-BB8A-C7CC41B0FF82}"/>
              </a:ext>
            </a:extLst>
          </p:cNvPr>
          <p:cNvSpPr/>
          <p:nvPr userDrawn="1"/>
        </p:nvSpPr>
        <p:spPr>
          <a:xfrm rot="3709911">
            <a:off x="2854980" y="177488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882B12CC-1A46-4380-988F-674F427BDFAA}"/>
              </a:ext>
            </a:extLst>
          </p:cNvPr>
          <p:cNvSpPr/>
          <p:nvPr userDrawn="1"/>
        </p:nvSpPr>
        <p:spPr>
          <a:xfrm>
            <a:off x="1048873" y="497779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9E0B5CE1-6191-492E-979D-03E880B959B9}"/>
              </a:ext>
            </a:extLst>
          </p:cNvPr>
          <p:cNvSpPr/>
          <p:nvPr userDrawn="1"/>
        </p:nvSpPr>
        <p:spPr>
          <a:xfrm rot="19437896">
            <a:off x="3270239" y="533348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0A67EB8D-45A4-4910-AADE-A48602E910EF}"/>
              </a:ext>
            </a:extLst>
          </p:cNvPr>
          <p:cNvSpPr/>
          <p:nvPr userDrawn="1"/>
        </p:nvSpPr>
        <p:spPr>
          <a:xfrm rot="3709911">
            <a:off x="237016" y="1454775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A0CF3B62-DB0F-4638-94E6-97B858867087}"/>
              </a:ext>
            </a:extLst>
          </p:cNvPr>
          <p:cNvSpPr/>
          <p:nvPr userDrawn="1"/>
        </p:nvSpPr>
        <p:spPr>
          <a:xfrm rot="8100000">
            <a:off x="998505" y="1013950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D57B7012-81D1-4191-8692-189F53B11026}"/>
              </a:ext>
            </a:extLst>
          </p:cNvPr>
          <p:cNvSpPr/>
          <p:nvPr userDrawn="1"/>
        </p:nvSpPr>
        <p:spPr>
          <a:xfrm rot="5157174">
            <a:off x="3514632" y="1701234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8B8C5338-F012-4C7E-9ACF-B5A004F58BC4}"/>
              </a:ext>
            </a:extLst>
          </p:cNvPr>
          <p:cNvSpPr/>
          <p:nvPr userDrawn="1"/>
        </p:nvSpPr>
        <p:spPr>
          <a:xfrm rot="900000">
            <a:off x="3586510" y="2731196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F14FC152-57DA-44B2-A3EA-C4C08418F158}"/>
              </a:ext>
            </a:extLst>
          </p:cNvPr>
          <p:cNvSpPr/>
          <p:nvPr userDrawn="1"/>
        </p:nvSpPr>
        <p:spPr>
          <a:xfrm rot="900000">
            <a:off x="1168343" y="3259592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547F32D0-9CB1-4705-8640-A43951E0E605}"/>
              </a:ext>
            </a:extLst>
          </p:cNvPr>
          <p:cNvSpPr/>
          <p:nvPr userDrawn="1"/>
        </p:nvSpPr>
        <p:spPr>
          <a:xfrm rot="3709911">
            <a:off x="214059" y="342467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21073768-FD4E-4493-888D-9732C93ED0D8}"/>
              </a:ext>
            </a:extLst>
          </p:cNvPr>
          <p:cNvSpPr/>
          <p:nvPr userDrawn="1"/>
        </p:nvSpPr>
        <p:spPr>
          <a:xfrm rot="8100000">
            <a:off x="4838833" y="581154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Oval 2">
            <a:extLst>
              <a:ext uri="{FF2B5EF4-FFF2-40B4-BE49-F238E27FC236}">
                <a16:creationId xmlns:a16="http://schemas.microsoft.com/office/drawing/2014/main" id="{1D42871E-8273-4BDC-8CA1-94B1735D8EDF}"/>
              </a:ext>
            </a:extLst>
          </p:cNvPr>
          <p:cNvSpPr/>
          <p:nvPr userDrawn="1"/>
        </p:nvSpPr>
        <p:spPr>
          <a:xfrm rot="19437896">
            <a:off x="4863418" y="178089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CE15439B-0BDE-4539-A86A-60E9DC33FD77}"/>
              </a:ext>
            </a:extLst>
          </p:cNvPr>
          <p:cNvSpPr/>
          <p:nvPr userDrawn="1"/>
        </p:nvSpPr>
        <p:spPr>
          <a:xfrm rot="900000">
            <a:off x="2051612" y="2186572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Oval 2">
            <a:extLst>
              <a:ext uri="{FF2B5EF4-FFF2-40B4-BE49-F238E27FC236}">
                <a16:creationId xmlns:a16="http://schemas.microsoft.com/office/drawing/2014/main" id="{6298CC55-4945-46BD-8615-24E6D3295A86}"/>
              </a:ext>
            </a:extLst>
          </p:cNvPr>
          <p:cNvSpPr/>
          <p:nvPr userDrawn="1"/>
        </p:nvSpPr>
        <p:spPr>
          <a:xfrm rot="3709911">
            <a:off x="2616634" y="3622577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0796784-D231-4ABA-8910-4D81ACFFD485}"/>
              </a:ext>
            </a:extLst>
          </p:cNvPr>
          <p:cNvSpPr/>
          <p:nvPr userDrawn="1"/>
        </p:nvSpPr>
        <p:spPr>
          <a:xfrm rot="3709911">
            <a:off x="2933966" y="330776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90FD235E-0A91-4D21-B439-5C7942717E86}"/>
              </a:ext>
            </a:extLst>
          </p:cNvPr>
          <p:cNvSpPr/>
          <p:nvPr userDrawn="1"/>
        </p:nvSpPr>
        <p:spPr>
          <a:xfrm rot="900000">
            <a:off x="5193686" y="3075597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Oval 2">
            <a:extLst>
              <a:ext uri="{FF2B5EF4-FFF2-40B4-BE49-F238E27FC236}">
                <a16:creationId xmlns:a16="http://schemas.microsoft.com/office/drawing/2014/main" id="{0EFA984F-F0B3-4CAF-8E35-AF3B5ED34BB8}"/>
              </a:ext>
            </a:extLst>
          </p:cNvPr>
          <p:cNvSpPr/>
          <p:nvPr userDrawn="1"/>
        </p:nvSpPr>
        <p:spPr>
          <a:xfrm rot="3709911">
            <a:off x="2070340" y="582744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716C2270-FE55-45F4-830A-CEEE330AAB4B}"/>
              </a:ext>
            </a:extLst>
          </p:cNvPr>
          <p:cNvSpPr/>
          <p:nvPr userDrawn="1"/>
        </p:nvSpPr>
        <p:spPr>
          <a:xfrm rot="19437896">
            <a:off x="398767" y="424638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Oval 2">
            <a:extLst>
              <a:ext uri="{FF2B5EF4-FFF2-40B4-BE49-F238E27FC236}">
                <a16:creationId xmlns:a16="http://schemas.microsoft.com/office/drawing/2014/main" id="{E437DF43-9E19-4E00-ADE0-77136E44B427}"/>
              </a:ext>
            </a:extLst>
          </p:cNvPr>
          <p:cNvSpPr/>
          <p:nvPr userDrawn="1"/>
        </p:nvSpPr>
        <p:spPr>
          <a:xfrm rot="19437896">
            <a:off x="539123" y="2595464"/>
            <a:ext cx="826258" cy="7569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3" name="Oval 2">
            <a:extLst>
              <a:ext uri="{FF2B5EF4-FFF2-40B4-BE49-F238E27FC236}">
                <a16:creationId xmlns:a16="http://schemas.microsoft.com/office/drawing/2014/main" id="{E6275495-B5CE-4EF7-B942-C32B042C1551}"/>
              </a:ext>
            </a:extLst>
          </p:cNvPr>
          <p:cNvSpPr/>
          <p:nvPr userDrawn="1"/>
        </p:nvSpPr>
        <p:spPr>
          <a:xfrm rot="19437896">
            <a:off x="4270899" y="5258009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4" name="Oval 2">
            <a:extLst>
              <a:ext uri="{FF2B5EF4-FFF2-40B4-BE49-F238E27FC236}">
                <a16:creationId xmlns:a16="http://schemas.microsoft.com/office/drawing/2014/main" id="{6E4E7F37-8DDA-43E6-815F-6D9BA7B8A2D5}"/>
              </a:ext>
            </a:extLst>
          </p:cNvPr>
          <p:cNvSpPr/>
          <p:nvPr userDrawn="1"/>
        </p:nvSpPr>
        <p:spPr>
          <a:xfrm rot="3709911">
            <a:off x="1553212" y="587007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5" name="Oval 2">
            <a:extLst>
              <a:ext uri="{FF2B5EF4-FFF2-40B4-BE49-F238E27FC236}">
                <a16:creationId xmlns:a16="http://schemas.microsoft.com/office/drawing/2014/main" id="{B94DBAFA-3F1D-47A1-839E-3719DE3EBC6E}"/>
              </a:ext>
            </a:extLst>
          </p:cNvPr>
          <p:cNvSpPr/>
          <p:nvPr userDrawn="1"/>
        </p:nvSpPr>
        <p:spPr>
          <a:xfrm>
            <a:off x="660460" y="4701812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6" name="Oval 2">
            <a:extLst>
              <a:ext uri="{FF2B5EF4-FFF2-40B4-BE49-F238E27FC236}">
                <a16:creationId xmlns:a16="http://schemas.microsoft.com/office/drawing/2014/main" id="{5F0DE6B8-9DA6-48F5-AF04-7278BEE6A96F}"/>
              </a:ext>
            </a:extLst>
          </p:cNvPr>
          <p:cNvSpPr/>
          <p:nvPr userDrawn="1"/>
        </p:nvSpPr>
        <p:spPr>
          <a:xfrm rot="19437896">
            <a:off x="2314619" y="4700669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8" name="Oval 2">
            <a:extLst>
              <a:ext uri="{FF2B5EF4-FFF2-40B4-BE49-F238E27FC236}">
                <a16:creationId xmlns:a16="http://schemas.microsoft.com/office/drawing/2014/main" id="{56472159-3837-4012-8E16-16B2FD021F97}"/>
              </a:ext>
            </a:extLst>
          </p:cNvPr>
          <p:cNvSpPr/>
          <p:nvPr userDrawn="1"/>
        </p:nvSpPr>
        <p:spPr>
          <a:xfrm rot="8100000">
            <a:off x="-424473" y="5170061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9" name="Oval 2">
            <a:extLst>
              <a:ext uri="{FF2B5EF4-FFF2-40B4-BE49-F238E27FC236}">
                <a16:creationId xmlns:a16="http://schemas.microsoft.com/office/drawing/2014/main" id="{F2D9B3CB-56C4-44F0-923E-75E14486D199}"/>
              </a:ext>
            </a:extLst>
          </p:cNvPr>
          <p:cNvSpPr/>
          <p:nvPr userDrawn="1"/>
        </p:nvSpPr>
        <p:spPr>
          <a:xfrm rot="5157174">
            <a:off x="2212864" y="5796427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0" name="Oval 2">
            <a:extLst>
              <a:ext uri="{FF2B5EF4-FFF2-40B4-BE49-F238E27FC236}">
                <a16:creationId xmlns:a16="http://schemas.microsoft.com/office/drawing/2014/main" id="{C5F6E746-37D8-4A7A-AD33-6B6B1D014BD4}"/>
              </a:ext>
            </a:extLst>
          </p:cNvPr>
          <p:cNvSpPr/>
          <p:nvPr userDrawn="1"/>
        </p:nvSpPr>
        <p:spPr>
          <a:xfrm rot="900000">
            <a:off x="321825" y="4090744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1" name="Oval 2">
            <a:extLst>
              <a:ext uri="{FF2B5EF4-FFF2-40B4-BE49-F238E27FC236}">
                <a16:creationId xmlns:a16="http://schemas.microsoft.com/office/drawing/2014/main" id="{379CFB22-212D-4552-83FB-F9C38030B6EA}"/>
              </a:ext>
            </a:extLst>
          </p:cNvPr>
          <p:cNvSpPr/>
          <p:nvPr userDrawn="1"/>
        </p:nvSpPr>
        <p:spPr>
          <a:xfrm rot="900000">
            <a:off x="1600041" y="4650431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2" name="Oval 2">
            <a:extLst>
              <a:ext uri="{FF2B5EF4-FFF2-40B4-BE49-F238E27FC236}">
                <a16:creationId xmlns:a16="http://schemas.microsoft.com/office/drawing/2014/main" id="{116A01F3-5E4C-410E-93C1-F085D04D1170}"/>
              </a:ext>
            </a:extLst>
          </p:cNvPr>
          <p:cNvSpPr/>
          <p:nvPr userDrawn="1"/>
        </p:nvSpPr>
        <p:spPr>
          <a:xfrm rot="3709911">
            <a:off x="4429414" y="298303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Oval 2">
            <a:extLst>
              <a:ext uri="{FF2B5EF4-FFF2-40B4-BE49-F238E27FC236}">
                <a16:creationId xmlns:a16="http://schemas.microsoft.com/office/drawing/2014/main" id="{EF0F6281-4283-4BFA-9BD6-03D8CD575F45}"/>
              </a:ext>
            </a:extLst>
          </p:cNvPr>
          <p:cNvSpPr/>
          <p:nvPr userDrawn="1"/>
        </p:nvSpPr>
        <p:spPr>
          <a:xfrm rot="8100000">
            <a:off x="3377267" y="3485261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4" name="Oval 2">
            <a:extLst>
              <a:ext uri="{FF2B5EF4-FFF2-40B4-BE49-F238E27FC236}">
                <a16:creationId xmlns:a16="http://schemas.microsoft.com/office/drawing/2014/main" id="{70C0120E-1DA4-4408-BBA5-0C14EA77E097}"/>
              </a:ext>
            </a:extLst>
          </p:cNvPr>
          <p:cNvSpPr/>
          <p:nvPr userDrawn="1"/>
        </p:nvSpPr>
        <p:spPr>
          <a:xfrm rot="19437896">
            <a:off x="3561650" y="5876089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5" name="Oval 2">
            <a:extLst>
              <a:ext uri="{FF2B5EF4-FFF2-40B4-BE49-F238E27FC236}">
                <a16:creationId xmlns:a16="http://schemas.microsoft.com/office/drawing/2014/main" id="{3C952919-975B-4539-9278-27219E721DA4}"/>
              </a:ext>
            </a:extLst>
          </p:cNvPr>
          <p:cNvSpPr/>
          <p:nvPr userDrawn="1"/>
        </p:nvSpPr>
        <p:spPr>
          <a:xfrm rot="900000">
            <a:off x="4245490" y="3608737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D5306C3F-626B-4D03-80B7-B6706B651F76}"/>
              </a:ext>
            </a:extLst>
          </p:cNvPr>
          <p:cNvSpPr/>
          <p:nvPr userDrawn="1"/>
        </p:nvSpPr>
        <p:spPr>
          <a:xfrm rot="3709911">
            <a:off x="3599311" y="4368286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7" name="Oval 2">
            <a:extLst>
              <a:ext uri="{FF2B5EF4-FFF2-40B4-BE49-F238E27FC236}">
                <a16:creationId xmlns:a16="http://schemas.microsoft.com/office/drawing/2014/main" id="{993DAAA7-9B09-4DD2-9187-75E3581900E1}"/>
              </a:ext>
            </a:extLst>
          </p:cNvPr>
          <p:cNvSpPr/>
          <p:nvPr userDrawn="1"/>
        </p:nvSpPr>
        <p:spPr>
          <a:xfrm rot="3709911">
            <a:off x="1848179" y="4037013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Oval 2">
            <a:extLst>
              <a:ext uri="{FF2B5EF4-FFF2-40B4-BE49-F238E27FC236}">
                <a16:creationId xmlns:a16="http://schemas.microsoft.com/office/drawing/2014/main" id="{58EAD41B-5683-47F8-B4DF-FEB698E8D5C9}"/>
              </a:ext>
            </a:extLst>
          </p:cNvPr>
          <p:cNvSpPr/>
          <p:nvPr userDrawn="1"/>
        </p:nvSpPr>
        <p:spPr>
          <a:xfrm rot="900000">
            <a:off x="3336589" y="5100329"/>
            <a:ext cx="815880" cy="74741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2" name="Oval 2">
            <a:extLst>
              <a:ext uri="{FF2B5EF4-FFF2-40B4-BE49-F238E27FC236}">
                <a16:creationId xmlns:a16="http://schemas.microsoft.com/office/drawing/2014/main" id="{7F47E53E-A714-49C8-9CF6-E8CEA0D64CE8}"/>
              </a:ext>
            </a:extLst>
          </p:cNvPr>
          <p:cNvSpPr/>
          <p:nvPr userDrawn="1"/>
        </p:nvSpPr>
        <p:spPr>
          <a:xfrm rot="19437896">
            <a:off x="-857233" y="6604006"/>
            <a:ext cx="1015434" cy="93022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3" name="Oval 2">
            <a:extLst>
              <a:ext uri="{FF2B5EF4-FFF2-40B4-BE49-F238E27FC236}">
                <a16:creationId xmlns:a16="http://schemas.microsoft.com/office/drawing/2014/main" id="{A538598F-4ECE-4AE8-8B4F-F99AEF364E8B}"/>
              </a:ext>
            </a:extLst>
          </p:cNvPr>
          <p:cNvSpPr/>
          <p:nvPr userDrawn="1"/>
        </p:nvSpPr>
        <p:spPr>
          <a:xfrm rot="19437896">
            <a:off x="4773279" y="438311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4" name="Oval 2">
            <a:extLst>
              <a:ext uri="{FF2B5EF4-FFF2-40B4-BE49-F238E27FC236}">
                <a16:creationId xmlns:a16="http://schemas.microsoft.com/office/drawing/2014/main" id="{034275C5-196F-49DE-9AF5-76EB1B2D8275}"/>
              </a:ext>
            </a:extLst>
          </p:cNvPr>
          <p:cNvSpPr/>
          <p:nvPr userDrawn="1"/>
        </p:nvSpPr>
        <p:spPr>
          <a:xfrm rot="8100000">
            <a:off x="2818578" y="1990373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5" name="Oval 2">
            <a:extLst>
              <a:ext uri="{FF2B5EF4-FFF2-40B4-BE49-F238E27FC236}">
                <a16:creationId xmlns:a16="http://schemas.microsoft.com/office/drawing/2014/main" id="{C3F37386-5866-4EED-9107-2A36F47353AE}"/>
              </a:ext>
            </a:extLst>
          </p:cNvPr>
          <p:cNvSpPr/>
          <p:nvPr userDrawn="1"/>
        </p:nvSpPr>
        <p:spPr>
          <a:xfrm rot="8100000">
            <a:off x="4228067" y="4747085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184926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11C7802-0270-441B-9D57-6EB5601690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95311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66C92F7-2E27-469F-AEAC-8DBEC5FE772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295743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7FCFEA9-28B7-4A1C-8BC7-F3F635A8BB6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696174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66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27782" y="2898848"/>
            <a:ext cx="1190833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18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91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4584307" y="3731999"/>
            <a:ext cx="696421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Genomic Machine Learning on TSSs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4584243" y="5532347"/>
            <a:ext cx="6964133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Devan McCallum and Lucas Laird</a:t>
            </a:r>
          </a:p>
          <a:p>
            <a:pPr marL="0" marR="0" lvl="0" indent="0" algn="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CSCI 4314 Final Project</a:t>
            </a:r>
            <a:endParaRPr kumimoji="0" lang="ko-KR" altLang="en-US" sz="18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D27DFF5-FA32-41A8-A04D-E0125D1B6938}"/>
              </a:ext>
            </a:extLst>
          </p:cNvPr>
          <p:cNvSpPr/>
          <p:nvPr/>
        </p:nvSpPr>
        <p:spPr>
          <a:xfrm>
            <a:off x="906029" y="5213732"/>
            <a:ext cx="1046784" cy="292484"/>
          </a:xfrm>
          <a:custGeom>
            <a:avLst/>
            <a:gdLst>
              <a:gd name="connsiteX0" fmla="*/ 67911 w 1046784"/>
              <a:gd name="connsiteY0" fmla="*/ 147959 h 292483"/>
              <a:gd name="connsiteX1" fmla="*/ 137183 w 1046784"/>
              <a:gd name="connsiteY1" fmla="*/ 255716 h 292483"/>
              <a:gd name="connsiteX2" fmla="*/ 158735 w 1046784"/>
              <a:gd name="connsiteY2" fmla="*/ 283425 h 292483"/>
              <a:gd name="connsiteX3" fmla="*/ 913035 w 1046784"/>
              <a:gd name="connsiteY3" fmla="*/ 283425 h 292483"/>
              <a:gd name="connsiteX4" fmla="*/ 933047 w 1046784"/>
              <a:gd name="connsiteY4" fmla="*/ 255716 h 292483"/>
              <a:gd name="connsiteX5" fmla="*/ 997702 w 1046784"/>
              <a:gd name="connsiteY5" fmla="*/ 147959 h 292483"/>
              <a:gd name="connsiteX6" fmla="*/ 1040804 w 1046784"/>
              <a:gd name="connsiteY6" fmla="*/ 18650 h 292483"/>
              <a:gd name="connsiteX7" fmla="*/ 18650 w 1046784"/>
              <a:gd name="connsiteY7" fmla="*/ 18650 h 292483"/>
              <a:gd name="connsiteX8" fmla="*/ 67911 w 1046784"/>
              <a:gd name="connsiteY8" fmla="*/ 147959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6784" h="292483">
                <a:moveTo>
                  <a:pt x="67911" y="147959"/>
                </a:moveTo>
                <a:cubicBezTo>
                  <a:pt x="87923" y="183365"/>
                  <a:pt x="111014" y="220310"/>
                  <a:pt x="137183" y="255716"/>
                </a:cubicBezTo>
                <a:cubicBezTo>
                  <a:pt x="143341" y="264953"/>
                  <a:pt x="151038" y="274189"/>
                  <a:pt x="158735" y="283425"/>
                </a:cubicBezTo>
                <a:lnTo>
                  <a:pt x="913035" y="283425"/>
                </a:lnTo>
                <a:cubicBezTo>
                  <a:pt x="919193" y="274189"/>
                  <a:pt x="926890" y="264953"/>
                  <a:pt x="933047" y="255716"/>
                </a:cubicBezTo>
                <a:cubicBezTo>
                  <a:pt x="957678" y="220310"/>
                  <a:pt x="979229" y="183365"/>
                  <a:pt x="997702" y="147959"/>
                </a:cubicBezTo>
                <a:cubicBezTo>
                  <a:pt x="1017714" y="104856"/>
                  <a:pt x="1033108" y="61753"/>
                  <a:pt x="1040804" y="18650"/>
                </a:cubicBezTo>
                <a:lnTo>
                  <a:pt x="18650" y="18650"/>
                </a:lnTo>
                <a:cubicBezTo>
                  <a:pt x="29426" y="61753"/>
                  <a:pt x="46359" y="104856"/>
                  <a:pt x="67911" y="147959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92FD7D-E97F-4C09-B986-EB9ED6429FC5}"/>
              </a:ext>
            </a:extLst>
          </p:cNvPr>
          <p:cNvSpPr/>
          <p:nvPr/>
        </p:nvSpPr>
        <p:spPr>
          <a:xfrm>
            <a:off x="1049192" y="1496108"/>
            <a:ext cx="939027" cy="277090"/>
          </a:xfrm>
          <a:custGeom>
            <a:avLst/>
            <a:gdLst>
              <a:gd name="connsiteX0" fmla="*/ 922272 w 939027"/>
              <a:gd name="connsiteY0" fmla="*/ 238783 h 277089"/>
              <a:gd name="connsiteX1" fmla="*/ 874550 w 939027"/>
              <a:gd name="connsiteY1" fmla="*/ 84844 h 277089"/>
              <a:gd name="connsiteX2" fmla="*/ 840684 w 939027"/>
              <a:gd name="connsiteY2" fmla="*/ 18650 h 277089"/>
              <a:gd name="connsiteX3" fmla="*/ 109474 w 939027"/>
              <a:gd name="connsiteY3" fmla="*/ 18650 h 277089"/>
              <a:gd name="connsiteX4" fmla="*/ 74068 w 939027"/>
              <a:gd name="connsiteY4" fmla="*/ 84844 h 277089"/>
              <a:gd name="connsiteX5" fmla="*/ 21729 w 939027"/>
              <a:gd name="connsiteY5" fmla="*/ 238783 h 277089"/>
              <a:gd name="connsiteX6" fmla="*/ 18650 w 939027"/>
              <a:gd name="connsiteY6" fmla="*/ 269571 h 277089"/>
              <a:gd name="connsiteX7" fmla="*/ 926890 w 939027"/>
              <a:gd name="connsiteY7" fmla="*/ 269571 h 277089"/>
              <a:gd name="connsiteX8" fmla="*/ 922272 w 939027"/>
              <a:gd name="connsiteY8" fmla="*/ 23878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027" h="277089">
                <a:moveTo>
                  <a:pt x="922272" y="238783"/>
                </a:moveTo>
                <a:cubicBezTo>
                  <a:pt x="914575" y="186444"/>
                  <a:pt x="899181" y="135644"/>
                  <a:pt x="874550" y="84844"/>
                </a:cubicBezTo>
                <a:cubicBezTo>
                  <a:pt x="863775" y="63293"/>
                  <a:pt x="852999" y="41741"/>
                  <a:pt x="840684" y="18650"/>
                </a:cubicBezTo>
                <a:lnTo>
                  <a:pt x="109474" y="18650"/>
                </a:lnTo>
                <a:cubicBezTo>
                  <a:pt x="97159" y="40202"/>
                  <a:pt x="84844" y="63293"/>
                  <a:pt x="74068" y="84844"/>
                </a:cubicBezTo>
                <a:cubicBezTo>
                  <a:pt x="47899" y="138723"/>
                  <a:pt x="29426" y="189522"/>
                  <a:pt x="21729" y="238783"/>
                </a:cubicBezTo>
                <a:cubicBezTo>
                  <a:pt x="20190" y="249559"/>
                  <a:pt x="18650" y="258795"/>
                  <a:pt x="18650" y="269571"/>
                </a:cubicBezTo>
                <a:lnTo>
                  <a:pt x="926890" y="269571"/>
                </a:lnTo>
                <a:cubicBezTo>
                  <a:pt x="925350" y="258795"/>
                  <a:pt x="923811" y="249559"/>
                  <a:pt x="922272" y="23878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3C9BBE-EC25-47B2-B3D9-832D0DF0F417}"/>
              </a:ext>
            </a:extLst>
          </p:cNvPr>
          <p:cNvSpPr/>
          <p:nvPr/>
        </p:nvSpPr>
        <p:spPr>
          <a:xfrm>
            <a:off x="1018404" y="3143254"/>
            <a:ext cx="892846" cy="277090"/>
          </a:xfrm>
          <a:custGeom>
            <a:avLst/>
            <a:gdLst>
              <a:gd name="connsiteX0" fmla="*/ 888405 w 892845"/>
              <a:gd name="connsiteY0" fmla="*/ 74068 h 277089"/>
              <a:gd name="connsiteX1" fmla="*/ 860696 w 892845"/>
              <a:gd name="connsiteY1" fmla="*/ 18650 h 277089"/>
              <a:gd name="connsiteX2" fmla="*/ 97159 w 892845"/>
              <a:gd name="connsiteY2" fmla="*/ 18650 h 277089"/>
              <a:gd name="connsiteX3" fmla="*/ 58674 w 892845"/>
              <a:gd name="connsiteY3" fmla="*/ 81765 h 277089"/>
              <a:gd name="connsiteX4" fmla="*/ 18650 w 892845"/>
              <a:gd name="connsiteY4" fmla="*/ 235704 h 277089"/>
              <a:gd name="connsiteX5" fmla="*/ 18650 w 892845"/>
              <a:gd name="connsiteY5" fmla="*/ 235704 h 277089"/>
              <a:gd name="connsiteX6" fmla="*/ 20190 w 892845"/>
              <a:gd name="connsiteY6" fmla="*/ 269571 h 277089"/>
              <a:gd name="connsiteX7" fmla="*/ 538964 w 892845"/>
              <a:gd name="connsiteY7" fmla="*/ 269571 h 277089"/>
              <a:gd name="connsiteX8" fmla="*/ 538964 w 892845"/>
              <a:gd name="connsiteY8" fmla="*/ 74068 h 277089"/>
              <a:gd name="connsiteX9" fmla="*/ 888405 w 892845"/>
              <a:gd name="connsiteY9" fmla="*/ 74068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2845" h="277089">
                <a:moveTo>
                  <a:pt x="888405" y="74068"/>
                </a:moveTo>
                <a:cubicBezTo>
                  <a:pt x="880708" y="55596"/>
                  <a:pt x="869932" y="37123"/>
                  <a:pt x="860696" y="18650"/>
                </a:cubicBezTo>
                <a:lnTo>
                  <a:pt x="97159" y="18650"/>
                </a:lnTo>
                <a:cubicBezTo>
                  <a:pt x="81765" y="38662"/>
                  <a:pt x="69450" y="60214"/>
                  <a:pt x="58674" y="81765"/>
                </a:cubicBezTo>
                <a:cubicBezTo>
                  <a:pt x="32505" y="131026"/>
                  <a:pt x="18650" y="181826"/>
                  <a:pt x="18650" y="235704"/>
                </a:cubicBezTo>
                <a:cubicBezTo>
                  <a:pt x="18650" y="235704"/>
                  <a:pt x="18650" y="235704"/>
                  <a:pt x="18650" y="235704"/>
                </a:cubicBezTo>
                <a:cubicBezTo>
                  <a:pt x="18650" y="246480"/>
                  <a:pt x="18650" y="258795"/>
                  <a:pt x="20190" y="269571"/>
                </a:cubicBezTo>
                <a:lnTo>
                  <a:pt x="538964" y="269571"/>
                </a:lnTo>
                <a:lnTo>
                  <a:pt x="538964" y="74068"/>
                </a:lnTo>
                <a:lnTo>
                  <a:pt x="888405" y="74068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898A41-40B0-45E9-9B71-D0C5903AE86C}"/>
              </a:ext>
            </a:extLst>
          </p:cNvPr>
          <p:cNvSpPr/>
          <p:nvPr/>
        </p:nvSpPr>
        <p:spPr>
          <a:xfrm>
            <a:off x="1052271" y="1856325"/>
            <a:ext cx="923633" cy="277090"/>
          </a:xfrm>
          <a:custGeom>
            <a:avLst/>
            <a:gdLst>
              <a:gd name="connsiteX0" fmla="*/ 831448 w 923633"/>
              <a:gd name="connsiteY0" fmla="*/ 264953 h 277089"/>
              <a:gd name="connsiteX1" fmla="*/ 883787 w 923633"/>
              <a:gd name="connsiteY1" fmla="*/ 157195 h 277089"/>
              <a:gd name="connsiteX2" fmla="*/ 919193 w 923633"/>
              <a:gd name="connsiteY2" fmla="*/ 18650 h 277089"/>
              <a:gd name="connsiteX3" fmla="*/ 18650 w 923633"/>
              <a:gd name="connsiteY3" fmla="*/ 18650 h 277089"/>
              <a:gd name="connsiteX4" fmla="*/ 52517 w 923633"/>
              <a:gd name="connsiteY4" fmla="*/ 157195 h 277089"/>
              <a:gd name="connsiteX5" fmla="*/ 104856 w 923633"/>
              <a:gd name="connsiteY5" fmla="*/ 264953 h 277089"/>
              <a:gd name="connsiteX6" fmla="*/ 106395 w 923633"/>
              <a:gd name="connsiteY6" fmla="*/ 268031 h 277089"/>
              <a:gd name="connsiteX7" fmla="*/ 828369 w 923633"/>
              <a:gd name="connsiteY7" fmla="*/ 268031 h 277089"/>
              <a:gd name="connsiteX8" fmla="*/ 831448 w 923633"/>
              <a:gd name="connsiteY8" fmla="*/ 26495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633" h="277089">
                <a:moveTo>
                  <a:pt x="831448" y="264953"/>
                </a:moveTo>
                <a:cubicBezTo>
                  <a:pt x="851460" y="229547"/>
                  <a:pt x="869932" y="194141"/>
                  <a:pt x="883787" y="157195"/>
                </a:cubicBezTo>
                <a:cubicBezTo>
                  <a:pt x="900720" y="112553"/>
                  <a:pt x="911496" y="66371"/>
                  <a:pt x="919193" y="18650"/>
                </a:cubicBezTo>
                <a:lnTo>
                  <a:pt x="18650" y="18650"/>
                </a:lnTo>
                <a:cubicBezTo>
                  <a:pt x="24808" y="67911"/>
                  <a:pt x="35584" y="114092"/>
                  <a:pt x="52517" y="157195"/>
                </a:cubicBezTo>
                <a:cubicBezTo>
                  <a:pt x="66371" y="194141"/>
                  <a:pt x="84844" y="231086"/>
                  <a:pt x="104856" y="264953"/>
                </a:cubicBezTo>
                <a:cubicBezTo>
                  <a:pt x="104856" y="266492"/>
                  <a:pt x="106395" y="266492"/>
                  <a:pt x="106395" y="268031"/>
                </a:cubicBezTo>
                <a:lnTo>
                  <a:pt x="828369" y="268031"/>
                </a:lnTo>
                <a:cubicBezTo>
                  <a:pt x="829908" y="266492"/>
                  <a:pt x="829908" y="266492"/>
                  <a:pt x="831448" y="26495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14DBE7D-3558-4414-95D8-884751D88C88}"/>
              </a:ext>
            </a:extLst>
          </p:cNvPr>
          <p:cNvSpPr/>
          <p:nvPr/>
        </p:nvSpPr>
        <p:spPr>
          <a:xfrm>
            <a:off x="1032259" y="3501932"/>
            <a:ext cx="862058" cy="277090"/>
          </a:xfrm>
          <a:custGeom>
            <a:avLst/>
            <a:gdLst>
              <a:gd name="connsiteX0" fmla="*/ 522030 w 862057"/>
              <a:gd name="connsiteY0" fmla="*/ 18650 h 277089"/>
              <a:gd name="connsiteX1" fmla="*/ 18650 w 862057"/>
              <a:gd name="connsiteY1" fmla="*/ 18650 h 277089"/>
              <a:gd name="connsiteX2" fmla="*/ 57135 w 862057"/>
              <a:gd name="connsiteY2" fmla="*/ 138723 h 277089"/>
              <a:gd name="connsiteX3" fmla="*/ 109474 w 862057"/>
              <a:gd name="connsiteY3" fmla="*/ 246480 h 277089"/>
              <a:gd name="connsiteX4" fmla="*/ 123329 w 862057"/>
              <a:gd name="connsiteY4" fmla="*/ 268031 h 277089"/>
              <a:gd name="connsiteX5" fmla="*/ 811436 w 862057"/>
              <a:gd name="connsiteY5" fmla="*/ 268031 h 277089"/>
              <a:gd name="connsiteX6" fmla="*/ 825290 w 862057"/>
              <a:gd name="connsiteY6" fmla="*/ 246480 h 277089"/>
              <a:gd name="connsiteX7" fmla="*/ 848381 w 862057"/>
              <a:gd name="connsiteY7" fmla="*/ 206456 h 277089"/>
              <a:gd name="connsiteX8" fmla="*/ 522030 w 862057"/>
              <a:gd name="connsiteY8" fmla="*/ 206456 h 277089"/>
              <a:gd name="connsiteX9" fmla="*/ 522030 w 862057"/>
              <a:gd name="connsiteY9" fmla="*/ 18650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2057" h="277089">
                <a:moveTo>
                  <a:pt x="522030" y="18650"/>
                </a:moveTo>
                <a:lnTo>
                  <a:pt x="18650" y="18650"/>
                </a:lnTo>
                <a:cubicBezTo>
                  <a:pt x="27887" y="60214"/>
                  <a:pt x="40202" y="100238"/>
                  <a:pt x="57135" y="138723"/>
                </a:cubicBezTo>
                <a:cubicBezTo>
                  <a:pt x="72529" y="175668"/>
                  <a:pt x="89462" y="211074"/>
                  <a:pt x="109474" y="246480"/>
                </a:cubicBezTo>
                <a:cubicBezTo>
                  <a:pt x="114092" y="254177"/>
                  <a:pt x="118711" y="261874"/>
                  <a:pt x="123329" y="268031"/>
                </a:cubicBezTo>
                <a:lnTo>
                  <a:pt x="811436" y="268031"/>
                </a:lnTo>
                <a:cubicBezTo>
                  <a:pt x="816054" y="260334"/>
                  <a:pt x="820672" y="252637"/>
                  <a:pt x="825290" y="246480"/>
                </a:cubicBezTo>
                <a:cubicBezTo>
                  <a:pt x="832987" y="234165"/>
                  <a:pt x="840684" y="220310"/>
                  <a:pt x="848381" y="206456"/>
                </a:cubicBezTo>
                <a:lnTo>
                  <a:pt x="522030" y="206456"/>
                </a:lnTo>
                <a:lnTo>
                  <a:pt x="522030" y="18650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995D32-6A82-439F-AEA6-48407C44F08D}"/>
              </a:ext>
            </a:extLst>
          </p:cNvPr>
          <p:cNvSpPr/>
          <p:nvPr/>
        </p:nvSpPr>
        <p:spPr>
          <a:xfrm>
            <a:off x="898332" y="4835042"/>
            <a:ext cx="1062178" cy="292484"/>
          </a:xfrm>
          <a:custGeom>
            <a:avLst/>
            <a:gdLst>
              <a:gd name="connsiteX0" fmla="*/ 72529 w 1062178"/>
              <a:gd name="connsiteY0" fmla="*/ 109475 h 292483"/>
              <a:gd name="connsiteX1" fmla="*/ 20190 w 1062178"/>
              <a:gd name="connsiteY1" fmla="*/ 263413 h 292483"/>
              <a:gd name="connsiteX2" fmla="*/ 18650 w 1062178"/>
              <a:gd name="connsiteY2" fmla="*/ 281886 h 292483"/>
              <a:gd name="connsiteX3" fmla="*/ 1053120 w 1062178"/>
              <a:gd name="connsiteY3" fmla="*/ 281886 h 292483"/>
              <a:gd name="connsiteX4" fmla="*/ 1050041 w 1062178"/>
              <a:gd name="connsiteY4" fmla="*/ 263413 h 292483"/>
              <a:gd name="connsiteX5" fmla="*/ 991544 w 1062178"/>
              <a:gd name="connsiteY5" fmla="*/ 109475 h 292483"/>
              <a:gd name="connsiteX6" fmla="*/ 933047 w 1062178"/>
              <a:gd name="connsiteY6" fmla="*/ 18650 h 292483"/>
              <a:gd name="connsiteX7" fmla="*/ 131026 w 1062178"/>
              <a:gd name="connsiteY7" fmla="*/ 18650 h 292483"/>
              <a:gd name="connsiteX8" fmla="*/ 72529 w 1062178"/>
              <a:gd name="connsiteY8" fmla="*/ 109475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178" h="292483">
                <a:moveTo>
                  <a:pt x="72529" y="109475"/>
                </a:moveTo>
                <a:cubicBezTo>
                  <a:pt x="46359" y="160274"/>
                  <a:pt x="27887" y="211074"/>
                  <a:pt x="20190" y="263413"/>
                </a:cubicBezTo>
                <a:cubicBezTo>
                  <a:pt x="18650" y="269571"/>
                  <a:pt x="18650" y="275728"/>
                  <a:pt x="18650" y="281886"/>
                </a:cubicBezTo>
                <a:lnTo>
                  <a:pt x="1053120" y="281886"/>
                </a:lnTo>
                <a:cubicBezTo>
                  <a:pt x="1051580" y="275728"/>
                  <a:pt x="1051580" y="269571"/>
                  <a:pt x="1050041" y="263413"/>
                </a:cubicBezTo>
                <a:cubicBezTo>
                  <a:pt x="1040804" y="211074"/>
                  <a:pt x="1020792" y="160274"/>
                  <a:pt x="991544" y="109475"/>
                </a:cubicBezTo>
                <a:cubicBezTo>
                  <a:pt x="974611" y="78687"/>
                  <a:pt x="954599" y="49438"/>
                  <a:pt x="933047" y="18650"/>
                </a:cubicBezTo>
                <a:lnTo>
                  <a:pt x="131026" y="18650"/>
                </a:lnTo>
                <a:cubicBezTo>
                  <a:pt x="107935" y="49438"/>
                  <a:pt x="87923" y="78687"/>
                  <a:pt x="72529" y="109475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933193F-DCE5-4F76-9215-8D4466550A49}"/>
              </a:ext>
            </a:extLst>
          </p:cNvPr>
          <p:cNvSpPr/>
          <p:nvPr/>
        </p:nvSpPr>
        <p:spPr>
          <a:xfrm>
            <a:off x="1432887" y="-1540"/>
            <a:ext cx="1571716" cy="6856439"/>
          </a:xfrm>
          <a:custGeom>
            <a:avLst/>
            <a:gdLst>
              <a:gd name="connsiteX0" fmla="*/ 564956 w 1571716"/>
              <a:gd name="connsiteY0" fmla="*/ 6049798 h 6856439"/>
              <a:gd name="connsiteX1" fmla="*/ 694265 w 1571716"/>
              <a:gd name="connsiteY1" fmla="*/ 6156016 h 6856439"/>
              <a:gd name="connsiteX2" fmla="*/ 741986 w 1571716"/>
              <a:gd name="connsiteY2" fmla="*/ 6196040 h 6856439"/>
              <a:gd name="connsiteX3" fmla="*/ 241684 w 1571716"/>
              <a:gd name="connsiteY3" fmla="*/ 6856439 h 6856439"/>
              <a:gd name="connsiteX4" fmla="*/ 0 w 1571716"/>
              <a:gd name="connsiteY4" fmla="*/ 6856439 h 6856439"/>
              <a:gd name="connsiteX5" fmla="*/ 564956 w 1571716"/>
              <a:gd name="connsiteY5" fmla="*/ 6049798 h 6856439"/>
              <a:gd name="connsiteX6" fmla="*/ 252460 w 1571716"/>
              <a:gd name="connsiteY6" fmla="*/ 5232384 h 6856439"/>
              <a:gd name="connsiteX7" fmla="*/ 301721 w 1571716"/>
              <a:gd name="connsiteY7" fmla="*/ 5361692 h 6856439"/>
              <a:gd name="connsiteX8" fmla="*/ 370993 w 1571716"/>
              <a:gd name="connsiteY8" fmla="*/ 5469450 h 6856439"/>
              <a:gd name="connsiteX9" fmla="*/ 392544 w 1571716"/>
              <a:gd name="connsiteY9" fmla="*/ 5497159 h 6856439"/>
              <a:gd name="connsiteX10" fmla="*/ 1146845 w 1571716"/>
              <a:gd name="connsiteY10" fmla="*/ 5497159 h 6856439"/>
              <a:gd name="connsiteX11" fmla="*/ 1166857 w 1571716"/>
              <a:gd name="connsiteY11" fmla="*/ 5469450 h 6856439"/>
              <a:gd name="connsiteX12" fmla="*/ 1231511 w 1571716"/>
              <a:gd name="connsiteY12" fmla="*/ 5361692 h 6856439"/>
              <a:gd name="connsiteX13" fmla="*/ 1276154 w 1571716"/>
              <a:gd name="connsiteY13" fmla="*/ 5232384 h 6856439"/>
              <a:gd name="connsiteX14" fmla="*/ 355599 w 1571716"/>
              <a:gd name="connsiteY14" fmla="*/ 4853693 h 6856439"/>
              <a:gd name="connsiteX15" fmla="*/ 297102 w 1571716"/>
              <a:gd name="connsiteY15" fmla="*/ 4944517 h 6856439"/>
              <a:gd name="connsiteX16" fmla="*/ 244763 w 1571716"/>
              <a:gd name="connsiteY16" fmla="*/ 5098456 h 6856439"/>
              <a:gd name="connsiteX17" fmla="*/ 243224 w 1571716"/>
              <a:gd name="connsiteY17" fmla="*/ 5116929 h 6856439"/>
              <a:gd name="connsiteX18" fmla="*/ 1277693 w 1571716"/>
              <a:gd name="connsiteY18" fmla="*/ 5116929 h 6856439"/>
              <a:gd name="connsiteX19" fmla="*/ 1274614 w 1571716"/>
              <a:gd name="connsiteY19" fmla="*/ 5098456 h 6856439"/>
              <a:gd name="connsiteX20" fmla="*/ 1216118 w 1571716"/>
              <a:gd name="connsiteY20" fmla="*/ 4944517 h 6856439"/>
              <a:gd name="connsiteX21" fmla="*/ 1157621 w 1571716"/>
              <a:gd name="connsiteY21" fmla="*/ 4853693 h 6856439"/>
              <a:gd name="connsiteX22" fmla="*/ 397163 w 1571716"/>
              <a:gd name="connsiteY22" fmla="*/ 1874976 h 6856439"/>
              <a:gd name="connsiteX23" fmla="*/ 431029 w 1571716"/>
              <a:gd name="connsiteY23" fmla="*/ 2013521 h 6856439"/>
              <a:gd name="connsiteX24" fmla="*/ 483368 w 1571716"/>
              <a:gd name="connsiteY24" fmla="*/ 2121278 h 6856439"/>
              <a:gd name="connsiteX25" fmla="*/ 486447 w 1571716"/>
              <a:gd name="connsiteY25" fmla="*/ 2124357 h 6856439"/>
              <a:gd name="connsiteX26" fmla="*/ 1206881 w 1571716"/>
              <a:gd name="connsiteY26" fmla="*/ 2124357 h 6856439"/>
              <a:gd name="connsiteX27" fmla="*/ 1208421 w 1571716"/>
              <a:gd name="connsiteY27" fmla="*/ 2121278 h 6856439"/>
              <a:gd name="connsiteX28" fmla="*/ 1260760 w 1571716"/>
              <a:gd name="connsiteY28" fmla="*/ 2013521 h 6856439"/>
              <a:gd name="connsiteX29" fmla="*/ 1296166 w 1571716"/>
              <a:gd name="connsiteY29" fmla="*/ 1874976 h 6856439"/>
              <a:gd name="connsiteX30" fmla="*/ 484908 w 1571716"/>
              <a:gd name="connsiteY30" fmla="*/ 1514759 h 6856439"/>
              <a:gd name="connsiteX31" fmla="*/ 449502 w 1571716"/>
              <a:gd name="connsiteY31" fmla="*/ 1580953 h 6856439"/>
              <a:gd name="connsiteX32" fmla="*/ 397163 w 1571716"/>
              <a:gd name="connsiteY32" fmla="*/ 1734891 h 6856439"/>
              <a:gd name="connsiteX33" fmla="*/ 392544 w 1571716"/>
              <a:gd name="connsiteY33" fmla="*/ 1765679 h 6856439"/>
              <a:gd name="connsiteX34" fmla="*/ 1300784 w 1571716"/>
              <a:gd name="connsiteY34" fmla="*/ 1765679 h 6856439"/>
              <a:gd name="connsiteX35" fmla="*/ 1297705 w 1571716"/>
              <a:gd name="connsiteY35" fmla="*/ 1734891 h 6856439"/>
              <a:gd name="connsiteX36" fmla="*/ 1249984 w 1571716"/>
              <a:gd name="connsiteY36" fmla="*/ 1580953 h 6856439"/>
              <a:gd name="connsiteX37" fmla="*/ 1216118 w 1571716"/>
              <a:gd name="connsiteY37" fmla="*/ 1514759 h 6856439"/>
              <a:gd name="connsiteX38" fmla="*/ 138545 w 1571716"/>
              <a:gd name="connsiteY38" fmla="*/ 0 h 6856439"/>
              <a:gd name="connsiteX39" fmla="*/ 406398 w 1571716"/>
              <a:gd name="connsiteY39" fmla="*/ 0 h 6856439"/>
              <a:gd name="connsiteX40" fmla="*/ 455659 w 1571716"/>
              <a:gd name="connsiteY40" fmla="*/ 346363 h 6856439"/>
              <a:gd name="connsiteX41" fmla="*/ 777391 w 1571716"/>
              <a:gd name="connsiteY41" fmla="*/ 701962 h 6856439"/>
              <a:gd name="connsiteX42" fmla="*/ 652700 w 1571716"/>
              <a:gd name="connsiteY42" fmla="*/ 845125 h 6856439"/>
              <a:gd name="connsiteX43" fmla="*/ 628070 w 1571716"/>
              <a:gd name="connsiteY43" fmla="*/ 874373 h 6856439"/>
              <a:gd name="connsiteX44" fmla="*/ 255538 w 1571716"/>
              <a:gd name="connsiteY44" fmla="*/ 464896 h 6856439"/>
              <a:gd name="connsiteX45" fmla="*/ 138545 w 1571716"/>
              <a:gd name="connsiteY45" fmla="*/ 0 h 6856439"/>
              <a:gd name="connsiteX46" fmla="*/ 1231511 w 1571716"/>
              <a:gd name="connsiteY46" fmla="*/ 0 h 6856439"/>
              <a:gd name="connsiteX47" fmla="*/ 1460880 w 1571716"/>
              <a:gd name="connsiteY47" fmla="*/ 0 h 6856439"/>
              <a:gd name="connsiteX48" fmla="*/ 1319257 w 1571716"/>
              <a:gd name="connsiteY48" fmla="*/ 466435 h 6856439"/>
              <a:gd name="connsiteX49" fmla="*/ 1009839 w 1571716"/>
              <a:gd name="connsiteY49" fmla="*/ 865137 h 6856439"/>
              <a:gd name="connsiteX50" fmla="*/ 994445 w 1571716"/>
              <a:gd name="connsiteY50" fmla="*/ 883609 h 6856439"/>
              <a:gd name="connsiteX51" fmla="*/ 979052 w 1571716"/>
              <a:gd name="connsiteY51" fmla="*/ 902082 h 6856439"/>
              <a:gd name="connsiteX52" fmla="*/ 882070 w 1571716"/>
              <a:gd name="connsiteY52" fmla="*/ 1012918 h 6856439"/>
              <a:gd name="connsiteX53" fmla="*/ 828191 w 1571716"/>
              <a:gd name="connsiteY53" fmla="*/ 1072954 h 6856439"/>
              <a:gd name="connsiteX54" fmla="*/ 812798 w 1571716"/>
              <a:gd name="connsiteY54" fmla="*/ 1091427 h 6856439"/>
              <a:gd name="connsiteX55" fmla="*/ 797404 w 1571716"/>
              <a:gd name="connsiteY55" fmla="*/ 1109900 h 6856439"/>
              <a:gd name="connsiteX56" fmla="*/ 554180 w 1571716"/>
              <a:gd name="connsiteY56" fmla="*/ 1411620 h 6856439"/>
              <a:gd name="connsiteX57" fmla="*/ 1145306 w 1571716"/>
              <a:gd name="connsiteY57" fmla="*/ 1411620 h 6856439"/>
              <a:gd name="connsiteX58" fmla="*/ 866676 w 1571716"/>
              <a:gd name="connsiteY58" fmla="*/ 1106821 h 6856439"/>
              <a:gd name="connsiteX59" fmla="*/ 925173 w 1571716"/>
              <a:gd name="connsiteY59" fmla="*/ 1040627 h 6856439"/>
              <a:gd name="connsiteX60" fmla="*/ 1017536 w 1571716"/>
              <a:gd name="connsiteY60" fmla="*/ 934409 h 6856439"/>
              <a:gd name="connsiteX61" fmla="*/ 1544007 w 1571716"/>
              <a:gd name="connsiteY61" fmla="*/ 1798006 h 6856439"/>
              <a:gd name="connsiteX62" fmla="*/ 1071415 w 1571716"/>
              <a:gd name="connsiteY62" fmla="*/ 2620040 h 6856439"/>
              <a:gd name="connsiteX63" fmla="*/ 966736 w 1571716"/>
              <a:gd name="connsiteY63" fmla="*/ 2535374 h 6856439"/>
              <a:gd name="connsiteX64" fmla="*/ 891306 w 1571716"/>
              <a:gd name="connsiteY64" fmla="*/ 2475338 h 6856439"/>
              <a:gd name="connsiteX65" fmla="*/ 1132990 w 1571716"/>
              <a:gd name="connsiteY65" fmla="*/ 2235193 h 6856439"/>
              <a:gd name="connsiteX66" fmla="*/ 564956 w 1571716"/>
              <a:gd name="connsiteY66" fmla="*/ 2235193 h 6856439"/>
              <a:gd name="connsiteX67" fmla="*/ 815876 w 1571716"/>
              <a:gd name="connsiteY67" fmla="*/ 2475338 h 6856439"/>
              <a:gd name="connsiteX68" fmla="*/ 834349 w 1571716"/>
              <a:gd name="connsiteY68" fmla="*/ 2490731 h 6856439"/>
              <a:gd name="connsiteX69" fmla="*/ 852822 w 1571716"/>
              <a:gd name="connsiteY69" fmla="*/ 2506125 h 6856439"/>
              <a:gd name="connsiteX70" fmla="*/ 931331 w 1571716"/>
              <a:gd name="connsiteY70" fmla="*/ 2569240 h 6856439"/>
              <a:gd name="connsiteX71" fmla="*/ 1032930 w 1571716"/>
              <a:gd name="connsiteY71" fmla="*/ 2650828 h 6856439"/>
              <a:gd name="connsiteX72" fmla="*/ 1051403 w 1571716"/>
              <a:gd name="connsiteY72" fmla="*/ 2666222 h 6856439"/>
              <a:gd name="connsiteX73" fmla="*/ 1069876 w 1571716"/>
              <a:gd name="connsiteY73" fmla="*/ 2681616 h 6856439"/>
              <a:gd name="connsiteX74" fmla="*/ 1487050 w 1571716"/>
              <a:gd name="connsiteY74" fmla="*/ 3218862 h 6856439"/>
              <a:gd name="connsiteX75" fmla="*/ 1231511 w 1571716"/>
              <a:gd name="connsiteY75" fmla="*/ 3218862 h 6856439"/>
              <a:gd name="connsiteX76" fmla="*/ 1203802 w 1571716"/>
              <a:gd name="connsiteY76" fmla="*/ 3163444 h 6856439"/>
              <a:gd name="connsiteX77" fmla="*/ 440266 w 1571716"/>
              <a:gd name="connsiteY77" fmla="*/ 3163444 h 6856439"/>
              <a:gd name="connsiteX78" fmla="*/ 401781 w 1571716"/>
              <a:gd name="connsiteY78" fmla="*/ 3226560 h 6856439"/>
              <a:gd name="connsiteX79" fmla="*/ 361757 w 1571716"/>
              <a:gd name="connsiteY79" fmla="*/ 3380498 h 6856439"/>
              <a:gd name="connsiteX80" fmla="*/ 363296 w 1571716"/>
              <a:gd name="connsiteY80" fmla="*/ 3414365 h 6856439"/>
              <a:gd name="connsiteX81" fmla="*/ 880531 w 1571716"/>
              <a:gd name="connsiteY81" fmla="*/ 3414365 h 6856439"/>
              <a:gd name="connsiteX82" fmla="*/ 880531 w 1571716"/>
              <a:gd name="connsiteY82" fmla="*/ 3522122 h 6856439"/>
              <a:gd name="connsiteX83" fmla="*/ 377151 w 1571716"/>
              <a:gd name="connsiteY83" fmla="*/ 3522122 h 6856439"/>
              <a:gd name="connsiteX84" fmla="*/ 415635 w 1571716"/>
              <a:gd name="connsiteY84" fmla="*/ 3642194 h 6856439"/>
              <a:gd name="connsiteX85" fmla="*/ 467974 w 1571716"/>
              <a:gd name="connsiteY85" fmla="*/ 3749952 h 6856439"/>
              <a:gd name="connsiteX86" fmla="*/ 481829 w 1571716"/>
              <a:gd name="connsiteY86" fmla="*/ 3771503 h 6856439"/>
              <a:gd name="connsiteX87" fmla="*/ 1169936 w 1571716"/>
              <a:gd name="connsiteY87" fmla="*/ 3771503 h 6856439"/>
              <a:gd name="connsiteX88" fmla="*/ 1183790 w 1571716"/>
              <a:gd name="connsiteY88" fmla="*/ 3749952 h 6856439"/>
              <a:gd name="connsiteX89" fmla="*/ 1206881 w 1571716"/>
              <a:gd name="connsiteY89" fmla="*/ 3709927 h 6856439"/>
              <a:gd name="connsiteX90" fmla="*/ 1468577 w 1571716"/>
              <a:gd name="connsiteY90" fmla="*/ 3709927 h 6856439"/>
              <a:gd name="connsiteX91" fmla="*/ 999064 w 1571716"/>
              <a:gd name="connsiteY91" fmla="*/ 4279501 h 6856439"/>
              <a:gd name="connsiteX92" fmla="*/ 980591 w 1571716"/>
              <a:gd name="connsiteY92" fmla="*/ 4294895 h 6856439"/>
              <a:gd name="connsiteX93" fmla="*/ 962118 w 1571716"/>
              <a:gd name="connsiteY93" fmla="*/ 4310289 h 6856439"/>
              <a:gd name="connsiteX94" fmla="*/ 811258 w 1571716"/>
              <a:gd name="connsiteY94" fmla="*/ 4431901 h 6856439"/>
              <a:gd name="connsiteX95" fmla="*/ 782010 w 1571716"/>
              <a:gd name="connsiteY95" fmla="*/ 4454992 h 6856439"/>
              <a:gd name="connsiteX96" fmla="*/ 761998 w 1571716"/>
              <a:gd name="connsiteY96" fmla="*/ 4470385 h 6856439"/>
              <a:gd name="connsiteX97" fmla="*/ 741986 w 1571716"/>
              <a:gd name="connsiteY97" fmla="*/ 4484240 h 6856439"/>
              <a:gd name="connsiteX98" fmla="*/ 454120 w 1571716"/>
              <a:gd name="connsiteY98" fmla="*/ 4738239 h 6856439"/>
              <a:gd name="connsiteX99" fmla="*/ 1066797 w 1571716"/>
              <a:gd name="connsiteY99" fmla="*/ 4738239 h 6856439"/>
              <a:gd name="connsiteX100" fmla="*/ 818955 w 1571716"/>
              <a:gd name="connsiteY100" fmla="*/ 4487319 h 6856439"/>
              <a:gd name="connsiteX101" fmla="*/ 846664 w 1571716"/>
              <a:gd name="connsiteY101" fmla="*/ 4465767 h 6856439"/>
              <a:gd name="connsiteX102" fmla="*/ 997524 w 1571716"/>
              <a:gd name="connsiteY102" fmla="*/ 4342616 h 6856439"/>
              <a:gd name="connsiteX103" fmla="*/ 1522456 w 1571716"/>
              <a:gd name="connsiteY103" fmla="*/ 5161572 h 6856439"/>
              <a:gd name="connsiteX104" fmla="*/ 992906 w 1571716"/>
              <a:gd name="connsiteY104" fmla="*/ 5980527 h 6856439"/>
              <a:gd name="connsiteX105" fmla="*/ 928252 w 1571716"/>
              <a:gd name="connsiteY105" fmla="*/ 5926648 h 6856439"/>
              <a:gd name="connsiteX106" fmla="*/ 815876 w 1571716"/>
              <a:gd name="connsiteY106" fmla="*/ 5834285 h 6856439"/>
              <a:gd name="connsiteX107" fmla="*/ 1051403 w 1571716"/>
              <a:gd name="connsiteY107" fmla="*/ 5609534 h 6856439"/>
              <a:gd name="connsiteX108" fmla="*/ 494144 w 1571716"/>
              <a:gd name="connsiteY108" fmla="*/ 5609534 h 6856439"/>
              <a:gd name="connsiteX109" fmla="*/ 740446 w 1571716"/>
              <a:gd name="connsiteY109" fmla="*/ 5834285 h 6856439"/>
              <a:gd name="connsiteX110" fmla="*/ 758919 w 1571716"/>
              <a:gd name="connsiteY110" fmla="*/ 5849679 h 6856439"/>
              <a:gd name="connsiteX111" fmla="*/ 777392 w 1571716"/>
              <a:gd name="connsiteY111" fmla="*/ 5865073 h 6856439"/>
              <a:gd name="connsiteX112" fmla="*/ 891306 w 1571716"/>
              <a:gd name="connsiteY112" fmla="*/ 5960515 h 6856439"/>
              <a:gd name="connsiteX113" fmla="*/ 954421 w 1571716"/>
              <a:gd name="connsiteY113" fmla="*/ 6012854 h 6856439"/>
              <a:gd name="connsiteX114" fmla="*/ 972894 w 1571716"/>
              <a:gd name="connsiteY114" fmla="*/ 6028248 h 6856439"/>
              <a:gd name="connsiteX115" fmla="*/ 991367 w 1571716"/>
              <a:gd name="connsiteY115" fmla="*/ 6043642 h 6856439"/>
              <a:gd name="connsiteX116" fmla="*/ 1571716 w 1571716"/>
              <a:gd name="connsiteY116" fmla="*/ 6853361 h 6856439"/>
              <a:gd name="connsiteX117" fmla="*/ 1330032 w 1571716"/>
              <a:gd name="connsiteY117" fmla="*/ 6853361 h 6856439"/>
              <a:gd name="connsiteX118" fmla="*/ 814337 w 1571716"/>
              <a:gd name="connsiteY118" fmla="*/ 6192962 h 6856439"/>
              <a:gd name="connsiteX119" fmla="*/ 795864 w 1571716"/>
              <a:gd name="connsiteY119" fmla="*/ 6177568 h 6856439"/>
              <a:gd name="connsiteX120" fmla="*/ 777392 w 1571716"/>
              <a:gd name="connsiteY120" fmla="*/ 6162175 h 6856439"/>
              <a:gd name="connsiteX121" fmla="*/ 726592 w 1571716"/>
              <a:gd name="connsiteY121" fmla="*/ 6120611 h 6856439"/>
              <a:gd name="connsiteX122" fmla="*/ 600362 w 1571716"/>
              <a:gd name="connsiteY122" fmla="*/ 6015933 h 6856439"/>
              <a:gd name="connsiteX123" fmla="*/ 581889 w 1571716"/>
              <a:gd name="connsiteY123" fmla="*/ 6000539 h 6856439"/>
              <a:gd name="connsiteX124" fmla="*/ 563417 w 1571716"/>
              <a:gd name="connsiteY124" fmla="*/ 5985145 h 6856439"/>
              <a:gd name="connsiteX125" fmla="*/ 0 w 1571716"/>
              <a:gd name="connsiteY125" fmla="*/ 5147717 h 6856439"/>
              <a:gd name="connsiteX126" fmla="*/ 581889 w 1571716"/>
              <a:gd name="connsiteY126" fmla="*/ 4322604 h 6856439"/>
              <a:gd name="connsiteX127" fmla="*/ 600362 w 1571716"/>
              <a:gd name="connsiteY127" fmla="*/ 4307210 h 6856439"/>
              <a:gd name="connsiteX128" fmla="*/ 618835 w 1571716"/>
              <a:gd name="connsiteY128" fmla="*/ 4291816 h 6856439"/>
              <a:gd name="connsiteX129" fmla="*/ 651162 w 1571716"/>
              <a:gd name="connsiteY129" fmla="*/ 4265647 h 6856439"/>
              <a:gd name="connsiteX130" fmla="*/ 798943 w 1571716"/>
              <a:gd name="connsiteY130" fmla="*/ 4147114 h 6856439"/>
              <a:gd name="connsiteX131" fmla="*/ 817416 w 1571716"/>
              <a:gd name="connsiteY131" fmla="*/ 4131720 h 6856439"/>
              <a:gd name="connsiteX132" fmla="*/ 835888 w 1571716"/>
              <a:gd name="connsiteY132" fmla="*/ 4116326 h 6856439"/>
              <a:gd name="connsiteX133" fmla="*/ 1088348 w 1571716"/>
              <a:gd name="connsiteY133" fmla="*/ 3874642 h 6856439"/>
              <a:gd name="connsiteX134" fmla="*/ 555720 w 1571716"/>
              <a:gd name="connsiteY134" fmla="*/ 3874642 h 6856439"/>
              <a:gd name="connsiteX135" fmla="*/ 763537 w 1571716"/>
              <a:gd name="connsiteY135" fmla="*/ 4113247 h 6856439"/>
              <a:gd name="connsiteX136" fmla="*/ 615756 w 1571716"/>
              <a:gd name="connsiteY136" fmla="*/ 4231780 h 6856439"/>
              <a:gd name="connsiteX137" fmla="*/ 583429 w 1571716"/>
              <a:gd name="connsiteY137" fmla="*/ 4257950 h 6856439"/>
              <a:gd name="connsiteX138" fmla="*/ 120073 w 1571716"/>
              <a:gd name="connsiteY138" fmla="*/ 3374341 h 6856439"/>
              <a:gd name="connsiteX139" fmla="*/ 629610 w 1571716"/>
              <a:gd name="connsiteY139" fmla="*/ 2672379 h 6856439"/>
              <a:gd name="connsiteX140" fmla="*/ 735828 w 1571716"/>
              <a:gd name="connsiteY140" fmla="*/ 2758585 h 6856439"/>
              <a:gd name="connsiteX141" fmla="*/ 811258 w 1571716"/>
              <a:gd name="connsiteY141" fmla="*/ 2818621 h 6856439"/>
              <a:gd name="connsiteX142" fmla="*/ 535708 w 1571716"/>
              <a:gd name="connsiteY142" fmla="*/ 3049530 h 6856439"/>
              <a:gd name="connsiteX143" fmla="*/ 1131451 w 1571716"/>
              <a:gd name="connsiteY143" fmla="*/ 3049530 h 6856439"/>
              <a:gd name="connsiteX144" fmla="*/ 891306 w 1571716"/>
              <a:gd name="connsiteY144" fmla="*/ 2820161 h 6856439"/>
              <a:gd name="connsiteX145" fmla="*/ 872834 w 1571716"/>
              <a:gd name="connsiteY145" fmla="*/ 2804767 h 6856439"/>
              <a:gd name="connsiteX146" fmla="*/ 852822 w 1571716"/>
              <a:gd name="connsiteY146" fmla="*/ 2789373 h 6856439"/>
              <a:gd name="connsiteX147" fmla="*/ 772774 w 1571716"/>
              <a:gd name="connsiteY147" fmla="*/ 2724719 h 6856439"/>
              <a:gd name="connsiteX148" fmla="*/ 671174 w 1571716"/>
              <a:gd name="connsiteY148" fmla="*/ 2643131 h 6856439"/>
              <a:gd name="connsiteX149" fmla="*/ 652701 w 1571716"/>
              <a:gd name="connsiteY149" fmla="*/ 2627737 h 6856439"/>
              <a:gd name="connsiteX150" fmla="*/ 634229 w 1571716"/>
              <a:gd name="connsiteY150" fmla="*/ 2612343 h 6856439"/>
              <a:gd name="connsiteX151" fmla="*/ 153939 w 1571716"/>
              <a:gd name="connsiteY151" fmla="*/ 1791849 h 6856439"/>
              <a:gd name="connsiteX152" fmla="*/ 634229 w 1571716"/>
              <a:gd name="connsiteY152" fmla="*/ 943646 h 6856439"/>
              <a:gd name="connsiteX153" fmla="*/ 649622 w 1571716"/>
              <a:gd name="connsiteY153" fmla="*/ 925173 h 6856439"/>
              <a:gd name="connsiteX154" fmla="*/ 665016 w 1571716"/>
              <a:gd name="connsiteY154" fmla="*/ 906700 h 6856439"/>
              <a:gd name="connsiteX155" fmla="*/ 695804 w 1571716"/>
              <a:gd name="connsiteY155" fmla="*/ 872834 h 6856439"/>
              <a:gd name="connsiteX156" fmla="*/ 815876 w 1571716"/>
              <a:gd name="connsiteY156" fmla="*/ 735828 h 6856439"/>
              <a:gd name="connsiteX157" fmla="*/ 831270 w 1571716"/>
              <a:gd name="connsiteY157" fmla="*/ 717355 h 6856439"/>
              <a:gd name="connsiteX158" fmla="*/ 846664 w 1571716"/>
              <a:gd name="connsiteY158" fmla="*/ 698883 h 6856439"/>
              <a:gd name="connsiteX159" fmla="*/ 1114518 w 1571716"/>
              <a:gd name="connsiteY159" fmla="*/ 350981 h 6856439"/>
              <a:gd name="connsiteX160" fmla="*/ 1231511 w 1571716"/>
              <a:gd name="connsiteY160" fmla="*/ 0 h 685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571716" h="6856439">
                <a:moveTo>
                  <a:pt x="564956" y="6049798"/>
                </a:moveTo>
                <a:cubicBezTo>
                  <a:pt x="606520" y="6085204"/>
                  <a:pt x="649622" y="6120610"/>
                  <a:pt x="694265" y="6156016"/>
                </a:cubicBezTo>
                <a:cubicBezTo>
                  <a:pt x="709659" y="6169870"/>
                  <a:pt x="726592" y="6182186"/>
                  <a:pt x="741986" y="6196040"/>
                </a:cubicBezTo>
                <a:cubicBezTo>
                  <a:pt x="475671" y="6423871"/>
                  <a:pt x="241684" y="6640925"/>
                  <a:pt x="241684" y="6856439"/>
                </a:cubicBezTo>
                <a:lnTo>
                  <a:pt x="0" y="6856439"/>
                </a:lnTo>
                <a:cubicBezTo>
                  <a:pt x="0" y="6556258"/>
                  <a:pt x="274011" y="6297641"/>
                  <a:pt x="564956" y="6049798"/>
                </a:cubicBezTo>
                <a:close/>
                <a:moveTo>
                  <a:pt x="252460" y="5232384"/>
                </a:moveTo>
                <a:cubicBezTo>
                  <a:pt x="261696" y="5275487"/>
                  <a:pt x="278630" y="5318590"/>
                  <a:pt x="301721" y="5361692"/>
                </a:cubicBezTo>
                <a:cubicBezTo>
                  <a:pt x="320193" y="5397099"/>
                  <a:pt x="344823" y="5434044"/>
                  <a:pt x="370993" y="5469450"/>
                </a:cubicBezTo>
                <a:cubicBezTo>
                  <a:pt x="377151" y="5478686"/>
                  <a:pt x="384848" y="5487922"/>
                  <a:pt x="392544" y="5497159"/>
                </a:cubicBezTo>
                <a:lnTo>
                  <a:pt x="1146845" y="5497159"/>
                </a:lnTo>
                <a:cubicBezTo>
                  <a:pt x="1153003" y="5487922"/>
                  <a:pt x="1160700" y="5478686"/>
                  <a:pt x="1166857" y="5469450"/>
                </a:cubicBezTo>
                <a:cubicBezTo>
                  <a:pt x="1193027" y="5434044"/>
                  <a:pt x="1214578" y="5398638"/>
                  <a:pt x="1231511" y="5361692"/>
                </a:cubicBezTo>
                <a:cubicBezTo>
                  <a:pt x="1251524" y="5318590"/>
                  <a:pt x="1266917" y="5275487"/>
                  <a:pt x="1276154" y="5232384"/>
                </a:cubicBezTo>
                <a:close/>
                <a:moveTo>
                  <a:pt x="355599" y="4853693"/>
                </a:moveTo>
                <a:cubicBezTo>
                  <a:pt x="334048" y="4882942"/>
                  <a:pt x="314036" y="4913730"/>
                  <a:pt x="297102" y="4944517"/>
                </a:cubicBezTo>
                <a:cubicBezTo>
                  <a:pt x="269393" y="4993778"/>
                  <a:pt x="252460" y="5046117"/>
                  <a:pt x="244763" y="5098456"/>
                </a:cubicBezTo>
                <a:cubicBezTo>
                  <a:pt x="244763" y="5104614"/>
                  <a:pt x="243224" y="5110771"/>
                  <a:pt x="243224" y="5116929"/>
                </a:cubicBezTo>
                <a:lnTo>
                  <a:pt x="1277693" y="5116929"/>
                </a:lnTo>
                <a:cubicBezTo>
                  <a:pt x="1276154" y="5110771"/>
                  <a:pt x="1276154" y="5104614"/>
                  <a:pt x="1274614" y="5098456"/>
                </a:cubicBezTo>
                <a:cubicBezTo>
                  <a:pt x="1263839" y="5047656"/>
                  <a:pt x="1243827" y="4995317"/>
                  <a:pt x="1216118" y="4944517"/>
                </a:cubicBezTo>
                <a:cubicBezTo>
                  <a:pt x="1199184" y="4913730"/>
                  <a:pt x="1179172" y="4884481"/>
                  <a:pt x="1157621" y="4853693"/>
                </a:cubicBezTo>
                <a:close/>
                <a:moveTo>
                  <a:pt x="397163" y="1874976"/>
                </a:moveTo>
                <a:cubicBezTo>
                  <a:pt x="403320" y="1922697"/>
                  <a:pt x="414096" y="1968879"/>
                  <a:pt x="431029" y="2013521"/>
                </a:cubicBezTo>
                <a:cubicBezTo>
                  <a:pt x="444884" y="2050466"/>
                  <a:pt x="463356" y="2087412"/>
                  <a:pt x="483368" y="2121278"/>
                </a:cubicBezTo>
                <a:cubicBezTo>
                  <a:pt x="484908" y="2122817"/>
                  <a:pt x="484908" y="2122817"/>
                  <a:pt x="486447" y="2124357"/>
                </a:cubicBezTo>
                <a:lnTo>
                  <a:pt x="1206881" y="2124357"/>
                </a:lnTo>
                <a:cubicBezTo>
                  <a:pt x="1206881" y="2122817"/>
                  <a:pt x="1208421" y="2122817"/>
                  <a:pt x="1208421" y="2121278"/>
                </a:cubicBezTo>
                <a:cubicBezTo>
                  <a:pt x="1228433" y="2087412"/>
                  <a:pt x="1246905" y="2050466"/>
                  <a:pt x="1260760" y="2013521"/>
                </a:cubicBezTo>
                <a:cubicBezTo>
                  <a:pt x="1277693" y="1970418"/>
                  <a:pt x="1290008" y="1922697"/>
                  <a:pt x="1296166" y="1874976"/>
                </a:cubicBezTo>
                <a:close/>
                <a:moveTo>
                  <a:pt x="484908" y="1514759"/>
                </a:moveTo>
                <a:cubicBezTo>
                  <a:pt x="472593" y="1537850"/>
                  <a:pt x="460278" y="1559401"/>
                  <a:pt x="449502" y="1580953"/>
                </a:cubicBezTo>
                <a:cubicBezTo>
                  <a:pt x="423332" y="1633292"/>
                  <a:pt x="404860" y="1685631"/>
                  <a:pt x="397163" y="1734891"/>
                </a:cubicBezTo>
                <a:cubicBezTo>
                  <a:pt x="395623" y="1745667"/>
                  <a:pt x="394084" y="1756443"/>
                  <a:pt x="392544" y="1765679"/>
                </a:cubicBezTo>
                <a:lnTo>
                  <a:pt x="1300784" y="1765679"/>
                </a:lnTo>
                <a:cubicBezTo>
                  <a:pt x="1300784" y="1754904"/>
                  <a:pt x="1299245" y="1745667"/>
                  <a:pt x="1297705" y="1734891"/>
                </a:cubicBezTo>
                <a:cubicBezTo>
                  <a:pt x="1290008" y="1684092"/>
                  <a:pt x="1273075" y="1631752"/>
                  <a:pt x="1249984" y="1580953"/>
                </a:cubicBezTo>
                <a:cubicBezTo>
                  <a:pt x="1240748" y="1557862"/>
                  <a:pt x="1228433" y="1536310"/>
                  <a:pt x="1216118" y="1514759"/>
                </a:cubicBezTo>
                <a:close/>
                <a:moveTo>
                  <a:pt x="138545" y="0"/>
                </a:moveTo>
                <a:lnTo>
                  <a:pt x="406398" y="0"/>
                </a:lnTo>
                <a:cubicBezTo>
                  <a:pt x="394083" y="116994"/>
                  <a:pt x="406398" y="233987"/>
                  <a:pt x="455659" y="346363"/>
                </a:cubicBezTo>
                <a:cubicBezTo>
                  <a:pt x="515695" y="483368"/>
                  <a:pt x="658858" y="586507"/>
                  <a:pt x="777391" y="701962"/>
                </a:cubicBezTo>
                <a:cubicBezTo>
                  <a:pt x="735827" y="749683"/>
                  <a:pt x="694264" y="797404"/>
                  <a:pt x="652700" y="845125"/>
                </a:cubicBezTo>
                <a:cubicBezTo>
                  <a:pt x="645004" y="854361"/>
                  <a:pt x="635767" y="865137"/>
                  <a:pt x="628070" y="874373"/>
                </a:cubicBezTo>
                <a:cubicBezTo>
                  <a:pt x="494143" y="745065"/>
                  <a:pt x="340204" y="621913"/>
                  <a:pt x="255538" y="464896"/>
                </a:cubicBezTo>
                <a:cubicBezTo>
                  <a:pt x="169332" y="304799"/>
                  <a:pt x="137005" y="147782"/>
                  <a:pt x="138545" y="0"/>
                </a:cubicBezTo>
                <a:close/>
                <a:moveTo>
                  <a:pt x="1231511" y="0"/>
                </a:moveTo>
                <a:lnTo>
                  <a:pt x="1460880" y="0"/>
                </a:lnTo>
                <a:cubicBezTo>
                  <a:pt x="1451644" y="144703"/>
                  <a:pt x="1410080" y="298642"/>
                  <a:pt x="1319257" y="466435"/>
                </a:cubicBezTo>
                <a:cubicBezTo>
                  <a:pt x="1239208" y="609598"/>
                  <a:pt x="1120675" y="737368"/>
                  <a:pt x="1009839" y="865137"/>
                </a:cubicBezTo>
                <a:cubicBezTo>
                  <a:pt x="1005221" y="871294"/>
                  <a:pt x="999064" y="877452"/>
                  <a:pt x="994445" y="883609"/>
                </a:cubicBezTo>
                <a:cubicBezTo>
                  <a:pt x="989827" y="889767"/>
                  <a:pt x="983670" y="895925"/>
                  <a:pt x="979052" y="902082"/>
                </a:cubicBezTo>
                <a:cubicBezTo>
                  <a:pt x="946724" y="939027"/>
                  <a:pt x="914397" y="975973"/>
                  <a:pt x="882070" y="1012918"/>
                </a:cubicBezTo>
                <a:cubicBezTo>
                  <a:pt x="863597" y="1032930"/>
                  <a:pt x="845125" y="1052942"/>
                  <a:pt x="828191" y="1072954"/>
                </a:cubicBezTo>
                <a:cubicBezTo>
                  <a:pt x="823573" y="1079112"/>
                  <a:pt x="817416" y="1085269"/>
                  <a:pt x="812798" y="1091427"/>
                </a:cubicBezTo>
                <a:cubicBezTo>
                  <a:pt x="808179" y="1097585"/>
                  <a:pt x="802022" y="1103742"/>
                  <a:pt x="797404" y="1109900"/>
                </a:cubicBezTo>
                <a:cubicBezTo>
                  <a:pt x="706580" y="1213039"/>
                  <a:pt x="623453" y="1314638"/>
                  <a:pt x="554180" y="1411620"/>
                </a:cubicBezTo>
                <a:lnTo>
                  <a:pt x="1145306" y="1411620"/>
                </a:lnTo>
                <a:cubicBezTo>
                  <a:pt x="1068336" y="1310020"/>
                  <a:pt x="971355" y="1209960"/>
                  <a:pt x="866676" y="1106821"/>
                </a:cubicBezTo>
                <a:cubicBezTo>
                  <a:pt x="886688" y="1085269"/>
                  <a:pt x="905161" y="1062179"/>
                  <a:pt x="925173" y="1040627"/>
                </a:cubicBezTo>
                <a:cubicBezTo>
                  <a:pt x="955961" y="1005221"/>
                  <a:pt x="986749" y="969815"/>
                  <a:pt x="1017536" y="934409"/>
                </a:cubicBezTo>
                <a:cubicBezTo>
                  <a:pt x="1299245" y="1206881"/>
                  <a:pt x="1544007" y="1474735"/>
                  <a:pt x="1544007" y="1798006"/>
                </a:cubicBezTo>
                <a:cubicBezTo>
                  <a:pt x="1544007" y="2153605"/>
                  <a:pt x="1323875" y="2406065"/>
                  <a:pt x="1071415" y="2620040"/>
                </a:cubicBezTo>
                <a:cubicBezTo>
                  <a:pt x="1036009" y="2590792"/>
                  <a:pt x="1002142" y="2563083"/>
                  <a:pt x="966736" y="2535374"/>
                </a:cubicBezTo>
                <a:cubicBezTo>
                  <a:pt x="942106" y="2515362"/>
                  <a:pt x="915937" y="2495350"/>
                  <a:pt x="891306" y="2475338"/>
                </a:cubicBezTo>
                <a:cubicBezTo>
                  <a:pt x="980591" y="2399907"/>
                  <a:pt x="1065257" y="2319859"/>
                  <a:pt x="1132990" y="2235193"/>
                </a:cubicBezTo>
                <a:lnTo>
                  <a:pt x="564956" y="2235193"/>
                </a:lnTo>
                <a:cubicBezTo>
                  <a:pt x="635768" y="2319859"/>
                  <a:pt x="723513" y="2398368"/>
                  <a:pt x="815876" y="2475338"/>
                </a:cubicBezTo>
                <a:cubicBezTo>
                  <a:pt x="822034" y="2479956"/>
                  <a:pt x="828191" y="2486113"/>
                  <a:pt x="834349" y="2490731"/>
                </a:cubicBezTo>
                <a:cubicBezTo>
                  <a:pt x="840507" y="2495350"/>
                  <a:pt x="846664" y="2501507"/>
                  <a:pt x="852822" y="2506125"/>
                </a:cubicBezTo>
                <a:cubicBezTo>
                  <a:pt x="878991" y="2526137"/>
                  <a:pt x="905161" y="2547689"/>
                  <a:pt x="931331" y="2569240"/>
                </a:cubicBezTo>
                <a:cubicBezTo>
                  <a:pt x="965197" y="2596949"/>
                  <a:pt x="999064" y="2623119"/>
                  <a:pt x="1032930" y="2650828"/>
                </a:cubicBezTo>
                <a:cubicBezTo>
                  <a:pt x="1039088" y="2655446"/>
                  <a:pt x="1045245" y="2661604"/>
                  <a:pt x="1051403" y="2666222"/>
                </a:cubicBezTo>
                <a:cubicBezTo>
                  <a:pt x="1057560" y="2670840"/>
                  <a:pt x="1063718" y="2676997"/>
                  <a:pt x="1069876" y="2681616"/>
                </a:cubicBezTo>
                <a:cubicBezTo>
                  <a:pt x="1251524" y="2834015"/>
                  <a:pt x="1417777" y="3000270"/>
                  <a:pt x="1487050" y="3218862"/>
                </a:cubicBezTo>
                <a:lnTo>
                  <a:pt x="1231511" y="3218862"/>
                </a:lnTo>
                <a:cubicBezTo>
                  <a:pt x="1223814" y="3200390"/>
                  <a:pt x="1214578" y="3181917"/>
                  <a:pt x="1203802" y="3163444"/>
                </a:cubicBezTo>
                <a:lnTo>
                  <a:pt x="440266" y="3163444"/>
                </a:lnTo>
                <a:cubicBezTo>
                  <a:pt x="426411" y="3184997"/>
                  <a:pt x="412556" y="3205008"/>
                  <a:pt x="401781" y="3226560"/>
                </a:cubicBezTo>
                <a:cubicBezTo>
                  <a:pt x="377151" y="3275820"/>
                  <a:pt x="361757" y="3326620"/>
                  <a:pt x="361757" y="3380498"/>
                </a:cubicBezTo>
                <a:cubicBezTo>
                  <a:pt x="361757" y="3391274"/>
                  <a:pt x="363296" y="3403590"/>
                  <a:pt x="363296" y="3414365"/>
                </a:cubicBezTo>
                <a:lnTo>
                  <a:pt x="880531" y="3414365"/>
                </a:lnTo>
                <a:lnTo>
                  <a:pt x="880531" y="3522122"/>
                </a:lnTo>
                <a:lnTo>
                  <a:pt x="377151" y="3522122"/>
                </a:lnTo>
                <a:cubicBezTo>
                  <a:pt x="386387" y="3562146"/>
                  <a:pt x="400241" y="3602170"/>
                  <a:pt x="415635" y="3642194"/>
                </a:cubicBezTo>
                <a:cubicBezTo>
                  <a:pt x="429490" y="3679140"/>
                  <a:pt x="447962" y="3714546"/>
                  <a:pt x="467974" y="3749952"/>
                </a:cubicBezTo>
                <a:cubicBezTo>
                  <a:pt x="472593" y="3756109"/>
                  <a:pt x="477211" y="3763806"/>
                  <a:pt x="481829" y="3771503"/>
                </a:cubicBezTo>
                <a:lnTo>
                  <a:pt x="1169936" y="3771503"/>
                </a:lnTo>
                <a:cubicBezTo>
                  <a:pt x="1174554" y="3765345"/>
                  <a:pt x="1179172" y="3757648"/>
                  <a:pt x="1183790" y="3749952"/>
                </a:cubicBezTo>
                <a:cubicBezTo>
                  <a:pt x="1191487" y="3736097"/>
                  <a:pt x="1199184" y="3723782"/>
                  <a:pt x="1206881" y="3709927"/>
                </a:cubicBezTo>
                <a:lnTo>
                  <a:pt x="1468577" y="3709927"/>
                </a:lnTo>
                <a:cubicBezTo>
                  <a:pt x="1380832" y="3928520"/>
                  <a:pt x="1196105" y="4113247"/>
                  <a:pt x="999064" y="4279501"/>
                </a:cubicBezTo>
                <a:cubicBezTo>
                  <a:pt x="992906" y="4284119"/>
                  <a:pt x="986749" y="4290277"/>
                  <a:pt x="980591" y="4294895"/>
                </a:cubicBezTo>
                <a:cubicBezTo>
                  <a:pt x="974433" y="4299513"/>
                  <a:pt x="968276" y="4305671"/>
                  <a:pt x="962118" y="4310289"/>
                </a:cubicBezTo>
                <a:cubicBezTo>
                  <a:pt x="911319" y="4351853"/>
                  <a:pt x="860519" y="4391876"/>
                  <a:pt x="811258" y="4431901"/>
                </a:cubicBezTo>
                <a:cubicBezTo>
                  <a:pt x="800483" y="4439598"/>
                  <a:pt x="791246" y="4447295"/>
                  <a:pt x="782010" y="4454992"/>
                </a:cubicBezTo>
                <a:cubicBezTo>
                  <a:pt x="774313" y="4459610"/>
                  <a:pt x="768155" y="4465767"/>
                  <a:pt x="761998" y="4470385"/>
                </a:cubicBezTo>
                <a:cubicBezTo>
                  <a:pt x="755840" y="4476543"/>
                  <a:pt x="749683" y="4481161"/>
                  <a:pt x="741986" y="4484240"/>
                </a:cubicBezTo>
                <a:cubicBezTo>
                  <a:pt x="637307" y="4570446"/>
                  <a:pt x="537247" y="4653573"/>
                  <a:pt x="454120" y="4738239"/>
                </a:cubicBezTo>
                <a:lnTo>
                  <a:pt x="1066797" y="4738239"/>
                </a:lnTo>
                <a:cubicBezTo>
                  <a:pt x="994445" y="4655112"/>
                  <a:pt x="908240" y="4571985"/>
                  <a:pt x="818955" y="4487319"/>
                </a:cubicBezTo>
                <a:cubicBezTo>
                  <a:pt x="828191" y="4481161"/>
                  <a:pt x="837428" y="4473464"/>
                  <a:pt x="846664" y="4465767"/>
                </a:cubicBezTo>
                <a:cubicBezTo>
                  <a:pt x="895925" y="4425743"/>
                  <a:pt x="946724" y="4384180"/>
                  <a:pt x="997524" y="4342616"/>
                </a:cubicBezTo>
                <a:cubicBezTo>
                  <a:pt x="1271535" y="4604312"/>
                  <a:pt x="1522456" y="4853693"/>
                  <a:pt x="1522456" y="5161572"/>
                </a:cubicBezTo>
                <a:cubicBezTo>
                  <a:pt x="1522456" y="5472529"/>
                  <a:pt x="1274614" y="5734225"/>
                  <a:pt x="992906" y="5980527"/>
                </a:cubicBezTo>
                <a:cubicBezTo>
                  <a:pt x="971355" y="5962054"/>
                  <a:pt x="949803" y="5945121"/>
                  <a:pt x="928252" y="5926648"/>
                </a:cubicBezTo>
                <a:cubicBezTo>
                  <a:pt x="891306" y="5895861"/>
                  <a:pt x="852822" y="5865073"/>
                  <a:pt x="815876" y="5834285"/>
                </a:cubicBezTo>
                <a:cubicBezTo>
                  <a:pt x="900543" y="5760394"/>
                  <a:pt x="980591" y="5684964"/>
                  <a:pt x="1051403" y="5609534"/>
                </a:cubicBezTo>
                <a:lnTo>
                  <a:pt x="494144" y="5609534"/>
                </a:lnTo>
                <a:cubicBezTo>
                  <a:pt x="568035" y="5684964"/>
                  <a:pt x="652701" y="5760394"/>
                  <a:pt x="740446" y="5834285"/>
                </a:cubicBezTo>
                <a:cubicBezTo>
                  <a:pt x="746604" y="5838903"/>
                  <a:pt x="752761" y="5845061"/>
                  <a:pt x="758919" y="5849679"/>
                </a:cubicBezTo>
                <a:cubicBezTo>
                  <a:pt x="765077" y="5854297"/>
                  <a:pt x="771234" y="5860455"/>
                  <a:pt x="777392" y="5865073"/>
                </a:cubicBezTo>
                <a:cubicBezTo>
                  <a:pt x="814337" y="5897400"/>
                  <a:pt x="852822" y="5929727"/>
                  <a:pt x="891306" y="5960515"/>
                </a:cubicBezTo>
                <a:cubicBezTo>
                  <a:pt x="912858" y="5977448"/>
                  <a:pt x="932870" y="5995921"/>
                  <a:pt x="954421" y="6012854"/>
                </a:cubicBezTo>
                <a:cubicBezTo>
                  <a:pt x="960579" y="6017472"/>
                  <a:pt x="966736" y="6023630"/>
                  <a:pt x="972894" y="6028248"/>
                </a:cubicBezTo>
                <a:cubicBezTo>
                  <a:pt x="979052" y="6032866"/>
                  <a:pt x="985209" y="6039023"/>
                  <a:pt x="991367" y="6043642"/>
                </a:cubicBezTo>
                <a:cubicBezTo>
                  <a:pt x="1291548" y="6294562"/>
                  <a:pt x="1571716" y="6554719"/>
                  <a:pt x="1571716" y="6853361"/>
                </a:cubicBezTo>
                <a:lnTo>
                  <a:pt x="1330032" y="6853361"/>
                </a:lnTo>
                <a:cubicBezTo>
                  <a:pt x="1330032" y="6640925"/>
                  <a:pt x="1080651" y="6414635"/>
                  <a:pt x="814337" y="6192962"/>
                </a:cubicBezTo>
                <a:cubicBezTo>
                  <a:pt x="808179" y="6188344"/>
                  <a:pt x="802022" y="6182187"/>
                  <a:pt x="795864" y="6177568"/>
                </a:cubicBezTo>
                <a:cubicBezTo>
                  <a:pt x="789707" y="6172950"/>
                  <a:pt x="783549" y="6166793"/>
                  <a:pt x="777392" y="6162175"/>
                </a:cubicBezTo>
                <a:cubicBezTo>
                  <a:pt x="760458" y="6148320"/>
                  <a:pt x="743525" y="6134466"/>
                  <a:pt x="726592" y="6120611"/>
                </a:cubicBezTo>
                <a:cubicBezTo>
                  <a:pt x="685028" y="6086745"/>
                  <a:pt x="641925" y="6051339"/>
                  <a:pt x="600362" y="6015933"/>
                </a:cubicBezTo>
                <a:cubicBezTo>
                  <a:pt x="594204" y="6011315"/>
                  <a:pt x="588047" y="6005157"/>
                  <a:pt x="581889" y="6000539"/>
                </a:cubicBezTo>
                <a:cubicBezTo>
                  <a:pt x="575732" y="5995921"/>
                  <a:pt x="569574" y="5989763"/>
                  <a:pt x="563417" y="5985145"/>
                </a:cubicBezTo>
                <a:cubicBezTo>
                  <a:pt x="264775" y="5731146"/>
                  <a:pt x="0" y="5464832"/>
                  <a:pt x="0" y="5147717"/>
                </a:cubicBezTo>
                <a:cubicBezTo>
                  <a:pt x="0" y="4818287"/>
                  <a:pt x="283248" y="4565828"/>
                  <a:pt x="581889" y="4322604"/>
                </a:cubicBezTo>
                <a:cubicBezTo>
                  <a:pt x="588047" y="4317986"/>
                  <a:pt x="594204" y="4311829"/>
                  <a:pt x="600362" y="4307210"/>
                </a:cubicBezTo>
                <a:cubicBezTo>
                  <a:pt x="606520" y="4302592"/>
                  <a:pt x="612677" y="4296435"/>
                  <a:pt x="618835" y="4291816"/>
                </a:cubicBezTo>
                <a:cubicBezTo>
                  <a:pt x="629610" y="4282580"/>
                  <a:pt x="640386" y="4274883"/>
                  <a:pt x="651162" y="4265647"/>
                </a:cubicBezTo>
                <a:cubicBezTo>
                  <a:pt x="700422" y="4227162"/>
                  <a:pt x="751222" y="4187138"/>
                  <a:pt x="798943" y="4147114"/>
                </a:cubicBezTo>
                <a:cubicBezTo>
                  <a:pt x="805101" y="4142496"/>
                  <a:pt x="811258" y="4136338"/>
                  <a:pt x="817416" y="4131720"/>
                </a:cubicBezTo>
                <a:cubicBezTo>
                  <a:pt x="823573" y="4127102"/>
                  <a:pt x="829731" y="4120944"/>
                  <a:pt x="835888" y="4116326"/>
                </a:cubicBezTo>
                <a:cubicBezTo>
                  <a:pt x="928252" y="4037817"/>
                  <a:pt x="1015997" y="3957769"/>
                  <a:pt x="1088348" y="3874642"/>
                </a:cubicBezTo>
                <a:lnTo>
                  <a:pt x="555720" y="3874642"/>
                </a:lnTo>
                <a:cubicBezTo>
                  <a:pt x="615756" y="3956230"/>
                  <a:pt x="688107" y="4036278"/>
                  <a:pt x="763537" y="4113247"/>
                </a:cubicBezTo>
                <a:cubicBezTo>
                  <a:pt x="714277" y="4153271"/>
                  <a:pt x="665016" y="4191756"/>
                  <a:pt x="615756" y="4231780"/>
                </a:cubicBezTo>
                <a:cubicBezTo>
                  <a:pt x="604980" y="4241017"/>
                  <a:pt x="594204" y="4248714"/>
                  <a:pt x="583429" y="4257950"/>
                </a:cubicBezTo>
                <a:cubicBezTo>
                  <a:pt x="338666" y="4008569"/>
                  <a:pt x="120073" y="3725321"/>
                  <a:pt x="120073" y="3374341"/>
                </a:cubicBezTo>
                <a:cubicBezTo>
                  <a:pt x="120073" y="3084935"/>
                  <a:pt x="360217" y="2881737"/>
                  <a:pt x="629610" y="2672379"/>
                </a:cubicBezTo>
                <a:cubicBezTo>
                  <a:pt x="665016" y="2701628"/>
                  <a:pt x="700422" y="2730876"/>
                  <a:pt x="735828" y="2758585"/>
                </a:cubicBezTo>
                <a:cubicBezTo>
                  <a:pt x="761998" y="2778598"/>
                  <a:pt x="786628" y="2798609"/>
                  <a:pt x="811258" y="2818621"/>
                </a:cubicBezTo>
                <a:cubicBezTo>
                  <a:pt x="708119" y="2898671"/>
                  <a:pt x="612677" y="2974099"/>
                  <a:pt x="535708" y="3049530"/>
                </a:cubicBezTo>
                <a:lnTo>
                  <a:pt x="1131451" y="3049530"/>
                </a:lnTo>
                <a:cubicBezTo>
                  <a:pt x="1065257" y="2971022"/>
                  <a:pt x="982130" y="2895591"/>
                  <a:pt x="891306" y="2820161"/>
                </a:cubicBezTo>
                <a:cubicBezTo>
                  <a:pt x="885149" y="2815543"/>
                  <a:pt x="878991" y="2809386"/>
                  <a:pt x="872834" y="2804767"/>
                </a:cubicBezTo>
                <a:cubicBezTo>
                  <a:pt x="865137" y="2800149"/>
                  <a:pt x="858979" y="2793992"/>
                  <a:pt x="852822" y="2789373"/>
                </a:cubicBezTo>
                <a:cubicBezTo>
                  <a:pt x="826652" y="2767821"/>
                  <a:pt x="800483" y="2746270"/>
                  <a:pt x="772774" y="2724719"/>
                </a:cubicBezTo>
                <a:cubicBezTo>
                  <a:pt x="738907" y="2698550"/>
                  <a:pt x="705040" y="2670840"/>
                  <a:pt x="671174" y="2643131"/>
                </a:cubicBezTo>
                <a:cubicBezTo>
                  <a:pt x="665016" y="2638513"/>
                  <a:pt x="658859" y="2632356"/>
                  <a:pt x="652701" y="2627737"/>
                </a:cubicBezTo>
                <a:cubicBezTo>
                  <a:pt x="646544" y="2623119"/>
                  <a:pt x="640386" y="2616962"/>
                  <a:pt x="634229" y="2612343"/>
                </a:cubicBezTo>
                <a:cubicBezTo>
                  <a:pt x="387926" y="2406065"/>
                  <a:pt x="153939" y="2161302"/>
                  <a:pt x="153939" y="1791849"/>
                </a:cubicBezTo>
                <a:cubicBezTo>
                  <a:pt x="153939" y="1513220"/>
                  <a:pt x="380229" y="1236130"/>
                  <a:pt x="634229" y="943646"/>
                </a:cubicBezTo>
                <a:cubicBezTo>
                  <a:pt x="638847" y="937488"/>
                  <a:pt x="643465" y="931331"/>
                  <a:pt x="649622" y="925173"/>
                </a:cubicBezTo>
                <a:cubicBezTo>
                  <a:pt x="654241" y="919015"/>
                  <a:pt x="658859" y="912858"/>
                  <a:pt x="665016" y="906700"/>
                </a:cubicBezTo>
                <a:cubicBezTo>
                  <a:pt x="675792" y="895925"/>
                  <a:pt x="685028" y="885149"/>
                  <a:pt x="695804" y="872834"/>
                </a:cubicBezTo>
                <a:cubicBezTo>
                  <a:pt x="735828" y="828191"/>
                  <a:pt x="775852" y="782010"/>
                  <a:pt x="815876" y="735828"/>
                </a:cubicBezTo>
                <a:cubicBezTo>
                  <a:pt x="820495" y="729671"/>
                  <a:pt x="826652" y="723513"/>
                  <a:pt x="831270" y="717355"/>
                </a:cubicBezTo>
                <a:cubicBezTo>
                  <a:pt x="835888" y="711198"/>
                  <a:pt x="842046" y="705040"/>
                  <a:pt x="846664" y="698883"/>
                </a:cubicBezTo>
                <a:cubicBezTo>
                  <a:pt x="943646" y="584968"/>
                  <a:pt x="1037548" y="469514"/>
                  <a:pt x="1114518" y="350981"/>
                </a:cubicBezTo>
                <a:cubicBezTo>
                  <a:pt x="1182251" y="246303"/>
                  <a:pt x="1220736" y="123151"/>
                  <a:pt x="1231511" y="0"/>
                </a:cubicBezTo>
                <a:close/>
              </a:path>
            </a:pathLst>
          </a:custGeom>
          <a:solidFill>
            <a:schemeClr val="accent2"/>
          </a:solidFill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E1B9886-6C03-40E7-8367-C7DC97587564}"/>
              </a:ext>
            </a:extLst>
          </p:cNvPr>
          <p:cNvGrpSpPr/>
          <p:nvPr/>
        </p:nvGrpSpPr>
        <p:grpSpPr>
          <a:xfrm>
            <a:off x="2759397" y="2838687"/>
            <a:ext cx="2069989" cy="3595072"/>
            <a:chOff x="2658438" y="2821909"/>
            <a:chExt cx="2069989" cy="3595072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3475C2C-34C8-4615-B5C8-1A503336ADE1}"/>
                </a:ext>
              </a:extLst>
            </p:cNvPr>
            <p:cNvSpPr/>
            <p:nvPr/>
          </p:nvSpPr>
          <p:spPr>
            <a:xfrm rot="2775332">
              <a:off x="2738690" y="4415304"/>
              <a:ext cx="3555826" cy="369036"/>
            </a:xfrm>
            <a:custGeom>
              <a:avLst/>
              <a:gdLst>
                <a:gd name="connsiteX0" fmla="*/ 665206 w 5561718"/>
                <a:gd name="connsiteY0" fmla="*/ 0 h 577215"/>
                <a:gd name="connsiteX1" fmla="*/ 729023 w 5561718"/>
                <a:gd name="connsiteY1" fmla="*/ 12382 h 577215"/>
                <a:gd name="connsiteX2" fmla="*/ 1101451 w 5561718"/>
                <a:gd name="connsiteY2" fmla="*/ 74295 h 577215"/>
                <a:gd name="connsiteX3" fmla="*/ 1124311 w 5561718"/>
                <a:gd name="connsiteY3" fmla="*/ 76200 h 577215"/>
                <a:gd name="connsiteX4" fmla="*/ 1724386 w 5561718"/>
                <a:gd name="connsiteY4" fmla="*/ 80010 h 577215"/>
                <a:gd name="connsiteX5" fmla="*/ 2141581 w 5561718"/>
                <a:gd name="connsiteY5" fmla="*/ 40005 h 577215"/>
                <a:gd name="connsiteX6" fmla="*/ 2601638 w 5561718"/>
                <a:gd name="connsiteY6" fmla="*/ 9525 h 577215"/>
                <a:gd name="connsiteX7" fmla="*/ 2925488 w 5561718"/>
                <a:gd name="connsiteY7" fmla="*/ 14287 h 577215"/>
                <a:gd name="connsiteX8" fmla="*/ 3274103 w 5561718"/>
                <a:gd name="connsiteY8" fmla="*/ 19050 h 577215"/>
                <a:gd name="connsiteX9" fmla="*/ 3301726 w 5561718"/>
                <a:gd name="connsiteY9" fmla="*/ 20955 h 577215"/>
                <a:gd name="connsiteX10" fmla="*/ 3716063 w 5561718"/>
                <a:gd name="connsiteY10" fmla="*/ 71437 h 577215"/>
                <a:gd name="connsiteX11" fmla="*/ 3970381 w 5561718"/>
                <a:gd name="connsiteY11" fmla="*/ 101917 h 577215"/>
                <a:gd name="connsiteX12" fmla="*/ 4544738 w 5561718"/>
                <a:gd name="connsiteY12" fmla="*/ 152400 h 577215"/>
                <a:gd name="connsiteX13" fmla="*/ 5323884 w 5561718"/>
                <a:gd name="connsiteY13" fmla="*/ 173355 h 577215"/>
                <a:gd name="connsiteX14" fmla="*/ 5380081 w 5561718"/>
                <a:gd name="connsiteY14" fmla="*/ 178117 h 577215"/>
                <a:gd name="connsiteX15" fmla="*/ 5535338 w 5561718"/>
                <a:gd name="connsiteY15" fmla="*/ 206692 h 577215"/>
                <a:gd name="connsiteX16" fmla="*/ 5558317 w 5561718"/>
                <a:gd name="connsiteY16" fmla="*/ 217608 h 577215"/>
                <a:gd name="connsiteX17" fmla="*/ 5561718 w 5561718"/>
                <a:gd name="connsiteY17" fmla="*/ 222251 h 577215"/>
                <a:gd name="connsiteX18" fmla="*/ 2932117 w 5561718"/>
                <a:gd name="connsiteY18" fmla="*/ 414049 h 577215"/>
                <a:gd name="connsiteX19" fmla="*/ 2687959 w 5561718"/>
                <a:gd name="connsiteY19" fmla="*/ 388025 h 577215"/>
                <a:gd name="connsiteX20" fmla="*/ 2125388 w 5561718"/>
                <a:gd name="connsiteY20" fmla="*/ 307657 h 577215"/>
                <a:gd name="connsiteX21" fmla="*/ 1191938 w 5561718"/>
                <a:gd name="connsiteY21" fmla="*/ 193357 h 577215"/>
                <a:gd name="connsiteX22" fmla="*/ 556621 w 5561718"/>
                <a:gd name="connsiteY22" fmla="*/ 253365 h 577215"/>
                <a:gd name="connsiteX23" fmla="*/ 39413 w 5561718"/>
                <a:gd name="connsiteY23" fmla="*/ 577215 h 577215"/>
                <a:gd name="connsiteX24" fmla="*/ 10838 w 5561718"/>
                <a:gd name="connsiteY24" fmla="*/ 517207 h 577215"/>
                <a:gd name="connsiteX25" fmla="*/ 558526 w 5561718"/>
                <a:gd name="connsiteY25" fmla="*/ 33337 h 577215"/>
                <a:gd name="connsiteX26" fmla="*/ 629963 w 5561718"/>
                <a:gd name="connsiteY26" fmla="*/ 2857 h 57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61718" h="577215">
                  <a:moveTo>
                    <a:pt x="665206" y="0"/>
                  </a:moveTo>
                  <a:lnTo>
                    <a:pt x="729023" y="12382"/>
                  </a:lnTo>
                  <a:lnTo>
                    <a:pt x="1101451" y="74295"/>
                  </a:lnTo>
                  <a:cubicBezTo>
                    <a:pt x="1109071" y="75247"/>
                    <a:pt x="1116691" y="76200"/>
                    <a:pt x="1124311" y="76200"/>
                  </a:cubicBezTo>
                  <a:lnTo>
                    <a:pt x="1724386" y="80010"/>
                  </a:lnTo>
                  <a:lnTo>
                    <a:pt x="2141581" y="40005"/>
                  </a:lnTo>
                  <a:lnTo>
                    <a:pt x="2601638" y="9525"/>
                  </a:lnTo>
                  <a:lnTo>
                    <a:pt x="2925488" y="14287"/>
                  </a:lnTo>
                  <a:lnTo>
                    <a:pt x="3274103" y="19050"/>
                  </a:lnTo>
                  <a:cubicBezTo>
                    <a:pt x="3283628" y="19050"/>
                    <a:pt x="3293153" y="20002"/>
                    <a:pt x="3301726" y="20955"/>
                  </a:cubicBezTo>
                  <a:lnTo>
                    <a:pt x="3716063" y="71437"/>
                  </a:lnTo>
                  <a:lnTo>
                    <a:pt x="3970381" y="101917"/>
                  </a:lnTo>
                  <a:lnTo>
                    <a:pt x="4544738" y="152400"/>
                  </a:lnTo>
                  <a:lnTo>
                    <a:pt x="5323884" y="173355"/>
                  </a:lnTo>
                  <a:cubicBezTo>
                    <a:pt x="5327693" y="173355"/>
                    <a:pt x="5376271" y="177165"/>
                    <a:pt x="5380081" y="178117"/>
                  </a:cubicBezTo>
                  <a:lnTo>
                    <a:pt x="5535338" y="206692"/>
                  </a:lnTo>
                  <a:cubicBezTo>
                    <a:pt x="5544149" y="207883"/>
                    <a:pt x="5551754" y="211752"/>
                    <a:pt x="5558317" y="217608"/>
                  </a:cubicBezTo>
                  <a:lnTo>
                    <a:pt x="5561718" y="222251"/>
                  </a:lnTo>
                  <a:lnTo>
                    <a:pt x="2932117" y="414049"/>
                  </a:lnTo>
                  <a:lnTo>
                    <a:pt x="2687959" y="388025"/>
                  </a:lnTo>
                  <a:cubicBezTo>
                    <a:pt x="2364882" y="348912"/>
                    <a:pt x="2125388" y="307657"/>
                    <a:pt x="2125388" y="307657"/>
                  </a:cubicBezTo>
                  <a:lnTo>
                    <a:pt x="1191938" y="193357"/>
                  </a:lnTo>
                  <a:cubicBezTo>
                    <a:pt x="677588" y="126682"/>
                    <a:pt x="556621" y="253365"/>
                    <a:pt x="556621" y="253365"/>
                  </a:cubicBezTo>
                  <a:lnTo>
                    <a:pt x="39413" y="577215"/>
                  </a:lnTo>
                  <a:cubicBezTo>
                    <a:pt x="-27262" y="571500"/>
                    <a:pt x="10838" y="517207"/>
                    <a:pt x="10838" y="517207"/>
                  </a:cubicBezTo>
                  <a:lnTo>
                    <a:pt x="558526" y="33337"/>
                  </a:lnTo>
                  <a:cubicBezTo>
                    <a:pt x="578528" y="15240"/>
                    <a:pt x="603293" y="4762"/>
                    <a:pt x="629963" y="28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EEA6A24-4ED4-4F88-92F7-5AD558AAAFF8}"/>
                </a:ext>
              </a:extLst>
            </p:cNvPr>
            <p:cNvSpPr/>
            <p:nvPr/>
          </p:nvSpPr>
          <p:spPr>
            <a:xfrm>
              <a:off x="2658438" y="3187054"/>
              <a:ext cx="677331" cy="523392"/>
            </a:xfrm>
            <a:custGeom>
              <a:avLst/>
              <a:gdLst>
                <a:gd name="connsiteX0" fmla="*/ 372710 w 677331"/>
                <a:gd name="connsiteY0" fmla="*/ 26347 h 523392"/>
                <a:gd name="connsiteX1" fmla="*/ 414273 w 677331"/>
                <a:gd name="connsiteY1" fmla="*/ 180286 h 523392"/>
                <a:gd name="connsiteX2" fmla="*/ 417352 w 677331"/>
                <a:gd name="connsiteY2" fmla="*/ 214153 h 523392"/>
                <a:gd name="connsiteX3" fmla="*/ 18650 w 677331"/>
                <a:gd name="connsiteY3" fmla="*/ 214153 h 523392"/>
                <a:gd name="connsiteX4" fmla="*/ 18650 w 677331"/>
                <a:gd name="connsiteY4" fmla="*/ 321910 h 523392"/>
                <a:gd name="connsiteX5" fmla="*/ 411194 w 677331"/>
                <a:gd name="connsiteY5" fmla="*/ 321910 h 523392"/>
                <a:gd name="connsiteX6" fmla="*/ 377328 w 677331"/>
                <a:gd name="connsiteY6" fmla="*/ 441982 h 523392"/>
                <a:gd name="connsiteX7" fmla="*/ 345001 w 677331"/>
                <a:gd name="connsiteY7" fmla="*/ 511255 h 523392"/>
                <a:gd name="connsiteX8" fmla="*/ 606697 w 677331"/>
                <a:gd name="connsiteY8" fmla="*/ 511255 h 523392"/>
                <a:gd name="connsiteX9" fmla="*/ 660575 w 677331"/>
                <a:gd name="connsiteY9" fmla="*/ 241862 h 523392"/>
                <a:gd name="connsiteX10" fmla="*/ 626709 w 677331"/>
                <a:gd name="connsiteY10" fmla="*/ 18650 h 523392"/>
                <a:gd name="connsiteX11" fmla="*/ 371170 w 677331"/>
                <a:gd name="connsiteY11" fmla="*/ 18650 h 523392"/>
                <a:gd name="connsiteX12" fmla="*/ 372710 w 677331"/>
                <a:gd name="connsiteY12" fmla="*/ 26347 h 52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7331" h="523392">
                  <a:moveTo>
                    <a:pt x="372710" y="26347"/>
                  </a:moveTo>
                  <a:cubicBezTo>
                    <a:pt x="394261" y="74068"/>
                    <a:pt x="408116" y="126408"/>
                    <a:pt x="414273" y="180286"/>
                  </a:cubicBezTo>
                  <a:cubicBezTo>
                    <a:pt x="415813" y="191062"/>
                    <a:pt x="415813" y="201837"/>
                    <a:pt x="417352" y="214153"/>
                  </a:cubicBezTo>
                  <a:lnTo>
                    <a:pt x="18650" y="214153"/>
                  </a:lnTo>
                  <a:lnTo>
                    <a:pt x="18650" y="321910"/>
                  </a:lnTo>
                  <a:lnTo>
                    <a:pt x="411194" y="321910"/>
                  </a:lnTo>
                  <a:cubicBezTo>
                    <a:pt x="405037" y="363473"/>
                    <a:pt x="392722" y="403497"/>
                    <a:pt x="377328" y="441982"/>
                  </a:cubicBezTo>
                  <a:cubicBezTo>
                    <a:pt x="368092" y="465073"/>
                    <a:pt x="357316" y="488164"/>
                    <a:pt x="345001" y="511255"/>
                  </a:cubicBezTo>
                  <a:lnTo>
                    <a:pt x="606697" y="511255"/>
                  </a:lnTo>
                  <a:cubicBezTo>
                    <a:pt x="640563" y="426588"/>
                    <a:pt x="660575" y="337304"/>
                    <a:pt x="660575" y="241862"/>
                  </a:cubicBezTo>
                  <a:cubicBezTo>
                    <a:pt x="660575" y="161813"/>
                    <a:pt x="648260" y="87923"/>
                    <a:pt x="626709" y="18650"/>
                  </a:cubicBezTo>
                  <a:lnTo>
                    <a:pt x="371170" y="18650"/>
                  </a:lnTo>
                  <a:cubicBezTo>
                    <a:pt x="371170" y="21729"/>
                    <a:pt x="371170" y="23269"/>
                    <a:pt x="372710" y="26347"/>
                  </a:cubicBezTo>
                  <a:close/>
                </a:path>
              </a:pathLst>
            </a:custGeom>
            <a:solidFill>
              <a:schemeClr val="accent5"/>
            </a:solidFill>
            <a:ln w="1538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79" name="Graphic 24">
              <a:extLst>
                <a:ext uri="{FF2B5EF4-FFF2-40B4-BE49-F238E27FC236}">
                  <a16:creationId xmlns:a16="http://schemas.microsoft.com/office/drawing/2014/main" id="{4BB66157-5E61-4087-9269-EEC1E0BFA7DE}"/>
                </a:ext>
              </a:extLst>
            </p:cNvPr>
            <p:cNvSpPr/>
            <p:nvPr/>
          </p:nvSpPr>
          <p:spPr>
            <a:xfrm rot="2706887">
              <a:off x="2743183" y="4431736"/>
              <a:ext cx="3586838" cy="383651"/>
            </a:xfrm>
            <a:custGeom>
              <a:avLst/>
              <a:gdLst>
                <a:gd name="connsiteX0" fmla="*/ 5542481 w 5610225"/>
                <a:gd name="connsiteY0" fmla="*/ 213836 h 600075"/>
                <a:gd name="connsiteX1" fmla="*/ 5387224 w 5610225"/>
                <a:gd name="connsiteY1" fmla="*/ 185261 h 600075"/>
                <a:gd name="connsiteX2" fmla="*/ 5331027 w 5610225"/>
                <a:gd name="connsiteY2" fmla="*/ 180499 h 600075"/>
                <a:gd name="connsiteX3" fmla="*/ 4551881 w 5610225"/>
                <a:gd name="connsiteY3" fmla="*/ 159544 h 600075"/>
                <a:gd name="connsiteX4" fmla="*/ 3977524 w 5610225"/>
                <a:gd name="connsiteY4" fmla="*/ 109061 h 600075"/>
                <a:gd name="connsiteX5" fmla="*/ 3723206 w 5610225"/>
                <a:gd name="connsiteY5" fmla="*/ 78581 h 600075"/>
                <a:gd name="connsiteX6" fmla="*/ 3308869 w 5610225"/>
                <a:gd name="connsiteY6" fmla="*/ 28099 h 600075"/>
                <a:gd name="connsiteX7" fmla="*/ 3281246 w 5610225"/>
                <a:gd name="connsiteY7" fmla="*/ 26194 h 600075"/>
                <a:gd name="connsiteX8" fmla="*/ 2932631 w 5610225"/>
                <a:gd name="connsiteY8" fmla="*/ 21431 h 600075"/>
                <a:gd name="connsiteX9" fmla="*/ 2608781 w 5610225"/>
                <a:gd name="connsiteY9" fmla="*/ 16669 h 600075"/>
                <a:gd name="connsiteX10" fmla="*/ 2148724 w 5610225"/>
                <a:gd name="connsiteY10" fmla="*/ 47149 h 600075"/>
                <a:gd name="connsiteX11" fmla="*/ 1731529 w 5610225"/>
                <a:gd name="connsiteY11" fmla="*/ 87154 h 600075"/>
                <a:gd name="connsiteX12" fmla="*/ 1131454 w 5610225"/>
                <a:gd name="connsiteY12" fmla="*/ 83344 h 600075"/>
                <a:gd name="connsiteX13" fmla="*/ 1108594 w 5610225"/>
                <a:gd name="connsiteY13" fmla="*/ 81439 h 600075"/>
                <a:gd name="connsiteX14" fmla="*/ 736166 w 5610225"/>
                <a:gd name="connsiteY14" fmla="*/ 19526 h 600075"/>
                <a:gd name="connsiteX15" fmla="*/ 672349 w 5610225"/>
                <a:gd name="connsiteY15" fmla="*/ 7144 h 600075"/>
                <a:gd name="connsiteX16" fmla="*/ 637106 w 5610225"/>
                <a:gd name="connsiteY16" fmla="*/ 10001 h 600075"/>
                <a:gd name="connsiteX17" fmla="*/ 565669 w 5610225"/>
                <a:gd name="connsiteY17" fmla="*/ 40481 h 600075"/>
                <a:gd name="connsiteX18" fmla="*/ 17981 w 5610225"/>
                <a:gd name="connsiteY18" fmla="*/ 524351 h 600075"/>
                <a:gd name="connsiteX19" fmla="*/ 46556 w 5610225"/>
                <a:gd name="connsiteY19" fmla="*/ 584359 h 600075"/>
                <a:gd name="connsiteX20" fmla="*/ 563764 w 5610225"/>
                <a:gd name="connsiteY20" fmla="*/ 260509 h 600075"/>
                <a:gd name="connsiteX21" fmla="*/ 1199081 w 5610225"/>
                <a:gd name="connsiteY21" fmla="*/ 200501 h 600075"/>
                <a:gd name="connsiteX22" fmla="*/ 2132531 w 5610225"/>
                <a:gd name="connsiteY22" fmla="*/ 314801 h 600075"/>
                <a:gd name="connsiteX23" fmla="*/ 3040264 w 5610225"/>
                <a:gd name="connsiteY23" fmla="*/ 431959 h 600075"/>
                <a:gd name="connsiteX24" fmla="*/ 3913706 w 5610225"/>
                <a:gd name="connsiteY24" fmla="*/ 439579 h 600075"/>
                <a:gd name="connsiteX25" fmla="*/ 4101349 w 5610225"/>
                <a:gd name="connsiteY25" fmla="*/ 434816 h 600075"/>
                <a:gd name="connsiteX26" fmla="*/ 5504381 w 5610225"/>
                <a:gd name="connsiteY26" fmla="*/ 599599 h 600075"/>
                <a:gd name="connsiteX27" fmla="*/ 5606299 w 5610225"/>
                <a:gd name="connsiteY27" fmla="*/ 402431 h 600075"/>
                <a:gd name="connsiteX28" fmla="*/ 5542481 w 5610225"/>
                <a:gd name="connsiteY28" fmla="*/ 213836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610225" h="600075">
                  <a:moveTo>
                    <a:pt x="5542481" y="213836"/>
                  </a:moveTo>
                  <a:lnTo>
                    <a:pt x="5387224" y="185261"/>
                  </a:lnTo>
                  <a:cubicBezTo>
                    <a:pt x="5383414" y="184309"/>
                    <a:pt x="5334836" y="180499"/>
                    <a:pt x="5331027" y="180499"/>
                  </a:cubicBezTo>
                  <a:lnTo>
                    <a:pt x="4551881" y="159544"/>
                  </a:lnTo>
                  <a:lnTo>
                    <a:pt x="3977524" y="109061"/>
                  </a:lnTo>
                  <a:lnTo>
                    <a:pt x="3723206" y="78581"/>
                  </a:lnTo>
                  <a:lnTo>
                    <a:pt x="3308869" y="28099"/>
                  </a:lnTo>
                  <a:cubicBezTo>
                    <a:pt x="3300296" y="27146"/>
                    <a:pt x="3290771" y="26194"/>
                    <a:pt x="3281246" y="26194"/>
                  </a:cubicBezTo>
                  <a:lnTo>
                    <a:pt x="2932631" y="21431"/>
                  </a:lnTo>
                  <a:lnTo>
                    <a:pt x="2608781" y="16669"/>
                  </a:lnTo>
                  <a:lnTo>
                    <a:pt x="2148724" y="47149"/>
                  </a:lnTo>
                  <a:lnTo>
                    <a:pt x="1731529" y="87154"/>
                  </a:lnTo>
                  <a:lnTo>
                    <a:pt x="1131454" y="83344"/>
                  </a:lnTo>
                  <a:cubicBezTo>
                    <a:pt x="1123834" y="83344"/>
                    <a:pt x="1116214" y="82391"/>
                    <a:pt x="1108594" y="81439"/>
                  </a:cubicBezTo>
                  <a:lnTo>
                    <a:pt x="736166" y="19526"/>
                  </a:lnTo>
                  <a:lnTo>
                    <a:pt x="672349" y="7144"/>
                  </a:lnTo>
                  <a:lnTo>
                    <a:pt x="637106" y="10001"/>
                  </a:lnTo>
                  <a:cubicBezTo>
                    <a:pt x="610436" y="11906"/>
                    <a:pt x="585671" y="22384"/>
                    <a:pt x="565669" y="40481"/>
                  </a:cubicBezTo>
                  <a:lnTo>
                    <a:pt x="17981" y="524351"/>
                  </a:lnTo>
                  <a:cubicBezTo>
                    <a:pt x="17981" y="524351"/>
                    <a:pt x="-20119" y="578644"/>
                    <a:pt x="46556" y="584359"/>
                  </a:cubicBezTo>
                  <a:lnTo>
                    <a:pt x="563764" y="260509"/>
                  </a:lnTo>
                  <a:cubicBezTo>
                    <a:pt x="563764" y="260509"/>
                    <a:pt x="684731" y="133826"/>
                    <a:pt x="1199081" y="200501"/>
                  </a:cubicBezTo>
                  <a:lnTo>
                    <a:pt x="2132531" y="314801"/>
                  </a:lnTo>
                  <a:cubicBezTo>
                    <a:pt x="2132531" y="314801"/>
                    <a:pt x="2558299" y="388144"/>
                    <a:pt x="3040264" y="431959"/>
                  </a:cubicBezTo>
                  <a:cubicBezTo>
                    <a:pt x="3040264" y="431959"/>
                    <a:pt x="3474604" y="446246"/>
                    <a:pt x="3913706" y="439579"/>
                  </a:cubicBezTo>
                  <a:cubicBezTo>
                    <a:pt x="3976571" y="438626"/>
                    <a:pt x="4039436" y="436721"/>
                    <a:pt x="4101349" y="434816"/>
                  </a:cubicBezTo>
                  <a:cubicBezTo>
                    <a:pt x="4101349" y="434816"/>
                    <a:pt x="4993841" y="508159"/>
                    <a:pt x="5504381" y="599599"/>
                  </a:cubicBezTo>
                  <a:cubicBezTo>
                    <a:pt x="5504381" y="599599"/>
                    <a:pt x="5596774" y="549116"/>
                    <a:pt x="5606299" y="402431"/>
                  </a:cubicBezTo>
                  <a:cubicBezTo>
                    <a:pt x="5606299" y="404336"/>
                    <a:pt x="5612966" y="223361"/>
                    <a:pt x="5542481" y="21383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Analysis of Genome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72D5C-6638-46BA-BB05-557F4FBA1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735" y="3610707"/>
            <a:ext cx="4285320" cy="26825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9D3072-DE10-4555-8308-1185E253BAAE}"/>
              </a:ext>
            </a:extLst>
          </p:cNvPr>
          <p:cNvSpPr txBox="1"/>
          <p:nvPr/>
        </p:nvSpPr>
        <p:spPr>
          <a:xfrm>
            <a:off x="679938" y="1466582"/>
            <a:ext cx="1083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sequences are represented as strings of base pairs: A,C,T,G</a:t>
            </a:r>
          </a:p>
          <a:p>
            <a:endParaRPr lang="en-US" dirty="0"/>
          </a:p>
          <a:p>
            <a:r>
              <a:rPr lang="en-US" dirty="0"/>
              <a:t>The E. coli K-12 genome has over 4,000,000 base pairs with almost 4,000 known promoters.</a:t>
            </a:r>
          </a:p>
          <a:p>
            <a:endParaRPr lang="en-US" dirty="0"/>
          </a:p>
          <a:p>
            <a:r>
              <a:rPr lang="en-US" dirty="0"/>
              <a:t>Can we leverage sophisticated machine learning techniques to analyze this massive dataset?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31279-F435-49A6-8C38-AE287EE736D8}"/>
              </a:ext>
            </a:extLst>
          </p:cNvPr>
          <p:cNvSpPr txBox="1"/>
          <p:nvPr/>
        </p:nvSpPr>
        <p:spPr>
          <a:xfrm>
            <a:off x="679938" y="3105834"/>
            <a:ext cx="5081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 many powerful and well-studied machine learning models assume numeric data.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122FD-A387-412F-A7C0-8771A7674B7C}"/>
              </a:ext>
            </a:extLst>
          </p:cNvPr>
          <p:cNvSpPr txBox="1"/>
          <p:nvPr/>
        </p:nvSpPr>
        <p:spPr>
          <a:xfrm>
            <a:off x="6776607" y="6172199"/>
            <a:ext cx="383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from: https://medium.com/deep-math-machine-learning-ai/chapter-3-support-vector-machine-with-math-47d6193c82be</a:t>
            </a:r>
          </a:p>
        </p:txBody>
      </p:sp>
    </p:spTree>
    <p:extLst>
      <p:ext uri="{BB962C8B-B14F-4D97-AF65-F5344CB8AC3E}">
        <p14:creationId xmlns:p14="http://schemas.microsoft.com/office/powerpoint/2010/main" val="1797466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Analysis of Genome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D3072-DE10-4555-8308-1185E253BAAE}"/>
              </a:ext>
            </a:extLst>
          </p:cNvPr>
          <p:cNvSpPr txBox="1"/>
          <p:nvPr/>
        </p:nvSpPr>
        <p:spPr>
          <a:xfrm>
            <a:off x="679938" y="1466582"/>
            <a:ext cx="1083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sequences are represented as strings of base pairs: A,C,T,G</a:t>
            </a:r>
          </a:p>
          <a:p>
            <a:endParaRPr lang="en-US" dirty="0"/>
          </a:p>
          <a:p>
            <a:r>
              <a:rPr lang="en-US" dirty="0"/>
              <a:t>The E. coli K-12 genome has over 4,000,000 base pairs with almost 4,000 known promoters.</a:t>
            </a:r>
          </a:p>
          <a:p>
            <a:endParaRPr lang="en-US" dirty="0"/>
          </a:p>
          <a:p>
            <a:r>
              <a:rPr lang="en-US" dirty="0"/>
              <a:t>Can we leverage sophisticated machine learning techniques to analyze this massive dataset?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31279-F435-49A6-8C38-AE287EE736D8}"/>
              </a:ext>
            </a:extLst>
          </p:cNvPr>
          <p:cNvSpPr txBox="1"/>
          <p:nvPr/>
        </p:nvSpPr>
        <p:spPr>
          <a:xfrm>
            <a:off x="679938" y="3105834"/>
            <a:ext cx="5081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 many powerful and well-studied machine learning models assume numeric data.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 Nearest Neighbors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D61B3-33E0-4050-B70C-458CF8D9F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725" y="3610022"/>
            <a:ext cx="4028551" cy="26920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BCF391-B07D-4B5A-9323-B7B31C869918}"/>
              </a:ext>
            </a:extLst>
          </p:cNvPr>
          <p:cNvSpPr txBox="1"/>
          <p:nvPr/>
        </p:nvSpPr>
        <p:spPr>
          <a:xfrm>
            <a:off x="6565589" y="6172199"/>
            <a:ext cx="4231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from: https://kevinzakka.github.io/2016/07/13/k-nearest-neighbor/</a:t>
            </a:r>
          </a:p>
        </p:txBody>
      </p:sp>
    </p:spTree>
    <p:extLst>
      <p:ext uri="{BB962C8B-B14F-4D97-AF65-F5344CB8AC3E}">
        <p14:creationId xmlns:p14="http://schemas.microsoft.com/office/powerpoint/2010/main" val="3049685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Analysis of Genome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D3072-DE10-4555-8308-1185E253BAAE}"/>
              </a:ext>
            </a:extLst>
          </p:cNvPr>
          <p:cNvSpPr txBox="1"/>
          <p:nvPr/>
        </p:nvSpPr>
        <p:spPr>
          <a:xfrm>
            <a:off x="679938" y="1466582"/>
            <a:ext cx="1083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sequences are represented as strings of base pairs: A,C,T,G</a:t>
            </a:r>
          </a:p>
          <a:p>
            <a:endParaRPr lang="en-US" dirty="0"/>
          </a:p>
          <a:p>
            <a:r>
              <a:rPr lang="en-US" dirty="0"/>
              <a:t>The E. coli K-12 genome has over 4,000,000 base pairs with almost 4,000 known promoters.</a:t>
            </a:r>
          </a:p>
          <a:p>
            <a:endParaRPr lang="en-US" dirty="0"/>
          </a:p>
          <a:p>
            <a:r>
              <a:rPr lang="en-US" dirty="0"/>
              <a:t>Can we leverage sophisticated machine learning techniques to analyze this massive dataset?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31279-F435-49A6-8C38-AE287EE736D8}"/>
              </a:ext>
            </a:extLst>
          </p:cNvPr>
          <p:cNvSpPr txBox="1"/>
          <p:nvPr/>
        </p:nvSpPr>
        <p:spPr>
          <a:xfrm>
            <a:off x="679938" y="3105834"/>
            <a:ext cx="5081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 many powerful and well-studied machine learning models assume numeric data.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 Nearest Neighbors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Neural Networks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99F09D-0320-4707-A9F4-A29515FC3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180" y="3440292"/>
            <a:ext cx="3633927" cy="27675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39A3FE-E0F5-42A8-9A57-0440D827668E}"/>
              </a:ext>
            </a:extLst>
          </p:cNvPr>
          <p:cNvSpPr txBox="1"/>
          <p:nvPr/>
        </p:nvSpPr>
        <p:spPr>
          <a:xfrm>
            <a:off x="6639973" y="6207811"/>
            <a:ext cx="3733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from: https://medium.com/datadriveninvestor/when-not-to-use-neural-networks-89fb50622429</a:t>
            </a:r>
          </a:p>
        </p:txBody>
      </p:sp>
    </p:spTree>
    <p:extLst>
      <p:ext uri="{BB962C8B-B14F-4D97-AF65-F5344CB8AC3E}">
        <p14:creationId xmlns:p14="http://schemas.microsoft.com/office/powerpoint/2010/main" val="1518708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Analysis of Genome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D3072-DE10-4555-8308-1185E253BAAE}"/>
              </a:ext>
            </a:extLst>
          </p:cNvPr>
          <p:cNvSpPr txBox="1"/>
          <p:nvPr/>
        </p:nvSpPr>
        <p:spPr>
          <a:xfrm>
            <a:off x="679938" y="1466582"/>
            <a:ext cx="1083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sequences are represented as strings of base pairs: A,C,T,G</a:t>
            </a:r>
          </a:p>
          <a:p>
            <a:endParaRPr lang="en-US" dirty="0"/>
          </a:p>
          <a:p>
            <a:r>
              <a:rPr lang="en-US" dirty="0"/>
              <a:t>The E. coli K-12 genome has over 4,000,000 base pairs with almost 4,000 known promoters.</a:t>
            </a:r>
          </a:p>
          <a:p>
            <a:endParaRPr lang="en-US" dirty="0"/>
          </a:p>
          <a:p>
            <a:r>
              <a:rPr lang="en-US" dirty="0"/>
              <a:t>Can we leverage sophisticated machine learning techniques to analyze this massive dataset?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31279-F435-49A6-8C38-AE287EE736D8}"/>
              </a:ext>
            </a:extLst>
          </p:cNvPr>
          <p:cNvSpPr txBox="1"/>
          <p:nvPr/>
        </p:nvSpPr>
        <p:spPr>
          <a:xfrm>
            <a:off x="679938" y="3105834"/>
            <a:ext cx="5081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 many powerful and well-studied machine learning models assume numeric data.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 Nearest Neighbors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Neural Networks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38D450-48DE-4D21-8D3F-C37BB16DB09B}"/>
              </a:ext>
            </a:extLst>
          </p:cNvPr>
          <p:cNvSpPr txBox="1"/>
          <p:nvPr/>
        </p:nvSpPr>
        <p:spPr>
          <a:xfrm>
            <a:off x="5843954" y="3105834"/>
            <a:ext cx="58967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numerically represent genetic data!</a:t>
            </a:r>
          </a:p>
          <a:p>
            <a:r>
              <a:rPr lang="en-US" dirty="0"/>
              <a:t>This is challenging since a good representation must: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low-dimensional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 minimal implicit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distort or obscure relationships in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80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Numerical Representations of Genome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0C5F3-00A7-47EE-9056-82CD3BD8D5BA}"/>
              </a:ext>
            </a:extLst>
          </p:cNvPr>
          <p:cNvSpPr txBox="1"/>
          <p:nvPr/>
        </p:nvSpPr>
        <p:spPr>
          <a:xfrm>
            <a:off x="674077" y="1482969"/>
            <a:ext cx="10832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there are many simple representations(k-</a:t>
            </a:r>
            <a:r>
              <a:rPr lang="en-US" dirty="0" err="1"/>
              <a:t>mer</a:t>
            </a:r>
            <a:r>
              <a:rPr lang="en-US" dirty="0"/>
              <a:t> count vectors, one-hot encodings, etc.) and many complex representations(Node2Vec, MDS, etc.) we will study two particular techniques.</a:t>
            </a:r>
          </a:p>
        </p:txBody>
      </p:sp>
    </p:spTree>
    <p:extLst>
      <p:ext uri="{BB962C8B-B14F-4D97-AF65-F5344CB8AC3E}">
        <p14:creationId xmlns:p14="http://schemas.microsoft.com/office/powerpoint/2010/main" val="3810121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Numerical Representations of Genome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0C5F3-00A7-47EE-9056-82CD3BD8D5BA}"/>
              </a:ext>
            </a:extLst>
          </p:cNvPr>
          <p:cNvSpPr txBox="1"/>
          <p:nvPr/>
        </p:nvSpPr>
        <p:spPr>
          <a:xfrm>
            <a:off x="674077" y="1482969"/>
            <a:ext cx="10832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there are many simple representations(k-</a:t>
            </a:r>
            <a:r>
              <a:rPr lang="en-US" dirty="0" err="1"/>
              <a:t>mer</a:t>
            </a:r>
            <a:r>
              <a:rPr lang="en-US" dirty="0"/>
              <a:t> count vectors, one-hot encodings, etc.) and many complex representations(Node2Vec, MDS, etc.) we will study two particular techniques.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E8B72D-9466-4056-9C73-320370BB9E91}"/>
              </a:ext>
            </a:extLst>
          </p:cNvPr>
          <p:cNvSpPr txBox="1"/>
          <p:nvPr/>
        </p:nvSpPr>
        <p:spPr>
          <a:xfrm>
            <a:off x="779584" y="2338753"/>
            <a:ext cx="531055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Chaos Game Representation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A08E4B-3769-4F5F-92ED-33FDB1113547}"/>
              </a:ext>
            </a:extLst>
          </p:cNvPr>
          <p:cNvSpPr txBox="1"/>
          <p:nvPr/>
        </p:nvSpPr>
        <p:spPr>
          <a:xfrm>
            <a:off x="738553" y="2951946"/>
            <a:ext cx="5310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Converts genetic sequence into a unique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Produces sequence of 2 dimensional numerical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 interpret genomic sequence as a numeric signal and leverage signal processing to analyze the data.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209785-B223-4EF6-B2FA-8C965AB4B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168" y="4050416"/>
            <a:ext cx="3763109" cy="264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76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Numerical Representations of Genome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0C5F3-00A7-47EE-9056-82CD3BD8D5BA}"/>
              </a:ext>
            </a:extLst>
          </p:cNvPr>
          <p:cNvSpPr txBox="1"/>
          <p:nvPr/>
        </p:nvSpPr>
        <p:spPr>
          <a:xfrm>
            <a:off x="674077" y="1482969"/>
            <a:ext cx="10832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there are many simple representations(k-</a:t>
            </a:r>
            <a:r>
              <a:rPr lang="en-US" dirty="0" err="1"/>
              <a:t>mer</a:t>
            </a:r>
            <a:r>
              <a:rPr lang="en-US" dirty="0"/>
              <a:t> count vectors, one-hot encodings, etc.) and many complex representations(Node2Vec, MDS, etc.) we will study two particular techniques.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E8B72D-9466-4056-9C73-320370BB9E91}"/>
              </a:ext>
            </a:extLst>
          </p:cNvPr>
          <p:cNvSpPr txBox="1"/>
          <p:nvPr/>
        </p:nvSpPr>
        <p:spPr>
          <a:xfrm>
            <a:off x="504085" y="2338753"/>
            <a:ext cx="531055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Chaos Game Representation(CGR)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A08E4B-3769-4F5F-92ED-33FDB1113547}"/>
              </a:ext>
            </a:extLst>
          </p:cNvPr>
          <p:cNvSpPr txBox="1"/>
          <p:nvPr/>
        </p:nvSpPr>
        <p:spPr>
          <a:xfrm>
            <a:off x="738553" y="2951946"/>
            <a:ext cx="5310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Converts genetic sequence into a unique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Produces sequence of 2 dimensional numeric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 interpret genomic sequence as a numeric signal and leverage signal processing to analyze the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209785-B223-4EF6-B2FA-8C965AB4B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09" y="3997658"/>
            <a:ext cx="3763109" cy="2649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D116E8-9A3C-4BA1-82C3-AF317A60541B}"/>
              </a:ext>
            </a:extLst>
          </p:cNvPr>
          <p:cNvSpPr txBox="1"/>
          <p:nvPr/>
        </p:nvSpPr>
        <p:spPr>
          <a:xfrm>
            <a:off x="6090138" y="2338753"/>
            <a:ext cx="531055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Metric Dimension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065E76-6316-4B2A-BB84-C260D6B4F1A8}"/>
              </a:ext>
            </a:extLst>
          </p:cNvPr>
          <p:cNvSpPr txBox="1"/>
          <p:nvPr/>
        </p:nvSpPr>
        <p:spPr>
          <a:xfrm>
            <a:off x="6049107" y="2951946"/>
            <a:ext cx="5310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Organize genetic sequences as nodes of a “Hamming graph”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Metric dimension is a graph theoretic property that can be used to embed nodes of a graph as numeric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Embed Hamming graph to embed genetic sequences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987475-A5E7-4EB5-80D5-A9816BE50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86" y="4296160"/>
            <a:ext cx="3651257" cy="21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07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826880-F6EB-4F77-B289-E22F0CF4930A}"/>
              </a:ext>
            </a:extLst>
          </p:cNvPr>
          <p:cNvSpPr txBox="1"/>
          <p:nvPr/>
        </p:nvSpPr>
        <p:spPr>
          <a:xfrm>
            <a:off x="539262" y="1559169"/>
            <a:ext cx="1134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Predict whether or not a given genetic sequence contains a promoter/TSS or not.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2F005E-5E4A-4195-840B-00FCFE8008B7}"/>
              </a:ext>
            </a:extLst>
          </p:cNvPr>
          <p:cNvSpPr txBox="1"/>
          <p:nvPr/>
        </p:nvSpPr>
        <p:spPr>
          <a:xfrm>
            <a:off x="6448952" y="2130819"/>
            <a:ext cx="543364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Summary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compiled a dataset of ~9,000 sequences with approximately half containing a promoter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Train machine learning models to classify which sequences have a promoter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Chaos Game Representation and Metric Dimension to convert genetic sequence into numeric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Apply genomic signal processing to extract features for the machine learning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Compare performance across the different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08290-CAB8-4033-A9CC-0359C848661D}"/>
              </a:ext>
            </a:extLst>
          </p:cNvPr>
          <p:cNvSpPr txBox="1"/>
          <p:nvPr/>
        </p:nvSpPr>
        <p:spPr>
          <a:xfrm>
            <a:off x="656492" y="2130819"/>
            <a:ext cx="5792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of the biology/significance: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2930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806889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996017-F34D-4FCC-B4D0-5353373B867F}"/>
              </a:ext>
            </a:extLst>
          </p:cNvPr>
          <p:cNvGrpSpPr/>
          <p:nvPr/>
        </p:nvGrpSpPr>
        <p:grpSpPr>
          <a:xfrm>
            <a:off x="5170233" y="629687"/>
            <a:ext cx="1851534" cy="3819486"/>
            <a:chOff x="4753971" y="164845"/>
            <a:chExt cx="2236706" cy="461404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6D4137-E416-4395-A1A3-7FF482623713}"/>
                </a:ext>
              </a:extLst>
            </p:cNvPr>
            <p:cNvGrpSpPr/>
            <p:nvPr userDrawn="1"/>
          </p:nvGrpSpPr>
          <p:grpSpPr>
            <a:xfrm rot="2654637" flipH="1">
              <a:off x="5503451" y="164845"/>
              <a:ext cx="971855" cy="4614047"/>
              <a:chOff x="3228371" y="1912891"/>
              <a:chExt cx="981075" cy="4248150"/>
            </a:xfrm>
            <a:solidFill>
              <a:schemeClr val="accent2">
                <a:alpha val="66000"/>
              </a:schemeClr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B64F4C6-47DE-4D4D-8110-C99190B41C34}"/>
                  </a:ext>
                </a:extLst>
              </p:cNvPr>
              <p:cNvSpPr/>
              <p:nvPr/>
            </p:nvSpPr>
            <p:spPr>
              <a:xfrm>
                <a:off x="3228371" y="5656216"/>
                <a:ext cx="466725" cy="504825"/>
              </a:xfrm>
              <a:custGeom>
                <a:avLst/>
                <a:gdLst>
                  <a:gd name="connsiteX0" fmla="*/ 356711 w 466725"/>
                  <a:gd name="connsiteY0" fmla="*/ 7144 h 504825"/>
                  <a:gd name="connsiteX1" fmla="*/ 7144 w 466725"/>
                  <a:gd name="connsiteY1" fmla="*/ 506254 h 504825"/>
                  <a:gd name="connsiteX2" fmla="*/ 156686 w 466725"/>
                  <a:gd name="connsiteY2" fmla="*/ 506254 h 504825"/>
                  <a:gd name="connsiteX3" fmla="*/ 466249 w 466725"/>
                  <a:gd name="connsiteY3" fmla="*/ 97631 h 504825"/>
                  <a:gd name="connsiteX4" fmla="*/ 436721 w 466725"/>
                  <a:gd name="connsiteY4" fmla="*/ 72866 h 504825"/>
                  <a:gd name="connsiteX5" fmla="*/ 356711 w 466725"/>
                  <a:gd name="connsiteY5" fmla="*/ 7144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6725" h="504825">
                    <a:moveTo>
                      <a:pt x="356711" y="7144"/>
                    </a:moveTo>
                    <a:cubicBezTo>
                      <a:pt x="176689" y="160496"/>
                      <a:pt x="7144" y="320516"/>
                      <a:pt x="7144" y="506254"/>
                    </a:cubicBezTo>
                    <a:lnTo>
                      <a:pt x="156686" y="506254"/>
                    </a:lnTo>
                    <a:cubicBezTo>
                      <a:pt x="156686" y="372904"/>
                      <a:pt x="301466" y="238601"/>
                      <a:pt x="466249" y="97631"/>
                    </a:cubicBezTo>
                    <a:cubicBezTo>
                      <a:pt x="456724" y="89059"/>
                      <a:pt x="446246" y="81439"/>
                      <a:pt x="436721" y="72866"/>
                    </a:cubicBezTo>
                    <a:cubicBezTo>
                      <a:pt x="409099" y="50959"/>
                      <a:pt x="382429" y="29051"/>
                      <a:pt x="3567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851FA2F-82CD-4325-B172-738E61F10BA8}"/>
                  </a:ext>
                </a:extLst>
              </p:cNvPr>
              <p:cNvSpPr/>
              <p:nvPr/>
            </p:nvSpPr>
            <p:spPr>
              <a:xfrm>
                <a:off x="3314064" y="1912891"/>
                <a:ext cx="409575" cy="552450"/>
              </a:xfrm>
              <a:custGeom>
                <a:avLst/>
                <a:gdLst>
                  <a:gd name="connsiteX0" fmla="*/ 310071 w 409575"/>
                  <a:gd name="connsiteY0" fmla="*/ 548164 h 552450"/>
                  <a:gd name="connsiteX1" fmla="*/ 325311 w 409575"/>
                  <a:gd name="connsiteY1" fmla="*/ 530066 h 552450"/>
                  <a:gd name="connsiteX2" fmla="*/ 402464 w 409575"/>
                  <a:gd name="connsiteY2" fmla="*/ 441484 h 552450"/>
                  <a:gd name="connsiteX3" fmla="*/ 203391 w 409575"/>
                  <a:gd name="connsiteY3" fmla="*/ 221456 h 552450"/>
                  <a:gd name="connsiteX4" fmla="*/ 172911 w 409575"/>
                  <a:gd name="connsiteY4" fmla="*/ 7144 h 552450"/>
                  <a:gd name="connsiteX5" fmla="*/ 7176 w 409575"/>
                  <a:gd name="connsiteY5" fmla="*/ 7144 h 552450"/>
                  <a:gd name="connsiteX6" fmla="*/ 79566 w 409575"/>
                  <a:gd name="connsiteY6" fmla="*/ 294799 h 552450"/>
                  <a:gd name="connsiteX7" fmla="*/ 310071 w 409575"/>
                  <a:gd name="connsiteY7" fmla="*/ 548164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9575" h="552450">
                    <a:moveTo>
                      <a:pt x="310071" y="548164"/>
                    </a:moveTo>
                    <a:cubicBezTo>
                      <a:pt x="314834" y="542449"/>
                      <a:pt x="320549" y="535781"/>
                      <a:pt x="325311" y="530066"/>
                    </a:cubicBezTo>
                    <a:cubicBezTo>
                      <a:pt x="351029" y="500539"/>
                      <a:pt x="376746" y="471011"/>
                      <a:pt x="402464" y="441484"/>
                    </a:cubicBezTo>
                    <a:cubicBezTo>
                      <a:pt x="329121" y="370046"/>
                      <a:pt x="240539" y="306229"/>
                      <a:pt x="203391" y="221456"/>
                    </a:cubicBezTo>
                    <a:cubicBezTo>
                      <a:pt x="172911" y="151924"/>
                      <a:pt x="165291" y="79534"/>
                      <a:pt x="172911" y="7144"/>
                    </a:cubicBezTo>
                    <a:lnTo>
                      <a:pt x="7176" y="7144"/>
                    </a:lnTo>
                    <a:cubicBezTo>
                      <a:pt x="6224" y="98584"/>
                      <a:pt x="26226" y="195739"/>
                      <a:pt x="79566" y="294799"/>
                    </a:cubicBezTo>
                    <a:cubicBezTo>
                      <a:pt x="131954" y="391954"/>
                      <a:pt x="227204" y="468154"/>
                      <a:pt x="310071" y="5481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1E9CDCB-BDD4-4CB0-A4D7-3435188C976D}"/>
                  </a:ext>
                </a:extLst>
              </p:cNvPr>
              <p:cNvSpPr/>
              <p:nvPr/>
            </p:nvSpPr>
            <p:spPr>
              <a:xfrm>
                <a:off x="3228371" y="1912891"/>
                <a:ext cx="981075" cy="4248150"/>
              </a:xfrm>
              <a:custGeom>
                <a:avLst/>
                <a:gdLst>
                  <a:gd name="connsiteX0" fmla="*/ 621506 w 981075"/>
                  <a:gd name="connsiteY0" fmla="*/ 3748564 h 4248150"/>
                  <a:gd name="connsiteX1" fmla="*/ 610076 w 981075"/>
                  <a:gd name="connsiteY1" fmla="*/ 3739039 h 4248150"/>
                  <a:gd name="connsiteX2" fmla="*/ 598646 w 981075"/>
                  <a:gd name="connsiteY2" fmla="*/ 3729514 h 4248150"/>
                  <a:gd name="connsiteX3" fmla="*/ 559594 w 981075"/>
                  <a:gd name="connsiteY3" fmla="*/ 3697129 h 4248150"/>
                  <a:gd name="connsiteX4" fmla="*/ 489109 w 981075"/>
                  <a:gd name="connsiteY4" fmla="*/ 3638074 h 4248150"/>
                  <a:gd name="connsiteX5" fmla="*/ 477679 w 981075"/>
                  <a:gd name="connsiteY5" fmla="*/ 3628549 h 4248150"/>
                  <a:gd name="connsiteX6" fmla="*/ 466249 w 981075"/>
                  <a:gd name="connsiteY6" fmla="*/ 3619024 h 4248150"/>
                  <a:gd name="connsiteX7" fmla="*/ 313849 w 981075"/>
                  <a:gd name="connsiteY7" fmla="*/ 3479959 h 4248150"/>
                  <a:gd name="connsiteX8" fmla="*/ 658654 w 981075"/>
                  <a:gd name="connsiteY8" fmla="*/ 3479959 h 4248150"/>
                  <a:gd name="connsiteX9" fmla="*/ 512921 w 981075"/>
                  <a:gd name="connsiteY9" fmla="*/ 3619024 h 4248150"/>
                  <a:gd name="connsiteX10" fmla="*/ 582454 w 981075"/>
                  <a:gd name="connsiteY10" fmla="*/ 3676174 h 4248150"/>
                  <a:gd name="connsiteX11" fmla="*/ 622459 w 981075"/>
                  <a:gd name="connsiteY11" fmla="*/ 3709511 h 4248150"/>
                  <a:gd name="connsiteX12" fmla="*/ 950119 w 981075"/>
                  <a:gd name="connsiteY12" fmla="*/ 3202781 h 4248150"/>
                  <a:gd name="connsiteX13" fmla="*/ 625316 w 981075"/>
                  <a:gd name="connsiteY13" fmla="*/ 2696051 h 4248150"/>
                  <a:gd name="connsiteX14" fmla="*/ 531971 w 981075"/>
                  <a:gd name="connsiteY14" fmla="*/ 2772251 h 4248150"/>
                  <a:gd name="connsiteX15" fmla="*/ 514826 w 981075"/>
                  <a:gd name="connsiteY15" fmla="*/ 2785586 h 4248150"/>
                  <a:gd name="connsiteX16" fmla="*/ 668179 w 981075"/>
                  <a:gd name="connsiteY16" fmla="*/ 2940844 h 4248150"/>
                  <a:gd name="connsiteX17" fmla="*/ 288131 w 981075"/>
                  <a:gd name="connsiteY17" fmla="*/ 2940844 h 4248150"/>
                  <a:gd name="connsiteX18" fmla="*/ 466249 w 981075"/>
                  <a:gd name="connsiteY18" fmla="*/ 2783681 h 4248150"/>
                  <a:gd name="connsiteX19" fmla="*/ 477679 w 981075"/>
                  <a:gd name="connsiteY19" fmla="*/ 2774156 h 4248150"/>
                  <a:gd name="connsiteX20" fmla="*/ 490061 w 981075"/>
                  <a:gd name="connsiteY20" fmla="*/ 2764631 h 4248150"/>
                  <a:gd name="connsiteX21" fmla="*/ 508159 w 981075"/>
                  <a:gd name="connsiteY21" fmla="*/ 2750344 h 4248150"/>
                  <a:gd name="connsiteX22" fmla="*/ 601504 w 981075"/>
                  <a:gd name="connsiteY22" fmla="*/ 2675096 h 4248150"/>
                  <a:gd name="connsiteX23" fmla="*/ 612934 w 981075"/>
                  <a:gd name="connsiteY23" fmla="*/ 2665571 h 4248150"/>
                  <a:gd name="connsiteX24" fmla="*/ 624364 w 981075"/>
                  <a:gd name="connsiteY24" fmla="*/ 2656046 h 4248150"/>
                  <a:gd name="connsiteX25" fmla="*/ 914876 w 981075"/>
                  <a:gd name="connsiteY25" fmla="*/ 2303621 h 4248150"/>
                  <a:gd name="connsiteX26" fmla="*/ 913924 w 981075"/>
                  <a:gd name="connsiteY26" fmla="*/ 2303621 h 4248150"/>
                  <a:gd name="connsiteX27" fmla="*/ 947261 w 981075"/>
                  <a:gd name="connsiteY27" fmla="*/ 2136934 h 4248150"/>
                  <a:gd name="connsiteX28" fmla="*/ 926306 w 981075"/>
                  <a:gd name="connsiteY28" fmla="*/ 1998821 h 4248150"/>
                  <a:gd name="connsiteX29" fmla="*/ 927259 w 981075"/>
                  <a:gd name="connsiteY29" fmla="*/ 1998821 h 4248150"/>
                  <a:gd name="connsiteX30" fmla="*/ 669131 w 981075"/>
                  <a:gd name="connsiteY30" fmla="*/ 1666399 h 4248150"/>
                  <a:gd name="connsiteX31" fmla="*/ 657701 w 981075"/>
                  <a:gd name="connsiteY31" fmla="*/ 1656874 h 4248150"/>
                  <a:gd name="connsiteX32" fmla="*/ 646271 w 981075"/>
                  <a:gd name="connsiteY32" fmla="*/ 1647349 h 4248150"/>
                  <a:gd name="connsiteX33" fmla="*/ 583406 w 981075"/>
                  <a:gd name="connsiteY33" fmla="*/ 1596866 h 4248150"/>
                  <a:gd name="connsiteX34" fmla="*/ 534829 w 981075"/>
                  <a:gd name="connsiteY34" fmla="*/ 1557814 h 4248150"/>
                  <a:gd name="connsiteX35" fmla="*/ 523399 w 981075"/>
                  <a:gd name="connsiteY35" fmla="*/ 1548289 h 4248150"/>
                  <a:gd name="connsiteX36" fmla="*/ 511969 w 981075"/>
                  <a:gd name="connsiteY36" fmla="*/ 1538764 h 4248150"/>
                  <a:gd name="connsiteX37" fmla="*/ 356711 w 981075"/>
                  <a:gd name="connsiteY37" fmla="*/ 1390174 h 4248150"/>
                  <a:gd name="connsiteX38" fmla="*/ 708184 w 981075"/>
                  <a:gd name="connsiteY38" fmla="*/ 1390174 h 4248150"/>
                  <a:gd name="connsiteX39" fmla="*/ 558641 w 981075"/>
                  <a:gd name="connsiteY39" fmla="*/ 1538764 h 4248150"/>
                  <a:gd name="connsiteX40" fmla="*/ 605314 w 981075"/>
                  <a:gd name="connsiteY40" fmla="*/ 1575911 h 4248150"/>
                  <a:gd name="connsiteX41" fmla="*/ 670084 w 981075"/>
                  <a:gd name="connsiteY41" fmla="*/ 1628299 h 4248150"/>
                  <a:gd name="connsiteX42" fmla="*/ 962501 w 981075"/>
                  <a:gd name="connsiteY42" fmla="*/ 1119664 h 4248150"/>
                  <a:gd name="connsiteX43" fmla="*/ 636746 w 981075"/>
                  <a:gd name="connsiteY43" fmla="*/ 585311 h 4248150"/>
                  <a:gd name="connsiteX44" fmla="*/ 579596 w 981075"/>
                  <a:gd name="connsiteY44" fmla="*/ 651034 h 4248150"/>
                  <a:gd name="connsiteX45" fmla="*/ 543401 w 981075"/>
                  <a:gd name="connsiteY45" fmla="*/ 691991 h 4248150"/>
                  <a:gd name="connsiteX46" fmla="*/ 715804 w 981075"/>
                  <a:gd name="connsiteY46" fmla="*/ 880586 h 4248150"/>
                  <a:gd name="connsiteX47" fmla="*/ 350044 w 981075"/>
                  <a:gd name="connsiteY47" fmla="*/ 880586 h 4248150"/>
                  <a:gd name="connsiteX48" fmla="*/ 500539 w 981075"/>
                  <a:gd name="connsiteY48" fmla="*/ 693896 h 4248150"/>
                  <a:gd name="connsiteX49" fmla="*/ 510064 w 981075"/>
                  <a:gd name="connsiteY49" fmla="*/ 682466 h 4248150"/>
                  <a:gd name="connsiteX50" fmla="*/ 519589 w 981075"/>
                  <a:gd name="connsiteY50" fmla="*/ 671036 h 4248150"/>
                  <a:gd name="connsiteX51" fmla="*/ 552926 w 981075"/>
                  <a:gd name="connsiteY51" fmla="*/ 633889 h 4248150"/>
                  <a:gd name="connsiteX52" fmla="*/ 612934 w 981075"/>
                  <a:gd name="connsiteY52" fmla="*/ 565309 h 4248150"/>
                  <a:gd name="connsiteX53" fmla="*/ 622459 w 981075"/>
                  <a:gd name="connsiteY53" fmla="*/ 553879 h 4248150"/>
                  <a:gd name="connsiteX54" fmla="*/ 631984 w 981075"/>
                  <a:gd name="connsiteY54" fmla="*/ 542449 h 4248150"/>
                  <a:gd name="connsiteX55" fmla="*/ 823436 w 981075"/>
                  <a:gd name="connsiteY55" fmla="*/ 295751 h 4248150"/>
                  <a:gd name="connsiteX56" fmla="*/ 911066 w 981075"/>
                  <a:gd name="connsiteY56" fmla="*/ 7144 h 4248150"/>
                  <a:gd name="connsiteX57" fmla="*/ 769144 w 981075"/>
                  <a:gd name="connsiteY57" fmla="*/ 7144 h 4248150"/>
                  <a:gd name="connsiteX58" fmla="*/ 696754 w 981075"/>
                  <a:gd name="connsiteY58" fmla="*/ 224314 h 4248150"/>
                  <a:gd name="connsiteX59" fmla="*/ 531019 w 981075"/>
                  <a:gd name="connsiteY59" fmla="*/ 439579 h 4248150"/>
                  <a:gd name="connsiteX60" fmla="*/ 521494 w 981075"/>
                  <a:gd name="connsiteY60" fmla="*/ 451009 h 4248150"/>
                  <a:gd name="connsiteX61" fmla="*/ 511969 w 981075"/>
                  <a:gd name="connsiteY61" fmla="*/ 462439 h 4248150"/>
                  <a:gd name="connsiteX62" fmla="*/ 437674 w 981075"/>
                  <a:gd name="connsiteY62" fmla="*/ 547211 h 4248150"/>
                  <a:gd name="connsiteX63" fmla="*/ 418624 w 981075"/>
                  <a:gd name="connsiteY63" fmla="*/ 568166 h 4248150"/>
                  <a:gd name="connsiteX64" fmla="*/ 409099 w 981075"/>
                  <a:gd name="connsiteY64" fmla="*/ 579596 h 4248150"/>
                  <a:gd name="connsiteX65" fmla="*/ 399574 w 981075"/>
                  <a:gd name="connsiteY65" fmla="*/ 591026 h 4248150"/>
                  <a:gd name="connsiteX66" fmla="*/ 102394 w 981075"/>
                  <a:gd name="connsiteY66" fmla="*/ 1115854 h 4248150"/>
                  <a:gd name="connsiteX67" fmla="*/ 399574 w 981075"/>
                  <a:gd name="connsiteY67" fmla="*/ 1623536 h 4248150"/>
                  <a:gd name="connsiteX68" fmla="*/ 411004 w 981075"/>
                  <a:gd name="connsiteY68" fmla="*/ 1633061 h 4248150"/>
                  <a:gd name="connsiteX69" fmla="*/ 422434 w 981075"/>
                  <a:gd name="connsiteY69" fmla="*/ 1642586 h 4248150"/>
                  <a:gd name="connsiteX70" fmla="*/ 485299 w 981075"/>
                  <a:gd name="connsiteY70" fmla="*/ 1693069 h 4248150"/>
                  <a:gd name="connsiteX71" fmla="*/ 534829 w 981075"/>
                  <a:gd name="connsiteY71" fmla="*/ 1733074 h 4248150"/>
                  <a:gd name="connsiteX72" fmla="*/ 547211 w 981075"/>
                  <a:gd name="connsiteY72" fmla="*/ 1742599 h 4248150"/>
                  <a:gd name="connsiteX73" fmla="*/ 558641 w 981075"/>
                  <a:gd name="connsiteY73" fmla="*/ 1752124 h 4248150"/>
                  <a:gd name="connsiteX74" fmla="*/ 707231 w 981075"/>
                  <a:gd name="connsiteY74" fmla="*/ 1894046 h 4248150"/>
                  <a:gd name="connsiteX75" fmla="*/ 338614 w 981075"/>
                  <a:gd name="connsiteY75" fmla="*/ 1894046 h 4248150"/>
                  <a:gd name="connsiteX76" fmla="*/ 509111 w 981075"/>
                  <a:gd name="connsiteY76" fmla="*/ 1751171 h 4248150"/>
                  <a:gd name="connsiteX77" fmla="*/ 462439 w 981075"/>
                  <a:gd name="connsiteY77" fmla="*/ 1714024 h 4248150"/>
                  <a:gd name="connsiteX78" fmla="*/ 396716 w 981075"/>
                  <a:gd name="connsiteY78" fmla="*/ 1660684 h 4248150"/>
                  <a:gd name="connsiteX79" fmla="*/ 81439 w 981075"/>
                  <a:gd name="connsiteY79" fmla="*/ 2095024 h 4248150"/>
                  <a:gd name="connsiteX80" fmla="*/ 368141 w 981075"/>
                  <a:gd name="connsiteY80" fmla="*/ 2641759 h 4248150"/>
                  <a:gd name="connsiteX81" fmla="*/ 388144 w 981075"/>
                  <a:gd name="connsiteY81" fmla="*/ 2625566 h 4248150"/>
                  <a:gd name="connsiteX82" fmla="*/ 479584 w 981075"/>
                  <a:gd name="connsiteY82" fmla="*/ 2552224 h 4248150"/>
                  <a:gd name="connsiteX83" fmla="*/ 350996 w 981075"/>
                  <a:gd name="connsiteY83" fmla="*/ 2404586 h 4248150"/>
                  <a:gd name="connsiteX84" fmla="*/ 680561 w 981075"/>
                  <a:gd name="connsiteY84" fmla="*/ 2404586 h 4248150"/>
                  <a:gd name="connsiteX85" fmla="*/ 524351 w 981075"/>
                  <a:gd name="connsiteY85" fmla="*/ 2554129 h 4248150"/>
                  <a:gd name="connsiteX86" fmla="*/ 512921 w 981075"/>
                  <a:gd name="connsiteY86" fmla="*/ 2563654 h 4248150"/>
                  <a:gd name="connsiteX87" fmla="*/ 501491 w 981075"/>
                  <a:gd name="connsiteY87" fmla="*/ 2573179 h 4248150"/>
                  <a:gd name="connsiteX88" fmla="*/ 410051 w 981075"/>
                  <a:gd name="connsiteY88" fmla="*/ 2646521 h 4248150"/>
                  <a:gd name="connsiteX89" fmla="*/ 390049 w 981075"/>
                  <a:gd name="connsiteY89" fmla="*/ 2662714 h 4248150"/>
                  <a:gd name="connsiteX90" fmla="*/ 378619 w 981075"/>
                  <a:gd name="connsiteY90" fmla="*/ 2672239 h 4248150"/>
                  <a:gd name="connsiteX91" fmla="*/ 367189 w 981075"/>
                  <a:gd name="connsiteY91" fmla="*/ 2681764 h 4248150"/>
                  <a:gd name="connsiteX92" fmla="*/ 7144 w 981075"/>
                  <a:gd name="connsiteY92" fmla="*/ 3192304 h 4248150"/>
                  <a:gd name="connsiteX93" fmla="*/ 355759 w 981075"/>
                  <a:gd name="connsiteY93" fmla="*/ 3710464 h 4248150"/>
                  <a:gd name="connsiteX94" fmla="*/ 367189 w 981075"/>
                  <a:gd name="connsiteY94" fmla="*/ 3719989 h 4248150"/>
                  <a:gd name="connsiteX95" fmla="*/ 378619 w 981075"/>
                  <a:gd name="connsiteY95" fmla="*/ 3729514 h 4248150"/>
                  <a:gd name="connsiteX96" fmla="*/ 456724 w 981075"/>
                  <a:gd name="connsiteY96" fmla="*/ 3794284 h 4248150"/>
                  <a:gd name="connsiteX97" fmla="*/ 488156 w 981075"/>
                  <a:gd name="connsiteY97" fmla="*/ 3820001 h 4248150"/>
                  <a:gd name="connsiteX98" fmla="*/ 499586 w 981075"/>
                  <a:gd name="connsiteY98" fmla="*/ 3829526 h 4248150"/>
                  <a:gd name="connsiteX99" fmla="*/ 511016 w 981075"/>
                  <a:gd name="connsiteY99" fmla="*/ 3839051 h 4248150"/>
                  <a:gd name="connsiteX100" fmla="*/ 830104 w 981075"/>
                  <a:gd name="connsiteY100" fmla="*/ 4247674 h 4248150"/>
                  <a:gd name="connsiteX101" fmla="*/ 979646 w 981075"/>
                  <a:gd name="connsiteY101" fmla="*/ 4247674 h 4248150"/>
                  <a:gd name="connsiteX102" fmla="*/ 621506 w 981075"/>
                  <a:gd name="connsiteY102" fmla="*/ 3748564 h 4248150"/>
                  <a:gd name="connsiteX103" fmla="*/ 252889 w 981075"/>
                  <a:gd name="connsiteY103" fmla="*/ 1080611 h 4248150"/>
                  <a:gd name="connsiteX104" fmla="*/ 285274 w 981075"/>
                  <a:gd name="connsiteY104" fmla="*/ 985361 h 4248150"/>
                  <a:gd name="connsiteX105" fmla="*/ 307181 w 981075"/>
                  <a:gd name="connsiteY105" fmla="*/ 944404 h 4248150"/>
                  <a:gd name="connsiteX106" fmla="*/ 759619 w 981075"/>
                  <a:gd name="connsiteY106" fmla="*/ 944404 h 4248150"/>
                  <a:gd name="connsiteX107" fmla="*/ 780574 w 981075"/>
                  <a:gd name="connsiteY107" fmla="*/ 985361 h 4248150"/>
                  <a:gd name="connsiteX108" fmla="*/ 810101 w 981075"/>
                  <a:gd name="connsiteY108" fmla="*/ 1080611 h 4248150"/>
                  <a:gd name="connsiteX109" fmla="*/ 812006 w 981075"/>
                  <a:gd name="connsiteY109" fmla="*/ 1099661 h 4248150"/>
                  <a:gd name="connsiteX110" fmla="*/ 250031 w 981075"/>
                  <a:gd name="connsiteY110" fmla="*/ 1099661 h 4248150"/>
                  <a:gd name="connsiteX111" fmla="*/ 252889 w 981075"/>
                  <a:gd name="connsiteY111" fmla="*/ 1080611 h 4248150"/>
                  <a:gd name="connsiteX112" fmla="*/ 306229 w 981075"/>
                  <a:gd name="connsiteY112" fmla="*/ 1319689 h 4248150"/>
                  <a:gd name="connsiteX113" fmla="*/ 273844 w 981075"/>
                  <a:gd name="connsiteY113" fmla="*/ 1253014 h 4248150"/>
                  <a:gd name="connsiteX114" fmla="*/ 252889 w 981075"/>
                  <a:gd name="connsiteY114" fmla="*/ 1167289 h 4248150"/>
                  <a:gd name="connsiteX115" fmla="*/ 809149 w 981075"/>
                  <a:gd name="connsiteY115" fmla="*/ 1167289 h 4248150"/>
                  <a:gd name="connsiteX116" fmla="*/ 787241 w 981075"/>
                  <a:gd name="connsiteY116" fmla="*/ 1253014 h 4248150"/>
                  <a:gd name="connsiteX117" fmla="*/ 754856 w 981075"/>
                  <a:gd name="connsiteY117" fmla="*/ 1319689 h 4248150"/>
                  <a:gd name="connsiteX118" fmla="*/ 753904 w 981075"/>
                  <a:gd name="connsiteY118" fmla="*/ 1321594 h 4248150"/>
                  <a:gd name="connsiteX119" fmla="*/ 308134 w 981075"/>
                  <a:gd name="connsiteY119" fmla="*/ 1321594 h 4248150"/>
                  <a:gd name="connsiteX120" fmla="*/ 306229 w 981075"/>
                  <a:gd name="connsiteY120" fmla="*/ 1319689 h 4248150"/>
                  <a:gd name="connsiteX121" fmla="*/ 230981 w 981075"/>
                  <a:gd name="connsiteY121" fmla="*/ 2097881 h 4248150"/>
                  <a:gd name="connsiteX122" fmla="*/ 230981 w 981075"/>
                  <a:gd name="connsiteY122" fmla="*/ 2097881 h 4248150"/>
                  <a:gd name="connsiteX123" fmla="*/ 255746 w 981075"/>
                  <a:gd name="connsiteY123" fmla="*/ 2002631 h 4248150"/>
                  <a:gd name="connsiteX124" fmla="*/ 279559 w 981075"/>
                  <a:gd name="connsiteY124" fmla="*/ 1963579 h 4248150"/>
                  <a:gd name="connsiteX125" fmla="*/ 751999 w 981075"/>
                  <a:gd name="connsiteY125" fmla="*/ 1963579 h 4248150"/>
                  <a:gd name="connsiteX126" fmla="*/ 769144 w 981075"/>
                  <a:gd name="connsiteY126" fmla="*/ 1997869 h 4248150"/>
                  <a:gd name="connsiteX127" fmla="*/ 769144 w 981075"/>
                  <a:gd name="connsiteY127" fmla="*/ 1997869 h 4248150"/>
                  <a:gd name="connsiteX128" fmla="*/ 771049 w 981075"/>
                  <a:gd name="connsiteY128" fmla="*/ 2002631 h 4248150"/>
                  <a:gd name="connsiteX129" fmla="*/ 796766 w 981075"/>
                  <a:gd name="connsiteY129" fmla="*/ 2097881 h 4248150"/>
                  <a:gd name="connsiteX130" fmla="*/ 798671 w 981075"/>
                  <a:gd name="connsiteY130" fmla="*/ 2118836 h 4248150"/>
                  <a:gd name="connsiteX131" fmla="*/ 551974 w 981075"/>
                  <a:gd name="connsiteY131" fmla="*/ 2118836 h 4248150"/>
                  <a:gd name="connsiteX132" fmla="*/ 551021 w 981075"/>
                  <a:gd name="connsiteY132" fmla="*/ 2118836 h 4248150"/>
                  <a:gd name="connsiteX133" fmla="*/ 231934 w 981075"/>
                  <a:gd name="connsiteY133" fmla="*/ 2118836 h 4248150"/>
                  <a:gd name="connsiteX134" fmla="*/ 230981 w 981075"/>
                  <a:gd name="connsiteY134" fmla="*/ 2097881 h 4248150"/>
                  <a:gd name="connsiteX135" fmla="*/ 305276 w 981075"/>
                  <a:gd name="connsiteY135" fmla="*/ 2340769 h 4248150"/>
                  <a:gd name="connsiteX136" fmla="*/ 296704 w 981075"/>
                  <a:gd name="connsiteY136" fmla="*/ 2327434 h 4248150"/>
                  <a:gd name="connsiteX137" fmla="*/ 264319 w 981075"/>
                  <a:gd name="connsiteY137" fmla="*/ 2260759 h 4248150"/>
                  <a:gd name="connsiteX138" fmla="*/ 240506 w 981075"/>
                  <a:gd name="connsiteY138" fmla="*/ 2186464 h 4248150"/>
                  <a:gd name="connsiteX139" fmla="*/ 551021 w 981075"/>
                  <a:gd name="connsiteY139" fmla="*/ 2186464 h 4248150"/>
                  <a:gd name="connsiteX140" fmla="*/ 551974 w 981075"/>
                  <a:gd name="connsiteY140" fmla="*/ 2186464 h 4248150"/>
                  <a:gd name="connsiteX141" fmla="*/ 794861 w 981075"/>
                  <a:gd name="connsiteY141" fmla="*/ 2186464 h 4248150"/>
                  <a:gd name="connsiteX142" fmla="*/ 773906 w 981075"/>
                  <a:gd name="connsiteY142" fmla="*/ 2260759 h 4248150"/>
                  <a:gd name="connsiteX143" fmla="*/ 753904 w 981075"/>
                  <a:gd name="connsiteY143" fmla="*/ 2303621 h 4248150"/>
                  <a:gd name="connsiteX144" fmla="*/ 754856 w 981075"/>
                  <a:gd name="connsiteY144" fmla="*/ 2303621 h 4248150"/>
                  <a:gd name="connsiteX145" fmla="*/ 740569 w 981075"/>
                  <a:gd name="connsiteY145" fmla="*/ 2328386 h 4248150"/>
                  <a:gd name="connsiteX146" fmla="*/ 731996 w 981075"/>
                  <a:gd name="connsiteY146" fmla="*/ 2341721 h 4248150"/>
                  <a:gd name="connsiteX147" fmla="*/ 305276 w 981075"/>
                  <a:gd name="connsiteY147" fmla="*/ 2341721 h 4248150"/>
                  <a:gd name="connsiteX148" fmla="*/ 158591 w 981075"/>
                  <a:gd name="connsiteY148" fmla="*/ 3162776 h 4248150"/>
                  <a:gd name="connsiteX149" fmla="*/ 190976 w 981075"/>
                  <a:gd name="connsiteY149" fmla="*/ 3067526 h 4248150"/>
                  <a:gd name="connsiteX150" fmla="*/ 227171 w 981075"/>
                  <a:gd name="connsiteY150" fmla="*/ 3011329 h 4248150"/>
                  <a:gd name="connsiteX151" fmla="*/ 723424 w 981075"/>
                  <a:gd name="connsiteY151" fmla="*/ 3011329 h 4248150"/>
                  <a:gd name="connsiteX152" fmla="*/ 759619 w 981075"/>
                  <a:gd name="connsiteY152" fmla="*/ 3067526 h 4248150"/>
                  <a:gd name="connsiteX153" fmla="*/ 795814 w 981075"/>
                  <a:gd name="connsiteY153" fmla="*/ 3162776 h 4248150"/>
                  <a:gd name="connsiteX154" fmla="*/ 797719 w 981075"/>
                  <a:gd name="connsiteY154" fmla="*/ 3174206 h 4248150"/>
                  <a:gd name="connsiteX155" fmla="*/ 157639 w 981075"/>
                  <a:gd name="connsiteY155" fmla="*/ 3174206 h 4248150"/>
                  <a:gd name="connsiteX156" fmla="*/ 158591 w 981075"/>
                  <a:gd name="connsiteY156" fmla="*/ 3162776 h 4248150"/>
                  <a:gd name="connsiteX157" fmla="*/ 236696 w 981075"/>
                  <a:gd name="connsiteY157" fmla="*/ 3391376 h 4248150"/>
                  <a:gd name="connsiteX158" fmla="*/ 193834 w 981075"/>
                  <a:gd name="connsiteY158" fmla="*/ 3324701 h 4248150"/>
                  <a:gd name="connsiteX159" fmla="*/ 163354 w 981075"/>
                  <a:gd name="connsiteY159" fmla="*/ 3244691 h 4248150"/>
                  <a:gd name="connsiteX160" fmla="*/ 796766 w 981075"/>
                  <a:gd name="connsiteY160" fmla="*/ 3244691 h 4248150"/>
                  <a:gd name="connsiteX161" fmla="*/ 770096 w 981075"/>
                  <a:gd name="connsiteY161" fmla="*/ 3324701 h 4248150"/>
                  <a:gd name="connsiteX162" fmla="*/ 730091 w 981075"/>
                  <a:gd name="connsiteY162" fmla="*/ 3391376 h 4248150"/>
                  <a:gd name="connsiteX163" fmla="*/ 717709 w 981075"/>
                  <a:gd name="connsiteY163" fmla="*/ 3408521 h 4248150"/>
                  <a:gd name="connsiteX164" fmla="*/ 250984 w 981075"/>
                  <a:gd name="connsiteY164" fmla="*/ 3408521 h 4248150"/>
                  <a:gd name="connsiteX165" fmla="*/ 236696 w 981075"/>
                  <a:gd name="connsiteY165" fmla="*/ 3391376 h 42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981075" h="4248150">
                    <a:moveTo>
                      <a:pt x="621506" y="3748564"/>
                    </a:moveTo>
                    <a:cubicBezTo>
                      <a:pt x="617696" y="3745706"/>
                      <a:pt x="613886" y="3741896"/>
                      <a:pt x="610076" y="3739039"/>
                    </a:cubicBezTo>
                    <a:cubicBezTo>
                      <a:pt x="606266" y="3736181"/>
                      <a:pt x="602456" y="3732371"/>
                      <a:pt x="598646" y="3729514"/>
                    </a:cubicBezTo>
                    <a:cubicBezTo>
                      <a:pt x="585311" y="3719036"/>
                      <a:pt x="572929" y="3707606"/>
                      <a:pt x="559594" y="3697129"/>
                    </a:cubicBezTo>
                    <a:cubicBezTo>
                      <a:pt x="535781" y="3678079"/>
                      <a:pt x="511969" y="3658076"/>
                      <a:pt x="489109" y="3638074"/>
                    </a:cubicBezTo>
                    <a:cubicBezTo>
                      <a:pt x="485299" y="3635216"/>
                      <a:pt x="481489" y="3631406"/>
                      <a:pt x="477679" y="3628549"/>
                    </a:cubicBezTo>
                    <a:cubicBezTo>
                      <a:pt x="473869" y="3625691"/>
                      <a:pt x="470059" y="3621881"/>
                      <a:pt x="466249" y="3619024"/>
                    </a:cubicBezTo>
                    <a:cubicBezTo>
                      <a:pt x="411956" y="3573304"/>
                      <a:pt x="359569" y="3526631"/>
                      <a:pt x="313849" y="3479959"/>
                    </a:cubicBezTo>
                    <a:lnTo>
                      <a:pt x="658654" y="3479959"/>
                    </a:lnTo>
                    <a:cubicBezTo>
                      <a:pt x="614839" y="3526631"/>
                      <a:pt x="565309" y="3573304"/>
                      <a:pt x="512921" y="3619024"/>
                    </a:cubicBezTo>
                    <a:cubicBezTo>
                      <a:pt x="535781" y="3638074"/>
                      <a:pt x="559594" y="3657124"/>
                      <a:pt x="582454" y="3676174"/>
                    </a:cubicBezTo>
                    <a:cubicBezTo>
                      <a:pt x="595789" y="3687604"/>
                      <a:pt x="609124" y="3698081"/>
                      <a:pt x="622459" y="3709511"/>
                    </a:cubicBezTo>
                    <a:cubicBezTo>
                      <a:pt x="796766" y="3557111"/>
                      <a:pt x="950119" y="3395186"/>
                      <a:pt x="950119" y="3202781"/>
                    </a:cubicBezTo>
                    <a:cubicBezTo>
                      <a:pt x="950119" y="3012281"/>
                      <a:pt x="794861" y="2857976"/>
                      <a:pt x="625316" y="2696051"/>
                    </a:cubicBezTo>
                    <a:cubicBezTo>
                      <a:pt x="593884" y="2721769"/>
                      <a:pt x="562451" y="2747486"/>
                      <a:pt x="531971" y="2772251"/>
                    </a:cubicBezTo>
                    <a:cubicBezTo>
                      <a:pt x="526256" y="2777014"/>
                      <a:pt x="520541" y="2781776"/>
                      <a:pt x="514826" y="2785586"/>
                    </a:cubicBezTo>
                    <a:cubicBezTo>
                      <a:pt x="570071" y="2837974"/>
                      <a:pt x="623411" y="2889409"/>
                      <a:pt x="668179" y="2940844"/>
                    </a:cubicBezTo>
                    <a:lnTo>
                      <a:pt x="288131" y="2940844"/>
                    </a:lnTo>
                    <a:cubicBezTo>
                      <a:pt x="339566" y="2888456"/>
                      <a:pt x="401479" y="2837021"/>
                      <a:pt x="466249" y="2783681"/>
                    </a:cubicBezTo>
                    <a:cubicBezTo>
                      <a:pt x="470059" y="2780824"/>
                      <a:pt x="473869" y="2777014"/>
                      <a:pt x="477679" y="2774156"/>
                    </a:cubicBezTo>
                    <a:cubicBezTo>
                      <a:pt x="481489" y="2771299"/>
                      <a:pt x="485299" y="2767489"/>
                      <a:pt x="490061" y="2764631"/>
                    </a:cubicBezTo>
                    <a:cubicBezTo>
                      <a:pt x="495776" y="2759869"/>
                      <a:pt x="501491" y="2755106"/>
                      <a:pt x="508159" y="2750344"/>
                    </a:cubicBezTo>
                    <a:cubicBezTo>
                      <a:pt x="538639" y="2725579"/>
                      <a:pt x="570071" y="2700814"/>
                      <a:pt x="601504" y="2675096"/>
                    </a:cubicBezTo>
                    <a:cubicBezTo>
                      <a:pt x="605314" y="2672239"/>
                      <a:pt x="609124" y="2668429"/>
                      <a:pt x="612934" y="2665571"/>
                    </a:cubicBezTo>
                    <a:cubicBezTo>
                      <a:pt x="616744" y="2662714"/>
                      <a:pt x="620554" y="2658904"/>
                      <a:pt x="624364" y="2656046"/>
                    </a:cubicBezTo>
                    <a:cubicBezTo>
                      <a:pt x="746284" y="2553176"/>
                      <a:pt x="860584" y="2438876"/>
                      <a:pt x="914876" y="2303621"/>
                    </a:cubicBezTo>
                    <a:lnTo>
                      <a:pt x="913924" y="2303621"/>
                    </a:lnTo>
                    <a:cubicBezTo>
                      <a:pt x="934879" y="2251234"/>
                      <a:pt x="947261" y="2195989"/>
                      <a:pt x="947261" y="2136934"/>
                    </a:cubicBezTo>
                    <a:cubicBezTo>
                      <a:pt x="947261" y="2087404"/>
                      <a:pt x="939641" y="2041684"/>
                      <a:pt x="926306" y="1998821"/>
                    </a:cubicBezTo>
                    <a:lnTo>
                      <a:pt x="927259" y="1998821"/>
                    </a:lnTo>
                    <a:cubicBezTo>
                      <a:pt x="884396" y="1863566"/>
                      <a:pt x="781526" y="1760696"/>
                      <a:pt x="669131" y="1666399"/>
                    </a:cubicBezTo>
                    <a:cubicBezTo>
                      <a:pt x="665321" y="1663541"/>
                      <a:pt x="661511" y="1659731"/>
                      <a:pt x="657701" y="1656874"/>
                    </a:cubicBezTo>
                    <a:cubicBezTo>
                      <a:pt x="653891" y="1654016"/>
                      <a:pt x="650081" y="1650206"/>
                      <a:pt x="646271" y="1647349"/>
                    </a:cubicBezTo>
                    <a:cubicBezTo>
                      <a:pt x="625316" y="1630204"/>
                      <a:pt x="604361" y="1614011"/>
                      <a:pt x="583406" y="1596866"/>
                    </a:cubicBezTo>
                    <a:cubicBezTo>
                      <a:pt x="567214" y="1583531"/>
                      <a:pt x="551021" y="1570196"/>
                      <a:pt x="534829" y="1557814"/>
                    </a:cubicBezTo>
                    <a:cubicBezTo>
                      <a:pt x="531019" y="1554956"/>
                      <a:pt x="527209" y="1551146"/>
                      <a:pt x="523399" y="1548289"/>
                    </a:cubicBezTo>
                    <a:cubicBezTo>
                      <a:pt x="519589" y="1545431"/>
                      <a:pt x="515779" y="1541621"/>
                      <a:pt x="511969" y="1538764"/>
                    </a:cubicBezTo>
                    <a:cubicBezTo>
                      <a:pt x="454819" y="1491139"/>
                      <a:pt x="400526" y="1442561"/>
                      <a:pt x="356711" y="1390174"/>
                    </a:cubicBezTo>
                    <a:lnTo>
                      <a:pt x="708184" y="1390174"/>
                    </a:lnTo>
                    <a:cubicBezTo>
                      <a:pt x="666274" y="1442561"/>
                      <a:pt x="613886" y="1492091"/>
                      <a:pt x="558641" y="1538764"/>
                    </a:cubicBezTo>
                    <a:cubicBezTo>
                      <a:pt x="573881" y="1551146"/>
                      <a:pt x="590074" y="1563529"/>
                      <a:pt x="605314" y="1575911"/>
                    </a:cubicBezTo>
                    <a:cubicBezTo>
                      <a:pt x="627221" y="1593056"/>
                      <a:pt x="648176" y="1610201"/>
                      <a:pt x="670084" y="1628299"/>
                    </a:cubicBezTo>
                    <a:cubicBezTo>
                      <a:pt x="826294" y="1495901"/>
                      <a:pt x="962501" y="1339691"/>
                      <a:pt x="962501" y="1119664"/>
                    </a:cubicBezTo>
                    <a:cubicBezTo>
                      <a:pt x="962501" y="919639"/>
                      <a:pt x="811054" y="753904"/>
                      <a:pt x="636746" y="585311"/>
                    </a:cubicBezTo>
                    <a:cubicBezTo>
                      <a:pt x="617696" y="607219"/>
                      <a:pt x="598646" y="629126"/>
                      <a:pt x="579596" y="651034"/>
                    </a:cubicBezTo>
                    <a:cubicBezTo>
                      <a:pt x="567214" y="664369"/>
                      <a:pt x="555784" y="678656"/>
                      <a:pt x="543401" y="691991"/>
                    </a:cubicBezTo>
                    <a:cubicBezTo>
                      <a:pt x="608171" y="755809"/>
                      <a:pt x="668179" y="817721"/>
                      <a:pt x="715804" y="880586"/>
                    </a:cubicBezTo>
                    <a:lnTo>
                      <a:pt x="350044" y="880586"/>
                    </a:lnTo>
                    <a:cubicBezTo>
                      <a:pt x="392906" y="820579"/>
                      <a:pt x="444341" y="757714"/>
                      <a:pt x="500539" y="693896"/>
                    </a:cubicBezTo>
                    <a:cubicBezTo>
                      <a:pt x="503396" y="690086"/>
                      <a:pt x="507206" y="686276"/>
                      <a:pt x="510064" y="682466"/>
                    </a:cubicBezTo>
                    <a:cubicBezTo>
                      <a:pt x="512921" y="678656"/>
                      <a:pt x="516731" y="674846"/>
                      <a:pt x="519589" y="671036"/>
                    </a:cubicBezTo>
                    <a:cubicBezTo>
                      <a:pt x="530066" y="658654"/>
                      <a:pt x="541496" y="646271"/>
                      <a:pt x="552926" y="633889"/>
                    </a:cubicBezTo>
                    <a:cubicBezTo>
                      <a:pt x="572929" y="611029"/>
                      <a:pt x="592931" y="588169"/>
                      <a:pt x="612934" y="565309"/>
                    </a:cubicBezTo>
                    <a:cubicBezTo>
                      <a:pt x="615791" y="561499"/>
                      <a:pt x="619601" y="557689"/>
                      <a:pt x="622459" y="553879"/>
                    </a:cubicBezTo>
                    <a:cubicBezTo>
                      <a:pt x="625316" y="550069"/>
                      <a:pt x="629126" y="546259"/>
                      <a:pt x="631984" y="542449"/>
                    </a:cubicBezTo>
                    <a:cubicBezTo>
                      <a:pt x="700564" y="463391"/>
                      <a:pt x="773906" y="384334"/>
                      <a:pt x="823436" y="295751"/>
                    </a:cubicBezTo>
                    <a:cubicBezTo>
                      <a:pt x="879634" y="191929"/>
                      <a:pt x="905351" y="96679"/>
                      <a:pt x="911066" y="7144"/>
                    </a:cubicBezTo>
                    <a:lnTo>
                      <a:pt x="769144" y="7144"/>
                    </a:lnTo>
                    <a:cubicBezTo>
                      <a:pt x="762476" y="83344"/>
                      <a:pt x="738664" y="159544"/>
                      <a:pt x="696754" y="224314"/>
                    </a:cubicBezTo>
                    <a:cubicBezTo>
                      <a:pt x="649129" y="297656"/>
                      <a:pt x="591026" y="369094"/>
                      <a:pt x="531019" y="439579"/>
                    </a:cubicBezTo>
                    <a:cubicBezTo>
                      <a:pt x="528161" y="443389"/>
                      <a:pt x="524351" y="447199"/>
                      <a:pt x="521494" y="451009"/>
                    </a:cubicBezTo>
                    <a:cubicBezTo>
                      <a:pt x="518636" y="454819"/>
                      <a:pt x="514826" y="458629"/>
                      <a:pt x="511969" y="462439"/>
                    </a:cubicBezTo>
                    <a:cubicBezTo>
                      <a:pt x="487204" y="491014"/>
                      <a:pt x="462439" y="519589"/>
                      <a:pt x="437674" y="547211"/>
                    </a:cubicBezTo>
                    <a:cubicBezTo>
                      <a:pt x="431006" y="554831"/>
                      <a:pt x="425291" y="561499"/>
                      <a:pt x="418624" y="568166"/>
                    </a:cubicBezTo>
                    <a:cubicBezTo>
                      <a:pt x="414814" y="571976"/>
                      <a:pt x="411956" y="575786"/>
                      <a:pt x="409099" y="579596"/>
                    </a:cubicBezTo>
                    <a:cubicBezTo>
                      <a:pt x="405289" y="583406"/>
                      <a:pt x="402431" y="587216"/>
                      <a:pt x="399574" y="591026"/>
                    </a:cubicBezTo>
                    <a:cubicBezTo>
                      <a:pt x="242411" y="772001"/>
                      <a:pt x="102394" y="943451"/>
                      <a:pt x="102394" y="1115854"/>
                    </a:cubicBezTo>
                    <a:cubicBezTo>
                      <a:pt x="102394" y="1344454"/>
                      <a:pt x="247174" y="1495901"/>
                      <a:pt x="399574" y="1623536"/>
                    </a:cubicBezTo>
                    <a:cubicBezTo>
                      <a:pt x="403384" y="1626394"/>
                      <a:pt x="407194" y="1630204"/>
                      <a:pt x="411004" y="1633061"/>
                    </a:cubicBezTo>
                    <a:cubicBezTo>
                      <a:pt x="414814" y="1635919"/>
                      <a:pt x="418624" y="1639729"/>
                      <a:pt x="422434" y="1642586"/>
                    </a:cubicBezTo>
                    <a:cubicBezTo>
                      <a:pt x="443389" y="1659731"/>
                      <a:pt x="464344" y="1676876"/>
                      <a:pt x="485299" y="1693069"/>
                    </a:cubicBezTo>
                    <a:cubicBezTo>
                      <a:pt x="502444" y="1706404"/>
                      <a:pt x="518636" y="1719739"/>
                      <a:pt x="534829" y="1733074"/>
                    </a:cubicBezTo>
                    <a:cubicBezTo>
                      <a:pt x="538639" y="1735931"/>
                      <a:pt x="542449" y="1739741"/>
                      <a:pt x="547211" y="1742599"/>
                    </a:cubicBezTo>
                    <a:cubicBezTo>
                      <a:pt x="551021" y="1745456"/>
                      <a:pt x="554831" y="1749266"/>
                      <a:pt x="558641" y="1752124"/>
                    </a:cubicBezTo>
                    <a:cubicBezTo>
                      <a:pt x="614839" y="1798796"/>
                      <a:pt x="666274" y="1845469"/>
                      <a:pt x="707231" y="1894046"/>
                    </a:cubicBezTo>
                    <a:lnTo>
                      <a:pt x="338614" y="1894046"/>
                    </a:lnTo>
                    <a:cubicBezTo>
                      <a:pt x="386239" y="1847374"/>
                      <a:pt x="445294" y="1800701"/>
                      <a:pt x="509111" y="1751171"/>
                    </a:cubicBezTo>
                    <a:cubicBezTo>
                      <a:pt x="493871" y="1738789"/>
                      <a:pt x="478631" y="1726406"/>
                      <a:pt x="462439" y="1714024"/>
                    </a:cubicBezTo>
                    <a:cubicBezTo>
                      <a:pt x="440531" y="1696879"/>
                      <a:pt x="418624" y="1678781"/>
                      <a:pt x="396716" y="1660684"/>
                    </a:cubicBezTo>
                    <a:cubicBezTo>
                      <a:pt x="230029" y="1790224"/>
                      <a:pt x="81439" y="1915954"/>
                      <a:pt x="81439" y="2095024"/>
                    </a:cubicBezTo>
                    <a:cubicBezTo>
                      <a:pt x="81439" y="2312194"/>
                      <a:pt x="216694" y="2487454"/>
                      <a:pt x="368141" y="2641759"/>
                    </a:cubicBezTo>
                    <a:cubicBezTo>
                      <a:pt x="374809" y="2636044"/>
                      <a:pt x="381476" y="2631281"/>
                      <a:pt x="388144" y="2625566"/>
                    </a:cubicBezTo>
                    <a:cubicBezTo>
                      <a:pt x="418624" y="2600801"/>
                      <a:pt x="449104" y="2576989"/>
                      <a:pt x="479584" y="2552224"/>
                    </a:cubicBezTo>
                    <a:cubicBezTo>
                      <a:pt x="432911" y="2504599"/>
                      <a:pt x="388144" y="2455069"/>
                      <a:pt x="350996" y="2404586"/>
                    </a:cubicBezTo>
                    <a:lnTo>
                      <a:pt x="680561" y="2404586"/>
                    </a:lnTo>
                    <a:cubicBezTo>
                      <a:pt x="635794" y="2456021"/>
                      <a:pt x="581501" y="2505551"/>
                      <a:pt x="524351" y="2554129"/>
                    </a:cubicBezTo>
                    <a:cubicBezTo>
                      <a:pt x="520541" y="2556986"/>
                      <a:pt x="516731" y="2560796"/>
                      <a:pt x="512921" y="2563654"/>
                    </a:cubicBezTo>
                    <a:cubicBezTo>
                      <a:pt x="509111" y="2566511"/>
                      <a:pt x="505301" y="2570321"/>
                      <a:pt x="501491" y="2573179"/>
                    </a:cubicBezTo>
                    <a:cubicBezTo>
                      <a:pt x="471964" y="2597944"/>
                      <a:pt x="440531" y="2622709"/>
                      <a:pt x="410051" y="2646521"/>
                    </a:cubicBezTo>
                    <a:cubicBezTo>
                      <a:pt x="403384" y="2652236"/>
                      <a:pt x="396716" y="2656999"/>
                      <a:pt x="390049" y="2662714"/>
                    </a:cubicBezTo>
                    <a:cubicBezTo>
                      <a:pt x="386239" y="2665571"/>
                      <a:pt x="382429" y="2669381"/>
                      <a:pt x="378619" y="2672239"/>
                    </a:cubicBezTo>
                    <a:cubicBezTo>
                      <a:pt x="374809" y="2675096"/>
                      <a:pt x="370999" y="2678906"/>
                      <a:pt x="367189" y="2681764"/>
                    </a:cubicBezTo>
                    <a:cubicBezTo>
                      <a:pt x="182404" y="2832259"/>
                      <a:pt x="7144" y="2988469"/>
                      <a:pt x="7144" y="3192304"/>
                    </a:cubicBezTo>
                    <a:cubicBezTo>
                      <a:pt x="7144" y="3388519"/>
                      <a:pt x="170974" y="3553301"/>
                      <a:pt x="355759" y="3710464"/>
                    </a:cubicBezTo>
                    <a:cubicBezTo>
                      <a:pt x="359569" y="3713321"/>
                      <a:pt x="363379" y="3717131"/>
                      <a:pt x="367189" y="3719989"/>
                    </a:cubicBezTo>
                    <a:cubicBezTo>
                      <a:pt x="370999" y="3722846"/>
                      <a:pt x="374809" y="3726656"/>
                      <a:pt x="378619" y="3729514"/>
                    </a:cubicBezTo>
                    <a:cubicBezTo>
                      <a:pt x="404336" y="3751421"/>
                      <a:pt x="431006" y="3773329"/>
                      <a:pt x="456724" y="3794284"/>
                    </a:cubicBezTo>
                    <a:cubicBezTo>
                      <a:pt x="467201" y="3802856"/>
                      <a:pt x="477679" y="3811429"/>
                      <a:pt x="488156" y="3820001"/>
                    </a:cubicBezTo>
                    <a:cubicBezTo>
                      <a:pt x="491966" y="3822859"/>
                      <a:pt x="495776" y="3826669"/>
                      <a:pt x="499586" y="3829526"/>
                    </a:cubicBezTo>
                    <a:cubicBezTo>
                      <a:pt x="503396" y="3832384"/>
                      <a:pt x="507206" y="3836194"/>
                      <a:pt x="511016" y="3839051"/>
                    </a:cubicBezTo>
                    <a:cubicBezTo>
                      <a:pt x="675799" y="3976211"/>
                      <a:pt x="830104" y="4116229"/>
                      <a:pt x="830104" y="4247674"/>
                    </a:cubicBezTo>
                    <a:lnTo>
                      <a:pt x="979646" y="4247674"/>
                    </a:lnTo>
                    <a:cubicBezTo>
                      <a:pt x="980599" y="4064794"/>
                      <a:pt x="807244" y="3903821"/>
                      <a:pt x="621506" y="3748564"/>
                    </a:cubicBezTo>
                    <a:close/>
                    <a:moveTo>
                      <a:pt x="252889" y="1080611"/>
                    </a:moveTo>
                    <a:cubicBezTo>
                      <a:pt x="257651" y="1050131"/>
                      <a:pt x="269081" y="1017746"/>
                      <a:pt x="285274" y="985361"/>
                    </a:cubicBezTo>
                    <a:cubicBezTo>
                      <a:pt x="291941" y="972026"/>
                      <a:pt x="299561" y="958691"/>
                      <a:pt x="307181" y="944404"/>
                    </a:cubicBezTo>
                    <a:lnTo>
                      <a:pt x="759619" y="944404"/>
                    </a:lnTo>
                    <a:cubicBezTo>
                      <a:pt x="767239" y="957739"/>
                      <a:pt x="774859" y="971074"/>
                      <a:pt x="780574" y="985361"/>
                    </a:cubicBezTo>
                    <a:cubicBezTo>
                      <a:pt x="794861" y="1016794"/>
                      <a:pt x="805339" y="1049179"/>
                      <a:pt x="810101" y="1080611"/>
                    </a:cubicBezTo>
                    <a:cubicBezTo>
                      <a:pt x="811054" y="1087279"/>
                      <a:pt x="812006" y="1092994"/>
                      <a:pt x="812006" y="1099661"/>
                    </a:cubicBezTo>
                    <a:lnTo>
                      <a:pt x="250031" y="1099661"/>
                    </a:lnTo>
                    <a:cubicBezTo>
                      <a:pt x="250984" y="1093946"/>
                      <a:pt x="251936" y="1087279"/>
                      <a:pt x="252889" y="1080611"/>
                    </a:cubicBezTo>
                    <a:close/>
                    <a:moveTo>
                      <a:pt x="306229" y="1319689"/>
                    </a:moveTo>
                    <a:cubicBezTo>
                      <a:pt x="293846" y="1298734"/>
                      <a:pt x="282416" y="1275874"/>
                      <a:pt x="273844" y="1253014"/>
                    </a:cubicBezTo>
                    <a:cubicBezTo>
                      <a:pt x="263366" y="1225391"/>
                      <a:pt x="256699" y="1196816"/>
                      <a:pt x="252889" y="1167289"/>
                    </a:cubicBezTo>
                    <a:lnTo>
                      <a:pt x="809149" y="1167289"/>
                    </a:lnTo>
                    <a:cubicBezTo>
                      <a:pt x="805339" y="1196816"/>
                      <a:pt x="797719" y="1226344"/>
                      <a:pt x="787241" y="1253014"/>
                    </a:cubicBezTo>
                    <a:cubicBezTo>
                      <a:pt x="778669" y="1275874"/>
                      <a:pt x="767239" y="1298734"/>
                      <a:pt x="754856" y="1319689"/>
                    </a:cubicBezTo>
                    <a:cubicBezTo>
                      <a:pt x="754856" y="1320641"/>
                      <a:pt x="753904" y="1320641"/>
                      <a:pt x="753904" y="1321594"/>
                    </a:cubicBezTo>
                    <a:lnTo>
                      <a:pt x="308134" y="1321594"/>
                    </a:lnTo>
                    <a:cubicBezTo>
                      <a:pt x="307181" y="1320641"/>
                      <a:pt x="307181" y="1320641"/>
                      <a:pt x="306229" y="1319689"/>
                    </a:cubicBezTo>
                    <a:close/>
                    <a:moveTo>
                      <a:pt x="230981" y="2097881"/>
                    </a:moveTo>
                    <a:cubicBezTo>
                      <a:pt x="230981" y="2097881"/>
                      <a:pt x="230981" y="2097881"/>
                      <a:pt x="230981" y="2097881"/>
                    </a:cubicBezTo>
                    <a:cubicBezTo>
                      <a:pt x="230981" y="2064544"/>
                      <a:pt x="240506" y="2033111"/>
                      <a:pt x="255746" y="2002631"/>
                    </a:cubicBezTo>
                    <a:cubicBezTo>
                      <a:pt x="262414" y="1989296"/>
                      <a:pt x="270986" y="1976914"/>
                      <a:pt x="279559" y="1963579"/>
                    </a:cubicBezTo>
                    <a:lnTo>
                      <a:pt x="751999" y="1963579"/>
                    </a:lnTo>
                    <a:cubicBezTo>
                      <a:pt x="758666" y="1975009"/>
                      <a:pt x="764381" y="1986439"/>
                      <a:pt x="769144" y="1997869"/>
                    </a:cubicBezTo>
                    <a:lnTo>
                      <a:pt x="769144" y="1997869"/>
                    </a:lnTo>
                    <a:cubicBezTo>
                      <a:pt x="770096" y="1999774"/>
                      <a:pt x="771049" y="2000726"/>
                      <a:pt x="771049" y="2002631"/>
                    </a:cubicBezTo>
                    <a:cubicBezTo>
                      <a:pt x="784384" y="2032159"/>
                      <a:pt x="792956" y="2064544"/>
                      <a:pt x="796766" y="2097881"/>
                    </a:cubicBezTo>
                    <a:cubicBezTo>
                      <a:pt x="797719" y="2104549"/>
                      <a:pt x="797719" y="2111216"/>
                      <a:pt x="798671" y="2118836"/>
                    </a:cubicBezTo>
                    <a:lnTo>
                      <a:pt x="551974" y="2118836"/>
                    </a:lnTo>
                    <a:lnTo>
                      <a:pt x="551021" y="2118836"/>
                    </a:lnTo>
                    <a:lnTo>
                      <a:pt x="231934" y="2118836"/>
                    </a:lnTo>
                    <a:cubicBezTo>
                      <a:pt x="230981" y="2112169"/>
                      <a:pt x="230981" y="2104549"/>
                      <a:pt x="230981" y="2097881"/>
                    </a:cubicBezTo>
                    <a:close/>
                    <a:moveTo>
                      <a:pt x="305276" y="2340769"/>
                    </a:moveTo>
                    <a:cubicBezTo>
                      <a:pt x="302419" y="2336006"/>
                      <a:pt x="299561" y="2331244"/>
                      <a:pt x="296704" y="2327434"/>
                    </a:cubicBezTo>
                    <a:cubicBezTo>
                      <a:pt x="284321" y="2305526"/>
                      <a:pt x="272891" y="2283619"/>
                      <a:pt x="264319" y="2260759"/>
                    </a:cubicBezTo>
                    <a:cubicBezTo>
                      <a:pt x="254794" y="2235994"/>
                      <a:pt x="246221" y="2211229"/>
                      <a:pt x="240506" y="2186464"/>
                    </a:cubicBezTo>
                    <a:lnTo>
                      <a:pt x="551021" y="2186464"/>
                    </a:lnTo>
                    <a:lnTo>
                      <a:pt x="551974" y="2186464"/>
                    </a:lnTo>
                    <a:lnTo>
                      <a:pt x="794861" y="2186464"/>
                    </a:lnTo>
                    <a:cubicBezTo>
                      <a:pt x="791051" y="2212181"/>
                      <a:pt x="783431" y="2236946"/>
                      <a:pt x="773906" y="2260759"/>
                    </a:cubicBezTo>
                    <a:cubicBezTo>
                      <a:pt x="768191" y="2275046"/>
                      <a:pt x="761524" y="2289334"/>
                      <a:pt x="753904" y="2303621"/>
                    </a:cubicBezTo>
                    <a:lnTo>
                      <a:pt x="754856" y="2303621"/>
                    </a:lnTo>
                    <a:cubicBezTo>
                      <a:pt x="750094" y="2312194"/>
                      <a:pt x="745331" y="2319814"/>
                      <a:pt x="740569" y="2328386"/>
                    </a:cubicBezTo>
                    <a:cubicBezTo>
                      <a:pt x="737711" y="2333149"/>
                      <a:pt x="734854" y="2337911"/>
                      <a:pt x="731996" y="2341721"/>
                    </a:cubicBezTo>
                    <a:lnTo>
                      <a:pt x="305276" y="2341721"/>
                    </a:lnTo>
                    <a:close/>
                    <a:moveTo>
                      <a:pt x="158591" y="3162776"/>
                    </a:moveTo>
                    <a:cubicBezTo>
                      <a:pt x="163354" y="3130391"/>
                      <a:pt x="173831" y="3098006"/>
                      <a:pt x="190976" y="3067526"/>
                    </a:cubicBezTo>
                    <a:cubicBezTo>
                      <a:pt x="201454" y="3048476"/>
                      <a:pt x="213836" y="3029426"/>
                      <a:pt x="227171" y="3011329"/>
                    </a:cubicBezTo>
                    <a:lnTo>
                      <a:pt x="723424" y="3011329"/>
                    </a:lnTo>
                    <a:cubicBezTo>
                      <a:pt x="736759" y="3030379"/>
                      <a:pt x="749141" y="3048476"/>
                      <a:pt x="759619" y="3067526"/>
                    </a:cubicBezTo>
                    <a:cubicBezTo>
                      <a:pt x="776764" y="3098959"/>
                      <a:pt x="789146" y="3131344"/>
                      <a:pt x="795814" y="3162776"/>
                    </a:cubicBezTo>
                    <a:cubicBezTo>
                      <a:pt x="796766" y="3166586"/>
                      <a:pt x="796766" y="3170396"/>
                      <a:pt x="797719" y="3174206"/>
                    </a:cubicBezTo>
                    <a:lnTo>
                      <a:pt x="157639" y="3174206"/>
                    </a:lnTo>
                    <a:cubicBezTo>
                      <a:pt x="157639" y="3170396"/>
                      <a:pt x="157639" y="3166586"/>
                      <a:pt x="158591" y="3162776"/>
                    </a:cubicBezTo>
                    <a:close/>
                    <a:moveTo>
                      <a:pt x="236696" y="3391376"/>
                    </a:moveTo>
                    <a:cubicBezTo>
                      <a:pt x="220504" y="3369469"/>
                      <a:pt x="205264" y="3346609"/>
                      <a:pt x="193834" y="3324701"/>
                    </a:cubicBezTo>
                    <a:cubicBezTo>
                      <a:pt x="179546" y="3298031"/>
                      <a:pt x="169069" y="3271361"/>
                      <a:pt x="163354" y="3244691"/>
                    </a:cubicBezTo>
                    <a:lnTo>
                      <a:pt x="796766" y="3244691"/>
                    </a:lnTo>
                    <a:cubicBezTo>
                      <a:pt x="792004" y="3271361"/>
                      <a:pt x="782479" y="3298031"/>
                      <a:pt x="770096" y="3324701"/>
                    </a:cubicBezTo>
                    <a:cubicBezTo>
                      <a:pt x="759619" y="3347561"/>
                      <a:pt x="746284" y="3369469"/>
                      <a:pt x="730091" y="3391376"/>
                    </a:cubicBezTo>
                    <a:cubicBezTo>
                      <a:pt x="726281" y="3397091"/>
                      <a:pt x="721519" y="3402806"/>
                      <a:pt x="717709" y="3408521"/>
                    </a:cubicBezTo>
                    <a:lnTo>
                      <a:pt x="250984" y="3408521"/>
                    </a:lnTo>
                    <a:cubicBezTo>
                      <a:pt x="245269" y="3402806"/>
                      <a:pt x="240506" y="3397091"/>
                      <a:pt x="236696" y="33913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53A101-27DF-49C9-9BFB-BC60025E8D31}"/>
                </a:ext>
              </a:extLst>
            </p:cNvPr>
            <p:cNvSpPr/>
            <p:nvPr userDrawn="1"/>
          </p:nvSpPr>
          <p:spPr>
            <a:xfrm>
              <a:off x="4753971" y="1422241"/>
              <a:ext cx="2236706" cy="2236707"/>
            </a:xfrm>
            <a:prstGeom prst="ellipse">
              <a:avLst/>
            </a:prstGeom>
            <a:noFill/>
            <a:ln w="190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50FFA98-2BEB-4FEA-B100-16FDF0055723}"/>
                </a:ext>
              </a:extLst>
            </p:cNvPr>
            <p:cNvSpPr/>
            <p:nvPr/>
          </p:nvSpPr>
          <p:spPr>
            <a:xfrm rot="2654637" flipH="1">
              <a:off x="5586186" y="2143220"/>
              <a:ext cx="326647" cy="278481"/>
            </a:xfrm>
            <a:custGeom>
              <a:avLst/>
              <a:gdLst>
                <a:gd name="connsiteX0" fmla="*/ 312351 w 326647"/>
                <a:gd name="connsiteY0" fmla="*/ 1925 h 278481"/>
                <a:gd name="connsiteX1" fmla="*/ 160006 w 326647"/>
                <a:gd name="connsiteY1" fmla="*/ 0 h 278481"/>
                <a:gd name="connsiteX2" fmla="*/ 168367 w 326647"/>
                <a:gd name="connsiteY2" fmla="*/ 25774 h 278481"/>
                <a:gd name="connsiteX3" fmla="*/ 177567 w 326647"/>
                <a:gd name="connsiteY3" fmla="*/ 79053 h 278481"/>
                <a:gd name="connsiteX4" fmla="*/ 179454 w 326647"/>
                <a:gd name="connsiteY4" fmla="*/ 101812 h 278481"/>
                <a:gd name="connsiteX5" fmla="*/ 928 w 326647"/>
                <a:gd name="connsiteY5" fmla="*/ 101812 h 278481"/>
                <a:gd name="connsiteX6" fmla="*/ 0 w 326647"/>
                <a:gd name="connsiteY6" fmla="*/ 175265 h 278481"/>
                <a:gd name="connsiteX7" fmla="*/ 175680 w 326647"/>
                <a:gd name="connsiteY7" fmla="*/ 175265 h 278481"/>
                <a:gd name="connsiteX8" fmla="*/ 154921 w 326647"/>
                <a:gd name="connsiteY8" fmla="*/ 255959 h 278481"/>
                <a:gd name="connsiteX9" fmla="*/ 146164 w 326647"/>
                <a:gd name="connsiteY9" fmla="*/ 276534 h 278481"/>
                <a:gd name="connsiteX10" fmla="*/ 300272 w 326647"/>
                <a:gd name="connsiteY10" fmla="*/ 278481 h 278481"/>
                <a:gd name="connsiteX11" fmla="*/ 317919 w 326647"/>
                <a:gd name="connsiteY11" fmla="*/ 214707 h 278481"/>
                <a:gd name="connsiteX12" fmla="*/ 326647 w 326647"/>
                <a:gd name="connsiteY12" fmla="*/ 121469 h 278481"/>
                <a:gd name="connsiteX13" fmla="*/ 321221 w 326647"/>
                <a:gd name="connsiteY13" fmla="*/ 43749 h 27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647" h="278481">
                  <a:moveTo>
                    <a:pt x="312351" y="1925"/>
                  </a:moveTo>
                  <a:lnTo>
                    <a:pt x="160006" y="0"/>
                  </a:lnTo>
                  <a:lnTo>
                    <a:pt x="168367" y="25774"/>
                  </a:lnTo>
                  <a:cubicBezTo>
                    <a:pt x="172613" y="43103"/>
                    <a:pt x="175679" y="60948"/>
                    <a:pt x="177567" y="79053"/>
                  </a:cubicBezTo>
                  <a:cubicBezTo>
                    <a:pt x="178511" y="86295"/>
                    <a:pt x="178511" y="93536"/>
                    <a:pt x="179454" y="101812"/>
                  </a:cubicBezTo>
                  <a:lnTo>
                    <a:pt x="928" y="101812"/>
                  </a:lnTo>
                  <a:lnTo>
                    <a:pt x="0" y="175265"/>
                  </a:lnTo>
                  <a:lnTo>
                    <a:pt x="175680" y="175265"/>
                  </a:lnTo>
                  <a:cubicBezTo>
                    <a:pt x="171905" y="203197"/>
                    <a:pt x="164357" y="230095"/>
                    <a:pt x="154921" y="255959"/>
                  </a:cubicBezTo>
                  <a:lnTo>
                    <a:pt x="146164" y="276534"/>
                  </a:lnTo>
                  <a:lnTo>
                    <a:pt x="300272" y="278481"/>
                  </a:lnTo>
                  <a:lnTo>
                    <a:pt x="317919" y="214707"/>
                  </a:lnTo>
                  <a:cubicBezTo>
                    <a:pt x="323580" y="184576"/>
                    <a:pt x="326647" y="153540"/>
                    <a:pt x="326647" y="121469"/>
                  </a:cubicBezTo>
                  <a:cubicBezTo>
                    <a:pt x="326647" y="94571"/>
                    <a:pt x="324760" y="68708"/>
                    <a:pt x="321221" y="4374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20">
            <a:extLst>
              <a:ext uri="{FF2B5EF4-FFF2-40B4-BE49-F238E27FC236}">
                <a16:creationId xmlns:a16="http://schemas.microsoft.com/office/drawing/2014/main" id="{0A87A74A-AA9D-4B2D-B040-00D0BC26CF2A}"/>
              </a:ext>
            </a:extLst>
          </p:cNvPr>
          <p:cNvGrpSpPr/>
          <p:nvPr/>
        </p:nvGrpSpPr>
        <p:grpSpPr>
          <a:xfrm>
            <a:off x="2710202" y="2663289"/>
            <a:ext cx="1434626" cy="2521997"/>
            <a:chOff x="445712" y="1449040"/>
            <a:chExt cx="2113018" cy="3924176"/>
          </a:xfrm>
        </p:grpSpPr>
        <p:sp>
          <p:nvSpPr>
            <p:cNvPr id="35" name="Rounded Rectangle 21">
              <a:extLst>
                <a:ext uri="{FF2B5EF4-FFF2-40B4-BE49-F238E27FC236}">
                  <a16:creationId xmlns:a16="http://schemas.microsoft.com/office/drawing/2014/main" id="{73EA58C3-439A-4D98-942D-DE34F1CE5C82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Rectangle 22">
              <a:extLst>
                <a:ext uri="{FF2B5EF4-FFF2-40B4-BE49-F238E27FC236}">
                  <a16:creationId xmlns:a16="http://schemas.microsoft.com/office/drawing/2014/main" id="{2A1C8B2F-7481-4FD6-9E1B-E96F0597C56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37" name="Group 23">
              <a:extLst>
                <a:ext uri="{FF2B5EF4-FFF2-40B4-BE49-F238E27FC236}">
                  <a16:creationId xmlns:a16="http://schemas.microsoft.com/office/drawing/2014/main" id="{0FA89D8E-8972-43D8-8DD7-F34E8DF0F392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38" name="Oval 24">
                <a:extLst>
                  <a:ext uri="{FF2B5EF4-FFF2-40B4-BE49-F238E27FC236}">
                    <a16:creationId xmlns:a16="http://schemas.microsoft.com/office/drawing/2014/main" id="{E6007CB5-D4B6-4B6F-83C7-7BE20157F56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9" name="Rounded Rectangle 25">
                <a:extLst>
                  <a:ext uri="{FF2B5EF4-FFF2-40B4-BE49-F238E27FC236}">
                    <a16:creationId xmlns:a16="http://schemas.microsoft.com/office/drawing/2014/main" id="{BF202FA5-C4AA-4784-9E83-39224FD4FC94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09563" y="287338"/>
            <a:ext cx="11572875" cy="7239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/>
              <a:t>Infographic Style</a:t>
            </a:r>
          </a:p>
        </p:txBody>
      </p:sp>
      <p:grpSp>
        <p:nvGrpSpPr>
          <p:cNvPr id="3" name="그룹 9">
            <a:extLst>
              <a:ext uri="{FF2B5EF4-FFF2-40B4-BE49-F238E27FC236}">
                <a16:creationId xmlns:a16="http://schemas.microsoft.com/office/drawing/2014/main" id="{795E8BFF-4ED4-494E-8215-6EF10DF2E1ED}"/>
              </a:ext>
            </a:extLst>
          </p:cNvPr>
          <p:cNvGrpSpPr/>
          <p:nvPr/>
        </p:nvGrpSpPr>
        <p:grpSpPr>
          <a:xfrm>
            <a:off x="1431122" y="1606110"/>
            <a:ext cx="4734219" cy="4623159"/>
            <a:chOff x="924229" y="1606109"/>
            <a:chExt cx="4734219" cy="4623159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AF546A6F-5DB4-4955-94AD-E334EE294A2F}"/>
                </a:ext>
              </a:extLst>
            </p:cNvPr>
            <p:cNvSpPr/>
            <p:nvPr/>
          </p:nvSpPr>
          <p:spPr>
            <a:xfrm>
              <a:off x="924229" y="1606109"/>
              <a:ext cx="4623159" cy="4623159"/>
            </a:xfrm>
            <a:prstGeom prst="blockArc">
              <a:avLst>
                <a:gd name="adj1" fmla="val 17994494"/>
                <a:gd name="adj2" fmla="val 3631056"/>
                <a:gd name="adj3" fmla="val 126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96DB62C-6501-44C4-ABC7-469A8D1E9C3A}"/>
                </a:ext>
              </a:extLst>
            </p:cNvPr>
            <p:cNvSpPr/>
            <p:nvPr/>
          </p:nvSpPr>
          <p:spPr>
            <a:xfrm>
              <a:off x="4238091" y="1766259"/>
              <a:ext cx="288032" cy="2880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43AAF73-80A6-4DE8-95BD-C58467E68537}"/>
                </a:ext>
              </a:extLst>
            </p:cNvPr>
            <p:cNvSpPr/>
            <p:nvPr/>
          </p:nvSpPr>
          <p:spPr>
            <a:xfrm>
              <a:off x="5370416" y="3760400"/>
              <a:ext cx="288032" cy="2880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636826A-A008-4F82-8254-19CFAD84AD60}"/>
                </a:ext>
              </a:extLst>
            </p:cNvPr>
            <p:cNvSpPr/>
            <p:nvPr/>
          </p:nvSpPr>
          <p:spPr>
            <a:xfrm>
              <a:off x="4238091" y="5754540"/>
              <a:ext cx="288032" cy="2880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7B1081-BB56-4D8C-BC9B-9889A0F2D656}"/>
                </a:ext>
              </a:extLst>
            </p:cNvPr>
            <p:cNvSpPr/>
            <p:nvPr/>
          </p:nvSpPr>
          <p:spPr>
            <a:xfrm>
              <a:off x="5072001" y="2610815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00B0538-7625-48C4-ADA5-AC38BC43DBFC}"/>
                </a:ext>
              </a:extLst>
            </p:cNvPr>
            <p:cNvSpPr/>
            <p:nvPr/>
          </p:nvSpPr>
          <p:spPr>
            <a:xfrm>
              <a:off x="5049075" y="4941168"/>
              <a:ext cx="288032" cy="2880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26EBB6-5B36-4A17-9220-D0144B209CFF}"/>
              </a:ext>
            </a:extLst>
          </p:cNvPr>
          <p:cNvGrpSpPr/>
          <p:nvPr/>
        </p:nvGrpSpPr>
        <p:grpSpPr>
          <a:xfrm>
            <a:off x="5832711" y="1536306"/>
            <a:ext cx="4623159" cy="726743"/>
            <a:chOff x="4965552" y="1736224"/>
            <a:chExt cx="3484978" cy="7267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AC507F-B0BF-440A-A99F-6C89EBCB6C39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0569C0-E455-4254-B2AC-668D27193B57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0D961E-51D2-4990-86BF-86BB3DA2D599}"/>
              </a:ext>
            </a:extLst>
          </p:cNvPr>
          <p:cNvGrpSpPr/>
          <p:nvPr/>
        </p:nvGrpSpPr>
        <p:grpSpPr>
          <a:xfrm>
            <a:off x="6524197" y="2549540"/>
            <a:ext cx="4623159" cy="726743"/>
            <a:chOff x="4965552" y="1736224"/>
            <a:chExt cx="3484978" cy="72674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6235BD-FAA8-4842-8F62-1DE883FBAA4D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4CA0D8-422A-40CA-98F9-2C6F127B2097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5EEEDCA-6F24-4A19-A0F2-FDD775469E88}"/>
              </a:ext>
            </a:extLst>
          </p:cNvPr>
          <p:cNvGrpSpPr/>
          <p:nvPr/>
        </p:nvGrpSpPr>
        <p:grpSpPr>
          <a:xfrm>
            <a:off x="6884237" y="3562774"/>
            <a:ext cx="4623159" cy="726743"/>
            <a:chOff x="4965552" y="1736224"/>
            <a:chExt cx="3484978" cy="72674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6C70FA-4124-4F8F-B7EB-BFA00BEAF57D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CDCE98-7571-4D07-9BD0-2C361FEA3B96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4976F0-C266-4ADA-B138-AE0D15F7AA61}"/>
              </a:ext>
            </a:extLst>
          </p:cNvPr>
          <p:cNvGrpSpPr/>
          <p:nvPr/>
        </p:nvGrpSpPr>
        <p:grpSpPr>
          <a:xfrm>
            <a:off x="5832711" y="5589241"/>
            <a:ext cx="4623159" cy="726743"/>
            <a:chOff x="4965552" y="1736224"/>
            <a:chExt cx="3484978" cy="72674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58FB74-DA31-487F-B40B-024554F7BD60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279FBA0-487F-4D08-999E-55198F3CE0E2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A8B5552-71F8-4689-8864-CE30FF4A37C9}"/>
              </a:ext>
            </a:extLst>
          </p:cNvPr>
          <p:cNvGrpSpPr/>
          <p:nvPr/>
        </p:nvGrpSpPr>
        <p:grpSpPr>
          <a:xfrm>
            <a:off x="6524197" y="4576008"/>
            <a:ext cx="4623159" cy="726743"/>
            <a:chOff x="4965552" y="1736224"/>
            <a:chExt cx="3484978" cy="72674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E474B7-3ACB-4FA3-9CF3-5A0DB9652D39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503A79-D158-480A-B3DB-72FDA7A3EB69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B743C7-47ED-43CF-9033-FEAA5AABE7F2}"/>
              </a:ext>
            </a:extLst>
          </p:cNvPr>
          <p:cNvGrpSpPr/>
          <p:nvPr/>
        </p:nvGrpSpPr>
        <p:grpSpPr>
          <a:xfrm>
            <a:off x="650860" y="3277320"/>
            <a:ext cx="1729469" cy="1280741"/>
            <a:chOff x="4965552" y="1736224"/>
            <a:chExt cx="1529916" cy="128074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A638674-AEE8-4B23-B233-550AF1528227}"/>
                </a:ext>
              </a:extLst>
            </p:cNvPr>
            <p:cNvSpPr txBox="1"/>
            <p:nvPr/>
          </p:nvSpPr>
          <p:spPr>
            <a:xfrm>
              <a:off x="4965552" y="2001302"/>
              <a:ext cx="15299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DDF47A8-2ED5-46E1-85F5-D96BF590DD3E}"/>
                </a:ext>
              </a:extLst>
            </p:cNvPr>
            <p:cNvSpPr txBox="1"/>
            <p:nvPr/>
          </p:nvSpPr>
          <p:spPr>
            <a:xfrm>
              <a:off x="4965552" y="1736224"/>
              <a:ext cx="1529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그룹 3">
            <a:extLst>
              <a:ext uri="{FF2B5EF4-FFF2-40B4-BE49-F238E27FC236}">
                <a16:creationId xmlns:a16="http://schemas.microsoft.com/office/drawing/2014/main" id="{532482E5-7B06-4208-B606-81DAFDBE9E79}"/>
              </a:ext>
            </a:extLst>
          </p:cNvPr>
          <p:cNvGrpSpPr/>
          <p:nvPr/>
        </p:nvGrpSpPr>
        <p:grpSpPr>
          <a:xfrm>
            <a:off x="1242221" y="1792441"/>
            <a:ext cx="4250497" cy="4250497"/>
            <a:chOff x="735328" y="1762623"/>
            <a:chExt cx="4250497" cy="4250497"/>
          </a:xfrm>
        </p:grpSpPr>
        <p:sp>
          <p:nvSpPr>
            <p:cNvPr id="29" name="Block Arc 28">
              <a:extLst>
                <a:ext uri="{FF2B5EF4-FFF2-40B4-BE49-F238E27FC236}">
                  <a16:creationId xmlns:a16="http://schemas.microsoft.com/office/drawing/2014/main" id="{EAEDEC44-A2D9-49CB-863B-11B7A5C1569A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4228396"/>
                <a:gd name="adj2" fmla="val 7060926"/>
                <a:gd name="adj3" fmla="val 524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F2569606-C87C-413E-94BF-8B82CAB102A1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492588"/>
                <a:gd name="adj2" fmla="val 4237585"/>
                <a:gd name="adj3" fmla="val 522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1" name="Block Arc 30">
              <a:extLst>
                <a:ext uri="{FF2B5EF4-FFF2-40B4-BE49-F238E27FC236}">
                  <a16:creationId xmlns:a16="http://schemas.microsoft.com/office/drawing/2014/main" id="{10689399-B1EB-4B0C-B307-199D4D60CCE8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20334074"/>
                <a:gd name="adj2" fmla="val 1503961"/>
                <a:gd name="adj3" fmla="val 528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40DF194E-CF14-492C-B470-170A3A49BB9D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7549958"/>
                <a:gd name="adj2" fmla="val 20340767"/>
                <a:gd name="adj3" fmla="val 528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3" name="Block Arc 5">
              <a:extLst>
                <a:ext uri="{FF2B5EF4-FFF2-40B4-BE49-F238E27FC236}">
                  <a16:creationId xmlns:a16="http://schemas.microsoft.com/office/drawing/2014/main" id="{6ED62E67-52DC-4B68-916A-1B697C8A2FE0}"/>
                </a:ext>
              </a:extLst>
            </p:cNvPr>
            <p:cNvSpPr/>
            <p:nvPr/>
          </p:nvSpPr>
          <p:spPr>
            <a:xfrm>
              <a:off x="735328" y="1762623"/>
              <a:ext cx="4250497" cy="4250497"/>
            </a:xfrm>
            <a:prstGeom prst="blockArc">
              <a:avLst>
                <a:gd name="adj1" fmla="val 14520241"/>
                <a:gd name="adj2" fmla="val 17553267"/>
                <a:gd name="adj3" fmla="val 524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13E172CF-3F5D-43ED-8FD4-23C38017105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</p:spTree>
    <p:extLst>
      <p:ext uri="{BB962C8B-B14F-4D97-AF65-F5344CB8AC3E}">
        <p14:creationId xmlns:p14="http://schemas.microsoft.com/office/powerpoint/2010/main" val="39110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2FE9C2-76FF-46BF-9AFB-1CD19D601D13}"/>
              </a:ext>
            </a:extLst>
          </p:cNvPr>
          <p:cNvSpPr/>
          <p:nvPr/>
        </p:nvSpPr>
        <p:spPr>
          <a:xfrm>
            <a:off x="589288" y="1248294"/>
            <a:ext cx="3068312" cy="435582"/>
          </a:xfrm>
          <a:prstGeom prst="rect">
            <a:avLst/>
          </a:prstGeom>
          <a:solidFill>
            <a:schemeClr val="accent3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DNA Transcription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FEDD2C-5881-44C3-B841-FA1619CF2E8D}"/>
              </a:ext>
            </a:extLst>
          </p:cNvPr>
          <p:cNvSpPr/>
          <p:nvPr/>
        </p:nvSpPr>
        <p:spPr>
          <a:xfrm>
            <a:off x="589288" y="1750637"/>
            <a:ext cx="4922279" cy="435582"/>
          </a:xfrm>
          <a:prstGeom prst="rect">
            <a:avLst/>
          </a:prstGeom>
          <a:solidFill>
            <a:schemeClr val="accent2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 and Transcription Starting Sites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D6459A-BBA4-4C6D-B0DB-53D9245DE2AA}"/>
              </a:ext>
            </a:extLst>
          </p:cNvPr>
          <p:cNvSpPr txBox="1"/>
          <p:nvPr/>
        </p:nvSpPr>
        <p:spPr>
          <a:xfrm>
            <a:off x="6813711" y="1206822"/>
            <a:ext cx="4512054" cy="9541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Transcription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is the first step of gene expression. It involves copying a gene’s DNA sequence to make an RNA molecule. This is done by an enzyme called RNA polymerase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0F0A3B-0980-4C45-8B16-7941A07ACBCE}"/>
              </a:ext>
            </a:extLst>
          </p:cNvPr>
          <p:cNvSpPr txBox="1"/>
          <p:nvPr/>
        </p:nvSpPr>
        <p:spPr>
          <a:xfrm>
            <a:off x="6813711" y="2625380"/>
            <a:ext cx="4512055" cy="267765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Transcription Starting Site (TSS)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 where transcription starts on the 5’-end of a gene sequence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Promoter Sequence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 upstream from the transcribed region and controls the transcription of the gene. Assists in the binding of RNA polymerases.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Enhancers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located upstream from promoter region and increase the rate of transcription. Activator proteins bind to these sites and increase gene transcription.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A80EF6-D512-4C28-BB10-5DC737163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8" y="2625380"/>
            <a:ext cx="6084673" cy="323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82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E80F60-48CD-4349-B5E4-1719264B67C0}"/>
              </a:ext>
            </a:extLst>
          </p:cNvPr>
          <p:cNvGrpSpPr/>
          <p:nvPr/>
        </p:nvGrpSpPr>
        <p:grpSpPr>
          <a:xfrm>
            <a:off x="5648788" y="3735132"/>
            <a:ext cx="883478" cy="883478"/>
            <a:chOff x="3912982" y="3339018"/>
            <a:chExt cx="1307090" cy="130709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BD8DA08-954A-4096-A335-D2EDA1EF44BB}"/>
                </a:ext>
              </a:extLst>
            </p:cNvPr>
            <p:cNvSpPr/>
            <p:nvPr/>
          </p:nvSpPr>
          <p:spPr>
            <a:xfrm>
              <a:off x="3912982" y="3339018"/>
              <a:ext cx="1307090" cy="130709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475B1D2-BC75-46F2-ABC3-FC322A1A1471}"/>
                </a:ext>
              </a:extLst>
            </p:cNvPr>
            <p:cNvSpPr/>
            <p:nvPr/>
          </p:nvSpPr>
          <p:spPr>
            <a:xfrm>
              <a:off x="4144138" y="3576556"/>
              <a:ext cx="840739" cy="84073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8" name="Rectangle 10">
            <a:extLst>
              <a:ext uri="{FF2B5EF4-FFF2-40B4-BE49-F238E27FC236}">
                <a16:creationId xmlns:a16="http://schemas.microsoft.com/office/drawing/2014/main" id="{E42A27B8-A954-4F36-9AAA-C40F0723A567}"/>
              </a:ext>
            </a:extLst>
          </p:cNvPr>
          <p:cNvSpPr/>
          <p:nvPr/>
        </p:nvSpPr>
        <p:spPr>
          <a:xfrm>
            <a:off x="5417551" y="2712620"/>
            <a:ext cx="685676" cy="1482080"/>
          </a:xfrm>
          <a:custGeom>
            <a:avLst/>
            <a:gdLst>
              <a:gd name="connsiteX0" fmla="*/ 0 w 1434976"/>
              <a:gd name="connsiteY0" fmla="*/ 0 h 720080"/>
              <a:gd name="connsiteX1" fmla="*/ 1434976 w 1434976"/>
              <a:gd name="connsiteY1" fmla="*/ 0 h 720080"/>
              <a:gd name="connsiteX2" fmla="*/ 1434976 w 1434976"/>
              <a:gd name="connsiteY2" fmla="*/ 720080 h 720080"/>
              <a:gd name="connsiteX3" fmla="*/ 0 w 1434976"/>
              <a:gd name="connsiteY3" fmla="*/ 720080 h 720080"/>
              <a:gd name="connsiteX4" fmla="*/ 0 w 1434976"/>
              <a:gd name="connsiteY4" fmla="*/ 0 h 720080"/>
              <a:gd name="connsiteX0" fmla="*/ 12700 w 1434976"/>
              <a:gd name="connsiteY0" fmla="*/ 0 h 2015480"/>
              <a:gd name="connsiteX1" fmla="*/ 1434976 w 1434976"/>
              <a:gd name="connsiteY1" fmla="*/ 1295400 h 2015480"/>
              <a:gd name="connsiteX2" fmla="*/ 1434976 w 1434976"/>
              <a:gd name="connsiteY2" fmla="*/ 2015480 h 2015480"/>
              <a:gd name="connsiteX3" fmla="*/ 0 w 1434976"/>
              <a:gd name="connsiteY3" fmla="*/ 2015480 h 2015480"/>
              <a:gd name="connsiteX4" fmla="*/ 12700 w 1434976"/>
              <a:gd name="connsiteY4" fmla="*/ 0 h 2015480"/>
              <a:gd name="connsiteX0" fmla="*/ 12700 w 1434976"/>
              <a:gd name="connsiteY0" fmla="*/ 0 h 2015480"/>
              <a:gd name="connsiteX1" fmla="*/ 1434976 w 1434976"/>
              <a:gd name="connsiteY1" fmla="*/ 1295400 h 2015480"/>
              <a:gd name="connsiteX2" fmla="*/ 1434976 w 1434976"/>
              <a:gd name="connsiteY2" fmla="*/ 2015480 h 2015480"/>
              <a:gd name="connsiteX3" fmla="*/ 0 w 1434976"/>
              <a:gd name="connsiteY3" fmla="*/ 643880 h 2015480"/>
              <a:gd name="connsiteX4" fmla="*/ 12700 w 1434976"/>
              <a:gd name="connsiteY4" fmla="*/ 0 h 2015480"/>
              <a:gd name="connsiteX0" fmla="*/ 12700 w 1434976"/>
              <a:gd name="connsiteY0" fmla="*/ 0 h 2015480"/>
              <a:gd name="connsiteX1" fmla="*/ 660276 w 1434976"/>
              <a:gd name="connsiteY1" fmla="*/ 1079500 h 2015480"/>
              <a:gd name="connsiteX2" fmla="*/ 1434976 w 1434976"/>
              <a:gd name="connsiteY2" fmla="*/ 2015480 h 2015480"/>
              <a:gd name="connsiteX3" fmla="*/ 0 w 1434976"/>
              <a:gd name="connsiteY3" fmla="*/ 643880 h 2015480"/>
              <a:gd name="connsiteX4" fmla="*/ 12700 w 1434976"/>
              <a:gd name="connsiteY4" fmla="*/ 0 h 2015480"/>
              <a:gd name="connsiteX0" fmla="*/ 12700 w 660276"/>
              <a:gd name="connsiteY0" fmla="*/ 0 h 1558280"/>
              <a:gd name="connsiteX1" fmla="*/ 660276 w 660276"/>
              <a:gd name="connsiteY1" fmla="*/ 1079500 h 1558280"/>
              <a:gd name="connsiteX2" fmla="*/ 634876 w 660276"/>
              <a:gd name="connsiteY2" fmla="*/ 1558280 h 1558280"/>
              <a:gd name="connsiteX3" fmla="*/ 0 w 660276"/>
              <a:gd name="connsiteY3" fmla="*/ 643880 h 1558280"/>
              <a:gd name="connsiteX4" fmla="*/ 12700 w 660276"/>
              <a:gd name="connsiteY4" fmla="*/ 0 h 1558280"/>
              <a:gd name="connsiteX0" fmla="*/ 12700 w 660276"/>
              <a:gd name="connsiteY0" fmla="*/ 0 h 1558280"/>
              <a:gd name="connsiteX1" fmla="*/ 660276 w 660276"/>
              <a:gd name="connsiteY1" fmla="*/ 901700 h 1558280"/>
              <a:gd name="connsiteX2" fmla="*/ 634876 w 660276"/>
              <a:gd name="connsiteY2" fmla="*/ 1558280 h 1558280"/>
              <a:gd name="connsiteX3" fmla="*/ 0 w 660276"/>
              <a:gd name="connsiteY3" fmla="*/ 643880 h 1558280"/>
              <a:gd name="connsiteX4" fmla="*/ 12700 w 660276"/>
              <a:gd name="connsiteY4" fmla="*/ 0 h 1558280"/>
              <a:gd name="connsiteX0" fmla="*/ 15038 w 662614"/>
              <a:gd name="connsiteY0" fmla="*/ 0 h 1558280"/>
              <a:gd name="connsiteX1" fmla="*/ 662614 w 662614"/>
              <a:gd name="connsiteY1" fmla="*/ 901700 h 1558280"/>
              <a:gd name="connsiteX2" fmla="*/ 637214 w 662614"/>
              <a:gd name="connsiteY2" fmla="*/ 1558280 h 1558280"/>
              <a:gd name="connsiteX3" fmla="*/ 2338 w 662614"/>
              <a:gd name="connsiteY3" fmla="*/ 643880 h 1558280"/>
              <a:gd name="connsiteX4" fmla="*/ 15038 w 662614"/>
              <a:gd name="connsiteY4" fmla="*/ 0 h 1558280"/>
              <a:gd name="connsiteX0" fmla="*/ 553 w 686229"/>
              <a:gd name="connsiteY0" fmla="*/ 0 h 1405880"/>
              <a:gd name="connsiteX1" fmla="*/ 686229 w 686229"/>
              <a:gd name="connsiteY1" fmla="*/ 749300 h 1405880"/>
              <a:gd name="connsiteX2" fmla="*/ 660829 w 686229"/>
              <a:gd name="connsiteY2" fmla="*/ 1405880 h 1405880"/>
              <a:gd name="connsiteX3" fmla="*/ 25953 w 686229"/>
              <a:gd name="connsiteY3" fmla="*/ 491480 h 1405880"/>
              <a:gd name="connsiteX4" fmla="*/ 553 w 686229"/>
              <a:gd name="connsiteY4" fmla="*/ 0 h 1405880"/>
              <a:gd name="connsiteX0" fmla="*/ 553 w 686229"/>
              <a:gd name="connsiteY0" fmla="*/ 0 h 1451600"/>
              <a:gd name="connsiteX1" fmla="*/ 686229 w 686229"/>
              <a:gd name="connsiteY1" fmla="*/ 795020 h 1451600"/>
              <a:gd name="connsiteX2" fmla="*/ 660829 w 686229"/>
              <a:gd name="connsiteY2" fmla="*/ 1451600 h 1451600"/>
              <a:gd name="connsiteX3" fmla="*/ 25953 w 686229"/>
              <a:gd name="connsiteY3" fmla="*/ 537200 h 1451600"/>
              <a:gd name="connsiteX4" fmla="*/ 553 w 686229"/>
              <a:gd name="connsiteY4" fmla="*/ 0 h 1451600"/>
              <a:gd name="connsiteX0" fmla="*/ 8518 w 694194"/>
              <a:gd name="connsiteY0" fmla="*/ 0 h 1451600"/>
              <a:gd name="connsiteX1" fmla="*/ 694194 w 694194"/>
              <a:gd name="connsiteY1" fmla="*/ 795020 h 1451600"/>
              <a:gd name="connsiteX2" fmla="*/ 668794 w 694194"/>
              <a:gd name="connsiteY2" fmla="*/ 1451600 h 1451600"/>
              <a:gd name="connsiteX3" fmla="*/ 3438 w 694194"/>
              <a:gd name="connsiteY3" fmla="*/ 735320 h 1451600"/>
              <a:gd name="connsiteX4" fmla="*/ 8518 w 694194"/>
              <a:gd name="connsiteY4" fmla="*/ 0 h 1451600"/>
              <a:gd name="connsiteX0" fmla="*/ 8518 w 668794"/>
              <a:gd name="connsiteY0" fmla="*/ 0 h 1451600"/>
              <a:gd name="connsiteX1" fmla="*/ 668794 w 668794"/>
              <a:gd name="connsiteY1" fmla="*/ 728980 h 1451600"/>
              <a:gd name="connsiteX2" fmla="*/ 668794 w 668794"/>
              <a:gd name="connsiteY2" fmla="*/ 1451600 h 1451600"/>
              <a:gd name="connsiteX3" fmla="*/ 3438 w 668794"/>
              <a:gd name="connsiteY3" fmla="*/ 735320 h 1451600"/>
              <a:gd name="connsiteX4" fmla="*/ 8518 w 668794"/>
              <a:gd name="connsiteY4" fmla="*/ 0 h 1451600"/>
              <a:gd name="connsiteX0" fmla="*/ 8518 w 684034"/>
              <a:gd name="connsiteY0" fmla="*/ 0 h 1482080"/>
              <a:gd name="connsiteX1" fmla="*/ 668794 w 684034"/>
              <a:gd name="connsiteY1" fmla="*/ 728980 h 1482080"/>
              <a:gd name="connsiteX2" fmla="*/ 684034 w 684034"/>
              <a:gd name="connsiteY2" fmla="*/ 1482080 h 1482080"/>
              <a:gd name="connsiteX3" fmla="*/ 3438 w 684034"/>
              <a:gd name="connsiteY3" fmla="*/ 735320 h 1482080"/>
              <a:gd name="connsiteX4" fmla="*/ 8518 w 684034"/>
              <a:gd name="connsiteY4" fmla="*/ 0 h 1482080"/>
              <a:gd name="connsiteX0" fmla="*/ 8518 w 684034"/>
              <a:gd name="connsiteY0" fmla="*/ 0 h 1482080"/>
              <a:gd name="connsiteX1" fmla="*/ 673874 w 684034"/>
              <a:gd name="connsiteY1" fmla="*/ 728980 h 1482080"/>
              <a:gd name="connsiteX2" fmla="*/ 684034 w 684034"/>
              <a:gd name="connsiteY2" fmla="*/ 1482080 h 1482080"/>
              <a:gd name="connsiteX3" fmla="*/ 3438 w 684034"/>
              <a:gd name="connsiteY3" fmla="*/ 735320 h 1482080"/>
              <a:gd name="connsiteX4" fmla="*/ 8518 w 684034"/>
              <a:gd name="connsiteY4" fmla="*/ 0 h 1482080"/>
              <a:gd name="connsiteX0" fmla="*/ 87 w 675603"/>
              <a:gd name="connsiteY0" fmla="*/ 0 h 1482080"/>
              <a:gd name="connsiteX1" fmla="*/ 665443 w 675603"/>
              <a:gd name="connsiteY1" fmla="*/ 728980 h 1482080"/>
              <a:gd name="connsiteX2" fmla="*/ 675603 w 675603"/>
              <a:gd name="connsiteY2" fmla="*/ 1482080 h 1482080"/>
              <a:gd name="connsiteX3" fmla="*/ 157567 w 675603"/>
              <a:gd name="connsiteY3" fmla="*/ 704840 h 1482080"/>
              <a:gd name="connsiteX4" fmla="*/ 87 w 675603"/>
              <a:gd name="connsiteY4" fmla="*/ 0 h 1482080"/>
              <a:gd name="connsiteX0" fmla="*/ 12780 w 688296"/>
              <a:gd name="connsiteY0" fmla="*/ 0 h 1482080"/>
              <a:gd name="connsiteX1" fmla="*/ 678136 w 688296"/>
              <a:gd name="connsiteY1" fmla="*/ 728980 h 1482080"/>
              <a:gd name="connsiteX2" fmla="*/ 688296 w 688296"/>
              <a:gd name="connsiteY2" fmla="*/ 1482080 h 1482080"/>
              <a:gd name="connsiteX3" fmla="*/ 2620 w 688296"/>
              <a:gd name="connsiteY3" fmla="*/ 735320 h 1482080"/>
              <a:gd name="connsiteX4" fmla="*/ 12780 w 688296"/>
              <a:gd name="connsiteY4" fmla="*/ 0 h 1482080"/>
              <a:gd name="connsiteX0" fmla="*/ 2486 w 678002"/>
              <a:gd name="connsiteY0" fmla="*/ 0 h 1482080"/>
              <a:gd name="connsiteX1" fmla="*/ 667842 w 678002"/>
              <a:gd name="connsiteY1" fmla="*/ 728980 h 1482080"/>
              <a:gd name="connsiteX2" fmla="*/ 678002 w 678002"/>
              <a:gd name="connsiteY2" fmla="*/ 1482080 h 1482080"/>
              <a:gd name="connsiteX3" fmla="*/ 7566 w 678002"/>
              <a:gd name="connsiteY3" fmla="*/ 725160 h 1482080"/>
              <a:gd name="connsiteX4" fmla="*/ 2486 w 678002"/>
              <a:gd name="connsiteY4" fmla="*/ 0 h 1482080"/>
              <a:gd name="connsiteX0" fmla="*/ 12780 w 688296"/>
              <a:gd name="connsiteY0" fmla="*/ 0 h 1482080"/>
              <a:gd name="connsiteX1" fmla="*/ 678136 w 688296"/>
              <a:gd name="connsiteY1" fmla="*/ 728980 h 1482080"/>
              <a:gd name="connsiteX2" fmla="*/ 688296 w 688296"/>
              <a:gd name="connsiteY2" fmla="*/ 1482080 h 1482080"/>
              <a:gd name="connsiteX3" fmla="*/ 2620 w 688296"/>
              <a:gd name="connsiteY3" fmla="*/ 730240 h 1482080"/>
              <a:gd name="connsiteX4" fmla="*/ 12780 w 688296"/>
              <a:gd name="connsiteY4" fmla="*/ 0 h 1482080"/>
              <a:gd name="connsiteX0" fmla="*/ 10160 w 685676"/>
              <a:gd name="connsiteY0" fmla="*/ 0 h 1482080"/>
              <a:gd name="connsiteX1" fmla="*/ 675516 w 685676"/>
              <a:gd name="connsiteY1" fmla="*/ 728980 h 1482080"/>
              <a:gd name="connsiteX2" fmla="*/ 685676 w 685676"/>
              <a:gd name="connsiteY2" fmla="*/ 1482080 h 1482080"/>
              <a:gd name="connsiteX3" fmla="*/ 0 w 685676"/>
              <a:gd name="connsiteY3" fmla="*/ 730240 h 1482080"/>
              <a:gd name="connsiteX4" fmla="*/ 10160 w 685676"/>
              <a:gd name="connsiteY4" fmla="*/ 0 h 148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676" h="1482080">
                <a:moveTo>
                  <a:pt x="10160" y="0"/>
                </a:moveTo>
                <a:lnTo>
                  <a:pt x="675516" y="728980"/>
                </a:lnTo>
                <a:lnTo>
                  <a:pt x="685676" y="1482080"/>
                </a:lnTo>
                <a:lnTo>
                  <a:pt x="0" y="730240"/>
                </a:lnTo>
                <a:cubicBezTo>
                  <a:pt x="6773" y="63493"/>
                  <a:pt x="5927" y="671827"/>
                  <a:pt x="1016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831F3-7104-4998-9134-A4ED628FC963}"/>
              </a:ext>
            </a:extLst>
          </p:cNvPr>
          <p:cNvSpPr txBox="1"/>
          <p:nvPr/>
        </p:nvSpPr>
        <p:spPr>
          <a:xfrm>
            <a:off x="2364282" y="1510870"/>
            <a:ext cx="7463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a unique zing and appeal to your Presentations.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C6A1EF-AF28-4EBB-A03E-BCD89FE4FDF2}"/>
              </a:ext>
            </a:extLst>
          </p:cNvPr>
          <p:cNvCxnSpPr/>
          <p:nvPr/>
        </p:nvCxnSpPr>
        <p:spPr>
          <a:xfrm>
            <a:off x="6096001" y="2389172"/>
            <a:ext cx="1" cy="374441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9">
            <a:extLst>
              <a:ext uri="{FF2B5EF4-FFF2-40B4-BE49-F238E27FC236}">
                <a16:creationId xmlns:a16="http://schemas.microsoft.com/office/drawing/2014/main" id="{B44F0193-36AB-42F4-8925-AA8479CA178D}"/>
              </a:ext>
            </a:extLst>
          </p:cNvPr>
          <p:cNvSpPr/>
          <p:nvPr/>
        </p:nvSpPr>
        <p:spPr>
          <a:xfrm>
            <a:off x="5426736" y="2371588"/>
            <a:ext cx="2592000" cy="1368152"/>
          </a:xfrm>
          <a:prstGeom prst="rightArrow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CDA963-934C-4EAE-93AD-F323D1D72050}"/>
              </a:ext>
            </a:extLst>
          </p:cNvPr>
          <p:cNvGrpSpPr/>
          <p:nvPr/>
        </p:nvGrpSpPr>
        <p:grpSpPr>
          <a:xfrm flipH="1" flipV="1">
            <a:off x="4187634" y="4181234"/>
            <a:ext cx="2592000" cy="1814320"/>
            <a:chOff x="4045951" y="2348472"/>
            <a:chExt cx="2592000" cy="1814320"/>
          </a:xfrm>
        </p:grpSpPr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03952096-D7A9-4261-BBD1-51C25C3AF1E7}"/>
                </a:ext>
              </a:extLst>
            </p:cNvPr>
            <p:cNvSpPr/>
            <p:nvPr/>
          </p:nvSpPr>
          <p:spPr>
            <a:xfrm>
              <a:off x="4045951" y="2680712"/>
              <a:ext cx="685676" cy="1482080"/>
            </a:xfrm>
            <a:custGeom>
              <a:avLst/>
              <a:gdLst>
                <a:gd name="connsiteX0" fmla="*/ 0 w 1434976"/>
                <a:gd name="connsiteY0" fmla="*/ 0 h 720080"/>
                <a:gd name="connsiteX1" fmla="*/ 1434976 w 1434976"/>
                <a:gd name="connsiteY1" fmla="*/ 0 h 720080"/>
                <a:gd name="connsiteX2" fmla="*/ 1434976 w 1434976"/>
                <a:gd name="connsiteY2" fmla="*/ 720080 h 720080"/>
                <a:gd name="connsiteX3" fmla="*/ 0 w 1434976"/>
                <a:gd name="connsiteY3" fmla="*/ 720080 h 720080"/>
                <a:gd name="connsiteX4" fmla="*/ 0 w 1434976"/>
                <a:gd name="connsiteY4" fmla="*/ 0 h 720080"/>
                <a:gd name="connsiteX0" fmla="*/ 12700 w 1434976"/>
                <a:gd name="connsiteY0" fmla="*/ 0 h 2015480"/>
                <a:gd name="connsiteX1" fmla="*/ 1434976 w 1434976"/>
                <a:gd name="connsiteY1" fmla="*/ 1295400 h 2015480"/>
                <a:gd name="connsiteX2" fmla="*/ 1434976 w 1434976"/>
                <a:gd name="connsiteY2" fmla="*/ 2015480 h 2015480"/>
                <a:gd name="connsiteX3" fmla="*/ 0 w 1434976"/>
                <a:gd name="connsiteY3" fmla="*/ 2015480 h 2015480"/>
                <a:gd name="connsiteX4" fmla="*/ 12700 w 1434976"/>
                <a:gd name="connsiteY4" fmla="*/ 0 h 2015480"/>
                <a:gd name="connsiteX0" fmla="*/ 12700 w 1434976"/>
                <a:gd name="connsiteY0" fmla="*/ 0 h 2015480"/>
                <a:gd name="connsiteX1" fmla="*/ 1434976 w 1434976"/>
                <a:gd name="connsiteY1" fmla="*/ 1295400 h 2015480"/>
                <a:gd name="connsiteX2" fmla="*/ 1434976 w 1434976"/>
                <a:gd name="connsiteY2" fmla="*/ 2015480 h 2015480"/>
                <a:gd name="connsiteX3" fmla="*/ 0 w 1434976"/>
                <a:gd name="connsiteY3" fmla="*/ 643880 h 2015480"/>
                <a:gd name="connsiteX4" fmla="*/ 12700 w 1434976"/>
                <a:gd name="connsiteY4" fmla="*/ 0 h 2015480"/>
                <a:gd name="connsiteX0" fmla="*/ 12700 w 1434976"/>
                <a:gd name="connsiteY0" fmla="*/ 0 h 2015480"/>
                <a:gd name="connsiteX1" fmla="*/ 660276 w 1434976"/>
                <a:gd name="connsiteY1" fmla="*/ 1079500 h 2015480"/>
                <a:gd name="connsiteX2" fmla="*/ 1434976 w 1434976"/>
                <a:gd name="connsiteY2" fmla="*/ 2015480 h 2015480"/>
                <a:gd name="connsiteX3" fmla="*/ 0 w 1434976"/>
                <a:gd name="connsiteY3" fmla="*/ 643880 h 2015480"/>
                <a:gd name="connsiteX4" fmla="*/ 12700 w 1434976"/>
                <a:gd name="connsiteY4" fmla="*/ 0 h 2015480"/>
                <a:gd name="connsiteX0" fmla="*/ 12700 w 660276"/>
                <a:gd name="connsiteY0" fmla="*/ 0 h 1558280"/>
                <a:gd name="connsiteX1" fmla="*/ 660276 w 660276"/>
                <a:gd name="connsiteY1" fmla="*/ 1079500 h 1558280"/>
                <a:gd name="connsiteX2" fmla="*/ 634876 w 660276"/>
                <a:gd name="connsiteY2" fmla="*/ 1558280 h 1558280"/>
                <a:gd name="connsiteX3" fmla="*/ 0 w 660276"/>
                <a:gd name="connsiteY3" fmla="*/ 643880 h 1558280"/>
                <a:gd name="connsiteX4" fmla="*/ 12700 w 660276"/>
                <a:gd name="connsiteY4" fmla="*/ 0 h 1558280"/>
                <a:gd name="connsiteX0" fmla="*/ 12700 w 660276"/>
                <a:gd name="connsiteY0" fmla="*/ 0 h 1558280"/>
                <a:gd name="connsiteX1" fmla="*/ 660276 w 660276"/>
                <a:gd name="connsiteY1" fmla="*/ 901700 h 1558280"/>
                <a:gd name="connsiteX2" fmla="*/ 634876 w 660276"/>
                <a:gd name="connsiteY2" fmla="*/ 1558280 h 1558280"/>
                <a:gd name="connsiteX3" fmla="*/ 0 w 660276"/>
                <a:gd name="connsiteY3" fmla="*/ 643880 h 1558280"/>
                <a:gd name="connsiteX4" fmla="*/ 12700 w 660276"/>
                <a:gd name="connsiteY4" fmla="*/ 0 h 1558280"/>
                <a:gd name="connsiteX0" fmla="*/ 15038 w 662614"/>
                <a:gd name="connsiteY0" fmla="*/ 0 h 1558280"/>
                <a:gd name="connsiteX1" fmla="*/ 662614 w 662614"/>
                <a:gd name="connsiteY1" fmla="*/ 901700 h 1558280"/>
                <a:gd name="connsiteX2" fmla="*/ 637214 w 662614"/>
                <a:gd name="connsiteY2" fmla="*/ 1558280 h 1558280"/>
                <a:gd name="connsiteX3" fmla="*/ 2338 w 662614"/>
                <a:gd name="connsiteY3" fmla="*/ 643880 h 1558280"/>
                <a:gd name="connsiteX4" fmla="*/ 15038 w 662614"/>
                <a:gd name="connsiteY4" fmla="*/ 0 h 1558280"/>
                <a:gd name="connsiteX0" fmla="*/ 553 w 686229"/>
                <a:gd name="connsiteY0" fmla="*/ 0 h 1405880"/>
                <a:gd name="connsiteX1" fmla="*/ 686229 w 686229"/>
                <a:gd name="connsiteY1" fmla="*/ 749300 h 1405880"/>
                <a:gd name="connsiteX2" fmla="*/ 660829 w 686229"/>
                <a:gd name="connsiteY2" fmla="*/ 1405880 h 1405880"/>
                <a:gd name="connsiteX3" fmla="*/ 25953 w 686229"/>
                <a:gd name="connsiteY3" fmla="*/ 491480 h 1405880"/>
                <a:gd name="connsiteX4" fmla="*/ 553 w 686229"/>
                <a:gd name="connsiteY4" fmla="*/ 0 h 1405880"/>
                <a:gd name="connsiteX0" fmla="*/ 553 w 686229"/>
                <a:gd name="connsiteY0" fmla="*/ 0 h 1451600"/>
                <a:gd name="connsiteX1" fmla="*/ 686229 w 686229"/>
                <a:gd name="connsiteY1" fmla="*/ 795020 h 1451600"/>
                <a:gd name="connsiteX2" fmla="*/ 660829 w 686229"/>
                <a:gd name="connsiteY2" fmla="*/ 1451600 h 1451600"/>
                <a:gd name="connsiteX3" fmla="*/ 25953 w 686229"/>
                <a:gd name="connsiteY3" fmla="*/ 537200 h 1451600"/>
                <a:gd name="connsiteX4" fmla="*/ 553 w 686229"/>
                <a:gd name="connsiteY4" fmla="*/ 0 h 1451600"/>
                <a:gd name="connsiteX0" fmla="*/ 8518 w 694194"/>
                <a:gd name="connsiteY0" fmla="*/ 0 h 1451600"/>
                <a:gd name="connsiteX1" fmla="*/ 694194 w 694194"/>
                <a:gd name="connsiteY1" fmla="*/ 795020 h 1451600"/>
                <a:gd name="connsiteX2" fmla="*/ 668794 w 694194"/>
                <a:gd name="connsiteY2" fmla="*/ 1451600 h 1451600"/>
                <a:gd name="connsiteX3" fmla="*/ 3438 w 694194"/>
                <a:gd name="connsiteY3" fmla="*/ 735320 h 1451600"/>
                <a:gd name="connsiteX4" fmla="*/ 8518 w 694194"/>
                <a:gd name="connsiteY4" fmla="*/ 0 h 1451600"/>
                <a:gd name="connsiteX0" fmla="*/ 8518 w 668794"/>
                <a:gd name="connsiteY0" fmla="*/ 0 h 1451600"/>
                <a:gd name="connsiteX1" fmla="*/ 668794 w 668794"/>
                <a:gd name="connsiteY1" fmla="*/ 728980 h 1451600"/>
                <a:gd name="connsiteX2" fmla="*/ 668794 w 668794"/>
                <a:gd name="connsiteY2" fmla="*/ 1451600 h 1451600"/>
                <a:gd name="connsiteX3" fmla="*/ 3438 w 668794"/>
                <a:gd name="connsiteY3" fmla="*/ 735320 h 1451600"/>
                <a:gd name="connsiteX4" fmla="*/ 8518 w 668794"/>
                <a:gd name="connsiteY4" fmla="*/ 0 h 1451600"/>
                <a:gd name="connsiteX0" fmla="*/ 8518 w 684034"/>
                <a:gd name="connsiteY0" fmla="*/ 0 h 1482080"/>
                <a:gd name="connsiteX1" fmla="*/ 668794 w 684034"/>
                <a:gd name="connsiteY1" fmla="*/ 728980 h 1482080"/>
                <a:gd name="connsiteX2" fmla="*/ 684034 w 684034"/>
                <a:gd name="connsiteY2" fmla="*/ 1482080 h 1482080"/>
                <a:gd name="connsiteX3" fmla="*/ 3438 w 684034"/>
                <a:gd name="connsiteY3" fmla="*/ 735320 h 1482080"/>
                <a:gd name="connsiteX4" fmla="*/ 8518 w 684034"/>
                <a:gd name="connsiteY4" fmla="*/ 0 h 1482080"/>
                <a:gd name="connsiteX0" fmla="*/ 8518 w 684034"/>
                <a:gd name="connsiteY0" fmla="*/ 0 h 1482080"/>
                <a:gd name="connsiteX1" fmla="*/ 673874 w 684034"/>
                <a:gd name="connsiteY1" fmla="*/ 728980 h 1482080"/>
                <a:gd name="connsiteX2" fmla="*/ 684034 w 684034"/>
                <a:gd name="connsiteY2" fmla="*/ 1482080 h 1482080"/>
                <a:gd name="connsiteX3" fmla="*/ 3438 w 684034"/>
                <a:gd name="connsiteY3" fmla="*/ 735320 h 1482080"/>
                <a:gd name="connsiteX4" fmla="*/ 8518 w 684034"/>
                <a:gd name="connsiteY4" fmla="*/ 0 h 1482080"/>
                <a:gd name="connsiteX0" fmla="*/ 87 w 675603"/>
                <a:gd name="connsiteY0" fmla="*/ 0 h 1482080"/>
                <a:gd name="connsiteX1" fmla="*/ 665443 w 675603"/>
                <a:gd name="connsiteY1" fmla="*/ 728980 h 1482080"/>
                <a:gd name="connsiteX2" fmla="*/ 675603 w 675603"/>
                <a:gd name="connsiteY2" fmla="*/ 1482080 h 1482080"/>
                <a:gd name="connsiteX3" fmla="*/ 157567 w 675603"/>
                <a:gd name="connsiteY3" fmla="*/ 704840 h 1482080"/>
                <a:gd name="connsiteX4" fmla="*/ 87 w 675603"/>
                <a:gd name="connsiteY4" fmla="*/ 0 h 1482080"/>
                <a:gd name="connsiteX0" fmla="*/ 12780 w 688296"/>
                <a:gd name="connsiteY0" fmla="*/ 0 h 1482080"/>
                <a:gd name="connsiteX1" fmla="*/ 678136 w 688296"/>
                <a:gd name="connsiteY1" fmla="*/ 728980 h 1482080"/>
                <a:gd name="connsiteX2" fmla="*/ 688296 w 688296"/>
                <a:gd name="connsiteY2" fmla="*/ 1482080 h 1482080"/>
                <a:gd name="connsiteX3" fmla="*/ 2620 w 688296"/>
                <a:gd name="connsiteY3" fmla="*/ 735320 h 1482080"/>
                <a:gd name="connsiteX4" fmla="*/ 12780 w 688296"/>
                <a:gd name="connsiteY4" fmla="*/ 0 h 1482080"/>
                <a:gd name="connsiteX0" fmla="*/ 2486 w 678002"/>
                <a:gd name="connsiteY0" fmla="*/ 0 h 1482080"/>
                <a:gd name="connsiteX1" fmla="*/ 667842 w 678002"/>
                <a:gd name="connsiteY1" fmla="*/ 728980 h 1482080"/>
                <a:gd name="connsiteX2" fmla="*/ 678002 w 678002"/>
                <a:gd name="connsiteY2" fmla="*/ 1482080 h 1482080"/>
                <a:gd name="connsiteX3" fmla="*/ 7566 w 678002"/>
                <a:gd name="connsiteY3" fmla="*/ 725160 h 1482080"/>
                <a:gd name="connsiteX4" fmla="*/ 2486 w 678002"/>
                <a:gd name="connsiteY4" fmla="*/ 0 h 1482080"/>
                <a:gd name="connsiteX0" fmla="*/ 12780 w 688296"/>
                <a:gd name="connsiteY0" fmla="*/ 0 h 1482080"/>
                <a:gd name="connsiteX1" fmla="*/ 678136 w 688296"/>
                <a:gd name="connsiteY1" fmla="*/ 728980 h 1482080"/>
                <a:gd name="connsiteX2" fmla="*/ 688296 w 688296"/>
                <a:gd name="connsiteY2" fmla="*/ 1482080 h 1482080"/>
                <a:gd name="connsiteX3" fmla="*/ 2620 w 688296"/>
                <a:gd name="connsiteY3" fmla="*/ 730240 h 1482080"/>
                <a:gd name="connsiteX4" fmla="*/ 12780 w 688296"/>
                <a:gd name="connsiteY4" fmla="*/ 0 h 1482080"/>
                <a:gd name="connsiteX0" fmla="*/ 10160 w 685676"/>
                <a:gd name="connsiteY0" fmla="*/ 0 h 1482080"/>
                <a:gd name="connsiteX1" fmla="*/ 675516 w 685676"/>
                <a:gd name="connsiteY1" fmla="*/ 728980 h 1482080"/>
                <a:gd name="connsiteX2" fmla="*/ 685676 w 685676"/>
                <a:gd name="connsiteY2" fmla="*/ 1482080 h 1482080"/>
                <a:gd name="connsiteX3" fmla="*/ 0 w 685676"/>
                <a:gd name="connsiteY3" fmla="*/ 730240 h 1482080"/>
                <a:gd name="connsiteX4" fmla="*/ 10160 w 685676"/>
                <a:gd name="connsiteY4" fmla="*/ 0 h 148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676" h="1482080">
                  <a:moveTo>
                    <a:pt x="10160" y="0"/>
                  </a:moveTo>
                  <a:lnTo>
                    <a:pt x="675516" y="728980"/>
                  </a:lnTo>
                  <a:lnTo>
                    <a:pt x="685676" y="1482080"/>
                  </a:lnTo>
                  <a:lnTo>
                    <a:pt x="0" y="730240"/>
                  </a:lnTo>
                  <a:cubicBezTo>
                    <a:pt x="6773" y="63493"/>
                    <a:pt x="5927" y="671827"/>
                    <a:pt x="10160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ight Arrow 40">
              <a:extLst>
                <a:ext uri="{FF2B5EF4-FFF2-40B4-BE49-F238E27FC236}">
                  <a16:creationId xmlns:a16="http://schemas.microsoft.com/office/drawing/2014/main" id="{28E73B35-C425-48E6-BE83-308B927206B7}"/>
                </a:ext>
              </a:extLst>
            </p:cNvPr>
            <p:cNvSpPr/>
            <p:nvPr/>
          </p:nvSpPr>
          <p:spPr>
            <a:xfrm>
              <a:off x="4045951" y="2348472"/>
              <a:ext cx="2592000" cy="1368152"/>
            </a:xfrm>
            <a:prstGeom prst="rightArrow">
              <a:avLst/>
            </a:prstGeom>
            <a:solidFill>
              <a:schemeClr val="accent6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FD4148BF-F590-4DD7-AC5B-01E12D1BC4A2}"/>
              </a:ext>
            </a:extLst>
          </p:cNvPr>
          <p:cNvGraphicFramePr/>
          <p:nvPr>
            <p:extLst/>
          </p:nvPr>
        </p:nvGraphicFramePr>
        <p:xfrm>
          <a:off x="8719808" y="2260700"/>
          <a:ext cx="2322596" cy="158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53958A74-558A-4553-A79D-6BCE1D828571}"/>
              </a:ext>
            </a:extLst>
          </p:cNvPr>
          <p:cNvGrpSpPr/>
          <p:nvPr/>
        </p:nvGrpSpPr>
        <p:grpSpPr>
          <a:xfrm>
            <a:off x="8404270" y="3901342"/>
            <a:ext cx="2953672" cy="1947608"/>
            <a:chOff x="539552" y="2708920"/>
            <a:chExt cx="1872208" cy="1947608"/>
          </a:xfrm>
        </p:grpSpPr>
        <p:sp>
          <p:nvSpPr>
            <p:cNvPr id="17" name="Rounded Rectangle 49">
              <a:extLst>
                <a:ext uri="{FF2B5EF4-FFF2-40B4-BE49-F238E27FC236}">
                  <a16:creationId xmlns:a16="http://schemas.microsoft.com/office/drawing/2014/main" id="{0050AC62-59FA-4E6C-99B7-900FDC395118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73E745-BAE8-48AF-AFFB-541E38135802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EF4A3C6-17CA-43E9-90C9-783ECA2E4697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AA5AC7-6A04-4E14-A275-69750A8C0804}"/>
              </a:ext>
            </a:extLst>
          </p:cNvPr>
          <p:cNvGrpSpPr/>
          <p:nvPr/>
        </p:nvGrpSpPr>
        <p:grpSpPr>
          <a:xfrm>
            <a:off x="919005" y="2539472"/>
            <a:ext cx="3025151" cy="1947608"/>
            <a:chOff x="539552" y="2708920"/>
            <a:chExt cx="1872208" cy="1947608"/>
          </a:xfrm>
        </p:grpSpPr>
        <p:sp>
          <p:nvSpPr>
            <p:cNvPr id="21" name="Rounded Rectangle 54">
              <a:extLst>
                <a:ext uri="{FF2B5EF4-FFF2-40B4-BE49-F238E27FC236}">
                  <a16:creationId xmlns:a16="http://schemas.microsoft.com/office/drawing/2014/main" id="{3B79203C-9CCC-4095-891E-9BB6D1CDA5CA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08978ED-2617-40C8-A4DB-A365F9662327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481377-D62E-495F-972F-C45E9B9879E2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E1E7B8B-227F-4162-A5DF-EEEAC7598291}"/>
              </a:ext>
            </a:extLst>
          </p:cNvPr>
          <p:cNvSpPr txBox="1"/>
          <p:nvPr/>
        </p:nvSpPr>
        <p:spPr>
          <a:xfrm>
            <a:off x="5969418" y="2889841"/>
            <a:ext cx="161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09516C-A519-49D9-95FD-468FCF29C4D0}"/>
              </a:ext>
            </a:extLst>
          </p:cNvPr>
          <p:cNvSpPr txBox="1"/>
          <p:nvPr/>
        </p:nvSpPr>
        <p:spPr>
          <a:xfrm>
            <a:off x="4607729" y="5138219"/>
            <a:ext cx="161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26" name="Chart 47">
            <a:extLst>
              <a:ext uri="{FF2B5EF4-FFF2-40B4-BE49-F238E27FC236}">
                <a16:creationId xmlns:a16="http://schemas.microsoft.com/office/drawing/2014/main" id="{FFC93670-4D98-4575-8E3D-37F41339B312}"/>
              </a:ext>
            </a:extLst>
          </p:cNvPr>
          <p:cNvGraphicFramePr/>
          <p:nvPr>
            <p:extLst/>
          </p:nvPr>
        </p:nvGraphicFramePr>
        <p:xfrm>
          <a:off x="1270281" y="4515496"/>
          <a:ext cx="2322596" cy="158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Rectangle 16">
            <a:extLst>
              <a:ext uri="{FF2B5EF4-FFF2-40B4-BE49-F238E27FC236}">
                <a16:creationId xmlns:a16="http://schemas.microsoft.com/office/drawing/2014/main" id="{F127E593-5514-44BA-B56E-24824FE61DBC}"/>
              </a:ext>
            </a:extLst>
          </p:cNvPr>
          <p:cNvSpPr/>
          <p:nvPr/>
        </p:nvSpPr>
        <p:spPr>
          <a:xfrm rot="2700000">
            <a:off x="6313634" y="506591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5">
            <a:extLst>
              <a:ext uri="{FF2B5EF4-FFF2-40B4-BE49-F238E27FC236}">
                <a16:creationId xmlns:a16="http://schemas.microsoft.com/office/drawing/2014/main" id="{84D714ED-7E02-4CF9-BD60-AB91B3C5C12D}"/>
              </a:ext>
            </a:extLst>
          </p:cNvPr>
          <p:cNvSpPr/>
          <p:nvPr/>
        </p:nvSpPr>
        <p:spPr>
          <a:xfrm flipH="1">
            <a:off x="5559958" y="289323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07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D9D666-C2EA-4148-8522-63078F62310A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2FE9C2-76FF-46BF-9AFB-1CD19D601D13}"/>
              </a:ext>
            </a:extLst>
          </p:cNvPr>
          <p:cNvSpPr/>
          <p:nvPr/>
        </p:nvSpPr>
        <p:spPr>
          <a:xfrm>
            <a:off x="589288" y="1248294"/>
            <a:ext cx="3817863" cy="435582"/>
          </a:xfrm>
          <a:prstGeom prst="rect">
            <a:avLst/>
          </a:prstGeom>
          <a:solidFill>
            <a:schemeClr val="accent3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Portfolio Presentation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FEDD2C-5881-44C3-B841-FA1619CF2E8D}"/>
              </a:ext>
            </a:extLst>
          </p:cNvPr>
          <p:cNvSpPr/>
          <p:nvPr/>
        </p:nvSpPr>
        <p:spPr>
          <a:xfrm>
            <a:off x="589288" y="1750637"/>
            <a:ext cx="3633225" cy="435582"/>
          </a:xfrm>
          <a:prstGeom prst="rect">
            <a:avLst/>
          </a:prstGeom>
          <a:solidFill>
            <a:schemeClr val="accent2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Beautifully Designed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223A71-8D79-4A64-8F41-6E0ED7B7302F}"/>
              </a:ext>
            </a:extLst>
          </p:cNvPr>
          <p:cNvSpPr txBox="1"/>
          <p:nvPr/>
        </p:nvSpPr>
        <p:spPr>
          <a:xfrm>
            <a:off x="761713" y="5609706"/>
            <a:ext cx="263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Portfolio Designed</a:t>
            </a:r>
          </a:p>
        </p:txBody>
      </p:sp>
      <p:grpSp>
        <p:nvGrpSpPr>
          <p:cNvPr id="19" name="Group 39">
            <a:extLst>
              <a:ext uri="{FF2B5EF4-FFF2-40B4-BE49-F238E27FC236}">
                <a16:creationId xmlns:a16="http://schemas.microsoft.com/office/drawing/2014/main" id="{342B8D3A-ED20-44E6-9787-A30EC583B6F0}"/>
              </a:ext>
            </a:extLst>
          </p:cNvPr>
          <p:cNvGrpSpPr/>
          <p:nvPr/>
        </p:nvGrpSpPr>
        <p:grpSpPr>
          <a:xfrm>
            <a:off x="7190589" y="846034"/>
            <a:ext cx="4412123" cy="1286003"/>
            <a:chOff x="302737" y="4401667"/>
            <a:chExt cx="4126935" cy="128600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06C18C-0F6C-469F-9F42-816E3533E964}"/>
                </a:ext>
              </a:extLst>
            </p:cNvPr>
            <p:cNvSpPr txBox="1"/>
            <p:nvPr/>
          </p:nvSpPr>
          <p:spPr>
            <a:xfrm>
              <a:off x="302737" y="4401667"/>
              <a:ext cx="4126935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D6459A-BBA4-4C6D-B0DB-53D9245DE2AA}"/>
                </a:ext>
              </a:extLst>
            </p:cNvPr>
            <p:cNvSpPr txBox="1"/>
            <p:nvPr/>
          </p:nvSpPr>
          <p:spPr>
            <a:xfrm>
              <a:off x="302737" y="4672007"/>
              <a:ext cx="4126935" cy="1015663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I hope and I believe that this Template will your Time, Money and Reputation. You can simply impress your audience and add a unique zing and appeal to your Presentations.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60F0A3B-0980-4C45-8B16-7941A07ACBCE}"/>
              </a:ext>
            </a:extLst>
          </p:cNvPr>
          <p:cNvSpPr txBox="1"/>
          <p:nvPr/>
        </p:nvSpPr>
        <p:spPr>
          <a:xfrm>
            <a:off x="8472797" y="3162882"/>
            <a:ext cx="3129915" cy="286232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1683295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B3D499-4DE0-4C36-AFAD-7ADCF2DD8780}"/>
              </a:ext>
            </a:extLst>
          </p:cNvPr>
          <p:cNvGrpSpPr/>
          <p:nvPr/>
        </p:nvGrpSpPr>
        <p:grpSpPr>
          <a:xfrm rot="16200000">
            <a:off x="3968855" y="4506512"/>
            <a:ext cx="1645920" cy="1482562"/>
            <a:chOff x="971600" y="1733231"/>
            <a:chExt cx="1620000" cy="1440000"/>
          </a:xfrm>
        </p:grpSpPr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B1179E29-977D-41C0-BAB0-4234C9073580}"/>
                </a:ext>
              </a:extLst>
            </p:cNvPr>
            <p:cNvSpPr/>
            <p:nvPr/>
          </p:nvSpPr>
          <p:spPr>
            <a:xfrm>
              <a:off x="971600" y="1733231"/>
              <a:ext cx="1620000" cy="1440000"/>
            </a:xfrm>
            <a:prstGeom prst="hexagon">
              <a:avLst/>
            </a:prstGeom>
            <a:noFill/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A09CB227-87D3-427E-BA55-50509F50CBE3}"/>
                </a:ext>
              </a:extLst>
            </p:cNvPr>
            <p:cNvSpPr/>
            <p:nvPr/>
          </p:nvSpPr>
          <p:spPr>
            <a:xfrm>
              <a:off x="1061600" y="1805231"/>
              <a:ext cx="1440000" cy="1296000"/>
            </a:xfrm>
            <a:prstGeom prst="hexagon">
              <a:avLst/>
            </a:prstGeom>
            <a:solidFill>
              <a:schemeClr val="accent5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C25B29-F81A-473C-AA38-D1E2F8AA8D56}"/>
              </a:ext>
            </a:extLst>
          </p:cNvPr>
          <p:cNvGrpSpPr/>
          <p:nvPr/>
        </p:nvGrpSpPr>
        <p:grpSpPr>
          <a:xfrm>
            <a:off x="4014575" y="4816244"/>
            <a:ext cx="1554480" cy="874720"/>
            <a:chOff x="3233964" y="1911289"/>
            <a:chExt cx="1410044" cy="921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03E95E-817B-4050-ABF6-2326BE2B7F56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15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45F57A-F55F-45A6-9A15-4AEF2CCDD68F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61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D7F49C2-E34F-490E-BCD3-32499A9CCE2F}"/>
              </a:ext>
            </a:extLst>
          </p:cNvPr>
          <p:cNvGrpSpPr/>
          <p:nvPr/>
        </p:nvGrpSpPr>
        <p:grpSpPr>
          <a:xfrm rot="16200000">
            <a:off x="3162572" y="3078135"/>
            <a:ext cx="1645920" cy="1504727"/>
            <a:chOff x="971600" y="1733232"/>
            <a:chExt cx="1620000" cy="1440000"/>
          </a:xfrm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363E980-4C17-498E-A1DB-3F3CEE92CB76}"/>
                </a:ext>
              </a:extLst>
            </p:cNvPr>
            <p:cNvSpPr/>
            <p:nvPr/>
          </p:nvSpPr>
          <p:spPr>
            <a:xfrm>
              <a:off x="971600" y="1733232"/>
              <a:ext cx="1620000" cy="1440000"/>
            </a:xfrm>
            <a:prstGeom prst="hexagon">
              <a:avLst/>
            </a:prstGeom>
            <a:noFill/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AAFA6EEA-27C2-432A-8CF1-245B5FFC6356}"/>
                </a:ext>
              </a:extLst>
            </p:cNvPr>
            <p:cNvSpPr/>
            <p:nvPr/>
          </p:nvSpPr>
          <p:spPr>
            <a:xfrm>
              <a:off x="1061600" y="1805231"/>
              <a:ext cx="1440000" cy="1296000"/>
            </a:xfrm>
            <a:prstGeom prst="hexagon">
              <a:avLst/>
            </a:prstGeom>
            <a:solidFill>
              <a:schemeClr val="accent6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59E911B-A20B-42E5-A714-A337EAF2533C}"/>
              </a:ext>
            </a:extLst>
          </p:cNvPr>
          <p:cNvGrpSpPr/>
          <p:nvPr/>
        </p:nvGrpSpPr>
        <p:grpSpPr>
          <a:xfrm>
            <a:off x="3241388" y="3393452"/>
            <a:ext cx="1498434" cy="880616"/>
            <a:chOff x="3238726" y="1911289"/>
            <a:chExt cx="1400519" cy="90644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E77A313-A5E0-4366-A1B6-E132C775EF85}"/>
                </a:ext>
              </a:extLst>
            </p:cNvPr>
            <p:cNvSpPr txBox="1"/>
            <p:nvPr/>
          </p:nvSpPr>
          <p:spPr>
            <a:xfrm>
              <a:off x="3238726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F3BD17-A318-49CF-A14D-E9E3C0FCEA13}"/>
                </a:ext>
              </a:extLst>
            </p:cNvPr>
            <p:cNvSpPr txBox="1"/>
            <p:nvPr/>
          </p:nvSpPr>
          <p:spPr>
            <a:xfrm>
              <a:off x="3238726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9750FD7-B270-4137-B787-8C4AA9223F1D}"/>
              </a:ext>
            </a:extLst>
          </p:cNvPr>
          <p:cNvGrpSpPr/>
          <p:nvPr/>
        </p:nvGrpSpPr>
        <p:grpSpPr>
          <a:xfrm rot="16200000">
            <a:off x="2318804" y="4495430"/>
            <a:ext cx="1645920" cy="1504727"/>
            <a:chOff x="971600" y="1733231"/>
            <a:chExt cx="1620000" cy="1440000"/>
          </a:xfrm>
        </p:grpSpPr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22874F96-8CF6-409E-8542-067B20FC8F4B}"/>
                </a:ext>
              </a:extLst>
            </p:cNvPr>
            <p:cNvSpPr/>
            <p:nvPr/>
          </p:nvSpPr>
          <p:spPr>
            <a:xfrm>
              <a:off x="971600" y="1733231"/>
              <a:ext cx="1620000" cy="1440000"/>
            </a:xfrm>
            <a:prstGeom prst="hexagon">
              <a:avLst/>
            </a:prstGeom>
            <a:noFill/>
            <a:ln w="63500">
              <a:solidFill>
                <a:schemeClr val="accent4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58C96E47-019A-4D78-9A11-FBA6CFDA190A}"/>
                </a:ext>
              </a:extLst>
            </p:cNvPr>
            <p:cNvSpPr/>
            <p:nvPr/>
          </p:nvSpPr>
          <p:spPr>
            <a:xfrm>
              <a:off x="1061600" y="1805231"/>
              <a:ext cx="1440000" cy="1296000"/>
            </a:xfrm>
            <a:prstGeom prst="hexagon">
              <a:avLst/>
            </a:prstGeom>
            <a:solidFill>
              <a:schemeClr val="accent4">
                <a:lumMod val="90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5946B4-0710-453C-A705-4121B5A2344A}"/>
              </a:ext>
            </a:extLst>
          </p:cNvPr>
          <p:cNvGrpSpPr/>
          <p:nvPr/>
        </p:nvGrpSpPr>
        <p:grpSpPr>
          <a:xfrm>
            <a:off x="2367620" y="4810348"/>
            <a:ext cx="1508625" cy="880616"/>
            <a:chOff x="3233964" y="1911289"/>
            <a:chExt cx="1410044" cy="90644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2F90A4-63EA-4D06-AE8D-7A19610679C3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1814F4-B3CF-47EE-870A-0CD4C0B1C89F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EF68C01-512A-414C-8F0E-9A9D60145F4A}"/>
              </a:ext>
            </a:extLst>
          </p:cNvPr>
          <p:cNvGrpSpPr/>
          <p:nvPr/>
        </p:nvGrpSpPr>
        <p:grpSpPr>
          <a:xfrm rot="16200000">
            <a:off x="629091" y="4472562"/>
            <a:ext cx="1645920" cy="1550464"/>
            <a:chOff x="971600" y="1733231"/>
            <a:chExt cx="1620000" cy="1440000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30B01601-E428-4AEE-AA1A-CAB0D6112776}"/>
                </a:ext>
              </a:extLst>
            </p:cNvPr>
            <p:cNvSpPr/>
            <p:nvPr/>
          </p:nvSpPr>
          <p:spPr>
            <a:xfrm>
              <a:off x="971600" y="1733231"/>
              <a:ext cx="1620000" cy="1440000"/>
            </a:xfrm>
            <a:prstGeom prst="hexagon">
              <a:avLst/>
            </a:prstGeom>
            <a:noFill/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3C68C33A-9F77-4D0A-B00D-7ACB8434DCFA}"/>
                </a:ext>
              </a:extLst>
            </p:cNvPr>
            <p:cNvSpPr/>
            <p:nvPr/>
          </p:nvSpPr>
          <p:spPr>
            <a:xfrm>
              <a:off x="1061600" y="1805231"/>
              <a:ext cx="1440000" cy="1296000"/>
            </a:xfrm>
            <a:prstGeom prst="hexagon">
              <a:avLst/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9CECF8F-4F33-4AC4-8F7B-326F6F067F44}"/>
              </a:ext>
            </a:extLst>
          </p:cNvPr>
          <p:cNvGrpSpPr/>
          <p:nvPr/>
        </p:nvGrpSpPr>
        <p:grpSpPr>
          <a:xfrm>
            <a:off x="674811" y="4810348"/>
            <a:ext cx="1554480" cy="880616"/>
            <a:chOff x="3233964" y="1911289"/>
            <a:chExt cx="1410044" cy="90644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5A5EBB-A3F5-4A5F-98A9-5C13F04050F9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6EA7E58-E75D-4F3B-94DC-CA4A8A3C00A0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1EBDD33-0C09-4477-8B4A-990004D12012}"/>
              </a:ext>
            </a:extLst>
          </p:cNvPr>
          <p:cNvGrpSpPr/>
          <p:nvPr/>
        </p:nvGrpSpPr>
        <p:grpSpPr>
          <a:xfrm rot="16200000">
            <a:off x="1477142" y="3058528"/>
            <a:ext cx="1645920" cy="1550464"/>
            <a:chOff x="971600" y="1733231"/>
            <a:chExt cx="1620000" cy="1440000"/>
          </a:xfrm>
        </p:grpSpPr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5572C40F-AE2A-493B-AF1E-D5F3DEE5AE1A}"/>
                </a:ext>
              </a:extLst>
            </p:cNvPr>
            <p:cNvSpPr/>
            <p:nvPr/>
          </p:nvSpPr>
          <p:spPr>
            <a:xfrm>
              <a:off x="971600" y="1733231"/>
              <a:ext cx="1620000" cy="1440000"/>
            </a:xfrm>
            <a:prstGeom prst="hexagon">
              <a:avLst/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BF9A2ED9-0358-4B74-8813-0EF6EA5821BA}"/>
                </a:ext>
              </a:extLst>
            </p:cNvPr>
            <p:cNvSpPr/>
            <p:nvPr/>
          </p:nvSpPr>
          <p:spPr>
            <a:xfrm>
              <a:off x="1061600" y="1805231"/>
              <a:ext cx="1440000" cy="1296000"/>
            </a:xfrm>
            <a:prstGeom prst="hexagon">
              <a:avLst/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8070E70-41D2-4DC8-A51F-D91A619F0A08}"/>
              </a:ext>
            </a:extLst>
          </p:cNvPr>
          <p:cNvGrpSpPr/>
          <p:nvPr/>
        </p:nvGrpSpPr>
        <p:grpSpPr>
          <a:xfrm>
            <a:off x="1522862" y="3393452"/>
            <a:ext cx="1554480" cy="880616"/>
            <a:chOff x="3233964" y="1911289"/>
            <a:chExt cx="1410044" cy="90644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868AE8-C1CD-4AD4-9E7E-21C7756304B7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778A682-6904-452B-A59F-97B7C3646699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D66414B-3F0B-4D35-852D-F85532E9BB3C}"/>
              </a:ext>
            </a:extLst>
          </p:cNvPr>
          <p:cNvGrpSpPr/>
          <p:nvPr/>
        </p:nvGrpSpPr>
        <p:grpSpPr>
          <a:xfrm rot="16200000">
            <a:off x="2331724" y="1598596"/>
            <a:ext cx="1645920" cy="1550464"/>
            <a:chOff x="971600" y="1733231"/>
            <a:chExt cx="1620000" cy="1440000"/>
          </a:xfrm>
        </p:grpSpPr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87E35F59-D6F7-4386-AFC7-16DD0A51F5C8}"/>
                </a:ext>
              </a:extLst>
            </p:cNvPr>
            <p:cNvSpPr/>
            <p:nvPr/>
          </p:nvSpPr>
          <p:spPr>
            <a:xfrm>
              <a:off x="971600" y="1733231"/>
              <a:ext cx="1620000" cy="1440000"/>
            </a:xfrm>
            <a:prstGeom prst="hexagon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30EC0552-D1A0-49A0-B3C7-A3E8B4CBB8F3}"/>
                </a:ext>
              </a:extLst>
            </p:cNvPr>
            <p:cNvSpPr/>
            <p:nvPr/>
          </p:nvSpPr>
          <p:spPr>
            <a:xfrm>
              <a:off x="1061600" y="1805231"/>
              <a:ext cx="1440000" cy="1296000"/>
            </a:xfrm>
            <a:prstGeom prst="hexagon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27E0540-F5EC-4807-B91B-7FD25DE1D580}"/>
              </a:ext>
            </a:extLst>
          </p:cNvPr>
          <p:cNvGrpSpPr/>
          <p:nvPr/>
        </p:nvGrpSpPr>
        <p:grpSpPr>
          <a:xfrm>
            <a:off x="2377444" y="1933520"/>
            <a:ext cx="1554480" cy="880616"/>
            <a:chOff x="3233964" y="1911289"/>
            <a:chExt cx="1410044" cy="90644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50F10AD-BA52-43CB-B19A-1250B376703C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B6642E-E9D7-4B07-8B39-F11B592ACF99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sp>
        <p:nvSpPr>
          <p:cNvPr id="40" name="Rounded Rectangle 40">
            <a:extLst>
              <a:ext uri="{FF2B5EF4-FFF2-40B4-BE49-F238E27FC236}">
                <a16:creationId xmlns:a16="http://schemas.microsoft.com/office/drawing/2014/main" id="{C3254C2E-DC53-410D-AC70-B2C061F8B6E5}"/>
              </a:ext>
            </a:extLst>
          </p:cNvPr>
          <p:cNvSpPr/>
          <p:nvPr/>
        </p:nvSpPr>
        <p:spPr>
          <a:xfrm>
            <a:off x="6050337" y="1777156"/>
            <a:ext cx="5177440" cy="1009440"/>
          </a:xfrm>
          <a:prstGeom prst="round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Rounded Rectangle 41">
            <a:extLst>
              <a:ext uri="{FF2B5EF4-FFF2-40B4-BE49-F238E27FC236}">
                <a16:creationId xmlns:a16="http://schemas.microsoft.com/office/drawing/2014/main" id="{DC13CE72-041F-4D16-915B-24DE3C1F3EC0}"/>
              </a:ext>
            </a:extLst>
          </p:cNvPr>
          <p:cNvSpPr/>
          <p:nvPr/>
        </p:nvSpPr>
        <p:spPr>
          <a:xfrm>
            <a:off x="6050337" y="2980642"/>
            <a:ext cx="5177440" cy="1313934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2" name="Rounded Rectangle 42">
            <a:extLst>
              <a:ext uri="{FF2B5EF4-FFF2-40B4-BE49-F238E27FC236}">
                <a16:creationId xmlns:a16="http://schemas.microsoft.com/office/drawing/2014/main" id="{7BE814C5-9A15-438C-854C-14D71092BB5E}"/>
              </a:ext>
            </a:extLst>
          </p:cNvPr>
          <p:cNvSpPr/>
          <p:nvPr/>
        </p:nvSpPr>
        <p:spPr>
          <a:xfrm>
            <a:off x="6050337" y="4488621"/>
            <a:ext cx="5177440" cy="1606931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2271721-E805-43EE-BFFA-8A1B86280BE1}"/>
              </a:ext>
            </a:extLst>
          </p:cNvPr>
          <p:cNvGrpSpPr/>
          <p:nvPr/>
        </p:nvGrpSpPr>
        <p:grpSpPr>
          <a:xfrm>
            <a:off x="6293074" y="1900992"/>
            <a:ext cx="4802819" cy="823328"/>
            <a:chOff x="3233964" y="1954419"/>
            <a:chExt cx="1400519" cy="82332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9E5ED6C-EAAB-478F-8424-441A7E98D426}"/>
                </a:ext>
              </a:extLst>
            </p:cNvPr>
            <p:cNvSpPr txBox="1"/>
            <p:nvPr/>
          </p:nvSpPr>
          <p:spPr>
            <a:xfrm>
              <a:off x="3233964" y="1954419"/>
              <a:ext cx="14004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B3C797E-D5BD-45D5-94D6-D2F909A3FE20}"/>
                </a:ext>
              </a:extLst>
            </p:cNvPr>
            <p:cNvSpPr txBox="1"/>
            <p:nvPr/>
          </p:nvSpPr>
          <p:spPr>
            <a:xfrm>
              <a:off x="3233964" y="2254527"/>
              <a:ext cx="140051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10A55E6-31E5-4CD0-8238-03666C5A5F8D}"/>
              </a:ext>
            </a:extLst>
          </p:cNvPr>
          <p:cNvGrpSpPr/>
          <p:nvPr/>
        </p:nvGrpSpPr>
        <p:grpSpPr>
          <a:xfrm>
            <a:off x="6293074" y="3160155"/>
            <a:ext cx="4802658" cy="954913"/>
            <a:chOff x="6533673" y="3357955"/>
            <a:chExt cx="2150471" cy="95491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EFF7DEC-9A66-4424-8C0B-23FDCCD02408}"/>
                </a:ext>
              </a:extLst>
            </p:cNvPr>
            <p:cNvSpPr txBox="1"/>
            <p:nvPr/>
          </p:nvSpPr>
          <p:spPr>
            <a:xfrm>
              <a:off x="6533673" y="3666537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7D3401A-62A9-4CC1-AAA0-FE06C2732DA3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1C27128-DE80-4453-A918-240C084C7EB3}"/>
              </a:ext>
            </a:extLst>
          </p:cNvPr>
          <p:cNvGrpSpPr/>
          <p:nvPr/>
        </p:nvGrpSpPr>
        <p:grpSpPr>
          <a:xfrm>
            <a:off x="6293074" y="4643819"/>
            <a:ext cx="4802658" cy="1296537"/>
            <a:chOff x="6533673" y="3357955"/>
            <a:chExt cx="2150471" cy="129653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0E7A2BC-57C3-4BE6-AA1F-FCE95D2EBFE6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 I hope and I believe that this Template will your Time, Money and Reputation.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6BD3EB1-9569-4081-9A41-D5469C4FD973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797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Donut 1">
            <a:extLst>
              <a:ext uri="{FF2B5EF4-FFF2-40B4-BE49-F238E27FC236}">
                <a16:creationId xmlns:a16="http://schemas.microsoft.com/office/drawing/2014/main" id="{26F7F299-2EA6-4284-B246-B316E702B232}"/>
              </a:ext>
            </a:extLst>
          </p:cNvPr>
          <p:cNvSpPr/>
          <p:nvPr/>
        </p:nvSpPr>
        <p:spPr>
          <a:xfrm>
            <a:off x="3917693" y="2538753"/>
            <a:ext cx="2799629" cy="2799629"/>
          </a:xfrm>
          <a:prstGeom prst="donut">
            <a:avLst>
              <a:gd name="adj" fmla="val 667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4" name="그룹 12">
            <a:extLst>
              <a:ext uri="{FF2B5EF4-FFF2-40B4-BE49-F238E27FC236}">
                <a16:creationId xmlns:a16="http://schemas.microsoft.com/office/drawing/2014/main" id="{806E6426-D684-4024-9A02-6D2C21F81ECF}"/>
              </a:ext>
            </a:extLst>
          </p:cNvPr>
          <p:cNvGrpSpPr/>
          <p:nvPr/>
        </p:nvGrpSpPr>
        <p:grpSpPr>
          <a:xfrm>
            <a:off x="1151981" y="2272394"/>
            <a:ext cx="2418299" cy="2643081"/>
            <a:chOff x="1989012" y="2175681"/>
            <a:chExt cx="2165302" cy="26430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57155ED-43D2-4913-8190-407AAF86EDB3}"/>
                </a:ext>
              </a:extLst>
            </p:cNvPr>
            <p:cNvSpPr txBox="1"/>
            <p:nvPr/>
          </p:nvSpPr>
          <p:spPr>
            <a:xfrm>
              <a:off x="1991544" y="2510438"/>
              <a:ext cx="216277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CAC98F-84CD-4F3E-B3C3-ACF0135CDA39}"/>
                </a:ext>
              </a:extLst>
            </p:cNvPr>
            <p:cNvSpPr txBox="1"/>
            <p:nvPr/>
          </p:nvSpPr>
          <p:spPr>
            <a:xfrm>
              <a:off x="1989012" y="2175681"/>
              <a:ext cx="2162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065ED0-9DFA-46BB-A215-9CD51E18A300}"/>
              </a:ext>
            </a:extLst>
          </p:cNvPr>
          <p:cNvCxnSpPr>
            <a:cxnSpLocks/>
          </p:cNvCxnSpPr>
          <p:nvPr/>
        </p:nvCxnSpPr>
        <p:spPr>
          <a:xfrm>
            <a:off x="951049" y="2578577"/>
            <a:ext cx="2799629" cy="15225"/>
          </a:xfrm>
          <a:prstGeom prst="line">
            <a:avLst/>
          </a:prstGeom>
          <a:ln w="12700">
            <a:solidFill>
              <a:schemeClr val="accent5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D7B58B-5CB3-4645-990F-1263644D062C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750678" y="2593802"/>
            <a:ext cx="577011" cy="35494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AD07AA-E735-4807-B2EB-59DAA4ADC600}"/>
              </a:ext>
            </a:extLst>
          </p:cNvPr>
          <p:cNvSpPr txBox="1"/>
          <p:nvPr/>
        </p:nvSpPr>
        <p:spPr>
          <a:xfrm>
            <a:off x="4601184" y="4185768"/>
            <a:ext cx="1452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Donut 66">
            <a:extLst>
              <a:ext uri="{FF2B5EF4-FFF2-40B4-BE49-F238E27FC236}">
                <a16:creationId xmlns:a16="http://schemas.microsoft.com/office/drawing/2014/main" id="{340A7AC8-CCA3-4B97-9CBD-7B77BE5AB7C3}"/>
              </a:ext>
            </a:extLst>
          </p:cNvPr>
          <p:cNvSpPr/>
          <p:nvPr/>
        </p:nvSpPr>
        <p:spPr>
          <a:xfrm>
            <a:off x="7397978" y="4116706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F5E960-F5CC-4BDF-94DF-EC13FAF0CE36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8099008" y="4467220"/>
            <a:ext cx="3142609" cy="4070"/>
          </a:xfrm>
          <a:prstGeom prst="line">
            <a:avLst/>
          </a:prstGeom>
          <a:ln w="127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2">
            <a:extLst>
              <a:ext uri="{FF2B5EF4-FFF2-40B4-BE49-F238E27FC236}">
                <a16:creationId xmlns:a16="http://schemas.microsoft.com/office/drawing/2014/main" id="{E09A42E9-132D-4042-B305-8767B25582D6}"/>
              </a:ext>
            </a:extLst>
          </p:cNvPr>
          <p:cNvGrpSpPr/>
          <p:nvPr/>
        </p:nvGrpSpPr>
        <p:grpSpPr>
          <a:xfrm>
            <a:off x="8189304" y="4161243"/>
            <a:ext cx="2996190" cy="758119"/>
            <a:chOff x="8736091" y="4094174"/>
            <a:chExt cx="2493362" cy="7581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711410-C4C1-438A-9418-6F7B4D9B876F}"/>
                </a:ext>
              </a:extLst>
            </p:cNvPr>
            <p:cNvSpPr txBox="1"/>
            <p:nvPr/>
          </p:nvSpPr>
          <p:spPr>
            <a:xfrm>
              <a:off x="8744645" y="4390628"/>
              <a:ext cx="2484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E9FE45-7D00-4CFB-8626-58379554D825}"/>
                </a:ext>
              </a:extLst>
            </p:cNvPr>
            <p:cNvSpPr txBox="1"/>
            <p:nvPr/>
          </p:nvSpPr>
          <p:spPr>
            <a:xfrm>
              <a:off x="8736091" y="4094174"/>
              <a:ext cx="2492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Donut 59">
            <a:extLst>
              <a:ext uri="{FF2B5EF4-FFF2-40B4-BE49-F238E27FC236}">
                <a16:creationId xmlns:a16="http://schemas.microsoft.com/office/drawing/2014/main" id="{B1E2F83F-CB9D-4DE0-AF13-31EFAF4873DD}"/>
              </a:ext>
            </a:extLst>
          </p:cNvPr>
          <p:cNvSpPr/>
          <p:nvPr/>
        </p:nvSpPr>
        <p:spPr>
          <a:xfrm>
            <a:off x="6395968" y="1817732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A8CB13-03A0-49E6-B427-D426E4CE7BBD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7096998" y="2168247"/>
            <a:ext cx="4144619" cy="0"/>
          </a:xfrm>
          <a:prstGeom prst="line">
            <a:avLst/>
          </a:prstGeom>
          <a:ln w="127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6">
            <a:extLst>
              <a:ext uri="{FF2B5EF4-FFF2-40B4-BE49-F238E27FC236}">
                <a16:creationId xmlns:a16="http://schemas.microsoft.com/office/drawing/2014/main" id="{4B325B65-67D9-4F90-9ED9-98D80453686C}"/>
              </a:ext>
            </a:extLst>
          </p:cNvPr>
          <p:cNvGrpSpPr/>
          <p:nvPr/>
        </p:nvGrpSpPr>
        <p:grpSpPr>
          <a:xfrm>
            <a:off x="7127318" y="1865918"/>
            <a:ext cx="4063349" cy="758119"/>
            <a:chOff x="8306211" y="1865918"/>
            <a:chExt cx="2909365" cy="75811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56D3BE-2024-40BC-9EF4-A3C425F872DD}"/>
                </a:ext>
              </a:extLst>
            </p:cNvPr>
            <p:cNvSpPr txBox="1"/>
            <p:nvPr/>
          </p:nvSpPr>
          <p:spPr>
            <a:xfrm>
              <a:off x="8315999" y="2162372"/>
              <a:ext cx="2899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82CB77-F121-4560-90CA-5AD7A8B8F408}"/>
                </a:ext>
              </a:extLst>
            </p:cNvPr>
            <p:cNvSpPr txBox="1"/>
            <p:nvPr/>
          </p:nvSpPr>
          <p:spPr>
            <a:xfrm>
              <a:off x="8306211" y="1865918"/>
              <a:ext cx="2908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" name="Donut 60">
            <a:extLst>
              <a:ext uri="{FF2B5EF4-FFF2-40B4-BE49-F238E27FC236}">
                <a16:creationId xmlns:a16="http://schemas.microsoft.com/office/drawing/2014/main" id="{D701ABA6-AC14-4871-B328-9BADC013C77C}"/>
              </a:ext>
            </a:extLst>
          </p:cNvPr>
          <p:cNvSpPr/>
          <p:nvPr/>
        </p:nvSpPr>
        <p:spPr>
          <a:xfrm>
            <a:off x="6395968" y="5334514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3B03EE-083E-41C7-B40E-8740AF99EA86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7096998" y="5685029"/>
            <a:ext cx="4144619" cy="0"/>
          </a:xfrm>
          <a:prstGeom prst="line">
            <a:avLst/>
          </a:prstGeom>
          <a:ln w="12700">
            <a:solidFill>
              <a:schemeClr val="accent4">
                <a:lumMod val="9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7">
            <a:extLst>
              <a:ext uri="{FF2B5EF4-FFF2-40B4-BE49-F238E27FC236}">
                <a16:creationId xmlns:a16="http://schemas.microsoft.com/office/drawing/2014/main" id="{176058F1-B406-42FB-BFFB-FDCF0E305E2A}"/>
              </a:ext>
            </a:extLst>
          </p:cNvPr>
          <p:cNvGrpSpPr/>
          <p:nvPr/>
        </p:nvGrpSpPr>
        <p:grpSpPr>
          <a:xfrm>
            <a:off x="7127318" y="5374777"/>
            <a:ext cx="4063349" cy="767847"/>
            <a:chOff x="8306211" y="5374777"/>
            <a:chExt cx="2909365" cy="76784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6CA0EA-197D-4868-91E7-8489DD1C2B94}"/>
                </a:ext>
              </a:extLst>
            </p:cNvPr>
            <p:cNvSpPr txBox="1"/>
            <p:nvPr/>
          </p:nvSpPr>
          <p:spPr>
            <a:xfrm>
              <a:off x="8315999" y="5680959"/>
              <a:ext cx="28995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79026A-0C22-4390-A599-A634AA911130}"/>
                </a:ext>
              </a:extLst>
            </p:cNvPr>
            <p:cNvSpPr txBox="1"/>
            <p:nvPr/>
          </p:nvSpPr>
          <p:spPr>
            <a:xfrm>
              <a:off x="8306211" y="5374777"/>
              <a:ext cx="29081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5" name="Donut 61">
            <a:extLst>
              <a:ext uri="{FF2B5EF4-FFF2-40B4-BE49-F238E27FC236}">
                <a16:creationId xmlns:a16="http://schemas.microsoft.com/office/drawing/2014/main" id="{7A2B8BFA-73D9-4B5B-88AB-EE9B3FAAC9F7}"/>
              </a:ext>
            </a:extLst>
          </p:cNvPr>
          <p:cNvSpPr/>
          <p:nvPr/>
        </p:nvSpPr>
        <p:spPr>
          <a:xfrm>
            <a:off x="7397978" y="2885302"/>
            <a:ext cx="701030" cy="701030"/>
          </a:xfrm>
          <a:prstGeom prst="donut">
            <a:avLst>
              <a:gd name="adj" fmla="val 873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71904B-9B10-479E-9F45-62576C9D32C3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8099008" y="3235818"/>
            <a:ext cx="3142609" cy="4070"/>
          </a:xfrm>
          <a:prstGeom prst="line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5">
            <a:extLst>
              <a:ext uri="{FF2B5EF4-FFF2-40B4-BE49-F238E27FC236}">
                <a16:creationId xmlns:a16="http://schemas.microsoft.com/office/drawing/2014/main" id="{3390D829-FD19-452F-B404-BB790CD7E653}"/>
              </a:ext>
            </a:extLst>
          </p:cNvPr>
          <p:cNvGrpSpPr/>
          <p:nvPr/>
        </p:nvGrpSpPr>
        <p:grpSpPr>
          <a:xfrm>
            <a:off x="8170114" y="2933707"/>
            <a:ext cx="2996190" cy="767847"/>
            <a:chOff x="8697852" y="2990115"/>
            <a:chExt cx="2493362" cy="76784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E33B8A1-1336-493E-9F0E-9FA5A94F215C}"/>
                </a:ext>
              </a:extLst>
            </p:cNvPr>
            <p:cNvSpPr txBox="1"/>
            <p:nvPr/>
          </p:nvSpPr>
          <p:spPr>
            <a:xfrm>
              <a:off x="8706406" y="3296297"/>
              <a:ext cx="2484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B964F5E-FD48-4883-9D9E-6392C09CFEB7}"/>
                </a:ext>
              </a:extLst>
            </p:cNvPr>
            <p:cNvSpPr txBox="1"/>
            <p:nvPr/>
          </p:nvSpPr>
          <p:spPr>
            <a:xfrm>
              <a:off x="8697852" y="2990115"/>
              <a:ext cx="2492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_ Graph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0" name="Freeform 55">
            <a:extLst>
              <a:ext uri="{FF2B5EF4-FFF2-40B4-BE49-F238E27FC236}">
                <a16:creationId xmlns:a16="http://schemas.microsoft.com/office/drawing/2014/main" id="{9CCB4E8A-DBAD-4A77-90A9-4F83C6181248}"/>
              </a:ext>
            </a:extLst>
          </p:cNvPr>
          <p:cNvSpPr/>
          <p:nvPr/>
        </p:nvSpPr>
        <p:spPr>
          <a:xfrm rot="2700000">
            <a:off x="5082700" y="2965443"/>
            <a:ext cx="489070" cy="1198387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1E8DC7-022A-463B-82E8-A1EC45E76DCD}"/>
              </a:ext>
            </a:extLst>
          </p:cNvPr>
          <p:cNvSpPr/>
          <p:nvPr/>
        </p:nvSpPr>
        <p:spPr>
          <a:xfrm>
            <a:off x="7608768" y="3078623"/>
            <a:ext cx="295624" cy="29476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Frame 17">
            <a:extLst>
              <a:ext uri="{FF2B5EF4-FFF2-40B4-BE49-F238E27FC236}">
                <a16:creationId xmlns:a16="http://schemas.microsoft.com/office/drawing/2014/main" id="{89F61B56-BF5F-440C-BD30-009D1687A875}"/>
              </a:ext>
            </a:extLst>
          </p:cNvPr>
          <p:cNvSpPr/>
          <p:nvPr/>
        </p:nvSpPr>
        <p:spPr>
          <a:xfrm>
            <a:off x="6596317" y="2012517"/>
            <a:ext cx="294760" cy="29476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Isosceles Triangle 8">
            <a:extLst>
              <a:ext uri="{FF2B5EF4-FFF2-40B4-BE49-F238E27FC236}">
                <a16:creationId xmlns:a16="http://schemas.microsoft.com/office/drawing/2014/main" id="{258F4CB5-B7B5-4556-BFB0-D2DA790F1CA6}"/>
              </a:ext>
            </a:extLst>
          </p:cNvPr>
          <p:cNvSpPr/>
          <p:nvPr/>
        </p:nvSpPr>
        <p:spPr>
          <a:xfrm rot="16200000">
            <a:off x="6605952" y="5508530"/>
            <a:ext cx="290652" cy="346534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Donut 39">
            <a:extLst>
              <a:ext uri="{FF2B5EF4-FFF2-40B4-BE49-F238E27FC236}">
                <a16:creationId xmlns:a16="http://schemas.microsoft.com/office/drawing/2014/main" id="{B490F118-B30F-4B47-9F21-A1492781F628}"/>
              </a:ext>
            </a:extLst>
          </p:cNvPr>
          <p:cNvSpPr/>
          <p:nvPr/>
        </p:nvSpPr>
        <p:spPr>
          <a:xfrm>
            <a:off x="7553131" y="4271822"/>
            <a:ext cx="376632" cy="3766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00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9102A088-566A-4D12-AF2B-EFF4B155A3AA}"/>
              </a:ext>
            </a:extLst>
          </p:cNvPr>
          <p:cNvGrpSpPr/>
          <p:nvPr/>
        </p:nvGrpSpPr>
        <p:grpSpPr>
          <a:xfrm>
            <a:off x="0" y="1525191"/>
            <a:ext cx="12194471" cy="1341439"/>
            <a:chOff x="296589" y="1557817"/>
            <a:chExt cx="11897882" cy="130881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1E17EC-BBAE-4EE4-919E-4186C1973971}"/>
                </a:ext>
              </a:extLst>
            </p:cNvPr>
            <p:cNvSpPr/>
            <p:nvPr/>
          </p:nvSpPr>
          <p:spPr>
            <a:xfrm>
              <a:off x="3852805" y="2054884"/>
              <a:ext cx="314683" cy="31468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7033E4-3712-4063-85B5-8FD5B3642D70}"/>
                </a:ext>
              </a:extLst>
            </p:cNvPr>
            <p:cNvSpPr/>
            <p:nvPr/>
          </p:nvSpPr>
          <p:spPr>
            <a:xfrm rot="10800000">
              <a:off x="5343938" y="2054884"/>
              <a:ext cx="314683" cy="3146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8" name="그룹 247">
              <a:extLst>
                <a:ext uri="{FF2B5EF4-FFF2-40B4-BE49-F238E27FC236}">
                  <a16:creationId xmlns:a16="http://schemas.microsoft.com/office/drawing/2014/main" id="{051D963F-462D-4A1A-AED9-F5D34AC18B6D}"/>
                </a:ext>
              </a:extLst>
            </p:cNvPr>
            <p:cNvGrpSpPr/>
            <p:nvPr/>
          </p:nvGrpSpPr>
          <p:grpSpPr>
            <a:xfrm>
              <a:off x="4255789" y="2210915"/>
              <a:ext cx="1048549" cy="655715"/>
              <a:chOff x="1650385" y="6129099"/>
              <a:chExt cx="724883" cy="453308"/>
            </a:xfrm>
            <a:solidFill>
              <a:schemeClr val="accent2"/>
            </a:solidFill>
          </p:grpSpPr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A467EB39-9F2C-438D-B7F9-0B4673BF9E9A}"/>
                  </a:ext>
                </a:extLst>
              </p:cNvPr>
              <p:cNvSpPr/>
              <p:nvPr/>
            </p:nvSpPr>
            <p:spPr>
              <a:xfrm rot="10800000">
                <a:off x="2197275" y="6293467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B1622B2C-6F53-49EA-B4B5-F286B4C1C059}"/>
                  </a:ext>
                </a:extLst>
              </p:cNvPr>
              <p:cNvSpPr/>
              <p:nvPr/>
            </p:nvSpPr>
            <p:spPr>
              <a:xfrm>
                <a:off x="2256605" y="6129099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D594FD58-E490-4FE6-BA11-5B15F1DF19A0}"/>
                  </a:ext>
                </a:extLst>
              </p:cNvPr>
              <p:cNvSpPr/>
              <p:nvPr/>
            </p:nvSpPr>
            <p:spPr>
              <a:xfrm rot="10800000">
                <a:off x="2011682" y="6417006"/>
                <a:ext cx="158216" cy="15821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15B585BD-F3D4-4555-BD10-B613A84B6DC4}"/>
                  </a:ext>
                </a:extLst>
              </p:cNvPr>
              <p:cNvSpPr/>
              <p:nvPr/>
            </p:nvSpPr>
            <p:spPr>
              <a:xfrm>
                <a:off x="2061124" y="6129099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416A11FC-6408-460F-AD0B-4679C8E79642}"/>
                  </a:ext>
                </a:extLst>
              </p:cNvPr>
              <p:cNvSpPr/>
              <p:nvPr/>
            </p:nvSpPr>
            <p:spPr>
              <a:xfrm rot="10800000">
                <a:off x="1835978" y="6443968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B8295049-D904-4F98-A650-5C2CD38FF270}"/>
                  </a:ext>
                </a:extLst>
              </p:cNvPr>
              <p:cNvSpPr/>
              <p:nvPr/>
            </p:nvSpPr>
            <p:spPr>
              <a:xfrm>
                <a:off x="1875531" y="6134265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4496DD3C-A98B-4617-99D3-574678A6EA35}"/>
                  </a:ext>
                </a:extLst>
              </p:cNvPr>
              <p:cNvSpPr/>
              <p:nvPr/>
            </p:nvSpPr>
            <p:spPr>
              <a:xfrm rot="10800000">
                <a:off x="1650385" y="6354893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F45DFB6C-772C-41C5-9083-FCC1A03853CA}"/>
                  </a:ext>
                </a:extLst>
              </p:cNvPr>
              <p:cNvSpPr/>
              <p:nvPr/>
            </p:nvSpPr>
            <p:spPr>
              <a:xfrm>
                <a:off x="1680050" y="6130006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" name="그룹 246">
              <a:extLst>
                <a:ext uri="{FF2B5EF4-FFF2-40B4-BE49-F238E27FC236}">
                  <a16:creationId xmlns:a16="http://schemas.microsoft.com/office/drawing/2014/main" id="{E8FB200D-113E-496A-920E-BC43864E6C79}"/>
                </a:ext>
              </a:extLst>
            </p:cNvPr>
            <p:cNvGrpSpPr/>
            <p:nvPr/>
          </p:nvGrpSpPr>
          <p:grpSpPr>
            <a:xfrm>
              <a:off x="5349728" y="1557823"/>
              <a:ext cx="1402833" cy="811745"/>
              <a:chOff x="2406647" y="5677604"/>
              <a:chExt cx="969807" cy="561175"/>
            </a:xfrm>
            <a:solidFill>
              <a:schemeClr val="accent2"/>
            </a:solidFill>
          </p:grpSpPr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0CCF5480-C536-4D00-99BE-487905895D61}"/>
                  </a:ext>
                </a:extLst>
              </p:cNvPr>
              <p:cNvSpPr/>
              <p:nvPr/>
            </p:nvSpPr>
            <p:spPr>
              <a:xfrm>
                <a:off x="24066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172B5A5C-E770-4FD5-BCDF-4DAABCEFB673}"/>
                  </a:ext>
                </a:extLst>
              </p:cNvPr>
              <p:cNvSpPr/>
              <p:nvPr/>
            </p:nvSpPr>
            <p:spPr>
              <a:xfrm>
                <a:off x="26515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E2947E48-5947-4824-890C-E968C9EE7D8A}"/>
                  </a:ext>
                </a:extLst>
              </p:cNvPr>
              <p:cNvSpPr/>
              <p:nvPr/>
            </p:nvSpPr>
            <p:spPr>
              <a:xfrm rot="10800000">
                <a:off x="27109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086C55D-3240-447D-A210-F235FB1C2DAB}"/>
                  </a:ext>
                </a:extLst>
              </p:cNvPr>
              <p:cNvSpPr/>
              <p:nvPr/>
            </p:nvSpPr>
            <p:spPr>
              <a:xfrm>
                <a:off x="28569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2C257C28-ADF5-4288-A801-3FA1BB552C73}"/>
                  </a:ext>
                </a:extLst>
              </p:cNvPr>
              <p:cNvSpPr/>
              <p:nvPr/>
            </p:nvSpPr>
            <p:spPr>
              <a:xfrm rot="10800000">
                <a:off x="29063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B9E5501C-D171-4379-BA28-0AE1FBB70B08}"/>
                  </a:ext>
                </a:extLst>
              </p:cNvPr>
              <p:cNvSpPr/>
              <p:nvPr/>
            </p:nvSpPr>
            <p:spPr>
              <a:xfrm>
                <a:off x="30524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005F41A6-12F1-4AB2-8B32-AAEAF7EFC538}"/>
                  </a:ext>
                </a:extLst>
              </p:cNvPr>
              <p:cNvSpPr/>
              <p:nvPr/>
            </p:nvSpPr>
            <p:spPr>
              <a:xfrm rot="10800000">
                <a:off x="30919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A5AC2B0D-4B49-4021-8AA6-ECA958D52E04}"/>
                  </a:ext>
                </a:extLst>
              </p:cNvPr>
              <p:cNvSpPr/>
              <p:nvPr/>
            </p:nvSpPr>
            <p:spPr>
              <a:xfrm>
                <a:off x="32577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29E61069-088D-4AFD-9170-860466A7C0EC}"/>
                  </a:ext>
                </a:extLst>
              </p:cNvPr>
              <p:cNvSpPr/>
              <p:nvPr/>
            </p:nvSpPr>
            <p:spPr>
              <a:xfrm rot="10800000">
                <a:off x="32874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0" name="그룹 243">
              <a:extLst>
                <a:ext uri="{FF2B5EF4-FFF2-40B4-BE49-F238E27FC236}">
                  <a16:creationId xmlns:a16="http://schemas.microsoft.com/office/drawing/2014/main" id="{31C6F207-7577-47A8-933E-D3F984A21122}"/>
                </a:ext>
              </a:extLst>
            </p:cNvPr>
            <p:cNvGrpSpPr/>
            <p:nvPr/>
          </p:nvGrpSpPr>
          <p:grpSpPr>
            <a:xfrm>
              <a:off x="7238054" y="2210913"/>
              <a:ext cx="1048549" cy="655715"/>
              <a:chOff x="3712085" y="6129098"/>
              <a:chExt cx="724883" cy="453308"/>
            </a:xfrm>
            <a:solidFill>
              <a:schemeClr val="accent2"/>
            </a:solidFill>
          </p:grpSpPr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20503670-10D9-4E26-9822-461D9D903041}"/>
                  </a:ext>
                </a:extLst>
              </p:cNvPr>
              <p:cNvSpPr/>
              <p:nvPr/>
            </p:nvSpPr>
            <p:spPr>
              <a:xfrm rot="10800000">
                <a:off x="4258975" y="6293466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63327BD7-4497-4A5B-A643-861FF2F5839F}"/>
                  </a:ext>
                </a:extLst>
              </p:cNvPr>
              <p:cNvSpPr/>
              <p:nvPr/>
            </p:nvSpPr>
            <p:spPr>
              <a:xfrm>
                <a:off x="4318305" y="6129098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F2485920-0363-41F1-A9B9-E69AFD1E3E23}"/>
                  </a:ext>
                </a:extLst>
              </p:cNvPr>
              <p:cNvSpPr/>
              <p:nvPr/>
            </p:nvSpPr>
            <p:spPr>
              <a:xfrm rot="10800000">
                <a:off x="4073382" y="6417005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622E8AD9-D498-4FA1-B913-79ED65147FAB}"/>
                  </a:ext>
                </a:extLst>
              </p:cNvPr>
              <p:cNvSpPr/>
              <p:nvPr/>
            </p:nvSpPr>
            <p:spPr>
              <a:xfrm>
                <a:off x="4122824" y="6129098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2DC00F80-AF99-4DE0-BF55-B578A6EC46A1}"/>
                  </a:ext>
                </a:extLst>
              </p:cNvPr>
              <p:cNvSpPr/>
              <p:nvPr/>
            </p:nvSpPr>
            <p:spPr>
              <a:xfrm rot="10800000">
                <a:off x="3897678" y="6443967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BE174564-B272-4475-B8DE-B2DD9CE4D042}"/>
                  </a:ext>
                </a:extLst>
              </p:cNvPr>
              <p:cNvSpPr/>
              <p:nvPr/>
            </p:nvSpPr>
            <p:spPr>
              <a:xfrm>
                <a:off x="3937231" y="613426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61295E10-FDCB-4D02-93F5-524A91D8C677}"/>
                  </a:ext>
                </a:extLst>
              </p:cNvPr>
              <p:cNvSpPr/>
              <p:nvPr/>
            </p:nvSpPr>
            <p:spPr>
              <a:xfrm rot="10800000">
                <a:off x="3712085" y="6354892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5EF4789C-6389-4760-992D-3E24E2F6FA49}"/>
                  </a:ext>
                </a:extLst>
              </p:cNvPr>
              <p:cNvSpPr/>
              <p:nvPr/>
            </p:nvSpPr>
            <p:spPr>
              <a:xfrm>
                <a:off x="3741750" y="6130005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" name="그룹 242">
              <a:extLst>
                <a:ext uri="{FF2B5EF4-FFF2-40B4-BE49-F238E27FC236}">
                  <a16:creationId xmlns:a16="http://schemas.microsoft.com/office/drawing/2014/main" id="{5D171C90-A7BD-4C62-A230-E62F8F55E3E0}"/>
                </a:ext>
              </a:extLst>
            </p:cNvPr>
            <p:cNvGrpSpPr/>
            <p:nvPr/>
          </p:nvGrpSpPr>
          <p:grpSpPr>
            <a:xfrm>
              <a:off x="8326202" y="1557823"/>
              <a:ext cx="1408624" cy="811745"/>
              <a:chOff x="4464344" y="5677604"/>
              <a:chExt cx="973810" cy="561175"/>
            </a:xfrm>
            <a:solidFill>
              <a:schemeClr val="accent2"/>
            </a:solidFill>
          </p:grpSpPr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37C7ED17-3197-450E-9646-7E25DB470EF3}"/>
                  </a:ext>
                </a:extLst>
              </p:cNvPr>
              <p:cNvSpPr/>
              <p:nvPr/>
            </p:nvSpPr>
            <p:spPr>
              <a:xfrm rot="10800000">
                <a:off x="4464344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223D017D-4591-46BB-8BDB-4372103D6F13}"/>
                  </a:ext>
                </a:extLst>
              </p:cNvPr>
              <p:cNvSpPr/>
              <p:nvPr/>
            </p:nvSpPr>
            <p:spPr>
              <a:xfrm>
                <a:off x="44683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8636C3C2-CA9E-43D3-9FA5-1750C4CD2267}"/>
                  </a:ext>
                </a:extLst>
              </p:cNvPr>
              <p:cNvSpPr/>
              <p:nvPr/>
            </p:nvSpPr>
            <p:spPr>
              <a:xfrm>
                <a:off x="47132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2167F7DC-8FC0-46B6-A539-8ADE40763104}"/>
                  </a:ext>
                </a:extLst>
              </p:cNvPr>
              <p:cNvSpPr/>
              <p:nvPr/>
            </p:nvSpPr>
            <p:spPr>
              <a:xfrm rot="10800000">
                <a:off x="47726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610D850A-7B22-46F8-9498-C9051F76C139}"/>
                  </a:ext>
                </a:extLst>
              </p:cNvPr>
              <p:cNvSpPr/>
              <p:nvPr/>
            </p:nvSpPr>
            <p:spPr>
              <a:xfrm>
                <a:off x="49186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0177DB97-DDF7-482E-9879-F6EDB71576B2}"/>
                  </a:ext>
                </a:extLst>
              </p:cNvPr>
              <p:cNvSpPr/>
              <p:nvPr/>
            </p:nvSpPr>
            <p:spPr>
              <a:xfrm rot="10800000">
                <a:off x="49680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B9AB7403-058E-4726-9B9F-91B55BFD7656}"/>
                  </a:ext>
                </a:extLst>
              </p:cNvPr>
              <p:cNvSpPr/>
              <p:nvPr/>
            </p:nvSpPr>
            <p:spPr>
              <a:xfrm>
                <a:off x="51141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AA7D83DA-1A1F-46C3-83E1-A811EFC5EEE6}"/>
                  </a:ext>
                </a:extLst>
              </p:cNvPr>
              <p:cNvSpPr/>
              <p:nvPr/>
            </p:nvSpPr>
            <p:spPr>
              <a:xfrm rot="10800000">
                <a:off x="51536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EAA0D144-BF86-4380-B39D-E8CB1E3CD684}"/>
                  </a:ext>
                </a:extLst>
              </p:cNvPr>
              <p:cNvSpPr/>
              <p:nvPr/>
            </p:nvSpPr>
            <p:spPr>
              <a:xfrm>
                <a:off x="53194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F3A9D832-EA22-4020-968A-9448AE06CC4C}"/>
                  </a:ext>
                </a:extLst>
              </p:cNvPr>
              <p:cNvSpPr/>
              <p:nvPr/>
            </p:nvSpPr>
            <p:spPr>
              <a:xfrm rot="10800000">
                <a:off x="53491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2" name="그룹 239">
              <a:extLst>
                <a:ext uri="{FF2B5EF4-FFF2-40B4-BE49-F238E27FC236}">
                  <a16:creationId xmlns:a16="http://schemas.microsoft.com/office/drawing/2014/main" id="{ED95F66A-E89B-4327-AD27-ECE09346E417}"/>
                </a:ext>
              </a:extLst>
            </p:cNvPr>
            <p:cNvGrpSpPr/>
            <p:nvPr/>
          </p:nvGrpSpPr>
          <p:grpSpPr>
            <a:xfrm>
              <a:off x="10220320" y="2210913"/>
              <a:ext cx="1048547" cy="655715"/>
              <a:chOff x="5773786" y="6129098"/>
              <a:chExt cx="724882" cy="453308"/>
            </a:xfrm>
            <a:solidFill>
              <a:schemeClr val="accent2"/>
            </a:solidFill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74A38E9D-14AB-45EE-84EA-172E4697353E}"/>
                  </a:ext>
                </a:extLst>
              </p:cNvPr>
              <p:cNvSpPr/>
              <p:nvPr/>
            </p:nvSpPr>
            <p:spPr>
              <a:xfrm rot="10800000">
                <a:off x="6320675" y="6293466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0AF83754-C116-4960-A96A-57B676495C57}"/>
                  </a:ext>
                </a:extLst>
              </p:cNvPr>
              <p:cNvSpPr/>
              <p:nvPr/>
            </p:nvSpPr>
            <p:spPr>
              <a:xfrm>
                <a:off x="6380005" y="6129098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F782BAB8-B7E4-43CB-8B80-57C7B433200C}"/>
                  </a:ext>
                </a:extLst>
              </p:cNvPr>
              <p:cNvSpPr/>
              <p:nvPr/>
            </p:nvSpPr>
            <p:spPr>
              <a:xfrm rot="10800000">
                <a:off x="6135082" y="6417005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B54B743-306D-43A2-AE30-4DA7DDCDB251}"/>
                  </a:ext>
                </a:extLst>
              </p:cNvPr>
              <p:cNvSpPr/>
              <p:nvPr/>
            </p:nvSpPr>
            <p:spPr>
              <a:xfrm>
                <a:off x="6184524" y="6129098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37A3B173-4938-4E9F-891F-6EF4BB0845FB}"/>
                  </a:ext>
                </a:extLst>
              </p:cNvPr>
              <p:cNvSpPr/>
              <p:nvPr/>
            </p:nvSpPr>
            <p:spPr>
              <a:xfrm rot="10800000">
                <a:off x="5959378" y="6443967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84306541-63A2-4D1C-91DA-E7D6A66DF3BA}"/>
                  </a:ext>
                </a:extLst>
              </p:cNvPr>
              <p:cNvSpPr/>
              <p:nvPr/>
            </p:nvSpPr>
            <p:spPr>
              <a:xfrm>
                <a:off x="5998931" y="613426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EFBD59F2-536C-45C6-B79D-9CC0E54ABED8}"/>
                  </a:ext>
                </a:extLst>
              </p:cNvPr>
              <p:cNvSpPr/>
              <p:nvPr/>
            </p:nvSpPr>
            <p:spPr>
              <a:xfrm rot="10800000">
                <a:off x="5773786" y="6354892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798A9AAE-E857-4064-85F9-24C370E7A44A}"/>
                  </a:ext>
                </a:extLst>
              </p:cNvPr>
              <p:cNvSpPr/>
              <p:nvPr/>
            </p:nvSpPr>
            <p:spPr>
              <a:xfrm>
                <a:off x="5803450" y="6130005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5" name="그룹 261">
              <a:extLst>
                <a:ext uri="{FF2B5EF4-FFF2-40B4-BE49-F238E27FC236}">
                  <a16:creationId xmlns:a16="http://schemas.microsoft.com/office/drawing/2014/main" id="{B68D133E-F9E7-49E2-B0DC-39E39C4FCBDC}"/>
                </a:ext>
              </a:extLst>
            </p:cNvPr>
            <p:cNvGrpSpPr/>
            <p:nvPr/>
          </p:nvGrpSpPr>
          <p:grpSpPr>
            <a:xfrm>
              <a:off x="2361673" y="1557823"/>
              <a:ext cx="1408624" cy="811745"/>
              <a:chOff x="340944" y="5677604"/>
              <a:chExt cx="973810" cy="561175"/>
            </a:xfrm>
            <a:solidFill>
              <a:schemeClr val="accent2"/>
            </a:solidFill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2E723C0B-7CF6-4F5C-AE68-67A9F49BEB11}"/>
                  </a:ext>
                </a:extLst>
              </p:cNvPr>
              <p:cNvSpPr/>
              <p:nvPr/>
            </p:nvSpPr>
            <p:spPr>
              <a:xfrm>
                <a:off x="3449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5E58E035-FB7F-430B-8A1B-4FFF1F1470DE}"/>
                  </a:ext>
                </a:extLst>
              </p:cNvPr>
              <p:cNvSpPr/>
              <p:nvPr/>
            </p:nvSpPr>
            <p:spPr>
              <a:xfrm>
                <a:off x="5898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AC895208-BF4D-444C-A9C3-EA36FA69E6EC}"/>
                  </a:ext>
                </a:extLst>
              </p:cNvPr>
              <p:cNvSpPr/>
              <p:nvPr/>
            </p:nvSpPr>
            <p:spPr>
              <a:xfrm rot="10800000">
                <a:off x="6492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85391C2B-91E8-443C-A3A1-A2B9E7341E00}"/>
                  </a:ext>
                </a:extLst>
              </p:cNvPr>
              <p:cNvSpPr/>
              <p:nvPr/>
            </p:nvSpPr>
            <p:spPr>
              <a:xfrm>
                <a:off x="7952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247EB58F-7461-4791-905B-5B3E934976AC}"/>
                  </a:ext>
                </a:extLst>
              </p:cNvPr>
              <p:cNvSpPr/>
              <p:nvPr/>
            </p:nvSpPr>
            <p:spPr>
              <a:xfrm rot="10800000">
                <a:off x="8446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219B99DE-0FED-4B7F-A0EA-8B3FF1D82FDB}"/>
                  </a:ext>
                </a:extLst>
              </p:cNvPr>
              <p:cNvSpPr/>
              <p:nvPr/>
            </p:nvSpPr>
            <p:spPr>
              <a:xfrm>
                <a:off x="9907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322028D5-D999-44A4-9BEB-C61A53DF90BD}"/>
                  </a:ext>
                </a:extLst>
              </p:cNvPr>
              <p:cNvSpPr/>
              <p:nvPr/>
            </p:nvSpPr>
            <p:spPr>
              <a:xfrm rot="10800000">
                <a:off x="10302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A3539660-DC4A-44C9-9DB9-7011881C7F42}"/>
                  </a:ext>
                </a:extLst>
              </p:cNvPr>
              <p:cNvSpPr/>
              <p:nvPr/>
            </p:nvSpPr>
            <p:spPr>
              <a:xfrm>
                <a:off x="11960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3DB4E9FC-53D4-4684-8174-92A5F4D00782}"/>
                  </a:ext>
                </a:extLst>
              </p:cNvPr>
              <p:cNvSpPr/>
              <p:nvPr/>
            </p:nvSpPr>
            <p:spPr>
              <a:xfrm rot="10800000">
                <a:off x="12257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763186FC-1224-47DC-B11F-05C122BB86EF}"/>
                  </a:ext>
                </a:extLst>
              </p:cNvPr>
              <p:cNvSpPr/>
              <p:nvPr/>
            </p:nvSpPr>
            <p:spPr>
              <a:xfrm rot="10800000">
                <a:off x="340944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6" name="그룹 248">
              <a:extLst>
                <a:ext uri="{FF2B5EF4-FFF2-40B4-BE49-F238E27FC236}">
                  <a16:creationId xmlns:a16="http://schemas.microsoft.com/office/drawing/2014/main" id="{A1C54A1C-DF10-4CD6-B69E-D379A50CC694}"/>
                </a:ext>
              </a:extLst>
            </p:cNvPr>
            <p:cNvGrpSpPr/>
            <p:nvPr/>
          </p:nvGrpSpPr>
          <p:grpSpPr>
            <a:xfrm>
              <a:off x="2764660" y="2206062"/>
              <a:ext cx="1048547" cy="660566"/>
              <a:chOff x="619537" y="6125745"/>
              <a:chExt cx="724882" cy="456662"/>
            </a:xfrm>
            <a:solidFill>
              <a:schemeClr val="accent5"/>
            </a:solidFill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11FA94EF-5405-40F0-96B1-0BF5E3194E8E}"/>
                  </a:ext>
                </a:extLst>
              </p:cNvPr>
              <p:cNvSpPr/>
              <p:nvPr/>
            </p:nvSpPr>
            <p:spPr>
              <a:xfrm>
                <a:off x="6492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4D34517-E425-43B2-9201-6DF7312C6FE9}"/>
                  </a:ext>
                </a:extLst>
              </p:cNvPr>
              <p:cNvSpPr/>
              <p:nvPr/>
            </p:nvSpPr>
            <p:spPr>
              <a:xfrm>
                <a:off x="6195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8C1DE80F-1579-46E7-8785-8AA82C13348F}"/>
                  </a:ext>
                </a:extLst>
              </p:cNvPr>
              <p:cNvSpPr/>
              <p:nvPr/>
            </p:nvSpPr>
            <p:spPr>
              <a:xfrm>
                <a:off x="8051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20066CF-252C-4082-ABF6-CB75A750121E}"/>
                  </a:ext>
                </a:extLst>
              </p:cNvPr>
              <p:cNvSpPr/>
              <p:nvPr/>
            </p:nvSpPr>
            <p:spPr>
              <a:xfrm>
                <a:off x="8446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D07102F5-1554-45CB-AB40-AE7D5ED9B2AD}"/>
                  </a:ext>
                </a:extLst>
              </p:cNvPr>
              <p:cNvSpPr/>
              <p:nvPr/>
            </p:nvSpPr>
            <p:spPr>
              <a:xfrm>
                <a:off x="9808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C1B90412-3CA5-410F-8C85-B1FC4760D738}"/>
                  </a:ext>
                </a:extLst>
              </p:cNvPr>
              <p:cNvSpPr/>
              <p:nvPr/>
            </p:nvSpPr>
            <p:spPr>
              <a:xfrm>
                <a:off x="10302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CD350C4E-7896-4F85-8AA8-BAEB94F83F14}"/>
                  </a:ext>
                </a:extLst>
              </p:cNvPr>
              <p:cNvSpPr/>
              <p:nvPr/>
            </p:nvSpPr>
            <p:spPr>
              <a:xfrm>
                <a:off x="11664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A537B228-61BA-4FA6-B0F1-10BF60289EF6}"/>
                  </a:ext>
                </a:extLst>
              </p:cNvPr>
              <p:cNvSpPr/>
              <p:nvPr/>
            </p:nvSpPr>
            <p:spPr>
              <a:xfrm>
                <a:off x="12257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7" name="그룹 259">
              <a:extLst>
                <a:ext uri="{FF2B5EF4-FFF2-40B4-BE49-F238E27FC236}">
                  <a16:creationId xmlns:a16="http://schemas.microsoft.com/office/drawing/2014/main" id="{71334C23-FE5C-40D9-BA5F-1E12433EF3C5}"/>
                </a:ext>
              </a:extLst>
            </p:cNvPr>
            <p:cNvGrpSpPr/>
            <p:nvPr/>
          </p:nvGrpSpPr>
          <p:grpSpPr>
            <a:xfrm>
              <a:off x="3858596" y="1557821"/>
              <a:ext cx="1402832" cy="811745"/>
              <a:chOff x="1375797" y="5677604"/>
              <a:chExt cx="969806" cy="561175"/>
            </a:xfrm>
            <a:solidFill>
              <a:schemeClr val="accent5"/>
            </a:solidFill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4BB927F-7159-4F11-8D79-087EDFCBC90F}"/>
                  </a:ext>
                </a:extLst>
              </p:cNvPr>
              <p:cNvSpPr/>
              <p:nvPr/>
            </p:nvSpPr>
            <p:spPr>
              <a:xfrm rot="10800000">
                <a:off x="2256606" y="5899323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529805D0-0644-4287-A1D0-21D155FADA91}"/>
                  </a:ext>
                </a:extLst>
              </p:cNvPr>
              <p:cNvSpPr/>
              <p:nvPr/>
            </p:nvSpPr>
            <p:spPr>
              <a:xfrm rot="10800000">
                <a:off x="2226941" y="5788551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6802E8EA-1AD8-4E6D-B90B-EBE30D5BCB9C}"/>
                  </a:ext>
                </a:extLst>
              </p:cNvPr>
              <p:cNvSpPr/>
              <p:nvPr/>
            </p:nvSpPr>
            <p:spPr>
              <a:xfrm rot="10800000">
                <a:off x="137579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D386BA4B-1392-4517-BCE5-CD5D1BBAD3ED}"/>
                  </a:ext>
                </a:extLst>
              </p:cNvPr>
              <p:cNvSpPr/>
              <p:nvPr/>
            </p:nvSpPr>
            <p:spPr>
              <a:xfrm rot="10800000">
                <a:off x="2021571" y="5684790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12953A18-E59A-4D67-91C0-EAA2D4571735}"/>
                  </a:ext>
                </a:extLst>
              </p:cNvPr>
              <p:cNvSpPr/>
              <p:nvPr/>
            </p:nvSpPr>
            <p:spPr>
              <a:xfrm rot="10800000">
                <a:off x="2061125" y="5794846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0C8C700B-E397-4E84-9A6E-4BC300610D35}"/>
                  </a:ext>
                </a:extLst>
              </p:cNvPr>
              <p:cNvSpPr/>
              <p:nvPr/>
            </p:nvSpPr>
            <p:spPr>
              <a:xfrm rot="10800000">
                <a:off x="1826089" y="5677604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92D86066-13B9-47FE-9B0D-1EF34B34BFB2}"/>
                  </a:ext>
                </a:extLst>
              </p:cNvPr>
              <p:cNvSpPr/>
              <p:nvPr/>
            </p:nvSpPr>
            <p:spPr>
              <a:xfrm rot="10800000">
                <a:off x="1875532" y="5817833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0F01FC83-321B-47CD-BF32-77F78CA99B72}"/>
                  </a:ext>
                </a:extLst>
              </p:cNvPr>
              <p:cNvSpPr/>
              <p:nvPr/>
            </p:nvSpPr>
            <p:spPr>
              <a:xfrm rot="10800000">
                <a:off x="1620720" y="5786456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E42742AD-D534-4488-9AF0-11A9DD765357}"/>
                  </a:ext>
                </a:extLst>
              </p:cNvPr>
              <p:cNvSpPr/>
              <p:nvPr/>
            </p:nvSpPr>
            <p:spPr>
              <a:xfrm rot="10800000">
                <a:off x="1680051" y="5953062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8" name="그룹 245">
              <a:extLst>
                <a:ext uri="{FF2B5EF4-FFF2-40B4-BE49-F238E27FC236}">
                  <a16:creationId xmlns:a16="http://schemas.microsoft.com/office/drawing/2014/main" id="{ED3972D7-4ABE-45BE-A0EC-84AF69549FAC}"/>
                </a:ext>
              </a:extLst>
            </p:cNvPr>
            <p:cNvGrpSpPr/>
            <p:nvPr/>
          </p:nvGrpSpPr>
          <p:grpSpPr>
            <a:xfrm>
              <a:off x="5746924" y="2206062"/>
              <a:ext cx="1048547" cy="660566"/>
              <a:chOff x="2681237" y="6125745"/>
              <a:chExt cx="724882" cy="456662"/>
            </a:xfrm>
            <a:solidFill>
              <a:schemeClr val="accent5"/>
            </a:solidFill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2AD4E4E7-59C1-4A53-8205-701A8A321DEF}"/>
                  </a:ext>
                </a:extLst>
              </p:cNvPr>
              <p:cNvSpPr/>
              <p:nvPr/>
            </p:nvSpPr>
            <p:spPr>
              <a:xfrm>
                <a:off x="27109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EC3EB79-795F-4AAA-B25B-737CE3EA9642}"/>
                  </a:ext>
                </a:extLst>
              </p:cNvPr>
              <p:cNvSpPr/>
              <p:nvPr/>
            </p:nvSpPr>
            <p:spPr>
              <a:xfrm>
                <a:off x="26812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47E679BB-9733-47A3-8C37-98B3A63626E7}"/>
                  </a:ext>
                </a:extLst>
              </p:cNvPr>
              <p:cNvSpPr/>
              <p:nvPr/>
            </p:nvSpPr>
            <p:spPr>
              <a:xfrm>
                <a:off x="28668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75ABF031-B0CB-4A35-9F3E-6775A1ADFCE7}"/>
                  </a:ext>
                </a:extLst>
              </p:cNvPr>
              <p:cNvSpPr/>
              <p:nvPr/>
            </p:nvSpPr>
            <p:spPr>
              <a:xfrm>
                <a:off x="29063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B43B529E-F12D-4997-9632-B67384172B87}"/>
                  </a:ext>
                </a:extLst>
              </p:cNvPr>
              <p:cNvSpPr/>
              <p:nvPr/>
            </p:nvSpPr>
            <p:spPr>
              <a:xfrm>
                <a:off x="30425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52961FA6-5212-4474-BCB6-B89E4C9731A0}"/>
                  </a:ext>
                </a:extLst>
              </p:cNvPr>
              <p:cNvSpPr/>
              <p:nvPr/>
            </p:nvSpPr>
            <p:spPr>
              <a:xfrm>
                <a:off x="30919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E525F8AE-4AF5-465C-B822-FD00D557ABAB}"/>
                  </a:ext>
                </a:extLst>
              </p:cNvPr>
              <p:cNvSpPr/>
              <p:nvPr/>
            </p:nvSpPr>
            <p:spPr>
              <a:xfrm>
                <a:off x="32281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84A0A96C-ADAF-4466-883C-ACDCC57A34C7}"/>
                  </a:ext>
                </a:extLst>
              </p:cNvPr>
              <p:cNvSpPr/>
              <p:nvPr/>
            </p:nvSpPr>
            <p:spPr>
              <a:xfrm>
                <a:off x="32874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9" name="그룹 244">
              <a:extLst>
                <a:ext uri="{FF2B5EF4-FFF2-40B4-BE49-F238E27FC236}">
                  <a16:creationId xmlns:a16="http://schemas.microsoft.com/office/drawing/2014/main" id="{BB47601C-0E3B-44D7-9592-8356B6D24A29}"/>
                </a:ext>
              </a:extLst>
            </p:cNvPr>
            <p:cNvGrpSpPr/>
            <p:nvPr/>
          </p:nvGrpSpPr>
          <p:grpSpPr>
            <a:xfrm>
              <a:off x="6835070" y="1557820"/>
              <a:ext cx="1408622" cy="811747"/>
              <a:chOff x="3433494" y="5677603"/>
              <a:chExt cx="973809" cy="561176"/>
            </a:xfrm>
            <a:solidFill>
              <a:schemeClr val="accent5"/>
            </a:solidFill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D2DBE649-A156-4DAC-A8F0-7BAC9CBEBDD2}"/>
                  </a:ext>
                </a:extLst>
              </p:cNvPr>
              <p:cNvSpPr/>
              <p:nvPr/>
            </p:nvSpPr>
            <p:spPr>
              <a:xfrm>
                <a:off x="34334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54110130-75C0-4E34-824E-87E86C1421D6}"/>
                  </a:ext>
                </a:extLst>
              </p:cNvPr>
              <p:cNvSpPr/>
              <p:nvPr/>
            </p:nvSpPr>
            <p:spPr>
              <a:xfrm rot="10800000">
                <a:off x="4318306" y="5899322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3464111B-C4D6-449F-B180-4E58A2593E0B}"/>
                  </a:ext>
                </a:extLst>
              </p:cNvPr>
              <p:cNvSpPr/>
              <p:nvPr/>
            </p:nvSpPr>
            <p:spPr>
              <a:xfrm rot="10800000">
                <a:off x="4288641" y="5788550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4ED04A87-17C1-415C-893E-60888C79C805}"/>
                  </a:ext>
                </a:extLst>
              </p:cNvPr>
              <p:cNvSpPr/>
              <p:nvPr/>
            </p:nvSpPr>
            <p:spPr>
              <a:xfrm rot="10800000">
                <a:off x="34374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96CB34B9-2845-4FCD-8758-0AE0292FAACE}"/>
                  </a:ext>
                </a:extLst>
              </p:cNvPr>
              <p:cNvSpPr/>
              <p:nvPr/>
            </p:nvSpPr>
            <p:spPr>
              <a:xfrm rot="10800000">
                <a:off x="40832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779FD22-6B59-447C-9236-653F3A8E4AA9}"/>
                  </a:ext>
                </a:extLst>
              </p:cNvPr>
              <p:cNvSpPr/>
              <p:nvPr/>
            </p:nvSpPr>
            <p:spPr>
              <a:xfrm rot="10800000">
                <a:off x="41228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A49628A0-A2C2-40AC-8B6B-60E887A638D5}"/>
                  </a:ext>
                </a:extLst>
              </p:cNvPr>
              <p:cNvSpPr/>
              <p:nvPr/>
            </p:nvSpPr>
            <p:spPr>
              <a:xfrm rot="10800000">
                <a:off x="38877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6BF00FD0-636F-496A-BCB1-18D74FEA71C0}"/>
                  </a:ext>
                </a:extLst>
              </p:cNvPr>
              <p:cNvSpPr/>
              <p:nvPr/>
            </p:nvSpPr>
            <p:spPr>
              <a:xfrm rot="10800000">
                <a:off x="39372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D9E0345-9EE0-4101-AF13-BDE7E0E00684}"/>
                  </a:ext>
                </a:extLst>
              </p:cNvPr>
              <p:cNvSpPr/>
              <p:nvPr/>
            </p:nvSpPr>
            <p:spPr>
              <a:xfrm rot="10800000">
                <a:off x="36824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39174C49-89F5-4C81-BC4F-A589677EAA7D}"/>
                  </a:ext>
                </a:extLst>
              </p:cNvPr>
              <p:cNvSpPr/>
              <p:nvPr/>
            </p:nvSpPr>
            <p:spPr>
              <a:xfrm rot="10800000">
                <a:off x="37417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0" name="그룹 241">
              <a:extLst>
                <a:ext uri="{FF2B5EF4-FFF2-40B4-BE49-F238E27FC236}">
                  <a16:creationId xmlns:a16="http://schemas.microsoft.com/office/drawing/2014/main" id="{CFCB4D1C-E67E-4CB2-8178-ECDDDFCADDBB}"/>
                </a:ext>
              </a:extLst>
            </p:cNvPr>
            <p:cNvGrpSpPr/>
            <p:nvPr/>
          </p:nvGrpSpPr>
          <p:grpSpPr>
            <a:xfrm>
              <a:off x="8729189" y="2206062"/>
              <a:ext cx="1048547" cy="660566"/>
              <a:chOff x="4742937" y="6125745"/>
              <a:chExt cx="724882" cy="456662"/>
            </a:xfrm>
            <a:solidFill>
              <a:schemeClr val="accent5"/>
            </a:solidFill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4400A559-0BB1-4A38-BE36-DDC50E563C5F}"/>
                  </a:ext>
                </a:extLst>
              </p:cNvPr>
              <p:cNvSpPr/>
              <p:nvPr/>
            </p:nvSpPr>
            <p:spPr>
              <a:xfrm>
                <a:off x="47726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F4BE80AC-0312-4B04-A5D0-3AE41FC79F25}"/>
                  </a:ext>
                </a:extLst>
              </p:cNvPr>
              <p:cNvSpPr/>
              <p:nvPr/>
            </p:nvSpPr>
            <p:spPr>
              <a:xfrm>
                <a:off x="47429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57BD457-7803-41CD-B09C-271A9586A495}"/>
                  </a:ext>
                </a:extLst>
              </p:cNvPr>
              <p:cNvSpPr/>
              <p:nvPr/>
            </p:nvSpPr>
            <p:spPr>
              <a:xfrm>
                <a:off x="49285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48CD3C47-4DD5-495E-923D-8949EE10E4FC}"/>
                  </a:ext>
                </a:extLst>
              </p:cNvPr>
              <p:cNvSpPr/>
              <p:nvPr/>
            </p:nvSpPr>
            <p:spPr>
              <a:xfrm>
                <a:off x="49680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CD34669F-948B-4AD3-8194-B594F2815813}"/>
                  </a:ext>
                </a:extLst>
              </p:cNvPr>
              <p:cNvSpPr/>
              <p:nvPr/>
            </p:nvSpPr>
            <p:spPr>
              <a:xfrm>
                <a:off x="51042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4D69D6CB-4D8D-4125-B00D-5A61003F897F}"/>
                  </a:ext>
                </a:extLst>
              </p:cNvPr>
              <p:cNvSpPr/>
              <p:nvPr/>
            </p:nvSpPr>
            <p:spPr>
              <a:xfrm>
                <a:off x="51536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44FE3024-CACE-4E55-B38F-12BD9218AB8F}"/>
                  </a:ext>
                </a:extLst>
              </p:cNvPr>
              <p:cNvSpPr/>
              <p:nvPr/>
            </p:nvSpPr>
            <p:spPr>
              <a:xfrm>
                <a:off x="52898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B2935CA-29F4-425F-9C23-61891E5789A3}"/>
                  </a:ext>
                </a:extLst>
              </p:cNvPr>
              <p:cNvSpPr/>
              <p:nvPr/>
            </p:nvSpPr>
            <p:spPr>
              <a:xfrm>
                <a:off x="53491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" name="그룹 240">
              <a:extLst>
                <a:ext uri="{FF2B5EF4-FFF2-40B4-BE49-F238E27FC236}">
                  <a16:creationId xmlns:a16="http://schemas.microsoft.com/office/drawing/2014/main" id="{B65FCD58-D3ED-45AC-B764-602E7A1F0476}"/>
                </a:ext>
              </a:extLst>
            </p:cNvPr>
            <p:cNvGrpSpPr/>
            <p:nvPr/>
          </p:nvGrpSpPr>
          <p:grpSpPr>
            <a:xfrm>
              <a:off x="9817335" y="1557820"/>
              <a:ext cx="1408622" cy="811747"/>
              <a:chOff x="5495194" y="5677603"/>
              <a:chExt cx="973809" cy="561176"/>
            </a:xfrm>
            <a:solidFill>
              <a:schemeClr val="accent5"/>
            </a:solidFill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D9474640-B2BD-4633-BA5D-68FB18E8A3E0}"/>
                  </a:ext>
                </a:extLst>
              </p:cNvPr>
              <p:cNvSpPr/>
              <p:nvPr/>
            </p:nvSpPr>
            <p:spPr>
              <a:xfrm>
                <a:off x="54951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D296C108-9F9D-444F-B0B9-EF0805638640}"/>
                  </a:ext>
                </a:extLst>
              </p:cNvPr>
              <p:cNvSpPr/>
              <p:nvPr/>
            </p:nvSpPr>
            <p:spPr>
              <a:xfrm rot="10800000">
                <a:off x="6380006" y="5899322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45E3823B-3745-448E-B529-C526CFA8524F}"/>
                  </a:ext>
                </a:extLst>
              </p:cNvPr>
              <p:cNvSpPr/>
              <p:nvPr/>
            </p:nvSpPr>
            <p:spPr>
              <a:xfrm rot="10800000">
                <a:off x="6350341" y="5788550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F3AAFD6-BD91-466E-AE7A-3888C7E0BA14}"/>
                  </a:ext>
                </a:extLst>
              </p:cNvPr>
              <p:cNvSpPr/>
              <p:nvPr/>
            </p:nvSpPr>
            <p:spPr>
              <a:xfrm rot="10800000">
                <a:off x="54991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CF9E4055-A7E1-40A6-B4B8-2F79C8C46305}"/>
                  </a:ext>
                </a:extLst>
              </p:cNvPr>
              <p:cNvSpPr/>
              <p:nvPr/>
            </p:nvSpPr>
            <p:spPr>
              <a:xfrm rot="10800000">
                <a:off x="61449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A95E2B9-16DE-409B-B0B7-79840A5D4E68}"/>
                  </a:ext>
                </a:extLst>
              </p:cNvPr>
              <p:cNvSpPr/>
              <p:nvPr/>
            </p:nvSpPr>
            <p:spPr>
              <a:xfrm rot="10800000">
                <a:off x="61845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C7388410-0CD7-445A-AC64-DFCDA9AED19B}"/>
                  </a:ext>
                </a:extLst>
              </p:cNvPr>
              <p:cNvSpPr/>
              <p:nvPr/>
            </p:nvSpPr>
            <p:spPr>
              <a:xfrm rot="10800000">
                <a:off x="59494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AD7A28D2-F297-459B-8B39-0B5FB256E82F}"/>
                  </a:ext>
                </a:extLst>
              </p:cNvPr>
              <p:cNvSpPr/>
              <p:nvPr/>
            </p:nvSpPr>
            <p:spPr>
              <a:xfrm rot="10800000">
                <a:off x="59989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86CE01E3-17A3-45CF-A028-C388B618F950}"/>
                  </a:ext>
                </a:extLst>
              </p:cNvPr>
              <p:cNvSpPr/>
              <p:nvPr/>
            </p:nvSpPr>
            <p:spPr>
              <a:xfrm rot="10800000">
                <a:off x="57441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A34D5CF8-98E2-462B-8DE5-5FE240D24D6E}"/>
                  </a:ext>
                </a:extLst>
              </p:cNvPr>
              <p:cNvSpPr/>
              <p:nvPr/>
            </p:nvSpPr>
            <p:spPr>
              <a:xfrm rot="10800000">
                <a:off x="58034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BEA4049D-4F6D-44F4-BD14-3E27E1D8FEE4}"/>
                </a:ext>
              </a:extLst>
            </p:cNvPr>
            <p:cNvSpPr/>
            <p:nvPr/>
          </p:nvSpPr>
          <p:spPr>
            <a:xfrm rot="10800000">
              <a:off x="11308467" y="2054883"/>
              <a:ext cx="314683" cy="3146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F0760123-5C74-4251-AFEE-12F8CAB5D5CD}"/>
                </a:ext>
              </a:extLst>
            </p:cNvPr>
            <p:cNvSpPr/>
            <p:nvPr/>
          </p:nvSpPr>
          <p:spPr>
            <a:xfrm>
              <a:off x="11314257" y="2054884"/>
              <a:ext cx="314683" cy="31468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B67F7526-0A4D-4BAC-BC8D-D89A88CC6D10}"/>
                </a:ext>
              </a:extLst>
            </p:cNvPr>
            <p:cNvSpPr/>
            <p:nvPr/>
          </p:nvSpPr>
          <p:spPr>
            <a:xfrm>
              <a:off x="11668542" y="1718309"/>
              <a:ext cx="257468" cy="2574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1834058-B0A9-4D74-B1A3-633DAC0B1767}"/>
                </a:ext>
              </a:extLst>
            </p:cNvPr>
            <p:cNvSpPr/>
            <p:nvPr/>
          </p:nvSpPr>
          <p:spPr>
            <a:xfrm rot="10800000">
              <a:off x="11754366" y="1924755"/>
              <a:ext cx="85823" cy="2887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89C8B9A4-0327-495A-AED2-54AAF5D5A44C}"/>
                </a:ext>
              </a:extLst>
            </p:cNvPr>
            <p:cNvSpPr/>
            <p:nvPr/>
          </p:nvSpPr>
          <p:spPr>
            <a:xfrm>
              <a:off x="11965610" y="1568216"/>
              <a:ext cx="228861" cy="2288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CBAFD965-8395-4FAA-AF4F-DF4F69A5013D}"/>
                </a:ext>
              </a:extLst>
            </p:cNvPr>
            <p:cNvSpPr/>
            <p:nvPr/>
          </p:nvSpPr>
          <p:spPr>
            <a:xfrm rot="10800000">
              <a:off x="12037131" y="1781595"/>
              <a:ext cx="85823" cy="4319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750E017-6FA9-4CB4-A2D0-68DCE739542C}"/>
                </a:ext>
              </a:extLst>
            </p:cNvPr>
            <p:cNvSpPr/>
            <p:nvPr/>
          </p:nvSpPr>
          <p:spPr>
            <a:xfrm>
              <a:off x="11754365" y="2206063"/>
              <a:ext cx="85823" cy="33984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B3DAF8B-F291-4418-BA75-F43E2C5E8F2F}"/>
                </a:ext>
              </a:extLst>
            </p:cNvPr>
            <p:cNvSpPr/>
            <p:nvPr/>
          </p:nvSpPr>
          <p:spPr>
            <a:xfrm>
              <a:off x="11711454" y="2534496"/>
              <a:ext cx="171645" cy="17164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BBE34D2E-70B5-44E0-8054-C5AFF695D9F2}"/>
                </a:ext>
              </a:extLst>
            </p:cNvPr>
            <p:cNvSpPr/>
            <p:nvPr/>
          </p:nvSpPr>
          <p:spPr>
            <a:xfrm>
              <a:off x="11979914" y="2655980"/>
              <a:ext cx="200253" cy="20025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675208F-D1B5-481A-A3C9-B70384F4E0E8}"/>
                </a:ext>
              </a:extLst>
            </p:cNvPr>
            <p:cNvSpPr/>
            <p:nvPr/>
          </p:nvSpPr>
          <p:spPr>
            <a:xfrm>
              <a:off x="12037129" y="2213536"/>
              <a:ext cx="85823" cy="483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" name="Oval 82">
              <a:extLst>
                <a:ext uri="{FF2B5EF4-FFF2-40B4-BE49-F238E27FC236}">
                  <a16:creationId xmlns:a16="http://schemas.microsoft.com/office/drawing/2014/main" id="{DD29740F-FB02-486C-AD83-7C471B2A549A}"/>
                </a:ext>
              </a:extLst>
            </p:cNvPr>
            <p:cNvSpPr/>
            <p:nvPr/>
          </p:nvSpPr>
          <p:spPr>
            <a:xfrm>
              <a:off x="310894" y="1557820"/>
              <a:ext cx="200253" cy="2002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" name="Rectangle 85">
              <a:extLst>
                <a:ext uri="{FF2B5EF4-FFF2-40B4-BE49-F238E27FC236}">
                  <a16:creationId xmlns:a16="http://schemas.microsoft.com/office/drawing/2014/main" id="{96D12EF8-63F7-44C6-ACD5-884CC9C67BFA}"/>
                </a:ext>
              </a:extLst>
            </p:cNvPr>
            <p:cNvSpPr/>
            <p:nvPr/>
          </p:nvSpPr>
          <p:spPr>
            <a:xfrm rot="10800000">
              <a:off x="368111" y="1748340"/>
              <a:ext cx="85823" cy="4577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" name="Oval 77">
              <a:extLst>
                <a:ext uri="{FF2B5EF4-FFF2-40B4-BE49-F238E27FC236}">
                  <a16:creationId xmlns:a16="http://schemas.microsoft.com/office/drawing/2014/main" id="{241AC3D1-8448-4765-A351-850E46F17347}"/>
                </a:ext>
              </a:extLst>
            </p:cNvPr>
            <p:cNvSpPr/>
            <p:nvPr/>
          </p:nvSpPr>
          <p:spPr>
            <a:xfrm>
              <a:off x="607963" y="1715276"/>
              <a:ext cx="171646" cy="1716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" name="Rectangle 80">
              <a:extLst>
                <a:ext uri="{FF2B5EF4-FFF2-40B4-BE49-F238E27FC236}">
                  <a16:creationId xmlns:a16="http://schemas.microsoft.com/office/drawing/2014/main" id="{6189BAC9-3A3E-4F79-BF70-72CA332B3DC2}"/>
                </a:ext>
              </a:extLst>
            </p:cNvPr>
            <p:cNvSpPr/>
            <p:nvPr/>
          </p:nvSpPr>
          <p:spPr>
            <a:xfrm rot="10800000">
              <a:off x="650876" y="1877188"/>
              <a:ext cx="85823" cy="33503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29" name="그룹 317">
              <a:extLst>
                <a:ext uri="{FF2B5EF4-FFF2-40B4-BE49-F238E27FC236}">
                  <a16:creationId xmlns:a16="http://schemas.microsoft.com/office/drawing/2014/main" id="{5C21F09E-9110-4CA7-A4B1-B66E9B3F32C1}"/>
                </a:ext>
              </a:extLst>
            </p:cNvPr>
            <p:cNvGrpSpPr/>
            <p:nvPr/>
          </p:nvGrpSpPr>
          <p:grpSpPr>
            <a:xfrm>
              <a:off x="1265102" y="2210910"/>
              <a:ext cx="1048549" cy="655715"/>
              <a:chOff x="3712085" y="6129098"/>
              <a:chExt cx="724883" cy="453308"/>
            </a:xfrm>
            <a:solidFill>
              <a:schemeClr val="accent2"/>
            </a:solidFill>
          </p:grpSpPr>
          <p:sp>
            <p:nvSpPr>
              <p:cNvPr id="50" name="Oval 119">
                <a:extLst>
                  <a:ext uri="{FF2B5EF4-FFF2-40B4-BE49-F238E27FC236}">
                    <a16:creationId xmlns:a16="http://schemas.microsoft.com/office/drawing/2014/main" id="{D8BF7DD7-65D0-42EF-9B2C-CB3E88A82BE5}"/>
                  </a:ext>
                </a:extLst>
              </p:cNvPr>
              <p:cNvSpPr/>
              <p:nvPr/>
            </p:nvSpPr>
            <p:spPr>
              <a:xfrm rot="10800000">
                <a:off x="4258975" y="6293466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Rectangle 122">
                <a:extLst>
                  <a:ext uri="{FF2B5EF4-FFF2-40B4-BE49-F238E27FC236}">
                    <a16:creationId xmlns:a16="http://schemas.microsoft.com/office/drawing/2014/main" id="{8F66DFD8-58BD-417E-BD66-090D2B421A99}"/>
                  </a:ext>
                </a:extLst>
              </p:cNvPr>
              <p:cNvSpPr/>
              <p:nvPr/>
            </p:nvSpPr>
            <p:spPr>
              <a:xfrm>
                <a:off x="4318305" y="6129098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" name="Oval 114">
                <a:extLst>
                  <a:ext uri="{FF2B5EF4-FFF2-40B4-BE49-F238E27FC236}">
                    <a16:creationId xmlns:a16="http://schemas.microsoft.com/office/drawing/2014/main" id="{2CC57709-F3DB-4362-AA78-1259E4DF616A}"/>
                  </a:ext>
                </a:extLst>
              </p:cNvPr>
              <p:cNvSpPr/>
              <p:nvPr/>
            </p:nvSpPr>
            <p:spPr>
              <a:xfrm rot="10800000">
                <a:off x="4073382" y="6417005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3" name="Rectangle 117">
                <a:extLst>
                  <a:ext uri="{FF2B5EF4-FFF2-40B4-BE49-F238E27FC236}">
                    <a16:creationId xmlns:a16="http://schemas.microsoft.com/office/drawing/2014/main" id="{6C53624F-2FED-4C07-BB99-324EEF1028AA}"/>
                  </a:ext>
                </a:extLst>
              </p:cNvPr>
              <p:cNvSpPr/>
              <p:nvPr/>
            </p:nvSpPr>
            <p:spPr>
              <a:xfrm>
                <a:off x="4122824" y="6129098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4" name="Oval 109">
                <a:extLst>
                  <a:ext uri="{FF2B5EF4-FFF2-40B4-BE49-F238E27FC236}">
                    <a16:creationId xmlns:a16="http://schemas.microsoft.com/office/drawing/2014/main" id="{A2A78FFF-915B-422F-8D30-8683B8C1F751}"/>
                  </a:ext>
                </a:extLst>
              </p:cNvPr>
              <p:cNvSpPr/>
              <p:nvPr/>
            </p:nvSpPr>
            <p:spPr>
              <a:xfrm rot="10800000">
                <a:off x="3897678" y="6443967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ectangle 112">
                <a:extLst>
                  <a:ext uri="{FF2B5EF4-FFF2-40B4-BE49-F238E27FC236}">
                    <a16:creationId xmlns:a16="http://schemas.microsoft.com/office/drawing/2014/main" id="{AB0D27C9-A9F7-4380-B846-1CDACCE773D7}"/>
                  </a:ext>
                </a:extLst>
              </p:cNvPr>
              <p:cNvSpPr/>
              <p:nvPr/>
            </p:nvSpPr>
            <p:spPr>
              <a:xfrm>
                <a:off x="3937231" y="613426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6" name="Oval 104">
                <a:extLst>
                  <a:ext uri="{FF2B5EF4-FFF2-40B4-BE49-F238E27FC236}">
                    <a16:creationId xmlns:a16="http://schemas.microsoft.com/office/drawing/2014/main" id="{AB86E123-6529-44B3-8B71-60E614F4AFDA}"/>
                  </a:ext>
                </a:extLst>
              </p:cNvPr>
              <p:cNvSpPr/>
              <p:nvPr/>
            </p:nvSpPr>
            <p:spPr>
              <a:xfrm rot="10800000">
                <a:off x="3712085" y="6354892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Rectangle 107">
                <a:extLst>
                  <a:ext uri="{FF2B5EF4-FFF2-40B4-BE49-F238E27FC236}">
                    <a16:creationId xmlns:a16="http://schemas.microsoft.com/office/drawing/2014/main" id="{8CD17B3C-B2C4-4ABF-8D37-FCF9E2CEB152}"/>
                  </a:ext>
                </a:extLst>
              </p:cNvPr>
              <p:cNvSpPr/>
              <p:nvPr/>
            </p:nvSpPr>
            <p:spPr>
              <a:xfrm>
                <a:off x="3741750" y="6130005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46" name="Oval 83">
              <a:extLst>
                <a:ext uri="{FF2B5EF4-FFF2-40B4-BE49-F238E27FC236}">
                  <a16:creationId xmlns:a16="http://schemas.microsoft.com/office/drawing/2014/main" id="{4D11D4D4-CAC3-413A-BA35-DE448E764DDF}"/>
                </a:ext>
              </a:extLst>
            </p:cNvPr>
            <p:cNvSpPr/>
            <p:nvPr/>
          </p:nvSpPr>
          <p:spPr>
            <a:xfrm>
              <a:off x="296589" y="2637764"/>
              <a:ext cx="228861" cy="22886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" name="Rectangle 86">
              <a:extLst>
                <a:ext uri="{FF2B5EF4-FFF2-40B4-BE49-F238E27FC236}">
                  <a16:creationId xmlns:a16="http://schemas.microsoft.com/office/drawing/2014/main" id="{E602B8E1-9248-41FF-99F6-DEABBA5DF0F4}"/>
                </a:ext>
              </a:extLst>
            </p:cNvPr>
            <p:cNvSpPr/>
            <p:nvPr/>
          </p:nvSpPr>
          <p:spPr>
            <a:xfrm>
              <a:off x="368109" y="2206060"/>
              <a:ext cx="85823" cy="45772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" name="Oval 78">
              <a:extLst>
                <a:ext uri="{FF2B5EF4-FFF2-40B4-BE49-F238E27FC236}">
                  <a16:creationId xmlns:a16="http://schemas.microsoft.com/office/drawing/2014/main" id="{41DA3DD4-162A-43B0-86CC-1DFDB49CF9BC}"/>
                </a:ext>
              </a:extLst>
            </p:cNvPr>
            <p:cNvSpPr/>
            <p:nvPr/>
          </p:nvSpPr>
          <p:spPr>
            <a:xfrm>
              <a:off x="565051" y="2451701"/>
              <a:ext cx="257468" cy="257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" name="Rectangle 81">
              <a:extLst>
                <a:ext uri="{FF2B5EF4-FFF2-40B4-BE49-F238E27FC236}">
                  <a16:creationId xmlns:a16="http://schemas.microsoft.com/office/drawing/2014/main" id="{ADE22928-AE93-4885-BA8E-EAAF19D40B6B}"/>
                </a:ext>
              </a:extLst>
            </p:cNvPr>
            <p:cNvSpPr/>
            <p:nvPr/>
          </p:nvSpPr>
          <p:spPr>
            <a:xfrm>
              <a:off x="650874" y="2206059"/>
              <a:ext cx="85823" cy="2621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31" name="그룹 335">
              <a:extLst>
                <a:ext uri="{FF2B5EF4-FFF2-40B4-BE49-F238E27FC236}">
                  <a16:creationId xmlns:a16="http://schemas.microsoft.com/office/drawing/2014/main" id="{F4191401-7EEF-4D38-B54A-28AE17CE2081}"/>
                </a:ext>
              </a:extLst>
            </p:cNvPr>
            <p:cNvGrpSpPr/>
            <p:nvPr/>
          </p:nvGrpSpPr>
          <p:grpSpPr>
            <a:xfrm>
              <a:off x="862118" y="1557817"/>
              <a:ext cx="1408622" cy="811747"/>
              <a:chOff x="3433494" y="5677603"/>
              <a:chExt cx="973809" cy="561176"/>
            </a:xfrm>
            <a:solidFill>
              <a:schemeClr val="accent5"/>
            </a:solidFill>
          </p:grpSpPr>
          <p:sp>
            <p:nvSpPr>
              <p:cNvPr id="32" name="Oval 73">
                <a:extLst>
                  <a:ext uri="{FF2B5EF4-FFF2-40B4-BE49-F238E27FC236}">
                    <a16:creationId xmlns:a16="http://schemas.microsoft.com/office/drawing/2014/main" id="{72BF8505-A479-4F98-A79F-7802DA87BD63}"/>
                  </a:ext>
                </a:extLst>
              </p:cNvPr>
              <p:cNvSpPr/>
              <p:nvPr/>
            </p:nvSpPr>
            <p:spPr>
              <a:xfrm>
                <a:off x="34334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3" name="Rectangle 123">
                <a:extLst>
                  <a:ext uri="{FF2B5EF4-FFF2-40B4-BE49-F238E27FC236}">
                    <a16:creationId xmlns:a16="http://schemas.microsoft.com/office/drawing/2014/main" id="{6BD00268-93C6-460C-AC6B-B93B37E6D159}"/>
                  </a:ext>
                </a:extLst>
              </p:cNvPr>
              <p:cNvSpPr/>
              <p:nvPr/>
            </p:nvSpPr>
            <p:spPr>
              <a:xfrm rot="10800000">
                <a:off x="4318306" y="5899322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" name="Oval 121">
                <a:extLst>
                  <a:ext uri="{FF2B5EF4-FFF2-40B4-BE49-F238E27FC236}">
                    <a16:creationId xmlns:a16="http://schemas.microsoft.com/office/drawing/2014/main" id="{30FC0779-39C6-4236-93CA-61B76D8E942F}"/>
                  </a:ext>
                </a:extLst>
              </p:cNvPr>
              <p:cNvSpPr/>
              <p:nvPr/>
            </p:nvSpPr>
            <p:spPr>
              <a:xfrm rot="10800000">
                <a:off x="4288641" y="5788550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Oval 100">
                <a:extLst>
                  <a:ext uri="{FF2B5EF4-FFF2-40B4-BE49-F238E27FC236}">
                    <a16:creationId xmlns:a16="http://schemas.microsoft.com/office/drawing/2014/main" id="{51BEB872-6470-47A7-AA7D-2AE7F711CBF4}"/>
                  </a:ext>
                </a:extLst>
              </p:cNvPr>
              <p:cNvSpPr/>
              <p:nvPr/>
            </p:nvSpPr>
            <p:spPr>
              <a:xfrm rot="10800000">
                <a:off x="34374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" name="Oval 115">
                <a:extLst>
                  <a:ext uri="{FF2B5EF4-FFF2-40B4-BE49-F238E27FC236}">
                    <a16:creationId xmlns:a16="http://schemas.microsoft.com/office/drawing/2014/main" id="{965EAF4D-89CC-4A13-9125-847995FCB3FE}"/>
                  </a:ext>
                </a:extLst>
              </p:cNvPr>
              <p:cNvSpPr/>
              <p:nvPr/>
            </p:nvSpPr>
            <p:spPr>
              <a:xfrm rot="10800000">
                <a:off x="40832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" name="Rectangle 118">
                <a:extLst>
                  <a:ext uri="{FF2B5EF4-FFF2-40B4-BE49-F238E27FC236}">
                    <a16:creationId xmlns:a16="http://schemas.microsoft.com/office/drawing/2014/main" id="{BE64A26C-20F3-4043-9437-1B3084B49CCD}"/>
                  </a:ext>
                </a:extLst>
              </p:cNvPr>
              <p:cNvSpPr/>
              <p:nvPr/>
            </p:nvSpPr>
            <p:spPr>
              <a:xfrm rot="10800000">
                <a:off x="41228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Oval 110">
                <a:extLst>
                  <a:ext uri="{FF2B5EF4-FFF2-40B4-BE49-F238E27FC236}">
                    <a16:creationId xmlns:a16="http://schemas.microsoft.com/office/drawing/2014/main" id="{9DE6A374-2A02-419E-BCAB-02E41B63C667}"/>
                  </a:ext>
                </a:extLst>
              </p:cNvPr>
              <p:cNvSpPr/>
              <p:nvPr/>
            </p:nvSpPr>
            <p:spPr>
              <a:xfrm rot="10800000">
                <a:off x="38877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" name="Rectangle 113">
                <a:extLst>
                  <a:ext uri="{FF2B5EF4-FFF2-40B4-BE49-F238E27FC236}">
                    <a16:creationId xmlns:a16="http://schemas.microsoft.com/office/drawing/2014/main" id="{460A0EDF-3B93-4C8B-B0FF-B5B0750227F0}"/>
                  </a:ext>
                </a:extLst>
              </p:cNvPr>
              <p:cNvSpPr/>
              <p:nvPr/>
            </p:nvSpPr>
            <p:spPr>
              <a:xfrm rot="10800000">
                <a:off x="39372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" name="Oval 105">
                <a:extLst>
                  <a:ext uri="{FF2B5EF4-FFF2-40B4-BE49-F238E27FC236}">
                    <a16:creationId xmlns:a16="http://schemas.microsoft.com/office/drawing/2014/main" id="{36551335-5AF4-44FB-9E73-A60FD8CC3777}"/>
                  </a:ext>
                </a:extLst>
              </p:cNvPr>
              <p:cNvSpPr/>
              <p:nvPr/>
            </p:nvSpPr>
            <p:spPr>
              <a:xfrm rot="10800000">
                <a:off x="36824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Rectangle 108">
                <a:extLst>
                  <a:ext uri="{FF2B5EF4-FFF2-40B4-BE49-F238E27FC236}">
                    <a16:creationId xmlns:a16="http://schemas.microsoft.com/office/drawing/2014/main" id="{582CF1D2-2362-4784-9E7B-F81438846D97}"/>
                  </a:ext>
                </a:extLst>
              </p:cNvPr>
              <p:cNvSpPr/>
              <p:nvPr/>
            </p:nvSpPr>
            <p:spPr>
              <a:xfrm rot="10800000">
                <a:off x="37417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52002762-3CAB-49CE-BF8F-B74D3584A628}"/>
              </a:ext>
            </a:extLst>
          </p:cNvPr>
          <p:cNvGrpSpPr/>
          <p:nvPr/>
        </p:nvGrpSpPr>
        <p:grpSpPr>
          <a:xfrm rot="1515600">
            <a:off x="7363759" y="2658564"/>
            <a:ext cx="3632814" cy="3162249"/>
            <a:chOff x="5307789" y="2742465"/>
            <a:chExt cx="1571625" cy="1368049"/>
          </a:xfrm>
          <a:solidFill>
            <a:schemeClr val="accent5"/>
          </a:solidFill>
        </p:grpSpPr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27EB0F5B-A5EE-43C5-9D66-0A65DC4B4DAC}"/>
                </a:ext>
              </a:extLst>
            </p:cNvPr>
            <p:cNvSpPr/>
            <p:nvPr/>
          </p:nvSpPr>
          <p:spPr>
            <a:xfrm>
              <a:off x="5377571" y="2742465"/>
              <a:ext cx="457200" cy="447675"/>
            </a:xfrm>
            <a:custGeom>
              <a:avLst/>
              <a:gdLst>
                <a:gd name="connsiteX0" fmla="*/ 216461 w 457200"/>
                <a:gd name="connsiteY0" fmla="*/ 196950 h 447675"/>
                <a:gd name="connsiteX1" fmla="*/ 465064 w 457200"/>
                <a:gd name="connsiteY1" fmla="*/ 449363 h 447675"/>
                <a:gd name="connsiteX2" fmla="*/ 287899 w 457200"/>
                <a:gd name="connsiteY2" fmla="*/ 311250 h 447675"/>
                <a:gd name="connsiteX3" fmla="*/ 2149 w 457200"/>
                <a:gd name="connsiteY3" fmla="*/ 1688 h 447675"/>
                <a:gd name="connsiteX4" fmla="*/ 18341 w 457200"/>
                <a:gd name="connsiteY4" fmla="*/ 11213 h 447675"/>
                <a:gd name="connsiteX5" fmla="*/ 216461 w 457200"/>
                <a:gd name="connsiteY5" fmla="*/ 196950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200" h="447675">
                  <a:moveTo>
                    <a:pt x="216461" y="196950"/>
                  </a:moveTo>
                  <a:cubicBezTo>
                    <a:pt x="312664" y="292200"/>
                    <a:pt x="368861" y="354113"/>
                    <a:pt x="465064" y="449363"/>
                  </a:cubicBezTo>
                  <a:cubicBezTo>
                    <a:pt x="392674" y="392213"/>
                    <a:pt x="360289" y="368400"/>
                    <a:pt x="287899" y="311250"/>
                  </a:cubicBezTo>
                  <a:cubicBezTo>
                    <a:pt x="264086" y="285533"/>
                    <a:pt x="-13091" y="11213"/>
                    <a:pt x="2149" y="1688"/>
                  </a:cubicBezTo>
                  <a:cubicBezTo>
                    <a:pt x="4054" y="735"/>
                    <a:pt x="10721" y="4545"/>
                    <a:pt x="18341" y="11213"/>
                  </a:cubicBezTo>
                  <a:cubicBezTo>
                    <a:pt x="60251" y="41693"/>
                    <a:pt x="190744" y="171233"/>
                    <a:pt x="216461" y="196950"/>
                  </a:cubicBezTo>
                  <a:close/>
                </a:path>
              </a:pathLst>
            </a:custGeom>
            <a:grpFill/>
            <a:ln w="205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FB55F8D2-C6CE-4E00-B1D0-A03F2187C609}"/>
                </a:ext>
              </a:extLst>
            </p:cNvPr>
            <p:cNvSpPr/>
            <p:nvPr/>
          </p:nvSpPr>
          <p:spPr>
            <a:xfrm>
              <a:off x="5307789" y="2797537"/>
              <a:ext cx="1571625" cy="828675"/>
            </a:xfrm>
            <a:custGeom>
              <a:avLst/>
              <a:gdLst>
                <a:gd name="connsiteX0" fmla="*/ 7161 w 1571625"/>
                <a:gd name="connsiteY0" fmla="*/ 14243 h 828675"/>
                <a:gd name="connsiteX1" fmla="*/ 18591 w 1571625"/>
                <a:gd name="connsiteY1" fmla="*/ 8528 h 828675"/>
                <a:gd name="connsiteX2" fmla="*/ 173848 w 1571625"/>
                <a:gd name="connsiteY2" fmla="*/ 124733 h 828675"/>
                <a:gd name="connsiteX3" fmla="*/ 333868 w 1571625"/>
                <a:gd name="connsiteY3" fmla="*/ 243796 h 828675"/>
                <a:gd name="connsiteX4" fmla="*/ 377683 w 1571625"/>
                <a:gd name="connsiteY4" fmla="*/ 236176 h 828675"/>
                <a:gd name="connsiteX5" fmla="*/ 570088 w 1571625"/>
                <a:gd name="connsiteY5" fmla="*/ 373336 h 828675"/>
                <a:gd name="connsiteX6" fmla="*/ 959661 w 1571625"/>
                <a:gd name="connsiteY6" fmla="*/ 585743 h 828675"/>
                <a:gd name="connsiteX7" fmla="*/ 1169211 w 1571625"/>
                <a:gd name="connsiteY7" fmla="*/ 685756 h 828675"/>
                <a:gd name="connsiteX8" fmla="*/ 1229218 w 1571625"/>
                <a:gd name="connsiteY8" fmla="*/ 680041 h 828675"/>
                <a:gd name="connsiteX9" fmla="*/ 1255888 w 1571625"/>
                <a:gd name="connsiteY9" fmla="*/ 621938 h 828675"/>
                <a:gd name="connsiteX10" fmla="*/ 1353996 w 1571625"/>
                <a:gd name="connsiteY10" fmla="*/ 535261 h 828675"/>
                <a:gd name="connsiteX11" fmla="*/ 1565451 w 1571625"/>
                <a:gd name="connsiteY11" fmla="*/ 724808 h 828675"/>
                <a:gd name="connsiteX12" fmla="*/ 1541638 w 1571625"/>
                <a:gd name="connsiteY12" fmla="*/ 783863 h 828675"/>
                <a:gd name="connsiteX13" fmla="*/ 1464486 w 1571625"/>
                <a:gd name="connsiteY13" fmla="*/ 826726 h 828675"/>
                <a:gd name="connsiteX14" fmla="*/ 1285416 w 1571625"/>
                <a:gd name="connsiteY14" fmla="*/ 772433 h 828675"/>
                <a:gd name="connsiteX15" fmla="*/ 1261603 w 1571625"/>
                <a:gd name="connsiteY15" fmla="*/ 754336 h 828675"/>
                <a:gd name="connsiteX16" fmla="*/ 1142541 w 1571625"/>
                <a:gd name="connsiteY16" fmla="*/ 809581 h 828675"/>
                <a:gd name="connsiteX17" fmla="*/ 1110156 w 1571625"/>
                <a:gd name="connsiteY17" fmla="*/ 782911 h 828675"/>
                <a:gd name="connsiteX18" fmla="*/ 1111108 w 1571625"/>
                <a:gd name="connsiteY18" fmla="*/ 781958 h 828675"/>
                <a:gd name="connsiteX19" fmla="*/ 1116823 w 1571625"/>
                <a:gd name="connsiteY19" fmla="*/ 774338 h 828675"/>
                <a:gd name="connsiteX20" fmla="*/ 1134921 w 1571625"/>
                <a:gd name="connsiteY20" fmla="*/ 744811 h 828675"/>
                <a:gd name="connsiteX21" fmla="*/ 1140636 w 1571625"/>
                <a:gd name="connsiteY21" fmla="*/ 731476 h 828675"/>
                <a:gd name="connsiteX22" fmla="*/ 1131111 w 1571625"/>
                <a:gd name="connsiteY22" fmla="*/ 706711 h 828675"/>
                <a:gd name="connsiteX23" fmla="*/ 1100631 w 1571625"/>
                <a:gd name="connsiteY23" fmla="*/ 688613 h 828675"/>
                <a:gd name="connsiteX24" fmla="*/ 1048243 w 1571625"/>
                <a:gd name="connsiteY24" fmla="*/ 661943 h 828675"/>
                <a:gd name="connsiteX25" fmla="*/ 876793 w 1571625"/>
                <a:gd name="connsiteY25" fmla="*/ 572408 h 828675"/>
                <a:gd name="connsiteX26" fmla="*/ 758683 w 1571625"/>
                <a:gd name="connsiteY26" fmla="*/ 513353 h 828675"/>
                <a:gd name="connsiteX27" fmla="*/ 549133 w 1571625"/>
                <a:gd name="connsiteY27" fmla="*/ 393338 h 828675"/>
                <a:gd name="connsiteX28" fmla="*/ 499603 w 1571625"/>
                <a:gd name="connsiteY28" fmla="*/ 409531 h 828675"/>
                <a:gd name="connsiteX29" fmla="*/ 35736 w 1571625"/>
                <a:gd name="connsiteY29" fmla="*/ 46628 h 828675"/>
                <a:gd name="connsiteX30" fmla="*/ 7161 w 1571625"/>
                <a:gd name="connsiteY30" fmla="*/ 14243 h 828675"/>
                <a:gd name="connsiteX31" fmla="*/ 7161 w 1571625"/>
                <a:gd name="connsiteY31" fmla="*/ 14243 h 828675"/>
                <a:gd name="connsiteX32" fmla="*/ 1291131 w 1571625"/>
                <a:gd name="connsiteY32" fmla="*/ 592411 h 828675"/>
                <a:gd name="connsiteX33" fmla="*/ 1338756 w 1571625"/>
                <a:gd name="connsiteY33" fmla="*/ 772433 h 828675"/>
                <a:gd name="connsiteX34" fmla="*/ 1524493 w 1571625"/>
                <a:gd name="connsiteY34" fmla="*/ 772433 h 828675"/>
                <a:gd name="connsiteX35" fmla="*/ 1476868 w 1571625"/>
                <a:gd name="connsiteY35" fmla="*/ 592411 h 828675"/>
                <a:gd name="connsiteX36" fmla="*/ 1291131 w 1571625"/>
                <a:gd name="connsiteY36" fmla="*/ 592411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71625" h="828675">
                  <a:moveTo>
                    <a:pt x="7161" y="14243"/>
                  </a:moveTo>
                  <a:cubicBezTo>
                    <a:pt x="7161" y="9481"/>
                    <a:pt x="6208" y="4718"/>
                    <a:pt x="18591" y="8528"/>
                  </a:cubicBezTo>
                  <a:cubicBezTo>
                    <a:pt x="29068" y="12338"/>
                    <a:pt x="108126" y="74251"/>
                    <a:pt x="173848" y="124733"/>
                  </a:cubicBezTo>
                  <a:cubicBezTo>
                    <a:pt x="241476" y="176168"/>
                    <a:pt x="314818" y="229508"/>
                    <a:pt x="333868" y="243796"/>
                  </a:cubicBezTo>
                  <a:cubicBezTo>
                    <a:pt x="348156" y="240938"/>
                    <a:pt x="364348" y="238081"/>
                    <a:pt x="377683" y="236176"/>
                  </a:cubicBezTo>
                  <a:cubicBezTo>
                    <a:pt x="443406" y="281896"/>
                    <a:pt x="505318" y="326663"/>
                    <a:pt x="570088" y="373336"/>
                  </a:cubicBezTo>
                  <a:cubicBezTo>
                    <a:pt x="700581" y="443821"/>
                    <a:pt x="830121" y="515258"/>
                    <a:pt x="959661" y="585743"/>
                  </a:cubicBezTo>
                  <a:cubicBezTo>
                    <a:pt x="1019668" y="615271"/>
                    <a:pt x="1100631" y="663848"/>
                    <a:pt x="1169211" y="685756"/>
                  </a:cubicBezTo>
                  <a:cubicBezTo>
                    <a:pt x="1193023" y="693376"/>
                    <a:pt x="1207311" y="697186"/>
                    <a:pt x="1229218" y="680041"/>
                  </a:cubicBezTo>
                  <a:cubicBezTo>
                    <a:pt x="1244458" y="668611"/>
                    <a:pt x="1242553" y="656228"/>
                    <a:pt x="1255888" y="621938"/>
                  </a:cubicBezTo>
                  <a:cubicBezTo>
                    <a:pt x="1284463" y="564788"/>
                    <a:pt x="1315896" y="540976"/>
                    <a:pt x="1353996" y="535261"/>
                  </a:cubicBezTo>
                  <a:cubicBezTo>
                    <a:pt x="1454961" y="519068"/>
                    <a:pt x="1577833" y="620033"/>
                    <a:pt x="1565451" y="724808"/>
                  </a:cubicBezTo>
                  <a:cubicBezTo>
                    <a:pt x="1563546" y="744811"/>
                    <a:pt x="1557831" y="764813"/>
                    <a:pt x="1541638" y="783863"/>
                  </a:cubicBezTo>
                  <a:cubicBezTo>
                    <a:pt x="1519731" y="809581"/>
                    <a:pt x="1496871" y="821011"/>
                    <a:pt x="1464486" y="826726"/>
                  </a:cubicBezTo>
                  <a:cubicBezTo>
                    <a:pt x="1398763" y="838156"/>
                    <a:pt x="1343518" y="814343"/>
                    <a:pt x="1285416" y="772433"/>
                  </a:cubicBezTo>
                  <a:cubicBezTo>
                    <a:pt x="1277796" y="766718"/>
                    <a:pt x="1270176" y="760051"/>
                    <a:pt x="1261603" y="754336"/>
                  </a:cubicBezTo>
                  <a:cubicBezTo>
                    <a:pt x="1194928" y="716236"/>
                    <a:pt x="1180641" y="760051"/>
                    <a:pt x="1142541" y="809581"/>
                  </a:cubicBezTo>
                  <a:cubicBezTo>
                    <a:pt x="1133968" y="814343"/>
                    <a:pt x="1103488" y="792436"/>
                    <a:pt x="1110156" y="782911"/>
                  </a:cubicBezTo>
                  <a:cubicBezTo>
                    <a:pt x="1110156" y="782911"/>
                    <a:pt x="1111108" y="781958"/>
                    <a:pt x="1111108" y="781958"/>
                  </a:cubicBezTo>
                  <a:cubicBezTo>
                    <a:pt x="1113013" y="779101"/>
                    <a:pt x="1114918" y="777196"/>
                    <a:pt x="1116823" y="774338"/>
                  </a:cubicBezTo>
                  <a:cubicBezTo>
                    <a:pt x="1126348" y="761003"/>
                    <a:pt x="1126348" y="760051"/>
                    <a:pt x="1134921" y="744811"/>
                  </a:cubicBezTo>
                  <a:cubicBezTo>
                    <a:pt x="1137778" y="738143"/>
                    <a:pt x="1139683" y="735286"/>
                    <a:pt x="1140636" y="731476"/>
                  </a:cubicBezTo>
                  <a:cubicBezTo>
                    <a:pt x="1144446" y="716236"/>
                    <a:pt x="1139683" y="717188"/>
                    <a:pt x="1131111" y="706711"/>
                  </a:cubicBezTo>
                  <a:cubicBezTo>
                    <a:pt x="1120633" y="700996"/>
                    <a:pt x="1111108" y="694328"/>
                    <a:pt x="1100631" y="688613"/>
                  </a:cubicBezTo>
                  <a:cubicBezTo>
                    <a:pt x="1083486" y="680041"/>
                    <a:pt x="1065388" y="670516"/>
                    <a:pt x="1048243" y="661943"/>
                  </a:cubicBezTo>
                  <a:cubicBezTo>
                    <a:pt x="991093" y="632416"/>
                    <a:pt x="933943" y="602888"/>
                    <a:pt x="876793" y="572408"/>
                  </a:cubicBezTo>
                  <a:cubicBezTo>
                    <a:pt x="837741" y="552406"/>
                    <a:pt x="798688" y="533356"/>
                    <a:pt x="758683" y="513353"/>
                  </a:cubicBezTo>
                  <a:cubicBezTo>
                    <a:pt x="689151" y="479063"/>
                    <a:pt x="614856" y="434296"/>
                    <a:pt x="549133" y="393338"/>
                  </a:cubicBezTo>
                  <a:lnTo>
                    <a:pt x="499603" y="409531"/>
                  </a:lnTo>
                  <a:cubicBezTo>
                    <a:pt x="341488" y="297136"/>
                    <a:pt x="185278" y="170453"/>
                    <a:pt x="35736" y="46628"/>
                  </a:cubicBezTo>
                  <a:cubicBezTo>
                    <a:pt x="27163" y="39961"/>
                    <a:pt x="10018" y="24721"/>
                    <a:pt x="7161" y="14243"/>
                  </a:cubicBezTo>
                  <a:lnTo>
                    <a:pt x="7161" y="14243"/>
                  </a:lnTo>
                  <a:close/>
                  <a:moveTo>
                    <a:pt x="1291131" y="592411"/>
                  </a:moveTo>
                  <a:cubicBezTo>
                    <a:pt x="1253031" y="641941"/>
                    <a:pt x="1273986" y="722903"/>
                    <a:pt x="1338756" y="772433"/>
                  </a:cubicBezTo>
                  <a:cubicBezTo>
                    <a:pt x="1403526" y="821963"/>
                    <a:pt x="1486393" y="822916"/>
                    <a:pt x="1524493" y="772433"/>
                  </a:cubicBezTo>
                  <a:cubicBezTo>
                    <a:pt x="1562593" y="722903"/>
                    <a:pt x="1541638" y="641941"/>
                    <a:pt x="1476868" y="592411"/>
                  </a:cubicBezTo>
                  <a:cubicBezTo>
                    <a:pt x="1413051" y="542881"/>
                    <a:pt x="1329231" y="542881"/>
                    <a:pt x="1291131" y="5924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D11369B-CC24-46DE-9476-A99F6419AC41}"/>
                </a:ext>
              </a:extLst>
            </p:cNvPr>
            <p:cNvSpPr/>
            <p:nvPr/>
          </p:nvSpPr>
          <p:spPr>
            <a:xfrm>
              <a:off x="5816441" y="3196114"/>
              <a:ext cx="666750" cy="914400"/>
            </a:xfrm>
            <a:custGeom>
              <a:avLst/>
              <a:gdLst>
                <a:gd name="connsiteX0" fmla="*/ 645319 w 666750"/>
                <a:gd name="connsiteY0" fmla="*/ 871061 h 914400"/>
                <a:gd name="connsiteX1" fmla="*/ 668179 w 666750"/>
                <a:gd name="connsiteY1" fmla="*/ 785336 h 914400"/>
                <a:gd name="connsiteX2" fmla="*/ 572929 w 666750"/>
                <a:gd name="connsiteY2" fmla="*/ 624364 h 914400"/>
                <a:gd name="connsiteX3" fmla="*/ 550069 w 666750"/>
                <a:gd name="connsiteY3" fmla="*/ 605314 h 914400"/>
                <a:gd name="connsiteX4" fmla="*/ 575786 w 666750"/>
                <a:gd name="connsiteY4" fmla="*/ 476726 h 914400"/>
                <a:gd name="connsiteX5" fmla="*/ 542449 w 666750"/>
                <a:gd name="connsiteY5" fmla="*/ 451009 h 914400"/>
                <a:gd name="connsiteX6" fmla="*/ 541496 w 666750"/>
                <a:gd name="connsiteY6" fmla="*/ 451961 h 914400"/>
                <a:gd name="connsiteX7" fmla="*/ 534829 w 666750"/>
                <a:gd name="connsiteY7" fmla="*/ 459581 h 914400"/>
                <a:gd name="connsiteX8" fmla="*/ 510064 w 666750"/>
                <a:gd name="connsiteY8" fmla="*/ 483394 h 914400"/>
                <a:gd name="connsiteX9" fmla="*/ 498634 w 666750"/>
                <a:gd name="connsiteY9" fmla="*/ 491966 h 914400"/>
                <a:gd name="connsiteX10" fmla="*/ 472916 w 666750"/>
                <a:gd name="connsiteY10" fmla="*/ 489109 h 914400"/>
                <a:gd name="connsiteX11" fmla="*/ 448151 w 666750"/>
                <a:gd name="connsiteY11" fmla="*/ 464344 h 914400"/>
                <a:gd name="connsiteX12" fmla="*/ 410051 w 666750"/>
                <a:gd name="connsiteY12" fmla="*/ 419576 h 914400"/>
                <a:gd name="connsiteX13" fmla="*/ 282416 w 666750"/>
                <a:gd name="connsiteY13" fmla="*/ 273844 h 914400"/>
                <a:gd name="connsiteX14" fmla="*/ 190976 w 666750"/>
                <a:gd name="connsiteY14" fmla="*/ 174784 h 914400"/>
                <a:gd name="connsiteX15" fmla="*/ 36671 w 666750"/>
                <a:gd name="connsiteY15" fmla="*/ 7144 h 914400"/>
                <a:gd name="connsiteX16" fmla="*/ 7144 w 666750"/>
                <a:gd name="connsiteY16" fmla="*/ 15716 h 914400"/>
                <a:gd name="connsiteX17" fmla="*/ 16669 w 666750"/>
                <a:gd name="connsiteY17" fmla="*/ 23336 h 914400"/>
                <a:gd name="connsiteX18" fmla="*/ 315754 w 666750"/>
                <a:gd name="connsiteY18" fmla="*/ 351949 h 914400"/>
                <a:gd name="connsiteX19" fmla="*/ 462439 w 666750"/>
                <a:gd name="connsiteY19" fmla="*/ 531971 h 914400"/>
                <a:gd name="connsiteX20" fmla="*/ 471011 w 666750"/>
                <a:gd name="connsiteY20" fmla="*/ 591026 h 914400"/>
                <a:gd name="connsiteX21" fmla="*/ 421481 w 666750"/>
                <a:gd name="connsiteY21" fmla="*/ 631031 h 914400"/>
                <a:gd name="connsiteX22" fmla="*/ 360521 w 666750"/>
                <a:gd name="connsiteY22" fmla="*/ 747236 h 914400"/>
                <a:gd name="connsiteX23" fmla="*/ 594836 w 666750"/>
                <a:gd name="connsiteY23" fmla="*/ 908209 h 914400"/>
                <a:gd name="connsiteX24" fmla="*/ 645319 w 666750"/>
                <a:gd name="connsiteY24" fmla="*/ 871061 h 914400"/>
                <a:gd name="connsiteX25" fmla="*/ 444341 w 666750"/>
                <a:gd name="connsiteY25" fmla="*/ 853916 h 914400"/>
                <a:gd name="connsiteX26" fmla="*/ 399574 w 666750"/>
                <a:gd name="connsiteY26" fmla="*/ 672941 h 914400"/>
                <a:gd name="connsiteX27" fmla="*/ 585311 w 666750"/>
                <a:gd name="connsiteY27" fmla="*/ 676751 h 914400"/>
                <a:gd name="connsiteX28" fmla="*/ 630079 w 666750"/>
                <a:gd name="connsiteY28" fmla="*/ 857726 h 914400"/>
                <a:gd name="connsiteX29" fmla="*/ 444341 w 666750"/>
                <a:gd name="connsiteY29" fmla="*/ 853916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66750" h="914400">
                  <a:moveTo>
                    <a:pt x="645319" y="871061"/>
                  </a:moveTo>
                  <a:cubicBezTo>
                    <a:pt x="665321" y="843439"/>
                    <a:pt x="671036" y="818674"/>
                    <a:pt x="668179" y="785336"/>
                  </a:cubicBezTo>
                  <a:cubicBezTo>
                    <a:pt x="664369" y="718661"/>
                    <a:pt x="628174" y="670084"/>
                    <a:pt x="572929" y="624364"/>
                  </a:cubicBezTo>
                  <a:cubicBezTo>
                    <a:pt x="565309" y="617696"/>
                    <a:pt x="557689" y="611981"/>
                    <a:pt x="550069" y="605314"/>
                  </a:cubicBezTo>
                  <a:cubicBezTo>
                    <a:pt x="497681" y="549116"/>
                    <a:pt x="536734" y="526256"/>
                    <a:pt x="575786" y="476726"/>
                  </a:cubicBezTo>
                  <a:cubicBezTo>
                    <a:pt x="578644" y="467201"/>
                    <a:pt x="550069" y="442436"/>
                    <a:pt x="542449" y="451009"/>
                  </a:cubicBezTo>
                  <a:cubicBezTo>
                    <a:pt x="542449" y="451009"/>
                    <a:pt x="541496" y="451961"/>
                    <a:pt x="541496" y="451961"/>
                  </a:cubicBezTo>
                  <a:cubicBezTo>
                    <a:pt x="539591" y="454819"/>
                    <a:pt x="537686" y="456724"/>
                    <a:pt x="534829" y="459581"/>
                  </a:cubicBezTo>
                  <a:cubicBezTo>
                    <a:pt x="523399" y="471964"/>
                    <a:pt x="522446" y="471964"/>
                    <a:pt x="510064" y="483394"/>
                  </a:cubicBezTo>
                  <a:cubicBezTo>
                    <a:pt x="504349" y="488156"/>
                    <a:pt x="501491" y="491014"/>
                    <a:pt x="498634" y="491966"/>
                  </a:cubicBezTo>
                  <a:cubicBezTo>
                    <a:pt x="485299" y="499586"/>
                    <a:pt x="484346" y="493871"/>
                    <a:pt x="472916" y="489109"/>
                  </a:cubicBezTo>
                  <a:cubicBezTo>
                    <a:pt x="464344" y="480536"/>
                    <a:pt x="456724" y="471964"/>
                    <a:pt x="448151" y="464344"/>
                  </a:cubicBezTo>
                  <a:cubicBezTo>
                    <a:pt x="435769" y="449104"/>
                    <a:pt x="422434" y="434816"/>
                    <a:pt x="410051" y="419576"/>
                  </a:cubicBezTo>
                  <a:cubicBezTo>
                    <a:pt x="367189" y="370999"/>
                    <a:pt x="325279" y="322421"/>
                    <a:pt x="282416" y="273844"/>
                  </a:cubicBezTo>
                  <a:cubicBezTo>
                    <a:pt x="253841" y="240506"/>
                    <a:pt x="218599" y="209074"/>
                    <a:pt x="190976" y="174784"/>
                  </a:cubicBezTo>
                  <a:cubicBezTo>
                    <a:pt x="141446" y="115729"/>
                    <a:pt x="90964" y="60484"/>
                    <a:pt x="36671" y="7144"/>
                  </a:cubicBezTo>
                  <a:lnTo>
                    <a:pt x="7144" y="15716"/>
                  </a:lnTo>
                  <a:cubicBezTo>
                    <a:pt x="10001" y="18574"/>
                    <a:pt x="12859" y="21431"/>
                    <a:pt x="16669" y="23336"/>
                  </a:cubicBezTo>
                  <a:cubicBezTo>
                    <a:pt x="115729" y="132874"/>
                    <a:pt x="215741" y="242411"/>
                    <a:pt x="315754" y="351949"/>
                  </a:cubicBezTo>
                  <a:cubicBezTo>
                    <a:pt x="358616" y="403384"/>
                    <a:pt x="425291" y="470059"/>
                    <a:pt x="462439" y="531971"/>
                  </a:cubicBezTo>
                  <a:cubicBezTo>
                    <a:pt x="475774" y="553879"/>
                    <a:pt x="482441" y="566261"/>
                    <a:pt x="471011" y="591026"/>
                  </a:cubicBezTo>
                  <a:cubicBezTo>
                    <a:pt x="463391" y="608171"/>
                    <a:pt x="450056" y="609124"/>
                    <a:pt x="421481" y="631031"/>
                  </a:cubicBezTo>
                  <a:cubicBezTo>
                    <a:pt x="372904" y="671989"/>
                    <a:pt x="357664" y="709136"/>
                    <a:pt x="360521" y="747236"/>
                  </a:cubicBezTo>
                  <a:cubicBezTo>
                    <a:pt x="368141" y="849154"/>
                    <a:pt x="495776" y="944404"/>
                    <a:pt x="594836" y="908209"/>
                  </a:cubicBezTo>
                  <a:cubicBezTo>
                    <a:pt x="612934" y="901541"/>
                    <a:pt x="631031" y="892016"/>
                    <a:pt x="645319" y="871061"/>
                  </a:cubicBezTo>
                  <a:close/>
                  <a:moveTo>
                    <a:pt x="444341" y="853916"/>
                  </a:moveTo>
                  <a:cubicBezTo>
                    <a:pt x="380524" y="803434"/>
                    <a:pt x="360521" y="722471"/>
                    <a:pt x="399574" y="672941"/>
                  </a:cubicBezTo>
                  <a:cubicBezTo>
                    <a:pt x="438626" y="624364"/>
                    <a:pt x="522446" y="625316"/>
                    <a:pt x="585311" y="676751"/>
                  </a:cubicBezTo>
                  <a:cubicBezTo>
                    <a:pt x="649129" y="727234"/>
                    <a:pt x="669131" y="808196"/>
                    <a:pt x="630079" y="857726"/>
                  </a:cubicBezTo>
                  <a:cubicBezTo>
                    <a:pt x="591026" y="906304"/>
                    <a:pt x="507206" y="904399"/>
                    <a:pt x="444341" y="8539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82ADC5E9-517B-4828-93AD-0BABD8AA85CA}"/>
              </a:ext>
            </a:extLst>
          </p:cNvPr>
          <p:cNvSpPr/>
          <p:nvPr/>
        </p:nvSpPr>
        <p:spPr>
          <a:xfrm rot="18241456">
            <a:off x="9198057" y="4316090"/>
            <a:ext cx="2202095" cy="3179856"/>
          </a:xfrm>
          <a:custGeom>
            <a:avLst/>
            <a:gdLst>
              <a:gd name="connsiteX0" fmla="*/ 2226451 w 2260859"/>
              <a:gd name="connsiteY0" fmla="*/ 988185 h 3179856"/>
              <a:gd name="connsiteX1" fmla="*/ 2172367 w 2260859"/>
              <a:gd name="connsiteY1" fmla="*/ 1267054 h 3179856"/>
              <a:gd name="connsiteX2" fmla="*/ 1092911 w 2260859"/>
              <a:gd name="connsiteY2" fmla="*/ 1995820 h 3179856"/>
              <a:gd name="connsiteX3" fmla="*/ 1092911 w 2260859"/>
              <a:gd name="connsiteY3" fmla="*/ 3179856 h 3179856"/>
              <a:gd name="connsiteX4" fmla="*/ 90898 w 2260859"/>
              <a:gd name="connsiteY4" fmla="*/ 1695666 h 3179856"/>
              <a:gd name="connsiteX5" fmla="*/ 90898 w 2260859"/>
              <a:gd name="connsiteY5" fmla="*/ 1497144 h 3179856"/>
              <a:gd name="connsiteX6" fmla="*/ 93240 w 2260859"/>
              <a:gd name="connsiteY6" fmla="*/ 1485543 h 3179856"/>
              <a:gd name="connsiteX7" fmla="*/ 78788 w 2260859"/>
              <a:gd name="connsiteY7" fmla="*/ 1450841 h 3179856"/>
              <a:gd name="connsiteX8" fmla="*/ 78760 w 2260859"/>
              <a:gd name="connsiteY8" fmla="*/ 1404709 h 3179856"/>
              <a:gd name="connsiteX9" fmla="*/ 60140 w 2260859"/>
              <a:gd name="connsiteY9" fmla="*/ 1391070 h 3179856"/>
              <a:gd name="connsiteX10" fmla="*/ 769 w 2260859"/>
              <a:gd name="connsiteY10" fmla="*/ 1230316 h 3179856"/>
              <a:gd name="connsiteX11" fmla="*/ 75339 w 2260859"/>
              <a:gd name="connsiteY11" fmla="*/ 374146 h 3179856"/>
              <a:gd name="connsiteX12" fmla="*/ 292874 w 2260859"/>
              <a:gd name="connsiteY12" fmla="*/ 191468 h 3179856"/>
              <a:gd name="connsiteX13" fmla="*/ 369395 w 2260859"/>
              <a:gd name="connsiteY13" fmla="*/ 213978 h 3179856"/>
              <a:gd name="connsiteX14" fmla="*/ 391906 w 2260859"/>
              <a:gd name="connsiteY14" fmla="*/ 232185 h 3179856"/>
              <a:gd name="connsiteX15" fmla="*/ 412617 w 2260859"/>
              <a:gd name="connsiteY15" fmla="*/ 161779 h 3179856"/>
              <a:gd name="connsiteX16" fmla="*/ 607642 w 2260859"/>
              <a:gd name="connsiteY16" fmla="*/ 55622 h 3179856"/>
              <a:gd name="connsiteX17" fmla="*/ 684163 w 2260859"/>
              <a:gd name="connsiteY17" fmla="*/ 78131 h 3179856"/>
              <a:gd name="connsiteX18" fmla="*/ 743163 w 2260859"/>
              <a:gd name="connsiteY18" fmla="*/ 125851 h 3179856"/>
              <a:gd name="connsiteX19" fmla="*/ 748729 w 2260859"/>
              <a:gd name="connsiteY19" fmla="*/ 106926 h 3179856"/>
              <a:gd name="connsiteX20" fmla="*/ 943755 w 2260859"/>
              <a:gd name="connsiteY20" fmla="*/ 769 h 3179856"/>
              <a:gd name="connsiteX21" fmla="*/ 1080147 w 2260859"/>
              <a:gd name="connsiteY21" fmla="*/ 71703 h 3179856"/>
              <a:gd name="connsiteX22" fmla="*/ 1112874 w 2260859"/>
              <a:gd name="connsiteY22" fmla="*/ 130717 h 3179856"/>
              <a:gd name="connsiteX23" fmla="*/ 1113448 w 2260859"/>
              <a:gd name="connsiteY23" fmla="*/ 128764 h 3179856"/>
              <a:gd name="connsiteX24" fmla="*/ 1308474 w 2260859"/>
              <a:gd name="connsiteY24" fmla="*/ 22607 h 3179856"/>
              <a:gd name="connsiteX25" fmla="*/ 1444866 w 2260859"/>
              <a:gd name="connsiteY25" fmla="*/ 93541 h 3179856"/>
              <a:gd name="connsiteX26" fmla="*/ 1491152 w 2260859"/>
              <a:gd name="connsiteY26" fmla="*/ 240142 h 3179856"/>
              <a:gd name="connsiteX27" fmla="*/ 1416581 w 2260859"/>
              <a:gd name="connsiteY27" fmla="*/ 1096313 h 3179856"/>
              <a:gd name="connsiteX28" fmla="*/ 1415408 w 2260859"/>
              <a:gd name="connsiteY28" fmla="*/ 1100299 h 3179856"/>
              <a:gd name="connsiteX29" fmla="*/ 1504952 w 2260859"/>
              <a:gd name="connsiteY29" fmla="*/ 1232932 h 3179856"/>
              <a:gd name="connsiteX30" fmla="*/ 1947583 w 2260859"/>
              <a:gd name="connsiteY30" fmla="*/ 934101 h 3179856"/>
              <a:gd name="connsiteX31" fmla="*/ 2226451 w 2260859"/>
              <a:gd name="connsiteY31" fmla="*/ 988185 h 3179856"/>
              <a:gd name="connsiteX0" fmla="*/ 2226451 w 2260859"/>
              <a:gd name="connsiteY0" fmla="*/ 988185 h 3179856"/>
              <a:gd name="connsiteX1" fmla="*/ 2172367 w 2260859"/>
              <a:gd name="connsiteY1" fmla="*/ 1267054 h 3179856"/>
              <a:gd name="connsiteX2" fmla="*/ 1092911 w 2260859"/>
              <a:gd name="connsiteY2" fmla="*/ 1995820 h 3179856"/>
              <a:gd name="connsiteX3" fmla="*/ 1092911 w 2260859"/>
              <a:gd name="connsiteY3" fmla="*/ 3179856 h 3179856"/>
              <a:gd name="connsiteX4" fmla="*/ 90898 w 2260859"/>
              <a:gd name="connsiteY4" fmla="*/ 1695666 h 3179856"/>
              <a:gd name="connsiteX5" fmla="*/ 90898 w 2260859"/>
              <a:gd name="connsiteY5" fmla="*/ 1497144 h 3179856"/>
              <a:gd name="connsiteX6" fmla="*/ 93240 w 2260859"/>
              <a:gd name="connsiteY6" fmla="*/ 1485543 h 3179856"/>
              <a:gd name="connsiteX7" fmla="*/ 78788 w 2260859"/>
              <a:gd name="connsiteY7" fmla="*/ 1450841 h 3179856"/>
              <a:gd name="connsiteX8" fmla="*/ 78760 w 2260859"/>
              <a:gd name="connsiteY8" fmla="*/ 1404709 h 3179856"/>
              <a:gd name="connsiteX9" fmla="*/ 60140 w 2260859"/>
              <a:gd name="connsiteY9" fmla="*/ 1391070 h 3179856"/>
              <a:gd name="connsiteX10" fmla="*/ 769 w 2260859"/>
              <a:gd name="connsiteY10" fmla="*/ 1230316 h 3179856"/>
              <a:gd name="connsiteX11" fmla="*/ 75339 w 2260859"/>
              <a:gd name="connsiteY11" fmla="*/ 374146 h 3179856"/>
              <a:gd name="connsiteX12" fmla="*/ 292874 w 2260859"/>
              <a:gd name="connsiteY12" fmla="*/ 191468 h 3179856"/>
              <a:gd name="connsiteX13" fmla="*/ 369395 w 2260859"/>
              <a:gd name="connsiteY13" fmla="*/ 213978 h 3179856"/>
              <a:gd name="connsiteX14" fmla="*/ 391906 w 2260859"/>
              <a:gd name="connsiteY14" fmla="*/ 232185 h 3179856"/>
              <a:gd name="connsiteX15" fmla="*/ 412617 w 2260859"/>
              <a:gd name="connsiteY15" fmla="*/ 161779 h 3179856"/>
              <a:gd name="connsiteX16" fmla="*/ 607642 w 2260859"/>
              <a:gd name="connsiteY16" fmla="*/ 55622 h 3179856"/>
              <a:gd name="connsiteX17" fmla="*/ 684163 w 2260859"/>
              <a:gd name="connsiteY17" fmla="*/ 78131 h 3179856"/>
              <a:gd name="connsiteX18" fmla="*/ 743163 w 2260859"/>
              <a:gd name="connsiteY18" fmla="*/ 125851 h 3179856"/>
              <a:gd name="connsiteX19" fmla="*/ 748729 w 2260859"/>
              <a:gd name="connsiteY19" fmla="*/ 106926 h 3179856"/>
              <a:gd name="connsiteX20" fmla="*/ 943755 w 2260859"/>
              <a:gd name="connsiteY20" fmla="*/ 769 h 3179856"/>
              <a:gd name="connsiteX21" fmla="*/ 1080147 w 2260859"/>
              <a:gd name="connsiteY21" fmla="*/ 71703 h 3179856"/>
              <a:gd name="connsiteX22" fmla="*/ 1112874 w 2260859"/>
              <a:gd name="connsiteY22" fmla="*/ 130717 h 3179856"/>
              <a:gd name="connsiteX23" fmla="*/ 1113448 w 2260859"/>
              <a:gd name="connsiteY23" fmla="*/ 128764 h 3179856"/>
              <a:gd name="connsiteX24" fmla="*/ 1308474 w 2260859"/>
              <a:gd name="connsiteY24" fmla="*/ 22607 h 3179856"/>
              <a:gd name="connsiteX25" fmla="*/ 1444866 w 2260859"/>
              <a:gd name="connsiteY25" fmla="*/ 93541 h 3179856"/>
              <a:gd name="connsiteX26" fmla="*/ 1491152 w 2260859"/>
              <a:gd name="connsiteY26" fmla="*/ 240142 h 3179856"/>
              <a:gd name="connsiteX27" fmla="*/ 1416581 w 2260859"/>
              <a:gd name="connsiteY27" fmla="*/ 1096313 h 3179856"/>
              <a:gd name="connsiteX28" fmla="*/ 1415408 w 2260859"/>
              <a:gd name="connsiteY28" fmla="*/ 1100299 h 3179856"/>
              <a:gd name="connsiteX29" fmla="*/ 1947583 w 2260859"/>
              <a:gd name="connsiteY29" fmla="*/ 934101 h 3179856"/>
              <a:gd name="connsiteX30" fmla="*/ 2226451 w 2260859"/>
              <a:gd name="connsiteY30" fmla="*/ 988185 h 3179856"/>
              <a:gd name="connsiteX0" fmla="*/ 2226451 w 2260859"/>
              <a:gd name="connsiteY0" fmla="*/ 988185 h 3179856"/>
              <a:gd name="connsiteX1" fmla="*/ 2172367 w 2260859"/>
              <a:gd name="connsiteY1" fmla="*/ 1267054 h 3179856"/>
              <a:gd name="connsiteX2" fmla="*/ 1092911 w 2260859"/>
              <a:gd name="connsiteY2" fmla="*/ 1995820 h 3179856"/>
              <a:gd name="connsiteX3" fmla="*/ 1092911 w 2260859"/>
              <a:gd name="connsiteY3" fmla="*/ 3179856 h 3179856"/>
              <a:gd name="connsiteX4" fmla="*/ 90898 w 2260859"/>
              <a:gd name="connsiteY4" fmla="*/ 1695666 h 3179856"/>
              <a:gd name="connsiteX5" fmla="*/ 90898 w 2260859"/>
              <a:gd name="connsiteY5" fmla="*/ 1497144 h 3179856"/>
              <a:gd name="connsiteX6" fmla="*/ 93240 w 2260859"/>
              <a:gd name="connsiteY6" fmla="*/ 1485543 h 3179856"/>
              <a:gd name="connsiteX7" fmla="*/ 78788 w 2260859"/>
              <a:gd name="connsiteY7" fmla="*/ 1450841 h 3179856"/>
              <a:gd name="connsiteX8" fmla="*/ 78760 w 2260859"/>
              <a:gd name="connsiteY8" fmla="*/ 1404709 h 3179856"/>
              <a:gd name="connsiteX9" fmla="*/ 60140 w 2260859"/>
              <a:gd name="connsiteY9" fmla="*/ 1391070 h 3179856"/>
              <a:gd name="connsiteX10" fmla="*/ 769 w 2260859"/>
              <a:gd name="connsiteY10" fmla="*/ 1230316 h 3179856"/>
              <a:gd name="connsiteX11" fmla="*/ 75339 w 2260859"/>
              <a:gd name="connsiteY11" fmla="*/ 374146 h 3179856"/>
              <a:gd name="connsiteX12" fmla="*/ 292874 w 2260859"/>
              <a:gd name="connsiteY12" fmla="*/ 191468 h 3179856"/>
              <a:gd name="connsiteX13" fmla="*/ 369395 w 2260859"/>
              <a:gd name="connsiteY13" fmla="*/ 213978 h 3179856"/>
              <a:gd name="connsiteX14" fmla="*/ 391906 w 2260859"/>
              <a:gd name="connsiteY14" fmla="*/ 232185 h 3179856"/>
              <a:gd name="connsiteX15" fmla="*/ 412617 w 2260859"/>
              <a:gd name="connsiteY15" fmla="*/ 161779 h 3179856"/>
              <a:gd name="connsiteX16" fmla="*/ 607642 w 2260859"/>
              <a:gd name="connsiteY16" fmla="*/ 55622 h 3179856"/>
              <a:gd name="connsiteX17" fmla="*/ 684163 w 2260859"/>
              <a:gd name="connsiteY17" fmla="*/ 78131 h 3179856"/>
              <a:gd name="connsiteX18" fmla="*/ 743163 w 2260859"/>
              <a:gd name="connsiteY18" fmla="*/ 125851 h 3179856"/>
              <a:gd name="connsiteX19" fmla="*/ 748729 w 2260859"/>
              <a:gd name="connsiteY19" fmla="*/ 106926 h 3179856"/>
              <a:gd name="connsiteX20" fmla="*/ 943755 w 2260859"/>
              <a:gd name="connsiteY20" fmla="*/ 769 h 3179856"/>
              <a:gd name="connsiteX21" fmla="*/ 1080147 w 2260859"/>
              <a:gd name="connsiteY21" fmla="*/ 71703 h 3179856"/>
              <a:gd name="connsiteX22" fmla="*/ 1112874 w 2260859"/>
              <a:gd name="connsiteY22" fmla="*/ 130717 h 3179856"/>
              <a:gd name="connsiteX23" fmla="*/ 1113448 w 2260859"/>
              <a:gd name="connsiteY23" fmla="*/ 128764 h 3179856"/>
              <a:gd name="connsiteX24" fmla="*/ 1308474 w 2260859"/>
              <a:gd name="connsiteY24" fmla="*/ 22607 h 3179856"/>
              <a:gd name="connsiteX25" fmla="*/ 1444866 w 2260859"/>
              <a:gd name="connsiteY25" fmla="*/ 93541 h 3179856"/>
              <a:gd name="connsiteX26" fmla="*/ 1491152 w 2260859"/>
              <a:gd name="connsiteY26" fmla="*/ 240142 h 3179856"/>
              <a:gd name="connsiteX27" fmla="*/ 1416581 w 2260859"/>
              <a:gd name="connsiteY27" fmla="*/ 1096313 h 3179856"/>
              <a:gd name="connsiteX28" fmla="*/ 1415408 w 2260859"/>
              <a:gd name="connsiteY28" fmla="*/ 1100299 h 3179856"/>
              <a:gd name="connsiteX29" fmla="*/ 1947583 w 2260859"/>
              <a:gd name="connsiteY29" fmla="*/ 934101 h 3179856"/>
              <a:gd name="connsiteX30" fmla="*/ 2226451 w 2260859"/>
              <a:gd name="connsiteY30" fmla="*/ 988185 h 3179856"/>
              <a:gd name="connsiteX0" fmla="*/ 2226451 w 2260859"/>
              <a:gd name="connsiteY0" fmla="*/ 988185 h 3179856"/>
              <a:gd name="connsiteX1" fmla="*/ 2172367 w 2260859"/>
              <a:gd name="connsiteY1" fmla="*/ 1267054 h 3179856"/>
              <a:gd name="connsiteX2" fmla="*/ 1092911 w 2260859"/>
              <a:gd name="connsiteY2" fmla="*/ 1995820 h 3179856"/>
              <a:gd name="connsiteX3" fmla="*/ 1092911 w 2260859"/>
              <a:gd name="connsiteY3" fmla="*/ 3179856 h 3179856"/>
              <a:gd name="connsiteX4" fmla="*/ 90898 w 2260859"/>
              <a:gd name="connsiteY4" fmla="*/ 1695666 h 3179856"/>
              <a:gd name="connsiteX5" fmla="*/ 90898 w 2260859"/>
              <a:gd name="connsiteY5" fmla="*/ 1497144 h 3179856"/>
              <a:gd name="connsiteX6" fmla="*/ 93240 w 2260859"/>
              <a:gd name="connsiteY6" fmla="*/ 1485543 h 3179856"/>
              <a:gd name="connsiteX7" fmla="*/ 78760 w 2260859"/>
              <a:gd name="connsiteY7" fmla="*/ 1404709 h 3179856"/>
              <a:gd name="connsiteX8" fmla="*/ 60140 w 2260859"/>
              <a:gd name="connsiteY8" fmla="*/ 1391070 h 3179856"/>
              <a:gd name="connsiteX9" fmla="*/ 769 w 2260859"/>
              <a:gd name="connsiteY9" fmla="*/ 1230316 h 3179856"/>
              <a:gd name="connsiteX10" fmla="*/ 75339 w 2260859"/>
              <a:gd name="connsiteY10" fmla="*/ 374146 h 3179856"/>
              <a:gd name="connsiteX11" fmla="*/ 292874 w 2260859"/>
              <a:gd name="connsiteY11" fmla="*/ 191468 h 3179856"/>
              <a:gd name="connsiteX12" fmla="*/ 369395 w 2260859"/>
              <a:gd name="connsiteY12" fmla="*/ 213978 h 3179856"/>
              <a:gd name="connsiteX13" fmla="*/ 391906 w 2260859"/>
              <a:gd name="connsiteY13" fmla="*/ 232185 h 3179856"/>
              <a:gd name="connsiteX14" fmla="*/ 412617 w 2260859"/>
              <a:gd name="connsiteY14" fmla="*/ 161779 h 3179856"/>
              <a:gd name="connsiteX15" fmla="*/ 607642 w 2260859"/>
              <a:gd name="connsiteY15" fmla="*/ 55622 h 3179856"/>
              <a:gd name="connsiteX16" fmla="*/ 684163 w 2260859"/>
              <a:gd name="connsiteY16" fmla="*/ 78131 h 3179856"/>
              <a:gd name="connsiteX17" fmla="*/ 743163 w 2260859"/>
              <a:gd name="connsiteY17" fmla="*/ 125851 h 3179856"/>
              <a:gd name="connsiteX18" fmla="*/ 748729 w 2260859"/>
              <a:gd name="connsiteY18" fmla="*/ 106926 h 3179856"/>
              <a:gd name="connsiteX19" fmla="*/ 943755 w 2260859"/>
              <a:gd name="connsiteY19" fmla="*/ 769 h 3179856"/>
              <a:gd name="connsiteX20" fmla="*/ 1080147 w 2260859"/>
              <a:gd name="connsiteY20" fmla="*/ 71703 h 3179856"/>
              <a:gd name="connsiteX21" fmla="*/ 1112874 w 2260859"/>
              <a:gd name="connsiteY21" fmla="*/ 130717 h 3179856"/>
              <a:gd name="connsiteX22" fmla="*/ 1113448 w 2260859"/>
              <a:gd name="connsiteY22" fmla="*/ 128764 h 3179856"/>
              <a:gd name="connsiteX23" fmla="*/ 1308474 w 2260859"/>
              <a:gd name="connsiteY23" fmla="*/ 22607 h 3179856"/>
              <a:gd name="connsiteX24" fmla="*/ 1444866 w 2260859"/>
              <a:gd name="connsiteY24" fmla="*/ 93541 h 3179856"/>
              <a:gd name="connsiteX25" fmla="*/ 1491152 w 2260859"/>
              <a:gd name="connsiteY25" fmla="*/ 240142 h 3179856"/>
              <a:gd name="connsiteX26" fmla="*/ 1416581 w 2260859"/>
              <a:gd name="connsiteY26" fmla="*/ 1096313 h 3179856"/>
              <a:gd name="connsiteX27" fmla="*/ 1415408 w 2260859"/>
              <a:gd name="connsiteY27" fmla="*/ 1100299 h 3179856"/>
              <a:gd name="connsiteX28" fmla="*/ 1947583 w 2260859"/>
              <a:gd name="connsiteY28" fmla="*/ 934101 h 3179856"/>
              <a:gd name="connsiteX29" fmla="*/ 2226451 w 2260859"/>
              <a:gd name="connsiteY29" fmla="*/ 988185 h 3179856"/>
              <a:gd name="connsiteX0" fmla="*/ 2225682 w 2260090"/>
              <a:gd name="connsiteY0" fmla="*/ 988185 h 3179856"/>
              <a:gd name="connsiteX1" fmla="*/ 2171598 w 2260090"/>
              <a:gd name="connsiteY1" fmla="*/ 1267054 h 3179856"/>
              <a:gd name="connsiteX2" fmla="*/ 1092142 w 2260090"/>
              <a:gd name="connsiteY2" fmla="*/ 1995820 h 3179856"/>
              <a:gd name="connsiteX3" fmla="*/ 1092142 w 2260090"/>
              <a:gd name="connsiteY3" fmla="*/ 3179856 h 3179856"/>
              <a:gd name="connsiteX4" fmla="*/ 90129 w 2260090"/>
              <a:gd name="connsiteY4" fmla="*/ 1695666 h 3179856"/>
              <a:gd name="connsiteX5" fmla="*/ 90129 w 2260090"/>
              <a:gd name="connsiteY5" fmla="*/ 1497144 h 3179856"/>
              <a:gd name="connsiteX6" fmla="*/ 92471 w 2260090"/>
              <a:gd name="connsiteY6" fmla="*/ 1485543 h 3179856"/>
              <a:gd name="connsiteX7" fmla="*/ 77991 w 2260090"/>
              <a:gd name="connsiteY7" fmla="*/ 1404709 h 3179856"/>
              <a:gd name="connsiteX8" fmla="*/ 0 w 2260090"/>
              <a:gd name="connsiteY8" fmla="*/ 1230316 h 3179856"/>
              <a:gd name="connsiteX9" fmla="*/ 74570 w 2260090"/>
              <a:gd name="connsiteY9" fmla="*/ 374146 h 3179856"/>
              <a:gd name="connsiteX10" fmla="*/ 292105 w 2260090"/>
              <a:gd name="connsiteY10" fmla="*/ 191468 h 3179856"/>
              <a:gd name="connsiteX11" fmla="*/ 368626 w 2260090"/>
              <a:gd name="connsiteY11" fmla="*/ 213978 h 3179856"/>
              <a:gd name="connsiteX12" fmla="*/ 391137 w 2260090"/>
              <a:gd name="connsiteY12" fmla="*/ 232185 h 3179856"/>
              <a:gd name="connsiteX13" fmla="*/ 411848 w 2260090"/>
              <a:gd name="connsiteY13" fmla="*/ 161779 h 3179856"/>
              <a:gd name="connsiteX14" fmla="*/ 606873 w 2260090"/>
              <a:gd name="connsiteY14" fmla="*/ 55622 h 3179856"/>
              <a:gd name="connsiteX15" fmla="*/ 683394 w 2260090"/>
              <a:gd name="connsiteY15" fmla="*/ 78131 h 3179856"/>
              <a:gd name="connsiteX16" fmla="*/ 742394 w 2260090"/>
              <a:gd name="connsiteY16" fmla="*/ 125851 h 3179856"/>
              <a:gd name="connsiteX17" fmla="*/ 747960 w 2260090"/>
              <a:gd name="connsiteY17" fmla="*/ 106926 h 3179856"/>
              <a:gd name="connsiteX18" fmla="*/ 942986 w 2260090"/>
              <a:gd name="connsiteY18" fmla="*/ 769 h 3179856"/>
              <a:gd name="connsiteX19" fmla="*/ 1079378 w 2260090"/>
              <a:gd name="connsiteY19" fmla="*/ 71703 h 3179856"/>
              <a:gd name="connsiteX20" fmla="*/ 1112105 w 2260090"/>
              <a:gd name="connsiteY20" fmla="*/ 130717 h 3179856"/>
              <a:gd name="connsiteX21" fmla="*/ 1112679 w 2260090"/>
              <a:gd name="connsiteY21" fmla="*/ 128764 h 3179856"/>
              <a:gd name="connsiteX22" fmla="*/ 1307705 w 2260090"/>
              <a:gd name="connsiteY22" fmla="*/ 22607 h 3179856"/>
              <a:gd name="connsiteX23" fmla="*/ 1444097 w 2260090"/>
              <a:gd name="connsiteY23" fmla="*/ 93541 h 3179856"/>
              <a:gd name="connsiteX24" fmla="*/ 1490383 w 2260090"/>
              <a:gd name="connsiteY24" fmla="*/ 240142 h 3179856"/>
              <a:gd name="connsiteX25" fmla="*/ 1415812 w 2260090"/>
              <a:gd name="connsiteY25" fmla="*/ 1096313 h 3179856"/>
              <a:gd name="connsiteX26" fmla="*/ 1414639 w 2260090"/>
              <a:gd name="connsiteY26" fmla="*/ 1100299 h 3179856"/>
              <a:gd name="connsiteX27" fmla="*/ 1946814 w 2260090"/>
              <a:gd name="connsiteY27" fmla="*/ 934101 h 3179856"/>
              <a:gd name="connsiteX28" fmla="*/ 2225682 w 2260090"/>
              <a:gd name="connsiteY28" fmla="*/ 988185 h 3179856"/>
              <a:gd name="connsiteX0" fmla="*/ 2225682 w 2260090"/>
              <a:gd name="connsiteY0" fmla="*/ 988185 h 3179856"/>
              <a:gd name="connsiteX1" fmla="*/ 2171598 w 2260090"/>
              <a:gd name="connsiteY1" fmla="*/ 1267054 h 3179856"/>
              <a:gd name="connsiteX2" fmla="*/ 1092142 w 2260090"/>
              <a:gd name="connsiteY2" fmla="*/ 1995820 h 3179856"/>
              <a:gd name="connsiteX3" fmla="*/ 1092142 w 2260090"/>
              <a:gd name="connsiteY3" fmla="*/ 3179856 h 3179856"/>
              <a:gd name="connsiteX4" fmla="*/ 90129 w 2260090"/>
              <a:gd name="connsiteY4" fmla="*/ 1695666 h 3179856"/>
              <a:gd name="connsiteX5" fmla="*/ 90129 w 2260090"/>
              <a:gd name="connsiteY5" fmla="*/ 1497144 h 3179856"/>
              <a:gd name="connsiteX6" fmla="*/ 92471 w 2260090"/>
              <a:gd name="connsiteY6" fmla="*/ 1485543 h 3179856"/>
              <a:gd name="connsiteX7" fmla="*/ 0 w 2260090"/>
              <a:gd name="connsiteY7" fmla="*/ 1230316 h 3179856"/>
              <a:gd name="connsiteX8" fmla="*/ 74570 w 2260090"/>
              <a:gd name="connsiteY8" fmla="*/ 374146 h 3179856"/>
              <a:gd name="connsiteX9" fmla="*/ 292105 w 2260090"/>
              <a:gd name="connsiteY9" fmla="*/ 191468 h 3179856"/>
              <a:gd name="connsiteX10" fmla="*/ 368626 w 2260090"/>
              <a:gd name="connsiteY10" fmla="*/ 213978 h 3179856"/>
              <a:gd name="connsiteX11" fmla="*/ 391137 w 2260090"/>
              <a:gd name="connsiteY11" fmla="*/ 232185 h 3179856"/>
              <a:gd name="connsiteX12" fmla="*/ 411848 w 2260090"/>
              <a:gd name="connsiteY12" fmla="*/ 161779 h 3179856"/>
              <a:gd name="connsiteX13" fmla="*/ 606873 w 2260090"/>
              <a:gd name="connsiteY13" fmla="*/ 55622 h 3179856"/>
              <a:gd name="connsiteX14" fmla="*/ 683394 w 2260090"/>
              <a:gd name="connsiteY14" fmla="*/ 78131 h 3179856"/>
              <a:gd name="connsiteX15" fmla="*/ 742394 w 2260090"/>
              <a:gd name="connsiteY15" fmla="*/ 125851 h 3179856"/>
              <a:gd name="connsiteX16" fmla="*/ 747960 w 2260090"/>
              <a:gd name="connsiteY16" fmla="*/ 106926 h 3179856"/>
              <a:gd name="connsiteX17" fmla="*/ 942986 w 2260090"/>
              <a:gd name="connsiteY17" fmla="*/ 769 h 3179856"/>
              <a:gd name="connsiteX18" fmla="*/ 1079378 w 2260090"/>
              <a:gd name="connsiteY18" fmla="*/ 71703 h 3179856"/>
              <a:gd name="connsiteX19" fmla="*/ 1112105 w 2260090"/>
              <a:gd name="connsiteY19" fmla="*/ 130717 h 3179856"/>
              <a:gd name="connsiteX20" fmla="*/ 1112679 w 2260090"/>
              <a:gd name="connsiteY20" fmla="*/ 128764 h 3179856"/>
              <a:gd name="connsiteX21" fmla="*/ 1307705 w 2260090"/>
              <a:gd name="connsiteY21" fmla="*/ 22607 h 3179856"/>
              <a:gd name="connsiteX22" fmla="*/ 1444097 w 2260090"/>
              <a:gd name="connsiteY22" fmla="*/ 93541 h 3179856"/>
              <a:gd name="connsiteX23" fmla="*/ 1490383 w 2260090"/>
              <a:gd name="connsiteY23" fmla="*/ 240142 h 3179856"/>
              <a:gd name="connsiteX24" fmla="*/ 1415812 w 2260090"/>
              <a:gd name="connsiteY24" fmla="*/ 1096313 h 3179856"/>
              <a:gd name="connsiteX25" fmla="*/ 1414639 w 2260090"/>
              <a:gd name="connsiteY25" fmla="*/ 1100299 h 3179856"/>
              <a:gd name="connsiteX26" fmla="*/ 1946814 w 2260090"/>
              <a:gd name="connsiteY26" fmla="*/ 934101 h 3179856"/>
              <a:gd name="connsiteX27" fmla="*/ 2225682 w 2260090"/>
              <a:gd name="connsiteY27" fmla="*/ 988185 h 3179856"/>
              <a:gd name="connsiteX0" fmla="*/ 2225682 w 2260090"/>
              <a:gd name="connsiteY0" fmla="*/ 988185 h 3179856"/>
              <a:gd name="connsiteX1" fmla="*/ 2171598 w 2260090"/>
              <a:gd name="connsiteY1" fmla="*/ 1267054 h 3179856"/>
              <a:gd name="connsiteX2" fmla="*/ 1092142 w 2260090"/>
              <a:gd name="connsiteY2" fmla="*/ 1995820 h 3179856"/>
              <a:gd name="connsiteX3" fmla="*/ 1092142 w 2260090"/>
              <a:gd name="connsiteY3" fmla="*/ 3179856 h 3179856"/>
              <a:gd name="connsiteX4" fmla="*/ 90129 w 2260090"/>
              <a:gd name="connsiteY4" fmla="*/ 1695666 h 3179856"/>
              <a:gd name="connsiteX5" fmla="*/ 90129 w 2260090"/>
              <a:gd name="connsiteY5" fmla="*/ 1497144 h 3179856"/>
              <a:gd name="connsiteX6" fmla="*/ 0 w 2260090"/>
              <a:gd name="connsiteY6" fmla="*/ 1230316 h 3179856"/>
              <a:gd name="connsiteX7" fmla="*/ 74570 w 2260090"/>
              <a:gd name="connsiteY7" fmla="*/ 374146 h 3179856"/>
              <a:gd name="connsiteX8" fmla="*/ 292105 w 2260090"/>
              <a:gd name="connsiteY8" fmla="*/ 191468 h 3179856"/>
              <a:gd name="connsiteX9" fmla="*/ 368626 w 2260090"/>
              <a:gd name="connsiteY9" fmla="*/ 213978 h 3179856"/>
              <a:gd name="connsiteX10" fmla="*/ 391137 w 2260090"/>
              <a:gd name="connsiteY10" fmla="*/ 232185 h 3179856"/>
              <a:gd name="connsiteX11" fmla="*/ 411848 w 2260090"/>
              <a:gd name="connsiteY11" fmla="*/ 161779 h 3179856"/>
              <a:gd name="connsiteX12" fmla="*/ 606873 w 2260090"/>
              <a:gd name="connsiteY12" fmla="*/ 55622 h 3179856"/>
              <a:gd name="connsiteX13" fmla="*/ 683394 w 2260090"/>
              <a:gd name="connsiteY13" fmla="*/ 78131 h 3179856"/>
              <a:gd name="connsiteX14" fmla="*/ 742394 w 2260090"/>
              <a:gd name="connsiteY14" fmla="*/ 125851 h 3179856"/>
              <a:gd name="connsiteX15" fmla="*/ 747960 w 2260090"/>
              <a:gd name="connsiteY15" fmla="*/ 106926 h 3179856"/>
              <a:gd name="connsiteX16" fmla="*/ 942986 w 2260090"/>
              <a:gd name="connsiteY16" fmla="*/ 769 h 3179856"/>
              <a:gd name="connsiteX17" fmla="*/ 1079378 w 2260090"/>
              <a:gd name="connsiteY17" fmla="*/ 71703 h 3179856"/>
              <a:gd name="connsiteX18" fmla="*/ 1112105 w 2260090"/>
              <a:gd name="connsiteY18" fmla="*/ 130717 h 3179856"/>
              <a:gd name="connsiteX19" fmla="*/ 1112679 w 2260090"/>
              <a:gd name="connsiteY19" fmla="*/ 128764 h 3179856"/>
              <a:gd name="connsiteX20" fmla="*/ 1307705 w 2260090"/>
              <a:gd name="connsiteY20" fmla="*/ 22607 h 3179856"/>
              <a:gd name="connsiteX21" fmla="*/ 1444097 w 2260090"/>
              <a:gd name="connsiteY21" fmla="*/ 93541 h 3179856"/>
              <a:gd name="connsiteX22" fmla="*/ 1490383 w 2260090"/>
              <a:gd name="connsiteY22" fmla="*/ 240142 h 3179856"/>
              <a:gd name="connsiteX23" fmla="*/ 1415812 w 2260090"/>
              <a:gd name="connsiteY23" fmla="*/ 1096313 h 3179856"/>
              <a:gd name="connsiteX24" fmla="*/ 1414639 w 2260090"/>
              <a:gd name="connsiteY24" fmla="*/ 1100299 h 3179856"/>
              <a:gd name="connsiteX25" fmla="*/ 1946814 w 2260090"/>
              <a:gd name="connsiteY25" fmla="*/ 934101 h 3179856"/>
              <a:gd name="connsiteX26" fmla="*/ 2225682 w 2260090"/>
              <a:gd name="connsiteY26" fmla="*/ 988185 h 3179856"/>
              <a:gd name="connsiteX0" fmla="*/ 2225682 w 2260090"/>
              <a:gd name="connsiteY0" fmla="*/ 988185 h 3179856"/>
              <a:gd name="connsiteX1" fmla="*/ 2171598 w 2260090"/>
              <a:gd name="connsiteY1" fmla="*/ 1267054 h 3179856"/>
              <a:gd name="connsiteX2" fmla="*/ 1092142 w 2260090"/>
              <a:gd name="connsiteY2" fmla="*/ 1995820 h 3179856"/>
              <a:gd name="connsiteX3" fmla="*/ 1092142 w 2260090"/>
              <a:gd name="connsiteY3" fmla="*/ 3179856 h 3179856"/>
              <a:gd name="connsiteX4" fmla="*/ 90129 w 2260090"/>
              <a:gd name="connsiteY4" fmla="*/ 1695666 h 3179856"/>
              <a:gd name="connsiteX5" fmla="*/ 0 w 2260090"/>
              <a:gd name="connsiteY5" fmla="*/ 1230316 h 3179856"/>
              <a:gd name="connsiteX6" fmla="*/ 74570 w 2260090"/>
              <a:gd name="connsiteY6" fmla="*/ 374146 h 3179856"/>
              <a:gd name="connsiteX7" fmla="*/ 292105 w 2260090"/>
              <a:gd name="connsiteY7" fmla="*/ 191468 h 3179856"/>
              <a:gd name="connsiteX8" fmla="*/ 368626 w 2260090"/>
              <a:gd name="connsiteY8" fmla="*/ 213978 h 3179856"/>
              <a:gd name="connsiteX9" fmla="*/ 391137 w 2260090"/>
              <a:gd name="connsiteY9" fmla="*/ 232185 h 3179856"/>
              <a:gd name="connsiteX10" fmla="*/ 411848 w 2260090"/>
              <a:gd name="connsiteY10" fmla="*/ 161779 h 3179856"/>
              <a:gd name="connsiteX11" fmla="*/ 606873 w 2260090"/>
              <a:gd name="connsiteY11" fmla="*/ 55622 h 3179856"/>
              <a:gd name="connsiteX12" fmla="*/ 683394 w 2260090"/>
              <a:gd name="connsiteY12" fmla="*/ 78131 h 3179856"/>
              <a:gd name="connsiteX13" fmla="*/ 742394 w 2260090"/>
              <a:gd name="connsiteY13" fmla="*/ 125851 h 3179856"/>
              <a:gd name="connsiteX14" fmla="*/ 747960 w 2260090"/>
              <a:gd name="connsiteY14" fmla="*/ 106926 h 3179856"/>
              <a:gd name="connsiteX15" fmla="*/ 942986 w 2260090"/>
              <a:gd name="connsiteY15" fmla="*/ 769 h 3179856"/>
              <a:gd name="connsiteX16" fmla="*/ 1079378 w 2260090"/>
              <a:gd name="connsiteY16" fmla="*/ 71703 h 3179856"/>
              <a:gd name="connsiteX17" fmla="*/ 1112105 w 2260090"/>
              <a:gd name="connsiteY17" fmla="*/ 130717 h 3179856"/>
              <a:gd name="connsiteX18" fmla="*/ 1112679 w 2260090"/>
              <a:gd name="connsiteY18" fmla="*/ 128764 h 3179856"/>
              <a:gd name="connsiteX19" fmla="*/ 1307705 w 2260090"/>
              <a:gd name="connsiteY19" fmla="*/ 22607 h 3179856"/>
              <a:gd name="connsiteX20" fmla="*/ 1444097 w 2260090"/>
              <a:gd name="connsiteY20" fmla="*/ 93541 h 3179856"/>
              <a:gd name="connsiteX21" fmla="*/ 1490383 w 2260090"/>
              <a:gd name="connsiteY21" fmla="*/ 240142 h 3179856"/>
              <a:gd name="connsiteX22" fmla="*/ 1415812 w 2260090"/>
              <a:gd name="connsiteY22" fmla="*/ 1096313 h 3179856"/>
              <a:gd name="connsiteX23" fmla="*/ 1414639 w 2260090"/>
              <a:gd name="connsiteY23" fmla="*/ 1100299 h 3179856"/>
              <a:gd name="connsiteX24" fmla="*/ 1946814 w 2260090"/>
              <a:gd name="connsiteY24" fmla="*/ 934101 h 3179856"/>
              <a:gd name="connsiteX25" fmla="*/ 2225682 w 2260090"/>
              <a:gd name="connsiteY25" fmla="*/ 988185 h 3179856"/>
              <a:gd name="connsiteX0" fmla="*/ 2166297 w 2200705"/>
              <a:gd name="connsiteY0" fmla="*/ 988185 h 3179856"/>
              <a:gd name="connsiteX1" fmla="*/ 2112213 w 2200705"/>
              <a:gd name="connsiteY1" fmla="*/ 1267054 h 3179856"/>
              <a:gd name="connsiteX2" fmla="*/ 1032757 w 2200705"/>
              <a:gd name="connsiteY2" fmla="*/ 1995820 h 3179856"/>
              <a:gd name="connsiteX3" fmla="*/ 1032757 w 2200705"/>
              <a:gd name="connsiteY3" fmla="*/ 3179856 h 3179856"/>
              <a:gd name="connsiteX4" fmla="*/ 30744 w 2200705"/>
              <a:gd name="connsiteY4" fmla="*/ 1695666 h 3179856"/>
              <a:gd name="connsiteX5" fmla="*/ 0 w 2200705"/>
              <a:gd name="connsiteY5" fmla="*/ 1306767 h 3179856"/>
              <a:gd name="connsiteX6" fmla="*/ 15185 w 2200705"/>
              <a:gd name="connsiteY6" fmla="*/ 374146 h 3179856"/>
              <a:gd name="connsiteX7" fmla="*/ 232720 w 2200705"/>
              <a:gd name="connsiteY7" fmla="*/ 191468 h 3179856"/>
              <a:gd name="connsiteX8" fmla="*/ 309241 w 2200705"/>
              <a:gd name="connsiteY8" fmla="*/ 213978 h 3179856"/>
              <a:gd name="connsiteX9" fmla="*/ 331752 w 2200705"/>
              <a:gd name="connsiteY9" fmla="*/ 232185 h 3179856"/>
              <a:gd name="connsiteX10" fmla="*/ 352463 w 2200705"/>
              <a:gd name="connsiteY10" fmla="*/ 161779 h 3179856"/>
              <a:gd name="connsiteX11" fmla="*/ 547488 w 2200705"/>
              <a:gd name="connsiteY11" fmla="*/ 55622 h 3179856"/>
              <a:gd name="connsiteX12" fmla="*/ 624009 w 2200705"/>
              <a:gd name="connsiteY12" fmla="*/ 78131 h 3179856"/>
              <a:gd name="connsiteX13" fmla="*/ 683009 w 2200705"/>
              <a:gd name="connsiteY13" fmla="*/ 125851 h 3179856"/>
              <a:gd name="connsiteX14" fmla="*/ 688575 w 2200705"/>
              <a:gd name="connsiteY14" fmla="*/ 106926 h 3179856"/>
              <a:gd name="connsiteX15" fmla="*/ 883601 w 2200705"/>
              <a:gd name="connsiteY15" fmla="*/ 769 h 3179856"/>
              <a:gd name="connsiteX16" fmla="*/ 1019993 w 2200705"/>
              <a:gd name="connsiteY16" fmla="*/ 71703 h 3179856"/>
              <a:gd name="connsiteX17" fmla="*/ 1052720 w 2200705"/>
              <a:gd name="connsiteY17" fmla="*/ 130717 h 3179856"/>
              <a:gd name="connsiteX18" fmla="*/ 1053294 w 2200705"/>
              <a:gd name="connsiteY18" fmla="*/ 128764 h 3179856"/>
              <a:gd name="connsiteX19" fmla="*/ 1248320 w 2200705"/>
              <a:gd name="connsiteY19" fmla="*/ 22607 h 3179856"/>
              <a:gd name="connsiteX20" fmla="*/ 1384712 w 2200705"/>
              <a:gd name="connsiteY20" fmla="*/ 93541 h 3179856"/>
              <a:gd name="connsiteX21" fmla="*/ 1430998 w 2200705"/>
              <a:gd name="connsiteY21" fmla="*/ 240142 h 3179856"/>
              <a:gd name="connsiteX22" fmla="*/ 1356427 w 2200705"/>
              <a:gd name="connsiteY22" fmla="*/ 1096313 h 3179856"/>
              <a:gd name="connsiteX23" fmla="*/ 1355254 w 2200705"/>
              <a:gd name="connsiteY23" fmla="*/ 1100299 h 3179856"/>
              <a:gd name="connsiteX24" fmla="*/ 1887429 w 2200705"/>
              <a:gd name="connsiteY24" fmla="*/ 934101 h 3179856"/>
              <a:gd name="connsiteX25" fmla="*/ 2166297 w 2200705"/>
              <a:gd name="connsiteY25" fmla="*/ 988185 h 3179856"/>
              <a:gd name="connsiteX0" fmla="*/ 2169196 w 2203604"/>
              <a:gd name="connsiteY0" fmla="*/ 988185 h 3179856"/>
              <a:gd name="connsiteX1" fmla="*/ 2115112 w 2203604"/>
              <a:gd name="connsiteY1" fmla="*/ 1267054 h 3179856"/>
              <a:gd name="connsiteX2" fmla="*/ 1035656 w 2203604"/>
              <a:gd name="connsiteY2" fmla="*/ 1995820 h 3179856"/>
              <a:gd name="connsiteX3" fmla="*/ 1035656 w 2203604"/>
              <a:gd name="connsiteY3" fmla="*/ 3179856 h 3179856"/>
              <a:gd name="connsiteX4" fmla="*/ 33643 w 2203604"/>
              <a:gd name="connsiteY4" fmla="*/ 1695666 h 3179856"/>
              <a:gd name="connsiteX5" fmla="*/ 2899 w 2203604"/>
              <a:gd name="connsiteY5" fmla="*/ 1306767 h 3179856"/>
              <a:gd name="connsiteX6" fmla="*/ 18084 w 2203604"/>
              <a:gd name="connsiteY6" fmla="*/ 374146 h 3179856"/>
              <a:gd name="connsiteX7" fmla="*/ 235619 w 2203604"/>
              <a:gd name="connsiteY7" fmla="*/ 191468 h 3179856"/>
              <a:gd name="connsiteX8" fmla="*/ 312140 w 2203604"/>
              <a:gd name="connsiteY8" fmla="*/ 213978 h 3179856"/>
              <a:gd name="connsiteX9" fmla="*/ 334651 w 2203604"/>
              <a:gd name="connsiteY9" fmla="*/ 232185 h 3179856"/>
              <a:gd name="connsiteX10" fmla="*/ 355362 w 2203604"/>
              <a:gd name="connsiteY10" fmla="*/ 161779 h 3179856"/>
              <a:gd name="connsiteX11" fmla="*/ 550387 w 2203604"/>
              <a:gd name="connsiteY11" fmla="*/ 55622 h 3179856"/>
              <a:gd name="connsiteX12" fmla="*/ 626908 w 2203604"/>
              <a:gd name="connsiteY12" fmla="*/ 78131 h 3179856"/>
              <a:gd name="connsiteX13" fmla="*/ 685908 w 2203604"/>
              <a:gd name="connsiteY13" fmla="*/ 125851 h 3179856"/>
              <a:gd name="connsiteX14" fmla="*/ 691474 w 2203604"/>
              <a:gd name="connsiteY14" fmla="*/ 106926 h 3179856"/>
              <a:gd name="connsiteX15" fmla="*/ 886500 w 2203604"/>
              <a:gd name="connsiteY15" fmla="*/ 769 h 3179856"/>
              <a:gd name="connsiteX16" fmla="*/ 1022892 w 2203604"/>
              <a:gd name="connsiteY16" fmla="*/ 71703 h 3179856"/>
              <a:gd name="connsiteX17" fmla="*/ 1055619 w 2203604"/>
              <a:gd name="connsiteY17" fmla="*/ 130717 h 3179856"/>
              <a:gd name="connsiteX18" fmla="*/ 1056193 w 2203604"/>
              <a:gd name="connsiteY18" fmla="*/ 128764 h 3179856"/>
              <a:gd name="connsiteX19" fmla="*/ 1251219 w 2203604"/>
              <a:gd name="connsiteY19" fmla="*/ 22607 h 3179856"/>
              <a:gd name="connsiteX20" fmla="*/ 1387611 w 2203604"/>
              <a:gd name="connsiteY20" fmla="*/ 93541 h 3179856"/>
              <a:gd name="connsiteX21" fmla="*/ 1433897 w 2203604"/>
              <a:gd name="connsiteY21" fmla="*/ 240142 h 3179856"/>
              <a:gd name="connsiteX22" fmla="*/ 1359326 w 2203604"/>
              <a:gd name="connsiteY22" fmla="*/ 1096313 h 3179856"/>
              <a:gd name="connsiteX23" fmla="*/ 1358153 w 2203604"/>
              <a:gd name="connsiteY23" fmla="*/ 1100299 h 3179856"/>
              <a:gd name="connsiteX24" fmla="*/ 1890328 w 2203604"/>
              <a:gd name="connsiteY24" fmla="*/ 934101 h 3179856"/>
              <a:gd name="connsiteX25" fmla="*/ 2169196 w 2203604"/>
              <a:gd name="connsiteY25" fmla="*/ 988185 h 3179856"/>
              <a:gd name="connsiteX0" fmla="*/ 2167397 w 2201805"/>
              <a:gd name="connsiteY0" fmla="*/ 988185 h 3179856"/>
              <a:gd name="connsiteX1" fmla="*/ 2113313 w 2201805"/>
              <a:gd name="connsiteY1" fmla="*/ 1267054 h 3179856"/>
              <a:gd name="connsiteX2" fmla="*/ 1033857 w 2201805"/>
              <a:gd name="connsiteY2" fmla="*/ 1995820 h 3179856"/>
              <a:gd name="connsiteX3" fmla="*/ 1033857 w 2201805"/>
              <a:gd name="connsiteY3" fmla="*/ 3179856 h 3179856"/>
              <a:gd name="connsiteX4" fmla="*/ 102038 w 2201805"/>
              <a:gd name="connsiteY4" fmla="*/ 1788128 h 3179856"/>
              <a:gd name="connsiteX5" fmla="*/ 1100 w 2201805"/>
              <a:gd name="connsiteY5" fmla="*/ 1306767 h 3179856"/>
              <a:gd name="connsiteX6" fmla="*/ 16285 w 2201805"/>
              <a:gd name="connsiteY6" fmla="*/ 374146 h 3179856"/>
              <a:gd name="connsiteX7" fmla="*/ 233820 w 2201805"/>
              <a:gd name="connsiteY7" fmla="*/ 191468 h 3179856"/>
              <a:gd name="connsiteX8" fmla="*/ 310341 w 2201805"/>
              <a:gd name="connsiteY8" fmla="*/ 213978 h 3179856"/>
              <a:gd name="connsiteX9" fmla="*/ 332852 w 2201805"/>
              <a:gd name="connsiteY9" fmla="*/ 232185 h 3179856"/>
              <a:gd name="connsiteX10" fmla="*/ 353563 w 2201805"/>
              <a:gd name="connsiteY10" fmla="*/ 161779 h 3179856"/>
              <a:gd name="connsiteX11" fmla="*/ 548588 w 2201805"/>
              <a:gd name="connsiteY11" fmla="*/ 55622 h 3179856"/>
              <a:gd name="connsiteX12" fmla="*/ 625109 w 2201805"/>
              <a:gd name="connsiteY12" fmla="*/ 78131 h 3179856"/>
              <a:gd name="connsiteX13" fmla="*/ 684109 w 2201805"/>
              <a:gd name="connsiteY13" fmla="*/ 125851 h 3179856"/>
              <a:gd name="connsiteX14" fmla="*/ 689675 w 2201805"/>
              <a:gd name="connsiteY14" fmla="*/ 106926 h 3179856"/>
              <a:gd name="connsiteX15" fmla="*/ 884701 w 2201805"/>
              <a:gd name="connsiteY15" fmla="*/ 769 h 3179856"/>
              <a:gd name="connsiteX16" fmla="*/ 1021093 w 2201805"/>
              <a:gd name="connsiteY16" fmla="*/ 71703 h 3179856"/>
              <a:gd name="connsiteX17" fmla="*/ 1053820 w 2201805"/>
              <a:gd name="connsiteY17" fmla="*/ 130717 h 3179856"/>
              <a:gd name="connsiteX18" fmla="*/ 1054394 w 2201805"/>
              <a:gd name="connsiteY18" fmla="*/ 128764 h 3179856"/>
              <a:gd name="connsiteX19" fmla="*/ 1249420 w 2201805"/>
              <a:gd name="connsiteY19" fmla="*/ 22607 h 3179856"/>
              <a:gd name="connsiteX20" fmla="*/ 1385812 w 2201805"/>
              <a:gd name="connsiteY20" fmla="*/ 93541 h 3179856"/>
              <a:gd name="connsiteX21" fmla="*/ 1432098 w 2201805"/>
              <a:gd name="connsiteY21" fmla="*/ 240142 h 3179856"/>
              <a:gd name="connsiteX22" fmla="*/ 1357527 w 2201805"/>
              <a:gd name="connsiteY22" fmla="*/ 1096313 h 3179856"/>
              <a:gd name="connsiteX23" fmla="*/ 1356354 w 2201805"/>
              <a:gd name="connsiteY23" fmla="*/ 1100299 h 3179856"/>
              <a:gd name="connsiteX24" fmla="*/ 1888529 w 2201805"/>
              <a:gd name="connsiteY24" fmla="*/ 934101 h 3179856"/>
              <a:gd name="connsiteX25" fmla="*/ 2167397 w 220180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  <a:gd name="connsiteX0" fmla="*/ 2167687 w 2202095"/>
              <a:gd name="connsiteY0" fmla="*/ 988185 h 3179856"/>
              <a:gd name="connsiteX1" fmla="*/ 2113603 w 2202095"/>
              <a:gd name="connsiteY1" fmla="*/ 1267054 h 3179856"/>
              <a:gd name="connsiteX2" fmla="*/ 1034147 w 2202095"/>
              <a:gd name="connsiteY2" fmla="*/ 1995820 h 3179856"/>
              <a:gd name="connsiteX3" fmla="*/ 1034147 w 2202095"/>
              <a:gd name="connsiteY3" fmla="*/ 3179856 h 3179856"/>
              <a:gd name="connsiteX4" fmla="*/ 102328 w 2202095"/>
              <a:gd name="connsiteY4" fmla="*/ 1788128 h 3179856"/>
              <a:gd name="connsiteX5" fmla="*/ 1390 w 2202095"/>
              <a:gd name="connsiteY5" fmla="*/ 1306767 h 3179856"/>
              <a:gd name="connsiteX6" fmla="*/ 16575 w 2202095"/>
              <a:gd name="connsiteY6" fmla="*/ 374146 h 3179856"/>
              <a:gd name="connsiteX7" fmla="*/ 234110 w 2202095"/>
              <a:gd name="connsiteY7" fmla="*/ 191468 h 3179856"/>
              <a:gd name="connsiteX8" fmla="*/ 310631 w 2202095"/>
              <a:gd name="connsiteY8" fmla="*/ 213978 h 3179856"/>
              <a:gd name="connsiteX9" fmla="*/ 333142 w 2202095"/>
              <a:gd name="connsiteY9" fmla="*/ 232185 h 3179856"/>
              <a:gd name="connsiteX10" fmla="*/ 353853 w 2202095"/>
              <a:gd name="connsiteY10" fmla="*/ 161779 h 3179856"/>
              <a:gd name="connsiteX11" fmla="*/ 548878 w 2202095"/>
              <a:gd name="connsiteY11" fmla="*/ 55622 h 3179856"/>
              <a:gd name="connsiteX12" fmla="*/ 625399 w 2202095"/>
              <a:gd name="connsiteY12" fmla="*/ 78131 h 3179856"/>
              <a:gd name="connsiteX13" fmla="*/ 684399 w 2202095"/>
              <a:gd name="connsiteY13" fmla="*/ 125851 h 3179856"/>
              <a:gd name="connsiteX14" fmla="*/ 689965 w 2202095"/>
              <a:gd name="connsiteY14" fmla="*/ 106926 h 3179856"/>
              <a:gd name="connsiteX15" fmla="*/ 884991 w 2202095"/>
              <a:gd name="connsiteY15" fmla="*/ 769 h 3179856"/>
              <a:gd name="connsiteX16" fmla="*/ 1021383 w 2202095"/>
              <a:gd name="connsiteY16" fmla="*/ 71703 h 3179856"/>
              <a:gd name="connsiteX17" fmla="*/ 1054110 w 2202095"/>
              <a:gd name="connsiteY17" fmla="*/ 130717 h 3179856"/>
              <a:gd name="connsiteX18" fmla="*/ 1054684 w 2202095"/>
              <a:gd name="connsiteY18" fmla="*/ 128764 h 3179856"/>
              <a:gd name="connsiteX19" fmla="*/ 1249710 w 2202095"/>
              <a:gd name="connsiteY19" fmla="*/ 22607 h 3179856"/>
              <a:gd name="connsiteX20" fmla="*/ 1386102 w 2202095"/>
              <a:gd name="connsiteY20" fmla="*/ 93541 h 3179856"/>
              <a:gd name="connsiteX21" fmla="*/ 1432388 w 2202095"/>
              <a:gd name="connsiteY21" fmla="*/ 240142 h 3179856"/>
              <a:gd name="connsiteX22" fmla="*/ 1357817 w 2202095"/>
              <a:gd name="connsiteY22" fmla="*/ 1096313 h 3179856"/>
              <a:gd name="connsiteX23" fmla="*/ 1356644 w 2202095"/>
              <a:gd name="connsiteY23" fmla="*/ 1100299 h 3179856"/>
              <a:gd name="connsiteX24" fmla="*/ 1888819 w 2202095"/>
              <a:gd name="connsiteY24" fmla="*/ 934101 h 3179856"/>
              <a:gd name="connsiteX25" fmla="*/ 2167687 w 2202095"/>
              <a:gd name="connsiteY25" fmla="*/ 988185 h 317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202095" h="3179856">
                <a:moveTo>
                  <a:pt x="2167687" y="988185"/>
                </a:moveTo>
                <a:cubicBezTo>
                  <a:pt x="2229760" y="1080127"/>
                  <a:pt x="2205545" y="1204981"/>
                  <a:pt x="2113603" y="1267054"/>
                </a:cubicBezTo>
                <a:cubicBezTo>
                  <a:pt x="1753784" y="1509976"/>
                  <a:pt x="1421598" y="1897404"/>
                  <a:pt x="1034147" y="1995820"/>
                </a:cubicBezTo>
                <a:cubicBezTo>
                  <a:pt x="867996" y="2075345"/>
                  <a:pt x="980099" y="2705122"/>
                  <a:pt x="1034147" y="3179856"/>
                </a:cubicBezTo>
                <a:lnTo>
                  <a:pt x="102328" y="1788128"/>
                </a:lnTo>
                <a:cubicBezTo>
                  <a:pt x="67914" y="1496109"/>
                  <a:pt x="-11444" y="1459753"/>
                  <a:pt x="1390" y="1306767"/>
                </a:cubicBezTo>
                <a:lnTo>
                  <a:pt x="16575" y="374146"/>
                </a:lnTo>
                <a:cubicBezTo>
                  <a:pt x="26201" y="263630"/>
                  <a:pt x="123595" y="181843"/>
                  <a:pt x="234110" y="191468"/>
                </a:cubicBezTo>
                <a:cubicBezTo>
                  <a:pt x="261739" y="193874"/>
                  <a:pt x="287573" y="201767"/>
                  <a:pt x="310631" y="213978"/>
                </a:cubicBezTo>
                <a:lnTo>
                  <a:pt x="333142" y="232185"/>
                </a:lnTo>
                <a:lnTo>
                  <a:pt x="353853" y="161779"/>
                </a:lnTo>
                <a:cubicBezTo>
                  <a:pt x="390486" y="92603"/>
                  <a:pt x="465992" y="48402"/>
                  <a:pt x="548878" y="55622"/>
                </a:cubicBezTo>
                <a:cubicBezTo>
                  <a:pt x="576507" y="58028"/>
                  <a:pt x="602341" y="65920"/>
                  <a:pt x="625399" y="78131"/>
                </a:cubicBezTo>
                <a:lnTo>
                  <a:pt x="684399" y="125851"/>
                </a:lnTo>
                <a:lnTo>
                  <a:pt x="689965" y="106926"/>
                </a:lnTo>
                <a:cubicBezTo>
                  <a:pt x="726599" y="37751"/>
                  <a:pt x="802105" y="-6450"/>
                  <a:pt x="884991" y="769"/>
                </a:cubicBezTo>
                <a:cubicBezTo>
                  <a:pt x="940249" y="5582"/>
                  <a:pt x="988325" y="32337"/>
                  <a:pt x="1021383" y="71703"/>
                </a:cubicBezTo>
                <a:lnTo>
                  <a:pt x="1054110" y="130717"/>
                </a:lnTo>
                <a:lnTo>
                  <a:pt x="1054684" y="128764"/>
                </a:lnTo>
                <a:cubicBezTo>
                  <a:pt x="1091318" y="59588"/>
                  <a:pt x="1166823" y="15387"/>
                  <a:pt x="1249710" y="22607"/>
                </a:cubicBezTo>
                <a:cubicBezTo>
                  <a:pt x="1304968" y="27420"/>
                  <a:pt x="1353044" y="54175"/>
                  <a:pt x="1386102" y="93541"/>
                </a:cubicBezTo>
                <a:cubicBezTo>
                  <a:pt x="1419160" y="132907"/>
                  <a:pt x="1437201" y="184884"/>
                  <a:pt x="1432388" y="240142"/>
                </a:cubicBezTo>
                <a:lnTo>
                  <a:pt x="1357817" y="1096313"/>
                </a:lnTo>
                <a:lnTo>
                  <a:pt x="1356644" y="1100299"/>
                </a:lnTo>
                <a:cubicBezTo>
                  <a:pt x="1494490" y="1298743"/>
                  <a:pt x="1711427" y="989500"/>
                  <a:pt x="1888819" y="934101"/>
                </a:cubicBezTo>
                <a:cubicBezTo>
                  <a:pt x="1980761" y="872029"/>
                  <a:pt x="2105615" y="896243"/>
                  <a:pt x="2167687" y="988185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64162B53-D7D3-4361-BE6E-7B19211BE2DE}"/>
              </a:ext>
            </a:extLst>
          </p:cNvPr>
          <p:cNvSpPr txBox="1"/>
          <p:nvPr/>
        </p:nvSpPr>
        <p:spPr>
          <a:xfrm>
            <a:off x="789996" y="3106180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PowerPoint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7A01353B-CB32-47FE-93D8-46D95924C67B}"/>
              </a:ext>
            </a:extLst>
          </p:cNvPr>
          <p:cNvSpPr txBox="1"/>
          <p:nvPr/>
        </p:nvSpPr>
        <p:spPr>
          <a:xfrm>
            <a:off x="799700" y="4000066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265" name="Rounded Rectangle 13">
            <a:extLst>
              <a:ext uri="{FF2B5EF4-FFF2-40B4-BE49-F238E27FC236}">
                <a16:creationId xmlns:a16="http://schemas.microsoft.com/office/drawing/2014/main" id="{FD10DDFD-D5FE-43E9-8930-FDAB767086A8}"/>
              </a:ext>
            </a:extLst>
          </p:cNvPr>
          <p:cNvSpPr/>
          <p:nvPr/>
        </p:nvSpPr>
        <p:spPr>
          <a:xfrm>
            <a:off x="4382578" y="4859258"/>
            <a:ext cx="3135501" cy="1196520"/>
          </a:xfrm>
          <a:prstGeom prst="roundRect">
            <a:avLst>
              <a:gd name="adj" fmla="val 12448"/>
            </a:avLst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6" name="Rounded Rectangle 14">
            <a:extLst>
              <a:ext uri="{FF2B5EF4-FFF2-40B4-BE49-F238E27FC236}">
                <a16:creationId xmlns:a16="http://schemas.microsoft.com/office/drawing/2014/main" id="{DD8BD7BA-D769-49A5-BE17-26F0AC2AA09F}"/>
              </a:ext>
            </a:extLst>
          </p:cNvPr>
          <p:cNvSpPr/>
          <p:nvPr/>
        </p:nvSpPr>
        <p:spPr>
          <a:xfrm>
            <a:off x="900034" y="4847330"/>
            <a:ext cx="3135501" cy="1196520"/>
          </a:xfrm>
          <a:prstGeom prst="roundRect">
            <a:avLst>
              <a:gd name="adj" fmla="val 12448"/>
            </a:avLst>
          </a:prstGeom>
          <a:noFill/>
          <a:ln w="317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77215EA0-15AB-4980-966B-444CC36116FC}"/>
              </a:ext>
            </a:extLst>
          </p:cNvPr>
          <p:cNvSpPr txBox="1"/>
          <p:nvPr/>
        </p:nvSpPr>
        <p:spPr>
          <a:xfrm>
            <a:off x="5817411" y="486308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30%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1AA412B6-09FB-4757-BBB1-8B8129188BCB}"/>
              </a:ext>
            </a:extLst>
          </p:cNvPr>
          <p:cNvSpPr txBox="1"/>
          <p:nvPr/>
        </p:nvSpPr>
        <p:spPr>
          <a:xfrm>
            <a:off x="2334867" y="483244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5"/>
                </a:solidFill>
                <a:cs typeface="Arial" pitchFamily="34" charset="0"/>
              </a:rPr>
              <a:t>30%</a:t>
            </a:r>
            <a:endParaRPr lang="ko-KR" altLang="en-US" sz="3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917AF311-63F6-42AA-95B4-6E4377A6DCDD}"/>
              </a:ext>
            </a:extLst>
          </p:cNvPr>
          <p:cNvSpPr txBox="1"/>
          <p:nvPr/>
        </p:nvSpPr>
        <p:spPr>
          <a:xfrm>
            <a:off x="4498042" y="5474316"/>
            <a:ext cx="290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D763C93-E379-4C04-8A29-F2330A7EDDA0}"/>
              </a:ext>
            </a:extLst>
          </p:cNvPr>
          <p:cNvSpPr txBox="1"/>
          <p:nvPr/>
        </p:nvSpPr>
        <p:spPr>
          <a:xfrm>
            <a:off x="1015498" y="5507051"/>
            <a:ext cx="290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1" name="Freeform 9">
            <a:extLst>
              <a:ext uri="{FF2B5EF4-FFF2-40B4-BE49-F238E27FC236}">
                <a16:creationId xmlns:a16="http://schemas.microsoft.com/office/drawing/2014/main" id="{3FF0F4B6-59D8-48AC-BD0E-A18FD60D6EF0}"/>
              </a:ext>
            </a:extLst>
          </p:cNvPr>
          <p:cNvSpPr>
            <a:spLocks noEditPoints="1"/>
          </p:cNvSpPr>
          <p:nvPr/>
        </p:nvSpPr>
        <p:spPr bwMode="auto">
          <a:xfrm>
            <a:off x="4973944" y="4981124"/>
            <a:ext cx="291616" cy="410253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272" name="Freeform 9">
            <a:extLst>
              <a:ext uri="{FF2B5EF4-FFF2-40B4-BE49-F238E27FC236}">
                <a16:creationId xmlns:a16="http://schemas.microsoft.com/office/drawing/2014/main" id="{FF23835A-0FAA-47CB-8070-6104C70B261C}"/>
              </a:ext>
            </a:extLst>
          </p:cNvPr>
          <p:cNvSpPr>
            <a:spLocks noEditPoints="1"/>
          </p:cNvSpPr>
          <p:nvPr/>
        </p:nvSpPr>
        <p:spPr bwMode="auto">
          <a:xfrm>
            <a:off x="1423292" y="4967850"/>
            <a:ext cx="541310" cy="379626"/>
          </a:xfrm>
          <a:custGeom>
            <a:avLst/>
            <a:gdLst>
              <a:gd name="T0" fmla="*/ 1182 w 4436"/>
              <a:gd name="T1" fmla="*/ 1064 h 3111"/>
              <a:gd name="T2" fmla="*/ 1302 w 4436"/>
              <a:gd name="T3" fmla="*/ 1351 h 3111"/>
              <a:gd name="T4" fmla="*/ 1236 w 4436"/>
              <a:gd name="T5" fmla="*/ 1649 h 3111"/>
              <a:gd name="T6" fmla="*/ 976 w 4436"/>
              <a:gd name="T7" fmla="*/ 1793 h 3111"/>
              <a:gd name="T8" fmla="*/ 702 w 4436"/>
              <a:gd name="T9" fmla="*/ 1633 h 3111"/>
              <a:gd name="T10" fmla="*/ 611 w 4436"/>
              <a:gd name="T11" fmla="*/ 1300 h 3111"/>
              <a:gd name="T12" fmla="*/ 744 w 4436"/>
              <a:gd name="T13" fmla="*/ 1027 h 3111"/>
              <a:gd name="T14" fmla="*/ 3564 w 4436"/>
              <a:gd name="T15" fmla="*/ 958 h 3111"/>
              <a:gd name="T16" fmla="*/ 3798 w 4436"/>
              <a:gd name="T17" fmla="*/ 1113 h 3111"/>
              <a:gd name="T18" fmla="*/ 3851 w 4436"/>
              <a:gd name="T19" fmla="*/ 1396 h 3111"/>
              <a:gd name="T20" fmla="*/ 3749 w 4436"/>
              <a:gd name="T21" fmla="*/ 1671 h 3111"/>
              <a:gd name="T22" fmla="*/ 3520 w 4436"/>
              <a:gd name="T23" fmla="*/ 1795 h 3111"/>
              <a:gd name="T24" fmla="*/ 3235 w 4436"/>
              <a:gd name="T25" fmla="*/ 1644 h 3111"/>
              <a:gd name="T26" fmla="*/ 3167 w 4436"/>
              <a:gd name="T27" fmla="*/ 1302 h 3111"/>
              <a:gd name="T28" fmla="*/ 3325 w 4436"/>
              <a:gd name="T29" fmla="*/ 1027 h 3111"/>
              <a:gd name="T30" fmla="*/ 2318 w 4436"/>
              <a:gd name="T31" fmla="*/ 2 h 3111"/>
              <a:gd name="T32" fmla="*/ 2613 w 4436"/>
              <a:gd name="T33" fmla="*/ 102 h 3111"/>
              <a:gd name="T34" fmla="*/ 2871 w 4436"/>
              <a:gd name="T35" fmla="*/ 233 h 3111"/>
              <a:gd name="T36" fmla="*/ 3215 w 4436"/>
              <a:gd name="T37" fmla="*/ 218 h 3111"/>
              <a:gd name="T38" fmla="*/ 3642 w 4436"/>
              <a:gd name="T39" fmla="*/ 153 h 3111"/>
              <a:gd name="T40" fmla="*/ 4082 w 4436"/>
              <a:gd name="T41" fmla="*/ 240 h 3111"/>
              <a:gd name="T42" fmla="*/ 4364 w 4436"/>
              <a:gd name="T43" fmla="*/ 467 h 3111"/>
              <a:gd name="T44" fmla="*/ 4418 w 4436"/>
              <a:gd name="T45" fmla="*/ 884 h 3111"/>
              <a:gd name="T46" fmla="*/ 4222 w 4436"/>
              <a:gd name="T47" fmla="*/ 1284 h 3111"/>
              <a:gd name="T48" fmla="*/ 3955 w 4436"/>
              <a:gd name="T49" fmla="*/ 1565 h 3111"/>
              <a:gd name="T50" fmla="*/ 3944 w 4436"/>
              <a:gd name="T51" fmla="*/ 1400 h 3111"/>
              <a:gd name="T52" fmla="*/ 3880 w 4436"/>
              <a:gd name="T53" fmla="*/ 1027 h 3111"/>
              <a:gd name="T54" fmla="*/ 4071 w 4436"/>
              <a:gd name="T55" fmla="*/ 1022 h 3111"/>
              <a:gd name="T56" fmla="*/ 4236 w 4436"/>
              <a:gd name="T57" fmla="*/ 831 h 3111"/>
              <a:gd name="T58" fmla="*/ 4167 w 4436"/>
              <a:gd name="T59" fmla="*/ 562 h 3111"/>
              <a:gd name="T60" fmla="*/ 3938 w 4436"/>
              <a:gd name="T61" fmla="*/ 438 h 3111"/>
              <a:gd name="T62" fmla="*/ 3584 w 4436"/>
              <a:gd name="T63" fmla="*/ 431 h 3111"/>
              <a:gd name="T64" fmla="*/ 3165 w 4436"/>
              <a:gd name="T65" fmla="*/ 582 h 3111"/>
              <a:gd name="T66" fmla="*/ 2933 w 4436"/>
              <a:gd name="T67" fmla="*/ 918 h 3111"/>
              <a:gd name="T68" fmla="*/ 2865 w 4436"/>
              <a:gd name="T69" fmla="*/ 1396 h 3111"/>
              <a:gd name="T70" fmla="*/ 2738 w 4436"/>
              <a:gd name="T71" fmla="*/ 1847 h 3111"/>
              <a:gd name="T72" fmla="*/ 2513 w 4436"/>
              <a:gd name="T73" fmla="*/ 2264 h 3111"/>
              <a:gd name="T74" fmla="*/ 2347 w 4436"/>
              <a:gd name="T75" fmla="*/ 2738 h 3111"/>
              <a:gd name="T76" fmla="*/ 2309 w 4436"/>
              <a:gd name="T77" fmla="*/ 3084 h 3111"/>
              <a:gd name="T78" fmla="*/ 2198 w 4436"/>
              <a:gd name="T79" fmla="*/ 3104 h 3111"/>
              <a:gd name="T80" fmla="*/ 2155 w 4436"/>
              <a:gd name="T81" fmla="*/ 2942 h 3111"/>
              <a:gd name="T82" fmla="*/ 2029 w 4436"/>
              <a:gd name="T83" fmla="*/ 2424 h 3111"/>
              <a:gd name="T84" fmla="*/ 1798 w 4436"/>
              <a:gd name="T85" fmla="*/ 2005 h 3111"/>
              <a:gd name="T86" fmla="*/ 1615 w 4436"/>
              <a:gd name="T87" fmla="*/ 1584 h 3111"/>
              <a:gd name="T88" fmla="*/ 1542 w 4436"/>
              <a:gd name="T89" fmla="*/ 1105 h 3111"/>
              <a:gd name="T90" fmla="*/ 1407 w 4436"/>
              <a:gd name="T91" fmla="*/ 691 h 3111"/>
              <a:gd name="T92" fmla="*/ 1093 w 4436"/>
              <a:gd name="T93" fmla="*/ 475 h 3111"/>
              <a:gd name="T94" fmla="*/ 640 w 4436"/>
              <a:gd name="T95" fmla="*/ 424 h 3111"/>
              <a:gd name="T96" fmla="*/ 360 w 4436"/>
              <a:gd name="T97" fmla="*/ 509 h 3111"/>
              <a:gd name="T98" fmla="*/ 191 w 4436"/>
              <a:gd name="T99" fmla="*/ 715 h 3111"/>
              <a:gd name="T100" fmla="*/ 260 w 4436"/>
              <a:gd name="T101" fmla="*/ 965 h 3111"/>
              <a:gd name="T102" fmla="*/ 451 w 4436"/>
              <a:gd name="T103" fmla="*/ 1044 h 3111"/>
              <a:gd name="T104" fmla="*/ 513 w 4436"/>
              <a:gd name="T105" fmla="*/ 1213 h 3111"/>
              <a:gd name="T106" fmla="*/ 547 w 4436"/>
              <a:gd name="T107" fmla="*/ 1607 h 3111"/>
              <a:gd name="T108" fmla="*/ 204 w 4436"/>
              <a:gd name="T109" fmla="*/ 1264 h 3111"/>
              <a:gd name="T110" fmla="*/ 16 w 4436"/>
              <a:gd name="T111" fmla="*/ 889 h 3111"/>
              <a:gd name="T112" fmla="*/ 69 w 4436"/>
              <a:gd name="T113" fmla="*/ 493 h 3111"/>
              <a:gd name="T114" fmla="*/ 371 w 4436"/>
              <a:gd name="T115" fmla="*/ 240 h 3111"/>
              <a:gd name="T116" fmla="*/ 815 w 4436"/>
              <a:gd name="T117" fmla="*/ 145 h 3111"/>
              <a:gd name="T118" fmla="*/ 1333 w 4436"/>
              <a:gd name="T119" fmla="*/ 215 h 3111"/>
              <a:gd name="T120" fmla="*/ 1669 w 4436"/>
              <a:gd name="T121" fmla="*/ 235 h 3111"/>
              <a:gd name="T122" fmla="*/ 1876 w 4436"/>
              <a:gd name="T123" fmla="*/ 115 h 3111"/>
              <a:gd name="T124" fmla="*/ 2125 w 4436"/>
              <a:gd name="T125" fmla="*/ 9 h 3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36" h="3111">
                <a:moveTo>
                  <a:pt x="951" y="956"/>
                </a:moveTo>
                <a:lnTo>
                  <a:pt x="1005" y="964"/>
                </a:lnTo>
                <a:lnTo>
                  <a:pt x="1056" y="978"/>
                </a:lnTo>
                <a:lnTo>
                  <a:pt x="1104" y="1002"/>
                </a:lnTo>
                <a:lnTo>
                  <a:pt x="1144" y="1029"/>
                </a:lnTo>
                <a:lnTo>
                  <a:pt x="1182" y="1064"/>
                </a:lnTo>
                <a:lnTo>
                  <a:pt x="1213" y="1104"/>
                </a:lnTo>
                <a:lnTo>
                  <a:pt x="1240" y="1147"/>
                </a:lnTo>
                <a:lnTo>
                  <a:pt x="1264" y="1196"/>
                </a:lnTo>
                <a:lnTo>
                  <a:pt x="1282" y="1245"/>
                </a:lnTo>
                <a:lnTo>
                  <a:pt x="1295" y="1298"/>
                </a:lnTo>
                <a:lnTo>
                  <a:pt x="1302" y="1351"/>
                </a:lnTo>
                <a:lnTo>
                  <a:pt x="1304" y="1404"/>
                </a:lnTo>
                <a:lnTo>
                  <a:pt x="1302" y="1458"/>
                </a:lnTo>
                <a:lnTo>
                  <a:pt x="1293" y="1509"/>
                </a:lnTo>
                <a:lnTo>
                  <a:pt x="1280" y="1560"/>
                </a:lnTo>
                <a:lnTo>
                  <a:pt x="1262" y="1605"/>
                </a:lnTo>
                <a:lnTo>
                  <a:pt x="1236" y="1649"/>
                </a:lnTo>
                <a:lnTo>
                  <a:pt x="1207" y="1689"/>
                </a:lnTo>
                <a:lnTo>
                  <a:pt x="1173" y="1724"/>
                </a:lnTo>
                <a:lnTo>
                  <a:pt x="1131" y="1751"/>
                </a:lnTo>
                <a:lnTo>
                  <a:pt x="1084" y="1773"/>
                </a:lnTo>
                <a:lnTo>
                  <a:pt x="1033" y="1787"/>
                </a:lnTo>
                <a:lnTo>
                  <a:pt x="976" y="1793"/>
                </a:lnTo>
                <a:lnTo>
                  <a:pt x="922" y="1785"/>
                </a:lnTo>
                <a:lnTo>
                  <a:pt x="871" y="1771"/>
                </a:lnTo>
                <a:lnTo>
                  <a:pt x="822" y="1747"/>
                </a:lnTo>
                <a:lnTo>
                  <a:pt x="778" y="1715"/>
                </a:lnTo>
                <a:lnTo>
                  <a:pt x="738" y="1676"/>
                </a:lnTo>
                <a:lnTo>
                  <a:pt x="702" y="1633"/>
                </a:lnTo>
                <a:lnTo>
                  <a:pt x="671" y="1584"/>
                </a:lnTo>
                <a:lnTo>
                  <a:pt x="645" y="1531"/>
                </a:lnTo>
                <a:lnTo>
                  <a:pt x="627" y="1475"/>
                </a:lnTo>
                <a:lnTo>
                  <a:pt x="615" y="1418"/>
                </a:lnTo>
                <a:lnTo>
                  <a:pt x="609" y="1360"/>
                </a:lnTo>
                <a:lnTo>
                  <a:pt x="611" y="1300"/>
                </a:lnTo>
                <a:lnTo>
                  <a:pt x="620" y="1244"/>
                </a:lnTo>
                <a:lnTo>
                  <a:pt x="636" y="1185"/>
                </a:lnTo>
                <a:lnTo>
                  <a:pt x="656" y="1135"/>
                </a:lnTo>
                <a:lnTo>
                  <a:pt x="680" y="1093"/>
                </a:lnTo>
                <a:lnTo>
                  <a:pt x="709" y="1056"/>
                </a:lnTo>
                <a:lnTo>
                  <a:pt x="744" y="1027"/>
                </a:lnTo>
                <a:lnTo>
                  <a:pt x="785" y="1002"/>
                </a:lnTo>
                <a:lnTo>
                  <a:pt x="835" y="978"/>
                </a:lnTo>
                <a:lnTo>
                  <a:pt x="893" y="960"/>
                </a:lnTo>
                <a:lnTo>
                  <a:pt x="951" y="956"/>
                </a:lnTo>
                <a:close/>
                <a:moveTo>
                  <a:pt x="3504" y="955"/>
                </a:moveTo>
                <a:lnTo>
                  <a:pt x="3564" y="958"/>
                </a:lnTo>
                <a:lnTo>
                  <a:pt x="3616" y="969"/>
                </a:lnTo>
                <a:lnTo>
                  <a:pt x="3664" y="987"/>
                </a:lnTo>
                <a:lnTo>
                  <a:pt x="3705" y="1011"/>
                </a:lnTo>
                <a:lnTo>
                  <a:pt x="3742" y="1040"/>
                </a:lnTo>
                <a:lnTo>
                  <a:pt x="3773" y="1075"/>
                </a:lnTo>
                <a:lnTo>
                  <a:pt x="3798" y="1113"/>
                </a:lnTo>
                <a:lnTo>
                  <a:pt x="3818" y="1155"/>
                </a:lnTo>
                <a:lnTo>
                  <a:pt x="3835" y="1200"/>
                </a:lnTo>
                <a:lnTo>
                  <a:pt x="3845" y="1247"/>
                </a:lnTo>
                <a:lnTo>
                  <a:pt x="3853" y="1296"/>
                </a:lnTo>
                <a:lnTo>
                  <a:pt x="3853" y="1347"/>
                </a:lnTo>
                <a:lnTo>
                  <a:pt x="3851" y="1396"/>
                </a:lnTo>
                <a:lnTo>
                  <a:pt x="3844" y="1447"/>
                </a:lnTo>
                <a:lnTo>
                  <a:pt x="3833" y="1496"/>
                </a:lnTo>
                <a:lnTo>
                  <a:pt x="3818" y="1544"/>
                </a:lnTo>
                <a:lnTo>
                  <a:pt x="3798" y="1589"/>
                </a:lnTo>
                <a:lnTo>
                  <a:pt x="3775" y="1633"/>
                </a:lnTo>
                <a:lnTo>
                  <a:pt x="3749" y="1671"/>
                </a:lnTo>
                <a:lnTo>
                  <a:pt x="3718" y="1705"/>
                </a:lnTo>
                <a:lnTo>
                  <a:pt x="3685" y="1736"/>
                </a:lnTo>
                <a:lnTo>
                  <a:pt x="3649" y="1760"/>
                </a:lnTo>
                <a:lnTo>
                  <a:pt x="3609" y="1778"/>
                </a:lnTo>
                <a:lnTo>
                  <a:pt x="3565" y="1791"/>
                </a:lnTo>
                <a:lnTo>
                  <a:pt x="3520" y="1795"/>
                </a:lnTo>
                <a:lnTo>
                  <a:pt x="3473" y="1791"/>
                </a:lnTo>
                <a:lnTo>
                  <a:pt x="3413" y="1776"/>
                </a:lnTo>
                <a:lnTo>
                  <a:pt x="3360" y="1755"/>
                </a:lnTo>
                <a:lnTo>
                  <a:pt x="3313" y="1724"/>
                </a:lnTo>
                <a:lnTo>
                  <a:pt x="3271" y="1687"/>
                </a:lnTo>
                <a:lnTo>
                  <a:pt x="3235" y="1644"/>
                </a:lnTo>
                <a:lnTo>
                  <a:pt x="3205" y="1596"/>
                </a:lnTo>
                <a:lnTo>
                  <a:pt x="3184" y="1544"/>
                </a:lnTo>
                <a:lnTo>
                  <a:pt x="3169" y="1487"/>
                </a:lnTo>
                <a:lnTo>
                  <a:pt x="3160" y="1427"/>
                </a:lnTo>
                <a:lnTo>
                  <a:pt x="3160" y="1365"/>
                </a:lnTo>
                <a:lnTo>
                  <a:pt x="3167" y="1302"/>
                </a:lnTo>
                <a:lnTo>
                  <a:pt x="3184" y="1238"/>
                </a:lnTo>
                <a:lnTo>
                  <a:pt x="3207" y="1175"/>
                </a:lnTo>
                <a:lnTo>
                  <a:pt x="3233" y="1127"/>
                </a:lnTo>
                <a:lnTo>
                  <a:pt x="3260" y="1087"/>
                </a:lnTo>
                <a:lnTo>
                  <a:pt x="3291" y="1053"/>
                </a:lnTo>
                <a:lnTo>
                  <a:pt x="3325" y="1027"/>
                </a:lnTo>
                <a:lnTo>
                  <a:pt x="3362" y="1004"/>
                </a:lnTo>
                <a:lnTo>
                  <a:pt x="3405" y="985"/>
                </a:lnTo>
                <a:lnTo>
                  <a:pt x="3451" y="969"/>
                </a:lnTo>
                <a:lnTo>
                  <a:pt x="3504" y="955"/>
                </a:lnTo>
                <a:close/>
                <a:moveTo>
                  <a:pt x="2253" y="0"/>
                </a:moveTo>
                <a:lnTo>
                  <a:pt x="2318" y="2"/>
                </a:lnTo>
                <a:lnTo>
                  <a:pt x="2378" y="9"/>
                </a:lnTo>
                <a:lnTo>
                  <a:pt x="2433" y="22"/>
                </a:lnTo>
                <a:lnTo>
                  <a:pt x="2482" y="38"/>
                </a:lnTo>
                <a:lnTo>
                  <a:pt x="2529" y="58"/>
                </a:lnTo>
                <a:lnTo>
                  <a:pt x="2571" y="80"/>
                </a:lnTo>
                <a:lnTo>
                  <a:pt x="2613" y="102"/>
                </a:lnTo>
                <a:lnTo>
                  <a:pt x="2653" y="127"/>
                </a:lnTo>
                <a:lnTo>
                  <a:pt x="2693" y="151"/>
                </a:lnTo>
                <a:lnTo>
                  <a:pt x="2735" y="175"/>
                </a:lnTo>
                <a:lnTo>
                  <a:pt x="2776" y="196"/>
                </a:lnTo>
                <a:lnTo>
                  <a:pt x="2822" y="216"/>
                </a:lnTo>
                <a:lnTo>
                  <a:pt x="2871" y="233"/>
                </a:lnTo>
                <a:lnTo>
                  <a:pt x="2924" y="247"/>
                </a:lnTo>
                <a:lnTo>
                  <a:pt x="2982" y="255"/>
                </a:lnTo>
                <a:lnTo>
                  <a:pt x="3042" y="253"/>
                </a:lnTo>
                <a:lnTo>
                  <a:pt x="3100" y="245"/>
                </a:lnTo>
                <a:lnTo>
                  <a:pt x="3158" y="233"/>
                </a:lnTo>
                <a:lnTo>
                  <a:pt x="3215" y="218"/>
                </a:lnTo>
                <a:lnTo>
                  <a:pt x="3267" y="204"/>
                </a:lnTo>
                <a:lnTo>
                  <a:pt x="3316" y="191"/>
                </a:lnTo>
                <a:lnTo>
                  <a:pt x="3393" y="175"/>
                </a:lnTo>
                <a:lnTo>
                  <a:pt x="3473" y="162"/>
                </a:lnTo>
                <a:lnTo>
                  <a:pt x="3556" y="155"/>
                </a:lnTo>
                <a:lnTo>
                  <a:pt x="3642" y="153"/>
                </a:lnTo>
                <a:lnTo>
                  <a:pt x="3727" y="156"/>
                </a:lnTo>
                <a:lnTo>
                  <a:pt x="3809" y="164"/>
                </a:lnTo>
                <a:lnTo>
                  <a:pt x="3887" y="176"/>
                </a:lnTo>
                <a:lnTo>
                  <a:pt x="3960" y="195"/>
                </a:lnTo>
                <a:lnTo>
                  <a:pt x="4022" y="216"/>
                </a:lnTo>
                <a:lnTo>
                  <a:pt x="4082" y="240"/>
                </a:lnTo>
                <a:lnTo>
                  <a:pt x="4138" y="269"/>
                </a:lnTo>
                <a:lnTo>
                  <a:pt x="4193" y="300"/>
                </a:lnTo>
                <a:lnTo>
                  <a:pt x="4244" y="335"/>
                </a:lnTo>
                <a:lnTo>
                  <a:pt x="4289" y="375"/>
                </a:lnTo>
                <a:lnTo>
                  <a:pt x="4329" y="418"/>
                </a:lnTo>
                <a:lnTo>
                  <a:pt x="4364" y="467"/>
                </a:lnTo>
                <a:lnTo>
                  <a:pt x="4398" y="533"/>
                </a:lnTo>
                <a:lnTo>
                  <a:pt x="4420" y="602"/>
                </a:lnTo>
                <a:lnTo>
                  <a:pt x="4433" y="671"/>
                </a:lnTo>
                <a:lnTo>
                  <a:pt x="4436" y="742"/>
                </a:lnTo>
                <a:lnTo>
                  <a:pt x="4431" y="813"/>
                </a:lnTo>
                <a:lnTo>
                  <a:pt x="4418" y="884"/>
                </a:lnTo>
                <a:lnTo>
                  <a:pt x="4398" y="955"/>
                </a:lnTo>
                <a:lnTo>
                  <a:pt x="4371" y="1024"/>
                </a:lnTo>
                <a:lnTo>
                  <a:pt x="4340" y="1091"/>
                </a:lnTo>
                <a:lnTo>
                  <a:pt x="4304" y="1158"/>
                </a:lnTo>
                <a:lnTo>
                  <a:pt x="4265" y="1222"/>
                </a:lnTo>
                <a:lnTo>
                  <a:pt x="4222" y="1284"/>
                </a:lnTo>
                <a:lnTo>
                  <a:pt x="4178" y="1342"/>
                </a:lnTo>
                <a:lnTo>
                  <a:pt x="4133" y="1396"/>
                </a:lnTo>
                <a:lnTo>
                  <a:pt x="4087" y="1445"/>
                </a:lnTo>
                <a:lnTo>
                  <a:pt x="4042" y="1491"/>
                </a:lnTo>
                <a:lnTo>
                  <a:pt x="3996" y="1531"/>
                </a:lnTo>
                <a:lnTo>
                  <a:pt x="3955" y="1565"/>
                </a:lnTo>
                <a:lnTo>
                  <a:pt x="3916" y="1595"/>
                </a:lnTo>
                <a:lnTo>
                  <a:pt x="3904" y="1595"/>
                </a:lnTo>
                <a:lnTo>
                  <a:pt x="3904" y="1591"/>
                </a:lnTo>
                <a:lnTo>
                  <a:pt x="3924" y="1531"/>
                </a:lnTo>
                <a:lnTo>
                  <a:pt x="3936" y="1467"/>
                </a:lnTo>
                <a:lnTo>
                  <a:pt x="3944" y="1400"/>
                </a:lnTo>
                <a:lnTo>
                  <a:pt x="3944" y="1333"/>
                </a:lnTo>
                <a:lnTo>
                  <a:pt x="3940" y="1265"/>
                </a:lnTo>
                <a:lnTo>
                  <a:pt x="3933" y="1200"/>
                </a:lnTo>
                <a:lnTo>
                  <a:pt x="3918" y="1138"/>
                </a:lnTo>
                <a:lnTo>
                  <a:pt x="3902" y="1080"/>
                </a:lnTo>
                <a:lnTo>
                  <a:pt x="3880" y="1027"/>
                </a:lnTo>
                <a:lnTo>
                  <a:pt x="3880" y="1024"/>
                </a:lnTo>
                <a:lnTo>
                  <a:pt x="3916" y="1025"/>
                </a:lnTo>
                <a:lnTo>
                  <a:pt x="3955" y="1027"/>
                </a:lnTo>
                <a:lnTo>
                  <a:pt x="3993" y="1027"/>
                </a:lnTo>
                <a:lnTo>
                  <a:pt x="4033" y="1025"/>
                </a:lnTo>
                <a:lnTo>
                  <a:pt x="4071" y="1022"/>
                </a:lnTo>
                <a:lnTo>
                  <a:pt x="4107" y="1016"/>
                </a:lnTo>
                <a:lnTo>
                  <a:pt x="4140" y="1005"/>
                </a:lnTo>
                <a:lnTo>
                  <a:pt x="4171" y="993"/>
                </a:lnTo>
                <a:lnTo>
                  <a:pt x="4195" y="976"/>
                </a:lnTo>
                <a:lnTo>
                  <a:pt x="4213" y="955"/>
                </a:lnTo>
                <a:lnTo>
                  <a:pt x="4236" y="831"/>
                </a:lnTo>
                <a:lnTo>
                  <a:pt x="4242" y="775"/>
                </a:lnTo>
                <a:lnTo>
                  <a:pt x="4240" y="724"/>
                </a:lnTo>
                <a:lnTo>
                  <a:pt x="4231" y="676"/>
                </a:lnTo>
                <a:lnTo>
                  <a:pt x="4215" y="635"/>
                </a:lnTo>
                <a:lnTo>
                  <a:pt x="4193" y="596"/>
                </a:lnTo>
                <a:lnTo>
                  <a:pt x="4167" y="562"/>
                </a:lnTo>
                <a:lnTo>
                  <a:pt x="4136" y="533"/>
                </a:lnTo>
                <a:lnTo>
                  <a:pt x="4102" y="505"/>
                </a:lnTo>
                <a:lnTo>
                  <a:pt x="4065" y="484"/>
                </a:lnTo>
                <a:lnTo>
                  <a:pt x="4027" y="465"/>
                </a:lnTo>
                <a:lnTo>
                  <a:pt x="3987" y="451"/>
                </a:lnTo>
                <a:lnTo>
                  <a:pt x="3938" y="438"/>
                </a:lnTo>
                <a:lnTo>
                  <a:pt x="3884" y="427"/>
                </a:lnTo>
                <a:lnTo>
                  <a:pt x="3824" y="422"/>
                </a:lnTo>
                <a:lnTo>
                  <a:pt x="3762" y="418"/>
                </a:lnTo>
                <a:lnTo>
                  <a:pt x="3700" y="418"/>
                </a:lnTo>
                <a:lnTo>
                  <a:pt x="3640" y="424"/>
                </a:lnTo>
                <a:lnTo>
                  <a:pt x="3584" y="431"/>
                </a:lnTo>
                <a:lnTo>
                  <a:pt x="3500" y="449"/>
                </a:lnTo>
                <a:lnTo>
                  <a:pt x="3424" y="467"/>
                </a:lnTo>
                <a:lnTo>
                  <a:pt x="3351" y="491"/>
                </a:lnTo>
                <a:lnTo>
                  <a:pt x="3284" y="516"/>
                </a:lnTo>
                <a:lnTo>
                  <a:pt x="3222" y="547"/>
                </a:lnTo>
                <a:lnTo>
                  <a:pt x="3165" y="582"/>
                </a:lnTo>
                <a:lnTo>
                  <a:pt x="3113" y="622"/>
                </a:lnTo>
                <a:lnTo>
                  <a:pt x="3067" y="669"/>
                </a:lnTo>
                <a:lnTo>
                  <a:pt x="3025" y="720"/>
                </a:lnTo>
                <a:lnTo>
                  <a:pt x="2989" y="780"/>
                </a:lnTo>
                <a:lnTo>
                  <a:pt x="2958" y="845"/>
                </a:lnTo>
                <a:lnTo>
                  <a:pt x="2933" y="918"/>
                </a:lnTo>
                <a:lnTo>
                  <a:pt x="2913" y="993"/>
                </a:lnTo>
                <a:lnTo>
                  <a:pt x="2900" y="1069"/>
                </a:lnTo>
                <a:lnTo>
                  <a:pt x="2889" y="1151"/>
                </a:lnTo>
                <a:lnTo>
                  <a:pt x="2882" y="1231"/>
                </a:lnTo>
                <a:lnTo>
                  <a:pt x="2875" y="1315"/>
                </a:lnTo>
                <a:lnTo>
                  <a:pt x="2865" y="1396"/>
                </a:lnTo>
                <a:lnTo>
                  <a:pt x="2856" y="1476"/>
                </a:lnTo>
                <a:lnTo>
                  <a:pt x="2844" y="1555"/>
                </a:lnTo>
                <a:lnTo>
                  <a:pt x="2827" y="1629"/>
                </a:lnTo>
                <a:lnTo>
                  <a:pt x="2804" y="1698"/>
                </a:lnTo>
                <a:lnTo>
                  <a:pt x="2773" y="1775"/>
                </a:lnTo>
                <a:lnTo>
                  <a:pt x="2738" y="1847"/>
                </a:lnTo>
                <a:lnTo>
                  <a:pt x="2702" y="1918"/>
                </a:lnTo>
                <a:lnTo>
                  <a:pt x="2664" y="1987"/>
                </a:lnTo>
                <a:lnTo>
                  <a:pt x="2625" y="2056"/>
                </a:lnTo>
                <a:lnTo>
                  <a:pt x="2587" y="2124"/>
                </a:lnTo>
                <a:lnTo>
                  <a:pt x="2549" y="2193"/>
                </a:lnTo>
                <a:lnTo>
                  <a:pt x="2513" y="2264"/>
                </a:lnTo>
                <a:lnTo>
                  <a:pt x="2476" y="2335"/>
                </a:lnTo>
                <a:lnTo>
                  <a:pt x="2444" y="2409"/>
                </a:lnTo>
                <a:lnTo>
                  <a:pt x="2415" y="2485"/>
                </a:lnTo>
                <a:lnTo>
                  <a:pt x="2387" y="2565"/>
                </a:lnTo>
                <a:lnTo>
                  <a:pt x="2365" y="2649"/>
                </a:lnTo>
                <a:lnTo>
                  <a:pt x="2347" y="2738"/>
                </a:lnTo>
                <a:lnTo>
                  <a:pt x="2336" y="2833"/>
                </a:lnTo>
                <a:lnTo>
                  <a:pt x="2331" y="2933"/>
                </a:lnTo>
                <a:lnTo>
                  <a:pt x="2333" y="3038"/>
                </a:lnTo>
                <a:lnTo>
                  <a:pt x="2324" y="3056"/>
                </a:lnTo>
                <a:lnTo>
                  <a:pt x="2316" y="3071"/>
                </a:lnTo>
                <a:lnTo>
                  <a:pt x="2309" y="3084"/>
                </a:lnTo>
                <a:lnTo>
                  <a:pt x="2300" y="3095"/>
                </a:lnTo>
                <a:lnTo>
                  <a:pt x="2287" y="3104"/>
                </a:lnTo>
                <a:lnTo>
                  <a:pt x="2269" y="3109"/>
                </a:lnTo>
                <a:lnTo>
                  <a:pt x="2244" y="3111"/>
                </a:lnTo>
                <a:lnTo>
                  <a:pt x="2218" y="3109"/>
                </a:lnTo>
                <a:lnTo>
                  <a:pt x="2198" y="3104"/>
                </a:lnTo>
                <a:lnTo>
                  <a:pt x="2184" y="3096"/>
                </a:lnTo>
                <a:lnTo>
                  <a:pt x="2173" y="3085"/>
                </a:lnTo>
                <a:lnTo>
                  <a:pt x="2165" y="3073"/>
                </a:lnTo>
                <a:lnTo>
                  <a:pt x="2160" y="3060"/>
                </a:lnTo>
                <a:lnTo>
                  <a:pt x="2156" y="3047"/>
                </a:lnTo>
                <a:lnTo>
                  <a:pt x="2155" y="2942"/>
                </a:lnTo>
                <a:lnTo>
                  <a:pt x="2147" y="2844"/>
                </a:lnTo>
                <a:lnTo>
                  <a:pt x="2133" y="2749"/>
                </a:lnTo>
                <a:lnTo>
                  <a:pt x="2115" y="2662"/>
                </a:lnTo>
                <a:lnTo>
                  <a:pt x="2089" y="2578"/>
                </a:lnTo>
                <a:lnTo>
                  <a:pt x="2062" y="2498"/>
                </a:lnTo>
                <a:lnTo>
                  <a:pt x="2029" y="2424"/>
                </a:lnTo>
                <a:lnTo>
                  <a:pt x="1995" y="2349"/>
                </a:lnTo>
                <a:lnTo>
                  <a:pt x="1956" y="2278"/>
                </a:lnTo>
                <a:lnTo>
                  <a:pt x="1918" y="2209"/>
                </a:lnTo>
                <a:lnTo>
                  <a:pt x="1878" y="2142"/>
                </a:lnTo>
                <a:lnTo>
                  <a:pt x="1838" y="2073"/>
                </a:lnTo>
                <a:lnTo>
                  <a:pt x="1798" y="2005"/>
                </a:lnTo>
                <a:lnTo>
                  <a:pt x="1760" y="1936"/>
                </a:lnTo>
                <a:lnTo>
                  <a:pt x="1724" y="1865"/>
                </a:lnTo>
                <a:lnTo>
                  <a:pt x="1687" y="1795"/>
                </a:lnTo>
                <a:lnTo>
                  <a:pt x="1656" y="1720"/>
                </a:lnTo>
                <a:lnTo>
                  <a:pt x="1633" y="1653"/>
                </a:lnTo>
                <a:lnTo>
                  <a:pt x="1615" y="1584"/>
                </a:lnTo>
                <a:lnTo>
                  <a:pt x="1600" y="1507"/>
                </a:lnTo>
                <a:lnTo>
                  <a:pt x="1587" y="1429"/>
                </a:lnTo>
                <a:lnTo>
                  <a:pt x="1575" y="1349"/>
                </a:lnTo>
                <a:lnTo>
                  <a:pt x="1565" y="1267"/>
                </a:lnTo>
                <a:lnTo>
                  <a:pt x="1555" y="1185"/>
                </a:lnTo>
                <a:lnTo>
                  <a:pt x="1542" y="1105"/>
                </a:lnTo>
                <a:lnTo>
                  <a:pt x="1529" y="1025"/>
                </a:lnTo>
                <a:lnTo>
                  <a:pt x="1515" y="949"/>
                </a:lnTo>
                <a:lnTo>
                  <a:pt x="1495" y="876"/>
                </a:lnTo>
                <a:lnTo>
                  <a:pt x="1471" y="809"/>
                </a:lnTo>
                <a:lnTo>
                  <a:pt x="1442" y="745"/>
                </a:lnTo>
                <a:lnTo>
                  <a:pt x="1407" y="691"/>
                </a:lnTo>
                <a:lnTo>
                  <a:pt x="1369" y="644"/>
                </a:lnTo>
                <a:lnTo>
                  <a:pt x="1324" y="602"/>
                </a:lnTo>
                <a:lnTo>
                  <a:pt x="1273" y="562"/>
                </a:lnTo>
                <a:lnTo>
                  <a:pt x="1216" y="529"/>
                </a:lnTo>
                <a:lnTo>
                  <a:pt x="1156" y="500"/>
                </a:lnTo>
                <a:lnTo>
                  <a:pt x="1093" y="475"/>
                </a:lnTo>
                <a:lnTo>
                  <a:pt x="1025" y="453"/>
                </a:lnTo>
                <a:lnTo>
                  <a:pt x="956" y="435"/>
                </a:lnTo>
                <a:lnTo>
                  <a:pt x="800" y="424"/>
                </a:lnTo>
                <a:lnTo>
                  <a:pt x="749" y="418"/>
                </a:lnTo>
                <a:lnTo>
                  <a:pt x="695" y="418"/>
                </a:lnTo>
                <a:lnTo>
                  <a:pt x="640" y="424"/>
                </a:lnTo>
                <a:lnTo>
                  <a:pt x="585" y="433"/>
                </a:lnTo>
                <a:lnTo>
                  <a:pt x="536" y="444"/>
                </a:lnTo>
                <a:lnTo>
                  <a:pt x="493" y="455"/>
                </a:lnTo>
                <a:lnTo>
                  <a:pt x="447" y="471"/>
                </a:lnTo>
                <a:lnTo>
                  <a:pt x="402" y="489"/>
                </a:lnTo>
                <a:lnTo>
                  <a:pt x="360" y="509"/>
                </a:lnTo>
                <a:lnTo>
                  <a:pt x="320" y="535"/>
                </a:lnTo>
                <a:lnTo>
                  <a:pt x="284" y="562"/>
                </a:lnTo>
                <a:lnTo>
                  <a:pt x="251" y="595"/>
                </a:lnTo>
                <a:lnTo>
                  <a:pt x="224" y="631"/>
                </a:lnTo>
                <a:lnTo>
                  <a:pt x="204" y="671"/>
                </a:lnTo>
                <a:lnTo>
                  <a:pt x="191" y="715"/>
                </a:lnTo>
                <a:lnTo>
                  <a:pt x="187" y="760"/>
                </a:lnTo>
                <a:lnTo>
                  <a:pt x="191" y="805"/>
                </a:lnTo>
                <a:lnTo>
                  <a:pt x="202" y="849"/>
                </a:lnTo>
                <a:lnTo>
                  <a:pt x="216" y="893"/>
                </a:lnTo>
                <a:lnTo>
                  <a:pt x="236" y="931"/>
                </a:lnTo>
                <a:lnTo>
                  <a:pt x="260" y="965"/>
                </a:lnTo>
                <a:lnTo>
                  <a:pt x="285" y="996"/>
                </a:lnTo>
                <a:lnTo>
                  <a:pt x="313" y="1020"/>
                </a:lnTo>
                <a:lnTo>
                  <a:pt x="340" y="1035"/>
                </a:lnTo>
                <a:lnTo>
                  <a:pt x="378" y="1045"/>
                </a:lnTo>
                <a:lnTo>
                  <a:pt x="415" y="1047"/>
                </a:lnTo>
                <a:lnTo>
                  <a:pt x="451" y="1044"/>
                </a:lnTo>
                <a:lnTo>
                  <a:pt x="487" y="1036"/>
                </a:lnTo>
                <a:lnTo>
                  <a:pt x="522" y="1027"/>
                </a:lnTo>
                <a:lnTo>
                  <a:pt x="555" y="1018"/>
                </a:lnTo>
                <a:lnTo>
                  <a:pt x="587" y="1011"/>
                </a:lnTo>
                <a:lnTo>
                  <a:pt x="527" y="1147"/>
                </a:lnTo>
                <a:lnTo>
                  <a:pt x="513" y="1213"/>
                </a:lnTo>
                <a:lnTo>
                  <a:pt x="505" y="1280"/>
                </a:lnTo>
                <a:lnTo>
                  <a:pt x="505" y="1349"/>
                </a:lnTo>
                <a:lnTo>
                  <a:pt x="511" y="1416"/>
                </a:lnTo>
                <a:lnTo>
                  <a:pt x="520" y="1484"/>
                </a:lnTo>
                <a:lnTo>
                  <a:pt x="533" y="1547"/>
                </a:lnTo>
                <a:lnTo>
                  <a:pt x="547" y="1607"/>
                </a:lnTo>
                <a:lnTo>
                  <a:pt x="482" y="1560"/>
                </a:lnTo>
                <a:lnTo>
                  <a:pt x="420" y="1507"/>
                </a:lnTo>
                <a:lnTo>
                  <a:pt x="360" y="1451"/>
                </a:lnTo>
                <a:lnTo>
                  <a:pt x="305" y="1391"/>
                </a:lnTo>
                <a:lnTo>
                  <a:pt x="253" y="1327"/>
                </a:lnTo>
                <a:lnTo>
                  <a:pt x="204" y="1264"/>
                </a:lnTo>
                <a:lnTo>
                  <a:pt x="165" y="1209"/>
                </a:lnTo>
                <a:lnTo>
                  <a:pt x="129" y="1155"/>
                </a:lnTo>
                <a:lnTo>
                  <a:pt x="96" y="1095"/>
                </a:lnTo>
                <a:lnTo>
                  <a:pt x="65" y="1033"/>
                </a:lnTo>
                <a:lnTo>
                  <a:pt x="40" y="967"/>
                </a:lnTo>
                <a:lnTo>
                  <a:pt x="16" y="889"/>
                </a:lnTo>
                <a:lnTo>
                  <a:pt x="4" y="813"/>
                </a:lnTo>
                <a:lnTo>
                  <a:pt x="0" y="742"/>
                </a:lnTo>
                <a:lnTo>
                  <a:pt x="5" y="675"/>
                </a:lnTo>
                <a:lnTo>
                  <a:pt x="18" y="609"/>
                </a:lnTo>
                <a:lnTo>
                  <a:pt x="40" y="549"/>
                </a:lnTo>
                <a:lnTo>
                  <a:pt x="69" y="493"/>
                </a:lnTo>
                <a:lnTo>
                  <a:pt x="105" y="440"/>
                </a:lnTo>
                <a:lnTo>
                  <a:pt x="147" y="393"/>
                </a:lnTo>
                <a:lnTo>
                  <a:pt x="195" y="347"/>
                </a:lnTo>
                <a:lnTo>
                  <a:pt x="249" y="307"/>
                </a:lnTo>
                <a:lnTo>
                  <a:pt x="307" y="273"/>
                </a:lnTo>
                <a:lnTo>
                  <a:pt x="371" y="240"/>
                </a:lnTo>
                <a:lnTo>
                  <a:pt x="436" y="213"/>
                </a:lnTo>
                <a:lnTo>
                  <a:pt x="507" y="191"/>
                </a:lnTo>
                <a:lnTo>
                  <a:pt x="580" y="173"/>
                </a:lnTo>
                <a:lnTo>
                  <a:pt x="656" y="158"/>
                </a:lnTo>
                <a:lnTo>
                  <a:pt x="735" y="151"/>
                </a:lnTo>
                <a:lnTo>
                  <a:pt x="815" y="145"/>
                </a:lnTo>
                <a:lnTo>
                  <a:pt x="895" y="147"/>
                </a:lnTo>
                <a:lnTo>
                  <a:pt x="975" y="153"/>
                </a:lnTo>
                <a:lnTo>
                  <a:pt x="1056" y="164"/>
                </a:lnTo>
                <a:lnTo>
                  <a:pt x="1236" y="187"/>
                </a:lnTo>
                <a:lnTo>
                  <a:pt x="1282" y="200"/>
                </a:lnTo>
                <a:lnTo>
                  <a:pt x="1333" y="215"/>
                </a:lnTo>
                <a:lnTo>
                  <a:pt x="1385" y="231"/>
                </a:lnTo>
                <a:lnTo>
                  <a:pt x="1444" y="244"/>
                </a:lnTo>
                <a:lnTo>
                  <a:pt x="1502" y="253"/>
                </a:lnTo>
                <a:lnTo>
                  <a:pt x="1562" y="255"/>
                </a:lnTo>
                <a:lnTo>
                  <a:pt x="1624" y="247"/>
                </a:lnTo>
                <a:lnTo>
                  <a:pt x="1669" y="235"/>
                </a:lnTo>
                <a:lnTo>
                  <a:pt x="1709" y="220"/>
                </a:lnTo>
                <a:lnTo>
                  <a:pt x="1745" y="202"/>
                </a:lnTo>
                <a:lnTo>
                  <a:pt x="1780" y="182"/>
                </a:lnTo>
                <a:lnTo>
                  <a:pt x="1813" y="160"/>
                </a:lnTo>
                <a:lnTo>
                  <a:pt x="1844" y="136"/>
                </a:lnTo>
                <a:lnTo>
                  <a:pt x="1876" y="115"/>
                </a:lnTo>
                <a:lnTo>
                  <a:pt x="1909" y="93"/>
                </a:lnTo>
                <a:lnTo>
                  <a:pt x="1944" y="71"/>
                </a:lnTo>
                <a:lnTo>
                  <a:pt x="1982" y="51"/>
                </a:lnTo>
                <a:lnTo>
                  <a:pt x="2025" y="35"/>
                </a:lnTo>
                <a:lnTo>
                  <a:pt x="2073" y="20"/>
                </a:lnTo>
                <a:lnTo>
                  <a:pt x="2125" y="9"/>
                </a:lnTo>
                <a:lnTo>
                  <a:pt x="2185" y="2"/>
                </a:lnTo>
                <a:lnTo>
                  <a:pt x="22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2973053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4887563" y="520279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1"/>
                </a:solidFill>
                <a:cs typeface="Arial" pitchFamily="34" charset="0"/>
              </a:rPr>
              <a:t>Infographic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561C9-4AC8-4C5F-9E6F-E5FF46551151}"/>
              </a:ext>
            </a:extLst>
          </p:cNvPr>
          <p:cNvSpPr txBox="1"/>
          <p:nvPr/>
        </p:nvSpPr>
        <p:spPr>
          <a:xfrm>
            <a:off x="4881767" y="1400323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A45093-5A99-4DCF-BE07-E8B63E489B43}"/>
              </a:ext>
            </a:extLst>
          </p:cNvPr>
          <p:cNvSpPr txBox="1"/>
          <p:nvPr/>
        </p:nvSpPr>
        <p:spPr>
          <a:xfrm>
            <a:off x="4915889" y="2061424"/>
            <a:ext cx="131272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404040"/>
                </a:solidFill>
                <a:cs typeface="Arial" pitchFamily="34" charset="0"/>
              </a:rPr>
              <a:t>80</a:t>
            </a:r>
            <a:r>
              <a:rPr lang="en-US" altLang="ko-KR" sz="2400" b="1" dirty="0">
                <a:solidFill>
                  <a:srgbClr val="404040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rgbClr val="404040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4E2DA7-31F0-4AC5-8312-D62E68AFA912}"/>
              </a:ext>
            </a:extLst>
          </p:cNvPr>
          <p:cNvSpPr txBox="1"/>
          <p:nvPr/>
        </p:nvSpPr>
        <p:spPr>
          <a:xfrm>
            <a:off x="6208000" y="2297106"/>
            <a:ext cx="5236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5A6BEEB-01A2-4EF7-B2C5-D7A0A22E12ED}"/>
              </a:ext>
            </a:extLst>
          </p:cNvPr>
          <p:cNvGrpSpPr/>
          <p:nvPr/>
        </p:nvGrpSpPr>
        <p:grpSpPr>
          <a:xfrm>
            <a:off x="4940427" y="4035242"/>
            <a:ext cx="1869058" cy="2421214"/>
            <a:chOff x="-475010" y="1042170"/>
            <a:chExt cx="3859356" cy="242121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36BAF-8172-4A06-BE10-0934E8B420AF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6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7EDFC6-A566-42F9-A37E-5906A1E6BE4F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01964C0-6634-4658-B462-58467B3FE60E}"/>
              </a:ext>
            </a:extLst>
          </p:cNvPr>
          <p:cNvGrpSpPr/>
          <p:nvPr/>
        </p:nvGrpSpPr>
        <p:grpSpPr>
          <a:xfrm>
            <a:off x="7239059" y="4035242"/>
            <a:ext cx="1869058" cy="2421214"/>
            <a:chOff x="-475010" y="1042170"/>
            <a:chExt cx="3859356" cy="242121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A79E115-57F6-4D51-B66A-BE949EB3DCB4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CCF6736-82FC-4E00-B2B1-BBD1EACA2376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C0708BD-E0B8-48A9-8A1F-62F1EA2E578C}"/>
              </a:ext>
            </a:extLst>
          </p:cNvPr>
          <p:cNvGrpSpPr/>
          <p:nvPr/>
        </p:nvGrpSpPr>
        <p:grpSpPr>
          <a:xfrm>
            <a:off x="9537690" y="4035242"/>
            <a:ext cx="1869058" cy="2421214"/>
            <a:chOff x="-475010" y="1042170"/>
            <a:chExt cx="3859356" cy="24212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03F75F-C66A-4E3E-AAF1-82D1DD5FD367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7D4FFE-86CC-43CB-89F2-48CFEAEBD5FC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AECD4FF-4CD4-4312-8D84-31A3BA9DC4F1}"/>
              </a:ext>
            </a:extLst>
          </p:cNvPr>
          <p:cNvSpPr txBox="1"/>
          <p:nvPr/>
        </p:nvSpPr>
        <p:spPr>
          <a:xfrm>
            <a:off x="4945926" y="2902163"/>
            <a:ext cx="64990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Get a modern PowerPoint  Presentation that is beautifully designed. </a:t>
            </a:r>
          </a:p>
        </p:txBody>
      </p:sp>
      <p:grpSp>
        <p:nvGrpSpPr>
          <p:cNvPr id="845" name="Group 844">
            <a:extLst>
              <a:ext uri="{FF2B5EF4-FFF2-40B4-BE49-F238E27FC236}">
                <a16:creationId xmlns:a16="http://schemas.microsoft.com/office/drawing/2014/main" id="{FE201556-6448-4B77-90AF-281FB291257D}"/>
              </a:ext>
            </a:extLst>
          </p:cNvPr>
          <p:cNvGrpSpPr/>
          <p:nvPr/>
        </p:nvGrpSpPr>
        <p:grpSpPr>
          <a:xfrm>
            <a:off x="384518" y="727592"/>
            <a:ext cx="4279063" cy="3235226"/>
            <a:chOff x="384518" y="800016"/>
            <a:chExt cx="4279063" cy="3235226"/>
          </a:xfrm>
        </p:grpSpPr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BB510E5A-94DA-425E-AEBA-F27375782498}"/>
                </a:ext>
              </a:extLst>
            </p:cNvPr>
            <p:cNvSpPr/>
            <p:nvPr/>
          </p:nvSpPr>
          <p:spPr>
            <a:xfrm rot="16200000">
              <a:off x="2284394" y="318345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F05F0D01-77C9-4B1F-9C7D-1322D259C346}"/>
                </a:ext>
              </a:extLst>
            </p:cNvPr>
            <p:cNvSpPr/>
            <p:nvPr/>
          </p:nvSpPr>
          <p:spPr>
            <a:xfrm rot="16200000">
              <a:off x="2388024" y="312505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504853F7-9366-42EC-B016-42CECBE20F8E}"/>
                </a:ext>
              </a:extLst>
            </p:cNvPr>
            <p:cNvSpPr/>
            <p:nvPr/>
          </p:nvSpPr>
          <p:spPr>
            <a:xfrm rot="16200000">
              <a:off x="2065301" y="332818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C5A0342F-EF58-46E3-9DC8-B9D99EA661DF}"/>
                </a:ext>
              </a:extLst>
            </p:cNvPr>
            <p:cNvSpPr/>
            <p:nvPr/>
          </p:nvSpPr>
          <p:spPr>
            <a:xfrm rot="5400000">
              <a:off x="2136445" y="316707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D8F73058-AFDD-4194-BFF3-E188DC2310B3}"/>
                </a:ext>
              </a:extLst>
            </p:cNvPr>
            <p:cNvSpPr/>
            <p:nvPr/>
          </p:nvSpPr>
          <p:spPr>
            <a:xfrm rot="5400000">
              <a:off x="2322791" y="342971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B6E64169-8C70-49F3-A8EE-F9C8E73DA1BA}"/>
                </a:ext>
              </a:extLst>
            </p:cNvPr>
            <p:cNvSpPr/>
            <p:nvPr/>
          </p:nvSpPr>
          <p:spPr>
            <a:xfrm rot="5400000">
              <a:off x="2346003" y="331028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B126C293-AA09-4590-97AE-D53E42376018}"/>
                </a:ext>
              </a:extLst>
            </p:cNvPr>
            <p:cNvSpPr/>
            <p:nvPr/>
          </p:nvSpPr>
          <p:spPr>
            <a:xfrm rot="5400000">
              <a:off x="2479082" y="3203700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A7388F35-4F39-489A-9395-6CF8573CC087}"/>
                </a:ext>
              </a:extLst>
            </p:cNvPr>
            <p:cNvSpPr/>
            <p:nvPr/>
          </p:nvSpPr>
          <p:spPr>
            <a:xfrm rot="5400000">
              <a:off x="2200113" y="338543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F9441D84-96DD-4F46-8DB8-B0C06CB8D26B}"/>
                </a:ext>
              </a:extLst>
            </p:cNvPr>
            <p:cNvSpPr/>
            <p:nvPr/>
          </p:nvSpPr>
          <p:spPr>
            <a:xfrm rot="16200000">
              <a:off x="2146009" y="331089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832F201B-6FF5-481E-9C9D-2478B737D945}"/>
                </a:ext>
              </a:extLst>
            </p:cNvPr>
            <p:cNvSpPr/>
            <p:nvPr/>
          </p:nvSpPr>
          <p:spPr>
            <a:xfrm rot="16200000">
              <a:off x="2436219" y="3513553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7BDC072A-A0A0-4D4F-A70F-D6D733455785}"/>
                </a:ext>
              </a:extLst>
            </p:cNvPr>
            <p:cNvSpPr/>
            <p:nvPr/>
          </p:nvSpPr>
          <p:spPr>
            <a:xfrm rot="16200000">
              <a:off x="2242373" y="3277237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1E22EA12-402E-48B2-A88D-B138C3B8DC4D}"/>
                </a:ext>
              </a:extLst>
            </p:cNvPr>
            <p:cNvSpPr/>
            <p:nvPr/>
          </p:nvSpPr>
          <p:spPr>
            <a:xfrm rot="5400000">
              <a:off x="2065605" y="324786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7110310E-B169-4E2F-9810-1F14A0E42F19}"/>
                </a:ext>
              </a:extLst>
            </p:cNvPr>
            <p:cNvSpPr/>
            <p:nvPr/>
          </p:nvSpPr>
          <p:spPr>
            <a:xfrm rot="5400000">
              <a:off x="2378647" y="322847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88D84019-9573-4890-BEDC-378BB3B393AD}"/>
                </a:ext>
              </a:extLst>
            </p:cNvPr>
            <p:cNvSpPr/>
            <p:nvPr/>
          </p:nvSpPr>
          <p:spPr>
            <a:xfrm rot="5400000">
              <a:off x="2007155" y="3389073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6EE053A7-438E-40DA-B5D7-D4A67D543B6E}"/>
                </a:ext>
              </a:extLst>
            </p:cNvPr>
            <p:cNvSpPr/>
            <p:nvPr/>
          </p:nvSpPr>
          <p:spPr>
            <a:xfrm rot="5400000">
              <a:off x="2458552" y="3298066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5C36D9B3-35FE-48E1-9A39-45657784AC86}"/>
                </a:ext>
              </a:extLst>
            </p:cNvPr>
            <p:cNvSpPr/>
            <p:nvPr/>
          </p:nvSpPr>
          <p:spPr>
            <a:xfrm rot="16200000">
              <a:off x="2204208" y="3462065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E451F1E8-220A-4821-8ED5-ABB679A054BE}"/>
                </a:ext>
              </a:extLst>
            </p:cNvPr>
            <p:cNvSpPr/>
            <p:nvPr/>
          </p:nvSpPr>
          <p:spPr>
            <a:xfrm rot="5400000">
              <a:off x="2280483" y="3368649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E7CBC7A4-3219-46A3-8E0B-495ACF1C2163}"/>
                </a:ext>
              </a:extLst>
            </p:cNvPr>
            <p:cNvSpPr/>
            <p:nvPr/>
          </p:nvSpPr>
          <p:spPr>
            <a:xfrm rot="5400000">
              <a:off x="2117624" y="340514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3BAC02F0-FD12-4963-83E3-149C53A7CC08}"/>
                </a:ext>
              </a:extLst>
            </p:cNvPr>
            <p:cNvSpPr/>
            <p:nvPr/>
          </p:nvSpPr>
          <p:spPr>
            <a:xfrm rot="5400000">
              <a:off x="2422672" y="338859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C7AA0109-47FA-44C0-B378-59F789E478C0}"/>
                </a:ext>
              </a:extLst>
            </p:cNvPr>
            <p:cNvSpPr/>
            <p:nvPr/>
          </p:nvSpPr>
          <p:spPr>
            <a:xfrm rot="16200000">
              <a:off x="2172171" y="3571253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8280EB50-AE62-463D-A8A0-B3B619F34458}"/>
                </a:ext>
              </a:extLst>
            </p:cNvPr>
            <p:cNvSpPr/>
            <p:nvPr/>
          </p:nvSpPr>
          <p:spPr>
            <a:xfrm rot="16200000">
              <a:off x="1925771" y="355283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76EA4F93-1E23-4E25-9287-BA15EA2549D6}"/>
                </a:ext>
              </a:extLst>
            </p:cNvPr>
            <p:cNvSpPr/>
            <p:nvPr/>
          </p:nvSpPr>
          <p:spPr>
            <a:xfrm rot="16200000">
              <a:off x="1953078" y="371598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8CAC1E5E-18FB-409D-9AB2-54C8C49E18D4}"/>
                </a:ext>
              </a:extLst>
            </p:cNvPr>
            <p:cNvSpPr/>
            <p:nvPr/>
          </p:nvSpPr>
          <p:spPr>
            <a:xfrm rot="5400000">
              <a:off x="2024222" y="3554874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FE81F316-355F-4AD4-9A90-D14890F87E00}"/>
                </a:ext>
              </a:extLst>
            </p:cNvPr>
            <p:cNvSpPr/>
            <p:nvPr/>
          </p:nvSpPr>
          <p:spPr>
            <a:xfrm rot="5400000">
              <a:off x="2233780" y="3698083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4E5D91AE-F7A1-43FC-933A-5F2A19FE249F}"/>
                </a:ext>
              </a:extLst>
            </p:cNvPr>
            <p:cNvSpPr/>
            <p:nvPr/>
          </p:nvSpPr>
          <p:spPr>
            <a:xfrm rot="5400000">
              <a:off x="2317205" y="354870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946F8940-33B6-4522-9EAB-ADB05DAD50C3}"/>
                </a:ext>
              </a:extLst>
            </p:cNvPr>
            <p:cNvSpPr/>
            <p:nvPr/>
          </p:nvSpPr>
          <p:spPr>
            <a:xfrm rot="5400000">
              <a:off x="2087890" y="3773235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E0B0BA87-817F-4019-9B77-E9C9AFB8C917}"/>
                </a:ext>
              </a:extLst>
            </p:cNvPr>
            <p:cNvSpPr/>
            <p:nvPr/>
          </p:nvSpPr>
          <p:spPr>
            <a:xfrm rot="16200000">
              <a:off x="2033785" y="369869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F3B639A5-37DE-4A58-8AF5-A8F64A4B00A8}"/>
                </a:ext>
              </a:extLst>
            </p:cNvPr>
            <p:cNvSpPr/>
            <p:nvPr/>
          </p:nvSpPr>
          <p:spPr>
            <a:xfrm rot="16200000">
              <a:off x="2110819" y="3486598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58B77B53-DEAD-4E2A-9DBF-6052781C2625}"/>
                </a:ext>
              </a:extLst>
            </p:cNvPr>
            <p:cNvSpPr/>
            <p:nvPr/>
          </p:nvSpPr>
          <p:spPr>
            <a:xfrm rot="16200000">
              <a:off x="2130150" y="3665035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E992C5A3-052A-4ABC-8AA5-CEE98896CA37}"/>
                </a:ext>
              </a:extLst>
            </p:cNvPr>
            <p:cNvSpPr/>
            <p:nvPr/>
          </p:nvSpPr>
          <p:spPr>
            <a:xfrm rot="5400000">
              <a:off x="1953382" y="3635659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BCDB8CB0-FA13-4E1B-88C3-60B590843D43}"/>
                </a:ext>
              </a:extLst>
            </p:cNvPr>
            <p:cNvSpPr/>
            <p:nvPr/>
          </p:nvSpPr>
          <p:spPr>
            <a:xfrm rot="5400000">
              <a:off x="2266423" y="3616275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0C63C7DE-FF36-491C-A942-E311456B8280}"/>
                </a:ext>
              </a:extLst>
            </p:cNvPr>
            <p:cNvSpPr/>
            <p:nvPr/>
          </p:nvSpPr>
          <p:spPr>
            <a:xfrm rot="5400000">
              <a:off x="2001155" y="3490410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AEF6B84-1296-4E81-9D59-2FC4059F5C79}"/>
                </a:ext>
              </a:extLst>
            </p:cNvPr>
            <p:cNvSpPr/>
            <p:nvPr/>
          </p:nvSpPr>
          <p:spPr>
            <a:xfrm rot="5400000">
              <a:off x="2746653" y="332935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FB933766-4792-469C-AB79-5DEC0F1B92A3}"/>
                </a:ext>
              </a:extLst>
            </p:cNvPr>
            <p:cNvSpPr/>
            <p:nvPr/>
          </p:nvSpPr>
          <p:spPr>
            <a:xfrm rot="5400000">
              <a:off x="2168260" y="375644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D30A3C0E-9979-48F2-9385-52F6B0666364}"/>
                </a:ext>
              </a:extLst>
            </p:cNvPr>
            <p:cNvSpPr/>
            <p:nvPr/>
          </p:nvSpPr>
          <p:spPr>
            <a:xfrm rot="5400000">
              <a:off x="2310448" y="3776391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3D43DDB9-8B3D-466F-B3BB-F3C2579EFBB8}"/>
                </a:ext>
              </a:extLst>
            </p:cNvPr>
            <p:cNvSpPr/>
            <p:nvPr/>
          </p:nvSpPr>
          <p:spPr>
            <a:xfrm rot="15196595">
              <a:off x="2175207" y="245478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CAD19CA5-E57F-46C8-B74F-9EC294EE06C1}"/>
                </a:ext>
              </a:extLst>
            </p:cNvPr>
            <p:cNvSpPr/>
            <p:nvPr/>
          </p:nvSpPr>
          <p:spPr>
            <a:xfrm rot="15196595">
              <a:off x="2256360" y="237076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95153682-1461-4E09-B2B5-3B4AEB511B98}"/>
                </a:ext>
              </a:extLst>
            </p:cNvPr>
            <p:cNvSpPr/>
            <p:nvPr/>
          </p:nvSpPr>
          <p:spPr>
            <a:xfrm rot="15196595">
              <a:off x="2004449" y="265990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06EA25B0-20ED-4340-AD88-02B1269560D0}"/>
                </a:ext>
              </a:extLst>
            </p:cNvPr>
            <p:cNvSpPr/>
            <p:nvPr/>
          </p:nvSpPr>
          <p:spPr>
            <a:xfrm rot="4396595">
              <a:off x="2031381" y="2478200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81ECBE08-81E1-4D11-A600-3363435F1D37}"/>
                </a:ext>
              </a:extLst>
            </p:cNvPr>
            <p:cNvSpPr/>
            <p:nvPr/>
          </p:nvSpPr>
          <p:spPr>
            <a:xfrm rot="4396595">
              <a:off x="2282842" y="267957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53E6DF12-B78A-4F5D-8DBA-3800B23EB456}"/>
                </a:ext>
              </a:extLst>
            </p:cNvPr>
            <p:cNvSpPr/>
            <p:nvPr/>
          </p:nvSpPr>
          <p:spPr>
            <a:xfrm rot="4396595">
              <a:off x="2269417" y="256025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6AAC9BFF-AB82-4317-A412-EA6CB4A8CD70}"/>
                </a:ext>
              </a:extLst>
            </p:cNvPr>
            <p:cNvSpPr/>
            <p:nvPr/>
          </p:nvSpPr>
          <p:spPr>
            <a:xfrm rot="4396595">
              <a:off x="2364907" y="242161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9102C302-DCB6-4795-BC2A-1A17AA8E43BC}"/>
                </a:ext>
              </a:extLst>
            </p:cNvPr>
            <p:cNvSpPr/>
            <p:nvPr/>
          </p:nvSpPr>
          <p:spPr>
            <a:xfrm rot="4396595">
              <a:off x="2148744" y="267767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14D8EA7C-56F4-4F09-9AFF-091DCAB73A61}"/>
                </a:ext>
              </a:extLst>
            </p:cNvPr>
            <p:cNvSpPr/>
            <p:nvPr/>
          </p:nvSpPr>
          <p:spPr>
            <a:xfrm rot="15196595">
              <a:off x="2075477" y="2621849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874FC70B-2006-4E48-BBF1-BF1E2E0F94E5}"/>
                </a:ext>
              </a:extLst>
            </p:cNvPr>
            <p:cNvSpPr/>
            <p:nvPr/>
          </p:nvSpPr>
          <p:spPr>
            <a:xfrm rot="15196595">
              <a:off x="2150548" y="2381484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3CD7AE88-9C62-4533-8BEB-07015743B6A0}"/>
                </a:ext>
              </a:extLst>
            </p:cNvPr>
            <p:cNvSpPr/>
            <p:nvPr/>
          </p:nvSpPr>
          <p:spPr>
            <a:xfrm rot="15196595">
              <a:off x="2160660" y="255842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49756BE5-AB6C-4A4E-B52B-2898342D321B}"/>
                </a:ext>
              </a:extLst>
            </p:cNvPr>
            <p:cNvSpPr/>
            <p:nvPr/>
          </p:nvSpPr>
          <p:spPr>
            <a:xfrm rot="4396595">
              <a:off x="2002491" y="2583649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3C95B55A-DCF6-43CB-98B2-D55F5B623C0F}"/>
                </a:ext>
              </a:extLst>
            </p:cNvPr>
            <p:cNvSpPr/>
            <p:nvPr/>
          </p:nvSpPr>
          <p:spPr>
            <a:xfrm rot="4396595">
              <a:off x="2275850" y="247424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6E426A8A-148F-4F5D-AF34-BECC3DF7BBBF}"/>
                </a:ext>
              </a:extLst>
            </p:cNvPr>
            <p:cNvSpPr/>
            <p:nvPr/>
          </p:nvSpPr>
          <p:spPr>
            <a:xfrm rot="4396595">
              <a:off x="2006192" y="272643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51A2E756-F40E-495A-A88F-FA5F9EF3A5E6}"/>
                </a:ext>
              </a:extLst>
            </p:cNvPr>
            <p:cNvSpPr/>
            <p:nvPr/>
          </p:nvSpPr>
          <p:spPr>
            <a:xfrm rot="4396595">
              <a:off x="2374979" y="2514430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75D8F53A-0C42-4D5A-B2AF-5701291405CF}"/>
                </a:ext>
              </a:extLst>
            </p:cNvPr>
            <p:cNvSpPr/>
            <p:nvPr/>
          </p:nvSpPr>
          <p:spPr>
            <a:xfrm rot="15196595">
              <a:off x="2181161" y="2741213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DB3D1EEE-5486-4C1B-B9CF-2BC4178CC11D}"/>
                </a:ext>
              </a:extLst>
            </p:cNvPr>
            <p:cNvSpPr/>
            <p:nvPr/>
          </p:nvSpPr>
          <p:spPr>
            <a:xfrm rot="4396595">
              <a:off x="2222173" y="263673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7D51A525-8573-41DC-8BE7-E24A37C9F43E}"/>
                </a:ext>
              </a:extLst>
            </p:cNvPr>
            <p:cNvSpPr/>
            <p:nvPr/>
          </p:nvSpPr>
          <p:spPr>
            <a:xfrm rot="4396595">
              <a:off x="2074050" y="241763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AC41904D-1A0E-443C-9841-9413FDC1D09F}"/>
                </a:ext>
              </a:extLst>
            </p:cNvPr>
            <p:cNvSpPr/>
            <p:nvPr/>
          </p:nvSpPr>
          <p:spPr>
            <a:xfrm rot="4396595">
              <a:off x="2362797" y="261665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02BACF84-0819-471E-9934-E8DA0B9F3709}"/>
                </a:ext>
              </a:extLst>
            </p:cNvPr>
            <p:cNvSpPr/>
            <p:nvPr/>
          </p:nvSpPr>
          <p:spPr>
            <a:xfrm rot="15196595">
              <a:off x="2179320" y="2858470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BBC6F626-6E77-4264-B29D-3EAEB4F31126}"/>
                </a:ext>
              </a:extLst>
            </p:cNvPr>
            <p:cNvSpPr/>
            <p:nvPr/>
          </p:nvSpPr>
          <p:spPr>
            <a:xfrm rot="15196595">
              <a:off x="2095958" y="230348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472B72FC-43A9-4DA1-A6ED-C60B78286EB8}"/>
                </a:ext>
              </a:extLst>
            </p:cNvPr>
            <p:cNvSpPr/>
            <p:nvPr/>
          </p:nvSpPr>
          <p:spPr>
            <a:xfrm rot="15196595">
              <a:off x="2008562" y="306359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976EA325-A82C-4A56-987A-5F75E73DA73A}"/>
                </a:ext>
              </a:extLst>
            </p:cNvPr>
            <p:cNvSpPr/>
            <p:nvPr/>
          </p:nvSpPr>
          <p:spPr>
            <a:xfrm rot="4396595">
              <a:off x="2035494" y="2881889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114A8FD0-2726-4FEC-9B80-0CF08AA8F420}"/>
                </a:ext>
              </a:extLst>
            </p:cNvPr>
            <p:cNvSpPr/>
            <p:nvPr/>
          </p:nvSpPr>
          <p:spPr>
            <a:xfrm rot="4396595">
              <a:off x="2286955" y="308326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E4896BFE-69C6-431A-ACE6-AB08107645B9}"/>
                </a:ext>
              </a:extLst>
            </p:cNvPr>
            <p:cNvSpPr/>
            <p:nvPr/>
          </p:nvSpPr>
          <p:spPr>
            <a:xfrm rot="4396595">
              <a:off x="2273530" y="2963941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6BE02274-D259-4D70-96E7-28E51EAD5438}"/>
                </a:ext>
              </a:extLst>
            </p:cNvPr>
            <p:cNvSpPr/>
            <p:nvPr/>
          </p:nvSpPr>
          <p:spPr>
            <a:xfrm rot="4396595">
              <a:off x="2309154" y="279861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AAC3FD98-C5E0-478E-B9AD-2E6BBB53D8D3}"/>
                </a:ext>
              </a:extLst>
            </p:cNvPr>
            <p:cNvSpPr/>
            <p:nvPr/>
          </p:nvSpPr>
          <p:spPr>
            <a:xfrm rot="4396595">
              <a:off x="2152857" y="3081361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680955D6-738C-461D-920D-E46AEB4B828B}"/>
                </a:ext>
              </a:extLst>
            </p:cNvPr>
            <p:cNvSpPr/>
            <p:nvPr/>
          </p:nvSpPr>
          <p:spPr>
            <a:xfrm rot="15196595">
              <a:off x="2079590" y="3025538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D3D07437-8647-445B-A5C4-755B6A3A577C}"/>
                </a:ext>
              </a:extLst>
            </p:cNvPr>
            <p:cNvSpPr/>
            <p:nvPr/>
          </p:nvSpPr>
          <p:spPr>
            <a:xfrm rot="15196595">
              <a:off x="2093625" y="2798516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2BF1951D-36AE-4D53-8437-D5484A719DE6}"/>
                </a:ext>
              </a:extLst>
            </p:cNvPr>
            <p:cNvSpPr/>
            <p:nvPr/>
          </p:nvSpPr>
          <p:spPr>
            <a:xfrm rot="15196595">
              <a:off x="2164773" y="2962110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1ECCCE68-72B6-4CE6-A71C-82E974196231}"/>
                </a:ext>
              </a:extLst>
            </p:cNvPr>
            <p:cNvSpPr/>
            <p:nvPr/>
          </p:nvSpPr>
          <p:spPr>
            <a:xfrm rot="4396595">
              <a:off x="2034887" y="282032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E8FC1BC3-706D-427F-A52F-72F9F93C4C60}"/>
                </a:ext>
              </a:extLst>
            </p:cNvPr>
            <p:cNvSpPr/>
            <p:nvPr/>
          </p:nvSpPr>
          <p:spPr>
            <a:xfrm rot="4396595">
              <a:off x="2279962" y="287793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E75BF05A-28E5-467D-8F59-6E827E1AD9B8}"/>
                </a:ext>
              </a:extLst>
            </p:cNvPr>
            <p:cNvSpPr/>
            <p:nvPr/>
          </p:nvSpPr>
          <p:spPr>
            <a:xfrm rot="4396595">
              <a:off x="1979797" y="2320903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4F0CD6DD-4348-4E54-82F1-31148BCFCB12}"/>
                </a:ext>
              </a:extLst>
            </p:cNvPr>
            <p:cNvSpPr/>
            <p:nvPr/>
          </p:nvSpPr>
          <p:spPr>
            <a:xfrm rot="4396595">
              <a:off x="2365292" y="2867432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9A44337C-7C38-45AF-BDBD-128A03153348}"/>
                </a:ext>
              </a:extLst>
            </p:cNvPr>
            <p:cNvSpPr/>
            <p:nvPr/>
          </p:nvSpPr>
          <p:spPr>
            <a:xfrm rot="15196595">
              <a:off x="2811425" y="3240137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B6BD30FA-D3DD-454A-8C29-05C0D7C08F6B}"/>
                </a:ext>
              </a:extLst>
            </p:cNvPr>
            <p:cNvSpPr/>
            <p:nvPr/>
          </p:nvSpPr>
          <p:spPr>
            <a:xfrm rot="4396595">
              <a:off x="2226286" y="304042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605D22A5-3886-4497-B065-ED80C5DC444E}"/>
                </a:ext>
              </a:extLst>
            </p:cNvPr>
            <p:cNvSpPr/>
            <p:nvPr/>
          </p:nvSpPr>
          <p:spPr>
            <a:xfrm rot="4396595">
              <a:off x="2080816" y="312223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938B6B75-1978-4102-B1A4-DD62AD6E1419}"/>
                </a:ext>
              </a:extLst>
            </p:cNvPr>
            <p:cNvSpPr/>
            <p:nvPr/>
          </p:nvSpPr>
          <p:spPr>
            <a:xfrm rot="4396595">
              <a:off x="2366910" y="302034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CF87DE4C-8800-4E1C-BE45-D3DC83F2B6A8}"/>
                </a:ext>
              </a:extLst>
            </p:cNvPr>
            <p:cNvSpPr/>
            <p:nvPr/>
          </p:nvSpPr>
          <p:spPr>
            <a:xfrm rot="15086866">
              <a:off x="2642327" y="252497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728F0C62-95DE-466F-BC5E-CED7BFAAA7F6}"/>
                </a:ext>
              </a:extLst>
            </p:cNvPr>
            <p:cNvSpPr/>
            <p:nvPr/>
          </p:nvSpPr>
          <p:spPr>
            <a:xfrm rot="15086866">
              <a:off x="2720592" y="243858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A3E30B37-F669-43CB-90E0-42B4B7FFF0E1}"/>
                </a:ext>
              </a:extLst>
            </p:cNvPr>
            <p:cNvSpPr/>
            <p:nvPr/>
          </p:nvSpPr>
          <p:spPr>
            <a:xfrm rot="15086866">
              <a:off x="2477872" y="273578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2CE26A01-13D3-498C-81F0-DC556D6A86FE}"/>
                </a:ext>
              </a:extLst>
            </p:cNvPr>
            <p:cNvSpPr/>
            <p:nvPr/>
          </p:nvSpPr>
          <p:spPr>
            <a:xfrm rot="4286866">
              <a:off x="2499651" y="2552631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74C5D1BB-626A-4F24-82CE-FB370AABDFDC}"/>
                </a:ext>
              </a:extLst>
            </p:cNvPr>
            <p:cNvSpPr/>
            <p:nvPr/>
          </p:nvSpPr>
          <p:spPr>
            <a:xfrm rot="4286866">
              <a:off x="2757081" y="274622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0005A740-F7D6-457D-9415-93CA2D5959F7}"/>
                </a:ext>
              </a:extLst>
            </p:cNvPr>
            <p:cNvSpPr/>
            <p:nvPr/>
          </p:nvSpPr>
          <p:spPr>
            <a:xfrm rot="4286866">
              <a:off x="2739690" y="262755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7DC9178A-70B0-4D4A-93DA-632AB2F39EEF}"/>
                </a:ext>
              </a:extLst>
            </p:cNvPr>
            <p:cNvSpPr/>
            <p:nvPr/>
          </p:nvSpPr>
          <p:spPr>
            <a:xfrm rot="4286866">
              <a:off x="2830542" y="248611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DD1E1437-A8A8-4D42-8C5A-137E4E348275}"/>
                </a:ext>
              </a:extLst>
            </p:cNvPr>
            <p:cNvSpPr/>
            <p:nvPr/>
          </p:nvSpPr>
          <p:spPr>
            <a:xfrm rot="4286866">
              <a:off x="2622495" y="274910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63EB9403-F07A-404E-B7DF-AEB2A53D57E7}"/>
                </a:ext>
              </a:extLst>
            </p:cNvPr>
            <p:cNvSpPr/>
            <p:nvPr/>
          </p:nvSpPr>
          <p:spPr>
            <a:xfrm rot="15086866">
              <a:off x="2547485" y="269565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7314FA47-D53A-4AE2-A21D-6076AB00A4BB}"/>
                </a:ext>
              </a:extLst>
            </p:cNvPr>
            <p:cNvSpPr/>
            <p:nvPr/>
          </p:nvSpPr>
          <p:spPr>
            <a:xfrm rot="15086866">
              <a:off x="2554432" y="2468127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761D858E-1F7C-413A-A707-368371146116}"/>
                </a:ext>
              </a:extLst>
            </p:cNvPr>
            <p:cNvSpPr/>
            <p:nvPr/>
          </p:nvSpPr>
          <p:spPr>
            <a:xfrm rot="15086866">
              <a:off x="2630930" y="2629197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57D7645F-CF23-4426-9999-17F6C68F7FA3}"/>
                </a:ext>
              </a:extLst>
            </p:cNvPr>
            <p:cNvSpPr/>
            <p:nvPr/>
          </p:nvSpPr>
          <p:spPr>
            <a:xfrm rot="4286866">
              <a:off x="2451205" y="2661478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19101FAD-B2D8-491F-8483-7C831E2324A8}"/>
                </a:ext>
              </a:extLst>
            </p:cNvPr>
            <p:cNvSpPr/>
            <p:nvPr/>
          </p:nvSpPr>
          <p:spPr>
            <a:xfrm rot="4286866">
              <a:off x="2743209" y="254155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AA11D810-0FA2-440D-84B6-3B24A7F80654}"/>
                </a:ext>
              </a:extLst>
            </p:cNvPr>
            <p:cNvSpPr/>
            <p:nvPr/>
          </p:nvSpPr>
          <p:spPr>
            <a:xfrm rot="4286866">
              <a:off x="2443518" y="281006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B513434F-044F-4DAA-A55B-0A5FE064D1B0}"/>
                </a:ext>
              </a:extLst>
            </p:cNvPr>
            <p:cNvSpPr/>
            <p:nvPr/>
          </p:nvSpPr>
          <p:spPr>
            <a:xfrm rot="4286866">
              <a:off x="2843900" y="257821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5669F0F2-4B99-44CF-BCFE-E6266ECB9683}"/>
                </a:ext>
              </a:extLst>
            </p:cNvPr>
            <p:cNvSpPr/>
            <p:nvPr/>
          </p:nvSpPr>
          <p:spPr>
            <a:xfrm rot="15086866">
              <a:off x="2657749" y="2810731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0FEDA098-121C-4315-9BC2-DA2172C03E2C}"/>
                </a:ext>
              </a:extLst>
            </p:cNvPr>
            <p:cNvSpPr/>
            <p:nvPr/>
          </p:nvSpPr>
          <p:spPr>
            <a:xfrm rot="4286866">
              <a:off x="2694746" y="270567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6A4F53FF-44CD-4A4E-8E51-F458C613D6BC}"/>
                </a:ext>
              </a:extLst>
            </p:cNvPr>
            <p:cNvSpPr/>
            <p:nvPr/>
          </p:nvSpPr>
          <p:spPr>
            <a:xfrm rot="4286866">
              <a:off x="2551961" y="279209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88B2E9D5-A137-4DBD-B67A-AE31F5FC0DE9}"/>
                </a:ext>
              </a:extLst>
            </p:cNvPr>
            <p:cNvSpPr/>
            <p:nvPr/>
          </p:nvSpPr>
          <p:spPr>
            <a:xfrm rot="4286866">
              <a:off x="2834493" y="268129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B51ED068-0CFD-4560-B627-C3561F2F498E}"/>
                </a:ext>
              </a:extLst>
            </p:cNvPr>
            <p:cNvSpPr/>
            <p:nvPr/>
          </p:nvSpPr>
          <p:spPr>
            <a:xfrm rot="15086866">
              <a:off x="2659321" y="2928327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A6174D56-4CAD-4A24-84C2-52B9034E1489}"/>
                </a:ext>
              </a:extLst>
            </p:cNvPr>
            <p:cNvSpPr/>
            <p:nvPr/>
          </p:nvSpPr>
          <p:spPr>
            <a:xfrm rot="15086866">
              <a:off x="2418467" y="299120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02F9B4E5-EA1F-4951-93A2-0BF1D8A29BD4}"/>
                </a:ext>
              </a:extLst>
            </p:cNvPr>
            <p:cNvSpPr/>
            <p:nvPr/>
          </p:nvSpPr>
          <p:spPr>
            <a:xfrm rot="15086866">
              <a:off x="2494866" y="313913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23231F99-2361-4544-97EC-9909BD75FED1}"/>
                </a:ext>
              </a:extLst>
            </p:cNvPr>
            <p:cNvSpPr/>
            <p:nvPr/>
          </p:nvSpPr>
          <p:spPr>
            <a:xfrm rot="4286866">
              <a:off x="2516645" y="2955983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8B24BAAC-DACD-4464-BB85-E219EAA412D1}"/>
                </a:ext>
              </a:extLst>
            </p:cNvPr>
            <p:cNvSpPr/>
            <p:nvPr/>
          </p:nvSpPr>
          <p:spPr>
            <a:xfrm rot="4286866">
              <a:off x="2774075" y="3149573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C257C4E8-311D-4B6A-AC94-19663EE9A31D}"/>
                </a:ext>
              </a:extLst>
            </p:cNvPr>
            <p:cNvSpPr/>
            <p:nvPr/>
          </p:nvSpPr>
          <p:spPr>
            <a:xfrm rot="4286866">
              <a:off x="2756684" y="303090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244BB4EE-7BAF-4DEA-89A4-79461CF0BAAB}"/>
                </a:ext>
              </a:extLst>
            </p:cNvPr>
            <p:cNvSpPr/>
            <p:nvPr/>
          </p:nvSpPr>
          <p:spPr>
            <a:xfrm rot="4286866">
              <a:off x="2786848" y="286469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4378146F-9B5C-40CA-BC3F-CD2CE5B1D65E}"/>
                </a:ext>
              </a:extLst>
            </p:cNvPr>
            <p:cNvSpPr/>
            <p:nvPr/>
          </p:nvSpPr>
          <p:spPr>
            <a:xfrm rot="4286866">
              <a:off x="2639489" y="315246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CAF059A2-FD5E-43F8-8401-6AAB9B856C17}"/>
                </a:ext>
              </a:extLst>
            </p:cNvPr>
            <p:cNvSpPr/>
            <p:nvPr/>
          </p:nvSpPr>
          <p:spPr>
            <a:xfrm rot="15086866">
              <a:off x="2564478" y="309900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9BC04A74-498F-43E2-817F-047E04339D97}"/>
                </a:ext>
              </a:extLst>
            </p:cNvPr>
            <p:cNvSpPr/>
            <p:nvPr/>
          </p:nvSpPr>
          <p:spPr>
            <a:xfrm rot="15086866">
              <a:off x="2571426" y="2871479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50DC046A-8241-4F13-B32C-A436471642DC}"/>
                </a:ext>
              </a:extLst>
            </p:cNvPr>
            <p:cNvSpPr/>
            <p:nvPr/>
          </p:nvSpPr>
          <p:spPr>
            <a:xfrm rot="15086866">
              <a:off x="2647924" y="303254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E4F8D137-C6CC-4BE9-9BB1-01718378E47D}"/>
                </a:ext>
              </a:extLst>
            </p:cNvPr>
            <p:cNvSpPr/>
            <p:nvPr/>
          </p:nvSpPr>
          <p:spPr>
            <a:xfrm rot="4286866">
              <a:off x="2468199" y="306483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D8487843-6CB6-4A2A-8C36-7824FC99CBA1}"/>
                </a:ext>
              </a:extLst>
            </p:cNvPr>
            <p:cNvSpPr/>
            <p:nvPr/>
          </p:nvSpPr>
          <p:spPr>
            <a:xfrm rot="4286866">
              <a:off x="2760203" y="2944909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60C3492F-0C68-4893-9184-E349BBD6029A}"/>
                </a:ext>
              </a:extLst>
            </p:cNvPr>
            <p:cNvSpPr/>
            <p:nvPr/>
          </p:nvSpPr>
          <p:spPr>
            <a:xfrm rot="4286866">
              <a:off x="2465981" y="2913729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AD909D06-B936-4966-845F-BAE8BF32EBCB}"/>
                </a:ext>
              </a:extLst>
            </p:cNvPr>
            <p:cNvSpPr/>
            <p:nvPr/>
          </p:nvSpPr>
          <p:spPr>
            <a:xfrm rot="4286866">
              <a:off x="2438948" y="2223106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CF3B3069-421E-4335-B003-ADBD70EFDDC8}"/>
                </a:ext>
              </a:extLst>
            </p:cNvPr>
            <p:cNvSpPr/>
            <p:nvPr/>
          </p:nvSpPr>
          <p:spPr>
            <a:xfrm rot="15086866">
              <a:off x="2674743" y="3214083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CB19F968-6C8C-48E5-9CC8-27077D39CCAE}"/>
                </a:ext>
              </a:extLst>
            </p:cNvPr>
            <p:cNvSpPr/>
            <p:nvPr/>
          </p:nvSpPr>
          <p:spPr>
            <a:xfrm rot="4286866">
              <a:off x="2711740" y="310903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7F18BA10-BD9F-420F-AF28-9F8D98EBF30B}"/>
                </a:ext>
              </a:extLst>
            </p:cNvPr>
            <p:cNvSpPr/>
            <p:nvPr/>
          </p:nvSpPr>
          <p:spPr>
            <a:xfrm rot="4286866">
              <a:off x="2568955" y="319544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F485BD93-8AA2-487D-BD3F-E7E415D69C5D}"/>
                </a:ext>
              </a:extLst>
            </p:cNvPr>
            <p:cNvSpPr/>
            <p:nvPr/>
          </p:nvSpPr>
          <p:spPr>
            <a:xfrm rot="4286866">
              <a:off x="2851486" y="308464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D55F741E-AEEC-4B6A-9A0A-97A11A0294AC}"/>
                </a:ext>
              </a:extLst>
            </p:cNvPr>
            <p:cNvSpPr/>
            <p:nvPr/>
          </p:nvSpPr>
          <p:spPr>
            <a:xfrm rot="16200000">
              <a:off x="2469644" y="853949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2A4CA725-06F7-4CFB-B6F1-80BB67F02ADA}"/>
                </a:ext>
              </a:extLst>
            </p:cNvPr>
            <p:cNvSpPr/>
            <p:nvPr/>
          </p:nvSpPr>
          <p:spPr>
            <a:xfrm rot="16200000">
              <a:off x="2249610" y="98355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710112E8-F716-4CC8-ADAE-8D113FBD95D6}"/>
                </a:ext>
              </a:extLst>
            </p:cNvPr>
            <p:cNvSpPr/>
            <p:nvPr/>
          </p:nvSpPr>
          <p:spPr>
            <a:xfrm rot="5400000">
              <a:off x="2320754" y="822447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7739E74B-25FA-4CF3-BC8A-2D5B623B2C18}"/>
                </a:ext>
              </a:extLst>
            </p:cNvPr>
            <p:cNvSpPr/>
            <p:nvPr/>
          </p:nvSpPr>
          <p:spPr>
            <a:xfrm rot="5400000">
              <a:off x="2507100" y="108508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279490B1-4D6C-4E4F-9455-FD66EB06B4CF}"/>
                </a:ext>
              </a:extLst>
            </p:cNvPr>
            <p:cNvSpPr/>
            <p:nvPr/>
          </p:nvSpPr>
          <p:spPr>
            <a:xfrm rot="5400000">
              <a:off x="2545700" y="974383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9B700434-7F05-4945-BE00-9FA62A65AA9E}"/>
                </a:ext>
              </a:extLst>
            </p:cNvPr>
            <p:cNvSpPr/>
            <p:nvPr/>
          </p:nvSpPr>
          <p:spPr>
            <a:xfrm rot="5400000">
              <a:off x="2658984" y="88393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834C3802-DE55-40E2-A4EB-90F3BA82AFAB}"/>
                </a:ext>
              </a:extLst>
            </p:cNvPr>
            <p:cNvSpPr/>
            <p:nvPr/>
          </p:nvSpPr>
          <p:spPr>
            <a:xfrm rot="5400000">
              <a:off x="2384422" y="104080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02C00AEF-E4A4-4FE1-9F9F-B79807C3F53B}"/>
                </a:ext>
              </a:extLst>
            </p:cNvPr>
            <p:cNvSpPr/>
            <p:nvPr/>
          </p:nvSpPr>
          <p:spPr>
            <a:xfrm rot="16200000">
              <a:off x="2330318" y="96626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C1432F3E-0A6C-4DF0-826A-0E3E053AD24E}"/>
                </a:ext>
              </a:extLst>
            </p:cNvPr>
            <p:cNvSpPr/>
            <p:nvPr/>
          </p:nvSpPr>
          <p:spPr>
            <a:xfrm rot="16200000">
              <a:off x="2445952" y="800015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729813AC-C451-4E72-A069-006B9CEAF7AF}"/>
                </a:ext>
              </a:extLst>
            </p:cNvPr>
            <p:cNvSpPr/>
            <p:nvPr/>
          </p:nvSpPr>
          <p:spPr>
            <a:xfrm rot="16200000">
              <a:off x="2426682" y="93260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4E524747-1B01-45C9-9480-2AC27D562D22}"/>
                </a:ext>
              </a:extLst>
            </p:cNvPr>
            <p:cNvSpPr/>
            <p:nvPr/>
          </p:nvSpPr>
          <p:spPr>
            <a:xfrm rot="5400000">
              <a:off x="2249914" y="90323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0F46C912-DCBC-43CF-AEB7-7208AD0EB05D}"/>
                </a:ext>
              </a:extLst>
            </p:cNvPr>
            <p:cNvSpPr/>
            <p:nvPr/>
          </p:nvSpPr>
          <p:spPr>
            <a:xfrm rot="5400000">
              <a:off x="2562956" y="88384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A5964B47-BD4D-49E2-9761-99ED14E10EC3}"/>
                </a:ext>
              </a:extLst>
            </p:cNvPr>
            <p:cNvSpPr/>
            <p:nvPr/>
          </p:nvSpPr>
          <p:spPr>
            <a:xfrm rot="5400000">
              <a:off x="2191464" y="1044444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3D47FF8A-8F29-4A2D-BE2B-AFFD2E1175DB}"/>
                </a:ext>
              </a:extLst>
            </p:cNvPr>
            <p:cNvSpPr/>
            <p:nvPr/>
          </p:nvSpPr>
          <p:spPr>
            <a:xfrm rot="5400000">
              <a:off x="2642861" y="953437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DF138822-100B-4CF4-949B-E920F1B68549}"/>
                </a:ext>
              </a:extLst>
            </p:cNvPr>
            <p:cNvSpPr/>
            <p:nvPr/>
          </p:nvSpPr>
          <p:spPr>
            <a:xfrm rot="16200000">
              <a:off x="2388517" y="1117436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26B17C47-AE01-43AD-87D4-E07AAD1FE6ED}"/>
                </a:ext>
              </a:extLst>
            </p:cNvPr>
            <p:cNvSpPr/>
            <p:nvPr/>
          </p:nvSpPr>
          <p:spPr>
            <a:xfrm rot="5400000">
              <a:off x="2464792" y="102402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9BF310C0-8571-48BC-8725-E6FC46260657}"/>
                </a:ext>
              </a:extLst>
            </p:cNvPr>
            <p:cNvSpPr/>
            <p:nvPr/>
          </p:nvSpPr>
          <p:spPr>
            <a:xfrm rot="5400000">
              <a:off x="2301933" y="106051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48B5E690-68B4-430F-95AC-3F990ECEEFF1}"/>
                </a:ext>
              </a:extLst>
            </p:cNvPr>
            <p:cNvSpPr/>
            <p:nvPr/>
          </p:nvSpPr>
          <p:spPr>
            <a:xfrm rot="5400000">
              <a:off x="2606981" y="104396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1234CE99-DA8B-49C6-BD34-173BCF32261B}"/>
                </a:ext>
              </a:extLst>
            </p:cNvPr>
            <p:cNvSpPr/>
            <p:nvPr/>
          </p:nvSpPr>
          <p:spPr>
            <a:xfrm rot="16200000">
              <a:off x="2356480" y="122662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897B8D33-58C2-4355-A13A-2AB21D52E2FF}"/>
                </a:ext>
              </a:extLst>
            </p:cNvPr>
            <p:cNvSpPr/>
            <p:nvPr/>
          </p:nvSpPr>
          <p:spPr>
            <a:xfrm rot="5400000">
              <a:off x="2208531" y="1210245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A54CAFC6-1BD7-4CFE-8FD7-D35EAFE33149}"/>
                </a:ext>
              </a:extLst>
            </p:cNvPr>
            <p:cNvSpPr/>
            <p:nvPr/>
          </p:nvSpPr>
          <p:spPr>
            <a:xfrm rot="5400000">
              <a:off x="2394877" y="147288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6C4AA74E-BFAE-4A10-9222-54100202DD5C}"/>
                </a:ext>
              </a:extLst>
            </p:cNvPr>
            <p:cNvSpPr/>
            <p:nvPr/>
          </p:nvSpPr>
          <p:spPr>
            <a:xfrm rot="5400000">
              <a:off x="2418089" y="135345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A2CC84B0-2CFF-457D-8CD2-2191C1E310A0}"/>
                </a:ext>
              </a:extLst>
            </p:cNvPr>
            <p:cNvSpPr/>
            <p:nvPr/>
          </p:nvSpPr>
          <p:spPr>
            <a:xfrm rot="5400000">
              <a:off x="2501514" y="120407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0BB85C5F-D2A7-4AAC-8A2E-FDABD5317957}"/>
                </a:ext>
              </a:extLst>
            </p:cNvPr>
            <p:cNvSpPr/>
            <p:nvPr/>
          </p:nvSpPr>
          <p:spPr>
            <a:xfrm rot="5400000">
              <a:off x="2272199" y="142860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0D776CB5-D669-4766-A83E-9FA41F496BDF}"/>
                </a:ext>
              </a:extLst>
            </p:cNvPr>
            <p:cNvSpPr/>
            <p:nvPr/>
          </p:nvSpPr>
          <p:spPr>
            <a:xfrm rot="16200000">
              <a:off x="2218094" y="135406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A33DA03F-3D5A-4CD9-8A07-2169761C044E}"/>
                </a:ext>
              </a:extLst>
            </p:cNvPr>
            <p:cNvSpPr/>
            <p:nvPr/>
          </p:nvSpPr>
          <p:spPr>
            <a:xfrm rot="16200000">
              <a:off x="2295128" y="1141969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8ACD93DC-A6BB-48A8-8B4D-9B796C14EE4E}"/>
                </a:ext>
              </a:extLst>
            </p:cNvPr>
            <p:cNvSpPr/>
            <p:nvPr/>
          </p:nvSpPr>
          <p:spPr>
            <a:xfrm rot="16200000">
              <a:off x="2314459" y="1320406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43C07B22-BB4B-47D0-B5FA-DED6CD531A6D}"/>
                </a:ext>
              </a:extLst>
            </p:cNvPr>
            <p:cNvSpPr/>
            <p:nvPr/>
          </p:nvSpPr>
          <p:spPr>
            <a:xfrm rot="5400000">
              <a:off x="2494294" y="193891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CD5DBE65-FCBF-4A0F-AEF0-85A3822F8490}"/>
                </a:ext>
              </a:extLst>
            </p:cNvPr>
            <p:cNvSpPr/>
            <p:nvPr/>
          </p:nvSpPr>
          <p:spPr>
            <a:xfrm rot="5400000">
              <a:off x="2450732" y="1271646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0F3FC2F1-AB08-4B3A-820C-ABE06204D5F7}"/>
                </a:ext>
              </a:extLst>
            </p:cNvPr>
            <p:cNvSpPr/>
            <p:nvPr/>
          </p:nvSpPr>
          <p:spPr>
            <a:xfrm rot="5400000">
              <a:off x="2530638" y="1341235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096A7DF1-CFF4-4B34-8A28-1D02C36F15CB}"/>
                </a:ext>
              </a:extLst>
            </p:cNvPr>
            <p:cNvSpPr/>
            <p:nvPr/>
          </p:nvSpPr>
          <p:spPr>
            <a:xfrm rot="16200000">
              <a:off x="2276293" y="1505234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89532BE8-C153-4825-810F-A80457684CFA}"/>
                </a:ext>
              </a:extLst>
            </p:cNvPr>
            <p:cNvSpPr/>
            <p:nvPr/>
          </p:nvSpPr>
          <p:spPr>
            <a:xfrm rot="5400000">
              <a:off x="2352569" y="141181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0B76E7A9-0BFF-4770-B990-F652B39FFCE1}"/>
                </a:ext>
              </a:extLst>
            </p:cNvPr>
            <p:cNvSpPr/>
            <p:nvPr/>
          </p:nvSpPr>
          <p:spPr>
            <a:xfrm rot="5400000">
              <a:off x="3215996" y="229222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959F8D33-2329-4E9D-A27B-FEFDF8E39F5D}"/>
                </a:ext>
              </a:extLst>
            </p:cNvPr>
            <p:cNvSpPr/>
            <p:nvPr/>
          </p:nvSpPr>
          <p:spPr>
            <a:xfrm rot="5400000">
              <a:off x="2494757" y="143176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E653578B-5B49-45B1-A2AC-953B529A385E}"/>
                </a:ext>
              </a:extLst>
            </p:cNvPr>
            <p:cNvSpPr/>
            <p:nvPr/>
          </p:nvSpPr>
          <p:spPr>
            <a:xfrm rot="16200000">
              <a:off x="2974522" y="213859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F54F0C9B-8306-45D0-B122-82030E8CD650}"/>
                </a:ext>
              </a:extLst>
            </p:cNvPr>
            <p:cNvSpPr/>
            <p:nvPr/>
          </p:nvSpPr>
          <p:spPr>
            <a:xfrm rot="16200000">
              <a:off x="2626573" y="184428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A626CAFF-B760-49AF-869D-E386C1CF1A73}"/>
                </a:ext>
              </a:extLst>
            </p:cNvPr>
            <p:cNvSpPr/>
            <p:nvPr/>
          </p:nvSpPr>
          <p:spPr>
            <a:xfrm rot="5400000">
              <a:off x="2884063" y="1945808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DA893B1D-F2A5-4B95-BCDF-D04993A39CF0}"/>
                </a:ext>
              </a:extLst>
            </p:cNvPr>
            <p:cNvSpPr/>
            <p:nvPr/>
          </p:nvSpPr>
          <p:spPr>
            <a:xfrm rot="5400000">
              <a:off x="2907275" y="1826379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3FFF4CEB-E3FF-4755-8F31-B7B02DB511C1}"/>
                </a:ext>
              </a:extLst>
            </p:cNvPr>
            <p:cNvSpPr/>
            <p:nvPr/>
          </p:nvSpPr>
          <p:spPr>
            <a:xfrm rot="5400000">
              <a:off x="2835786" y="298593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92B4853B-7309-427F-AD49-93A154F63FD5}"/>
                </a:ext>
              </a:extLst>
            </p:cNvPr>
            <p:cNvSpPr/>
            <p:nvPr/>
          </p:nvSpPr>
          <p:spPr>
            <a:xfrm rot="5400000">
              <a:off x="2761385" y="190153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52EDEAB6-B374-4B82-B0DD-9D0E39321C16}"/>
                </a:ext>
              </a:extLst>
            </p:cNvPr>
            <p:cNvSpPr/>
            <p:nvPr/>
          </p:nvSpPr>
          <p:spPr>
            <a:xfrm rot="16200000">
              <a:off x="2707281" y="1826986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969C83D9-E098-4C4C-9056-D8525A672B94}"/>
                </a:ext>
              </a:extLst>
            </p:cNvPr>
            <p:cNvSpPr/>
            <p:nvPr/>
          </p:nvSpPr>
          <p:spPr>
            <a:xfrm rot="16200000">
              <a:off x="2603441" y="1544454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A596BC48-52FD-44B1-9E68-39DF3F99CAD1}"/>
                </a:ext>
              </a:extLst>
            </p:cNvPr>
            <p:cNvSpPr/>
            <p:nvPr/>
          </p:nvSpPr>
          <p:spPr>
            <a:xfrm rot="16200000">
              <a:off x="2803645" y="179333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7B182224-0D50-461A-84BD-EF24F13B1360}"/>
                </a:ext>
              </a:extLst>
            </p:cNvPr>
            <p:cNvSpPr/>
            <p:nvPr/>
          </p:nvSpPr>
          <p:spPr>
            <a:xfrm rot="5400000">
              <a:off x="2626877" y="1763955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6CE00C80-D9EA-48C4-BE53-DCFF096D4824}"/>
                </a:ext>
              </a:extLst>
            </p:cNvPr>
            <p:cNvSpPr/>
            <p:nvPr/>
          </p:nvSpPr>
          <p:spPr>
            <a:xfrm rot="5400000">
              <a:off x="4361704" y="344166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D98BEBD2-15C2-46C3-A325-78AD880956C7}"/>
                </a:ext>
              </a:extLst>
            </p:cNvPr>
            <p:cNvSpPr/>
            <p:nvPr/>
          </p:nvSpPr>
          <p:spPr>
            <a:xfrm rot="5400000">
              <a:off x="2568427" y="1905167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8" name="Oval 497">
              <a:extLst>
                <a:ext uri="{FF2B5EF4-FFF2-40B4-BE49-F238E27FC236}">
                  <a16:creationId xmlns:a16="http://schemas.microsoft.com/office/drawing/2014/main" id="{A5F9933D-8925-465A-8482-E403C1E1BF52}"/>
                </a:ext>
              </a:extLst>
            </p:cNvPr>
            <p:cNvSpPr/>
            <p:nvPr/>
          </p:nvSpPr>
          <p:spPr>
            <a:xfrm rot="5400000">
              <a:off x="3019824" y="1814160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FEF3E5F5-95C2-4CA1-BAC7-9C6E3F1DF51C}"/>
                </a:ext>
              </a:extLst>
            </p:cNvPr>
            <p:cNvSpPr/>
            <p:nvPr/>
          </p:nvSpPr>
          <p:spPr>
            <a:xfrm rot="16200000">
              <a:off x="2765480" y="1978159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85D3F867-F764-49CB-9736-236F5282518E}"/>
                </a:ext>
              </a:extLst>
            </p:cNvPr>
            <p:cNvSpPr/>
            <p:nvPr/>
          </p:nvSpPr>
          <p:spPr>
            <a:xfrm rot="5400000">
              <a:off x="2841755" y="188474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801AB91C-BBFD-48C8-8800-3B8C4111ECB3}"/>
                </a:ext>
              </a:extLst>
            </p:cNvPr>
            <p:cNvSpPr/>
            <p:nvPr/>
          </p:nvSpPr>
          <p:spPr>
            <a:xfrm rot="5400000">
              <a:off x="2678896" y="192123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11E326CE-87E4-4035-9AA6-EA4D149DF199}"/>
                </a:ext>
              </a:extLst>
            </p:cNvPr>
            <p:cNvSpPr/>
            <p:nvPr/>
          </p:nvSpPr>
          <p:spPr>
            <a:xfrm rot="5400000">
              <a:off x="2983944" y="190468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F00E69E8-CCB3-4ECD-9B2A-385AA96F0646}"/>
                </a:ext>
              </a:extLst>
            </p:cNvPr>
            <p:cNvSpPr/>
            <p:nvPr/>
          </p:nvSpPr>
          <p:spPr>
            <a:xfrm rot="16200000">
              <a:off x="2733443" y="2087347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D94D279-2E61-4AB7-B4A4-00147EF505D5}"/>
                </a:ext>
              </a:extLst>
            </p:cNvPr>
            <p:cNvSpPr/>
            <p:nvPr/>
          </p:nvSpPr>
          <p:spPr>
            <a:xfrm rot="16200000">
              <a:off x="2487043" y="206892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2C7AB699-35A7-4096-A1A6-6C838D124A69}"/>
                </a:ext>
              </a:extLst>
            </p:cNvPr>
            <p:cNvSpPr/>
            <p:nvPr/>
          </p:nvSpPr>
          <p:spPr>
            <a:xfrm rot="16200000">
              <a:off x="2514350" y="2232080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CF98915D-9165-4E9D-A1DB-68D0AD51FED6}"/>
                </a:ext>
              </a:extLst>
            </p:cNvPr>
            <p:cNvSpPr/>
            <p:nvPr/>
          </p:nvSpPr>
          <p:spPr>
            <a:xfrm rot="5400000">
              <a:off x="2585494" y="2070968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D01EFFF6-6D71-4AFD-AE23-65A848B6C2D7}"/>
                </a:ext>
              </a:extLst>
            </p:cNvPr>
            <p:cNvSpPr/>
            <p:nvPr/>
          </p:nvSpPr>
          <p:spPr>
            <a:xfrm rot="5400000">
              <a:off x="2771840" y="2333607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29F17D57-F302-43E0-B041-7220F9E80C6A}"/>
                </a:ext>
              </a:extLst>
            </p:cNvPr>
            <p:cNvSpPr/>
            <p:nvPr/>
          </p:nvSpPr>
          <p:spPr>
            <a:xfrm rot="5400000">
              <a:off x="2795052" y="2214177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A726BB42-29C0-43D9-98C4-EFBBE4A7E02B}"/>
                </a:ext>
              </a:extLst>
            </p:cNvPr>
            <p:cNvSpPr/>
            <p:nvPr/>
          </p:nvSpPr>
          <p:spPr>
            <a:xfrm rot="5400000">
              <a:off x="2878477" y="206480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B62244D-5A5D-4E90-8B86-20EEB9652619}"/>
                </a:ext>
              </a:extLst>
            </p:cNvPr>
            <p:cNvSpPr/>
            <p:nvPr/>
          </p:nvSpPr>
          <p:spPr>
            <a:xfrm rot="5400000">
              <a:off x="2649162" y="228932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E580D944-1B2E-45FC-BC59-FCD3C4A4BC96}"/>
                </a:ext>
              </a:extLst>
            </p:cNvPr>
            <p:cNvSpPr/>
            <p:nvPr/>
          </p:nvSpPr>
          <p:spPr>
            <a:xfrm rot="16200000">
              <a:off x="2595057" y="221478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D8A03D24-2794-4E43-8F2D-56CD07A2F5D6}"/>
                </a:ext>
              </a:extLst>
            </p:cNvPr>
            <p:cNvSpPr/>
            <p:nvPr/>
          </p:nvSpPr>
          <p:spPr>
            <a:xfrm rot="16200000">
              <a:off x="2672091" y="2002692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CD269EBC-6B9D-4602-BDF1-2295313C2634}"/>
                </a:ext>
              </a:extLst>
            </p:cNvPr>
            <p:cNvSpPr/>
            <p:nvPr/>
          </p:nvSpPr>
          <p:spPr>
            <a:xfrm rot="16200000">
              <a:off x="2691422" y="218112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6125B69B-328A-44F0-A08B-5162C1336F56}"/>
                </a:ext>
              </a:extLst>
            </p:cNvPr>
            <p:cNvSpPr/>
            <p:nvPr/>
          </p:nvSpPr>
          <p:spPr>
            <a:xfrm rot="5400000">
              <a:off x="2514654" y="215175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B2049339-68A7-4251-9E4E-025D6345015A}"/>
                </a:ext>
              </a:extLst>
            </p:cNvPr>
            <p:cNvSpPr/>
            <p:nvPr/>
          </p:nvSpPr>
          <p:spPr>
            <a:xfrm rot="5400000">
              <a:off x="2827695" y="2132369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39A80A42-1218-462D-968B-AB2745E0BF2B}"/>
                </a:ext>
              </a:extLst>
            </p:cNvPr>
            <p:cNvSpPr/>
            <p:nvPr/>
          </p:nvSpPr>
          <p:spPr>
            <a:xfrm rot="5400000">
              <a:off x="2562427" y="2006504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24EDD504-C621-4F0F-8419-AE3734750D5C}"/>
                </a:ext>
              </a:extLst>
            </p:cNvPr>
            <p:cNvSpPr/>
            <p:nvPr/>
          </p:nvSpPr>
          <p:spPr>
            <a:xfrm rot="5400000">
              <a:off x="2907601" y="220195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79D624E6-D6E2-4AB2-9208-010959765F7B}"/>
                </a:ext>
              </a:extLst>
            </p:cNvPr>
            <p:cNvSpPr/>
            <p:nvPr/>
          </p:nvSpPr>
          <p:spPr>
            <a:xfrm rot="16200000">
              <a:off x="2653256" y="2365957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C102B926-D8C2-43BB-AFFC-4E2AD08E4722}"/>
                </a:ext>
              </a:extLst>
            </p:cNvPr>
            <p:cNvSpPr/>
            <p:nvPr/>
          </p:nvSpPr>
          <p:spPr>
            <a:xfrm rot="5400000">
              <a:off x="2729532" y="227254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8404E26A-D7A6-4A10-B046-6AFB699E27DE}"/>
                </a:ext>
              </a:extLst>
            </p:cNvPr>
            <p:cNvSpPr/>
            <p:nvPr/>
          </p:nvSpPr>
          <p:spPr>
            <a:xfrm rot="5400000">
              <a:off x="2566672" y="230903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6FD07409-4B8A-4383-BFC0-4EA12539BEEE}"/>
                </a:ext>
              </a:extLst>
            </p:cNvPr>
            <p:cNvSpPr/>
            <p:nvPr/>
          </p:nvSpPr>
          <p:spPr>
            <a:xfrm rot="5400000">
              <a:off x="2871720" y="2292485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95E2BEC-AE3D-4362-B1C0-1032C5942FEB}"/>
                </a:ext>
              </a:extLst>
            </p:cNvPr>
            <p:cNvSpPr/>
            <p:nvPr/>
          </p:nvSpPr>
          <p:spPr>
            <a:xfrm rot="16200000">
              <a:off x="2382057" y="160719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CFDB41DF-EF9E-4C05-8DD4-A87ABF3A6B71}"/>
                </a:ext>
              </a:extLst>
            </p:cNvPr>
            <p:cNvSpPr/>
            <p:nvPr/>
          </p:nvSpPr>
          <p:spPr>
            <a:xfrm rot="16200000">
              <a:off x="2485687" y="154879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88D882A3-DAE7-44EE-BB80-ED3996CB5274}"/>
                </a:ext>
              </a:extLst>
            </p:cNvPr>
            <p:cNvSpPr/>
            <p:nvPr/>
          </p:nvSpPr>
          <p:spPr>
            <a:xfrm rot="16200000">
              <a:off x="2162964" y="175192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69CA8C23-8129-451C-8D65-F3578DDE0CE7}"/>
                </a:ext>
              </a:extLst>
            </p:cNvPr>
            <p:cNvSpPr/>
            <p:nvPr/>
          </p:nvSpPr>
          <p:spPr>
            <a:xfrm rot="5400000">
              <a:off x="4397158" y="3514840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C6CD55C5-6EDA-4766-825D-E17D52FB86DD}"/>
                </a:ext>
              </a:extLst>
            </p:cNvPr>
            <p:cNvSpPr/>
            <p:nvPr/>
          </p:nvSpPr>
          <p:spPr>
            <a:xfrm rot="5400000">
              <a:off x="2420454" y="185345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18F98C62-EB41-42AC-A27D-DFEECD0ABC7E}"/>
                </a:ext>
              </a:extLst>
            </p:cNvPr>
            <p:cNvSpPr/>
            <p:nvPr/>
          </p:nvSpPr>
          <p:spPr>
            <a:xfrm rot="5400000">
              <a:off x="2443666" y="173402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BD0402A8-886F-43AB-A4DA-74175DD9B116}"/>
                </a:ext>
              </a:extLst>
            </p:cNvPr>
            <p:cNvSpPr/>
            <p:nvPr/>
          </p:nvSpPr>
          <p:spPr>
            <a:xfrm rot="5400000">
              <a:off x="2576745" y="162744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7E44BAAD-ED19-48E4-980A-C59C3D038C23}"/>
                </a:ext>
              </a:extLst>
            </p:cNvPr>
            <p:cNvSpPr/>
            <p:nvPr/>
          </p:nvSpPr>
          <p:spPr>
            <a:xfrm rot="5400000">
              <a:off x="2297776" y="180917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1E576252-775C-4236-853C-82B1005CBDF8}"/>
                </a:ext>
              </a:extLst>
            </p:cNvPr>
            <p:cNvSpPr/>
            <p:nvPr/>
          </p:nvSpPr>
          <p:spPr>
            <a:xfrm rot="16200000">
              <a:off x="2243672" y="173463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38B75D12-4FEE-4628-A3C4-CAD856D8D468}"/>
                </a:ext>
              </a:extLst>
            </p:cNvPr>
            <p:cNvSpPr/>
            <p:nvPr/>
          </p:nvSpPr>
          <p:spPr>
            <a:xfrm rot="16200000">
              <a:off x="2320705" y="1522541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386EC247-9572-4AC9-84B9-7D4B35CDE1A1}"/>
                </a:ext>
              </a:extLst>
            </p:cNvPr>
            <p:cNvSpPr/>
            <p:nvPr/>
          </p:nvSpPr>
          <p:spPr>
            <a:xfrm rot="16200000">
              <a:off x="2340036" y="170097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5388B100-5294-46BD-9AA2-ED126F009C59}"/>
                </a:ext>
              </a:extLst>
            </p:cNvPr>
            <p:cNvSpPr/>
            <p:nvPr/>
          </p:nvSpPr>
          <p:spPr>
            <a:xfrm rot="5400000">
              <a:off x="2494564" y="151593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69B24E70-5274-4F67-9D47-7D08D09F42BA}"/>
                </a:ext>
              </a:extLst>
            </p:cNvPr>
            <p:cNvSpPr/>
            <p:nvPr/>
          </p:nvSpPr>
          <p:spPr>
            <a:xfrm rot="5400000">
              <a:off x="2476310" y="165221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8CB9C088-B219-47A6-A352-97E6020E34D9}"/>
                </a:ext>
              </a:extLst>
            </p:cNvPr>
            <p:cNvSpPr/>
            <p:nvPr/>
          </p:nvSpPr>
          <p:spPr>
            <a:xfrm rot="5400000">
              <a:off x="2104818" y="1812814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ADFCF978-7E7A-4D82-A6BC-8932B28F4849}"/>
                </a:ext>
              </a:extLst>
            </p:cNvPr>
            <p:cNvSpPr/>
            <p:nvPr/>
          </p:nvSpPr>
          <p:spPr>
            <a:xfrm rot="5400000">
              <a:off x="2551538" y="1686661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AC822C28-DE74-4CD4-B000-BAF2D8D95111}"/>
                </a:ext>
              </a:extLst>
            </p:cNvPr>
            <p:cNvSpPr/>
            <p:nvPr/>
          </p:nvSpPr>
          <p:spPr>
            <a:xfrm rot="16200000">
              <a:off x="2301871" y="1885806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BA27C1F8-5AD4-4175-8A80-DB7113132D6B}"/>
                </a:ext>
              </a:extLst>
            </p:cNvPr>
            <p:cNvSpPr/>
            <p:nvPr/>
          </p:nvSpPr>
          <p:spPr>
            <a:xfrm rot="5400000">
              <a:off x="2378146" y="179239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64FF306C-3C31-4D15-8196-054D0DE26E9D}"/>
                </a:ext>
              </a:extLst>
            </p:cNvPr>
            <p:cNvSpPr/>
            <p:nvPr/>
          </p:nvSpPr>
          <p:spPr>
            <a:xfrm rot="5400000">
              <a:off x="2215287" y="1828886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5A61B251-2E62-4B41-AAB5-F3A19561A8F9}"/>
                </a:ext>
              </a:extLst>
            </p:cNvPr>
            <p:cNvSpPr/>
            <p:nvPr/>
          </p:nvSpPr>
          <p:spPr>
            <a:xfrm rot="5400000">
              <a:off x="2520335" y="181233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4E3C6818-3E51-4B8E-9A34-2910ED737F6C}"/>
                </a:ext>
              </a:extLst>
            </p:cNvPr>
            <p:cNvSpPr/>
            <p:nvPr/>
          </p:nvSpPr>
          <p:spPr>
            <a:xfrm rot="16200000">
              <a:off x="2269834" y="199499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698A2C06-0C01-426F-9142-A76256FF9A88}"/>
                </a:ext>
              </a:extLst>
            </p:cNvPr>
            <p:cNvSpPr/>
            <p:nvPr/>
          </p:nvSpPr>
          <p:spPr>
            <a:xfrm rot="16200000">
              <a:off x="2041833" y="195295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49C1DF29-F154-4319-BE8D-7A459A88D21D}"/>
                </a:ext>
              </a:extLst>
            </p:cNvPr>
            <p:cNvSpPr/>
            <p:nvPr/>
          </p:nvSpPr>
          <p:spPr>
            <a:xfrm rot="16200000">
              <a:off x="2050741" y="213972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8F460B9E-C989-42E5-AD11-A1FDA9F8A20E}"/>
                </a:ext>
              </a:extLst>
            </p:cNvPr>
            <p:cNvSpPr/>
            <p:nvPr/>
          </p:nvSpPr>
          <p:spPr>
            <a:xfrm rot="5400000">
              <a:off x="2121885" y="1978615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53B70FD2-98EF-40BC-AC04-7D5AE93C2EE9}"/>
                </a:ext>
              </a:extLst>
            </p:cNvPr>
            <p:cNvSpPr/>
            <p:nvPr/>
          </p:nvSpPr>
          <p:spPr>
            <a:xfrm rot="5400000">
              <a:off x="2308231" y="224125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578A62A0-B2BD-4D4F-8002-CEB269B9D529}"/>
                </a:ext>
              </a:extLst>
            </p:cNvPr>
            <p:cNvSpPr/>
            <p:nvPr/>
          </p:nvSpPr>
          <p:spPr>
            <a:xfrm rot="5400000">
              <a:off x="2331443" y="212182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06A73A5A-41EF-463D-92DD-FF83995390B1}"/>
                </a:ext>
              </a:extLst>
            </p:cNvPr>
            <p:cNvSpPr/>
            <p:nvPr/>
          </p:nvSpPr>
          <p:spPr>
            <a:xfrm rot="5400000">
              <a:off x="2414868" y="197244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1770D275-36EA-4579-8AA0-DDD8660B9E00}"/>
                </a:ext>
              </a:extLst>
            </p:cNvPr>
            <p:cNvSpPr/>
            <p:nvPr/>
          </p:nvSpPr>
          <p:spPr>
            <a:xfrm rot="5400000">
              <a:off x="2185553" y="219697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1023EF15-F624-435D-9FDC-A3A23592A1E4}"/>
                </a:ext>
              </a:extLst>
            </p:cNvPr>
            <p:cNvSpPr/>
            <p:nvPr/>
          </p:nvSpPr>
          <p:spPr>
            <a:xfrm rot="16200000">
              <a:off x="2131448" y="212243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374FC308-8945-4C91-81FB-7D1C8B3F717B}"/>
                </a:ext>
              </a:extLst>
            </p:cNvPr>
            <p:cNvSpPr/>
            <p:nvPr/>
          </p:nvSpPr>
          <p:spPr>
            <a:xfrm rot="16200000">
              <a:off x="2208482" y="1910339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100F5578-F0AA-447A-BCB4-4CA99D5F2E37}"/>
                </a:ext>
              </a:extLst>
            </p:cNvPr>
            <p:cNvSpPr/>
            <p:nvPr/>
          </p:nvSpPr>
          <p:spPr>
            <a:xfrm rot="16200000">
              <a:off x="2227813" y="2088776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744D16DD-0D9F-4472-8E20-8B321CDFF79E}"/>
                </a:ext>
              </a:extLst>
            </p:cNvPr>
            <p:cNvSpPr/>
            <p:nvPr/>
          </p:nvSpPr>
          <p:spPr>
            <a:xfrm rot="5400000">
              <a:off x="2051045" y="205940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AA04EE7-5215-4AB3-817C-CF71125E5D3D}"/>
                </a:ext>
              </a:extLst>
            </p:cNvPr>
            <p:cNvSpPr/>
            <p:nvPr/>
          </p:nvSpPr>
          <p:spPr>
            <a:xfrm rot="5400000">
              <a:off x="2364086" y="2040016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04A23999-B61C-42DF-A648-1049059EFC7B}"/>
                </a:ext>
              </a:extLst>
            </p:cNvPr>
            <p:cNvSpPr/>
            <p:nvPr/>
          </p:nvSpPr>
          <p:spPr>
            <a:xfrm rot="5400000">
              <a:off x="2098818" y="1914151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63357A71-F443-40FB-9DE1-5329349DD947}"/>
                </a:ext>
              </a:extLst>
            </p:cNvPr>
            <p:cNvSpPr/>
            <p:nvPr/>
          </p:nvSpPr>
          <p:spPr>
            <a:xfrm rot="5400000">
              <a:off x="2443992" y="2109605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26CCF78C-6B72-45C2-8A99-5BC178C588C6}"/>
                </a:ext>
              </a:extLst>
            </p:cNvPr>
            <p:cNvSpPr/>
            <p:nvPr/>
          </p:nvSpPr>
          <p:spPr>
            <a:xfrm rot="16200000">
              <a:off x="2189647" y="2273604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1A65FDC0-303F-4EB4-91E8-75AA0253D048}"/>
                </a:ext>
              </a:extLst>
            </p:cNvPr>
            <p:cNvSpPr/>
            <p:nvPr/>
          </p:nvSpPr>
          <p:spPr>
            <a:xfrm rot="5400000">
              <a:off x="2265923" y="218018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601AAEBA-023E-4DE9-B6C4-D59301D27F5D}"/>
                </a:ext>
              </a:extLst>
            </p:cNvPr>
            <p:cNvSpPr/>
            <p:nvPr/>
          </p:nvSpPr>
          <p:spPr>
            <a:xfrm rot="5400000">
              <a:off x="2103063" y="221668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AE499942-B5EC-4B2A-82C7-7EED2A10F540}"/>
                </a:ext>
              </a:extLst>
            </p:cNvPr>
            <p:cNvSpPr/>
            <p:nvPr/>
          </p:nvSpPr>
          <p:spPr>
            <a:xfrm rot="5400000">
              <a:off x="2408111" y="220013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F2529063-2E24-4F40-A8F5-C7224F84C51C}"/>
                </a:ext>
              </a:extLst>
            </p:cNvPr>
            <p:cNvSpPr/>
            <p:nvPr/>
          </p:nvSpPr>
          <p:spPr>
            <a:xfrm rot="16200000">
              <a:off x="1754618" y="189756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28900518-34E7-465B-A30B-18FB56238326}"/>
                </a:ext>
              </a:extLst>
            </p:cNvPr>
            <p:cNvSpPr/>
            <p:nvPr/>
          </p:nvSpPr>
          <p:spPr>
            <a:xfrm rot="16200000">
              <a:off x="1847790" y="184639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B91AB333-9507-45DE-884E-9B95B9F15539}"/>
                </a:ext>
              </a:extLst>
            </p:cNvPr>
            <p:cNvSpPr/>
            <p:nvPr/>
          </p:nvSpPr>
          <p:spPr>
            <a:xfrm rot="16200000">
              <a:off x="1564333" y="203781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C0EB7085-5215-479D-814D-E696F9CEC2D0}"/>
                </a:ext>
              </a:extLst>
            </p:cNvPr>
            <p:cNvSpPr/>
            <p:nvPr/>
          </p:nvSpPr>
          <p:spPr>
            <a:xfrm rot="5400000" flipH="1" flipV="1">
              <a:off x="1685065" y="1965721"/>
              <a:ext cx="58730" cy="587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F5052161-AD07-464D-9F4A-169FB57F3EC2}"/>
                </a:ext>
              </a:extLst>
            </p:cNvPr>
            <p:cNvSpPr/>
            <p:nvPr/>
          </p:nvSpPr>
          <p:spPr>
            <a:xfrm rot="5400000">
              <a:off x="1829619" y="2134620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369995A4-C2A4-4F2C-AB19-EA6836C24BF5}"/>
                </a:ext>
              </a:extLst>
            </p:cNvPr>
            <p:cNvSpPr/>
            <p:nvPr/>
          </p:nvSpPr>
          <p:spPr>
            <a:xfrm rot="5400000">
              <a:off x="1845035" y="2019909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38A29F36-ED27-4C55-B26B-4DE9293E8CCB}"/>
                </a:ext>
              </a:extLst>
            </p:cNvPr>
            <p:cNvSpPr/>
            <p:nvPr/>
          </p:nvSpPr>
          <p:spPr>
            <a:xfrm rot="5400000">
              <a:off x="1965808" y="191567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63739FC7-F71A-4A33-A095-9E3AFBC0D211}"/>
                </a:ext>
              </a:extLst>
            </p:cNvPr>
            <p:cNvSpPr/>
            <p:nvPr/>
          </p:nvSpPr>
          <p:spPr>
            <a:xfrm rot="5400000">
              <a:off x="1699145" y="209506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5F1C3253-86D3-4319-BC1A-BBE6440FEC9C}"/>
                </a:ext>
              </a:extLst>
            </p:cNvPr>
            <p:cNvSpPr/>
            <p:nvPr/>
          </p:nvSpPr>
          <p:spPr>
            <a:xfrm rot="16200000">
              <a:off x="1645041" y="2020516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2915D7D1-AB27-42F5-B887-AE09571705B3}"/>
                </a:ext>
              </a:extLst>
            </p:cNvPr>
            <p:cNvSpPr/>
            <p:nvPr/>
          </p:nvSpPr>
          <p:spPr>
            <a:xfrm rot="16200000">
              <a:off x="1922430" y="2202120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83CCE91E-36F9-4091-8D68-A495888CAE74}"/>
                </a:ext>
              </a:extLst>
            </p:cNvPr>
            <p:cNvSpPr/>
            <p:nvPr/>
          </p:nvSpPr>
          <p:spPr>
            <a:xfrm rot="16200000">
              <a:off x="1741405" y="198686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B4F4810D-16E4-43AA-B079-98AF0735B67F}"/>
                </a:ext>
              </a:extLst>
            </p:cNvPr>
            <p:cNvSpPr/>
            <p:nvPr/>
          </p:nvSpPr>
          <p:spPr>
            <a:xfrm rot="5400000">
              <a:off x="2038665" y="228029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A1F1EE7C-DE3E-4669-9413-F6B7BA097B7F}"/>
                </a:ext>
              </a:extLst>
            </p:cNvPr>
            <p:cNvSpPr/>
            <p:nvPr/>
          </p:nvSpPr>
          <p:spPr>
            <a:xfrm rot="5400000">
              <a:off x="1877679" y="193810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ACFEA464-0DD3-4735-A27E-601E9535A730}"/>
                </a:ext>
              </a:extLst>
            </p:cNvPr>
            <p:cNvSpPr/>
            <p:nvPr/>
          </p:nvSpPr>
          <p:spPr>
            <a:xfrm rot="5400000">
              <a:off x="1521601" y="211461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1440A999-2F41-4EE8-BBA9-F1D75BA93ADF}"/>
                </a:ext>
              </a:extLst>
            </p:cNvPr>
            <p:cNvSpPr/>
            <p:nvPr/>
          </p:nvSpPr>
          <p:spPr>
            <a:xfrm rot="5400000">
              <a:off x="1957584" y="2007690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D7B10D40-C11F-434E-B63E-5445F2B8A12B}"/>
                </a:ext>
              </a:extLst>
            </p:cNvPr>
            <p:cNvSpPr/>
            <p:nvPr/>
          </p:nvSpPr>
          <p:spPr>
            <a:xfrm rot="16200000">
              <a:off x="1703240" y="2171689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AED2132A-8381-4B12-BBC0-BD5487A56C64}"/>
                </a:ext>
              </a:extLst>
            </p:cNvPr>
            <p:cNvSpPr/>
            <p:nvPr/>
          </p:nvSpPr>
          <p:spPr>
            <a:xfrm rot="5400000">
              <a:off x="1779515" y="207827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BA4E1519-442B-4F6A-94FF-04978A3BCE8D}"/>
                </a:ext>
              </a:extLst>
            </p:cNvPr>
            <p:cNvSpPr/>
            <p:nvPr/>
          </p:nvSpPr>
          <p:spPr>
            <a:xfrm rot="5400000">
              <a:off x="1616656" y="211476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C31C1EDB-BD21-4262-B67C-CFE6F2B91BE3}"/>
                </a:ext>
              </a:extLst>
            </p:cNvPr>
            <p:cNvSpPr/>
            <p:nvPr/>
          </p:nvSpPr>
          <p:spPr>
            <a:xfrm rot="5400000">
              <a:off x="1902327" y="209030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5CB5F17E-8C88-4AF7-A0D4-F9551CAB942B}"/>
                </a:ext>
              </a:extLst>
            </p:cNvPr>
            <p:cNvSpPr/>
            <p:nvPr/>
          </p:nvSpPr>
          <p:spPr>
            <a:xfrm rot="5400000">
              <a:off x="1820978" y="223115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F54A7836-415C-4E50-9A6B-6B00A5E8CF2B}"/>
                </a:ext>
              </a:extLst>
            </p:cNvPr>
            <p:cNvSpPr/>
            <p:nvPr/>
          </p:nvSpPr>
          <p:spPr>
            <a:xfrm rot="16200000">
              <a:off x="1609851" y="2196222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63541967-CA80-489B-AD55-11609ECF00D7}"/>
                </a:ext>
              </a:extLst>
            </p:cNvPr>
            <p:cNvSpPr/>
            <p:nvPr/>
          </p:nvSpPr>
          <p:spPr>
            <a:xfrm rot="5400000">
              <a:off x="1482178" y="2192500"/>
              <a:ext cx="99630" cy="9963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BE59DCBA-F575-48F5-852D-CF268D4A8855}"/>
                </a:ext>
              </a:extLst>
            </p:cNvPr>
            <p:cNvSpPr/>
            <p:nvPr/>
          </p:nvSpPr>
          <p:spPr>
            <a:xfrm rot="16200000">
              <a:off x="1536546" y="2272508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4D9C4D60-8545-493F-8BAB-15B598DDFCF1}"/>
                </a:ext>
              </a:extLst>
            </p:cNvPr>
            <p:cNvSpPr/>
            <p:nvPr/>
          </p:nvSpPr>
          <p:spPr>
            <a:xfrm rot="16200000">
              <a:off x="1317453" y="241724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4" name="Oval 583">
              <a:extLst>
                <a:ext uri="{FF2B5EF4-FFF2-40B4-BE49-F238E27FC236}">
                  <a16:creationId xmlns:a16="http://schemas.microsoft.com/office/drawing/2014/main" id="{E47435B7-489E-40D8-A36D-52BC70DDC7C5}"/>
                </a:ext>
              </a:extLst>
            </p:cNvPr>
            <p:cNvSpPr/>
            <p:nvPr/>
          </p:nvSpPr>
          <p:spPr>
            <a:xfrm rot="5400000">
              <a:off x="1399473" y="2253341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5" name="Oval 584">
              <a:extLst>
                <a:ext uri="{FF2B5EF4-FFF2-40B4-BE49-F238E27FC236}">
                  <a16:creationId xmlns:a16="http://schemas.microsoft.com/office/drawing/2014/main" id="{CC0DCC4A-726F-4F63-B2B1-E6C6A74960DD}"/>
                </a:ext>
              </a:extLst>
            </p:cNvPr>
            <p:cNvSpPr/>
            <p:nvPr/>
          </p:nvSpPr>
          <p:spPr>
            <a:xfrm rot="5400000">
              <a:off x="1558539" y="2519706"/>
              <a:ext cx="64460" cy="644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AAC96A2A-FDCB-4D15-BCC9-B064525E772B}"/>
                </a:ext>
              </a:extLst>
            </p:cNvPr>
            <p:cNvSpPr/>
            <p:nvPr/>
          </p:nvSpPr>
          <p:spPr>
            <a:xfrm rot="5400000">
              <a:off x="1598155" y="239933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F0679534-3A0F-4794-BFE8-9B2DCEC1C823}"/>
                </a:ext>
              </a:extLst>
            </p:cNvPr>
            <p:cNvSpPr/>
            <p:nvPr/>
          </p:nvSpPr>
          <p:spPr>
            <a:xfrm rot="5400000">
              <a:off x="1452265" y="247449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6E722795-774A-4BDD-8707-06EE0FD9AC80}"/>
                </a:ext>
              </a:extLst>
            </p:cNvPr>
            <p:cNvSpPr/>
            <p:nvPr/>
          </p:nvSpPr>
          <p:spPr>
            <a:xfrm rot="16200000">
              <a:off x="1398160" y="2399945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13A69A8F-33AA-440A-824B-31E1C2FB88E0}"/>
                </a:ext>
              </a:extLst>
            </p:cNvPr>
            <p:cNvSpPr/>
            <p:nvPr/>
          </p:nvSpPr>
          <p:spPr>
            <a:xfrm rot="16200000">
              <a:off x="1494525" y="2366290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087759B2-9600-4899-AF67-BBA65C176F33}"/>
                </a:ext>
              </a:extLst>
            </p:cNvPr>
            <p:cNvSpPr/>
            <p:nvPr/>
          </p:nvSpPr>
          <p:spPr>
            <a:xfrm rot="5400000">
              <a:off x="1349581" y="2341888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DEA4E899-47F3-4C54-9949-6EB8AC0C0A39}"/>
                </a:ext>
              </a:extLst>
            </p:cNvPr>
            <p:cNvSpPr/>
            <p:nvPr/>
          </p:nvSpPr>
          <p:spPr>
            <a:xfrm rot="5400000">
              <a:off x="1630798" y="2317530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DF555885-2E74-48C1-8D4E-6A577B463113}"/>
                </a:ext>
              </a:extLst>
            </p:cNvPr>
            <p:cNvSpPr/>
            <p:nvPr/>
          </p:nvSpPr>
          <p:spPr>
            <a:xfrm rot="5400000">
              <a:off x="1694347" y="2338104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67C54ECA-B7B0-462E-B52D-FD9BB02F3F49}"/>
                </a:ext>
              </a:extLst>
            </p:cNvPr>
            <p:cNvSpPr/>
            <p:nvPr/>
          </p:nvSpPr>
          <p:spPr>
            <a:xfrm rot="16200000">
              <a:off x="1456359" y="2551118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38767628-9D55-4467-89E6-EB89A6B47BD1}"/>
                </a:ext>
              </a:extLst>
            </p:cNvPr>
            <p:cNvSpPr/>
            <p:nvPr/>
          </p:nvSpPr>
          <p:spPr>
            <a:xfrm rot="5400000">
              <a:off x="1523884" y="245109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B439C638-0565-44AD-9092-084DA3E98B23}"/>
                </a:ext>
              </a:extLst>
            </p:cNvPr>
            <p:cNvSpPr/>
            <p:nvPr/>
          </p:nvSpPr>
          <p:spPr>
            <a:xfrm rot="5400000">
              <a:off x="1974809" y="222539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6" name="Oval 595">
              <a:extLst>
                <a:ext uri="{FF2B5EF4-FFF2-40B4-BE49-F238E27FC236}">
                  <a16:creationId xmlns:a16="http://schemas.microsoft.com/office/drawing/2014/main" id="{3FEBFE59-43AF-4AF5-9818-BB6FC65B8A40}"/>
                </a:ext>
              </a:extLst>
            </p:cNvPr>
            <p:cNvSpPr/>
            <p:nvPr/>
          </p:nvSpPr>
          <p:spPr>
            <a:xfrm rot="5400000">
              <a:off x="1756899" y="228088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7" name="Oval 596">
              <a:extLst>
                <a:ext uri="{FF2B5EF4-FFF2-40B4-BE49-F238E27FC236}">
                  <a16:creationId xmlns:a16="http://schemas.microsoft.com/office/drawing/2014/main" id="{4DA48B8F-CD1E-4300-B98F-B1F671994DA6}"/>
                </a:ext>
              </a:extLst>
            </p:cNvPr>
            <p:cNvSpPr/>
            <p:nvPr/>
          </p:nvSpPr>
          <p:spPr>
            <a:xfrm rot="16200000">
              <a:off x="1439111" y="2673083"/>
              <a:ext cx="45720" cy="457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8" name="Oval 597">
              <a:extLst>
                <a:ext uri="{FF2B5EF4-FFF2-40B4-BE49-F238E27FC236}">
                  <a16:creationId xmlns:a16="http://schemas.microsoft.com/office/drawing/2014/main" id="{A39ECBC2-F1FC-4B28-B6E9-D4C7220BD4E6}"/>
                </a:ext>
              </a:extLst>
            </p:cNvPr>
            <p:cNvSpPr/>
            <p:nvPr/>
          </p:nvSpPr>
          <p:spPr>
            <a:xfrm rot="16200000">
              <a:off x="2875458" y="341366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5FFEE65B-9BDF-4787-B874-E5EE5C79C5A6}"/>
                </a:ext>
              </a:extLst>
            </p:cNvPr>
            <p:cNvSpPr/>
            <p:nvPr/>
          </p:nvSpPr>
          <p:spPr>
            <a:xfrm rot="16200000">
              <a:off x="1256954" y="251133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96F83328-0C1B-4497-A7C6-6DAC539E7814}"/>
                </a:ext>
              </a:extLst>
            </p:cNvPr>
            <p:cNvSpPr/>
            <p:nvPr/>
          </p:nvSpPr>
          <p:spPr>
            <a:xfrm rot="5400000">
              <a:off x="1213423" y="2761492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1" name="Oval 600">
              <a:extLst>
                <a:ext uri="{FF2B5EF4-FFF2-40B4-BE49-F238E27FC236}">
                  <a16:creationId xmlns:a16="http://schemas.microsoft.com/office/drawing/2014/main" id="{D21268EB-A762-4DF7-9D8B-4C2C873AC03A}"/>
                </a:ext>
              </a:extLst>
            </p:cNvPr>
            <p:cNvSpPr/>
            <p:nvPr/>
          </p:nvSpPr>
          <p:spPr>
            <a:xfrm rot="5400000">
              <a:off x="1251588" y="267782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02" name="Oval 601">
              <a:extLst>
                <a:ext uri="{FF2B5EF4-FFF2-40B4-BE49-F238E27FC236}">
                  <a16:creationId xmlns:a16="http://schemas.microsoft.com/office/drawing/2014/main" id="{CBBC8B8C-A1B8-46CC-8EB5-6EC8449F85B0}"/>
                </a:ext>
              </a:extLst>
            </p:cNvPr>
            <p:cNvSpPr/>
            <p:nvPr/>
          </p:nvSpPr>
          <p:spPr>
            <a:xfrm rot="5400000">
              <a:off x="1087767" y="271117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E96400A7-59C5-483D-91A6-0B82282BEF22}"/>
                </a:ext>
              </a:extLst>
            </p:cNvPr>
            <p:cNvSpPr/>
            <p:nvPr/>
          </p:nvSpPr>
          <p:spPr>
            <a:xfrm rot="16200000">
              <a:off x="1022045" y="281535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D53A8095-369A-4DFA-A46E-29E295A8D556}"/>
                </a:ext>
              </a:extLst>
            </p:cNvPr>
            <p:cNvSpPr/>
            <p:nvPr/>
          </p:nvSpPr>
          <p:spPr>
            <a:xfrm rot="16200000">
              <a:off x="1168013" y="260504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2B5EB40F-0214-4201-A1AA-19A7AA1A2FFD}"/>
                </a:ext>
              </a:extLst>
            </p:cNvPr>
            <p:cNvSpPr/>
            <p:nvPr/>
          </p:nvSpPr>
          <p:spPr>
            <a:xfrm rot="5400000">
              <a:off x="1231753" y="2860818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69C7EFE4-7A5E-4D9B-9973-6C93192DC489}"/>
                </a:ext>
              </a:extLst>
            </p:cNvPr>
            <p:cNvSpPr/>
            <p:nvPr/>
          </p:nvSpPr>
          <p:spPr>
            <a:xfrm rot="5400000">
              <a:off x="1265957" y="2594435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14B46096-5851-4417-8EA3-745E7D201EF1}"/>
                </a:ext>
              </a:extLst>
            </p:cNvPr>
            <p:cNvSpPr/>
            <p:nvPr/>
          </p:nvSpPr>
          <p:spPr>
            <a:xfrm rot="5400000">
              <a:off x="1333137" y="2609452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8" name="Oval 607">
              <a:extLst>
                <a:ext uri="{FF2B5EF4-FFF2-40B4-BE49-F238E27FC236}">
                  <a16:creationId xmlns:a16="http://schemas.microsoft.com/office/drawing/2014/main" id="{64A4BD56-944A-4ED3-BF6C-8F91CFE6E9CD}"/>
                </a:ext>
              </a:extLst>
            </p:cNvPr>
            <p:cNvSpPr/>
            <p:nvPr/>
          </p:nvSpPr>
          <p:spPr>
            <a:xfrm rot="16200000">
              <a:off x="1091861" y="2787807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F9EC40EC-9A9B-4EB2-96B4-104F3A814DB0}"/>
                </a:ext>
              </a:extLst>
            </p:cNvPr>
            <p:cNvSpPr/>
            <p:nvPr/>
          </p:nvSpPr>
          <p:spPr>
            <a:xfrm rot="5400000">
              <a:off x="1168137" y="269439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0" name="Oval 609">
              <a:extLst>
                <a:ext uri="{FF2B5EF4-FFF2-40B4-BE49-F238E27FC236}">
                  <a16:creationId xmlns:a16="http://schemas.microsoft.com/office/drawing/2014/main" id="{590B2AC8-EF1A-4E0A-9C59-E2D81A02E028}"/>
                </a:ext>
              </a:extLst>
            </p:cNvPr>
            <p:cNvSpPr/>
            <p:nvPr/>
          </p:nvSpPr>
          <p:spPr>
            <a:xfrm rot="5400000">
              <a:off x="1050276" y="289104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C4482B21-3D51-40FA-B6EF-CD3C62F47BC5}"/>
                </a:ext>
              </a:extLst>
            </p:cNvPr>
            <p:cNvSpPr/>
            <p:nvPr/>
          </p:nvSpPr>
          <p:spPr>
            <a:xfrm rot="5400000">
              <a:off x="1370223" y="271753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6B6B74F8-0C0F-4C55-A029-5C5A5B159224}"/>
                </a:ext>
              </a:extLst>
            </p:cNvPr>
            <p:cNvSpPr/>
            <p:nvPr/>
          </p:nvSpPr>
          <p:spPr>
            <a:xfrm rot="16200000">
              <a:off x="1031366" y="296955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DEE0BB88-C96A-4CEF-A0B4-917B84A932A0}"/>
                </a:ext>
              </a:extLst>
            </p:cNvPr>
            <p:cNvSpPr/>
            <p:nvPr/>
          </p:nvSpPr>
          <p:spPr>
            <a:xfrm rot="16200000">
              <a:off x="1134996" y="2911151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EEB7513F-4722-4FC8-979E-842700449DAD}"/>
                </a:ext>
              </a:extLst>
            </p:cNvPr>
            <p:cNvSpPr/>
            <p:nvPr/>
          </p:nvSpPr>
          <p:spPr>
            <a:xfrm rot="16200000">
              <a:off x="829445" y="312985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F2141680-DA64-48A8-BD16-C417F311529C}"/>
                </a:ext>
              </a:extLst>
            </p:cNvPr>
            <p:cNvSpPr/>
            <p:nvPr/>
          </p:nvSpPr>
          <p:spPr>
            <a:xfrm rot="5400000">
              <a:off x="911262" y="296361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6" name="Oval 615">
              <a:extLst>
                <a:ext uri="{FF2B5EF4-FFF2-40B4-BE49-F238E27FC236}">
                  <a16:creationId xmlns:a16="http://schemas.microsoft.com/office/drawing/2014/main" id="{ABAFAFD8-52DA-4592-8F07-4BC605347D2A}"/>
                </a:ext>
              </a:extLst>
            </p:cNvPr>
            <p:cNvSpPr/>
            <p:nvPr/>
          </p:nvSpPr>
          <p:spPr>
            <a:xfrm rot="5400000">
              <a:off x="1066109" y="3076950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6687F3E9-2258-436A-A078-7F24AB6E857D}"/>
                </a:ext>
              </a:extLst>
            </p:cNvPr>
            <p:cNvSpPr/>
            <p:nvPr/>
          </p:nvSpPr>
          <p:spPr>
            <a:xfrm rot="5400000">
              <a:off x="2451423" y="246667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ADF4491B-B36C-4273-8BE0-8EC7F6786598}"/>
                </a:ext>
              </a:extLst>
            </p:cNvPr>
            <p:cNvSpPr/>
            <p:nvPr/>
          </p:nvSpPr>
          <p:spPr>
            <a:xfrm rot="5400000">
              <a:off x="928466" y="309541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9" name="Oval 618">
              <a:extLst>
                <a:ext uri="{FF2B5EF4-FFF2-40B4-BE49-F238E27FC236}">
                  <a16:creationId xmlns:a16="http://schemas.microsoft.com/office/drawing/2014/main" id="{10C5EC5D-294F-4B4D-A236-32C3F51B8507}"/>
                </a:ext>
              </a:extLst>
            </p:cNvPr>
            <p:cNvSpPr/>
            <p:nvPr/>
          </p:nvSpPr>
          <p:spPr>
            <a:xfrm rot="16200000">
              <a:off x="895362" y="3161815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0" name="Oval 619">
              <a:extLst>
                <a:ext uri="{FF2B5EF4-FFF2-40B4-BE49-F238E27FC236}">
                  <a16:creationId xmlns:a16="http://schemas.microsoft.com/office/drawing/2014/main" id="{C3419938-4200-42EF-9CFA-C27A805F2399}"/>
                </a:ext>
              </a:extLst>
            </p:cNvPr>
            <p:cNvSpPr/>
            <p:nvPr/>
          </p:nvSpPr>
          <p:spPr>
            <a:xfrm rot="16200000">
              <a:off x="970014" y="2884896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1" name="Oval 620">
              <a:extLst>
                <a:ext uri="{FF2B5EF4-FFF2-40B4-BE49-F238E27FC236}">
                  <a16:creationId xmlns:a16="http://schemas.microsoft.com/office/drawing/2014/main" id="{36DA1E16-ACCA-4BB5-96F6-AFA9E70B2322}"/>
                </a:ext>
              </a:extLst>
            </p:cNvPr>
            <p:cNvSpPr/>
            <p:nvPr/>
          </p:nvSpPr>
          <p:spPr>
            <a:xfrm rot="16200000">
              <a:off x="989345" y="3063333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2" name="Oval 621">
              <a:extLst>
                <a:ext uri="{FF2B5EF4-FFF2-40B4-BE49-F238E27FC236}">
                  <a16:creationId xmlns:a16="http://schemas.microsoft.com/office/drawing/2014/main" id="{900D2D97-B82E-4878-820D-FD1C222D5B00}"/>
                </a:ext>
              </a:extLst>
            </p:cNvPr>
            <p:cNvSpPr/>
            <p:nvPr/>
          </p:nvSpPr>
          <p:spPr>
            <a:xfrm rot="5400000">
              <a:off x="860230" y="3061275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id="{068C0297-3115-4781-B9A9-E2BAC306F434}"/>
                </a:ext>
              </a:extLst>
            </p:cNvPr>
            <p:cNvSpPr/>
            <p:nvPr/>
          </p:nvSpPr>
          <p:spPr>
            <a:xfrm rot="5400000">
              <a:off x="1125619" y="301457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EA52CAE6-BB94-4F58-BFA5-2FCECE659A97}"/>
                </a:ext>
              </a:extLst>
            </p:cNvPr>
            <p:cNvSpPr/>
            <p:nvPr/>
          </p:nvSpPr>
          <p:spPr>
            <a:xfrm rot="5400000">
              <a:off x="760111" y="3239146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9EDA086E-D4D8-4909-A4A9-C39A99F47EB5}"/>
                </a:ext>
              </a:extLst>
            </p:cNvPr>
            <p:cNvSpPr/>
            <p:nvPr/>
          </p:nvSpPr>
          <p:spPr>
            <a:xfrm rot="5400000">
              <a:off x="1349789" y="2497161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6" name="Oval 625">
              <a:extLst>
                <a:ext uri="{FF2B5EF4-FFF2-40B4-BE49-F238E27FC236}">
                  <a16:creationId xmlns:a16="http://schemas.microsoft.com/office/drawing/2014/main" id="{35E18B36-E004-43D7-A2D3-5C4938EEA6CE}"/>
                </a:ext>
              </a:extLst>
            </p:cNvPr>
            <p:cNvSpPr/>
            <p:nvPr/>
          </p:nvSpPr>
          <p:spPr>
            <a:xfrm rot="16200000">
              <a:off x="919239" y="3207466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5D5F7B73-43EC-4290-9279-BC0D5DA73A20}"/>
                </a:ext>
              </a:extLst>
            </p:cNvPr>
            <p:cNvSpPr/>
            <p:nvPr/>
          </p:nvSpPr>
          <p:spPr>
            <a:xfrm rot="5400000">
              <a:off x="1019168" y="315781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548805EA-FE49-4C56-B4DB-E04FC266D749}"/>
                </a:ext>
              </a:extLst>
            </p:cNvPr>
            <p:cNvSpPr/>
            <p:nvPr/>
          </p:nvSpPr>
          <p:spPr>
            <a:xfrm rot="5400000">
              <a:off x="855781" y="323381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9" name="Oval 628">
              <a:extLst>
                <a:ext uri="{FF2B5EF4-FFF2-40B4-BE49-F238E27FC236}">
                  <a16:creationId xmlns:a16="http://schemas.microsoft.com/office/drawing/2014/main" id="{B8A099DB-4D3D-4071-A930-4231E1A8CD54}"/>
                </a:ext>
              </a:extLst>
            </p:cNvPr>
            <p:cNvSpPr/>
            <p:nvPr/>
          </p:nvSpPr>
          <p:spPr>
            <a:xfrm rot="5400000">
              <a:off x="468364" y="381360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0" name="Oval 629">
              <a:extLst>
                <a:ext uri="{FF2B5EF4-FFF2-40B4-BE49-F238E27FC236}">
                  <a16:creationId xmlns:a16="http://schemas.microsoft.com/office/drawing/2014/main" id="{430FE4C7-24EC-46F6-8BC7-402006E8E7D4}"/>
                </a:ext>
              </a:extLst>
            </p:cNvPr>
            <p:cNvSpPr/>
            <p:nvPr/>
          </p:nvSpPr>
          <p:spPr>
            <a:xfrm rot="5400000">
              <a:off x="2495303" y="2385241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BE2F4A73-6B32-40AA-8901-C79106000A02}"/>
                </a:ext>
              </a:extLst>
            </p:cNvPr>
            <p:cNvSpPr/>
            <p:nvPr/>
          </p:nvSpPr>
          <p:spPr>
            <a:xfrm rot="16200000">
              <a:off x="857844" y="3310025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2" name="Oval 631">
              <a:extLst>
                <a:ext uri="{FF2B5EF4-FFF2-40B4-BE49-F238E27FC236}">
                  <a16:creationId xmlns:a16="http://schemas.microsoft.com/office/drawing/2014/main" id="{E22F5039-D8E8-4268-B7CA-6ECA8DC8796E}"/>
                </a:ext>
              </a:extLst>
            </p:cNvPr>
            <p:cNvSpPr/>
            <p:nvPr/>
          </p:nvSpPr>
          <p:spPr>
            <a:xfrm rot="5400000">
              <a:off x="779017" y="3319500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3" name="Oval 632">
              <a:extLst>
                <a:ext uri="{FF2B5EF4-FFF2-40B4-BE49-F238E27FC236}">
                  <a16:creationId xmlns:a16="http://schemas.microsoft.com/office/drawing/2014/main" id="{36272681-D864-4B50-9A3B-EDD40BFF517C}"/>
                </a:ext>
              </a:extLst>
            </p:cNvPr>
            <p:cNvSpPr/>
            <p:nvPr/>
          </p:nvSpPr>
          <p:spPr>
            <a:xfrm rot="16200000">
              <a:off x="704074" y="3421439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4" name="Oval 633">
              <a:extLst>
                <a:ext uri="{FF2B5EF4-FFF2-40B4-BE49-F238E27FC236}">
                  <a16:creationId xmlns:a16="http://schemas.microsoft.com/office/drawing/2014/main" id="{CD8559C4-ED52-4EC8-9445-997A31C9C7F6}"/>
                </a:ext>
              </a:extLst>
            </p:cNvPr>
            <p:cNvSpPr/>
            <p:nvPr/>
          </p:nvSpPr>
          <p:spPr>
            <a:xfrm rot="16200000">
              <a:off x="778232" y="337073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E06D6A10-AB1C-40F2-B99E-2B6C0F85DF0C}"/>
                </a:ext>
              </a:extLst>
            </p:cNvPr>
            <p:cNvSpPr/>
            <p:nvPr/>
          </p:nvSpPr>
          <p:spPr>
            <a:xfrm rot="16200000">
              <a:off x="499653" y="356595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6" name="Oval 635">
              <a:extLst>
                <a:ext uri="{FF2B5EF4-FFF2-40B4-BE49-F238E27FC236}">
                  <a16:creationId xmlns:a16="http://schemas.microsoft.com/office/drawing/2014/main" id="{301A5FF0-9F36-4C1A-919B-59C0658F3550}"/>
                </a:ext>
              </a:extLst>
            </p:cNvPr>
            <p:cNvSpPr/>
            <p:nvPr/>
          </p:nvSpPr>
          <p:spPr>
            <a:xfrm rot="5400000">
              <a:off x="1993855" y="2408311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37" name="Oval 636">
              <a:extLst>
                <a:ext uri="{FF2B5EF4-FFF2-40B4-BE49-F238E27FC236}">
                  <a16:creationId xmlns:a16="http://schemas.microsoft.com/office/drawing/2014/main" id="{F5BAF44C-FE68-42C4-9132-1FF9F8E2D93C}"/>
                </a:ext>
              </a:extLst>
            </p:cNvPr>
            <p:cNvSpPr/>
            <p:nvPr/>
          </p:nvSpPr>
          <p:spPr>
            <a:xfrm rot="5400000">
              <a:off x="2380787" y="274403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8" name="Oval 637">
              <a:extLst>
                <a:ext uri="{FF2B5EF4-FFF2-40B4-BE49-F238E27FC236}">
                  <a16:creationId xmlns:a16="http://schemas.microsoft.com/office/drawing/2014/main" id="{DD0811B0-B5E8-49C6-B07B-F755B84E3690}"/>
                </a:ext>
              </a:extLst>
            </p:cNvPr>
            <p:cNvSpPr/>
            <p:nvPr/>
          </p:nvSpPr>
          <p:spPr>
            <a:xfrm rot="5400000">
              <a:off x="619793" y="362342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9" name="Oval 638">
              <a:extLst>
                <a:ext uri="{FF2B5EF4-FFF2-40B4-BE49-F238E27FC236}">
                  <a16:creationId xmlns:a16="http://schemas.microsoft.com/office/drawing/2014/main" id="{A09267EF-A7E2-4C16-B918-8F5A62C9DFEF}"/>
                </a:ext>
              </a:extLst>
            </p:cNvPr>
            <p:cNvSpPr/>
            <p:nvPr/>
          </p:nvSpPr>
          <p:spPr>
            <a:xfrm rot="16200000">
              <a:off x="570953" y="356485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0" name="Oval 639">
              <a:extLst>
                <a:ext uri="{FF2B5EF4-FFF2-40B4-BE49-F238E27FC236}">
                  <a16:creationId xmlns:a16="http://schemas.microsoft.com/office/drawing/2014/main" id="{829D9B14-1564-4E24-9F26-4EED959602F3}"/>
                </a:ext>
              </a:extLst>
            </p:cNvPr>
            <p:cNvSpPr/>
            <p:nvPr/>
          </p:nvSpPr>
          <p:spPr>
            <a:xfrm rot="16200000" flipH="1">
              <a:off x="679980" y="3385161"/>
              <a:ext cx="45720" cy="4572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1" name="Oval 640">
              <a:extLst>
                <a:ext uri="{FF2B5EF4-FFF2-40B4-BE49-F238E27FC236}">
                  <a16:creationId xmlns:a16="http://schemas.microsoft.com/office/drawing/2014/main" id="{092C726D-8F34-4F3F-8AB0-848D2A32A58D}"/>
                </a:ext>
              </a:extLst>
            </p:cNvPr>
            <p:cNvSpPr/>
            <p:nvPr/>
          </p:nvSpPr>
          <p:spPr>
            <a:xfrm rot="16200000">
              <a:off x="662053" y="351522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2" name="Oval 641">
              <a:extLst>
                <a:ext uri="{FF2B5EF4-FFF2-40B4-BE49-F238E27FC236}">
                  <a16:creationId xmlns:a16="http://schemas.microsoft.com/office/drawing/2014/main" id="{B95828F8-BDDC-4550-9A4D-B9C6205C4409}"/>
                </a:ext>
              </a:extLst>
            </p:cNvPr>
            <p:cNvSpPr/>
            <p:nvPr/>
          </p:nvSpPr>
          <p:spPr>
            <a:xfrm rot="5400000">
              <a:off x="574150" y="349193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3" name="Oval 642">
              <a:extLst>
                <a:ext uri="{FF2B5EF4-FFF2-40B4-BE49-F238E27FC236}">
                  <a16:creationId xmlns:a16="http://schemas.microsoft.com/office/drawing/2014/main" id="{8E3E067B-4D90-4304-83E3-7573ADBC075C}"/>
                </a:ext>
              </a:extLst>
            </p:cNvPr>
            <p:cNvSpPr/>
            <p:nvPr/>
          </p:nvSpPr>
          <p:spPr>
            <a:xfrm rot="5400000">
              <a:off x="668547" y="3681092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4" name="Oval 643">
              <a:extLst>
                <a:ext uri="{FF2B5EF4-FFF2-40B4-BE49-F238E27FC236}">
                  <a16:creationId xmlns:a16="http://schemas.microsoft.com/office/drawing/2014/main" id="{49625ACA-C774-43F6-BE71-17E20A41FA59}"/>
                </a:ext>
              </a:extLst>
            </p:cNvPr>
            <p:cNvSpPr/>
            <p:nvPr/>
          </p:nvSpPr>
          <p:spPr>
            <a:xfrm rot="5400000">
              <a:off x="440075" y="363509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5" name="Oval 644">
              <a:extLst>
                <a:ext uri="{FF2B5EF4-FFF2-40B4-BE49-F238E27FC236}">
                  <a16:creationId xmlns:a16="http://schemas.microsoft.com/office/drawing/2014/main" id="{0E01C9EB-3A31-4779-8CB0-4C4C0260BA8E}"/>
                </a:ext>
              </a:extLst>
            </p:cNvPr>
            <p:cNvSpPr/>
            <p:nvPr/>
          </p:nvSpPr>
          <p:spPr>
            <a:xfrm rot="5400000">
              <a:off x="1958200" y="2117222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6" name="Oval 645">
              <a:extLst>
                <a:ext uri="{FF2B5EF4-FFF2-40B4-BE49-F238E27FC236}">
                  <a16:creationId xmlns:a16="http://schemas.microsoft.com/office/drawing/2014/main" id="{21138543-EF30-4D59-9ED7-453598783F92}"/>
                </a:ext>
              </a:extLst>
            </p:cNvPr>
            <p:cNvSpPr/>
            <p:nvPr/>
          </p:nvSpPr>
          <p:spPr>
            <a:xfrm rot="16200000">
              <a:off x="575905" y="3814517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7" name="Oval 646">
              <a:extLst>
                <a:ext uri="{FF2B5EF4-FFF2-40B4-BE49-F238E27FC236}">
                  <a16:creationId xmlns:a16="http://schemas.microsoft.com/office/drawing/2014/main" id="{AD7888B6-65ED-400D-939F-F9BB250F4CD4}"/>
                </a:ext>
              </a:extLst>
            </p:cNvPr>
            <p:cNvSpPr/>
            <p:nvPr/>
          </p:nvSpPr>
          <p:spPr>
            <a:xfrm rot="5400000">
              <a:off x="697888" y="3608467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8" name="Oval 647">
              <a:extLst>
                <a:ext uri="{FF2B5EF4-FFF2-40B4-BE49-F238E27FC236}">
                  <a16:creationId xmlns:a16="http://schemas.microsoft.com/office/drawing/2014/main" id="{FC5AF39B-2842-445F-94D8-35DF5F2722D3}"/>
                </a:ext>
              </a:extLst>
            </p:cNvPr>
            <p:cNvSpPr/>
            <p:nvPr/>
          </p:nvSpPr>
          <p:spPr>
            <a:xfrm rot="5400000">
              <a:off x="537304" y="364312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9" name="Oval 648">
              <a:extLst>
                <a:ext uri="{FF2B5EF4-FFF2-40B4-BE49-F238E27FC236}">
                  <a16:creationId xmlns:a16="http://schemas.microsoft.com/office/drawing/2014/main" id="{F69D0317-159A-44AE-B203-ADE281DB9D3B}"/>
                </a:ext>
              </a:extLst>
            </p:cNvPr>
            <p:cNvSpPr/>
            <p:nvPr/>
          </p:nvSpPr>
          <p:spPr>
            <a:xfrm rot="5400000">
              <a:off x="384518" y="377919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0" name="Oval 649">
              <a:extLst>
                <a:ext uri="{FF2B5EF4-FFF2-40B4-BE49-F238E27FC236}">
                  <a16:creationId xmlns:a16="http://schemas.microsoft.com/office/drawing/2014/main" id="{E784729F-E8D3-47CA-93D2-24F303A0AB51}"/>
                </a:ext>
              </a:extLst>
            </p:cNvPr>
            <p:cNvSpPr/>
            <p:nvPr/>
          </p:nvSpPr>
          <p:spPr>
            <a:xfrm rot="5400000">
              <a:off x="586549" y="374223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1" name="Oval 650">
              <a:extLst>
                <a:ext uri="{FF2B5EF4-FFF2-40B4-BE49-F238E27FC236}">
                  <a16:creationId xmlns:a16="http://schemas.microsoft.com/office/drawing/2014/main" id="{6111C3A9-18F6-4099-8A6D-13F6E363E8AB}"/>
                </a:ext>
              </a:extLst>
            </p:cNvPr>
            <p:cNvSpPr/>
            <p:nvPr/>
          </p:nvSpPr>
          <p:spPr>
            <a:xfrm rot="16200000">
              <a:off x="2855395" y="2754117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2" name="Oval 651">
              <a:extLst>
                <a:ext uri="{FF2B5EF4-FFF2-40B4-BE49-F238E27FC236}">
                  <a16:creationId xmlns:a16="http://schemas.microsoft.com/office/drawing/2014/main" id="{75BCACBA-EFEC-43E6-A551-CB8BA020BD1D}"/>
                </a:ext>
              </a:extLst>
            </p:cNvPr>
            <p:cNvSpPr/>
            <p:nvPr/>
          </p:nvSpPr>
          <p:spPr>
            <a:xfrm rot="5400000">
              <a:off x="407548" y="3710507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3" name="Oval 652">
              <a:extLst>
                <a:ext uri="{FF2B5EF4-FFF2-40B4-BE49-F238E27FC236}">
                  <a16:creationId xmlns:a16="http://schemas.microsoft.com/office/drawing/2014/main" id="{B83D4C64-2499-4750-A4D2-0718FFDBB335}"/>
                </a:ext>
              </a:extLst>
            </p:cNvPr>
            <p:cNvSpPr/>
            <p:nvPr/>
          </p:nvSpPr>
          <p:spPr>
            <a:xfrm rot="16200000">
              <a:off x="2559264" y="329948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4" name="Oval 653">
              <a:extLst>
                <a:ext uri="{FF2B5EF4-FFF2-40B4-BE49-F238E27FC236}">
                  <a16:creationId xmlns:a16="http://schemas.microsoft.com/office/drawing/2014/main" id="{0748B2EC-73F3-42E5-82EE-DE43ED47372B}"/>
                </a:ext>
              </a:extLst>
            </p:cNvPr>
            <p:cNvSpPr/>
            <p:nvPr/>
          </p:nvSpPr>
          <p:spPr>
            <a:xfrm rot="16200000">
              <a:off x="611502" y="3419526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5" name="Oval 654">
              <a:extLst>
                <a:ext uri="{FF2B5EF4-FFF2-40B4-BE49-F238E27FC236}">
                  <a16:creationId xmlns:a16="http://schemas.microsoft.com/office/drawing/2014/main" id="{28DEC68B-17FB-4D54-8281-257BFA51D101}"/>
                </a:ext>
              </a:extLst>
            </p:cNvPr>
            <p:cNvSpPr/>
            <p:nvPr/>
          </p:nvSpPr>
          <p:spPr>
            <a:xfrm rot="16200000" flipH="1" flipV="1">
              <a:off x="494392" y="3711059"/>
              <a:ext cx="45720" cy="4572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6" name="Oval 655">
              <a:extLst>
                <a:ext uri="{FF2B5EF4-FFF2-40B4-BE49-F238E27FC236}">
                  <a16:creationId xmlns:a16="http://schemas.microsoft.com/office/drawing/2014/main" id="{877DC7BF-0B42-47FF-A113-8FFB8A4CF92F}"/>
                </a:ext>
              </a:extLst>
            </p:cNvPr>
            <p:cNvSpPr/>
            <p:nvPr/>
          </p:nvSpPr>
          <p:spPr>
            <a:xfrm rot="5400000">
              <a:off x="710782" y="333189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7" name="Oval 656">
              <a:extLst>
                <a:ext uri="{FF2B5EF4-FFF2-40B4-BE49-F238E27FC236}">
                  <a16:creationId xmlns:a16="http://schemas.microsoft.com/office/drawing/2014/main" id="{5D26F10D-E5DF-4112-ABF2-24E68BE2F7F7}"/>
                </a:ext>
              </a:extLst>
            </p:cNvPr>
            <p:cNvSpPr/>
            <p:nvPr/>
          </p:nvSpPr>
          <p:spPr>
            <a:xfrm rot="16200000">
              <a:off x="442727" y="397221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8" name="Oval 657">
              <a:extLst>
                <a:ext uri="{FF2B5EF4-FFF2-40B4-BE49-F238E27FC236}">
                  <a16:creationId xmlns:a16="http://schemas.microsoft.com/office/drawing/2014/main" id="{48F5573A-F599-4C93-8A77-212F1F0C7C29}"/>
                </a:ext>
              </a:extLst>
            </p:cNvPr>
            <p:cNvSpPr/>
            <p:nvPr/>
          </p:nvSpPr>
          <p:spPr>
            <a:xfrm rot="16200000">
              <a:off x="466574" y="3762918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9" name="Oval 658">
              <a:extLst>
                <a:ext uri="{FF2B5EF4-FFF2-40B4-BE49-F238E27FC236}">
                  <a16:creationId xmlns:a16="http://schemas.microsoft.com/office/drawing/2014/main" id="{DEBB051C-17DC-4DBB-8B68-FF5DF5356BE5}"/>
                </a:ext>
              </a:extLst>
            </p:cNvPr>
            <p:cNvSpPr/>
            <p:nvPr/>
          </p:nvSpPr>
          <p:spPr>
            <a:xfrm rot="5400000">
              <a:off x="401544" y="384400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0" name="Oval 659">
              <a:extLst>
                <a:ext uri="{FF2B5EF4-FFF2-40B4-BE49-F238E27FC236}">
                  <a16:creationId xmlns:a16="http://schemas.microsoft.com/office/drawing/2014/main" id="{D42D4609-23A5-4CC5-A4B7-B5BED8C8965D}"/>
                </a:ext>
              </a:extLst>
            </p:cNvPr>
            <p:cNvSpPr/>
            <p:nvPr/>
          </p:nvSpPr>
          <p:spPr>
            <a:xfrm rot="5400000">
              <a:off x="606838" y="3691231"/>
              <a:ext cx="45720" cy="457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1" name="Oval 660">
              <a:extLst>
                <a:ext uri="{FF2B5EF4-FFF2-40B4-BE49-F238E27FC236}">
                  <a16:creationId xmlns:a16="http://schemas.microsoft.com/office/drawing/2014/main" id="{E2680047-8190-430F-883E-C7A74380FE61}"/>
                </a:ext>
              </a:extLst>
            </p:cNvPr>
            <p:cNvSpPr/>
            <p:nvPr/>
          </p:nvSpPr>
          <p:spPr>
            <a:xfrm rot="5400000">
              <a:off x="468993" y="3884046"/>
              <a:ext cx="51496" cy="514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2" name="Oval 661">
              <a:extLst>
                <a:ext uri="{FF2B5EF4-FFF2-40B4-BE49-F238E27FC236}">
                  <a16:creationId xmlns:a16="http://schemas.microsoft.com/office/drawing/2014/main" id="{8A9DB4C8-FB9A-4DA5-88A0-04845AD4431D}"/>
                </a:ext>
              </a:extLst>
            </p:cNvPr>
            <p:cNvSpPr/>
            <p:nvPr/>
          </p:nvSpPr>
          <p:spPr>
            <a:xfrm rot="5400000">
              <a:off x="1303700" y="275103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3" name="Oval 662">
              <a:extLst>
                <a:ext uri="{FF2B5EF4-FFF2-40B4-BE49-F238E27FC236}">
                  <a16:creationId xmlns:a16="http://schemas.microsoft.com/office/drawing/2014/main" id="{4871B53D-2EE4-41BD-958F-173CF9B8E057}"/>
                </a:ext>
              </a:extLst>
            </p:cNvPr>
            <p:cNvSpPr/>
            <p:nvPr/>
          </p:nvSpPr>
          <p:spPr>
            <a:xfrm rot="5400000" flipH="1">
              <a:off x="816019" y="3206061"/>
              <a:ext cx="45720" cy="457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4" name="Oval 663">
              <a:extLst>
                <a:ext uri="{FF2B5EF4-FFF2-40B4-BE49-F238E27FC236}">
                  <a16:creationId xmlns:a16="http://schemas.microsoft.com/office/drawing/2014/main" id="{9E38C685-DB8D-4063-A09B-E7F9B67663DE}"/>
                </a:ext>
              </a:extLst>
            </p:cNvPr>
            <p:cNvSpPr/>
            <p:nvPr/>
          </p:nvSpPr>
          <p:spPr>
            <a:xfrm rot="5400000">
              <a:off x="412005" y="391575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5" name="Oval 664">
              <a:extLst>
                <a:ext uri="{FF2B5EF4-FFF2-40B4-BE49-F238E27FC236}">
                  <a16:creationId xmlns:a16="http://schemas.microsoft.com/office/drawing/2014/main" id="{E0806834-9D0A-4F77-8085-4C25A42B175D}"/>
                </a:ext>
              </a:extLst>
            </p:cNvPr>
            <p:cNvSpPr/>
            <p:nvPr/>
          </p:nvSpPr>
          <p:spPr>
            <a:xfrm rot="16200000">
              <a:off x="3237773" y="189124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6" name="Oval 665">
              <a:extLst>
                <a:ext uri="{FF2B5EF4-FFF2-40B4-BE49-F238E27FC236}">
                  <a16:creationId xmlns:a16="http://schemas.microsoft.com/office/drawing/2014/main" id="{46B9551F-C790-4F9A-9E8A-FEACF17A179C}"/>
                </a:ext>
              </a:extLst>
            </p:cNvPr>
            <p:cNvSpPr/>
            <p:nvPr/>
          </p:nvSpPr>
          <p:spPr>
            <a:xfrm rot="16200000">
              <a:off x="3018680" y="203597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4058EAFF-DB18-4376-A84F-420818A31134}"/>
                </a:ext>
              </a:extLst>
            </p:cNvPr>
            <p:cNvSpPr/>
            <p:nvPr/>
          </p:nvSpPr>
          <p:spPr>
            <a:xfrm rot="5400000">
              <a:off x="3089824" y="187486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7FD09E7F-C7B7-48CB-B9F8-1A5DA7CCA6C3}"/>
                </a:ext>
              </a:extLst>
            </p:cNvPr>
            <p:cNvSpPr/>
            <p:nvPr/>
          </p:nvSpPr>
          <p:spPr>
            <a:xfrm rot="5400000">
              <a:off x="3276170" y="213750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243B912E-6A0D-4ABD-9DE4-C457268ED87D}"/>
                </a:ext>
              </a:extLst>
            </p:cNvPr>
            <p:cNvSpPr/>
            <p:nvPr/>
          </p:nvSpPr>
          <p:spPr>
            <a:xfrm rot="5400000">
              <a:off x="3299382" y="201807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7330EDE6-2ABB-480E-B658-FDA15356BD49}"/>
                </a:ext>
              </a:extLst>
            </p:cNvPr>
            <p:cNvSpPr/>
            <p:nvPr/>
          </p:nvSpPr>
          <p:spPr>
            <a:xfrm rot="5400000">
              <a:off x="3153492" y="209322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F53CFD44-D0DE-4EF8-A5B6-8EB08E05F1D5}"/>
                </a:ext>
              </a:extLst>
            </p:cNvPr>
            <p:cNvSpPr/>
            <p:nvPr/>
          </p:nvSpPr>
          <p:spPr>
            <a:xfrm rot="16200000">
              <a:off x="3099388" y="201868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8F4FB290-DD3E-41B2-9987-94A3DF6356EA}"/>
                </a:ext>
              </a:extLst>
            </p:cNvPr>
            <p:cNvSpPr/>
            <p:nvPr/>
          </p:nvSpPr>
          <p:spPr>
            <a:xfrm rot="16200000">
              <a:off x="4313712" y="3494017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4A7DBCFE-F07D-4996-BC00-AAAF0C1A47C0}"/>
                </a:ext>
              </a:extLst>
            </p:cNvPr>
            <p:cNvSpPr/>
            <p:nvPr/>
          </p:nvSpPr>
          <p:spPr>
            <a:xfrm rot="16200000">
              <a:off x="3195752" y="1985027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0802DA57-AB47-4B15-BDC2-8C8A675288AB}"/>
                </a:ext>
              </a:extLst>
            </p:cNvPr>
            <p:cNvSpPr/>
            <p:nvPr/>
          </p:nvSpPr>
          <p:spPr>
            <a:xfrm rot="5400000">
              <a:off x="3018984" y="1955651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8D39483C-83ED-411B-9498-DC0E8BAC0D36}"/>
                </a:ext>
              </a:extLst>
            </p:cNvPr>
            <p:cNvSpPr/>
            <p:nvPr/>
          </p:nvSpPr>
          <p:spPr>
            <a:xfrm rot="5400000">
              <a:off x="3332026" y="1936267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4A284118-798C-4C9A-BAF6-0AACDBB4FAB3}"/>
                </a:ext>
              </a:extLst>
            </p:cNvPr>
            <p:cNvSpPr/>
            <p:nvPr/>
          </p:nvSpPr>
          <p:spPr>
            <a:xfrm rot="5400000">
              <a:off x="3163153" y="1820645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A0E9E47B-A7B5-499B-95BE-AC0E61065231}"/>
                </a:ext>
              </a:extLst>
            </p:cNvPr>
            <p:cNvSpPr/>
            <p:nvPr/>
          </p:nvSpPr>
          <p:spPr>
            <a:xfrm rot="5400000">
              <a:off x="3411931" y="2005856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CF003D74-0EBA-4636-B114-FDB918FE94B7}"/>
                </a:ext>
              </a:extLst>
            </p:cNvPr>
            <p:cNvSpPr/>
            <p:nvPr/>
          </p:nvSpPr>
          <p:spPr>
            <a:xfrm rot="16200000">
              <a:off x="3157587" y="2169855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B8244A27-6C49-4B7B-94FA-BBEFA6C83CE0}"/>
                </a:ext>
              </a:extLst>
            </p:cNvPr>
            <p:cNvSpPr/>
            <p:nvPr/>
          </p:nvSpPr>
          <p:spPr>
            <a:xfrm rot="5400000">
              <a:off x="3233862" y="2076439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A94821F9-FE62-42DF-B8AE-7BE69DFC7FE3}"/>
                </a:ext>
              </a:extLst>
            </p:cNvPr>
            <p:cNvSpPr/>
            <p:nvPr/>
          </p:nvSpPr>
          <p:spPr>
            <a:xfrm rot="5400000">
              <a:off x="3071003" y="2112935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3CF800C7-94C6-4788-873E-597905EEB6D4}"/>
                </a:ext>
              </a:extLst>
            </p:cNvPr>
            <p:cNvSpPr/>
            <p:nvPr/>
          </p:nvSpPr>
          <p:spPr>
            <a:xfrm rot="5400000">
              <a:off x="3376051" y="209638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C1C29A9B-595C-4CBA-AAD4-EB8CF830D21B}"/>
                </a:ext>
              </a:extLst>
            </p:cNvPr>
            <p:cNvSpPr/>
            <p:nvPr/>
          </p:nvSpPr>
          <p:spPr>
            <a:xfrm rot="5400000">
              <a:off x="3270584" y="225649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F70CA38E-E86A-42FD-8064-555F8FF8FC71}"/>
                </a:ext>
              </a:extLst>
            </p:cNvPr>
            <p:cNvSpPr/>
            <p:nvPr/>
          </p:nvSpPr>
          <p:spPr>
            <a:xfrm rot="16200000">
              <a:off x="3064198" y="2194388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8097AB8F-F6F8-4952-BB90-4BF57C268680}"/>
                </a:ext>
              </a:extLst>
            </p:cNvPr>
            <p:cNvSpPr/>
            <p:nvPr/>
          </p:nvSpPr>
          <p:spPr>
            <a:xfrm rot="5400000">
              <a:off x="2954534" y="2198200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7538E74B-9116-40C5-8E1A-835E8557C941}"/>
                </a:ext>
              </a:extLst>
            </p:cNvPr>
            <p:cNvSpPr/>
            <p:nvPr/>
          </p:nvSpPr>
          <p:spPr>
            <a:xfrm rot="15340465">
              <a:off x="3706370" y="253948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B56037C3-4706-4A83-A9E8-158409F3B0D5}"/>
                </a:ext>
              </a:extLst>
            </p:cNvPr>
            <p:cNvSpPr/>
            <p:nvPr/>
          </p:nvSpPr>
          <p:spPr>
            <a:xfrm rot="15340465">
              <a:off x="3461938" y="258406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7" name="Oval 686">
              <a:extLst>
                <a:ext uri="{FF2B5EF4-FFF2-40B4-BE49-F238E27FC236}">
                  <a16:creationId xmlns:a16="http://schemas.microsoft.com/office/drawing/2014/main" id="{DCE936F8-C32C-47AB-9ED8-414DD26AEC92}"/>
                </a:ext>
              </a:extLst>
            </p:cNvPr>
            <p:cNvSpPr/>
            <p:nvPr/>
          </p:nvSpPr>
          <p:spPr>
            <a:xfrm rot="4540465">
              <a:off x="3561241" y="255729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3D43B738-D6DF-4ED8-ACCF-9C2662BABFD1}"/>
                </a:ext>
              </a:extLst>
            </p:cNvPr>
            <p:cNvSpPr/>
            <p:nvPr/>
          </p:nvSpPr>
          <p:spPr>
            <a:xfrm rot="4540465">
              <a:off x="3804505" y="276858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3D1AEEC6-B97F-47FF-904E-8C8CE42A76BF}"/>
                </a:ext>
              </a:extLst>
            </p:cNvPr>
            <p:cNvSpPr/>
            <p:nvPr/>
          </p:nvSpPr>
          <p:spPr>
            <a:xfrm rot="4540465">
              <a:off x="3796309" y="2648590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CE75F450-009E-4436-B6C0-6F2CA6BAF935}"/>
                </a:ext>
              </a:extLst>
            </p:cNvPr>
            <p:cNvSpPr/>
            <p:nvPr/>
          </p:nvSpPr>
          <p:spPr>
            <a:xfrm rot="4540465">
              <a:off x="3671277" y="276042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AB0474AA-AC9A-4334-AAAC-5319A38C6C82}"/>
                </a:ext>
              </a:extLst>
            </p:cNvPr>
            <p:cNvSpPr/>
            <p:nvPr/>
          </p:nvSpPr>
          <p:spPr>
            <a:xfrm rot="15340465">
              <a:off x="3600410" y="2701589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EA4D8BB4-C0F3-4E44-8CD8-1F53112DBC0B}"/>
                </a:ext>
              </a:extLst>
            </p:cNvPr>
            <p:cNvSpPr/>
            <p:nvPr/>
          </p:nvSpPr>
          <p:spPr>
            <a:xfrm rot="15340465">
              <a:off x="3687724" y="264221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ADBCC15B-1D72-41D0-A83F-42CA85793D1F}"/>
                </a:ext>
              </a:extLst>
            </p:cNvPr>
            <p:cNvSpPr/>
            <p:nvPr/>
          </p:nvSpPr>
          <p:spPr>
            <a:xfrm rot="4540465">
              <a:off x="3506911" y="266041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7140615-1062-46C8-8099-12DA974F07EA}"/>
                </a:ext>
              </a:extLst>
            </p:cNvPr>
            <p:cNvSpPr/>
            <p:nvPr/>
          </p:nvSpPr>
          <p:spPr>
            <a:xfrm rot="4540465">
              <a:off x="3806558" y="256271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7E1302A4-AB9C-4347-B1CC-EF36805286E7}"/>
                </a:ext>
              </a:extLst>
            </p:cNvPr>
            <p:cNvSpPr/>
            <p:nvPr/>
          </p:nvSpPr>
          <p:spPr>
            <a:xfrm rot="15340465">
              <a:off x="3699886" y="2826346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662D6691-385E-445E-BC17-9B81F8FAD758}"/>
                </a:ext>
              </a:extLst>
            </p:cNvPr>
            <p:cNvSpPr/>
            <p:nvPr/>
          </p:nvSpPr>
          <p:spPr>
            <a:xfrm rot="4540465">
              <a:off x="3746131" y="272281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5129767F-9047-48E2-B144-7A522E34BA8A}"/>
                </a:ext>
              </a:extLst>
            </p:cNvPr>
            <p:cNvSpPr/>
            <p:nvPr/>
          </p:nvSpPr>
          <p:spPr>
            <a:xfrm rot="4540465">
              <a:off x="3887696" y="270841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9327E995-0DC6-418D-977F-BDD5258F8D85}"/>
                </a:ext>
              </a:extLst>
            </p:cNvPr>
            <p:cNvSpPr/>
            <p:nvPr/>
          </p:nvSpPr>
          <p:spPr>
            <a:xfrm rot="4739662">
              <a:off x="3456021" y="247246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1C083084-B260-4B41-82B1-7ADFD4A87AD5}"/>
                </a:ext>
              </a:extLst>
            </p:cNvPr>
            <p:cNvSpPr/>
            <p:nvPr/>
          </p:nvSpPr>
          <p:spPr>
            <a:xfrm rot="4739662">
              <a:off x="3712816" y="2452911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07AF210D-D8DB-46F3-B2D1-D64361980762}"/>
                </a:ext>
              </a:extLst>
            </p:cNvPr>
            <p:cNvSpPr/>
            <p:nvPr/>
          </p:nvSpPr>
          <p:spPr>
            <a:xfrm rot="15539662">
              <a:off x="3581553" y="2441486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1" name="Oval 700">
              <a:extLst>
                <a:ext uri="{FF2B5EF4-FFF2-40B4-BE49-F238E27FC236}">
                  <a16:creationId xmlns:a16="http://schemas.microsoft.com/office/drawing/2014/main" id="{52D75221-8B51-4FEB-8BB4-461484E770EA}"/>
                </a:ext>
              </a:extLst>
            </p:cNvPr>
            <p:cNvSpPr/>
            <p:nvPr/>
          </p:nvSpPr>
          <p:spPr>
            <a:xfrm rot="15539662">
              <a:off x="3371318" y="2238063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2" name="Oval 701">
              <a:extLst>
                <a:ext uri="{FF2B5EF4-FFF2-40B4-BE49-F238E27FC236}">
                  <a16:creationId xmlns:a16="http://schemas.microsoft.com/office/drawing/2014/main" id="{B7E791D9-235A-4C0F-B533-B21D8DD5C8A6}"/>
                </a:ext>
              </a:extLst>
            </p:cNvPr>
            <p:cNvSpPr/>
            <p:nvPr/>
          </p:nvSpPr>
          <p:spPr>
            <a:xfrm rot="15539662">
              <a:off x="3382743" y="236913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3ABAAB3A-1D13-46AF-8E91-735AE01DACE5}"/>
                </a:ext>
              </a:extLst>
            </p:cNvPr>
            <p:cNvSpPr/>
            <p:nvPr/>
          </p:nvSpPr>
          <p:spPr>
            <a:xfrm rot="15539662">
              <a:off x="3534427" y="2286325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BC88828B-B4D3-4088-95E0-96DC0CEC9C06}"/>
                </a:ext>
              </a:extLst>
            </p:cNvPr>
            <p:cNvSpPr/>
            <p:nvPr/>
          </p:nvSpPr>
          <p:spPr>
            <a:xfrm rot="4739662">
              <a:off x="3601768" y="234917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A2746150-4BF1-4F75-90B8-0E70B2CF5059}"/>
                </a:ext>
              </a:extLst>
            </p:cNvPr>
            <p:cNvSpPr/>
            <p:nvPr/>
          </p:nvSpPr>
          <p:spPr>
            <a:xfrm rot="4739662">
              <a:off x="3490777" y="2381790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9E99C5F3-0B28-4D0A-B3B2-F40A42CBF0F0}"/>
                </a:ext>
              </a:extLst>
            </p:cNvPr>
            <p:cNvSpPr/>
            <p:nvPr/>
          </p:nvSpPr>
          <p:spPr>
            <a:xfrm rot="15539662">
              <a:off x="3692725" y="239569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B63D7F1-78D1-4518-8D99-BA9B6B51E974}"/>
                </a:ext>
              </a:extLst>
            </p:cNvPr>
            <p:cNvSpPr/>
            <p:nvPr/>
          </p:nvSpPr>
          <p:spPr>
            <a:xfrm rot="15539662">
              <a:off x="3377729" y="246507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8" name="Oval 707">
              <a:extLst>
                <a:ext uri="{FF2B5EF4-FFF2-40B4-BE49-F238E27FC236}">
                  <a16:creationId xmlns:a16="http://schemas.microsoft.com/office/drawing/2014/main" id="{9023DBE5-54D0-4D11-A26E-D287FD6E1AFC}"/>
                </a:ext>
              </a:extLst>
            </p:cNvPr>
            <p:cNvSpPr/>
            <p:nvPr/>
          </p:nvSpPr>
          <p:spPr>
            <a:xfrm rot="15539662">
              <a:off x="3263186" y="239320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00F86650-7791-4491-99A3-622ED85548EE}"/>
                </a:ext>
              </a:extLst>
            </p:cNvPr>
            <p:cNvSpPr/>
            <p:nvPr/>
          </p:nvSpPr>
          <p:spPr>
            <a:xfrm rot="4739662">
              <a:off x="3458723" y="2164858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1BDD4BD8-0932-4ADF-ACA7-909BD1845EAA}"/>
                </a:ext>
              </a:extLst>
            </p:cNvPr>
            <p:cNvSpPr/>
            <p:nvPr/>
          </p:nvSpPr>
          <p:spPr>
            <a:xfrm rot="15539662">
              <a:off x="3447328" y="230874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1" name="Oval 710">
              <a:extLst>
                <a:ext uri="{FF2B5EF4-FFF2-40B4-BE49-F238E27FC236}">
                  <a16:creationId xmlns:a16="http://schemas.microsoft.com/office/drawing/2014/main" id="{F326573F-FEC5-4739-9429-6668BEFA4EF0}"/>
                </a:ext>
              </a:extLst>
            </p:cNvPr>
            <p:cNvSpPr/>
            <p:nvPr/>
          </p:nvSpPr>
          <p:spPr>
            <a:xfrm rot="15539662">
              <a:off x="3315359" y="2325714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EF6A84B2-7688-45F7-A358-B3E36BCF7F9D}"/>
                </a:ext>
              </a:extLst>
            </p:cNvPr>
            <p:cNvSpPr/>
            <p:nvPr/>
          </p:nvSpPr>
          <p:spPr>
            <a:xfrm rot="15340465">
              <a:off x="4158705" y="3170568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CFF15241-1961-484B-B7B5-2E9CB12BC94E}"/>
                </a:ext>
              </a:extLst>
            </p:cNvPr>
            <p:cNvSpPr/>
            <p:nvPr/>
          </p:nvSpPr>
          <p:spPr>
            <a:xfrm rot="4540465">
              <a:off x="4013576" y="3188380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FE647074-FC95-48ED-98C0-8D46FDE3818D}"/>
                </a:ext>
              </a:extLst>
            </p:cNvPr>
            <p:cNvSpPr/>
            <p:nvPr/>
          </p:nvSpPr>
          <p:spPr>
            <a:xfrm rot="4540465">
              <a:off x="4256840" y="3399670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857AD3A2-8F22-4982-843D-40F9E3EF93D4}"/>
                </a:ext>
              </a:extLst>
            </p:cNvPr>
            <p:cNvSpPr/>
            <p:nvPr/>
          </p:nvSpPr>
          <p:spPr>
            <a:xfrm rot="4540465">
              <a:off x="4248644" y="3279674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E871E7B8-1852-4D22-9EDB-5B3AEF577E15}"/>
                </a:ext>
              </a:extLst>
            </p:cNvPr>
            <p:cNvSpPr/>
            <p:nvPr/>
          </p:nvSpPr>
          <p:spPr>
            <a:xfrm rot="15340465">
              <a:off x="4374189" y="362450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7" name="Oval 716">
              <a:extLst>
                <a:ext uri="{FF2B5EF4-FFF2-40B4-BE49-F238E27FC236}">
                  <a16:creationId xmlns:a16="http://schemas.microsoft.com/office/drawing/2014/main" id="{593A7CBB-EA8E-48BD-97A4-9D34ADA5C11A}"/>
                </a:ext>
              </a:extLst>
            </p:cNvPr>
            <p:cNvSpPr/>
            <p:nvPr/>
          </p:nvSpPr>
          <p:spPr>
            <a:xfrm rot="15340465">
              <a:off x="4140059" y="3273295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1DCCB5ED-84B2-415D-A2A2-99989A82B053}"/>
                </a:ext>
              </a:extLst>
            </p:cNvPr>
            <p:cNvSpPr/>
            <p:nvPr/>
          </p:nvSpPr>
          <p:spPr>
            <a:xfrm rot="15340465">
              <a:off x="2384889" y="2326017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5F4AC4B8-800F-44E9-8D31-A5ECD8A211CA}"/>
                </a:ext>
              </a:extLst>
            </p:cNvPr>
            <p:cNvSpPr/>
            <p:nvPr/>
          </p:nvSpPr>
          <p:spPr>
            <a:xfrm rot="4540465">
              <a:off x="4198466" y="3353898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08261F9F-8966-41F3-915E-A06A5B9BD08E}"/>
                </a:ext>
              </a:extLst>
            </p:cNvPr>
            <p:cNvSpPr/>
            <p:nvPr/>
          </p:nvSpPr>
          <p:spPr>
            <a:xfrm rot="4540465">
              <a:off x="4299837" y="3571698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1" name="Oval 720">
              <a:extLst>
                <a:ext uri="{FF2B5EF4-FFF2-40B4-BE49-F238E27FC236}">
                  <a16:creationId xmlns:a16="http://schemas.microsoft.com/office/drawing/2014/main" id="{B41FC584-2D23-4AC2-A88A-F31F6A30EC6A}"/>
                </a:ext>
              </a:extLst>
            </p:cNvPr>
            <p:cNvSpPr/>
            <p:nvPr/>
          </p:nvSpPr>
          <p:spPr>
            <a:xfrm rot="4540465">
              <a:off x="4340031" y="333950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2" name="Oval 721">
              <a:extLst>
                <a:ext uri="{FF2B5EF4-FFF2-40B4-BE49-F238E27FC236}">
                  <a16:creationId xmlns:a16="http://schemas.microsoft.com/office/drawing/2014/main" id="{C621F00C-2F37-480E-BFB7-770AC015E7D5}"/>
                </a:ext>
              </a:extLst>
            </p:cNvPr>
            <p:cNvSpPr/>
            <p:nvPr/>
          </p:nvSpPr>
          <p:spPr>
            <a:xfrm rot="4739662">
              <a:off x="3943871" y="3123286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CD9D820C-2DE4-4B56-96A8-9876E8C864BC}"/>
                </a:ext>
              </a:extLst>
            </p:cNvPr>
            <p:cNvSpPr/>
            <p:nvPr/>
          </p:nvSpPr>
          <p:spPr>
            <a:xfrm rot="4739662">
              <a:off x="4165151" y="308399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DE2230F4-EEA9-405C-B3B5-63B99459E21B}"/>
                </a:ext>
              </a:extLst>
            </p:cNvPr>
            <p:cNvSpPr/>
            <p:nvPr/>
          </p:nvSpPr>
          <p:spPr>
            <a:xfrm rot="15539662">
              <a:off x="4033888" y="3072570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D53C8F71-AAF5-40A3-B2C1-2BDF4DC09294}"/>
                </a:ext>
              </a:extLst>
            </p:cNvPr>
            <p:cNvSpPr/>
            <p:nvPr/>
          </p:nvSpPr>
          <p:spPr>
            <a:xfrm rot="15539662">
              <a:off x="3823653" y="2869147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6" name="Oval 725">
              <a:extLst>
                <a:ext uri="{FF2B5EF4-FFF2-40B4-BE49-F238E27FC236}">
                  <a16:creationId xmlns:a16="http://schemas.microsoft.com/office/drawing/2014/main" id="{1BA16B1C-C591-4EE1-997C-8BF6CF8792DA}"/>
                </a:ext>
              </a:extLst>
            </p:cNvPr>
            <p:cNvSpPr/>
            <p:nvPr/>
          </p:nvSpPr>
          <p:spPr>
            <a:xfrm rot="15539662">
              <a:off x="3835078" y="300021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27" name="Oval 726">
              <a:extLst>
                <a:ext uri="{FF2B5EF4-FFF2-40B4-BE49-F238E27FC236}">
                  <a16:creationId xmlns:a16="http://schemas.microsoft.com/office/drawing/2014/main" id="{6A871506-9C2E-4B34-B011-8BE14F477BBA}"/>
                </a:ext>
              </a:extLst>
            </p:cNvPr>
            <p:cNvSpPr/>
            <p:nvPr/>
          </p:nvSpPr>
          <p:spPr>
            <a:xfrm rot="15539662">
              <a:off x="3986762" y="2917409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95339E80-2D36-49A8-8D8F-34168EA84EC0}"/>
                </a:ext>
              </a:extLst>
            </p:cNvPr>
            <p:cNvSpPr/>
            <p:nvPr/>
          </p:nvSpPr>
          <p:spPr>
            <a:xfrm rot="4739662">
              <a:off x="4054103" y="2980254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9" name="Oval 728">
              <a:extLst>
                <a:ext uri="{FF2B5EF4-FFF2-40B4-BE49-F238E27FC236}">
                  <a16:creationId xmlns:a16="http://schemas.microsoft.com/office/drawing/2014/main" id="{AF7C4152-496A-48E3-BDA7-50A3E46A53CF}"/>
                </a:ext>
              </a:extLst>
            </p:cNvPr>
            <p:cNvSpPr/>
            <p:nvPr/>
          </p:nvSpPr>
          <p:spPr>
            <a:xfrm rot="4739662">
              <a:off x="3943112" y="3012874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0" name="Oval 729">
              <a:extLst>
                <a:ext uri="{FF2B5EF4-FFF2-40B4-BE49-F238E27FC236}">
                  <a16:creationId xmlns:a16="http://schemas.microsoft.com/office/drawing/2014/main" id="{E89B9B1A-C6BF-4B1B-A0C6-4ABD37DCF929}"/>
                </a:ext>
              </a:extLst>
            </p:cNvPr>
            <p:cNvSpPr/>
            <p:nvPr/>
          </p:nvSpPr>
          <p:spPr>
            <a:xfrm rot="15539662">
              <a:off x="3878336" y="3081461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1" name="Oval 730">
              <a:extLst>
                <a:ext uri="{FF2B5EF4-FFF2-40B4-BE49-F238E27FC236}">
                  <a16:creationId xmlns:a16="http://schemas.microsoft.com/office/drawing/2014/main" id="{31EC0D94-27EF-47FF-A6AC-76EDBBFBA012}"/>
                </a:ext>
              </a:extLst>
            </p:cNvPr>
            <p:cNvSpPr/>
            <p:nvPr/>
          </p:nvSpPr>
          <p:spPr>
            <a:xfrm rot="4739662">
              <a:off x="3911058" y="2795942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2" name="Oval 731">
              <a:extLst>
                <a:ext uri="{FF2B5EF4-FFF2-40B4-BE49-F238E27FC236}">
                  <a16:creationId xmlns:a16="http://schemas.microsoft.com/office/drawing/2014/main" id="{64E5B552-0760-4D79-B9A5-4BDF78351DFA}"/>
                </a:ext>
              </a:extLst>
            </p:cNvPr>
            <p:cNvSpPr/>
            <p:nvPr/>
          </p:nvSpPr>
          <p:spPr>
            <a:xfrm rot="15539662">
              <a:off x="3899663" y="2939825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8253CE6A-B807-4A01-862A-9449BCF1A492}"/>
                </a:ext>
              </a:extLst>
            </p:cNvPr>
            <p:cNvSpPr/>
            <p:nvPr/>
          </p:nvSpPr>
          <p:spPr>
            <a:xfrm rot="15539662">
              <a:off x="3767694" y="2956798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4" name="Oval 733">
              <a:extLst>
                <a:ext uri="{FF2B5EF4-FFF2-40B4-BE49-F238E27FC236}">
                  <a16:creationId xmlns:a16="http://schemas.microsoft.com/office/drawing/2014/main" id="{69F694B7-DEC5-45DF-9685-91EA1570B884}"/>
                </a:ext>
              </a:extLst>
            </p:cNvPr>
            <p:cNvSpPr/>
            <p:nvPr/>
          </p:nvSpPr>
          <p:spPr>
            <a:xfrm rot="9903218">
              <a:off x="2621259" y="122729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76F6B2C7-4633-4E76-95F2-08EE00C59C3E}"/>
                </a:ext>
              </a:extLst>
            </p:cNvPr>
            <p:cNvSpPr/>
            <p:nvPr/>
          </p:nvSpPr>
          <p:spPr>
            <a:xfrm rot="9903218">
              <a:off x="2562986" y="1451609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6" name="Oval 735">
              <a:extLst>
                <a:ext uri="{FF2B5EF4-FFF2-40B4-BE49-F238E27FC236}">
                  <a16:creationId xmlns:a16="http://schemas.microsoft.com/office/drawing/2014/main" id="{438081DB-87C9-46D7-A2C7-8D75B871A859}"/>
                </a:ext>
              </a:extLst>
            </p:cNvPr>
            <p:cNvSpPr/>
            <p:nvPr/>
          </p:nvSpPr>
          <p:spPr>
            <a:xfrm rot="9903218">
              <a:off x="2650215" y="1458354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7" name="Oval 736">
              <a:extLst>
                <a:ext uri="{FF2B5EF4-FFF2-40B4-BE49-F238E27FC236}">
                  <a16:creationId xmlns:a16="http://schemas.microsoft.com/office/drawing/2014/main" id="{B596AB5B-06DE-4A8D-AFEE-2A2FB12CEDDA}"/>
                </a:ext>
              </a:extLst>
            </p:cNvPr>
            <p:cNvSpPr/>
            <p:nvPr/>
          </p:nvSpPr>
          <p:spPr>
            <a:xfrm rot="20703218">
              <a:off x="2640528" y="1351098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40EAD5FE-D7FC-421F-B31F-4BA44CDC7421}"/>
                </a:ext>
              </a:extLst>
            </p:cNvPr>
            <p:cNvSpPr/>
            <p:nvPr/>
          </p:nvSpPr>
          <p:spPr>
            <a:xfrm rot="20703218">
              <a:off x="2272600" y="162949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1E02E2CF-040D-42D2-BC0A-69DAA15AA787}"/>
                </a:ext>
              </a:extLst>
            </p:cNvPr>
            <p:cNvSpPr/>
            <p:nvPr/>
          </p:nvSpPr>
          <p:spPr>
            <a:xfrm rot="20703218">
              <a:off x="2561006" y="1177903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0B44E2EC-A064-4C5D-A0BF-EED4897451B6}"/>
                </a:ext>
              </a:extLst>
            </p:cNvPr>
            <p:cNvSpPr/>
            <p:nvPr/>
          </p:nvSpPr>
          <p:spPr>
            <a:xfrm rot="9903218">
              <a:off x="2634287" y="1317657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28BE5DD2-C777-4640-BD8F-B02C2171AC8F}"/>
                </a:ext>
              </a:extLst>
            </p:cNvPr>
            <p:cNvSpPr/>
            <p:nvPr/>
          </p:nvSpPr>
          <p:spPr>
            <a:xfrm rot="9903218">
              <a:off x="2724239" y="125538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F678C7D7-5AAE-4CBF-9498-F1482356080A}"/>
                </a:ext>
              </a:extLst>
            </p:cNvPr>
            <p:cNvSpPr/>
            <p:nvPr/>
          </p:nvSpPr>
          <p:spPr>
            <a:xfrm rot="20703218">
              <a:off x="2957579" y="205980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3" name="Oval 742">
              <a:extLst>
                <a:ext uri="{FF2B5EF4-FFF2-40B4-BE49-F238E27FC236}">
                  <a16:creationId xmlns:a16="http://schemas.microsoft.com/office/drawing/2014/main" id="{D99E52FD-5542-4A97-AA4C-53240DDAC1A7}"/>
                </a:ext>
              </a:extLst>
            </p:cNvPr>
            <p:cNvSpPr/>
            <p:nvPr/>
          </p:nvSpPr>
          <p:spPr>
            <a:xfrm rot="20703218">
              <a:off x="2643514" y="114798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2958086F-FA34-416F-970C-7DA926036FBA}"/>
                </a:ext>
              </a:extLst>
            </p:cNvPr>
            <p:cNvSpPr/>
            <p:nvPr/>
          </p:nvSpPr>
          <p:spPr>
            <a:xfrm rot="20703218">
              <a:off x="2692637" y="1070448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5" name="Oval 744">
              <a:extLst>
                <a:ext uri="{FF2B5EF4-FFF2-40B4-BE49-F238E27FC236}">
                  <a16:creationId xmlns:a16="http://schemas.microsoft.com/office/drawing/2014/main" id="{9689E26B-5EE2-4A7B-AC1E-DE7B02497618}"/>
                </a:ext>
              </a:extLst>
            </p:cNvPr>
            <p:cNvSpPr/>
            <p:nvPr/>
          </p:nvSpPr>
          <p:spPr>
            <a:xfrm rot="20703218">
              <a:off x="2719246" y="1004494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6" name="Oval 745">
              <a:extLst>
                <a:ext uri="{FF2B5EF4-FFF2-40B4-BE49-F238E27FC236}">
                  <a16:creationId xmlns:a16="http://schemas.microsoft.com/office/drawing/2014/main" id="{DC3B1B58-A8D7-4814-B89E-20B387ADEE73}"/>
                </a:ext>
              </a:extLst>
            </p:cNvPr>
            <p:cNvSpPr/>
            <p:nvPr/>
          </p:nvSpPr>
          <p:spPr>
            <a:xfrm rot="20703218">
              <a:off x="2575876" y="126759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A982EC2D-C473-4071-BAF0-8EC25E270FDD}"/>
                </a:ext>
              </a:extLst>
            </p:cNvPr>
            <p:cNvSpPr/>
            <p:nvPr/>
          </p:nvSpPr>
          <p:spPr>
            <a:xfrm rot="20703218">
              <a:off x="2711862" y="1185235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7E24BE5F-A83E-4267-99F4-2AE946BF5485}"/>
                </a:ext>
              </a:extLst>
            </p:cNvPr>
            <p:cNvSpPr/>
            <p:nvPr/>
          </p:nvSpPr>
          <p:spPr>
            <a:xfrm rot="4739662">
              <a:off x="4536730" y="3910958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AA919F0E-91EC-43AF-A275-53A6DE16C079}"/>
                </a:ext>
              </a:extLst>
            </p:cNvPr>
            <p:cNvSpPr/>
            <p:nvPr/>
          </p:nvSpPr>
          <p:spPr>
            <a:xfrm rot="15539662">
              <a:off x="4437441" y="3661684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0" name="Oval 749">
              <a:extLst>
                <a:ext uri="{FF2B5EF4-FFF2-40B4-BE49-F238E27FC236}">
                  <a16:creationId xmlns:a16="http://schemas.microsoft.com/office/drawing/2014/main" id="{1837D4CC-3291-4208-A7F1-4362848A2F98}"/>
                </a:ext>
              </a:extLst>
            </p:cNvPr>
            <p:cNvSpPr/>
            <p:nvPr/>
          </p:nvSpPr>
          <p:spPr>
            <a:xfrm rot="15539662">
              <a:off x="4409046" y="376251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51" name="Oval 750">
              <a:extLst>
                <a:ext uri="{FF2B5EF4-FFF2-40B4-BE49-F238E27FC236}">
                  <a16:creationId xmlns:a16="http://schemas.microsoft.com/office/drawing/2014/main" id="{99ECA179-8F0F-449B-9DFC-45540E7D3246}"/>
                </a:ext>
              </a:extLst>
            </p:cNvPr>
            <p:cNvSpPr/>
            <p:nvPr/>
          </p:nvSpPr>
          <p:spPr>
            <a:xfrm rot="15539662">
              <a:off x="4600550" y="3709946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6E140519-FCD2-41C6-9663-285F3C477C4F}"/>
                </a:ext>
              </a:extLst>
            </p:cNvPr>
            <p:cNvSpPr/>
            <p:nvPr/>
          </p:nvSpPr>
          <p:spPr>
            <a:xfrm rot="4739662">
              <a:off x="3381509" y="2172822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A539DB52-228E-4622-89E0-D5038B9ECB5B}"/>
                </a:ext>
              </a:extLst>
            </p:cNvPr>
            <p:cNvSpPr/>
            <p:nvPr/>
          </p:nvSpPr>
          <p:spPr>
            <a:xfrm rot="4739662">
              <a:off x="4556900" y="380541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94877EC2-28B0-4B17-BCBE-D641C7E0CD9D}"/>
                </a:ext>
              </a:extLst>
            </p:cNvPr>
            <p:cNvSpPr/>
            <p:nvPr/>
          </p:nvSpPr>
          <p:spPr>
            <a:xfrm rot="15539662">
              <a:off x="4127897" y="317742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CFC5F19-A200-4338-B5D5-D18DE5065AE4}"/>
                </a:ext>
              </a:extLst>
            </p:cNvPr>
            <p:cNvSpPr/>
            <p:nvPr/>
          </p:nvSpPr>
          <p:spPr>
            <a:xfrm rot="15539662">
              <a:off x="4372436" y="3705523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856E807A-18DF-4855-AAC3-A685D6F38684}"/>
                </a:ext>
              </a:extLst>
            </p:cNvPr>
            <p:cNvSpPr/>
            <p:nvPr/>
          </p:nvSpPr>
          <p:spPr>
            <a:xfrm rot="4739662">
              <a:off x="4550459" y="3614093"/>
              <a:ext cx="64330" cy="6433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7E714C93-8A1F-497A-BE4D-E16D1C841CB6}"/>
                </a:ext>
              </a:extLst>
            </p:cNvPr>
            <p:cNvSpPr/>
            <p:nvPr/>
          </p:nvSpPr>
          <p:spPr>
            <a:xfrm rot="15539662">
              <a:off x="4531009" y="3740150"/>
              <a:ext cx="80692" cy="671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6BC9B44F-8B30-4694-88A4-5B2F81387611}"/>
                </a:ext>
              </a:extLst>
            </p:cNvPr>
            <p:cNvSpPr/>
            <p:nvPr/>
          </p:nvSpPr>
          <p:spPr>
            <a:xfrm rot="15539662">
              <a:off x="4500535" y="385182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629D109B-B40F-4463-85B2-9412089D4606}"/>
                </a:ext>
              </a:extLst>
            </p:cNvPr>
            <p:cNvSpPr/>
            <p:nvPr/>
          </p:nvSpPr>
          <p:spPr>
            <a:xfrm rot="15539662">
              <a:off x="4320340" y="3643090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0" name="Oval 759">
              <a:extLst>
                <a:ext uri="{FF2B5EF4-FFF2-40B4-BE49-F238E27FC236}">
                  <a16:creationId xmlns:a16="http://schemas.microsoft.com/office/drawing/2014/main" id="{201C2E5B-E968-47FF-9933-EB161E4973AF}"/>
                </a:ext>
              </a:extLst>
            </p:cNvPr>
            <p:cNvSpPr/>
            <p:nvPr/>
          </p:nvSpPr>
          <p:spPr>
            <a:xfrm rot="17847352">
              <a:off x="2843011" y="3492625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1" name="Oval 760">
              <a:extLst>
                <a:ext uri="{FF2B5EF4-FFF2-40B4-BE49-F238E27FC236}">
                  <a16:creationId xmlns:a16="http://schemas.microsoft.com/office/drawing/2014/main" id="{0449040A-B16A-4D2A-9B20-8CAA708931F4}"/>
                </a:ext>
              </a:extLst>
            </p:cNvPr>
            <p:cNvSpPr/>
            <p:nvPr/>
          </p:nvSpPr>
          <p:spPr>
            <a:xfrm rot="17847352">
              <a:off x="2652171" y="3337828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5285C6C3-A0F3-43E6-BE17-E1B30C8A75C3}"/>
                </a:ext>
              </a:extLst>
            </p:cNvPr>
            <p:cNvSpPr/>
            <p:nvPr/>
          </p:nvSpPr>
          <p:spPr>
            <a:xfrm rot="17847352">
              <a:off x="2587891" y="3516379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B1174550-AB00-4A7F-A855-3371B090C148}"/>
                </a:ext>
              </a:extLst>
            </p:cNvPr>
            <p:cNvSpPr/>
            <p:nvPr/>
          </p:nvSpPr>
          <p:spPr>
            <a:xfrm rot="7047352">
              <a:off x="2713251" y="3413537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0FE94F4A-3154-4581-A8DB-2FFE56A6BF3F}"/>
                </a:ext>
              </a:extLst>
            </p:cNvPr>
            <p:cNvSpPr/>
            <p:nvPr/>
          </p:nvSpPr>
          <p:spPr>
            <a:xfrm rot="7047352">
              <a:off x="2763542" y="3728851"/>
              <a:ext cx="94547" cy="945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27F8312B-4DC9-4527-B79E-B541AA13A233}"/>
                </a:ext>
              </a:extLst>
            </p:cNvPr>
            <p:cNvSpPr/>
            <p:nvPr/>
          </p:nvSpPr>
          <p:spPr>
            <a:xfrm rot="7047352">
              <a:off x="2842218" y="3631745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8D6E4516-2FA3-4014-8C35-0E63C774309A}"/>
                </a:ext>
              </a:extLst>
            </p:cNvPr>
            <p:cNvSpPr/>
            <p:nvPr/>
          </p:nvSpPr>
          <p:spPr>
            <a:xfrm rot="7047352">
              <a:off x="2047350" y="1853593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CD65E461-218E-4329-BE67-83430C1FF969}"/>
                </a:ext>
              </a:extLst>
            </p:cNvPr>
            <p:cNvSpPr/>
            <p:nvPr/>
          </p:nvSpPr>
          <p:spPr>
            <a:xfrm rot="7047352">
              <a:off x="2684137" y="3627507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FAAEA19B-FA50-41BC-9DA5-4773BBB00964}"/>
                </a:ext>
              </a:extLst>
            </p:cNvPr>
            <p:cNvSpPr/>
            <p:nvPr/>
          </p:nvSpPr>
          <p:spPr>
            <a:xfrm rot="17847352">
              <a:off x="2670496" y="3536413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9" name="Oval 768">
              <a:extLst>
                <a:ext uri="{FF2B5EF4-FFF2-40B4-BE49-F238E27FC236}">
                  <a16:creationId xmlns:a16="http://schemas.microsoft.com/office/drawing/2014/main" id="{F4D984A4-9032-462A-8649-C559FDB38365}"/>
                </a:ext>
              </a:extLst>
            </p:cNvPr>
            <p:cNvSpPr/>
            <p:nvPr/>
          </p:nvSpPr>
          <p:spPr>
            <a:xfrm rot="17847352">
              <a:off x="2833628" y="3385557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0" name="Oval 769">
              <a:extLst>
                <a:ext uri="{FF2B5EF4-FFF2-40B4-BE49-F238E27FC236}">
                  <a16:creationId xmlns:a16="http://schemas.microsoft.com/office/drawing/2014/main" id="{07A7060B-6AF9-48BB-9D52-11F623B24EAC}"/>
                </a:ext>
              </a:extLst>
            </p:cNvPr>
            <p:cNvSpPr/>
            <p:nvPr/>
          </p:nvSpPr>
          <p:spPr>
            <a:xfrm rot="17847352">
              <a:off x="2765497" y="3554639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1" name="Oval 770">
              <a:extLst>
                <a:ext uri="{FF2B5EF4-FFF2-40B4-BE49-F238E27FC236}">
                  <a16:creationId xmlns:a16="http://schemas.microsoft.com/office/drawing/2014/main" id="{54667FA9-1669-4541-B5B2-F7561E1ACD14}"/>
                </a:ext>
              </a:extLst>
            </p:cNvPr>
            <p:cNvSpPr/>
            <p:nvPr/>
          </p:nvSpPr>
          <p:spPr>
            <a:xfrm rot="7047352">
              <a:off x="2628210" y="3443410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2" name="Oval 771">
              <a:extLst>
                <a:ext uri="{FF2B5EF4-FFF2-40B4-BE49-F238E27FC236}">
                  <a16:creationId xmlns:a16="http://schemas.microsoft.com/office/drawing/2014/main" id="{4186434F-B0C3-4687-BA3E-7A675B617D78}"/>
                </a:ext>
              </a:extLst>
            </p:cNvPr>
            <p:cNvSpPr/>
            <p:nvPr/>
          </p:nvSpPr>
          <p:spPr>
            <a:xfrm rot="7047352">
              <a:off x="2911917" y="3572372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3" name="Oval 772">
              <a:extLst>
                <a:ext uri="{FF2B5EF4-FFF2-40B4-BE49-F238E27FC236}">
                  <a16:creationId xmlns:a16="http://schemas.microsoft.com/office/drawing/2014/main" id="{25850A69-4B6A-4BFE-8581-959FAEFDE410}"/>
                </a:ext>
              </a:extLst>
            </p:cNvPr>
            <p:cNvSpPr/>
            <p:nvPr/>
          </p:nvSpPr>
          <p:spPr>
            <a:xfrm rot="7047352">
              <a:off x="2505209" y="3545428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4" name="Oval 773">
              <a:extLst>
                <a:ext uri="{FF2B5EF4-FFF2-40B4-BE49-F238E27FC236}">
                  <a16:creationId xmlns:a16="http://schemas.microsoft.com/office/drawing/2014/main" id="{39A84C48-09F8-4924-B031-567498EB5D3C}"/>
                </a:ext>
              </a:extLst>
            </p:cNvPr>
            <p:cNvSpPr/>
            <p:nvPr/>
          </p:nvSpPr>
          <p:spPr>
            <a:xfrm rot="7047352">
              <a:off x="2944710" y="3674625"/>
              <a:ext cx="94547" cy="945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5" name="Oval 774">
              <a:extLst>
                <a:ext uri="{FF2B5EF4-FFF2-40B4-BE49-F238E27FC236}">
                  <a16:creationId xmlns:a16="http://schemas.microsoft.com/office/drawing/2014/main" id="{33365CEF-A438-4091-8D94-C84854DED342}"/>
                </a:ext>
              </a:extLst>
            </p:cNvPr>
            <p:cNvSpPr/>
            <p:nvPr/>
          </p:nvSpPr>
          <p:spPr>
            <a:xfrm rot="17847352">
              <a:off x="2637372" y="3706543"/>
              <a:ext cx="115557" cy="11555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6" name="Oval 775">
              <a:extLst>
                <a:ext uri="{FF2B5EF4-FFF2-40B4-BE49-F238E27FC236}">
                  <a16:creationId xmlns:a16="http://schemas.microsoft.com/office/drawing/2014/main" id="{17FC71F0-DFD7-4750-9F5D-B061F0C24862}"/>
                </a:ext>
              </a:extLst>
            </p:cNvPr>
            <p:cNvSpPr/>
            <p:nvPr/>
          </p:nvSpPr>
          <p:spPr>
            <a:xfrm rot="7047352">
              <a:off x="2760181" y="3651496"/>
              <a:ext cx="73537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7" name="Oval 776">
              <a:extLst>
                <a:ext uri="{FF2B5EF4-FFF2-40B4-BE49-F238E27FC236}">
                  <a16:creationId xmlns:a16="http://schemas.microsoft.com/office/drawing/2014/main" id="{6DE2D7CC-5D6D-46D7-ADB6-CB9DAA94FBE0}"/>
                </a:ext>
              </a:extLst>
            </p:cNvPr>
            <p:cNvSpPr/>
            <p:nvPr/>
          </p:nvSpPr>
          <p:spPr>
            <a:xfrm rot="7047352">
              <a:off x="2598838" y="3608792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8" name="Oval 777">
              <a:extLst>
                <a:ext uri="{FF2B5EF4-FFF2-40B4-BE49-F238E27FC236}">
                  <a16:creationId xmlns:a16="http://schemas.microsoft.com/office/drawing/2014/main" id="{F82637CC-05A4-4992-9AB3-CE62B3C85EEB}"/>
                </a:ext>
              </a:extLst>
            </p:cNvPr>
            <p:cNvSpPr/>
            <p:nvPr/>
          </p:nvSpPr>
          <p:spPr>
            <a:xfrm rot="7047352">
              <a:off x="2880172" y="3732922"/>
              <a:ext cx="63031" cy="630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9" name="Oval 778">
              <a:extLst>
                <a:ext uri="{FF2B5EF4-FFF2-40B4-BE49-F238E27FC236}">
                  <a16:creationId xmlns:a16="http://schemas.microsoft.com/office/drawing/2014/main" id="{67582BDF-F7CF-43E1-9997-333DFCDF723F}"/>
                </a:ext>
              </a:extLst>
            </p:cNvPr>
            <p:cNvSpPr/>
            <p:nvPr/>
          </p:nvSpPr>
          <p:spPr>
            <a:xfrm rot="17847352">
              <a:off x="2379349" y="3586512"/>
              <a:ext cx="84042" cy="84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0" name="Oval 779">
              <a:extLst>
                <a:ext uri="{FF2B5EF4-FFF2-40B4-BE49-F238E27FC236}">
                  <a16:creationId xmlns:a16="http://schemas.microsoft.com/office/drawing/2014/main" id="{24FE856A-9D8F-4504-9EAD-D950B5CA76FB}"/>
                </a:ext>
              </a:extLst>
            </p:cNvPr>
            <p:cNvSpPr/>
            <p:nvPr/>
          </p:nvSpPr>
          <p:spPr>
            <a:xfrm rot="17847352">
              <a:off x="2352824" y="3661107"/>
              <a:ext cx="73536" cy="735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1" name="Oval 780">
              <a:extLst>
                <a:ext uri="{FF2B5EF4-FFF2-40B4-BE49-F238E27FC236}">
                  <a16:creationId xmlns:a16="http://schemas.microsoft.com/office/drawing/2014/main" id="{C0C962A0-58C1-4B09-84D8-107220CCB296}"/>
                </a:ext>
              </a:extLst>
            </p:cNvPr>
            <p:cNvSpPr/>
            <p:nvPr/>
          </p:nvSpPr>
          <p:spPr>
            <a:xfrm rot="7047352">
              <a:off x="2434868" y="3705913"/>
              <a:ext cx="115557" cy="1155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2" name="Oval 781">
              <a:extLst>
                <a:ext uri="{FF2B5EF4-FFF2-40B4-BE49-F238E27FC236}">
                  <a16:creationId xmlns:a16="http://schemas.microsoft.com/office/drawing/2014/main" id="{8302C01A-3AE7-4BD0-B813-B3EB8552E430}"/>
                </a:ext>
              </a:extLst>
            </p:cNvPr>
            <p:cNvSpPr/>
            <p:nvPr/>
          </p:nvSpPr>
          <p:spPr>
            <a:xfrm rot="17847352">
              <a:off x="2555245" y="3677934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3" name="Oval 782">
              <a:extLst>
                <a:ext uri="{FF2B5EF4-FFF2-40B4-BE49-F238E27FC236}">
                  <a16:creationId xmlns:a16="http://schemas.microsoft.com/office/drawing/2014/main" id="{464552C9-77C4-4082-A282-067A5D4C0B04}"/>
                </a:ext>
              </a:extLst>
            </p:cNvPr>
            <p:cNvSpPr/>
            <p:nvPr/>
          </p:nvSpPr>
          <p:spPr>
            <a:xfrm rot="7047352">
              <a:off x="2349827" y="3735787"/>
              <a:ext cx="63031" cy="630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4" name="Oval 783">
              <a:extLst>
                <a:ext uri="{FF2B5EF4-FFF2-40B4-BE49-F238E27FC236}">
                  <a16:creationId xmlns:a16="http://schemas.microsoft.com/office/drawing/2014/main" id="{B3F7184D-AD82-423A-801C-6A685D652ACB}"/>
                </a:ext>
              </a:extLst>
            </p:cNvPr>
            <p:cNvSpPr/>
            <p:nvPr/>
          </p:nvSpPr>
          <p:spPr>
            <a:xfrm rot="7047352">
              <a:off x="2461978" y="3627230"/>
              <a:ext cx="53307" cy="53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5" name="Oval 784">
              <a:extLst>
                <a:ext uri="{FF2B5EF4-FFF2-40B4-BE49-F238E27FC236}">
                  <a16:creationId xmlns:a16="http://schemas.microsoft.com/office/drawing/2014/main" id="{71263A61-09DA-4943-A825-62726905C199}"/>
                </a:ext>
              </a:extLst>
            </p:cNvPr>
            <p:cNvSpPr/>
            <p:nvPr/>
          </p:nvSpPr>
          <p:spPr>
            <a:xfrm rot="16200000">
              <a:off x="2527620" y="3428536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6" name="Oval 785">
              <a:extLst>
                <a:ext uri="{FF2B5EF4-FFF2-40B4-BE49-F238E27FC236}">
                  <a16:creationId xmlns:a16="http://schemas.microsoft.com/office/drawing/2014/main" id="{F064F8AA-A1D2-4D2B-9403-AA76ECF9CEC0}"/>
                </a:ext>
              </a:extLst>
            </p:cNvPr>
            <p:cNvSpPr/>
            <p:nvPr/>
          </p:nvSpPr>
          <p:spPr>
            <a:xfrm rot="4396595">
              <a:off x="1961255" y="1842031"/>
              <a:ext cx="84042" cy="8404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7" name="Oval 786">
              <a:extLst>
                <a:ext uri="{FF2B5EF4-FFF2-40B4-BE49-F238E27FC236}">
                  <a16:creationId xmlns:a16="http://schemas.microsoft.com/office/drawing/2014/main" id="{C40C91AB-0304-40A7-A238-2161012E41D0}"/>
                </a:ext>
              </a:extLst>
            </p:cNvPr>
            <p:cNvSpPr/>
            <p:nvPr/>
          </p:nvSpPr>
          <p:spPr>
            <a:xfrm rot="15196595">
              <a:off x="2857129" y="2406859"/>
              <a:ext cx="73536" cy="7353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788" name="Group 787">
            <a:extLst>
              <a:ext uri="{FF2B5EF4-FFF2-40B4-BE49-F238E27FC236}">
                <a16:creationId xmlns:a16="http://schemas.microsoft.com/office/drawing/2014/main" id="{442B5339-DDA0-4502-87C4-0E71EF76298D}"/>
              </a:ext>
            </a:extLst>
          </p:cNvPr>
          <p:cNvGrpSpPr/>
          <p:nvPr/>
        </p:nvGrpSpPr>
        <p:grpSpPr>
          <a:xfrm>
            <a:off x="1892442" y="3627767"/>
            <a:ext cx="1206402" cy="3207331"/>
            <a:chOff x="9124747" y="3738224"/>
            <a:chExt cx="1206402" cy="3207331"/>
          </a:xfrm>
        </p:grpSpPr>
        <p:sp>
          <p:nvSpPr>
            <p:cNvPr id="789" name="Oval 788">
              <a:extLst>
                <a:ext uri="{FF2B5EF4-FFF2-40B4-BE49-F238E27FC236}">
                  <a16:creationId xmlns:a16="http://schemas.microsoft.com/office/drawing/2014/main" id="{4ED2EAD0-F76E-41F2-B9EF-C72D80CA178F}"/>
                </a:ext>
              </a:extLst>
            </p:cNvPr>
            <p:cNvSpPr/>
            <p:nvPr/>
          </p:nvSpPr>
          <p:spPr>
            <a:xfrm rot="16200000">
              <a:off x="9582915" y="4506959"/>
              <a:ext cx="290061" cy="2900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790" name="그룹 247">
              <a:extLst>
                <a:ext uri="{FF2B5EF4-FFF2-40B4-BE49-F238E27FC236}">
                  <a16:creationId xmlns:a16="http://schemas.microsoft.com/office/drawing/2014/main" id="{224D4F53-4A98-48C0-A32F-CD9FD04D51A5}"/>
                </a:ext>
              </a:extLst>
            </p:cNvPr>
            <p:cNvGrpSpPr/>
            <p:nvPr/>
          </p:nvGrpSpPr>
          <p:grpSpPr>
            <a:xfrm rot="5400000">
              <a:off x="9067426" y="3808730"/>
              <a:ext cx="719050" cy="604408"/>
              <a:chOff x="1835978" y="6129099"/>
              <a:chExt cx="539290" cy="453308"/>
            </a:xfrm>
            <a:solidFill>
              <a:schemeClr val="accent2"/>
            </a:solidFill>
          </p:grpSpPr>
          <p:sp>
            <p:nvSpPr>
              <p:cNvPr id="837" name="Oval 836">
                <a:extLst>
                  <a:ext uri="{FF2B5EF4-FFF2-40B4-BE49-F238E27FC236}">
                    <a16:creationId xmlns:a16="http://schemas.microsoft.com/office/drawing/2014/main" id="{E8F65CD6-6076-48D1-B8C7-2A4FAD09AC11}"/>
                  </a:ext>
                </a:extLst>
              </p:cNvPr>
              <p:cNvSpPr/>
              <p:nvPr/>
            </p:nvSpPr>
            <p:spPr>
              <a:xfrm rot="10800000">
                <a:off x="2197275" y="6293467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8" name="Rectangle 837">
                <a:extLst>
                  <a:ext uri="{FF2B5EF4-FFF2-40B4-BE49-F238E27FC236}">
                    <a16:creationId xmlns:a16="http://schemas.microsoft.com/office/drawing/2014/main" id="{B31C1CAE-FCF8-4CC6-AE43-7C1F6765CC2C}"/>
                  </a:ext>
                </a:extLst>
              </p:cNvPr>
              <p:cNvSpPr/>
              <p:nvPr/>
            </p:nvSpPr>
            <p:spPr>
              <a:xfrm>
                <a:off x="2256605" y="6129099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9" name="Oval 838">
                <a:extLst>
                  <a:ext uri="{FF2B5EF4-FFF2-40B4-BE49-F238E27FC236}">
                    <a16:creationId xmlns:a16="http://schemas.microsoft.com/office/drawing/2014/main" id="{19FF6E8E-7692-4D3D-89DC-0F4FAD344AB6}"/>
                  </a:ext>
                </a:extLst>
              </p:cNvPr>
              <p:cNvSpPr/>
              <p:nvPr/>
            </p:nvSpPr>
            <p:spPr>
              <a:xfrm rot="10800000">
                <a:off x="2011682" y="6417006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0" name="Rectangle 839">
                <a:extLst>
                  <a:ext uri="{FF2B5EF4-FFF2-40B4-BE49-F238E27FC236}">
                    <a16:creationId xmlns:a16="http://schemas.microsoft.com/office/drawing/2014/main" id="{918B8829-A9AE-4E9D-A54D-C8B23C049BD0}"/>
                  </a:ext>
                </a:extLst>
              </p:cNvPr>
              <p:cNvSpPr/>
              <p:nvPr/>
            </p:nvSpPr>
            <p:spPr>
              <a:xfrm>
                <a:off x="2061124" y="6129099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1" name="Oval 840">
                <a:extLst>
                  <a:ext uri="{FF2B5EF4-FFF2-40B4-BE49-F238E27FC236}">
                    <a16:creationId xmlns:a16="http://schemas.microsoft.com/office/drawing/2014/main" id="{C5E41B70-114B-4167-ADF1-6AC2673FF399}"/>
                  </a:ext>
                </a:extLst>
              </p:cNvPr>
              <p:cNvSpPr/>
              <p:nvPr/>
            </p:nvSpPr>
            <p:spPr>
              <a:xfrm rot="10800000">
                <a:off x="1835978" y="6443968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2" name="Rectangle 841">
                <a:extLst>
                  <a:ext uri="{FF2B5EF4-FFF2-40B4-BE49-F238E27FC236}">
                    <a16:creationId xmlns:a16="http://schemas.microsoft.com/office/drawing/2014/main" id="{8C3E143B-E87C-4336-925F-CD2777561095}"/>
                  </a:ext>
                </a:extLst>
              </p:cNvPr>
              <p:cNvSpPr/>
              <p:nvPr/>
            </p:nvSpPr>
            <p:spPr>
              <a:xfrm>
                <a:off x="1875531" y="6134265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91" name="그룹 246">
              <a:extLst>
                <a:ext uri="{FF2B5EF4-FFF2-40B4-BE49-F238E27FC236}">
                  <a16:creationId xmlns:a16="http://schemas.microsoft.com/office/drawing/2014/main" id="{80322B37-FA56-4A8C-8358-10934561A6FD}"/>
                </a:ext>
              </a:extLst>
            </p:cNvPr>
            <p:cNvGrpSpPr/>
            <p:nvPr/>
          </p:nvGrpSpPr>
          <p:grpSpPr>
            <a:xfrm rot="5400000">
              <a:off x="9310496" y="4784716"/>
              <a:ext cx="1293070" cy="748232"/>
              <a:chOff x="2406647" y="5677604"/>
              <a:chExt cx="969807" cy="561175"/>
            </a:xfrm>
            <a:solidFill>
              <a:schemeClr val="accent2"/>
            </a:solidFill>
          </p:grpSpPr>
          <p:sp>
            <p:nvSpPr>
              <p:cNvPr id="828" name="Oval 827">
                <a:extLst>
                  <a:ext uri="{FF2B5EF4-FFF2-40B4-BE49-F238E27FC236}">
                    <a16:creationId xmlns:a16="http://schemas.microsoft.com/office/drawing/2014/main" id="{2950395D-8239-4BE3-8FA6-D3AA3F7070CE}"/>
                  </a:ext>
                </a:extLst>
              </p:cNvPr>
              <p:cNvSpPr/>
              <p:nvPr/>
            </p:nvSpPr>
            <p:spPr>
              <a:xfrm>
                <a:off x="2406647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9" name="Oval 828">
                <a:extLst>
                  <a:ext uri="{FF2B5EF4-FFF2-40B4-BE49-F238E27FC236}">
                    <a16:creationId xmlns:a16="http://schemas.microsoft.com/office/drawing/2014/main" id="{183F39AE-229C-434F-8077-2684198BEC20}"/>
                  </a:ext>
                </a:extLst>
              </p:cNvPr>
              <p:cNvSpPr/>
              <p:nvPr/>
            </p:nvSpPr>
            <p:spPr>
              <a:xfrm>
                <a:off x="2651571" y="5788551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0" name="Rectangle 829">
                <a:extLst>
                  <a:ext uri="{FF2B5EF4-FFF2-40B4-BE49-F238E27FC236}">
                    <a16:creationId xmlns:a16="http://schemas.microsoft.com/office/drawing/2014/main" id="{B4BC5BFC-A7F3-4117-AD6A-A97B4DFBAE00}"/>
                  </a:ext>
                </a:extLst>
              </p:cNvPr>
              <p:cNvSpPr/>
              <p:nvPr/>
            </p:nvSpPr>
            <p:spPr>
              <a:xfrm rot="10800000">
                <a:off x="2710903" y="5931271"/>
                <a:ext cx="59331" cy="1996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1" name="Oval 830">
                <a:extLst>
                  <a:ext uri="{FF2B5EF4-FFF2-40B4-BE49-F238E27FC236}">
                    <a16:creationId xmlns:a16="http://schemas.microsoft.com/office/drawing/2014/main" id="{A3D77060-E860-4337-B92D-B32D3011DB2E}"/>
                  </a:ext>
                </a:extLst>
              </p:cNvPr>
              <p:cNvSpPr/>
              <p:nvPr/>
            </p:nvSpPr>
            <p:spPr>
              <a:xfrm>
                <a:off x="2856940" y="5684789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2" name="Rectangle 831">
                <a:extLst>
                  <a:ext uri="{FF2B5EF4-FFF2-40B4-BE49-F238E27FC236}">
                    <a16:creationId xmlns:a16="http://schemas.microsoft.com/office/drawing/2014/main" id="{59C69B59-057A-476C-896B-E6688B1C32B6}"/>
                  </a:ext>
                </a:extLst>
              </p:cNvPr>
              <p:cNvSpPr/>
              <p:nvPr/>
            </p:nvSpPr>
            <p:spPr>
              <a:xfrm rot="10800000">
                <a:off x="2906384" y="5832302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3" name="Oval 832">
                <a:extLst>
                  <a:ext uri="{FF2B5EF4-FFF2-40B4-BE49-F238E27FC236}">
                    <a16:creationId xmlns:a16="http://schemas.microsoft.com/office/drawing/2014/main" id="{3564521B-F88E-4BBB-8311-5A1E0DBE201F}"/>
                  </a:ext>
                </a:extLst>
              </p:cNvPr>
              <p:cNvSpPr/>
              <p:nvPr/>
            </p:nvSpPr>
            <p:spPr>
              <a:xfrm>
                <a:off x="3052422" y="5677604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4" name="Rectangle 833">
                <a:extLst>
                  <a:ext uri="{FF2B5EF4-FFF2-40B4-BE49-F238E27FC236}">
                    <a16:creationId xmlns:a16="http://schemas.microsoft.com/office/drawing/2014/main" id="{46E53437-084A-4702-A9B0-E191A716C326}"/>
                  </a:ext>
                </a:extLst>
              </p:cNvPr>
              <p:cNvSpPr/>
              <p:nvPr/>
            </p:nvSpPr>
            <p:spPr>
              <a:xfrm rot="10800000">
                <a:off x="3091977" y="580931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5" name="Oval 834">
                <a:extLst>
                  <a:ext uri="{FF2B5EF4-FFF2-40B4-BE49-F238E27FC236}">
                    <a16:creationId xmlns:a16="http://schemas.microsoft.com/office/drawing/2014/main" id="{D85D2E49-DB6D-4919-8A8F-A34D2B1ED3FB}"/>
                  </a:ext>
                </a:extLst>
              </p:cNvPr>
              <p:cNvSpPr/>
              <p:nvPr/>
            </p:nvSpPr>
            <p:spPr>
              <a:xfrm>
                <a:off x="3257792" y="5786456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6" name="Rectangle 835">
                <a:extLst>
                  <a:ext uri="{FF2B5EF4-FFF2-40B4-BE49-F238E27FC236}">
                    <a16:creationId xmlns:a16="http://schemas.microsoft.com/office/drawing/2014/main" id="{F448828E-5A10-4908-B045-0C7BBCC1490D}"/>
                  </a:ext>
                </a:extLst>
              </p:cNvPr>
              <p:cNvSpPr/>
              <p:nvPr/>
            </p:nvSpPr>
            <p:spPr>
              <a:xfrm rot="10800000">
                <a:off x="3287458" y="5898389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92" name="그룹 243">
              <a:extLst>
                <a:ext uri="{FF2B5EF4-FFF2-40B4-BE49-F238E27FC236}">
                  <a16:creationId xmlns:a16="http://schemas.microsoft.com/office/drawing/2014/main" id="{5A787A5C-D2BC-4446-B550-733703EF9C90}"/>
                </a:ext>
              </a:extLst>
            </p:cNvPr>
            <p:cNvGrpSpPr/>
            <p:nvPr/>
          </p:nvGrpSpPr>
          <p:grpSpPr>
            <a:xfrm rot="5400000">
              <a:off x="9080612" y="6297011"/>
              <a:ext cx="692681" cy="604408"/>
              <a:chOff x="3712085" y="6129098"/>
              <a:chExt cx="519513" cy="453308"/>
            </a:xfrm>
            <a:solidFill>
              <a:schemeClr val="accent2"/>
            </a:solidFill>
          </p:grpSpPr>
          <p:sp>
            <p:nvSpPr>
              <p:cNvPr id="822" name="Oval 821">
                <a:extLst>
                  <a:ext uri="{FF2B5EF4-FFF2-40B4-BE49-F238E27FC236}">
                    <a16:creationId xmlns:a16="http://schemas.microsoft.com/office/drawing/2014/main" id="{381A1293-C694-441E-B8EB-0A89911C104E}"/>
                  </a:ext>
                </a:extLst>
              </p:cNvPr>
              <p:cNvSpPr/>
              <p:nvPr/>
            </p:nvSpPr>
            <p:spPr>
              <a:xfrm rot="10800000">
                <a:off x="4073382" y="6417005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3" name="Rectangle 822">
                <a:extLst>
                  <a:ext uri="{FF2B5EF4-FFF2-40B4-BE49-F238E27FC236}">
                    <a16:creationId xmlns:a16="http://schemas.microsoft.com/office/drawing/2014/main" id="{3FB94838-14E3-4B51-A4AF-3E055D5B50EF}"/>
                  </a:ext>
                </a:extLst>
              </p:cNvPr>
              <p:cNvSpPr/>
              <p:nvPr/>
            </p:nvSpPr>
            <p:spPr>
              <a:xfrm>
                <a:off x="4122824" y="6129098"/>
                <a:ext cx="59331" cy="2986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4" name="Oval 823">
                <a:extLst>
                  <a:ext uri="{FF2B5EF4-FFF2-40B4-BE49-F238E27FC236}">
                    <a16:creationId xmlns:a16="http://schemas.microsoft.com/office/drawing/2014/main" id="{46992CA4-5931-496E-A41F-DAFFCC933C6D}"/>
                  </a:ext>
                </a:extLst>
              </p:cNvPr>
              <p:cNvSpPr/>
              <p:nvPr/>
            </p:nvSpPr>
            <p:spPr>
              <a:xfrm rot="10800000">
                <a:off x="3897678" y="6443967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5" name="Rectangle 824">
                <a:extLst>
                  <a:ext uri="{FF2B5EF4-FFF2-40B4-BE49-F238E27FC236}">
                    <a16:creationId xmlns:a16="http://schemas.microsoft.com/office/drawing/2014/main" id="{B85BDB35-923B-439A-90C1-EE1F1BFF4A56}"/>
                  </a:ext>
                </a:extLst>
              </p:cNvPr>
              <p:cNvSpPr/>
              <p:nvPr/>
            </p:nvSpPr>
            <p:spPr>
              <a:xfrm>
                <a:off x="3937231" y="6134264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6" name="Oval 825">
                <a:extLst>
                  <a:ext uri="{FF2B5EF4-FFF2-40B4-BE49-F238E27FC236}">
                    <a16:creationId xmlns:a16="http://schemas.microsoft.com/office/drawing/2014/main" id="{ADC004F8-30E0-4737-9473-E8ABD35BFA1F}"/>
                  </a:ext>
                </a:extLst>
              </p:cNvPr>
              <p:cNvSpPr/>
              <p:nvPr/>
            </p:nvSpPr>
            <p:spPr>
              <a:xfrm rot="10800000">
                <a:off x="3712085" y="6354892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7" name="Rectangle 826">
                <a:extLst>
                  <a:ext uri="{FF2B5EF4-FFF2-40B4-BE49-F238E27FC236}">
                    <a16:creationId xmlns:a16="http://schemas.microsoft.com/office/drawing/2014/main" id="{FFDE091E-E856-47AC-AFCC-19A1C3136AE6}"/>
                  </a:ext>
                </a:extLst>
              </p:cNvPr>
              <p:cNvSpPr/>
              <p:nvPr/>
            </p:nvSpPr>
            <p:spPr>
              <a:xfrm>
                <a:off x="3741750" y="6130005"/>
                <a:ext cx="59331" cy="2316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93" name="그룹 259">
              <a:extLst>
                <a:ext uri="{FF2B5EF4-FFF2-40B4-BE49-F238E27FC236}">
                  <a16:creationId xmlns:a16="http://schemas.microsoft.com/office/drawing/2014/main" id="{B20778D7-B9F5-4E56-BF63-6E4D8ED26A0B}"/>
                </a:ext>
              </a:extLst>
            </p:cNvPr>
            <p:cNvGrpSpPr/>
            <p:nvPr/>
          </p:nvGrpSpPr>
          <p:grpSpPr>
            <a:xfrm rot="5400000">
              <a:off x="9680363" y="3780125"/>
              <a:ext cx="692682" cy="608880"/>
              <a:chOff x="1826089" y="5677604"/>
              <a:chExt cx="519514" cy="456661"/>
            </a:xfrm>
            <a:solidFill>
              <a:schemeClr val="accent5"/>
            </a:solidFill>
          </p:grpSpPr>
          <p:sp>
            <p:nvSpPr>
              <p:cNvPr id="814" name="Rectangle 813">
                <a:extLst>
                  <a:ext uri="{FF2B5EF4-FFF2-40B4-BE49-F238E27FC236}">
                    <a16:creationId xmlns:a16="http://schemas.microsoft.com/office/drawing/2014/main" id="{B7C09506-8B07-485D-9762-20A719BD7ED2}"/>
                  </a:ext>
                </a:extLst>
              </p:cNvPr>
              <p:cNvSpPr/>
              <p:nvPr/>
            </p:nvSpPr>
            <p:spPr>
              <a:xfrm rot="10800000">
                <a:off x="2256606" y="5899323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5" name="Oval 814">
                <a:extLst>
                  <a:ext uri="{FF2B5EF4-FFF2-40B4-BE49-F238E27FC236}">
                    <a16:creationId xmlns:a16="http://schemas.microsoft.com/office/drawing/2014/main" id="{E281E546-425B-494E-8D55-6136E5E2BE81}"/>
                  </a:ext>
                </a:extLst>
              </p:cNvPr>
              <p:cNvSpPr/>
              <p:nvPr/>
            </p:nvSpPr>
            <p:spPr>
              <a:xfrm rot="10800000">
                <a:off x="2226941" y="5788551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6" name="Oval 815">
                <a:extLst>
                  <a:ext uri="{FF2B5EF4-FFF2-40B4-BE49-F238E27FC236}">
                    <a16:creationId xmlns:a16="http://schemas.microsoft.com/office/drawing/2014/main" id="{BDBED28F-3654-498B-9CEC-B03C0A3C7771}"/>
                  </a:ext>
                </a:extLst>
              </p:cNvPr>
              <p:cNvSpPr/>
              <p:nvPr/>
            </p:nvSpPr>
            <p:spPr>
              <a:xfrm rot="10800000">
                <a:off x="2021571" y="5684790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7" name="Rectangle 816">
                <a:extLst>
                  <a:ext uri="{FF2B5EF4-FFF2-40B4-BE49-F238E27FC236}">
                    <a16:creationId xmlns:a16="http://schemas.microsoft.com/office/drawing/2014/main" id="{291F7F1A-3DE1-4092-BD9E-DDB6438DB708}"/>
                  </a:ext>
                </a:extLst>
              </p:cNvPr>
              <p:cNvSpPr/>
              <p:nvPr/>
            </p:nvSpPr>
            <p:spPr>
              <a:xfrm rot="10800000">
                <a:off x="2061125" y="5794846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8" name="Oval 817">
                <a:extLst>
                  <a:ext uri="{FF2B5EF4-FFF2-40B4-BE49-F238E27FC236}">
                    <a16:creationId xmlns:a16="http://schemas.microsoft.com/office/drawing/2014/main" id="{9B42C29A-235F-4A27-BF3F-58B63C135938}"/>
                  </a:ext>
                </a:extLst>
              </p:cNvPr>
              <p:cNvSpPr/>
              <p:nvPr/>
            </p:nvSpPr>
            <p:spPr>
              <a:xfrm rot="10800000">
                <a:off x="1826089" y="5677604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9" name="Rectangle 818">
                <a:extLst>
                  <a:ext uri="{FF2B5EF4-FFF2-40B4-BE49-F238E27FC236}">
                    <a16:creationId xmlns:a16="http://schemas.microsoft.com/office/drawing/2014/main" id="{A969F082-CBDC-4071-B5C4-B36B4278C77A}"/>
                  </a:ext>
                </a:extLst>
              </p:cNvPr>
              <p:cNvSpPr/>
              <p:nvPr/>
            </p:nvSpPr>
            <p:spPr>
              <a:xfrm rot="10800000">
                <a:off x="1875532" y="5817833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94" name="그룹 245">
              <a:extLst>
                <a:ext uri="{FF2B5EF4-FFF2-40B4-BE49-F238E27FC236}">
                  <a16:creationId xmlns:a16="http://schemas.microsoft.com/office/drawing/2014/main" id="{20BB5E2E-9E0A-40AD-9527-09A9C2D5EB85}"/>
                </a:ext>
              </a:extLst>
            </p:cNvPr>
            <p:cNvGrpSpPr/>
            <p:nvPr/>
          </p:nvGrpSpPr>
          <p:grpSpPr>
            <a:xfrm rot="5400000">
              <a:off x="8945935" y="5057226"/>
              <a:ext cx="966505" cy="608880"/>
              <a:chOff x="2681237" y="6125745"/>
              <a:chExt cx="724882" cy="456662"/>
            </a:xfrm>
            <a:solidFill>
              <a:schemeClr val="accent5"/>
            </a:solidFill>
          </p:grpSpPr>
          <p:sp>
            <p:nvSpPr>
              <p:cNvPr id="806" name="Rectangle 805">
                <a:extLst>
                  <a:ext uri="{FF2B5EF4-FFF2-40B4-BE49-F238E27FC236}">
                    <a16:creationId xmlns:a16="http://schemas.microsoft.com/office/drawing/2014/main" id="{717D4DB7-7FA3-4C94-A218-EF55C6B2D6D9}"/>
                  </a:ext>
                </a:extLst>
              </p:cNvPr>
              <p:cNvSpPr/>
              <p:nvPr/>
            </p:nvSpPr>
            <p:spPr>
              <a:xfrm>
                <a:off x="2710902" y="6125746"/>
                <a:ext cx="59331" cy="234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7" name="Oval 806">
                <a:extLst>
                  <a:ext uri="{FF2B5EF4-FFF2-40B4-BE49-F238E27FC236}">
                    <a16:creationId xmlns:a16="http://schemas.microsoft.com/office/drawing/2014/main" id="{7A139CE8-E414-44ED-8525-D9EA9F1D5EA8}"/>
                  </a:ext>
                </a:extLst>
              </p:cNvPr>
              <p:cNvSpPr/>
              <p:nvPr/>
            </p:nvSpPr>
            <p:spPr>
              <a:xfrm>
                <a:off x="2681237" y="6352798"/>
                <a:ext cx="118662" cy="11866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8" name="Oval 807">
                <a:extLst>
                  <a:ext uri="{FF2B5EF4-FFF2-40B4-BE49-F238E27FC236}">
                    <a16:creationId xmlns:a16="http://schemas.microsoft.com/office/drawing/2014/main" id="{8BB4C5CA-827F-414C-865E-FB9282ACD9B7}"/>
                  </a:ext>
                </a:extLst>
              </p:cNvPr>
              <p:cNvSpPr/>
              <p:nvPr/>
            </p:nvSpPr>
            <p:spPr>
              <a:xfrm>
                <a:off x="2866829" y="6436782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9" name="Rectangle 808">
                <a:extLst>
                  <a:ext uri="{FF2B5EF4-FFF2-40B4-BE49-F238E27FC236}">
                    <a16:creationId xmlns:a16="http://schemas.microsoft.com/office/drawing/2014/main" id="{269509C1-3838-47CB-9FE2-C102AC21E2D6}"/>
                  </a:ext>
                </a:extLst>
              </p:cNvPr>
              <p:cNvSpPr/>
              <p:nvPr/>
            </p:nvSpPr>
            <p:spPr>
              <a:xfrm>
                <a:off x="2906383" y="6130912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0" name="Oval 809">
                <a:extLst>
                  <a:ext uri="{FF2B5EF4-FFF2-40B4-BE49-F238E27FC236}">
                    <a16:creationId xmlns:a16="http://schemas.microsoft.com/office/drawing/2014/main" id="{F9AA408E-7BA2-4F04-BC7C-E95BC02A5FCF}"/>
                  </a:ext>
                </a:extLst>
              </p:cNvPr>
              <p:cNvSpPr/>
              <p:nvPr/>
            </p:nvSpPr>
            <p:spPr>
              <a:xfrm>
                <a:off x="3042533" y="6424191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1" name="Rectangle 810">
                <a:extLst>
                  <a:ext uri="{FF2B5EF4-FFF2-40B4-BE49-F238E27FC236}">
                    <a16:creationId xmlns:a16="http://schemas.microsoft.com/office/drawing/2014/main" id="{B6CFB2C2-CC49-4C06-ADF0-B724E58D8C8B}"/>
                  </a:ext>
                </a:extLst>
              </p:cNvPr>
              <p:cNvSpPr/>
              <p:nvPr/>
            </p:nvSpPr>
            <p:spPr>
              <a:xfrm>
                <a:off x="3091976" y="6125746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2" name="Oval 811">
                <a:extLst>
                  <a:ext uri="{FF2B5EF4-FFF2-40B4-BE49-F238E27FC236}">
                    <a16:creationId xmlns:a16="http://schemas.microsoft.com/office/drawing/2014/main" id="{AA5422F4-EE64-4EB2-A408-5914DD7316FC}"/>
                  </a:ext>
                </a:extLst>
              </p:cNvPr>
              <p:cNvSpPr/>
              <p:nvPr/>
            </p:nvSpPr>
            <p:spPr>
              <a:xfrm>
                <a:off x="3228126" y="6295562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3" name="Rectangle 812">
                <a:extLst>
                  <a:ext uri="{FF2B5EF4-FFF2-40B4-BE49-F238E27FC236}">
                    <a16:creationId xmlns:a16="http://schemas.microsoft.com/office/drawing/2014/main" id="{741191D0-0D56-4190-87E3-0D1435E099BC}"/>
                  </a:ext>
                </a:extLst>
              </p:cNvPr>
              <p:cNvSpPr/>
              <p:nvPr/>
            </p:nvSpPr>
            <p:spPr>
              <a:xfrm>
                <a:off x="3287457" y="6125745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95" name="그룹 244">
              <a:extLst>
                <a:ext uri="{FF2B5EF4-FFF2-40B4-BE49-F238E27FC236}">
                  <a16:creationId xmlns:a16="http://schemas.microsoft.com/office/drawing/2014/main" id="{AB8BBBD2-A95E-4382-A451-8DBD363AF68B}"/>
                </a:ext>
              </a:extLst>
            </p:cNvPr>
            <p:cNvGrpSpPr/>
            <p:nvPr/>
          </p:nvGrpSpPr>
          <p:grpSpPr>
            <a:xfrm rot="5400000">
              <a:off x="9431558" y="6032779"/>
              <a:ext cx="1050950" cy="748233"/>
              <a:chOff x="3433494" y="5677603"/>
              <a:chExt cx="788216" cy="561176"/>
            </a:xfrm>
            <a:solidFill>
              <a:schemeClr val="accent5"/>
            </a:solidFill>
          </p:grpSpPr>
          <p:sp>
            <p:nvSpPr>
              <p:cNvPr id="796" name="Oval 795">
                <a:extLst>
                  <a:ext uri="{FF2B5EF4-FFF2-40B4-BE49-F238E27FC236}">
                    <a16:creationId xmlns:a16="http://schemas.microsoft.com/office/drawing/2014/main" id="{9B34CF3C-BDFF-4FA8-9605-808415B17B3F}"/>
                  </a:ext>
                </a:extLst>
              </p:cNvPr>
              <p:cNvSpPr/>
              <p:nvPr/>
            </p:nvSpPr>
            <p:spPr>
              <a:xfrm>
                <a:off x="3433494" y="6021232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99" name="Oval 798">
                <a:extLst>
                  <a:ext uri="{FF2B5EF4-FFF2-40B4-BE49-F238E27FC236}">
                    <a16:creationId xmlns:a16="http://schemas.microsoft.com/office/drawing/2014/main" id="{E6F3F2DF-5CB3-4507-8E8D-42A7A20D0072}"/>
                  </a:ext>
                </a:extLst>
              </p:cNvPr>
              <p:cNvSpPr/>
              <p:nvPr/>
            </p:nvSpPr>
            <p:spPr>
              <a:xfrm rot="10800000">
                <a:off x="3437497" y="6021231"/>
                <a:ext cx="217547" cy="2175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0" name="Oval 799">
                <a:extLst>
                  <a:ext uri="{FF2B5EF4-FFF2-40B4-BE49-F238E27FC236}">
                    <a16:creationId xmlns:a16="http://schemas.microsoft.com/office/drawing/2014/main" id="{A8228CE1-C769-4418-B40A-1A26E05A428C}"/>
                  </a:ext>
                </a:extLst>
              </p:cNvPr>
              <p:cNvSpPr/>
              <p:nvPr/>
            </p:nvSpPr>
            <p:spPr>
              <a:xfrm rot="10800000">
                <a:off x="4083271" y="5684789"/>
                <a:ext cx="138439" cy="13843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1" name="Rectangle 800">
                <a:extLst>
                  <a:ext uri="{FF2B5EF4-FFF2-40B4-BE49-F238E27FC236}">
                    <a16:creationId xmlns:a16="http://schemas.microsoft.com/office/drawing/2014/main" id="{174E4B2F-BCD6-4F08-80D7-BCFF600AC249}"/>
                  </a:ext>
                </a:extLst>
              </p:cNvPr>
              <p:cNvSpPr/>
              <p:nvPr/>
            </p:nvSpPr>
            <p:spPr>
              <a:xfrm rot="10800000">
                <a:off x="4122825" y="5794845"/>
                <a:ext cx="59331" cy="3342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2" name="Oval 801">
                <a:extLst>
                  <a:ext uri="{FF2B5EF4-FFF2-40B4-BE49-F238E27FC236}">
                    <a16:creationId xmlns:a16="http://schemas.microsoft.com/office/drawing/2014/main" id="{3A39D288-B900-49F9-9C1A-6EA51BFC461C}"/>
                  </a:ext>
                </a:extLst>
              </p:cNvPr>
              <p:cNvSpPr/>
              <p:nvPr/>
            </p:nvSpPr>
            <p:spPr>
              <a:xfrm rot="10800000">
                <a:off x="3887789" y="5677603"/>
                <a:ext cx="158216" cy="1582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3" name="Rectangle 802">
                <a:extLst>
                  <a:ext uri="{FF2B5EF4-FFF2-40B4-BE49-F238E27FC236}">
                    <a16:creationId xmlns:a16="http://schemas.microsoft.com/office/drawing/2014/main" id="{B9F8263C-91DB-4494-86D0-D8B598E4E08D}"/>
                  </a:ext>
                </a:extLst>
              </p:cNvPr>
              <p:cNvSpPr/>
              <p:nvPr/>
            </p:nvSpPr>
            <p:spPr>
              <a:xfrm rot="10800000">
                <a:off x="3937232" y="5817832"/>
                <a:ext cx="59331" cy="3164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4" name="Oval 803">
                <a:extLst>
                  <a:ext uri="{FF2B5EF4-FFF2-40B4-BE49-F238E27FC236}">
                    <a16:creationId xmlns:a16="http://schemas.microsoft.com/office/drawing/2014/main" id="{A8521AF9-96ED-4A5D-8671-2F6B2CE78F9F}"/>
                  </a:ext>
                </a:extLst>
              </p:cNvPr>
              <p:cNvSpPr/>
              <p:nvPr/>
            </p:nvSpPr>
            <p:spPr>
              <a:xfrm rot="10800000">
                <a:off x="3682420" y="5786455"/>
                <a:ext cx="177993" cy="17799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5" name="Rectangle 804">
                <a:extLst>
                  <a:ext uri="{FF2B5EF4-FFF2-40B4-BE49-F238E27FC236}">
                    <a16:creationId xmlns:a16="http://schemas.microsoft.com/office/drawing/2014/main" id="{20BC6130-BE45-4094-A523-D7B1318742CA}"/>
                  </a:ext>
                </a:extLst>
              </p:cNvPr>
              <p:cNvSpPr/>
              <p:nvPr/>
            </p:nvSpPr>
            <p:spPr>
              <a:xfrm rot="10800000">
                <a:off x="3741751" y="5953061"/>
                <a:ext cx="59331" cy="1812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6615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12" name="Table Placeholder 5">
            <a:extLst>
              <a:ext uri="{FF2B5EF4-FFF2-40B4-BE49-F238E27FC236}">
                <a16:creationId xmlns:a16="http://schemas.microsoft.com/office/drawing/2014/main" id="{79DB1354-CDBF-4116-9010-0DE6CDA44FD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87241" y="1801641"/>
          <a:ext cx="10411485" cy="252981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082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2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5661">
                <a:tc>
                  <a:txBody>
                    <a:bodyPr/>
                    <a:lstStyle/>
                    <a:p>
                      <a:pPr algn="l"/>
                      <a:endParaRPr lang="en-JM" sz="1200" b="0" spc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Option A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Option B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Option C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6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Option D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0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02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0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0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0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0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O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3CFFD144-F96A-4B8B-8722-D66C9CBC06E7}"/>
              </a:ext>
            </a:extLst>
          </p:cNvPr>
          <p:cNvGrpSpPr/>
          <p:nvPr/>
        </p:nvGrpSpPr>
        <p:grpSpPr>
          <a:xfrm>
            <a:off x="911384" y="5180162"/>
            <a:ext cx="2438282" cy="919505"/>
            <a:chOff x="395534" y="3722056"/>
            <a:chExt cx="3972999" cy="91950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FD20E9-B4A7-46A6-8D8D-28ADC2938507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JM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8E748E-5349-4D01-BC58-B487F1E4DF75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B356C5-7C67-4F38-B062-D1B4B02AE064}"/>
              </a:ext>
            </a:extLst>
          </p:cNvPr>
          <p:cNvGrpSpPr/>
          <p:nvPr/>
        </p:nvGrpSpPr>
        <p:grpSpPr>
          <a:xfrm>
            <a:off x="3561072" y="5180162"/>
            <a:ext cx="2438282" cy="919505"/>
            <a:chOff x="395534" y="3722056"/>
            <a:chExt cx="3972999" cy="91950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ECAA03-6DA0-4CD0-9FD7-C8326D5EF34F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JM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B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263404-75EF-4C5B-A9C9-0A1CB91BD174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4F6587F-BC5C-4C36-B897-B1D15F93FFC8}"/>
              </a:ext>
            </a:extLst>
          </p:cNvPr>
          <p:cNvGrpSpPr/>
          <p:nvPr/>
        </p:nvGrpSpPr>
        <p:grpSpPr>
          <a:xfrm>
            <a:off x="6210760" y="5180162"/>
            <a:ext cx="2438282" cy="919505"/>
            <a:chOff x="395534" y="3722056"/>
            <a:chExt cx="3972999" cy="91950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1645B1-950B-4EE6-8455-6036AA4DE967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JM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C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B3319E3-27BE-4198-A21F-6AC764A1D793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39A71E-CDD9-45E3-B6A8-022A4E703F2A}"/>
              </a:ext>
            </a:extLst>
          </p:cNvPr>
          <p:cNvGrpSpPr/>
          <p:nvPr/>
        </p:nvGrpSpPr>
        <p:grpSpPr>
          <a:xfrm>
            <a:off x="8860448" y="5180162"/>
            <a:ext cx="2438282" cy="919505"/>
            <a:chOff x="395534" y="3722056"/>
            <a:chExt cx="3972999" cy="91950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39C6ED-63B4-4A1D-AB31-D457752041DD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JM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C65F997-4568-4542-B20C-9B891F7B6A12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E940FCE2-BB33-46CB-813A-B7E38BBAF2BA}"/>
              </a:ext>
            </a:extLst>
          </p:cNvPr>
          <p:cNvSpPr/>
          <p:nvPr/>
        </p:nvSpPr>
        <p:spPr>
          <a:xfrm>
            <a:off x="9807618" y="4536169"/>
            <a:ext cx="543943" cy="543943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73AB107-CF3A-4AE6-B843-32F42A72CAEF}"/>
              </a:ext>
            </a:extLst>
          </p:cNvPr>
          <p:cNvSpPr/>
          <p:nvPr/>
        </p:nvSpPr>
        <p:spPr>
          <a:xfrm>
            <a:off x="7157930" y="4536169"/>
            <a:ext cx="543943" cy="5439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96BCBD-F0F6-4DF2-93EB-59391ABEE706}"/>
              </a:ext>
            </a:extLst>
          </p:cNvPr>
          <p:cNvSpPr/>
          <p:nvPr/>
        </p:nvSpPr>
        <p:spPr>
          <a:xfrm>
            <a:off x="4508242" y="4536169"/>
            <a:ext cx="543943" cy="5439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F54DD94-6DD8-46A0-983E-772CCD6211FE}"/>
              </a:ext>
            </a:extLst>
          </p:cNvPr>
          <p:cNvSpPr/>
          <p:nvPr/>
        </p:nvSpPr>
        <p:spPr>
          <a:xfrm>
            <a:off x="1858554" y="4536169"/>
            <a:ext cx="543943" cy="5439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Isosceles Triangle 51">
            <a:extLst>
              <a:ext uri="{FF2B5EF4-FFF2-40B4-BE49-F238E27FC236}">
                <a16:creationId xmlns:a16="http://schemas.microsoft.com/office/drawing/2014/main" id="{0C1CDCB1-8232-46C1-9D92-F3D7D92BBEA3}"/>
              </a:ext>
            </a:extLst>
          </p:cNvPr>
          <p:cNvSpPr/>
          <p:nvPr/>
        </p:nvSpPr>
        <p:spPr>
          <a:xfrm>
            <a:off x="1987266" y="4709876"/>
            <a:ext cx="286517" cy="21010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Parallelogram 15">
            <a:extLst>
              <a:ext uri="{FF2B5EF4-FFF2-40B4-BE49-F238E27FC236}">
                <a16:creationId xmlns:a16="http://schemas.microsoft.com/office/drawing/2014/main" id="{980B922B-D82C-4432-949E-C4058F412B7D}"/>
              </a:ext>
            </a:extLst>
          </p:cNvPr>
          <p:cNvSpPr/>
          <p:nvPr/>
        </p:nvSpPr>
        <p:spPr>
          <a:xfrm flipH="1">
            <a:off x="4635270" y="4658624"/>
            <a:ext cx="307706" cy="30770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Oval 7">
            <a:extLst>
              <a:ext uri="{FF2B5EF4-FFF2-40B4-BE49-F238E27FC236}">
                <a16:creationId xmlns:a16="http://schemas.microsoft.com/office/drawing/2014/main" id="{0E01BECE-9A6E-458C-8E66-F33CB2F67C80}"/>
              </a:ext>
            </a:extLst>
          </p:cNvPr>
          <p:cNvSpPr/>
          <p:nvPr/>
        </p:nvSpPr>
        <p:spPr>
          <a:xfrm>
            <a:off x="9923439" y="4651635"/>
            <a:ext cx="310807" cy="31080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25">
            <a:extLst>
              <a:ext uri="{FF2B5EF4-FFF2-40B4-BE49-F238E27FC236}">
                <a16:creationId xmlns:a16="http://schemas.microsoft.com/office/drawing/2014/main" id="{965BBC53-7B18-483B-ACB0-26528ED3EC20}"/>
              </a:ext>
            </a:extLst>
          </p:cNvPr>
          <p:cNvSpPr/>
          <p:nvPr/>
        </p:nvSpPr>
        <p:spPr>
          <a:xfrm>
            <a:off x="7256902" y="4685001"/>
            <a:ext cx="354588" cy="259857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532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1"/>
                </a:solidFill>
                <a:cs typeface="Arial" pitchFamily="34" charset="0"/>
              </a:rPr>
              <a:t>Infographic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561C9-4AC8-4C5F-9E6F-E5FF46551151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E1D8BF-2C01-4F26-9247-0F1B20790D40}"/>
              </a:ext>
            </a:extLst>
          </p:cNvPr>
          <p:cNvGrpSpPr/>
          <p:nvPr/>
        </p:nvGrpSpPr>
        <p:grpSpPr>
          <a:xfrm>
            <a:off x="3772967" y="1895266"/>
            <a:ext cx="4688763" cy="4223442"/>
            <a:chOff x="2221435" y="2017070"/>
            <a:chExt cx="4688763" cy="422344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57CF638-2F7E-4BC1-B49F-AB1E3D76FDFE}"/>
                </a:ext>
              </a:extLst>
            </p:cNvPr>
            <p:cNvCxnSpPr>
              <a:cxnSpLocks/>
              <a:stCxn id="21" idx="4"/>
            </p:cNvCxnSpPr>
            <p:nvPr/>
          </p:nvCxnSpPr>
          <p:spPr>
            <a:xfrm flipH="1">
              <a:off x="4572000" y="2741103"/>
              <a:ext cx="227858" cy="126416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6C14FB8-A5B9-49A5-8A73-827EE83DA490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4572001" y="3624297"/>
              <a:ext cx="1601680" cy="344763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0E46B09-3751-4E48-A963-A885DA3060AB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4618455" y="2877547"/>
              <a:ext cx="1431266" cy="1171356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688DF8D-9146-49E7-AD5D-5F2BBA5DBC07}"/>
                </a:ext>
              </a:extLst>
            </p:cNvPr>
            <p:cNvCxnSpPr>
              <a:cxnSpLocks/>
              <a:stCxn id="15" idx="5"/>
            </p:cNvCxnSpPr>
            <p:nvPr/>
          </p:nvCxnSpPr>
          <p:spPr>
            <a:xfrm>
              <a:off x="3298583" y="3181194"/>
              <a:ext cx="1273416" cy="824069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AE6AD12-47E6-435A-A83D-85337CEA0B1F}"/>
                </a:ext>
              </a:extLst>
            </p:cNvPr>
            <p:cNvCxnSpPr>
              <a:cxnSpLocks/>
              <a:stCxn id="16" idx="7"/>
            </p:cNvCxnSpPr>
            <p:nvPr/>
          </p:nvCxnSpPr>
          <p:spPr>
            <a:xfrm flipV="1">
              <a:off x="3143375" y="4164475"/>
              <a:ext cx="1189906" cy="1010902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14327E8-9EA7-4DFD-ACB5-64DB0F7F1E68}"/>
                </a:ext>
              </a:extLst>
            </p:cNvPr>
            <p:cNvCxnSpPr>
              <a:cxnSpLocks/>
              <a:endCxn id="19" idx="6"/>
            </p:cNvCxnSpPr>
            <p:nvPr/>
          </p:nvCxnSpPr>
          <p:spPr>
            <a:xfrm flipH="1">
              <a:off x="3277508" y="4005263"/>
              <a:ext cx="1294492" cy="18091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BF9A187-D1FD-408C-8E58-C035AA72D662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flipH="1">
              <a:off x="4303051" y="3958146"/>
              <a:ext cx="267928" cy="1816287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B5F60FE-CB5D-4DAA-9031-05EB799035B8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4572000" y="4005263"/>
              <a:ext cx="926239" cy="77900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11CD5A-D7C1-494D-8987-8568DB87172F}"/>
                </a:ext>
              </a:extLst>
            </p:cNvPr>
            <p:cNvSpPr/>
            <p:nvPr/>
          </p:nvSpPr>
          <p:spPr>
            <a:xfrm>
              <a:off x="3671899" y="3068960"/>
              <a:ext cx="1800200" cy="18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83D5900-AA0F-4B1B-BEB7-9649EE6D5664}"/>
                </a:ext>
              </a:extLst>
            </p:cNvPr>
            <p:cNvSpPr/>
            <p:nvPr/>
          </p:nvSpPr>
          <p:spPr>
            <a:xfrm>
              <a:off x="5902086" y="2017070"/>
              <a:ext cx="1008112" cy="1008112"/>
            </a:xfrm>
            <a:prstGeom prst="ellipse">
              <a:avLst/>
            </a:prstGeom>
            <a:solidFill>
              <a:schemeClr val="accent4">
                <a:lumMod val="90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7F9EF89-CFBE-4B3A-AB8A-DD4FE1CBF923}"/>
                </a:ext>
              </a:extLst>
            </p:cNvPr>
            <p:cNvSpPr/>
            <p:nvPr/>
          </p:nvSpPr>
          <p:spPr>
            <a:xfrm>
              <a:off x="2506080" y="2388691"/>
              <a:ext cx="928475" cy="928475"/>
            </a:xfrm>
            <a:prstGeom prst="ellipse">
              <a:avLst/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86685D-92B8-4026-8B21-B77EC31FC5C1}"/>
                </a:ext>
              </a:extLst>
            </p:cNvPr>
            <p:cNvSpPr/>
            <p:nvPr/>
          </p:nvSpPr>
          <p:spPr>
            <a:xfrm>
              <a:off x="2221435" y="5017197"/>
              <a:ext cx="1080120" cy="1080120"/>
            </a:xfrm>
            <a:prstGeom prst="ellipse">
              <a:avLst/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2CECDEB-E4C9-46DB-AA55-646B48E45157}"/>
                </a:ext>
              </a:extLst>
            </p:cNvPr>
            <p:cNvSpPr/>
            <p:nvPr/>
          </p:nvSpPr>
          <p:spPr>
            <a:xfrm>
              <a:off x="5373413" y="4659437"/>
              <a:ext cx="852363" cy="852363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529858E-7FAD-458C-9865-D07D25076AD7}"/>
                </a:ext>
              </a:extLst>
            </p:cNvPr>
            <p:cNvSpPr/>
            <p:nvPr/>
          </p:nvSpPr>
          <p:spPr>
            <a:xfrm>
              <a:off x="6173681" y="3345951"/>
              <a:ext cx="556692" cy="55669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99C1982-CE7E-4B2A-B0BE-EFFB30E01500}"/>
                </a:ext>
              </a:extLst>
            </p:cNvPr>
            <p:cNvSpPr/>
            <p:nvPr/>
          </p:nvSpPr>
          <p:spPr>
            <a:xfrm>
              <a:off x="2633381" y="3864109"/>
              <a:ext cx="644127" cy="64412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D8A020D-4784-4B52-A3B7-1DD28F988A40}"/>
                </a:ext>
              </a:extLst>
            </p:cNvPr>
            <p:cNvSpPr/>
            <p:nvPr/>
          </p:nvSpPr>
          <p:spPr>
            <a:xfrm>
              <a:off x="4070011" y="5774433"/>
              <a:ext cx="466079" cy="46607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F8DB237-BE44-4E1D-BF15-439A09FF9195}"/>
                </a:ext>
              </a:extLst>
            </p:cNvPr>
            <p:cNvSpPr/>
            <p:nvPr/>
          </p:nvSpPr>
          <p:spPr>
            <a:xfrm>
              <a:off x="4584206" y="2309799"/>
              <a:ext cx="431304" cy="43130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D578A4-07D7-4A61-BD21-BA456D3A5570}"/>
              </a:ext>
            </a:extLst>
          </p:cNvPr>
          <p:cNvGrpSpPr/>
          <p:nvPr/>
        </p:nvGrpSpPr>
        <p:grpSpPr>
          <a:xfrm>
            <a:off x="8533808" y="1966531"/>
            <a:ext cx="2772000" cy="1315889"/>
            <a:chOff x="539552" y="2708920"/>
            <a:chExt cx="1872208" cy="1315889"/>
          </a:xfrm>
        </p:grpSpPr>
        <p:sp>
          <p:nvSpPr>
            <p:cNvPr id="23" name="Rounded Rectangle 93">
              <a:extLst>
                <a:ext uri="{FF2B5EF4-FFF2-40B4-BE49-F238E27FC236}">
                  <a16:creationId xmlns:a16="http://schemas.microsoft.com/office/drawing/2014/main" id="{A2F13DFD-2FDE-44A1-9499-913C0E2E6FC9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90000"/>
              </a:schemeClr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6C494B-593B-45F7-BFC8-FE166ECA0C1B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613472-EF7C-4B39-9D36-812045ADA88E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F65BEE8-34B4-4949-86EA-3BD249E2B021}"/>
              </a:ext>
            </a:extLst>
          </p:cNvPr>
          <p:cNvGrpSpPr/>
          <p:nvPr/>
        </p:nvGrpSpPr>
        <p:grpSpPr>
          <a:xfrm>
            <a:off x="7856138" y="4537663"/>
            <a:ext cx="2772000" cy="1315889"/>
            <a:chOff x="539552" y="2708920"/>
            <a:chExt cx="1872208" cy="1315889"/>
          </a:xfrm>
        </p:grpSpPr>
        <p:sp>
          <p:nvSpPr>
            <p:cNvPr id="27" name="Rounded Rectangle 97">
              <a:extLst>
                <a:ext uri="{FF2B5EF4-FFF2-40B4-BE49-F238E27FC236}">
                  <a16:creationId xmlns:a16="http://schemas.microsoft.com/office/drawing/2014/main" id="{615C32CA-2538-45FB-BE5E-67A79136A636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867A77-8BE6-4749-9CD3-0D446B4B26B5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42638CA-1F52-4824-ACE4-7A39B8FF8A52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2A0BF2E-B2E2-4DAA-B72E-5099DDD53D57}"/>
              </a:ext>
            </a:extLst>
          </p:cNvPr>
          <p:cNvGrpSpPr/>
          <p:nvPr/>
        </p:nvGrpSpPr>
        <p:grpSpPr>
          <a:xfrm>
            <a:off x="870239" y="5034227"/>
            <a:ext cx="2772000" cy="1315889"/>
            <a:chOff x="539552" y="2708920"/>
            <a:chExt cx="1872208" cy="1315889"/>
          </a:xfrm>
        </p:grpSpPr>
        <p:sp>
          <p:nvSpPr>
            <p:cNvPr id="31" name="Rounded Rectangle 101">
              <a:extLst>
                <a:ext uri="{FF2B5EF4-FFF2-40B4-BE49-F238E27FC236}">
                  <a16:creationId xmlns:a16="http://schemas.microsoft.com/office/drawing/2014/main" id="{38514206-64FE-4CCD-90A5-C54E4E2AA5FE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960702-BA52-4075-B881-823892FDDB09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D87192-96D6-4AF1-8D77-9C97C7BFBDC7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D16F11-156B-4E6E-93F6-E35B3E62E3C4}"/>
              </a:ext>
            </a:extLst>
          </p:cNvPr>
          <p:cNvGrpSpPr/>
          <p:nvPr/>
        </p:nvGrpSpPr>
        <p:grpSpPr>
          <a:xfrm>
            <a:off x="1142119" y="2244009"/>
            <a:ext cx="2772000" cy="1315889"/>
            <a:chOff x="539552" y="2708920"/>
            <a:chExt cx="1872208" cy="1315889"/>
          </a:xfrm>
        </p:grpSpPr>
        <p:sp>
          <p:nvSpPr>
            <p:cNvPr id="35" name="Rounded Rectangle 105">
              <a:extLst>
                <a:ext uri="{FF2B5EF4-FFF2-40B4-BE49-F238E27FC236}">
                  <a16:creationId xmlns:a16="http://schemas.microsoft.com/office/drawing/2014/main" id="{226092B8-FCFD-46F5-88DC-C631D5E334F9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8E0B422-62D4-4364-A5F5-05DDE3F835AC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3F60814-A1C6-4D22-9837-DD87E42DE0A7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5ADB6E5-4F79-4CBC-9A1A-948D7310E2CB}"/>
              </a:ext>
            </a:extLst>
          </p:cNvPr>
          <p:cNvSpPr txBox="1"/>
          <p:nvPr/>
        </p:nvSpPr>
        <p:spPr>
          <a:xfrm>
            <a:off x="5284304" y="4259436"/>
            <a:ext cx="161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DBBF4CD1-A397-40C7-BD5E-FF63DA99333F}"/>
              </a:ext>
            </a:extLst>
          </p:cNvPr>
          <p:cNvSpPr/>
          <p:nvPr/>
        </p:nvSpPr>
        <p:spPr>
          <a:xfrm rot="2700000">
            <a:off x="4388397" y="268781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id="{AD1AE2AE-426F-4765-90BD-40EFF28D571D}"/>
              </a:ext>
            </a:extLst>
          </p:cNvPr>
          <p:cNvSpPr/>
          <p:nvPr/>
        </p:nvSpPr>
        <p:spPr>
          <a:xfrm>
            <a:off x="4078706" y="5467778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 Same Side Corner Rectangle 36">
            <a:extLst>
              <a:ext uri="{FF2B5EF4-FFF2-40B4-BE49-F238E27FC236}">
                <a16:creationId xmlns:a16="http://schemas.microsoft.com/office/drawing/2014/main" id="{C3F8FEEC-E9B7-43D0-A718-6D68FA224797}"/>
              </a:ext>
            </a:extLst>
          </p:cNvPr>
          <p:cNvSpPr>
            <a:spLocks noChangeAspect="1"/>
          </p:cNvSpPr>
          <p:nvPr/>
        </p:nvSpPr>
        <p:spPr>
          <a:xfrm>
            <a:off x="7732143" y="2426263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Oval 21">
            <a:extLst>
              <a:ext uri="{FF2B5EF4-FFF2-40B4-BE49-F238E27FC236}">
                <a16:creationId xmlns:a16="http://schemas.microsoft.com/office/drawing/2014/main" id="{ABE56FDE-19B7-46EC-9CC3-2637E63C7236}"/>
              </a:ext>
            </a:extLst>
          </p:cNvPr>
          <p:cNvSpPr>
            <a:spLocks noChangeAspect="1"/>
          </p:cNvSpPr>
          <p:nvPr/>
        </p:nvSpPr>
        <p:spPr>
          <a:xfrm>
            <a:off x="7132643" y="4983778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Left Arrow 1">
            <a:extLst>
              <a:ext uri="{FF2B5EF4-FFF2-40B4-BE49-F238E27FC236}">
                <a16:creationId xmlns:a16="http://schemas.microsoft.com/office/drawing/2014/main" id="{5AF2B242-16B3-41F7-A2A6-483CF87F2565}"/>
              </a:ext>
            </a:extLst>
          </p:cNvPr>
          <p:cNvSpPr>
            <a:spLocks noChangeAspect="1"/>
          </p:cNvSpPr>
          <p:nvPr/>
        </p:nvSpPr>
        <p:spPr>
          <a:xfrm>
            <a:off x="5731070" y="3415926"/>
            <a:ext cx="726114" cy="706734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620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Bent Arrow 97">
            <a:extLst>
              <a:ext uri="{FF2B5EF4-FFF2-40B4-BE49-F238E27FC236}">
                <a16:creationId xmlns:a16="http://schemas.microsoft.com/office/drawing/2014/main" id="{2F0A91F7-9D9C-4614-9821-266425ABEF1C}"/>
              </a:ext>
            </a:extLst>
          </p:cNvPr>
          <p:cNvSpPr/>
          <p:nvPr/>
        </p:nvSpPr>
        <p:spPr>
          <a:xfrm>
            <a:off x="7289405" y="1646411"/>
            <a:ext cx="3947983" cy="2116544"/>
          </a:xfrm>
          <a:prstGeom prst="bentArrow">
            <a:avLst>
              <a:gd name="adj1" fmla="val 18479"/>
              <a:gd name="adj2" fmla="val 19294"/>
              <a:gd name="adj3" fmla="val 18479"/>
              <a:gd name="adj4" fmla="val 327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Bent Arrow 98">
            <a:extLst>
              <a:ext uri="{FF2B5EF4-FFF2-40B4-BE49-F238E27FC236}">
                <a16:creationId xmlns:a16="http://schemas.microsoft.com/office/drawing/2014/main" id="{A57466B0-5089-4082-A9CB-F843453800B1}"/>
              </a:ext>
            </a:extLst>
          </p:cNvPr>
          <p:cNvSpPr/>
          <p:nvPr/>
        </p:nvSpPr>
        <p:spPr>
          <a:xfrm flipV="1">
            <a:off x="7289405" y="4094683"/>
            <a:ext cx="3947983" cy="2116544"/>
          </a:xfrm>
          <a:prstGeom prst="bentArrow">
            <a:avLst>
              <a:gd name="adj1" fmla="val 18479"/>
              <a:gd name="adj2" fmla="val 19294"/>
              <a:gd name="adj3" fmla="val 18479"/>
              <a:gd name="adj4" fmla="val 32746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Bent Arrow 99">
            <a:extLst>
              <a:ext uri="{FF2B5EF4-FFF2-40B4-BE49-F238E27FC236}">
                <a16:creationId xmlns:a16="http://schemas.microsoft.com/office/drawing/2014/main" id="{952730E5-2262-4241-9BAA-B9464A32C975}"/>
              </a:ext>
            </a:extLst>
          </p:cNvPr>
          <p:cNvSpPr/>
          <p:nvPr/>
        </p:nvSpPr>
        <p:spPr>
          <a:xfrm>
            <a:off x="7289405" y="2591141"/>
            <a:ext cx="3947983" cy="1180440"/>
          </a:xfrm>
          <a:prstGeom prst="bentArrow">
            <a:avLst>
              <a:gd name="adj1" fmla="val 34261"/>
              <a:gd name="adj2" fmla="val 33606"/>
              <a:gd name="adj3" fmla="val 33685"/>
              <a:gd name="adj4" fmla="val 76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Bent Arrow 101">
            <a:extLst>
              <a:ext uri="{FF2B5EF4-FFF2-40B4-BE49-F238E27FC236}">
                <a16:creationId xmlns:a16="http://schemas.microsoft.com/office/drawing/2014/main" id="{4F4EE7C9-906B-4817-A366-C698A66276F5}"/>
              </a:ext>
            </a:extLst>
          </p:cNvPr>
          <p:cNvSpPr/>
          <p:nvPr/>
        </p:nvSpPr>
        <p:spPr>
          <a:xfrm flipV="1">
            <a:off x="7289405" y="4104627"/>
            <a:ext cx="3947983" cy="1180440"/>
          </a:xfrm>
          <a:prstGeom prst="bentArrow">
            <a:avLst>
              <a:gd name="adj1" fmla="val 34261"/>
              <a:gd name="adj2" fmla="val 33606"/>
              <a:gd name="adj3" fmla="val 33685"/>
              <a:gd name="adj4" fmla="val 764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22F8F-B424-43B1-AE90-A4E78F4B9876}"/>
              </a:ext>
            </a:extLst>
          </p:cNvPr>
          <p:cNvSpPr txBox="1"/>
          <p:nvPr/>
        </p:nvSpPr>
        <p:spPr>
          <a:xfrm>
            <a:off x="8598971" y="1905200"/>
            <a:ext cx="221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508E30-A4AB-4FBF-A921-CBB4914341D5}"/>
              </a:ext>
            </a:extLst>
          </p:cNvPr>
          <p:cNvSpPr txBox="1"/>
          <p:nvPr/>
        </p:nvSpPr>
        <p:spPr>
          <a:xfrm>
            <a:off x="8598971" y="2841522"/>
            <a:ext cx="221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B0FD94-2715-4F9D-9CAA-B03C4E56EEE1}"/>
              </a:ext>
            </a:extLst>
          </p:cNvPr>
          <p:cNvSpPr txBox="1"/>
          <p:nvPr/>
        </p:nvSpPr>
        <p:spPr>
          <a:xfrm>
            <a:off x="8598971" y="4714166"/>
            <a:ext cx="221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E78405-081B-459A-8815-0F55E2A031F4}"/>
              </a:ext>
            </a:extLst>
          </p:cNvPr>
          <p:cNvSpPr txBox="1"/>
          <p:nvPr/>
        </p:nvSpPr>
        <p:spPr>
          <a:xfrm>
            <a:off x="8598971" y="5650490"/>
            <a:ext cx="221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Right Arrow 106">
            <a:extLst>
              <a:ext uri="{FF2B5EF4-FFF2-40B4-BE49-F238E27FC236}">
                <a16:creationId xmlns:a16="http://schemas.microsoft.com/office/drawing/2014/main" id="{DCA72B65-2902-42F6-80B3-D67451D2FD39}"/>
              </a:ext>
            </a:extLst>
          </p:cNvPr>
          <p:cNvSpPr/>
          <p:nvPr/>
        </p:nvSpPr>
        <p:spPr>
          <a:xfrm>
            <a:off x="884256" y="3530172"/>
            <a:ext cx="10353133" cy="79729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F6F635-14FA-4ADC-B5BA-99777C4DCE32}"/>
              </a:ext>
            </a:extLst>
          </p:cNvPr>
          <p:cNvSpPr txBox="1"/>
          <p:nvPr/>
        </p:nvSpPr>
        <p:spPr>
          <a:xfrm>
            <a:off x="8598971" y="3777844"/>
            <a:ext cx="221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그룹 2">
            <a:extLst>
              <a:ext uri="{FF2B5EF4-FFF2-40B4-BE49-F238E27FC236}">
                <a16:creationId xmlns:a16="http://schemas.microsoft.com/office/drawing/2014/main" id="{558FAAF0-962E-4291-A866-6A6F25AF2871}"/>
              </a:ext>
            </a:extLst>
          </p:cNvPr>
          <p:cNvGrpSpPr/>
          <p:nvPr/>
        </p:nvGrpSpPr>
        <p:grpSpPr>
          <a:xfrm>
            <a:off x="4935235" y="3422027"/>
            <a:ext cx="1838432" cy="1013961"/>
            <a:chOff x="5653183" y="3500384"/>
            <a:chExt cx="1551069" cy="855470"/>
          </a:xfrm>
        </p:grpSpPr>
        <p:sp>
          <p:nvSpPr>
            <p:cNvPr id="14" name="Rounded Rectangle 108">
              <a:extLst>
                <a:ext uri="{FF2B5EF4-FFF2-40B4-BE49-F238E27FC236}">
                  <a16:creationId xmlns:a16="http://schemas.microsoft.com/office/drawing/2014/main" id="{BC88BCB3-0BE9-45F3-9708-E0ACA156986B}"/>
                </a:ext>
              </a:extLst>
            </p:cNvPr>
            <p:cNvSpPr/>
            <p:nvPr/>
          </p:nvSpPr>
          <p:spPr>
            <a:xfrm rot="1800000">
              <a:off x="6844212" y="3500384"/>
              <a:ext cx="360040" cy="85547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09">
              <a:extLst>
                <a:ext uri="{FF2B5EF4-FFF2-40B4-BE49-F238E27FC236}">
                  <a16:creationId xmlns:a16="http://schemas.microsoft.com/office/drawing/2014/main" id="{C9FC5434-61B7-46D5-BB86-45D66973A414}"/>
                </a:ext>
              </a:extLst>
            </p:cNvPr>
            <p:cNvSpPr/>
            <p:nvPr/>
          </p:nvSpPr>
          <p:spPr>
            <a:xfrm rot="1800000">
              <a:off x="6447203" y="3500384"/>
              <a:ext cx="360040" cy="85547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10">
              <a:extLst>
                <a:ext uri="{FF2B5EF4-FFF2-40B4-BE49-F238E27FC236}">
                  <a16:creationId xmlns:a16="http://schemas.microsoft.com/office/drawing/2014/main" id="{C8E43443-8DBB-4820-BD42-DCCD99C78186}"/>
                </a:ext>
              </a:extLst>
            </p:cNvPr>
            <p:cNvSpPr/>
            <p:nvPr/>
          </p:nvSpPr>
          <p:spPr>
            <a:xfrm rot="1800000">
              <a:off x="6050193" y="3500384"/>
              <a:ext cx="360040" cy="85547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11">
              <a:extLst>
                <a:ext uri="{FF2B5EF4-FFF2-40B4-BE49-F238E27FC236}">
                  <a16:creationId xmlns:a16="http://schemas.microsoft.com/office/drawing/2014/main" id="{B3FCE93D-1644-4400-BAD7-64F35A0C9260}"/>
                </a:ext>
              </a:extLst>
            </p:cNvPr>
            <p:cNvSpPr/>
            <p:nvPr/>
          </p:nvSpPr>
          <p:spPr>
            <a:xfrm rot="1800000">
              <a:off x="5653183" y="3500384"/>
              <a:ext cx="360040" cy="85547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FE66262-7473-4F94-B35A-3F0FD2E54422}"/>
              </a:ext>
            </a:extLst>
          </p:cNvPr>
          <p:cNvSpPr txBox="1"/>
          <p:nvPr/>
        </p:nvSpPr>
        <p:spPr>
          <a:xfrm>
            <a:off x="1135468" y="3776610"/>
            <a:ext cx="2783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7817E76-E8A1-4347-9080-178D6445D405}"/>
              </a:ext>
            </a:extLst>
          </p:cNvPr>
          <p:cNvGrpSpPr/>
          <p:nvPr/>
        </p:nvGrpSpPr>
        <p:grpSpPr>
          <a:xfrm>
            <a:off x="1568383" y="1749031"/>
            <a:ext cx="3055868" cy="875705"/>
            <a:chOff x="2911792" y="4330939"/>
            <a:chExt cx="1996919" cy="87570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AFD808-96D7-4A2E-8ABE-E3B6578B473A}"/>
                </a:ext>
              </a:extLst>
            </p:cNvPr>
            <p:cNvSpPr txBox="1"/>
            <p:nvPr/>
          </p:nvSpPr>
          <p:spPr>
            <a:xfrm>
              <a:off x="2911795" y="4560313"/>
              <a:ext cx="1996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0F4C48-47B4-4718-BA92-4EDE9DD17A0E}"/>
                </a:ext>
              </a:extLst>
            </p:cNvPr>
            <p:cNvSpPr txBox="1"/>
            <p:nvPr/>
          </p:nvSpPr>
          <p:spPr>
            <a:xfrm>
              <a:off x="2911792" y="4330939"/>
              <a:ext cx="199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0A74F8E-35EC-44F5-A8EE-171849E1B0A7}"/>
              </a:ext>
            </a:extLst>
          </p:cNvPr>
          <p:cNvGrpSpPr/>
          <p:nvPr/>
        </p:nvGrpSpPr>
        <p:grpSpPr>
          <a:xfrm>
            <a:off x="954614" y="2757281"/>
            <a:ext cx="3055868" cy="875705"/>
            <a:chOff x="2911792" y="4330939"/>
            <a:chExt cx="1996919" cy="87570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C228A7-D9C5-46D8-B34B-AFEBAC994E90}"/>
                </a:ext>
              </a:extLst>
            </p:cNvPr>
            <p:cNvSpPr txBox="1"/>
            <p:nvPr/>
          </p:nvSpPr>
          <p:spPr>
            <a:xfrm>
              <a:off x="2911795" y="4560313"/>
              <a:ext cx="1996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2540C1-E981-4D5C-B653-18243E60E649}"/>
                </a:ext>
              </a:extLst>
            </p:cNvPr>
            <p:cNvSpPr txBox="1"/>
            <p:nvPr/>
          </p:nvSpPr>
          <p:spPr>
            <a:xfrm>
              <a:off x="2911792" y="4330939"/>
              <a:ext cx="199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C92390-A872-453E-BF56-BDFDB2BA5AF1}"/>
              </a:ext>
            </a:extLst>
          </p:cNvPr>
          <p:cNvGrpSpPr/>
          <p:nvPr/>
        </p:nvGrpSpPr>
        <p:grpSpPr>
          <a:xfrm>
            <a:off x="954614" y="4207641"/>
            <a:ext cx="3055868" cy="875705"/>
            <a:chOff x="2911792" y="4330939"/>
            <a:chExt cx="1996919" cy="87570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157309-9E05-4C36-B74C-A8103EF1A570}"/>
                </a:ext>
              </a:extLst>
            </p:cNvPr>
            <p:cNvSpPr txBox="1"/>
            <p:nvPr/>
          </p:nvSpPr>
          <p:spPr>
            <a:xfrm>
              <a:off x="2911795" y="4560313"/>
              <a:ext cx="1996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C4CE98A-8529-4874-8DF2-83516633D33D}"/>
                </a:ext>
              </a:extLst>
            </p:cNvPr>
            <p:cNvSpPr txBox="1"/>
            <p:nvPr/>
          </p:nvSpPr>
          <p:spPr>
            <a:xfrm>
              <a:off x="2911792" y="4330939"/>
              <a:ext cx="199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4176FA1-FC3B-4C7D-99C3-7103A2C39359}"/>
              </a:ext>
            </a:extLst>
          </p:cNvPr>
          <p:cNvGrpSpPr/>
          <p:nvPr/>
        </p:nvGrpSpPr>
        <p:grpSpPr>
          <a:xfrm>
            <a:off x="1568383" y="5225939"/>
            <a:ext cx="3055868" cy="875705"/>
            <a:chOff x="2911792" y="4330939"/>
            <a:chExt cx="1996919" cy="87570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A378A8-91B4-41F8-9E78-2D8B91E4DCEF}"/>
                </a:ext>
              </a:extLst>
            </p:cNvPr>
            <p:cNvSpPr txBox="1"/>
            <p:nvPr/>
          </p:nvSpPr>
          <p:spPr>
            <a:xfrm>
              <a:off x="2911795" y="4560313"/>
              <a:ext cx="1996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640BCF2-2939-49A8-81F8-36420F6AA562}"/>
                </a:ext>
              </a:extLst>
            </p:cNvPr>
            <p:cNvSpPr txBox="1"/>
            <p:nvPr/>
          </p:nvSpPr>
          <p:spPr>
            <a:xfrm>
              <a:off x="2911792" y="4330939"/>
              <a:ext cx="199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1" name="Elbow Connector 125">
            <a:extLst>
              <a:ext uri="{FF2B5EF4-FFF2-40B4-BE49-F238E27FC236}">
                <a16:creationId xmlns:a16="http://schemas.microsoft.com/office/drawing/2014/main" id="{41F6C7FF-1316-4662-8CCE-3920311407C9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4515176" y="2603028"/>
            <a:ext cx="340650" cy="1433194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26">
            <a:extLst>
              <a:ext uri="{FF2B5EF4-FFF2-40B4-BE49-F238E27FC236}">
                <a16:creationId xmlns:a16="http://schemas.microsoft.com/office/drawing/2014/main" id="{F681BF12-9372-421E-990A-A54AE1E966FB}"/>
              </a:ext>
            </a:extLst>
          </p:cNvPr>
          <p:cNvCxnSpPr>
            <a:cxnSpLocks/>
            <a:stCxn id="15" idx="0"/>
          </p:cNvCxnSpPr>
          <p:nvPr/>
        </p:nvCxnSpPr>
        <p:spPr>
          <a:xfrm rot="16200000" flipV="1">
            <a:off x="4798861" y="1945586"/>
            <a:ext cx="1369747" cy="1718980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127">
            <a:extLst>
              <a:ext uri="{FF2B5EF4-FFF2-40B4-BE49-F238E27FC236}">
                <a16:creationId xmlns:a16="http://schemas.microsoft.com/office/drawing/2014/main" id="{80D0A0F7-79D6-444A-9A9C-41D0539D198A}"/>
              </a:ext>
            </a:extLst>
          </p:cNvPr>
          <p:cNvCxnSpPr>
            <a:stCxn id="16" idx="2"/>
            <a:endCxn id="26" idx="3"/>
          </p:cNvCxnSpPr>
          <p:nvPr/>
        </p:nvCxnSpPr>
        <p:spPr>
          <a:xfrm rot="5400000">
            <a:off x="4492023" y="3886524"/>
            <a:ext cx="392116" cy="1355198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128">
            <a:extLst>
              <a:ext uri="{FF2B5EF4-FFF2-40B4-BE49-F238E27FC236}">
                <a16:creationId xmlns:a16="http://schemas.microsoft.com/office/drawing/2014/main" id="{4D93B356-5731-4338-95DC-857D7AD1A189}"/>
              </a:ext>
            </a:extLst>
          </p:cNvPr>
          <p:cNvCxnSpPr>
            <a:stCxn id="14" idx="2"/>
            <a:endCxn id="29" idx="3"/>
          </p:cNvCxnSpPr>
          <p:nvPr/>
        </p:nvCxnSpPr>
        <p:spPr>
          <a:xfrm rot="5400000">
            <a:off x="4760321" y="4231995"/>
            <a:ext cx="1410414" cy="1682554"/>
          </a:xfrm>
          <a:prstGeom prst="bentConnector2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880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Block Arc 2">
            <a:extLst>
              <a:ext uri="{FF2B5EF4-FFF2-40B4-BE49-F238E27FC236}">
                <a16:creationId xmlns:a16="http://schemas.microsoft.com/office/drawing/2014/main" id="{D42610A7-EDEC-4D1B-AE48-50AAB906DE1B}"/>
              </a:ext>
            </a:extLst>
          </p:cNvPr>
          <p:cNvSpPr/>
          <p:nvPr/>
        </p:nvSpPr>
        <p:spPr>
          <a:xfrm>
            <a:off x="5732370" y="2726020"/>
            <a:ext cx="2378214" cy="2378214"/>
          </a:xfrm>
          <a:prstGeom prst="blockArc">
            <a:avLst>
              <a:gd name="adj1" fmla="val 10800000"/>
              <a:gd name="adj2" fmla="val 0"/>
              <a:gd name="adj3" fmla="val 3104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475B9541-3DBC-422D-86B5-C90A271F18AB}"/>
              </a:ext>
            </a:extLst>
          </p:cNvPr>
          <p:cNvSpPr/>
          <p:nvPr/>
        </p:nvSpPr>
        <p:spPr>
          <a:xfrm rot="10800000">
            <a:off x="4082374" y="2726020"/>
            <a:ext cx="2378214" cy="2378214"/>
          </a:xfrm>
          <a:prstGeom prst="blockArc">
            <a:avLst>
              <a:gd name="adj1" fmla="val 10800000"/>
              <a:gd name="adj2" fmla="val 0"/>
              <a:gd name="adj3" fmla="val 3104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96B270-C79E-4AA4-A10B-B1234BB7E7AC}"/>
              </a:ext>
            </a:extLst>
          </p:cNvPr>
          <p:cNvGrpSpPr/>
          <p:nvPr/>
        </p:nvGrpSpPr>
        <p:grpSpPr>
          <a:xfrm>
            <a:off x="6870358" y="5208372"/>
            <a:ext cx="4393805" cy="871880"/>
            <a:chOff x="-740680" y="1114177"/>
            <a:chExt cx="4125026" cy="87188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E6767B-7E93-4E61-87F0-856FDD5FF1D9}"/>
                </a:ext>
              </a:extLst>
            </p:cNvPr>
            <p:cNvSpPr txBox="1"/>
            <p:nvPr/>
          </p:nvSpPr>
          <p:spPr>
            <a:xfrm>
              <a:off x="-740680" y="1114177"/>
              <a:ext cx="41250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1A54FC-2B94-40B6-A158-D7F7DD4211AA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8B61B8-C664-4F32-8A74-3F52E797355C}"/>
              </a:ext>
            </a:extLst>
          </p:cNvPr>
          <p:cNvGrpSpPr/>
          <p:nvPr/>
        </p:nvGrpSpPr>
        <p:grpSpPr>
          <a:xfrm>
            <a:off x="912390" y="1878732"/>
            <a:ext cx="4392778" cy="871880"/>
            <a:chOff x="-740680" y="1114177"/>
            <a:chExt cx="4125026" cy="8718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7621B0-4A42-479D-A3BE-46006D1AD89F}"/>
                </a:ext>
              </a:extLst>
            </p:cNvPr>
            <p:cNvSpPr txBox="1"/>
            <p:nvPr/>
          </p:nvSpPr>
          <p:spPr>
            <a:xfrm>
              <a:off x="-740680" y="1114177"/>
              <a:ext cx="41250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F5146C-D229-4E36-A7D6-301316A50EE3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289080A-A836-4F94-989B-AC231DE54D12}"/>
              </a:ext>
            </a:extLst>
          </p:cNvPr>
          <p:cNvSpPr txBox="1"/>
          <p:nvPr/>
        </p:nvSpPr>
        <p:spPr>
          <a:xfrm>
            <a:off x="7553150" y="3377919"/>
            <a:ext cx="3770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9311C1-141B-44A2-A907-911F42C1858A}"/>
              </a:ext>
            </a:extLst>
          </p:cNvPr>
          <p:cNvSpPr txBox="1"/>
          <p:nvPr/>
        </p:nvSpPr>
        <p:spPr>
          <a:xfrm>
            <a:off x="6134424" y="2951480"/>
            <a:ext cx="1715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3F4E3-112A-493D-BB19-E50908E54E07}"/>
              </a:ext>
            </a:extLst>
          </p:cNvPr>
          <p:cNvGrpSpPr/>
          <p:nvPr/>
        </p:nvGrpSpPr>
        <p:grpSpPr>
          <a:xfrm>
            <a:off x="1068912" y="5431424"/>
            <a:ext cx="2671264" cy="579492"/>
            <a:chOff x="661588" y="5061430"/>
            <a:chExt cx="2671264" cy="579492"/>
          </a:xfrm>
        </p:grpSpPr>
        <p:sp>
          <p:nvSpPr>
            <p:cNvPr id="14" name="Chevron 43">
              <a:extLst>
                <a:ext uri="{FF2B5EF4-FFF2-40B4-BE49-F238E27FC236}">
                  <a16:creationId xmlns:a16="http://schemas.microsoft.com/office/drawing/2014/main" id="{D2F775AE-80EF-4B24-9527-C3E486C45334}"/>
                </a:ext>
              </a:extLst>
            </p:cNvPr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8C8294-8240-4BCB-BF5B-A88FF08667B5}"/>
                </a:ext>
              </a:extLst>
            </p:cNvPr>
            <p:cNvSpPr txBox="1"/>
            <p:nvPr/>
          </p:nvSpPr>
          <p:spPr>
            <a:xfrm>
              <a:off x="913588" y="5061430"/>
              <a:ext cx="241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Chevron 45">
              <a:extLst>
                <a:ext uri="{FF2B5EF4-FFF2-40B4-BE49-F238E27FC236}">
                  <a16:creationId xmlns:a16="http://schemas.microsoft.com/office/drawing/2014/main" id="{750ACB5D-FC04-4088-AEB6-76C93F9397DC}"/>
                </a:ext>
              </a:extLst>
            </p:cNvPr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D41C6C-3FD3-4227-887B-9A3F7AEB363E}"/>
                </a:ext>
              </a:extLst>
            </p:cNvPr>
            <p:cNvSpPr txBox="1"/>
            <p:nvPr/>
          </p:nvSpPr>
          <p:spPr>
            <a:xfrm>
              <a:off x="913588" y="5363923"/>
              <a:ext cx="241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6BC6C10-C607-41BD-AF6E-ED94E4E362B3}"/>
              </a:ext>
            </a:extLst>
          </p:cNvPr>
          <p:cNvGrpSpPr/>
          <p:nvPr/>
        </p:nvGrpSpPr>
        <p:grpSpPr>
          <a:xfrm>
            <a:off x="8599228" y="1878732"/>
            <a:ext cx="2671264" cy="579492"/>
            <a:chOff x="661588" y="5061430"/>
            <a:chExt cx="2671264" cy="579492"/>
          </a:xfrm>
        </p:grpSpPr>
        <p:sp>
          <p:nvSpPr>
            <p:cNvPr id="19" name="Chevron 48">
              <a:extLst>
                <a:ext uri="{FF2B5EF4-FFF2-40B4-BE49-F238E27FC236}">
                  <a16:creationId xmlns:a16="http://schemas.microsoft.com/office/drawing/2014/main" id="{F4A88354-97E6-478D-A4A5-6453A71951D2}"/>
                </a:ext>
              </a:extLst>
            </p:cNvPr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166F478-D36D-42C3-B027-4AAA7C86E1BD}"/>
                </a:ext>
              </a:extLst>
            </p:cNvPr>
            <p:cNvSpPr txBox="1"/>
            <p:nvPr/>
          </p:nvSpPr>
          <p:spPr>
            <a:xfrm>
              <a:off x="913588" y="5061430"/>
              <a:ext cx="241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Chevron 50">
              <a:extLst>
                <a:ext uri="{FF2B5EF4-FFF2-40B4-BE49-F238E27FC236}">
                  <a16:creationId xmlns:a16="http://schemas.microsoft.com/office/drawing/2014/main" id="{F694BFDF-C7B0-4165-8C00-9D3BF1D94234}"/>
                </a:ext>
              </a:extLst>
            </p:cNvPr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A741F2C-9BE4-4F36-B546-D302BF8367D5}"/>
                </a:ext>
              </a:extLst>
            </p:cNvPr>
            <p:cNvSpPr txBox="1"/>
            <p:nvPr/>
          </p:nvSpPr>
          <p:spPr>
            <a:xfrm>
              <a:off x="913588" y="5363923"/>
              <a:ext cx="2419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ACB1BD5-5A47-4C07-8984-74B8793BDDFB}"/>
              </a:ext>
            </a:extLst>
          </p:cNvPr>
          <p:cNvGrpSpPr/>
          <p:nvPr/>
        </p:nvGrpSpPr>
        <p:grpSpPr>
          <a:xfrm>
            <a:off x="4082370" y="2726020"/>
            <a:ext cx="4028214" cy="2378214"/>
            <a:chOff x="2558370" y="2706970"/>
            <a:chExt cx="4028214" cy="2378214"/>
          </a:xfrm>
        </p:grpSpPr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FA92933F-8B94-4BF8-BEB6-5DC757C5081D}"/>
                </a:ext>
              </a:extLst>
            </p:cNvPr>
            <p:cNvSpPr/>
            <p:nvPr/>
          </p:nvSpPr>
          <p:spPr>
            <a:xfrm rot="10800000">
              <a:off x="4208370" y="2706970"/>
              <a:ext cx="2378214" cy="2378214"/>
            </a:xfrm>
            <a:prstGeom prst="blockArc">
              <a:avLst>
                <a:gd name="adj1" fmla="val 10800000"/>
                <a:gd name="adj2" fmla="val 0"/>
                <a:gd name="adj3" fmla="val 3104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366CE3B3-C78D-46A4-B164-B5E18FA9DEFD}"/>
                </a:ext>
              </a:extLst>
            </p:cNvPr>
            <p:cNvSpPr/>
            <p:nvPr/>
          </p:nvSpPr>
          <p:spPr>
            <a:xfrm>
              <a:off x="2558370" y="2706970"/>
              <a:ext cx="2378214" cy="2378214"/>
            </a:xfrm>
            <a:prstGeom prst="blockArc">
              <a:avLst>
                <a:gd name="adj1" fmla="val 10800000"/>
                <a:gd name="adj2" fmla="val 0"/>
                <a:gd name="adj3" fmla="val 3104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A95C3F3-110F-4871-BFE7-2998CAAC6525}"/>
                </a:ext>
              </a:extLst>
            </p:cNvPr>
            <p:cNvSpPr/>
            <p:nvPr/>
          </p:nvSpPr>
          <p:spPr>
            <a:xfrm rot="10800000">
              <a:off x="2558371" y="3893049"/>
              <a:ext cx="737820" cy="36340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E640383-5D21-43AA-A974-D0CEE11737E6}"/>
              </a:ext>
            </a:extLst>
          </p:cNvPr>
          <p:cNvSpPr/>
          <p:nvPr/>
        </p:nvSpPr>
        <p:spPr>
          <a:xfrm rot="10800000">
            <a:off x="7372763" y="3908498"/>
            <a:ext cx="737820" cy="36340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A638D4-5AA8-4AE7-8A75-622B32CD2E16}"/>
              </a:ext>
            </a:extLst>
          </p:cNvPr>
          <p:cNvSpPr txBox="1"/>
          <p:nvPr/>
        </p:nvSpPr>
        <p:spPr>
          <a:xfrm>
            <a:off x="4419023" y="2951480"/>
            <a:ext cx="1715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8F713F-65B7-420B-ABD9-AB83EFE88EC5}"/>
              </a:ext>
            </a:extLst>
          </p:cNvPr>
          <p:cNvSpPr txBox="1"/>
          <p:nvPr/>
        </p:nvSpPr>
        <p:spPr>
          <a:xfrm>
            <a:off x="4262758" y="3377919"/>
            <a:ext cx="3770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Freeform 55">
            <a:extLst>
              <a:ext uri="{FF2B5EF4-FFF2-40B4-BE49-F238E27FC236}">
                <a16:creationId xmlns:a16="http://schemas.microsoft.com/office/drawing/2014/main" id="{5C509B5A-D72C-4EDC-A30B-563E070795DD}"/>
              </a:ext>
            </a:extLst>
          </p:cNvPr>
          <p:cNvSpPr/>
          <p:nvPr/>
        </p:nvSpPr>
        <p:spPr>
          <a:xfrm rot="2700000">
            <a:off x="5186148" y="3600441"/>
            <a:ext cx="257782" cy="631653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51">
            <a:extLst>
              <a:ext uri="{FF2B5EF4-FFF2-40B4-BE49-F238E27FC236}">
                <a16:creationId xmlns:a16="http://schemas.microsoft.com/office/drawing/2014/main" id="{E1B7BA91-79BE-4F6B-9528-9F1C8B9B2894}"/>
              </a:ext>
            </a:extLst>
          </p:cNvPr>
          <p:cNvSpPr/>
          <p:nvPr/>
        </p:nvSpPr>
        <p:spPr>
          <a:xfrm rot="16200000" flipH="1">
            <a:off x="6672914" y="3692240"/>
            <a:ext cx="500257" cy="471122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42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Mechanism of Gene Regulation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EA2C1A-F5CA-43F0-9929-D6781CC4CD75}"/>
              </a:ext>
            </a:extLst>
          </p:cNvPr>
          <p:cNvGrpSpPr>
            <a:grpSpLocks noChangeAspect="1"/>
          </p:cNvGrpSpPr>
          <p:nvPr/>
        </p:nvGrpSpPr>
        <p:grpSpPr>
          <a:xfrm>
            <a:off x="6347026" y="2148851"/>
            <a:ext cx="1109955" cy="3960000"/>
            <a:chOff x="3303186" y="2057490"/>
            <a:chExt cx="1009050" cy="3600000"/>
          </a:xfrm>
        </p:grpSpPr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89375924-5400-4E2C-9D01-4D7F960DBE1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36908" y="2057490"/>
              <a:ext cx="341606" cy="360000"/>
            </a:xfrm>
            <a:custGeom>
              <a:avLst/>
              <a:gdLst/>
              <a:ahLst/>
              <a:cxnLst/>
              <a:rect l="l" t="t" r="r" b="b"/>
              <a:pathLst>
                <a:path w="341606" h="360000">
                  <a:moveTo>
                    <a:pt x="119562" y="0"/>
                  </a:moveTo>
                  <a:lnTo>
                    <a:pt x="166861" y="3942"/>
                  </a:lnTo>
                  <a:lnTo>
                    <a:pt x="207591" y="15766"/>
                  </a:lnTo>
                  <a:lnTo>
                    <a:pt x="240438" y="35475"/>
                  </a:lnTo>
                  <a:lnTo>
                    <a:pt x="269343" y="59124"/>
                  </a:lnTo>
                  <a:lnTo>
                    <a:pt x="292993" y="90657"/>
                  </a:lnTo>
                  <a:lnTo>
                    <a:pt x="312701" y="123504"/>
                  </a:lnTo>
                  <a:lnTo>
                    <a:pt x="324525" y="161606"/>
                  </a:lnTo>
                  <a:lnTo>
                    <a:pt x="324525" y="240438"/>
                  </a:lnTo>
                  <a:lnTo>
                    <a:pt x="341606" y="262774"/>
                  </a:lnTo>
                  <a:lnTo>
                    <a:pt x="333723" y="290365"/>
                  </a:lnTo>
                  <a:lnTo>
                    <a:pt x="324525" y="315329"/>
                  </a:lnTo>
                  <a:lnTo>
                    <a:pt x="310073" y="336351"/>
                  </a:lnTo>
                  <a:lnTo>
                    <a:pt x="298248" y="356059"/>
                  </a:lnTo>
                  <a:lnTo>
                    <a:pt x="295538" y="360000"/>
                  </a:lnTo>
                  <a:lnTo>
                    <a:pt x="59190" y="360000"/>
                  </a:lnTo>
                  <a:lnTo>
                    <a:pt x="44672" y="342920"/>
                  </a:lnTo>
                  <a:lnTo>
                    <a:pt x="23650" y="316642"/>
                  </a:lnTo>
                  <a:lnTo>
                    <a:pt x="6570" y="290365"/>
                  </a:lnTo>
                  <a:lnTo>
                    <a:pt x="0" y="266715"/>
                  </a:lnTo>
                  <a:lnTo>
                    <a:pt x="6570" y="250949"/>
                  </a:lnTo>
                  <a:lnTo>
                    <a:pt x="6570" y="228613"/>
                  </a:lnTo>
                  <a:lnTo>
                    <a:pt x="2628" y="202336"/>
                  </a:lnTo>
                  <a:lnTo>
                    <a:pt x="2628" y="178686"/>
                  </a:lnTo>
                  <a:lnTo>
                    <a:pt x="3942" y="152409"/>
                  </a:lnTo>
                  <a:lnTo>
                    <a:pt x="18394" y="109051"/>
                  </a:lnTo>
                  <a:lnTo>
                    <a:pt x="42044" y="70949"/>
                  </a:lnTo>
                  <a:lnTo>
                    <a:pt x="70949" y="35475"/>
                  </a:lnTo>
                  <a:lnTo>
                    <a:pt x="97226" y="394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4A1C7644-DD4C-4F62-87AA-3D94F25D36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03185" y="2417490"/>
              <a:ext cx="809052" cy="360000"/>
            </a:xfrm>
            <a:custGeom>
              <a:avLst/>
              <a:gdLst/>
              <a:ahLst/>
              <a:cxnLst/>
              <a:rect l="l" t="t" r="r" b="b"/>
              <a:pathLst>
                <a:path w="809052" h="360000">
                  <a:moveTo>
                    <a:pt x="287408" y="0"/>
                  </a:moveTo>
                  <a:lnTo>
                    <a:pt x="523757" y="0"/>
                  </a:lnTo>
                  <a:lnTo>
                    <a:pt x="512014" y="17080"/>
                  </a:lnTo>
                  <a:lnTo>
                    <a:pt x="500189" y="38102"/>
                  </a:lnTo>
                  <a:lnTo>
                    <a:pt x="494933" y="64380"/>
                  </a:lnTo>
                  <a:lnTo>
                    <a:pt x="493619" y="98540"/>
                  </a:lnTo>
                  <a:lnTo>
                    <a:pt x="500189" y="139270"/>
                  </a:lnTo>
                  <a:lnTo>
                    <a:pt x="531722" y="151095"/>
                  </a:lnTo>
                  <a:lnTo>
                    <a:pt x="569824" y="165548"/>
                  </a:lnTo>
                  <a:lnTo>
                    <a:pt x="610554" y="177372"/>
                  </a:lnTo>
                  <a:lnTo>
                    <a:pt x="651284" y="191825"/>
                  </a:lnTo>
                  <a:lnTo>
                    <a:pt x="690700" y="206278"/>
                  </a:lnTo>
                  <a:lnTo>
                    <a:pt x="727488" y="224672"/>
                  </a:lnTo>
                  <a:lnTo>
                    <a:pt x="756393" y="244380"/>
                  </a:lnTo>
                  <a:lnTo>
                    <a:pt x="780042" y="270657"/>
                  </a:lnTo>
                  <a:lnTo>
                    <a:pt x="798437" y="311387"/>
                  </a:lnTo>
                  <a:lnTo>
                    <a:pt x="808948" y="356059"/>
                  </a:lnTo>
                  <a:lnTo>
                    <a:pt x="809052" y="360000"/>
                  </a:lnTo>
                  <a:lnTo>
                    <a:pt x="0" y="360000"/>
                  </a:lnTo>
                  <a:lnTo>
                    <a:pt x="919" y="350803"/>
                  </a:lnTo>
                  <a:lnTo>
                    <a:pt x="12744" y="306132"/>
                  </a:lnTo>
                  <a:lnTo>
                    <a:pt x="32452" y="265402"/>
                  </a:lnTo>
                  <a:lnTo>
                    <a:pt x="56102" y="241752"/>
                  </a:lnTo>
                  <a:lnTo>
                    <a:pt x="85007" y="224672"/>
                  </a:lnTo>
                  <a:lnTo>
                    <a:pt x="117853" y="212847"/>
                  </a:lnTo>
                  <a:lnTo>
                    <a:pt x="155956" y="203650"/>
                  </a:lnTo>
                  <a:lnTo>
                    <a:pt x="194058" y="193139"/>
                  </a:lnTo>
                  <a:lnTo>
                    <a:pt x="232160" y="181314"/>
                  </a:lnTo>
                  <a:lnTo>
                    <a:pt x="263693" y="169489"/>
                  </a:lnTo>
                  <a:lnTo>
                    <a:pt x="292598" y="151095"/>
                  </a:lnTo>
                  <a:lnTo>
                    <a:pt x="310992" y="127445"/>
                  </a:lnTo>
                  <a:lnTo>
                    <a:pt x="325444" y="95913"/>
                  </a:lnTo>
                  <a:lnTo>
                    <a:pt x="322817" y="67007"/>
                  </a:lnTo>
                  <a:lnTo>
                    <a:pt x="313620" y="38102"/>
                  </a:lnTo>
                  <a:lnTo>
                    <a:pt x="295226" y="919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7961F2E2-49E0-4229-BD4F-BEF4B52B3AD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72324" y="2777490"/>
              <a:ext cx="870775" cy="360000"/>
            </a:xfrm>
            <a:custGeom>
              <a:avLst/>
              <a:gdLst/>
              <a:ahLst/>
              <a:cxnLst/>
              <a:rect l="l" t="t" r="r" b="b"/>
              <a:pathLst>
                <a:path w="870775" h="360000">
                  <a:moveTo>
                    <a:pt x="29253" y="0"/>
                  </a:moveTo>
                  <a:lnTo>
                    <a:pt x="838304" y="0"/>
                  </a:lnTo>
                  <a:lnTo>
                    <a:pt x="839514" y="45986"/>
                  </a:lnTo>
                  <a:lnTo>
                    <a:pt x="842142" y="98540"/>
                  </a:lnTo>
                  <a:lnTo>
                    <a:pt x="842142" y="153723"/>
                  </a:lnTo>
                  <a:lnTo>
                    <a:pt x="850025" y="208905"/>
                  </a:lnTo>
                  <a:lnTo>
                    <a:pt x="864478" y="306132"/>
                  </a:lnTo>
                  <a:lnTo>
                    <a:pt x="870775" y="360000"/>
                  </a:lnTo>
                  <a:lnTo>
                    <a:pt x="729003" y="360000"/>
                  </a:lnTo>
                  <a:lnTo>
                    <a:pt x="725208" y="342920"/>
                  </a:lnTo>
                  <a:lnTo>
                    <a:pt x="719953" y="316643"/>
                  </a:lnTo>
                  <a:lnTo>
                    <a:pt x="718639" y="287737"/>
                  </a:lnTo>
                  <a:lnTo>
                    <a:pt x="713383" y="258832"/>
                  </a:lnTo>
                  <a:lnTo>
                    <a:pt x="704186" y="235183"/>
                  </a:lnTo>
                  <a:lnTo>
                    <a:pt x="692361" y="218102"/>
                  </a:lnTo>
                  <a:lnTo>
                    <a:pt x="684478" y="253577"/>
                  </a:lnTo>
                  <a:lnTo>
                    <a:pt x="675281" y="287737"/>
                  </a:lnTo>
                  <a:lnTo>
                    <a:pt x="660829" y="320584"/>
                  </a:lnTo>
                  <a:lnTo>
                    <a:pt x="646376" y="357372"/>
                  </a:lnTo>
                  <a:lnTo>
                    <a:pt x="645561" y="360000"/>
                  </a:lnTo>
                  <a:lnTo>
                    <a:pt x="225857" y="360000"/>
                  </a:lnTo>
                  <a:lnTo>
                    <a:pt x="214114" y="331095"/>
                  </a:lnTo>
                  <a:lnTo>
                    <a:pt x="197033" y="290365"/>
                  </a:lnTo>
                  <a:lnTo>
                    <a:pt x="182581" y="252263"/>
                  </a:lnTo>
                  <a:lnTo>
                    <a:pt x="170756" y="214161"/>
                  </a:lnTo>
                  <a:lnTo>
                    <a:pt x="166814" y="214161"/>
                  </a:lnTo>
                  <a:lnTo>
                    <a:pt x="154990" y="290365"/>
                  </a:lnTo>
                  <a:lnTo>
                    <a:pt x="138824" y="360000"/>
                  </a:lnTo>
                  <a:lnTo>
                    <a:pt x="0" y="360000"/>
                  </a:lnTo>
                  <a:lnTo>
                    <a:pt x="13092" y="266716"/>
                  </a:lnTo>
                  <a:lnTo>
                    <a:pt x="20975" y="211533"/>
                  </a:lnTo>
                  <a:lnTo>
                    <a:pt x="23603" y="153723"/>
                  </a:lnTo>
                  <a:lnTo>
                    <a:pt x="23603" y="98540"/>
                  </a:lnTo>
                  <a:lnTo>
                    <a:pt x="24917" y="4335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3692F14D-D4CE-40E2-89DC-F6A19B56820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35656" y="3137490"/>
              <a:ext cx="944111" cy="360000"/>
            </a:xfrm>
            <a:custGeom>
              <a:avLst/>
              <a:gdLst/>
              <a:ahLst/>
              <a:cxnLst/>
              <a:rect l="l" t="t" r="r" b="b"/>
              <a:pathLst>
                <a:path w="944111" h="360000">
                  <a:moveTo>
                    <a:pt x="768466" y="0"/>
                  </a:moveTo>
                  <a:lnTo>
                    <a:pt x="910237" y="0"/>
                  </a:lnTo>
                  <a:lnTo>
                    <a:pt x="915766" y="47299"/>
                  </a:lnTo>
                  <a:lnTo>
                    <a:pt x="927591" y="143212"/>
                  </a:lnTo>
                  <a:lnTo>
                    <a:pt x="942043" y="233869"/>
                  </a:lnTo>
                  <a:lnTo>
                    <a:pt x="944111" y="360000"/>
                  </a:lnTo>
                  <a:lnTo>
                    <a:pt x="814598" y="360000"/>
                  </a:lnTo>
                  <a:lnTo>
                    <a:pt x="810656" y="147154"/>
                  </a:lnTo>
                  <a:lnTo>
                    <a:pt x="769926" y="6570"/>
                  </a:lnTo>
                  <a:close/>
                  <a:moveTo>
                    <a:pt x="265319" y="0"/>
                  </a:moveTo>
                  <a:lnTo>
                    <a:pt x="685024" y="0"/>
                  </a:lnTo>
                  <a:lnTo>
                    <a:pt x="674014" y="35475"/>
                  </a:lnTo>
                  <a:lnTo>
                    <a:pt x="667445" y="76205"/>
                  </a:lnTo>
                  <a:lnTo>
                    <a:pt x="667445" y="118248"/>
                  </a:lnTo>
                  <a:lnTo>
                    <a:pt x="674014" y="164234"/>
                  </a:lnTo>
                  <a:lnTo>
                    <a:pt x="688467" y="211533"/>
                  </a:lnTo>
                  <a:lnTo>
                    <a:pt x="706861" y="257518"/>
                  </a:lnTo>
                  <a:lnTo>
                    <a:pt x="729197" y="302190"/>
                  </a:lnTo>
                  <a:lnTo>
                    <a:pt x="752846" y="350803"/>
                  </a:lnTo>
                  <a:lnTo>
                    <a:pt x="756934" y="360000"/>
                  </a:lnTo>
                  <a:lnTo>
                    <a:pt x="195391" y="360000"/>
                  </a:lnTo>
                  <a:lnTo>
                    <a:pt x="220730" y="300876"/>
                  </a:lnTo>
                  <a:lnTo>
                    <a:pt x="250949" y="231241"/>
                  </a:lnTo>
                  <a:lnTo>
                    <a:pt x="274599" y="158978"/>
                  </a:lnTo>
                  <a:lnTo>
                    <a:pt x="282482" y="109051"/>
                  </a:lnTo>
                  <a:lnTo>
                    <a:pt x="279854" y="61752"/>
                  </a:lnTo>
                  <a:lnTo>
                    <a:pt x="270657" y="13139"/>
                  </a:lnTo>
                  <a:close/>
                  <a:moveTo>
                    <a:pt x="39463" y="0"/>
                  </a:moveTo>
                  <a:lnTo>
                    <a:pt x="178287" y="0"/>
                  </a:lnTo>
                  <a:lnTo>
                    <a:pt x="177372" y="3942"/>
                  </a:lnTo>
                  <a:lnTo>
                    <a:pt x="155037" y="73577"/>
                  </a:lnTo>
                  <a:lnTo>
                    <a:pt x="139270" y="143212"/>
                  </a:lnTo>
                  <a:lnTo>
                    <a:pt x="131387" y="193139"/>
                  </a:lnTo>
                  <a:lnTo>
                    <a:pt x="131387" y="240438"/>
                  </a:lnTo>
                  <a:lnTo>
                    <a:pt x="134015" y="287737"/>
                  </a:lnTo>
                  <a:lnTo>
                    <a:pt x="134015" y="336351"/>
                  </a:lnTo>
                  <a:lnTo>
                    <a:pt x="130432" y="360000"/>
                  </a:lnTo>
                  <a:lnTo>
                    <a:pt x="0" y="360000"/>
                  </a:lnTo>
                  <a:lnTo>
                    <a:pt x="0" y="2811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10118941-6AE6-4F4E-85D1-E2B2D14F648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7403" y="3497490"/>
              <a:ext cx="1000616" cy="360000"/>
            </a:xfrm>
            <a:custGeom>
              <a:avLst/>
              <a:gdLst/>
              <a:ahLst/>
              <a:cxnLst/>
              <a:rect l="l" t="t" r="r" b="b"/>
              <a:pathLst>
                <a:path w="1000616" h="360000">
                  <a:moveTo>
                    <a:pt x="841638" y="0"/>
                  </a:moveTo>
                  <a:lnTo>
                    <a:pt x="971151" y="0"/>
                  </a:lnTo>
                  <a:lnTo>
                    <a:pt x="973025" y="114307"/>
                  </a:lnTo>
                  <a:lnTo>
                    <a:pt x="973025" y="224672"/>
                  </a:lnTo>
                  <a:lnTo>
                    <a:pt x="980908" y="250949"/>
                  </a:lnTo>
                  <a:lnTo>
                    <a:pt x="987477" y="282482"/>
                  </a:lnTo>
                  <a:lnTo>
                    <a:pt x="995360" y="315329"/>
                  </a:lnTo>
                  <a:lnTo>
                    <a:pt x="999302" y="350803"/>
                  </a:lnTo>
                  <a:lnTo>
                    <a:pt x="1000616" y="360000"/>
                  </a:lnTo>
                  <a:lnTo>
                    <a:pt x="902076" y="360000"/>
                  </a:lnTo>
                  <a:lnTo>
                    <a:pt x="902076" y="332409"/>
                  </a:lnTo>
                  <a:lnTo>
                    <a:pt x="906017" y="294307"/>
                  </a:lnTo>
                  <a:lnTo>
                    <a:pt x="911273" y="274599"/>
                  </a:lnTo>
                  <a:lnTo>
                    <a:pt x="917842" y="250949"/>
                  </a:lnTo>
                  <a:lnTo>
                    <a:pt x="916528" y="224672"/>
                  </a:lnTo>
                  <a:close/>
                  <a:moveTo>
                    <a:pt x="222431" y="0"/>
                  </a:moveTo>
                  <a:lnTo>
                    <a:pt x="783974" y="0"/>
                  </a:lnTo>
                  <a:lnTo>
                    <a:pt x="800908" y="38102"/>
                  </a:lnTo>
                  <a:lnTo>
                    <a:pt x="820616" y="90657"/>
                  </a:lnTo>
                  <a:lnTo>
                    <a:pt x="835069" y="145840"/>
                  </a:lnTo>
                  <a:lnTo>
                    <a:pt x="844266" y="203650"/>
                  </a:lnTo>
                  <a:lnTo>
                    <a:pt x="846893" y="268029"/>
                  </a:lnTo>
                  <a:lnTo>
                    <a:pt x="837696" y="335037"/>
                  </a:lnTo>
                  <a:lnTo>
                    <a:pt x="833371" y="360000"/>
                  </a:lnTo>
                  <a:lnTo>
                    <a:pt x="164946" y="360000"/>
                  </a:lnTo>
                  <a:lnTo>
                    <a:pt x="163683" y="350803"/>
                  </a:lnTo>
                  <a:lnTo>
                    <a:pt x="158427" y="283796"/>
                  </a:lnTo>
                  <a:lnTo>
                    <a:pt x="158427" y="222044"/>
                  </a:lnTo>
                  <a:lnTo>
                    <a:pt x="166310" y="166862"/>
                  </a:lnTo>
                  <a:lnTo>
                    <a:pt x="187332" y="88029"/>
                  </a:lnTo>
                  <a:lnTo>
                    <a:pt x="216237" y="14453"/>
                  </a:lnTo>
                  <a:close/>
                  <a:moveTo>
                    <a:pt x="27040" y="0"/>
                  </a:moveTo>
                  <a:lnTo>
                    <a:pt x="157471" y="0"/>
                  </a:lnTo>
                  <a:lnTo>
                    <a:pt x="154485" y="19708"/>
                  </a:lnTo>
                  <a:lnTo>
                    <a:pt x="142661" y="64380"/>
                  </a:lnTo>
                  <a:lnTo>
                    <a:pt x="122953" y="111679"/>
                  </a:lnTo>
                  <a:lnTo>
                    <a:pt x="105872" y="166862"/>
                  </a:lnTo>
                  <a:lnTo>
                    <a:pt x="91420" y="224672"/>
                  </a:lnTo>
                  <a:lnTo>
                    <a:pt x="82223" y="282482"/>
                  </a:lnTo>
                  <a:lnTo>
                    <a:pt x="79595" y="344234"/>
                  </a:lnTo>
                  <a:lnTo>
                    <a:pt x="82749" y="360000"/>
                  </a:lnTo>
                  <a:lnTo>
                    <a:pt x="0" y="360000"/>
                  </a:lnTo>
                  <a:lnTo>
                    <a:pt x="763" y="348175"/>
                  </a:lnTo>
                  <a:lnTo>
                    <a:pt x="8646" y="303504"/>
                  </a:lnTo>
                  <a:lnTo>
                    <a:pt x="17843" y="256205"/>
                  </a:lnTo>
                  <a:lnTo>
                    <a:pt x="27040" y="2036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465582F4-89CA-4166-9F71-75CA4BCA856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3186" y="3857490"/>
              <a:ext cx="1009050" cy="360000"/>
            </a:xfrm>
            <a:custGeom>
              <a:avLst/>
              <a:gdLst/>
              <a:ahLst/>
              <a:cxnLst/>
              <a:rect l="l" t="t" r="r" b="b"/>
              <a:pathLst>
                <a:path w="1009050" h="360000">
                  <a:moveTo>
                    <a:pt x="903941" y="0"/>
                  </a:moveTo>
                  <a:lnTo>
                    <a:pt x="1002481" y="0"/>
                  </a:lnTo>
                  <a:lnTo>
                    <a:pt x="1006422" y="27591"/>
                  </a:lnTo>
                  <a:lnTo>
                    <a:pt x="1009050" y="60438"/>
                  </a:lnTo>
                  <a:lnTo>
                    <a:pt x="1003795" y="91971"/>
                  </a:lnTo>
                  <a:lnTo>
                    <a:pt x="994598" y="115621"/>
                  </a:lnTo>
                  <a:lnTo>
                    <a:pt x="974890" y="136643"/>
                  </a:lnTo>
                  <a:lnTo>
                    <a:pt x="948612" y="148467"/>
                  </a:lnTo>
                  <a:lnTo>
                    <a:pt x="936788" y="141898"/>
                  </a:lnTo>
                  <a:lnTo>
                    <a:pt x="918393" y="141898"/>
                  </a:lnTo>
                  <a:lnTo>
                    <a:pt x="896058" y="144526"/>
                  </a:lnTo>
                  <a:lnTo>
                    <a:pt x="877663" y="144526"/>
                  </a:lnTo>
                  <a:lnTo>
                    <a:pt x="865839" y="95913"/>
                  </a:lnTo>
                  <a:lnTo>
                    <a:pt x="889488" y="74891"/>
                  </a:lnTo>
                  <a:lnTo>
                    <a:pt x="901313" y="53869"/>
                  </a:lnTo>
                  <a:lnTo>
                    <a:pt x="903941" y="31533"/>
                  </a:lnTo>
                  <a:lnTo>
                    <a:pt x="903941" y="2628"/>
                  </a:lnTo>
                  <a:close/>
                  <a:moveTo>
                    <a:pt x="166810" y="0"/>
                  </a:moveTo>
                  <a:lnTo>
                    <a:pt x="835236" y="0"/>
                  </a:lnTo>
                  <a:lnTo>
                    <a:pt x="772866" y="360000"/>
                  </a:lnTo>
                  <a:lnTo>
                    <a:pt x="545518" y="360000"/>
                  </a:lnTo>
                  <a:lnTo>
                    <a:pt x="533430" y="299562"/>
                  </a:lnTo>
                  <a:lnTo>
                    <a:pt x="518978" y="191825"/>
                  </a:lnTo>
                  <a:lnTo>
                    <a:pt x="509781" y="80146"/>
                  </a:lnTo>
                  <a:lnTo>
                    <a:pt x="501897" y="80146"/>
                  </a:lnTo>
                  <a:lnTo>
                    <a:pt x="501897" y="86716"/>
                  </a:lnTo>
                  <a:lnTo>
                    <a:pt x="467177" y="360000"/>
                  </a:lnTo>
                  <a:lnTo>
                    <a:pt x="239309" y="360000"/>
                  </a:lnTo>
                  <a:lnTo>
                    <a:pt x="239124" y="358686"/>
                  </a:lnTo>
                  <a:lnTo>
                    <a:pt x="229927" y="311387"/>
                  </a:lnTo>
                  <a:lnTo>
                    <a:pt x="218102" y="256205"/>
                  </a:lnTo>
                  <a:lnTo>
                    <a:pt x="203650" y="194453"/>
                  </a:lnTo>
                  <a:lnTo>
                    <a:pt x="189197" y="127446"/>
                  </a:lnTo>
                  <a:lnTo>
                    <a:pt x="174745" y="57810"/>
                  </a:lnTo>
                  <a:close/>
                  <a:moveTo>
                    <a:pt x="1865" y="0"/>
                  </a:moveTo>
                  <a:lnTo>
                    <a:pt x="84613" y="0"/>
                  </a:lnTo>
                  <a:lnTo>
                    <a:pt x="93285" y="43358"/>
                  </a:lnTo>
                  <a:lnTo>
                    <a:pt x="141898" y="106424"/>
                  </a:lnTo>
                  <a:lnTo>
                    <a:pt x="136642" y="112993"/>
                  </a:lnTo>
                  <a:lnTo>
                    <a:pt x="131387" y="118248"/>
                  </a:lnTo>
                  <a:lnTo>
                    <a:pt x="131387" y="122190"/>
                  </a:lnTo>
                  <a:lnTo>
                    <a:pt x="131387" y="130073"/>
                  </a:lnTo>
                  <a:lnTo>
                    <a:pt x="130073" y="134015"/>
                  </a:lnTo>
                  <a:lnTo>
                    <a:pt x="130073" y="144526"/>
                  </a:lnTo>
                  <a:lnTo>
                    <a:pt x="103796" y="145840"/>
                  </a:lnTo>
                  <a:lnTo>
                    <a:pt x="81460" y="145840"/>
                  </a:lnTo>
                  <a:lnTo>
                    <a:pt x="63066" y="145840"/>
                  </a:lnTo>
                  <a:lnTo>
                    <a:pt x="40730" y="148467"/>
                  </a:lnTo>
                  <a:lnTo>
                    <a:pt x="17081" y="107737"/>
                  </a:lnTo>
                  <a:lnTo>
                    <a:pt x="5256" y="69635"/>
                  </a:lnTo>
                  <a:lnTo>
                    <a:pt x="0" y="2890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C4C9FB1E-42B6-4513-BA74-8C5F92B99BC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7962" y="4217490"/>
              <a:ext cx="599498" cy="360000"/>
            </a:xfrm>
            <a:custGeom>
              <a:avLst/>
              <a:gdLst/>
              <a:ahLst/>
              <a:cxnLst/>
              <a:rect l="l" t="t" r="r" b="b"/>
              <a:pathLst>
                <a:path w="599498" h="360000">
                  <a:moveTo>
                    <a:pt x="334360" y="0"/>
                  </a:moveTo>
                  <a:lnTo>
                    <a:pt x="561707" y="0"/>
                  </a:lnTo>
                  <a:lnTo>
                    <a:pt x="553513" y="47299"/>
                  </a:lnTo>
                  <a:lnTo>
                    <a:pt x="564024" y="118248"/>
                  </a:lnTo>
                  <a:lnTo>
                    <a:pt x="575849" y="194453"/>
                  </a:lnTo>
                  <a:lnTo>
                    <a:pt x="587673" y="271971"/>
                  </a:lnTo>
                  <a:lnTo>
                    <a:pt x="599498" y="352117"/>
                  </a:lnTo>
                  <a:lnTo>
                    <a:pt x="599498" y="360000"/>
                  </a:lnTo>
                  <a:lnTo>
                    <a:pt x="379532" y="360000"/>
                  </a:lnTo>
                  <a:lnTo>
                    <a:pt x="386652" y="328467"/>
                  </a:lnTo>
                  <a:lnTo>
                    <a:pt x="389280" y="287737"/>
                  </a:lnTo>
                  <a:lnTo>
                    <a:pt x="386652" y="245694"/>
                  </a:lnTo>
                  <a:lnTo>
                    <a:pt x="365630" y="144526"/>
                  </a:lnTo>
                  <a:lnTo>
                    <a:pt x="343294" y="44672"/>
                  </a:lnTo>
                  <a:close/>
                  <a:moveTo>
                    <a:pt x="28151" y="0"/>
                  </a:moveTo>
                  <a:lnTo>
                    <a:pt x="256019" y="0"/>
                  </a:lnTo>
                  <a:lnTo>
                    <a:pt x="250010" y="47299"/>
                  </a:lnTo>
                  <a:lnTo>
                    <a:pt x="207966" y="214161"/>
                  </a:lnTo>
                  <a:lnTo>
                    <a:pt x="200083" y="285110"/>
                  </a:lnTo>
                  <a:lnTo>
                    <a:pt x="205338" y="354745"/>
                  </a:lnTo>
                  <a:lnTo>
                    <a:pt x="205853" y="360000"/>
                  </a:lnTo>
                  <a:lnTo>
                    <a:pt x="0" y="360000"/>
                  </a:lnTo>
                  <a:lnTo>
                    <a:pt x="9572" y="292993"/>
                  </a:lnTo>
                  <a:lnTo>
                    <a:pt x="24024" y="220730"/>
                  </a:lnTo>
                  <a:lnTo>
                    <a:pt x="33222" y="147153"/>
                  </a:lnTo>
                  <a:lnTo>
                    <a:pt x="38477" y="7357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DB1ED9D2-02F7-4F63-AA02-98C6914C02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5522" y="4577490"/>
              <a:ext cx="604379" cy="360000"/>
            </a:xfrm>
            <a:custGeom>
              <a:avLst/>
              <a:gdLst/>
              <a:ahLst/>
              <a:cxnLst/>
              <a:rect l="l" t="t" r="r" b="b"/>
              <a:pathLst>
                <a:path w="604379" h="360000">
                  <a:moveTo>
                    <a:pt x="384412" y="0"/>
                  </a:moveTo>
                  <a:lnTo>
                    <a:pt x="604379" y="0"/>
                  </a:lnTo>
                  <a:lnTo>
                    <a:pt x="604379" y="70949"/>
                  </a:lnTo>
                  <a:lnTo>
                    <a:pt x="596496" y="152409"/>
                  </a:lnTo>
                  <a:lnTo>
                    <a:pt x="558752" y="360000"/>
                  </a:lnTo>
                  <a:lnTo>
                    <a:pt x="394161" y="360000"/>
                  </a:lnTo>
                  <a:lnTo>
                    <a:pt x="382336" y="286424"/>
                  </a:lnTo>
                  <a:lnTo>
                    <a:pt x="370511" y="204964"/>
                  </a:lnTo>
                  <a:lnTo>
                    <a:pt x="367883" y="123504"/>
                  </a:lnTo>
                  <a:lnTo>
                    <a:pt x="374453" y="43358"/>
                  </a:lnTo>
                  <a:lnTo>
                    <a:pt x="382336" y="9197"/>
                  </a:lnTo>
                  <a:close/>
                  <a:moveTo>
                    <a:pt x="4881" y="0"/>
                  </a:moveTo>
                  <a:lnTo>
                    <a:pt x="210734" y="0"/>
                  </a:lnTo>
                  <a:lnTo>
                    <a:pt x="216788" y="61752"/>
                  </a:lnTo>
                  <a:lnTo>
                    <a:pt x="227299" y="131387"/>
                  </a:lnTo>
                  <a:lnTo>
                    <a:pt x="228613" y="202336"/>
                  </a:lnTo>
                  <a:lnTo>
                    <a:pt x="224672" y="274599"/>
                  </a:lnTo>
                  <a:lnTo>
                    <a:pt x="216788" y="307445"/>
                  </a:lnTo>
                  <a:lnTo>
                    <a:pt x="210219" y="350803"/>
                  </a:lnTo>
                  <a:lnTo>
                    <a:pt x="208525" y="360000"/>
                  </a:lnTo>
                  <a:lnTo>
                    <a:pt x="52323" y="360000"/>
                  </a:lnTo>
                  <a:lnTo>
                    <a:pt x="44672" y="324526"/>
                  </a:lnTo>
                  <a:lnTo>
                    <a:pt x="30219" y="262774"/>
                  </a:lnTo>
                  <a:lnTo>
                    <a:pt x="18395" y="204964"/>
                  </a:lnTo>
                  <a:lnTo>
                    <a:pt x="6570" y="152409"/>
                  </a:lnTo>
                  <a:lnTo>
                    <a:pt x="0" y="81460"/>
                  </a:lnTo>
                  <a:lnTo>
                    <a:pt x="3942" y="657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6062F1C0-66B8-4AB6-851A-0FF19DD317B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4497" y="4937490"/>
              <a:ext cx="506429" cy="360000"/>
            </a:xfrm>
            <a:custGeom>
              <a:avLst/>
              <a:gdLst/>
              <a:ahLst/>
              <a:cxnLst/>
              <a:rect l="l" t="t" r="r" b="b"/>
              <a:pathLst>
                <a:path w="506429" h="360000">
                  <a:moveTo>
                    <a:pt x="341838" y="0"/>
                  </a:moveTo>
                  <a:lnTo>
                    <a:pt x="506429" y="0"/>
                  </a:lnTo>
                  <a:lnTo>
                    <a:pt x="475852" y="168175"/>
                  </a:lnTo>
                  <a:lnTo>
                    <a:pt x="465341" y="208905"/>
                  </a:lnTo>
                  <a:lnTo>
                    <a:pt x="456144" y="256205"/>
                  </a:lnTo>
                  <a:lnTo>
                    <a:pt x="446947" y="306132"/>
                  </a:lnTo>
                  <a:lnTo>
                    <a:pt x="444319" y="356059"/>
                  </a:lnTo>
                  <a:lnTo>
                    <a:pt x="444713" y="360000"/>
                  </a:lnTo>
                  <a:lnTo>
                    <a:pt x="332217" y="360000"/>
                  </a:lnTo>
                  <a:lnTo>
                    <a:pt x="332640" y="353431"/>
                  </a:lnTo>
                  <a:lnTo>
                    <a:pt x="339210" y="314015"/>
                  </a:lnTo>
                  <a:lnTo>
                    <a:pt x="345779" y="270657"/>
                  </a:lnTo>
                  <a:lnTo>
                    <a:pt x="356290" y="224672"/>
                  </a:lnTo>
                  <a:lnTo>
                    <a:pt x="360232" y="177372"/>
                  </a:lnTo>
                  <a:lnTo>
                    <a:pt x="360232" y="124818"/>
                  </a:lnTo>
                  <a:lnTo>
                    <a:pt x="356290" y="67008"/>
                  </a:lnTo>
                  <a:close/>
                  <a:moveTo>
                    <a:pt x="0" y="0"/>
                  </a:moveTo>
                  <a:lnTo>
                    <a:pt x="156202" y="0"/>
                  </a:lnTo>
                  <a:lnTo>
                    <a:pt x="148699" y="40730"/>
                  </a:lnTo>
                  <a:lnTo>
                    <a:pt x="140816" y="93285"/>
                  </a:lnTo>
                  <a:lnTo>
                    <a:pt x="135560" y="145840"/>
                  </a:lnTo>
                  <a:lnTo>
                    <a:pt x="134247" y="198394"/>
                  </a:lnTo>
                  <a:lnTo>
                    <a:pt x="135560" y="247008"/>
                  </a:lnTo>
                  <a:lnTo>
                    <a:pt x="146071" y="287737"/>
                  </a:lnTo>
                  <a:lnTo>
                    <a:pt x="181629" y="360000"/>
                  </a:lnTo>
                  <a:lnTo>
                    <a:pt x="54693" y="360000"/>
                  </a:lnTo>
                  <a:lnTo>
                    <a:pt x="52787" y="311387"/>
                  </a:lnTo>
                  <a:lnTo>
                    <a:pt x="44904" y="241752"/>
                  </a:lnTo>
                  <a:lnTo>
                    <a:pt x="33079" y="169489"/>
                  </a:lnTo>
                  <a:lnTo>
                    <a:pt x="21254" y="98540"/>
                  </a:lnTo>
                  <a:lnTo>
                    <a:pt x="6801" y="3153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26040A56-8DCB-4065-99D4-BAE7D701F77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6106" y="5297490"/>
              <a:ext cx="503211" cy="360000"/>
            </a:xfrm>
            <a:custGeom>
              <a:avLst/>
              <a:gdLst/>
              <a:ahLst/>
              <a:cxnLst/>
              <a:rect l="l" t="t" r="r" b="b"/>
              <a:pathLst>
                <a:path w="503211" h="360000">
                  <a:moveTo>
                    <a:pt x="329356" y="0"/>
                  </a:moveTo>
                  <a:lnTo>
                    <a:pt x="441853" y="0"/>
                  </a:lnTo>
                  <a:lnTo>
                    <a:pt x="446715" y="48613"/>
                  </a:lnTo>
                  <a:lnTo>
                    <a:pt x="503211" y="302190"/>
                  </a:lnTo>
                  <a:lnTo>
                    <a:pt x="472992" y="321898"/>
                  </a:lnTo>
                  <a:lnTo>
                    <a:pt x="438831" y="337664"/>
                  </a:lnTo>
                  <a:lnTo>
                    <a:pt x="400729" y="352117"/>
                  </a:lnTo>
                  <a:lnTo>
                    <a:pt x="357372" y="360000"/>
                  </a:lnTo>
                  <a:lnTo>
                    <a:pt x="342919" y="325840"/>
                  </a:lnTo>
                  <a:lnTo>
                    <a:pt x="336350" y="290365"/>
                  </a:lnTo>
                  <a:lnTo>
                    <a:pt x="333722" y="249635"/>
                  </a:lnTo>
                  <a:lnTo>
                    <a:pt x="336350" y="208905"/>
                  </a:lnTo>
                  <a:lnTo>
                    <a:pt x="338978" y="164234"/>
                  </a:lnTo>
                  <a:lnTo>
                    <a:pt x="336350" y="118248"/>
                  </a:lnTo>
                  <a:lnTo>
                    <a:pt x="331094" y="74891"/>
                  </a:lnTo>
                  <a:lnTo>
                    <a:pt x="327153" y="34161"/>
                  </a:lnTo>
                  <a:close/>
                  <a:moveTo>
                    <a:pt x="51833" y="0"/>
                  </a:moveTo>
                  <a:lnTo>
                    <a:pt x="178769" y="0"/>
                  </a:lnTo>
                  <a:lnTo>
                    <a:pt x="183941" y="10511"/>
                  </a:lnTo>
                  <a:lnTo>
                    <a:pt x="169489" y="59124"/>
                  </a:lnTo>
                  <a:lnTo>
                    <a:pt x="158978" y="118248"/>
                  </a:lnTo>
                  <a:lnTo>
                    <a:pt x="158978" y="180000"/>
                  </a:lnTo>
                  <a:lnTo>
                    <a:pt x="164233" y="237810"/>
                  </a:lnTo>
                  <a:lnTo>
                    <a:pt x="164233" y="292993"/>
                  </a:lnTo>
                  <a:lnTo>
                    <a:pt x="157664" y="342920"/>
                  </a:lnTo>
                  <a:lnTo>
                    <a:pt x="131387" y="352117"/>
                  </a:lnTo>
                  <a:lnTo>
                    <a:pt x="99854" y="354745"/>
                  </a:lnTo>
                  <a:lnTo>
                    <a:pt x="70949" y="345548"/>
                  </a:lnTo>
                  <a:lnTo>
                    <a:pt x="42044" y="331095"/>
                  </a:lnTo>
                  <a:lnTo>
                    <a:pt x="18394" y="307445"/>
                  </a:lnTo>
                  <a:lnTo>
                    <a:pt x="3941" y="278540"/>
                  </a:lnTo>
                  <a:lnTo>
                    <a:pt x="0" y="243066"/>
                  </a:lnTo>
                  <a:lnTo>
                    <a:pt x="23649" y="197081"/>
                  </a:lnTo>
                  <a:lnTo>
                    <a:pt x="40730" y="141898"/>
                  </a:lnTo>
                  <a:lnTo>
                    <a:pt x="47299" y="82774"/>
                  </a:lnTo>
                  <a:lnTo>
                    <a:pt x="52554" y="1839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40DCF54-58C7-4874-891E-59564950D61B}"/>
              </a:ext>
            </a:extLst>
          </p:cNvPr>
          <p:cNvGrpSpPr>
            <a:grpSpLocks noChangeAspect="1"/>
          </p:cNvGrpSpPr>
          <p:nvPr/>
        </p:nvGrpSpPr>
        <p:grpSpPr>
          <a:xfrm>
            <a:off x="4595023" y="1788851"/>
            <a:ext cx="1242107" cy="4320000"/>
            <a:chOff x="1755471" y="2057490"/>
            <a:chExt cx="1035089" cy="3600000"/>
          </a:xfrm>
        </p:grpSpPr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489DA26C-05ED-47BA-AA5B-AE14E9CEFEE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9500" y="2057490"/>
              <a:ext cx="347031" cy="360000"/>
            </a:xfrm>
            <a:custGeom>
              <a:avLst/>
              <a:gdLst/>
              <a:ahLst/>
              <a:cxnLst/>
              <a:rect l="l" t="t" r="r" b="b"/>
              <a:pathLst>
                <a:path w="347031" h="360000">
                  <a:moveTo>
                    <a:pt x="168112" y="0"/>
                  </a:moveTo>
                  <a:lnTo>
                    <a:pt x="267778" y="32422"/>
                  </a:lnTo>
                  <a:lnTo>
                    <a:pt x="302602" y="87659"/>
                  </a:lnTo>
                  <a:lnTo>
                    <a:pt x="307405" y="91261"/>
                  </a:lnTo>
                  <a:lnTo>
                    <a:pt x="313409" y="93663"/>
                  </a:lnTo>
                  <a:lnTo>
                    <a:pt x="318212" y="93663"/>
                  </a:lnTo>
                  <a:lnTo>
                    <a:pt x="323015" y="96064"/>
                  </a:lnTo>
                  <a:lnTo>
                    <a:pt x="325417" y="96064"/>
                  </a:lnTo>
                  <a:lnTo>
                    <a:pt x="329019" y="100867"/>
                  </a:lnTo>
                  <a:lnTo>
                    <a:pt x="331421" y="104470"/>
                  </a:lnTo>
                  <a:lnTo>
                    <a:pt x="336224" y="111675"/>
                  </a:lnTo>
                  <a:lnTo>
                    <a:pt x="336224" y="187325"/>
                  </a:lnTo>
                  <a:lnTo>
                    <a:pt x="337425" y="216144"/>
                  </a:lnTo>
                  <a:lnTo>
                    <a:pt x="342228" y="242562"/>
                  </a:lnTo>
                  <a:lnTo>
                    <a:pt x="347031" y="266578"/>
                  </a:lnTo>
                  <a:lnTo>
                    <a:pt x="347031" y="288192"/>
                  </a:lnTo>
                  <a:lnTo>
                    <a:pt x="337425" y="314610"/>
                  </a:lnTo>
                  <a:lnTo>
                    <a:pt x="325417" y="338626"/>
                  </a:lnTo>
                  <a:lnTo>
                    <a:pt x="311524" y="360000"/>
                  </a:lnTo>
                  <a:lnTo>
                    <a:pt x="42055" y="360000"/>
                  </a:lnTo>
                  <a:lnTo>
                    <a:pt x="38426" y="351835"/>
                  </a:lnTo>
                  <a:lnTo>
                    <a:pt x="27619" y="336224"/>
                  </a:lnTo>
                  <a:lnTo>
                    <a:pt x="16811" y="323015"/>
                  </a:lnTo>
                  <a:lnTo>
                    <a:pt x="6004" y="305003"/>
                  </a:lnTo>
                  <a:lnTo>
                    <a:pt x="0" y="283389"/>
                  </a:lnTo>
                  <a:lnTo>
                    <a:pt x="0" y="268979"/>
                  </a:lnTo>
                  <a:lnTo>
                    <a:pt x="3603" y="256971"/>
                  </a:lnTo>
                  <a:lnTo>
                    <a:pt x="8406" y="248566"/>
                  </a:lnTo>
                  <a:lnTo>
                    <a:pt x="14410" y="240160"/>
                  </a:lnTo>
                  <a:lnTo>
                    <a:pt x="19213" y="231755"/>
                  </a:lnTo>
                  <a:lnTo>
                    <a:pt x="3603" y="159707"/>
                  </a:lnTo>
                  <a:lnTo>
                    <a:pt x="16811" y="124883"/>
                  </a:lnTo>
                  <a:lnTo>
                    <a:pt x="37225" y="88859"/>
                  </a:lnTo>
                  <a:lnTo>
                    <a:pt x="64843" y="56438"/>
                  </a:lnTo>
                  <a:lnTo>
                    <a:pt x="97265" y="30020"/>
                  </a:lnTo>
                  <a:lnTo>
                    <a:pt x="133289" y="1080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5D4CC11A-8206-4049-BF40-06B467248D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05171" y="2417490"/>
              <a:ext cx="935688" cy="360000"/>
            </a:xfrm>
            <a:custGeom>
              <a:avLst/>
              <a:gdLst/>
              <a:ahLst/>
              <a:cxnLst/>
              <a:rect l="l" t="t" r="r" b="b"/>
              <a:pathLst>
                <a:path w="935688" h="360000">
                  <a:moveTo>
                    <a:pt x="349509" y="0"/>
                  </a:moveTo>
                  <a:lnTo>
                    <a:pt x="618978" y="0"/>
                  </a:lnTo>
                  <a:lnTo>
                    <a:pt x="617260" y="2642"/>
                  </a:lnTo>
                  <a:lnTo>
                    <a:pt x="601650" y="29060"/>
                  </a:lnTo>
                  <a:lnTo>
                    <a:pt x="588441" y="53076"/>
                  </a:lnTo>
                  <a:lnTo>
                    <a:pt x="580036" y="80694"/>
                  </a:lnTo>
                  <a:lnTo>
                    <a:pt x="577634" y="111915"/>
                  </a:lnTo>
                  <a:lnTo>
                    <a:pt x="586040" y="144336"/>
                  </a:lnTo>
                  <a:lnTo>
                    <a:pt x="601650" y="165951"/>
                  </a:lnTo>
                  <a:lnTo>
                    <a:pt x="623264" y="183963"/>
                  </a:lnTo>
                  <a:lnTo>
                    <a:pt x="652084" y="197172"/>
                  </a:lnTo>
                  <a:lnTo>
                    <a:pt x="684505" y="207979"/>
                  </a:lnTo>
                  <a:lnTo>
                    <a:pt x="721730" y="218786"/>
                  </a:lnTo>
                  <a:lnTo>
                    <a:pt x="758955" y="227192"/>
                  </a:lnTo>
                  <a:lnTo>
                    <a:pt x="796179" y="237999"/>
                  </a:lnTo>
                  <a:lnTo>
                    <a:pt x="833404" y="248806"/>
                  </a:lnTo>
                  <a:lnTo>
                    <a:pt x="863424" y="264416"/>
                  </a:lnTo>
                  <a:lnTo>
                    <a:pt x="892243" y="283629"/>
                  </a:lnTo>
                  <a:lnTo>
                    <a:pt x="911456" y="307645"/>
                  </a:lnTo>
                  <a:lnTo>
                    <a:pt x="931870" y="347272"/>
                  </a:lnTo>
                  <a:lnTo>
                    <a:pt x="935688" y="360000"/>
                  </a:lnTo>
                  <a:lnTo>
                    <a:pt x="0" y="360000"/>
                  </a:lnTo>
                  <a:lnTo>
                    <a:pt x="3652" y="344870"/>
                  </a:lnTo>
                  <a:lnTo>
                    <a:pt x="14459" y="320854"/>
                  </a:lnTo>
                  <a:lnTo>
                    <a:pt x="38475" y="293236"/>
                  </a:lnTo>
                  <a:lnTo>
                    <a:pt x="67294" y="269220"/>
                  </a:lnTo>
                  <a:lnTo>
                    <a:pt x="102117" y="251208"/>
                  </a:lnTo>
                  <a:lnTo>
                    <a:pt x="139342" y="235597"/>
                  </a:lnTo>
                  <a:lnTo>
                    <a:pt x="177768" y="222388"/>
                  </a:lnTo>
                  <a:lnTo>
                    <a:pt x="217394" y="211581"/>
                  </a:lnTo>
                  <a:lnTo>
                    <a:pt x="257021" y="198372"/>
                  </a:lnTo>
                  <a:lnTo>
                    <a:pt x="294245" y="183963"/>
                  </a:lnTo>
                  <a:lnTo>
                    <a:pt x="326667" y="163549"/>
                  </a:lnTo>
                  <a:lnTo>
                    <a:pt x="355486" y="139533"/>
                  </a:lnTo>
                  <a:lnTo>
                    <a:pt x="355486" y="109513"/>
                  </a:lnTo>
                  <a:lnTo>
                    <a:pt x="356687" y="77092"/>
                  </a:lnTo>
                  <a:lnTo>
                    <a:pt x="356687" y="43469"/>
                  </a:lnTo>
                  <a:lnTo>
                    <a:pt x="355486" y="134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ECDFFD2B-CD20-4715-AB42-D0103192E6C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5678" y="2777490"/>
              <a:ext cx="1014675" cy="360000"/>
            </a:xfrm>
            <a:custGeom>
              <a:avLst/>
              <a:gdLst/>
              <a:ahLst/>
              <a:cxnLst/>
              <a:rect l="l" t="t" r="r" b="b"/>
              <a:pathLst>
                <a:path w="1014675" h="360000">
                  <a:moveTo>
                    <a:pt x="44380" y="0"/>
                  </a:moveTo>
                  <a:lnTo>
                    <a:pt x="980068" y="0"/>
                  </a:lnTo>
                  <a:lnTo>
                    <a:pt x="990659" y="35304"/>
                  </a:lnTo>
                  <a:lnTo>
                    <a:pt x="1001467" y="89340"/>
                  </a:lnTo>
                  <a:lnTo>
                    <a:pt x="1008671" y="146978"/>
                  </a:lnTo>
                  <a:lnTo>
                    <a:pt x="1013475" y="209420"/>
                  </a:lnTo>
                  <a:lnTo>
                    <a:pt x="1014675" y="270661"/>
                  </a:lnTo>
                  <a:lnTo>
                    <a:pt x="1014675" y="331901"/>
                  </a:lnTo>
                  <a:lnTo>
                    <a:pt x="1014675" y="360000"/>
                  </a:lnTo>
                  <a:lnTo>
                    <a:pt x="827351" y="360000"/>
                  </a:lnTo>
                  <a:lnTo>
                    <a:pt x="827351" y="341508"/>
                  </a:lnTo>
                  <a:lnTo>
                    <a:pt x="822547" y="305484"/>
                  </a:lnTo>
                  <a:lnTo>
                    <a:pt x="814142" y="277865"/>
                  </a:lnTo>
                  <a:lnTo>
                    <a:pt x="798531" y="256251"/>
                  </a:lnTo>
                  <a:lnTo>
                    <a:pt x="794929" y="251448"/>
                  </a:lnTo>
                  <a:lnTo>
                    <a:pt x="794929" y="347512"/>
                  </a:lnTo>
                  <a:lnTo>
                    <a:pt x="790000" y="360000"/>
                  </a:lnTo>
                  <a:lnTo>
                    <a:pt x="231522" y="360000"/>
                  </a:lnTo>
                  <a:lnTo>
                    <a:pt x="226951" y="251448"/>
                  </a:lnTo>
                  <a:lnTo>
                    <a:pt x="222148" y="256251"/>
                  </a:lnTo>
                  <a:lnTo>
                    <a:pt x="208939" y="283869"/>
                  </a:lnTo>
                  <a:lnTo>
                    <a:pt x="202935" y="318693"/>
                  </a:lnTo>
                  <a:lnTo>
                    <a:pt x="198132" y="355917"/>
                  </a:lnTo>
                  <a:lnTo>
                    <a:pt x="198132" y="360000"/>
                  </a:lnTo>
                  <a:lnTo>
                    <a:pt x="2103" y="360000"/>
                  </a:lnTo>
                  <a:lnTo>
                    <a:pt x="0" y="321094"/>
                  </a:lnTo>
                  <a:lnTo>
                    <a:pt x="2402" y="270661"/>
                  </a:lnTo>
                  <a:lnTo>
                    <a:pt x="6004" y="219026"/>
                  </a:lnTo>
                  <a:lnTo>
                    <a:pt x="13209" y="163789"/>
                  </a:lnTo>
                  <a:lnTo>
                    <a:pt x="19213" y="112155"/>
                  </a:lnTo>
                  <a:lnTo>
                    <a:pt x="28819" y="64123"/>
                  </a:lnTo>
                  <a:lnTo>
                    <a:pt x="39626" y="196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6908A06C-91EE-4083-B99C-4D7E21FDE1B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5471" y="3137490"/>
              <a:ext cx="1035089" cy="360000"/>
            </a:xfrm>
            <a:custGeom>
              <a:avLst/>
              <a:gdLst/>
              <a:ahLst/>
              <a:cxnLst/>
              <a:rect l="l" t="t" r="r" b="b"/>
              <a:pathLst>
                <a:path w="1035089" h="360000">
                  <a:moveTo>
                    <a:pt x="834556" y="0"/>
                  </a:moveTo>
                  <a:lnTo>
                    <a:pt x="1021880" y="0"/>
                  </a:lnTo>
                  <a:lnTo>
                    <a:pt x="1021880" y="30741"/>
                  </a:lnTo>
                  <a:lnTo>
                    <a:pt x="1021880" y="88379"/>
                  </a:lnTo>
                  <a:lnTo>
                    <a:pt x="1035089" y="273302"/>
                  </a:lnTo>
                  <a:lnTo>
                    <a:pt x="1024686" y="360000"/>
                  </a:lnTo>
                  <a:lnTo>
                    <a:pt x="864533" y="360000"/>
                  </a:lnTo>
                  <a:lnTo>
                    <a:pt x="866977" y="188046"/>
                  </a:lnTo>
                  <a:lnTo>
                    <a:pt x="842961" y="120801"/>
                  </a:lnTo>
                  <a:lnTo>
                    <a:pt x="839359" y="89580"/>
                  </a:lnTo>
                  <a:lnTo>
                    <a:pt x="836957" y="54757"/>
                  </a:lnTo>
                  <a:lnTo>
                    <a:pt x="834556" y="17532"/>
                  </a:lnTo>
                  <a:close/>
                  <a:moveTo>
                    <a:pt x="238727" y="0"/>
                  </a:moveTo>
                  <a:lnTo>
                    <a:pt x="797204" y="0"/>
                  </a:lnTo>
                  <a:lnTo>
                    <a:pt x="784122" y="33142"/>
                  </a:lnTo>
                  <a:lnTo>
                    <a:pt x="773315" y="83576"/>
                  </a:lnTo>
                  <a:lnTo>
                    <a:pt x="770913" y="137612"/>
                  </a:lnTo>
                  <a:lnTo>
                    <a:pt x="770913" y="192849"/>
                  </a:lnTo>
                  <a:lnTo>
                    <a:pt x="778118" y="246885"/>
                  </a:lnTo>
                  <a:lnTo>
                    <a:pt x="786524" y="299720"/>
                  </a:lnTo>
                  <a:lnTo>
                    <a:pt x="794929" y="345350"/>
                  </a:lnTo>
                  <a:lnTo>
                    <a:pt x="797162" y="360000"/>
                  </a:lnTo>
                  <a:lnTo>
                    <a:pt x="241814" y="360000"/>
                  </a:lnTo>
                  <a:lnTo>
                    <a:pt x="244963" y="347752"/>
                  </a:lnTo>
                  <a:lnTo>
                    <a:pt x="255770" y="304523"/>
                  </a:lnTo>
                  <a:lnTo>
                    <a:pt x="266578" y="256491"/>
                  </a:lnTo>
                  <a:lnTo>
                    <a:pt x="271381" y="206058"/>
                  </a:lnTo>
                  <a:lnTo>
                    <a:pt x="266578" y="155624"/>
                  </a:lnTo>
                  <a:lnTo>
                    <a:pt x="238959" y="5524"/>
                  </a:lnTo>
                  <a:close/>
                  <a:moveTo>
                    <a:pt x="9308" y="0"/>
                  </a:moveTo>
                  <a:lnTo>
                    <a:pt x="205337" y="0"/>
                  </a:lnTo>
                  <a:lnTo>
                    <a:pt x="205337" y="35544"/>
                  </a:lnTo>
                  <a:lnTo>
                    <a:pt x="201734" y="75170"/>
                  </a:lnTo>
                  <a:lnTo>
                    <a:pt x="194530" y="112395"/>
                  </a:lnTo>
                  <a:lnTo>
                    <a:pt x="166911" y="201254"/>
                  </a:lnTo>
                  <a:lnTo>
                    <a:pt x="162108" y="249286"/>
                  </a:lnTo>
                  <a:lnTo>
                    <a:pt x="162108" y="297318"/>
                  </a:lnTo>
                  <a:lnTo>
                    <a:pt x="168112" y="347752"/>
                  </a:lnTo>
                  <a:lnTo>
                    <a:pt x="169337" y="360000"/>
                  </a:lnTo>
                  <a:lnTo>
                    <a:pt x="6031" y="360000"/>
                  </a:lnTo>
                  <a:lnTo>
                    <a:pt x="2402" y="288913"/>
                  </a:lnTo>
                  <a:lnTo>
                    <a:pt x="0" y="246885"/>
                  </a:lnTo>
                  <a:lnTo>
                    <a:pt x="2402" y="206058"/>
                  </a:lnTo>
                  <a:lnTo>
                    <a:pt x="9607" y="166431"/>
                  </a:lnTo>
                  <a:lnTo>
                    <a:pt x="15611" y="126805"/>
                  </a:lnTo>
                  <a:lnTo>
                    <a:pt x="18012" y="83576"/>
                  </a:lnTo>
                  <a:lnTo>
                    <a:pt x="13209" y="40347"/>
                  </a:lnTo>
                  <a:lnTo>
                    <a:pt x="9607" y="55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4F40BDEB-4786-4433-8941-627E2E5602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3688" y="3497490"/>
              <a:ext cx="1018654" cy="360000"/>
            </a:xfrm>
            <a:custGeom>
              <a:avLst/>
              <a:gdLst/>
              <a:ahLst/>
              <a:cxnLst/>
              <a:rect l="l" t="t" r="r" b="b"/>
              <a:pathLst>
                <a:path w="1018654" h="360000">
                  <a:moveTo>
                    <a:pt x="858501" y="0"/>
                  </a:moveTo>
                  <a:lnTo>
                    <a:pt x="1018654" y="0"/>
                  </a:lnTo>
                  <a:lnTo>
                    <a:pt x="1014649" y="33382"/>
                  </a:lnTo>
                  <a:lnTo>
                    <a:pt x="1007444" y="155864"/>
                  </a:lnTo>
                  <a:lnTo>
                    <a:pt x="1009845" y="273543"/>
                  </a:lnTo>
                  <a:lnTo>
                    <a:pt x="1016085" y="360000"/>
                  </a:lnTo>
                  <a:lnTo>
                    <a:pt x="911780" y="360000"/>
                  </a:lnTo>
                  <a:lnTo>
                    <a:pt x="916183" y="352795"/>
                  </a:lnTo>
                  <a:lnTo>
                    <a:pt x="916183" y="323976"/>
                  </a:lnTo>
                  <a:lnTo>
                    <a:pt x="913781" y="291555"/>
                  </a:lnTo>
                  <a:lnTo>
                    <a:pt x="905376" y="256731"/>
                  </a:lnTo>
                  <a:lnTo>
                    <a:pt x="895769" y="217105"/>
                  </a:lnTo>
                  <a:lnTo>
                    <a:pt x="884962" y="179880"/>
                  </a:lnTo>
                  <a:lnTo>
                    <a:pt x="874155" y="142655"/>
                  </a:lnTo>
                  <a:lnTo>
                    <a:pt x="863348" y="110234"/>
                  </a:lnTo>
                  <a:lnTo>
                    <a:pt x="857344" y="81414"/>
                  </a:lnTo>
                  <a:close/>
                  <a:moveTo>
                    <a:pt x="235783" y="0"/>
                  </a:moveTo>
                  <a:lnTo>
                    <a:pt x="791131" y="0"/>
                  </a:lnTo>
                  <a:lnTo>
                    <a:pt x="846004" y="360000"/>
                  </a:lnTo>
                  <a:lnTo>
                    <a:pt x="181933" y="360000"/>
                  </a:lnTo>
                  <a:lnTo>
                    <a:pt x="228125" y="29780"/>
                  </a:lnTo>
                  <a:close/>
                  <a:moveTo>
                    <a:pt x="0" y="0"/>
                  </a:moveTo>
                  <a:lnTo>
                    <a:pt x="163306" y="0"/>
                  </a:lnTo>
                  <a:lnTo>
                    <a:pt x="166884" y="35784"/>
                  </a:lnTo>
                  <a:lnTo>
                    <a:pt x="166884" y="83816"/>
                  </a:lnTo>
                  <a:lnTo>
                    <a:pt x="160880" y="131848"/>
                  </a:lnTo>
                  <a:lnTo>
                    <a:pt x="156077" y="151061"/>
                  </a:lnTo>
                  <a:lnTo>
                    <a:pt x="147671" y="177479"/>
                  </a:lnTo>
                  <a:lnTo>
                    <a:pt x="136864" y="208699"/>
                  </a:lnTo>
                  <a:lnTo>
                    <a:pt x="126057" y="243523"/>
                  </a:lnTo>
                  <a:lnTo>
                    <a:pt x="116451" y="275944"/>
                  </a:lnTo>
                  <a:lnTo>
                    <a:pt x="112848" y="308366"/>
                  </a:lnTo>
                  <a:lnTo>
                    <a:pt x="110447" y="337185"/>
                  </a:lnTo>
                  <a:lnTo>
                    <a:pt x="112728" y="360000"/>
                  </a:lnTo>
                  <a:lnTo>
                    <a:pt x="14833" y="360000"/>
                  </a:lnTo>
                  <a:lnTo>
                    <a:pt x="16784" y="3287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BBEC95ED-91D9-4F75-9912-D2DD498A49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6672" y="3857490"/>
              <a:ext cx="1032687" cy="360000"/>
            </a:xfrm>
            <a:custGeom>
              <a:avLst/>
              <a:gdLst/>
              <a:ahLst/>
              <a:cxnLst/>
              <a:rect l="l" t="t" r="r" b="b"/>
              <a:pathLst>
                <a:path w="1032687" h="360000">
                  <a:moveTo>
                    <a:pt x="915409" y="0"/>
                  </a:moveTo>
                  <a:lnTo>
                    <a:pt x="1019713" y="0"/>
                  </a:lnTo>
                  <a:lnTo>
                    <a:pt x="1021880" y="30020"/>
                  </a:lnTo>
                  <a:lnTo>
                    <a:pt x="1032687" y="140494"/>
                  </a:lnTo>
                  <a:lnTo>
                    <a:pt x="1032687" y="180120"/>
                  </a:lnTo>
                  <a:lnTo>
                    <a:pt x="1021880" y="212542"/>
                  </a:lnTo>
                  <a:lnTo>
                    <a:pt x="1005069" y="243763"/>
                  </a:lnTo>
                  <a:lnTo>
                    <a:pt x="978651" y="270180"/>
                  </a:lnTo>
                  <a:lnTo>
                    <a:pt x="949832" y="291795"/>
                  </a:lnTo>
                  <a:lnTo>
                    <a:pt x="919812" y="306204"/>
                  </a:lnTo>
                  <a:lnTo>
                    <a:pt x="888591" y="318212"/>
                  </a:lnTo>
                  <a:lnTo>
                    <a:pt x="888591" y="308606"/>
                  </a:lnTo>
                  <a:lnTo>
                    <a:pt x="886190" y="302602"/>
                  </a:lnTo>
                  <a:lnTo>
                    <a:pt x="884989" y="295397"/>
                  </a:lnTo>
                  <a:lnTo>
                    <a:pt x="884989" y="291795"/>
                  </a:lnTo>
                  <a:lnTo>
                    <a:pt x="884989" y="284590"/>
                  </a:lnTo>
                  <a:lnTo>
                    <a:pt x="884989" y="276184"/>
                  </a:lnTo>
                  <a:lnTo>
                    <a:pt x="890993" y="270180"/>
                  </a:lnTo>
                  <a:lnTo>
                    <a:pt x="898198" y="265377"/>
                  </a:lnTo>
                  <a:lnTo>
                    <a:pt x="901800" y="258172"/>
                  </a:lnTo>
                  <a:lnTo>
                    <a:pt x="906603" y="249767"/>
                  </a:lnTo>
                  <a:lnTo>
                    <a:pt x="909005" y="241361"/>
                  </a:lnTo>
                  <a:lnTo>
                    <a:pt x="904202" y="238959"/>
                  </a:lnTo>
                  <a:lnTo>
                    <a:pt x="899398" y="238959"/>
                  </a:lnTo>
                  <a:lnTo>
                    <a:pt x="898198" y="238959"/>
                  </a:lnTo>
                  <a:lnTo>
                    <a:pt x="898198" y="236558"/>
                  </a:lnTo>
                  <a:lnTo>
                    <a:pt x="898198" y="234156"/>
                  </a:lnTo>
                  <a:lnTo>
                    <a:pt x="895796" y="232955"/>
                  </a:lnTo>
                  <a:lnTo>
                    <a:pt x="895796" y="225751"/>
                  </a:lnTo>
                  <a:lnTo>
                    <a:pt x="922214" y="210140"/>
                  </a:lnTo>
                  <a:lnTo>
                    <a:pt x="946230" y="190927"/>
                  </a:lnTo>
                  <a:lnTo>
                    <a:pt x="967844" y="169313"/>
                  </a:lnTo>
                  <a:lnTo>
                    <a:pt x="965442" y="158506"/>
                  </a:lnTo>
                  <a:lnTo>
                    <a:pt x="963041" y="150100"/>
                  </a:lnTo>
                  <a:lnTo>
                    <a:pt x="960639" y="142895"/>
                  </a:lnTo>
                  <a:lnTo>
                    <a:pt x="957037" y="136891"/>
                  </a:lnTo>
                  <a:lnTo>
                    <a:pt x="943828" y="129687"/>
                  </a:lnTo>
                  <a:lnTo>
                    <a:pt x="933021" y="136891"/>
                  </a:lnTo>
                  <a:lnTo>
                    <a:pt x="928218" y="151301"/>
                  </a:lnTo>
                  <a:lnTo>
                    <a:pt x="923414" y="166911"/>
                  </a:lnTo>
                  <a:lnTo>
                    <a:pt x="917410" y="177719"/>
                  </a:lnTo>
                  <a:lnTo>
                    <a:pt x="906603" y="188526"/>
                  </a:lnTo>
                  <a:lnTo>
                    <a:pt x="888591" y="193329"/>
                  </a:lnTo>
                  <a:lnTo>
                    <a:pt x="880186" y="57639"/>
                  </a:lnTo>
                  <a:close/>
                  <a:moveTo>
                    <a:pt x="185562" y="0"/>
                  </a:moveTo>
                  <a:lnTo>
                    <a:pt x="849633" y="0"/>
                  </a:lnTo>
                  <a:lnTo>
                    <a:pt x="871780" y="145297"/>
                  </a:lnTo>
                  <a:lnTo>
                    <a:pt x="874182" y="188526"/>
                  </a:lnTo>
                  <a:lnTo>
                    <a:pt x="871780" y="238959"/>
                  </a:lnTo>
                  <a:lnTo>
                    <a:pt x="864575" y="294196"/>
                  </a:lnTo>
                  <a:lnTo>
                    <a:pt x="858571" y="348232"/>
                  </a:lnTo>
                  <a:lnTo>
                    <a:pt x="856819" y="360000"/>
                  </a:lnTo>
                  <a:lnTo>
                    <a:pt x="588348" y="360000"/>
                  </a:lnTo>
                  <a:lnTo>
                    <a:pt x="587191" y="342228"/>
                  </a:lnTo>
                  <a:lnTo>
                    <a:pt x="524749" y="49233"/>
                  </a:lnTo>
                  <a:lnTo>
                    <a:pt x="515143" y="49233"/>
                  </a:lnTo>
                  <a:lnTo>
                    <a:pt x="509139" y="68446"/>
                  </a:lnTo>
                  <a:lnTo>
                    <a:pt x="504335" y="92462"/>
                  </a:lnTo>
                  <a:lnTo>
                    <a:pt x="504335" y="121281"/>
                  </a:lnTo>
                  <a:lnTo>
                    <a:pt x="485123" y="171715"/>
                  </a:lnTo>
                  <a:lnTo>
                    <a:pt x="474315" y="223349"/>
                  </a:lnTo>
                  <a:lnTo>
                    <a:pt x="467111" y="280988"/>
                  </a:lnTo>
                  <a:lnTo>
                    <a:pt x="465910" y="339827"/>
                  </a:lnTo>
                  <a:lnTo>
                    <a:pt x="464328" y="360000"/>
                  </a:lnTo>
                  <a:lnTo>
                    <a:pt x="184454" y="360000"/>
                  </a:lnTo>
                  <a:lnTo>
                    <a:pt x="178919" y="319413"/>
                  </a:lnTo>
                  <a:lnTo>
                    <a:pt x="175316" y="262976"/>
                  </a:lnTo>
                  <a:lnTo>
                    <a:pt x="170513" y="208939"/>
                  </a:lnTo>
                  <a:lnTo>
                    <a:pt x="168112" y="156104"/>
                  </a:lnTo>
                  <a:lnTo>
                    <a:pt x="170513" y="110474"/>
                  </a:lnTo>
                  <a:lnTo>
                    <a:pt x="175316" y="73249"/>
                  </a:lnTo>
                  <a:close/>
                  <a:moveTo>
                    <a:pt x="18462" y="0"/>
                  </a:moveTo>
                  <a:lnTo>
                    <a:pt x="116357" y="0"/>
                  </a:lnTo>
                  <a:lnTo>
                    <a:pt x="116477" y="1201"/>
                  </a:lnTo>
                  <a:lnTo>
                    <a:pt x="151300" y="54036"/>
                  </a:lnTo>
                  <a:lnTo>
                    <a:pt x="144096" y="188526"/>
                  </a:lnTo>
                  <a:lnTo>
                    <a:pt x="127284" y="193329"/>
                  </a:lnTo>
                  <a:lnTo>
                    <a:pt x="116477" y="169313"/>
                  </a:lnTo>
                  <a:lnTo>
                    <a:pt x="106871" y="140494"/>
                  </a:lnTo>
                  <a:lnTo>
                    <a:pt x="79252" y="129687"/>
                  </a:lnTo>
                  <a:lnTo>
                    <a:pt x="72048" y="164510"/>
                  </a:lnTo>
                  <a:lnTo>
                    <a:pt x="96064" y="188526"/>
                  </a:lnTo>
                  <a:lnTo>
                    <a:pt x="122481" y="214943"/>
                  </a:lnTo>
                  <a:lnTo>
                    <a:pt x="140493" y="241361"/>
                  </a:lnTo>
                  <a:lnTo>
                    <a:pt x="135690" y="243763"/>
                  </a:lnTo>
                  <a:lnTo>
                    <a:pt x="130887" y="243763"/>
                  </a:lnTo>
                  <a:lnTo>
                    <a:pt x="129686" y="243763"/>
                  </a:lnTo>
                  <a:lnTo>
                    <a:pt x="129686" y="246164"/>
                  </a:lnTo>
                  <a:lnTo>
                    <a:pt x="129686" y="247365"/>
                  </a:lnTo>
                  <a:lnTo>
                    <a:pt x="127284" y="249767"/>
                  </a:lnTo>
                  <a:lnTo>
                    <a:pt x="127284" y="256972"/>
                  </a:lnTo>
                  <a:lnTo>
                    <a:pt x="140493" y="262976"/>
                  </a:lnTo>
                  <a:lnTo>
                    <a:pt x="146497" y="276184"/>
                  </a:lnTo>
                  <a:lnTo>
                    <a:pt x="151300" y="294196"/>
                  </a:lnTo>
                  <a:lnTo>
                    <a:pt x="146497" y="300200"/>
                  </a:lnTo>
                  <a:lnTo>
                    <a:pt x="144096" y="306204"/>
                  </a:lnTo>
                  <a:lnTo>
                    <a:pt x="140493" y="313409"/>
                  </a:lnTo>
                  <a:lnTo>
                    <a:pt x="135690" y="318212"/>
                  </a:lnTo>
                  <a:lnTo>
                    <a:pt x="111674" y="302602"/>
                  </a:lnTo>
                  <a:lnTo>
                    <a:pt x="87658" y="289393"/>
                  </a:lnTo>
                  <a:lnTo>
                    <a:pt x="66044" y="276184"/>
                  </a:lnTo>
                  <a:lnTo>
                    <a:pt x="44429" y="258172"/>
                  </a:lnTo>
                  <a:lnTo>
                    <a:pt x="26417" y="236558"/>
                  </a:lnTo>
                  <a:lnTo>
                    <a:pt x="10807" y="208939"/>
                  </a:lnTo>
                  <a:lnTo>
                    <a:pt x="0" y="169313"/>
                  </a:lnTo>
                  <a:lnTo>
                    <a:pt x="0" y="129687"/>
                  </a:lnTo>
                  <a:lnTo>
                    <a:pt x="4803" y="90060"/>
                  </a:lnTo>
                  <a:lnTo>
                    <a:pt x="10807" y="49233"/>
                  </a:lnTo>
                  <a:lnTo>
                    <a:pt x="18012" y="72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0EF8780E-BAAF-497D-B2EB-57C1EF9556E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1253" y="4217490"/>
              <a:ext cx="698451" cy="360000"/>
            </a:xfrm>
            <a:custGeom>
              <a:avLst/>
              <a:gdLst/>
              <a:ahLst/>
              <a:cxnLst/>
              <a:rect l="l" t="t" r="r" b="b"/>
              <a:pathLst>
                <a:path w="698451" h="360000">
                  <a:moveTo>
                    <a:pt x="405233" y="0"/>
                  </a:moveTo>
                  <a:lnTo>
                    <a:pt x="673705" y="0"/>
                  </a:lnTo>
                  <a:lnTo>
                    <a:pt x="667052" y="44670"/>
                  </a:lnTo>
                  <a:lnTo>
                    <a:pt x="664650" y="99907"/>
                  </a:lnTo>
                  <a:lnTo>
                    <a:pt x="664650" y="150340"/>
                  </a:lnTo>
                  <a:lnTo>
                    <a:pt x="670654" y="210380"/>
                  </a:lnTo>
                  <a:lnTo>
                    <a:pt x="681461" y="274023"/>
                  </a:lnTo>
                  <a:lnTo>
                    <a:pt x="694670" y="340067"/>
                  </a:lnTo>
                  <a:lnTo>
                    <a:pt x="698451" y="360000"/>
                  </a:lnTo>
                  <a:lnTo>
                    <a:pt x="479985" y="360000"/>
                  </a:lnTo>
                  <a:lnTo>
                    <a:pt x="472522" y="332862"/>
                  </a:lnTo>
                  <a:lnTo>
                    <a:pt x="452109" y="284830"/>
                  </a:lnTo>
                  <a:lnTo>
                    <a:pt x="432896" y="234396"/>
                  </a:lnTo>
                  <a:lnTo>
                    <a:pt x="417285" y="185164"/>
                  </a:lnTo>
                  <a:close/>
                  <a:moveTo>
                    <a:pt x="1339" y="0"/>
                  </a:moveTo>
                  <a:lnTo>
                    <a:pt x="281214" y="0"/>
                  </a:lnTo>
                  <a:lnTo>
                    <a:pt x="277993" y="41068"/>
                  </a:lnTo>
                  <a:lnTo>
                    <a:pt x="273189" y="103509"/>
                  </a:lnTo>
                  <a:lnTo>
                    <a:pt x="264784" y="164750"/>
                  </a:lnTo>
                  <a:lnTo>
                    <a:pt x="249173" y="223589"/>
                  </a:lnTo>
                  <a:lnTo>
                    <a:pt x="229961" y="278826"/>
                  </a:lnTo>
                  <a:lnTo>
                    <a:pt x="210748" y="332862"/>
                  </a:lnTo>
                  <a:lnTo>
                    <a:pt x="203964" y="360000"/>
                  </a:lnTo>
                  <a:lnTo>
                    <a:pt x="0" y="360000"/>
                  </a:lnTo>
                  <a:lnTo>
                    <a:pt x="5411" y="326858"/>
                  </a:lnTo>
                  <a:lnTo>
                    <a:pt x="13817" y="268019"/>
                  </a:lnTo>
                  <a:lnTo>
                    <a:pt x="19821" y="206778"/>
                  </a:lnTo>
                  <a:lnTo>
                    <a:pt x="19821" y="150340"/>
                  </a:lnTo>
                  <a:lnTo>
                    <a:pt x="16218" y="97505"/>
                  </a:lnTo>
                  <a:lnTo>
                    <a:pt x="9014" y="57879"/>
                  </a:lnTo>
                  <a:lnTo>
                    <a:pt x="3010" y="122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EFE0C389-1723-4272-A5FD-55433A2053A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06903" y="4577490"/>
              <a:ext cx="748098" cy="360000"/>
            </a:xfrm>
            <a:custGeom>
              <a:avLst/>
              <a:gdLst/>
              <a:ahLst/>
              <a:cxnLst/>
              <a:rect l="l" t="t" r="r" b="b"/>
              <a:pathLst>
                <a:path w="748098" h="360000">
                  <a:moveTo>
                    <a:pt x="509397" y="0"/>
                  </a:moveTo>
                  <a:lnTo>
                    <a:pt x="727863" y="0"/>
                  </a:lnTo>
                  <a:lnTo>
                    <a:pt x="737291" y="49713"/>
                  </a:lnTo>
                  <a:lnTo>
                    <a:pt x="745696" y="119360"/>
                  </a:lnTo>
                  <a:lnTo>
                    <a:pt x="748098" y="189006"/>
                  </a:lnTo>
                  <a:lnTo>
                    <a:pt x="742094" y="257452"/>
                  </a:lnTo>
                  <a:lnTo>
                    <a:pt x="721680" y="346311"/>
                  </a:lnTo>
                  <a:lnTo>
                    <a:pt x="718595" y="360000"/>
                  </a:lnTo>
                  <a:lnTo>
                    <a:pt x="503439" y="360000"/>
                  </a:lnTo>
                  <a:lnTo>
                    <a:pt x="491127" y="300681"/>
                  </a:lnTo>
                  <a:lnTo>
                    <a:pt x="486324" y="234637"/>
                  </a:lnTo>
                  <a:lnTo>
                    <a:pt x="491127" y="169793"/>
                  </a:lnTo>
                  <a:lnTo>
                    <a:pt x="515143" y="20894"/>
                  </a:lnTo>
                  <a:close/>
                  <a:moveTo>
                    <a:pt x="29412" y="0"/>
                  </a:moveTo>
                  <a:lnTo>
                    <a:pt x="233375" y="0"/>
                  </a:lnTo>
                  <a:lnTo>
                    <a:pt x="226951" y="25697"/>
                  </a:lnTo>
                  <a:lnTo>
                    <a:pt x="250967" y="132569"/>
                  </a:lnTo>
                  <a:lnTo>
                    <a:pt x="250967" y="318693"/>
                  </a:lnTo>
                  <a:lnTo>
                    <a:pt x="241788" y="360000"/>
                  </a:lnTo>
                  <a:lnTo>
                    <a:pt x="31112" y="360000"/>
                  </a:lnTo>
                  <a:lnTo>
                    <a:pt x="27618" y="348713"/>
                  </a:lnTo>
                  <a:lnTo>
                    <a:pt x="12008" y="298279"/>
                  </a:lnTo>
                  <a:lnTo>
                    <a:pt x="3602" y="244243"/>
                  </a:lnTo>
                  <a:lnTo>
                    <a:pt x="0" y="186605"/>
                  </a:lnTo>
                  <a:lnTo>
                    <a:pt x="6004" y="126565"/>
                  </a:lnTo>
                  <a:lnTo>
                    <a:pt x="14410" y="79733"/>
                  </a:lnTo>
                  <a:lnTo>
                    <a:pt x="25217" y="25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C22B1B9D-EB2C-4F0B-BE84-C86695D2F20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37210" y="4937490"/>
              <a:ext cx="687484" cy="360000"/>
            </a:xfrm>
            <a:custGeom>
              <a:avLst/>
              <a:gdLst/>
              <a:ahLst/>
              <a:cxnLst/>
              <a:rect l="l" t="t" r="r" b="b"/>
              <a:pathLst>
                <a:path w="687484" h="360000">
                  <a:moveTo>
                    <a:pt x="472326" y="0"/>
                  </a:moveTo>
                  <a:lnTo>
                    <a:pt x="687484" y="0"/>
                  </a:lnTo>
                  <a:lnTo>
                    <a:pt x="671356" y="71568"/>
                  </a:lnTo>
                  <a:lnTo>
                    <a:pt x="652143" y="159226"/>
                  </a:lnTo>
                  <a:lnTo>
                    <a:pt x="634131" y="250487"/>
                  </a:lnTo>
                  <a:lnTo>
                    <a:pt x="618520" y="346551"/>
                  </a:lnTo>
                  <a:lnTo>
                    <a:pt x="618184" y="360000"/>
                  </a:lnTo>
                  <a:lnTo>
                    <a:pt x="473658" y="360000"/>
                  </a:lnTo>
                  <a:lnTo>
                    <a:pt x="474425" y="357358"/>
                  </a:lnTo>
                  <a:lnTo>
                    <a:pt x="485232" y="318933"/>
                  </a:lnTo>
                  <a:lnTo>
                    <a:pt x="497240" y="274503"/>
                  </a:lnTo>
                  <a:lnTo>
                    <a:pt x="503244" y="228873"/>
                  </a:lnTo>
                  <a:lnTo>
                    <a:pt x="505645" y="176037"/>
                  </a:lnTo>
                  <a:lnTo>
                    <a:pt x="498441" y="122001"/>
                  </a:lnTo>
                  <a:lnTo>
                    <a:pt x="485232" y="65564"/>
                  </a:lnTo>
                  <a:lnTo>
                    <a:pt x="473224" y="4323"/>
                  </a:lnTo>
                  <a:close/>
                  <a:moveTo>
                    <a:pt x="0" y="0"/>
                  </a:moveTo>
                  <a:lnTo>
                    <a:pt x="210676" y="0"/>
                  </a:lnTo>
                  <a:lnTo>
                    <a:pt x="210249" y="1921"/>
                  </a:lnTo>
                  <a:lnTo>
                    <a:pt x="199442" y="47552"/>
                  </a:lnTo>
                  <a:lnTo>
                    <a:pt x="191036" y="100387"/>
                  </a:lnTo>
                  <a:lnTo>
                    <a:pt x="186233" y="152021"/>
                  </a:lnTo>
                  <a:lnTo>
                    <a:pt x="191036" y="204857"/>
                  </a:lnTo>
                  <a:lnTo>
                    <a:pt x="195839" y="318933"/>
                  </a:lnTo>
                  <a:lnTo>
                    <a:pt x="214743" y="360000"/>
                  </a:lnTo>
                  <a:lnTo>
                    <a:pt x="67388" y="360000"/>
                  </a:lnTo>
                  <a:lnTo>
                    <a:pt x="68554" y="327338"/>
                  </a:lnTo>
                  <a:lnTo>
                    <a:pt x="64952" y="257692"/>
                  </a:lnTo>
                  <a:lnTo>
                    <a:pt x="55346" y="189246"/>
                  </a:lnTo>
                  <a:lnTo>
                    <a:pt x="42137" y="126805"/>
                  </a:lnTo>
                  <a:lnTo>
                    <a:pt x="27727" y="82375"/>
                  </a:lnTo>
                  <a:lnTo>
                    <a:pt x="12117" y="391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8AC5C285-B0A4-4E76-AE18-690A378C29B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3060" y="5297490"/>
              <a:ext cx="691661" cy="360000"/>
            </a:xfrm>
            <a:custGeom>
              <a:avLst/>
              <a:gdLst/>
              <a:ahLst/>
              <a:cxnLst/>
              <a:rect l="l" t="t" r="r" b="b"/>
              <a:pathLst>
                <a:path w="691661" h="360000">
                  <a:moveTo>
                    <a:pt x="469947" y="0"/>
                  </a:moveTo>
                  <a:lnTo>
                    <a:pt x="614473" y="0"/>
                  </a:lnTo>
                  <a:lnTo>
                    <a:pt x="613609" y="34583"/>
                  </a:lnTo>
                  <a:lnTo>
                    <a:pt x="619613" y="76611"/>
                  </a:lnTo>
                  <a:lnTo>
                    <a:pt x="630420" y="117438"/>
                  </a:lnTo>
                  <a:lnTo>
                    <a:pt x="646030" y="157065"/>
                  </a:lnTo>
                  <a:lnTo>
                    <a:pt x="661641" y="196691"/>
                  </a:lnTo>
                  <a:lnTo>
                    <a:pt x="676050" y="235117"/>
                  </a:lnTo>
                  <a:lnTo>
                    <a:pt x="686857" y="274743"/>
                  </a:lnTo>
                  <a:lnTo>
                    <a:pt x="691661" y="319173"/>
                  </a:lnTo>
                  <a:lnTo>
                    <a:pt x="648432" y="338386"/>
                  </a:lnTo>
                  <a:lnTo>
                    <a:pt x="600400" y="349193"/>
                  </a:lnTo>
                  <a:lnTo>
                    <a:pt x="547565" y="351595"/>
                  </a:lnTo>
                  <a:lnTo>
                    <a:pt x="491127" y="349193"/>
                  </a:lnTo>
                  <a:lnTo>
                    <a:pt x="480320" y="316771"/>
                  </a:lnTo>
                  <a:lnTo>
                    <a:pt x="470714" y="277145"/>
                  </a:lnTo>
                  <a:lnTo>
                    <a:pt x="467111" y="235117"/>
                  </a:lnTo>
                  <a:lnTo>
                    <a:pt x="470714" y="189486"/>
                  </a:lnTo>
                  <a:lnTo>
                    <a:pt x="475517" y="103029"/>
                  </a:lnTo>
                  <a:lnTo>
                    <a:pt x="470714" y="89820"/>
                  </a:lnTo>
                  <a:lnTo>
                    <a:pt x="464710" y="74210"/>
                  </a:lnTo>
                  <a:lnTo>
                    <a:pt x="459906" y="56198"/>
                  </a:lnTo>
                  <a:lnTo>
                    <a:pt x="459906" y="34583"/>
                  </a:lnTo>
                  <a:close/>
                  <a:moveTo>
                    <a:pt x="63677" y="0"/>
                  </a:moveTo>
                  <a:lnTo>
                    <a:pt x="211032" y="0"/>
                  </a:lnTo>
                  <a:lnTo>
                    <a:pt x="226951" y="34583"/>
                  </a:lnTo>
                  <a:lnTo>
                    <a:pt x="226951" y="54997"/>
                  </a:lnTo>
                  <a:lnTo>
                    <a:pt x="222148" y="71808"/>
                  </a:lnTo>
                  <a:lnTo>
                    <a:pt x="216144" y="89820"/>
                  </a:lnTo>
                  <a:lnTo>
                    <a:pt x="211341" y="103029"/>
                  </a:lnTo>
                  <a:lnTo>
                    <a:pt x="206538" y="148659"/>
                  </a:lnTo>
                  <a:lnTo>
                    <a:pt x="208939" y="196691"/>
                  </a:lnTo>
                  <a:lnTo>
                    <a:pt x="211341" y="244723"/>
                  </a:lnTo>
                  <a:lnTo>
                    <a:pt x="213743" y="295157"/>
                  </a:lnTo>
                  <a:lnTo>
                    <a:pt x="206538" y="343189"/>
                  </a:lnTo>
                  <a:lnTo>
                    <a:pt x="195731" y="343189"/>
                  </a:lnTo>
                  <a:lnTo>
                    <a:pt x="174116" y="353996"/>
                  </a:lnTo>
                  <a:lnTo>
                    <a:pt x="145297" y="360000"/>
                  </a:lnTo>
                  <a:lnTo>
                    <a:pt x="117679" y="360000"/>
                  </a:lnTo>
                  <a:lnTo>
                    <a:pt x="88859" y="357599"/>
                  </a:lnTo>
                  <a:lnTo>
                    <a:pt x="61241" y="349193"/>
                  </a:lnTo>
                  <a:lnTo>
                    <a:pt x="37225" y="338386"/>
                  </a:lnTo>
                  <a:lnTo>
                    <a:pt x="16811" y="320374"/>
                  </a:lnTo>
                  <a:lnTo>
                    <a:pt x="3603" y="301161"/>
                  </a:lnTo>
                  <a:lnTo>
                    <a:pt x="0" y="277145"/>
                  </a:lnTo>
                  <a:lnTo>
                    <a:pt x="24016" y="224310"/>
                  </a:lnTo>
                  <a:lnTo>
                    <a:pt x="43229" y="167872"/>
                  </a:lnTo>
                  <a:lnTo>
                    <a:pt x="56438" y="103029"/>
                  </a:lnTo>
                  <a:lnTo>
                    <a:pt x="62442" y="345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14B75F4-BF5E-4EE0-AD35-C2D8481C7593}"/>
              </a:ext>
            </a:extLst>
          </p:cNvPr>
          <p:cNvGrpSpPr/>
          <p:nvPr/>
        </p:nvGrpSpPr>
        <p:grpSpPr>
          <a:xfrm>
            <a:off x="7839121" y="2549374"/>
            <a:ext cx="3312000" cy="976017"/>
            <a:chOff x="602035" y="2629720"/>
            <a:chExt cx="2520000" cy="976017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1D6F40A-EAD9-4A68-B64E-CA5FFB9BB643}"/>
                </a:ext>
              </a:extLst>
            </p:cNvPr>
            <p:cNvSpPr txBox="1"/>
            <p:nvPr/>
          </p:nvSpPr>
          <p:spPr>
            <a:xfrm>
              <a:off x="602035" y="2959406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The most efficient method for regulating gene expression is through regulating the rate of transcription.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9EDAAA2-9E28-4744-9603-5150B8014637}"/>
                </a:ext>
              </a:extLst>
            </p:cNvPr>
            <p:cNvSpPr txBox="1"/>
            <p:nvPr/>
          </p:nvSpPr>
          <p:spPr>
            <a:xfrm>
              <a:off x="602035" y="2629720"/>
              <a:ext cx="25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Transcription Rate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4702004-8607-4253-BDB3-949510552CAE}"/>
              </a:ext>
            </a:extLst>
          </p:cNvPr>
          <p:cNvGrpSpPr/>
          <p:nvPr/>
        </p:nvGrpSpPr>
        <p:grpSpPr>
          <a:xfrm>
            <a:off x="7839122" y="4015272"/>
            <a:ext cx="3312000" cy="1163158"/>
            <a:chOff x="6012160" y="3619682"/>
            <a:chExt cx="2544050" cy="116315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BE6801-DFF2-4285-B3DD-C0CDAB8EC30B}"/>
                </a:ext>
              </a:extLst>
            </p:cNvPr>
            <p:cNvSpPr txBox="1"/>
            <p:nvPr/>
          </p:nvSpPr>
          <p:spPr>
            <a:xfrm>
              <a:off x="6012160" y="3951843"/>
              <a:ext cx="25440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Proteins that control and regulate the transcription of genes by binding to specific nucleotides responsible for regulation i.e. activator proteins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841BD17-7C69-40BE-9953-433595C5034B}"/>
                </a:ext>
              </a:extLst>
            </p:cNvPr>
            <p:cNvSpPr txBox="1"/>
            <p:nvPr/>
          </p:nvSpPr>
          <p:spPr>
            <a:xfrm>
              <a:off x="6012160" y="3619682"/>
              <a:ext cx="25440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Transcription Factors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B957B6F-B0E5-4244-A82B-8C6469D5DE3E}"/>
              </a:ext>
            </a:extLst>
          </p:cNvPr>
          <p:cNvCxnSpPr/>
          <p:nvPr/>
        </p:nvCxnSpPr>
        <p:spPr>
          <a:xfrm flipV="1">
            <a:off x="7304730" y="3732853"/>
            <a:ext cx="4032000" cy="9525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B245683-B86C-4CCF-B0BB-CDB8D750F69A}"/>
              </a:ext>
            </a:extLst>
          </p:cNvPr>
          <p:cNvCxnSpPr/>
          <p:nvPr/>
        </p:nvCxnSpPr>
        <p:spPr>
          <a:xfrm flipH="1">
            <a:off x="900377" y="2671901"/>
            <a:ext cx="403200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DC935DD-B209-4DAD-82AE-2F1D3A36E52B}"/>
              </a:ext>
            </a:extLst>
          </p:cNvPr>
          <p:cNvGrpSpPr/>
          <p:nvPr/>
        </p:nvGrpSpPr>
        <p:grpSpPr>
          <a:xfrm>
            <a:off x="1022266" y="2936509"/>
            <a:ext cx="3312000" cy="1160683"/>
            <a:chOff x="602035" y="2629720"/>
            <a:chExt cx="2520000" cy="1160683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EC12E29-1B2D-445C-9625-AB0FD6779773}"/>
                </a:ext>
              </a:extLst>
            </p:cNvPr>
            <p:cNvSpPr txBox="1"/>
            <p:nvPr/>
          </p:nvSpPr>
          <p:spPr>
            <a:xfrm>
              <a:off x="602035" y="2959406"/>
              <a:ext cx="2520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Blanket term for cellular process that control the rate and manner of gene expression. Includes a complex set of interactions between genes, RNA, proteins and more.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4723418-1714-47CE-ACC1-6765EC7314C9}"/>
                </a:ext>
              </a:extLst>
            </p:cNvPr>
            <p:cNvSpPr txBox="1"/>
            <p:nvPr/>
          </p:nvSpPr>
          <p:spPr>
            <a:xfrm>
              <a:off x="602035" y="2629720"/>
              <a:ext cx="25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Gene Regulation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15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2FE9C2-76FF-46BF-9AFB-1CD19D601D13}"/>
              </a:ext>
            </a:extLst>
          </p:cNvPr>
          <p:cNvSpPr/>
          <p:nvPr/>
        </p:nvSpPr>
        <p:spPr>
          <a:xfrm>
            <a:off x="589288" y="1248294"/>
            <a:ext cx="4198479" cy="435582"/>
          </a:xfrm>
          <a:prstGeom prst="rect">
            <a:avLst/>
          </a:prstGeom>
          <a:solidFill>
            <a:schemeClr val="accent3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Transcription Starting Sites</a:t>
            </a:r>
          </a:p>
        </p:txBody>
      </p:sp>
      <p:grpSp>
        <p:nvGrpSpPr>
          <p:cNvPr id="19" name="Group 39">
            <a:extLst>
              <a:ext uri="{FF2B5EF4-FFF2-40B4-BE49-F238E27FC236}">
                <a16:creationId xmlns:a16="http://schemas.microsoft.com/office/drawing/2014/main" id="{342B8D3A-ED20-44E6-9787-A30EC583B6F0}"/>
              </a:ext>
            </a:extLst>
          </p:cNvPr>
          <p:cNvGrpSpPr/>
          <p:nvPr/>
        </p:nvGrpSpPr>
        <p:grpSpPr>
          <a:xfrm>
            <a:off x="7404233" y="1058268"/>
            <a:ext cx="4412124" cy="529945"/>
            <a:chOff x="302736" y="4419061"/>
            <a:chExt cx="4126936" cy="5299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06C18C-0F6C-469F-9F42-816E3533E964}"/>
                </a:ext>
              </a:extLst>
            </p:cNvPr>
            <p:cNvSpPr txBox="1"/>
            <p:nvPr/>
          </p:nvSpPr>
          <p:spPr>
            <a:xfrm>
              <a:off x="302736" y="4419061"/>
              <a:ext cx="4126935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D6459A-BBA4-4C6D-B0DB-53D9245DE2AA}"/>
                </a:ext>
              </a:extLst>
            </p:cNvPr>
            <p:cNvSpPr txBox="1"/>
            <p:nvPr/>
          </p:nvSpPr>
          <p:spPr>
            <a:xfrm>
              <a:off x="302737" y="4672007"/>
              <a:ext cx="4126935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60F0A3B-0980-4C45-8B16-7941A07ACBCE}"/>
              </a:ext>
            </a:extLst>
          </p:cNvPr>
          <p:cNvSpPr txBox="1"/>
          <p:nvPr/>
        </p:nvSpPr>
        <p:spPr>
          <a:xfrm>
            <a:off x="7404234" y="2524993"/>
            <a:ext cx="3129915" cy="286232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  <p:sp>
        <p:nvSpPr>
          <p:cNvPr id="10" name="직사각형 16">
            <a:extLst>
              <a:ext uri="{FF2B5EF4-FFF2-40B4-BE49-F238E27FC236}">
                <a16:creationId xmlns:a16="http://schemas.microsoft.com/office/drawing/2014/main" id="{171180F0-257D-41FB-A9F7-C7AC8ABB864A}"/>
              </a:ext>
            </a:extLst>
          </p:cNvPr>
          <p:cNvSpPr/>
          <p:nvPr/>
        </p:nvSpPr>
        <p:spPr>
          <a:xfrm>
            <a:off x="589288" y="1750637"/>
            <a:ext cx="4333694" cy="435582"/>
          </a:xfrm>
          <a:prstGeom prst="rect">
            <a:avLst/>
          </a:prstGeom>
          <a:solidFill>
            <a:schemeClr val="accent2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and Promoter Predictability</a:t>
            </a:r>
          </a:p>
        </p:txBody>
      </p:sp>
      <p:pic>
        <p:nvPicPr>
          <p:cNvPr id="2050" name="Picture 2" descr="Image result for prokaryotic transcription starting sites">
            <a:extLst>
              <a:ext uri="{FF2B5EF4-FFF2-40B4-BE49-F238E27FC236}">
                <a16:creationId xmlns:a16="http://schemas.microsoft.com/office/drawing/2014/main" id="{AA24A184-BF67-455C-B5A5-567EE55FD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8" y="2524993"/>
            <a:ext cx="5886554" cy="180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8258F8AF-C7DC-441D-8D65-D19C4A7205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" t="45341" r="-1429" b="16195"/>
          <a:stretch/>
        </p:blipFill>
        <p:spPr bwMode="auto">
          <a:xfrm>
            <a:off x="589288" y="4297680"/>
            <a:ext cx="596853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77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F6079D-199D-4880-A0B5-0D11A1D54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 Level Goal of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1F5BA4-968C-40DE-8A3D-D3473329E836}"/>
              </a:ext>
            </a:extLst>
          </p:cNvPr>
          <p:cNvSpPr txBox="1"/>
          <p:nvPr/>
        </p:nvSpPr>
        <p:spPr>
          <a:xfrm>
            <a:off x="609600" y="1207477"/>
            <a:ext cx="1001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goal is to use machine learning to predict whether or not a given genetic sequence contains a promoter/TSS or not.</a:t>
            </a:r>
          </a:p>
        </p:txBody>
      </p:sp>
    </p:spTree>
    <p:extLst>
      <p:ext uri="{BB962C8B-B14F-4D97-AF65-F5344CB8AC3E}">
        <p14:creationId xmlns:p14="http://schemas.microsoft.com/office/powerpoint/2010/main" val="193339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F6079D-199D-4880-A0B5-0D11A1D54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 Level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1F5BA4-968C-40DE-8A3D-D3473329E836}"/>
              </a:ext>
            </a:extLst>
          </p:cNvPr>
          <p:cNvSpPr txBox="1"/>
          <p:nvPr/>
        </p:nvSpPr>
        <p:spPr>
          <a:xfrm>
            <a:off x="623727" y="2116015"/>
            <a:ext cx="5486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do this, we have extracted sequences from the genome of E. coli K-12.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Sequences consist of 150 base pairs upstream from a TSS and 300 base pairs downstream.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Non-promoter examples are randomly sampled from the full genome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Half of data contain promoters/TSS, half do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Made sure that none of our sampled sequences overlap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6A467-4F15-4D5C-87F9-CDC41A5B9298}"/>
              </a:ext>
            </a:extLst>
          </p:cNvPr>
          <p:cNvSpPr txBox="1"/>
          <p:nvPr/>
        </p:nvSpPr>
        <p:spPr>
          <a:xfrm>
            <a:off x="609600" y="1207477"/>
            <a:ext cx="1001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goal is to predict whether or not a given genetic sequence contains a promoter/TSS or not.</a:t>
            </a:r>
          </a:p>
        </p:txBody>
      </p:sp>
    </p:spTree>
    <p:extLst>
      <p:ext uri="{BB962C8B-B14F-4D97-AF65-F5344CB8AC3E}">
        <p14:creationId xmlns:p14="http://schemas.microsoft.com/office/powerpoint/2010/main" val="237738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F6079D-199D-4880-A0B5-0D11A1D54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 Level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1F5BA4-968C-40DE-8A3D-D3473329E836}"/>
              </a:ext>
            </a:extLst>
          </p:cNvPr>
          <p:cNvSpPr txBox="1"/>
          <p:nvPr/>
        </p:nvSpPr>
        <p:spPr>
          <a:xfrm>
            <a:off x="623727" y="2116015"/>
            <a:ext cx="5486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do this, we have extracted sequences from the genome of E. coli K-12.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Sequences consist of 150 base pairs upstream from a TSS and 300 base pairs downstream.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Non-promoter examples are randomly sampled from the full genome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~4,000 sequences that contain a promoter and 5,000 sequences which do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Made sure that none of our sampled sequences overlap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6A467-4F15-4D5C-87F9-CDC41A5B9298}"/>
              </a:ext>
            </a:extLst>
          </p:cNvPr>
          <p:cNvSpPr txBox="1"/>
          <p:nvPr/>
        </p:nvSpPr>
        <p:spPr>
          <a:xfrm>
            <a:off x="609600" y="1207477"/>
            <a:ext cx="1001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goal is to predict whether or not a given genetic sequence contains a promoter/TSS or not.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AB0258-F601-4A26-BBA1-0E9B313B3964}"/>
              </a:ext>
            </a:extLst>
          </p:cNvPr>
          <p:cNvSpPr txBox="1"/>
          <p:nvPr/>
        </p:nvSpPr>
        <p:spPr>
          <a:xfrm>
            <a:off x="6260123" y="2116015"/>
            <a:ext cx="5308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our project we will do three major things: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Implement multiple machine learning models for classifying which sequences contain promoters/TSS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genomic signal processing techniques to extract features from the genomic data to train machine learning models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Compare performance of different machine learning models as well as the impact of different feature extraction methods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778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Analysis of Genome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D3072-DE10-4555-8308-1185E253BAAE}"/>
              </a:ext>
            </a:extLst>
          </p:cNvPr>
          <p:cNvSpPr txBox="1"/>
          <p:nvPr/>
        </p:nvSpPr>
        <p:spPr>
          <a:xfrm>
            <a:off x="679938" y="1466582"/>
            <a:ext cx="1083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sequences are represented as strings of base pairs: A,C,T,G</a:t>
            </a:r>
          </a:p>
          <a:p>
            <a:endParaRPr lang="en-US" dirty="0"/>
          </a:p>
          <a:p>
            <a:r>
              <a:rPr lang="en-US" dirty="0"/>
              <a:t>The E. coli K-12 genome has over 4,000,000 base pairs with almost 4,000 known promoters.</a:t>
            </a:r>
          </a:p>
          <a:p>
            <a:endParaRPr lang="en-US" dirty="0"/>
          </a:p>
          <a:p>
            <a:r>
              <a:rPr lang="en-US" dirty="0"/>
              <a:t>Can we leverage sophisticated machine learning techniques to analyze this massive dataset? </a:t>
            </a:r>
          </a:p>
        </p:txBody>
      </p:sp>
    </p:spTree>
    <p:extLst>
      <p:ext uri="{BB962C8B-B14F-4D97-AF65-F5344CB8AC3E}">
        <p14:creationId xmlns:p14="http://schemas.microsoft.com/office/powerpoint/2010/main" val="258833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Analysis of Genome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D3072-DE10-4555-8308-1185E253BAAE}"/>
              </a:ext>
            </a:extLst>
          </p:cNvPr>
          <p:cNvSpPr txBox="1"/>
          <p:nvPr/>
        </p:nvSpPr>
        <p:spPr>
          <a:xfrm>
            <a:off x="679938" y="1466582"/>
            <a:ext cx="1083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sequences are represented as strings of base pairs: A,C,T,G</a:t>
            </a:r>
          </a:p>
          <a:p>
            <a:endParaRPr lang="en-US" dirty="0"/>
          </a:p>
          <a:p>
            <a:r>
              <a:rPr lang="en-US" dirty="0"/>
              <a:t>The E. coli K-12 genome has over 4,000,000 base pairs with almost 4,000 known promoters.</a:t>
            </a:r>
          </a:p>
          <a:p>
            <a:endParaRPr lang="en-US" dirty="0"/>
          </a:p>
          <a:p>
            <a:r>
              <a:rPr lang="en-US" dirty="0"/>
              <a:t>Can we leverage sophisticated machine learning techniques to analyze this massive dataset?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31279-F435-49A6-8C38-AE287EE736D8}"/>
              </a:ext>
            </a:extLst>
          </p:cNvPr>
          <p:cNvSpPr txBox="1"/>
          <p:nvPr/>
        </p:nvSpPr>
        <p:spPr>
          <a:xfrm>
            <a:off x="679938" y="3105834"/>
            <a:ext cx="5081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 many powerful and well-studied machine learning models assume numeric data.</a:t>
            </a:r>
          </a:p>
        </p:txBody>
      </p:sp>
    </p:spTree>
    <p:extLst>
      <p:ext uri="{BB962C8B-B14F-4D97-AF65-F5344CB8AC3E}">
        <p14:creationId xmlns:p14="http://schemas.microsoft.com/office/powerpoint/2010/main" val="170564140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2711</Words>
  <Application>Microsoft Office PowerPoint</Application>
  <PresentationFormat>Widescreen</PresentationFormat>
  <Paragraphs>350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Arial Unicode MS</vt:lpstr>
      <vt:lpstr>FZShuTi</vt:lpstr>
      <vt:lpstr>Wingdings</vt:lpstr>
      <vt:lpstr>Cover and End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Devan McCallum</dc:creator>
  <cp:lastModifiedBy>Lucas Laird</cp:lastModifiedBy>
  <cp:revision>18</cp:revision>
  <dcterms:created xsi:type="dcterms:W3CDTF">2019-04-17T21:22:54Z</dcterms:created>
  <dcterms:modified xsi:type="dcterms:W3CDTF">2019-04-18T05:06:07Z</dcterms:modified>
</cp:coreProperties>
</file>