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74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  <p:sldId id="270" r:id="rId20"/>
    <p:sldId id="269" r:id="rId21"/>
    <p:sldId id="271" r:id="rId22"/>
    <p:sldId id="268" r:id="rId23"/>
    <p:sldId id="263" r:id="rId24"/>
    <p:sldId id="267" r:id="rId25"/>
    <p:sldId id="273" r:id="rId26"/>
    <p:sldId id="272" r:id="rId27"/>
    <p:sldId id="266" r:id="rId28"/>
    <p:sldId id="265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5B2E-82F4-49FF-88A8-99C1A8FD2F36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21BC-2120-4D41-9127-3B049C14791F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3B2CF-C79D-47B8-8188-FEDCB06C9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9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09785-B223-4EF6-B2FA-8C965AB4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9" y="3997658"/>
            <a:ext cx="3763109" cy="26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biology/significance: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/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/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329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72967" y="1895266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Goal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09600" y="1207477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use machine learning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19333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data contain promoters/TSS, half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2696</Words>
  <Application>Microsoft Office PowerPoint</Application>
  <PresentationFormat>Widescreen</PresentationFormat>
  <Paragraphs>349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FZShuTi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13</cp:revision>
  <dcterms:created xsi:type="dcterms:W3CDTF">2019-04-17T21:22:54Z</dcterms:created>
  <dcterms:modified xsi:type="dcterms:W3CDTF">2019-04-18T05:18:44Z</dcterms:modified>
</cp:coreProperties>
</file>