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61" r:id="rId4"/>
    <p:sldId id="262" r:id="rId5"/>
    <p:sldId id="287" r:id="rId6"/>
    <p:sldId id="285" r:id="rId7"/>
    <p:sldId id="286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5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96D246-ABCB-4A2C-A2FD-5B789E2184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93000">
                <a:schemeClr val="accent3"/>
              </a:gs>
              <a:gs pos="33000">
                <a:schemeClr val="accent4">
                  <a:lumMod val="85000"/>
                  <a:alpha val="0"/>
                </a:schemeClr>
              </a:gs>
            </a:gsLst>
            <a:lin ang="108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6DE818A-C3DB-49F5-B882-FFC95EF35C9E}"/>
              </a:ext>
            </a:extLst>
          </p:cNvPr>
          <p:cNvSpPr/>
          <p:nvPr/>
        </p:nvSpPr>
        <p:spPr>
          <a:xfrm rot="7585316">
            <a:off x="1062496" y="4682929"/>
            <a:ext cx="668361" cy="2915645"/>
          </a:xfrm>
          <a:custGeom>
            <a:avLst/>
            <a:gdLst>
              <a:gd name="connsiteX0" fmla="*/ 140599 w 668361"/>
              <a:gd name="connsiteY0" fmla="*/ 245336 h 2915645"/>
              <a:gd name="connsiteX1" fmla="*/ 108665 w 668361"/>
              <a:gd name="connsiteY1" fmla="*/ 197693 h 2915645"/>
              <a:gd name="connsiteX2" fmla="*/ 58915 w 668361"/>
              <a:gd name="connsiteY2" fmla="*/ 0 h 2915645"/>
              <a:gd name="connsiteX3" fmla="*/ 149881 w 668361"/>
              <a:gd name="connsiteY3" fmla="*/ 0 h 2915645"/>
              <a:gd name="connsiteX4" fmla="*/ 173094 w 668361"/>
              <a:gd name="connsiteY4" fmla="*/ 31461 h 2915645"/>
              <a:gd name="connsiteX5" fmla="*/ 173472 w 668361"/>
              <a:gd name="connsiteY5" fmla="*/ 74380 h 2915645"/>
              <a:gd name="connsiteX6" fmla="*/ 193765 w 668361"/>
              <a:gd name="connsiteY6" fmla="*/ 147287 h 2915645"/>
              <a:gd name="connsiteX7" fmla="*/ 330579 w 668361"/>
              <a:gd name="connsiteY7" fmla="*/ 298503 h 2915645"/>
              <a:gd name="connsiteX8" fmla="*/ 277555 w 668361"/>
              <a:gd name="connsiteY8" fmla="*/ 359382 h 2915645"/>
              <a:gd name="connsiteX9" fmla="*/ 267082 w 668361"/>
              <a:gd name="connsiteY9" fmla="*/ 371820 h 2915645"/>
              <a:gd name="connsiteX10" fmla="*/ 140599 w 668361"/>
              <a:gd name="connsiteY10" fmla="*/ 245336 h 2915645"/>
              <a:gd name="connsiteX11" fmla="*/ 166926 w 668361"/>
              <a:gd name="connsiteY11" fmla="*/ 750840 h 2915645"/>
              <a:gd name="connsiteX12" fmla="*/ 553147 w 668361"/>
              <a:gd name="connsiteY12" fmla="*/ 750840 h 2915645"/>
              <a:gd name="connsiteX13" fmla="*/ 551838 w 668361"/>
              <a:gd name="connsiteY13" fmla="*/ 737748 h 2915645"/>
              <a:gd name="connsiteX14" fmla="*/ 531545 w 668361"/>
              <a:gd name="connsiteY14" fmla="*/ 672287 h 2915645"/>
              <a:gd name="connsiteX15" fmla="*/ 517144 w 668361"/>
              <a:gd name="connsiteY15" fmla="*/ 644139 h 2915645"/>
              <a:gd name="connsiteX16" fmla="*/ 206202 w 668361"/>
              <a:gd name="connsiteY16" fmla="*/ 644139 h 2915645"/>
              <a:gd name="connsiteX17" fmla="*/ 191146 w 668361"/>
              <a:gd name="connsiteY17" fmla="*/ 672287 h 2915645"/>
              <a:gd name="connsiteX18" fmla="*/ 168890 w 668361"/>
              <a:gd name="connsiteY18" fmla="*/ 737748 h 2915645"/>
              <a:gd name="connsiteX19" fmla="*/ 166926 w 668361"/>
              <a:gd name="connsiteY19" fmla="*/ 750840 h 2915645"/>
              <a:gd name="connsiteX20" fmla="*/ 205548 w 668361"/>
              <a:gd name="connsiteY20" fmla="*/ 902056 h 2915645"/>
              <a:gd name="connsiteX21" fmla="*/ 206857 w 668361"/>
              <a:gd name="connsiteY21" fmla="*/ 903365 h 2915645"/>
              <a:gd name="connsiteX22" fmla="*/ 513216 w 668361"/>
              <a:gd name="connsiteY22" fmla="*/ 903365 h 2915645"/>
              <a:gd name="connsiteX23" fmla="*/ 513870 w 668361"/>
              <a:gd name="connsiteY23" fmla="*/ 902056 h 2915645"/>
              <a:gd name="connsiteX24" fmla="*/ 536127 w 668361"/>
              <a:gd name="connsiteY24" fmla="*/ 856233 h 2915645"/>
              <a:gd name="connsiteX25" fmla="*/ 551184 w 668361"/>
              <a:gd name="connsiteY25" fmla="*/ 797318 h 2915645"/>
              <a:gd name="connsiteX26" fmla="*/ 168890 w 668361"/>
              <a:gd name="connsiteY26" fmla="*/ 797318 h 2915645"/>
              <a:gd name="connsiteX27" fmla="*/ 183291 w 668361"/>
              <a:gd name="connsiteY27" fmla="*/ 856233 h 2915645"/>
              <a:gd name="connsiteX28" fmla="*/ 205548 w 668361"/>
              <a:gd name="connsiteY28" fmla="*/ 902056 h 2915645"/>
              <a:gd name="connsiteX29" fmla="*/ 154488 w 668361"/>
              <a:gd name="connsiteY29" fmla="*/ 1451276 h 2915645"/>
              <a:gd name="connsiteX30" fmla="*/ 373783 w 668361"/>
              <a:gd name="connsiteY30" fmla="*/ 1451276 h 2915645"/>
              <a:gd name="connsiteX31" fmla="*/ 374438 w 668361"/>
              <a:gd name="connsiteY31" fmla="*/ 1451276 h 2915645"/>
              <a:gd name="connsiteX32" fmla="*/ 543982 w 668361"/>
              <a:gd name="connsiteY32" fmla="*/ 1451276 h 2915645"/>
              <a:gd name="connsiteX33" fmla="*/ 542673 w 668361"/>
              <a:gd name="connsiteY33" fmla="*/ 1436874 h 2915645"/>
              <a:gd name="connsiteX34" fmla="*/ 524999 w 668361"/>
              <a:gd name="connsiteY34" fmla="*/ 1371413 h 2915645"/>
              <a:gd name="connsiteX35" fmla="*/ 523690 w 668361"/>
              <a:gd name="connsiteY35" fmla="*/ 1368140 h 2915645"/>
              <a:gd name="connsiteX36" fmla="*/ 511907 w 668361"/>
              <a:gd name="connsiteY36" fmla="*/ 1344574 h 2915645"/>
              <a:gd name="connsiteX37" fmla="*/ 187219 w 668361"/>
              <a:gd name="connsiteY37" fmla="*/ 1344574 h 2915645"/>
              <a:gd name="connsiteX38" fmla="*/ 170853 w 668361"/>
              <a:gd name="connsiteY38" fmla="*/ 1371413 h 2915645"/>
              <a:gd name="connsiteX39" fmla="*/ 153833 w 668361"/>
              <a:gd name="connsiteY39" fmla="*/ 1436874 h 2915645"/>
              <a:gd name="connsiteX40" fmla="*/ 154488 w 668361"/>
              <a:gd name="connsiteY40" fmla="*/ 1451276 h 2915645"/>
              <a:gd name="connsiteX41" fmla="*/ 204893 w 668361"/>
              <a:gd name="connsiteY41" fmla="*/ 1604455 h 2915645"/>
              <a:gd name="connsiteX42" fmla="*/ 498160 w 668361"/>
              <a:gd name="connsiteY42" fmla="*/ 1604455 h 2915645"/>
              <a:gd name="connsiteX43" fmla="*/ 504051 w 668361"/>
              <a:gd name="connsiteY43" fmla="*/ 1595291 h 2915645"/>
              <a:gd name="connsiteX44" fmla="*/ 513870 w 668361"/>
              <a:gd name="connsiteY44" fmla="*/ 1578271 h 2915645"/>
              <a:gd name="connsiteX45" fmla="*/ 513216 w 668361"/>
              <a:gd name="connsiteY45" fmla="*/ 1578271 h 2915645"/>
              <a:gd name="connsiteX46" fmla="*/ 526962 w 668361"/>
              <a:gd name="connsiteY46" fmla="*/ 1548813 h 2915645"/>
              <a:gd name="connsiteX47" fmla="*/ 541364 w 668361"/>
              <a:gd name="connsiteY47" fmla="*/ 1497754 h 2915645"/>
              <a:gd name="connsiteX48" fmla="*/ 374438 w 668361"/>
              <a:gd name="connsiteY48" fmla="*/ 1497753 h 2915645"/>
              <a:gd name="connsiteX49" fmla="*/ 373783 w 668361"/>
              <a:gd name="connsiteY49" fmla="*/ 1497753 h 2915645"/>
              <a:gd name="connsiteX50" fmla="*/ 160379 w 668361"/>
              <a:gd name="connsiteY50" fmla="*/ 1497754 h 2915645"/>
              <a:gd name="connsiteX51" fmla="*/ 176745 w 668361"/>
              <a:gd name="connsiteY51" fmla="*/ 1548814 h 2915645"/>
              <a:gd name="connsiteX52" fmla="*/ 199002 w 668361"/>
              <a:gd name="connsiteY52" fmla="*/ 1594636 h 2915645"/>
              <a:gd name="connsiteX53" fmla="*/ 204893 w 668361"/>
              <a:gd name="connsiteY53" fmla="*/ 1603801 h 2915645"/>
              <a:gd name="connsiteX54" fmla="*/ 103428 w 668361"/>
              <a:gd name="connsiteY54" fmla="*/ 2176587 h 2915645"/>
              <a:gd name="connsiteX55" fmla="*/ 543328 w 668361"/>
              <a:gd name="connsiteY55" fmla="*/ 2176587 h 2915645"/>
              <a:gd name="connsiteX56" fmla="*/ 542019 w 668361"/>
              <a:gd name="connsiteY56" fmla="*/ 2168731 h 2915645"/>
              <a:gd name="connsiteX57" fmla="*/ 517144 w 668361"/>
              <a:gd name="connsiteY57" fmla="*/ 2103270 h 2915645"/>
              <a:gd name="connsiteX58" fmla="*/ 492268 w 668361"/>
              <a:gd name="connsiteY58" fmla="*/ 2064648 h 2915645"/>
              <a:gd name="connsiteX59" fmla="*/ 151215 w 668361"/>
              <a:gd name="connsiteY59" fmla="*/ 2064648 h 2915645"/>
              <a:gd name="connsiteX60" fmla="*/ 126340 w 668361"/>
              <a:gd name="connsiteY60" fmla="*/ 2103270 h 2915645"/>
              <a:gd name="connsiteX61" fmla="*/ 104083 w 668361"/>
              <a:gd name="connsiteY61" fmla="*/ 2168731 h 2915645"/>
              <a:gd name="connsiteX62" fmla="*/ 103428 w 668361"/>
              <a:gd name="connsiteY62" fmla="*/ 2176587 h 2915645"/>
              <a:gd name="connsiteX63" fmla="*/ 157761 w 668361"/>
              <a:gd name="connsiteY63" fmla="*/ 2325838 h 2915645"/>
              <a:gd name="connsiteX64" fmla="*/ 167581 w 668361"/>
              <a:gd name="connsiteY64" fmla="*/ 2337621 h 2915645"/>
              <a:gd name="connsiteX65" fmla="*/ 488341 w 668361"/>
              <a:gd name="connsiteY65" fmla="*/ 2337621 h 2915645"/>
              <a:gd name="connsiteX66" fmla="*/ 496850 w 668361"/>
              <a:gd name="connsiteY66" fmla="*/ 2325838 h 2915645"/>
              <a:gd name="connsiteX67" fmla="*/ 524344 w 668361"/>
              <a:gd name="connsiteY67" fmla="*/ 2280015 h 2915645"/>
              <a:gd name="connsiteX68" fmla="*/ 542673 w 668361"/>
              <a:gd name="connsiteY68" fmla="*/ 2225028 h 2915645"/>
              <a:gd name="connsiteX69" fmla="*/ 107356 w 668361"/>
              <a:gd name="connsiteY69" fmla="*/ 2225028 h 2915645"/>
              <a:gd name="connsiteX70" fmla="*/ 128304 w 668361"/>
              <a:gd name="connsiteY70" fmla="*/ 2280015 h 2915645"/>
              <a:gd name="connsiteX71" fmla="*/ 157761 w 668361"/>
              <a:gd name="connsiteY71" fmla="*/ 2325838 h 2915645"/>
              <a:gd name="connsiteX72" fmla="*/ 72171 w 668361"/>
              <a:gd name="connsiteY72" fmla="*/ 2377144 h 2915645"/>
              <a:gd name="connsiteX73" fmla="*/ 0 w 668361"/>
              <a:gd name="connsiteY73" fmla="*/ 2189025 h 2915645"/>
              <a:gd name="connsiteX74" fmla="*/ 247443 w 668361"/>
              <a:gd name="connsiteY74" fmla="*/ 1838152 h 2915645"/>
              <a:gd name="connsiteX75" fmla="*/ 255299 w 668361"/>
              <a:gd name="connsiteY75" fmla="*/ 1831606 h 2915645"/>
              <a:gd name="connsiteX76" fmla="*/ 263154 w 668361"/>
              <a:gd name="connsiteY76" fmla="*/ 1825060 h 2915645"/>
              <a:gd name="connsiteX77" fmla="*/ 276901 w 668361"/>
              <a:gd name="connsiteY77" fmla="*/ 1813931 h 2915645"/>
              <a:gd name="connsiteX78" fmla="*/ 339743 w 668361"/>
              <a:gd name="connsiteY78" fmla="*/ 1763526 h 2915645"/>
              <a:gd name="connsiteX79" fmla="*/ 347599 w 668361"/>
              <a:gd name="connsiteY79" fmla="*/ 1756980 h 2915645"/>
              <a:gd name="connsiteX80" fmla="*/ 355454 w 668361"/>
              <a:gd name="connsiteY80" fmla="*/ 1750434 h 2915645"/>
              <a:gd name="connsiteX81" fmla="*/ 462811 w 668361"/>
              <a:gd name="connsiteY81" fmla="*/ 1647659 h 2915645"/>
              <a:gd name="connsiteX82" fmla="*/ 236314 w 668361"/>
              <a:gd name="connsiteY82" fmla="*/ 1647660 h 2915645"/>
              <a:gd name="connsiteX83" fmla="*/ 324688 w 668361"/>
              <a:gd name="connsiteY83" fmla="*/ 1749125 h 2915645"/>
              <a:gd name="connsiteX84" fmla="*/ 261845 w 668361"/>
              <a:gd name="connsiteY84" fmla="*/ 1799530 h 2915645"/>
              <a:gd name="connsiteX85" fmla="*/ 248097 w 668361"/>
              <a:gd name="connsiteY85" fmla="*/ 1810659 h 2915645"/>
              <a:gd name="connsiteX86" fmla="*/ 51060 w 668361"/>
              <a:gd name="connsiteY86" fmla="*/ 1434911 h 2915645"/>
              <a:gd name="connsiteX87" fmla="*/ 267736 w 668361"/>
              <a:gd name="connsiteY87" fmla="*/ 1136407 h 2915645"/>
              <a:gd name="connsiteX88" fmla="*/ 312904 w 668361"/>
              <a:gd name="connsiteY88" fmla="*/ 1173066 h 2915645"/>
              <a:gd name="connsiteX89" fmla="*/ 344980 w 668361"/>
              <a:gd name="connsiteY89" fmla="*/ 1198595 h 2915645"/>
              <a:gd name="connsiteX90" fmla="*/ 227805 w 668361"/>
              <a:gd name="connsiteY90" fmla="*/ 1296787 h 2915645"/>
              <a:gd name="connsiteX91" fmla="*/ 481139 w 668361"/>
              <a:gd name="connsiteY91" fmla="*/ 1296787 h 2915645"/>
              <a:gd name="connsiteX92" fmla="*/ 379020 w 668361"/>
              <a:gd name="connsiteY92" fmla="*/ 1199250 h 2915645"/>
              <a:gd name="connsiteX93" fmla="*/ 371165 w 668361"/>
              <a:gd name="connsiteY93" fmla="*/ 1192704 h 2915645"/>
              <a:gd name="connsiteX94" fmla="*/ 362655 w 668361"/>
              <a:gd name="connsiteY94" fmla="*/ 1186158 h 2915645"/>
              <a:gd name="connsiteX95" fmla="*/ 328615 w 668361"/>
              <a:gd name="connsiteY95" fmla="*/ 1158664 h 2915645"/>
              <a:gd name="connsiteX96" fmla="*/ 285411 w 668361"/>
              <a:gd name="connsiteY96" fmla="*/ 1123970 h 2915645"/>
              <a:gd name="connsiteX97" fmla="*/ 277555 w 668361"/>
              <a:gd name="connsiteY97" fmla="*/ 1117423 h 2915645"/>
              <a:gd name="connsiteX98" fmla="*/ 269700 w 668361"/>
              <a:gd name="connsiteY98" fmla="*/ 1110877 h 2915645"/>
              <a:gd name="connsiteX99" fmla="*/ 65461 w 668361"/>
              <a:gd name="connsiteY99" fmla="*/ 761969 h 2915645"/>
              <a:gd name="connsiteX100" fmla="*/ 269700 w 668361"/>
              <a:gd name="connsiteY100" fmla="*/ 401277 h 2915645"/>
              <a:gd name="connsiteX101" fmla="*/ 276246 w 668361"/>
              <a:gd name="connsiteY101" fmla="*/ 393422 h 2915645"/>
              <a:gd name="connsiteX102" fmla="*/ 282792 w 668361"/>
              <a:gd name="connsiteY102" fmla="*/ 385566 h 2915645"/>
              <a:gd name="connsiteX103" fmla="*/ 295885 w 668361"/>
              <a:gd name="connsiteY103" fmla="*/ 371165 h 2915645"/>
              <a:gd name="connsiteX104" fmla="*/ 346944 w 668361"/>
              <a:gd name="connsiteY104" fmla="*/ 312905 h 2915645"/>
              <a:gd name="connsiteX105" fmla="*/ 353491 w 668361"/>
              <a:gd name="connsiteY105" fmla="*/ 305050 h 2915645"/>
              <a:gd name="connsiteX106" fmla="*/ 360037 w 668361"/>
              <a:gd name="connsiteY106" fmla="*/ 297194 h 2915645"/>
              <a:gd name="connsiteX107" fmla="*/ 364846 w 668361"/>
              <a:gd name="connsiteY107" fmla="*/ 291338 h 2915645"/>
              <a:gd name="connsiteX108" fmla="*/ 425133 w 668361"/>
              <a:gd name="connsiteY108" fmla="*/ 373044 h 2915645"/>
              <a:gd name="connsiteX109" fmla="*/ 422879 w 668361"/>
              <a:gd name="connsiteY109" fmla="*/ 375748 h 2915645"/>
              <a:gd name="connsiteX110" fmla="*/ 416333 w 668361"/>
              <a:gd name="connsiteY110" fmla="*/ 383603 h 2915645"/>
              <a:gd name="connsiteX111" fmla="*/ 375092 w 668361"/>
              <a:gd name="connsiteY111" fmla="*/ 430735 h 2915645"/>
              <a:gd name="connsiteX112" fmla="*/ 352181 w 668361"/>
              <a:gd name="connsiteY112" fmla="*/ 456265 h 2915645"/>
              <a:gd name="connsiteX113" fmla="*/ 345635 w 668361"/>
              <a:gd name="connsiteY113" fmla="*/ 464120 h 2915645"/>
              <a:gd name="connsiteX114" fmla="*/ 339089 w 668361"/>
              <a:gd name="connsiteY114" fmla="*/ 471976 h 2915645"/>
              <a:gd name="connsiteX115" fmla="*/ 235660 w 668361"/>
              <a:gd name="connsiteY115" fmla="*/ 600279 h 2915645"/>
              <a:gd name="connsiteX116" fmla="*/ 487031 w 668361"/>
              <a:gd name="connsiteY116" fmla="*/ 600279 h 2915645"/>
              <a:gd name="connsiteX117" fmla="*/ 368546 w 668361"/>
              <a:gd name="connsiteY117" fmla="*/ 470666 h 2915645"/>
              <a:gd name="connsiteX118" fmla="*/ 393422 w 668361"/>
              <a:gd name="connsiteY118" fmla="*/ 442518 h 2915645"/>
              <a:gd name="connsiteX119" fmla="*/ 432698 w 668361"/>
              <a:gd name="connsiteY119" fmla="*/ 397350 h 2915645"/>
              <a:gd name="connsiteX120" fmla="*/ 474179 w 668361"/>
              <a:gd name="connsiteY120" fmla="*/ 439515 h 2915645"/>
              <a:gd name="connsiteX121" fmla="*/ 632201 w 668361"/>
              <a:gd name="connsiteY121" fmla="*/ 653679 h 2915645"/>
              <a:gd name="connsiteX122" fmla="*/ 638441 w 668361"/>
              <a:gd name="connsiteY122" fmla="*/ 665506 h 2915645"/>
              <a:gd name="connsiteX123" fmla="*/ 656576 w 668361"/>
              <a:gd name="connsiteY123" fmla="*/ 764588 h 2915645"/>
              <a:gd name="connsiteX124" fmla="*/ 455610 w 668361"/>
              <a:gd name="connsiteY124" fmla="*/ 1114151 h 2915645"/>
              <a:gd name="connsiteX125" fmla="*/ 411096 w 668361"/>
              <a:gd name="connsiteY125" fmla="*/ 1078147 h 2915645"/>
              <a:gd name="connsiteX126" fmla="*/ 379020 w 668361"/>
              <a:gd name="connsiteY126" fmla="*/ 1052617 h 2915645"/>
              <a:gd name="connsiteX127" fmla="*/ 481794 w 668361"/>
              <a:gd name="connsiteY127" fmla="*/ 950498 h 2915645"/>
              <a:gd name="connsiteX128" fmla="*/ 240242 w 668361"/>
              <a:gd name="connsiteY128" fmla="*/ 950498 h 2915645"/>
              <a:gd name="connsiteX129" fmla="*/ 346944 w 668361"/>
              <a:gd name="connsiteY129" fmla="*/ 1052617 h 2915645"/>
              <a:gd name="connsiteX130" fmla="*/ 354800 w 668361"/>
              <a:gd name="connsiteY130" fmla="*/ 1059163 h 2915645"/>
              <a:gd name="connsiteX131" fmla="*/ 362655 w 668361"/>
              <a:gd name="connsiteY131" fmla="*/ 1065709 h 2915645"/>
              <a:gd name="connsiteX132" fmla="*/ 396040 w 668361"/>
              <a:gd name="connsiteY132" fmla="*/ 1092548 h 2915645"/>
              <a:gd name="connsiteX133" fmla="*/ 439244 w 668361"/>
              <a:gd name="connsiteY133" fmla="*/ 1127243 h 2915645"/>
              <a:gd name="connsiteX134" fmla="*/ 447100 w 668361"/>
              <a:gd name="connsiteY134" fmla="*/ 1133789 h 2915645"/>
              <a:gd name="connsiteX135" fmla="*/ 454955 w 668361"/>
              <a:gd name="connsiteY135" fmla="*/ 1140335 h 2915645"/>
              <a:gd name="connsiteX136" fmla="*/ 632355 w 668361"/>
              <a:gd name="connsiteY136" fmla="*/ 1368795 h 2915645"/>
              <a:gd name="connsiteX137" fmla="*/ 631700 w 668361"/>
              <a:gd name="connsiteY137" fmla="*/ 1368795 h 2915645"/>
              <a:gd name="connsiteX138" fmla="*/ 646102 w 668361"/>
              <a:gd name="connsiteY138" fmla="*/ 1463714 h 2915645"/>
              <a:gd name="connsiteX139" fmla="*/ 623191 w 668361"/>
              <a:gd name="connsiteY139" fmla="*/ 1578270 h 2915645"/>
              <a:gd name="connsiteX140" fmla="*/ 623845 w 668361"/>
              <a:gd name="connsiteY140" fmla="*/ 1578271 h 2915645"/>
              <a:gd name="connsiteX141" fmla="*/ 424189 w 668361"/>
              <a:gd name="connsiteY141" fmla="*/ 1820477 h 2915645"/>
              <a:gd name="connsiteX142" fmla="*/ 416333 w 668361"/>
              <a:gd name="connsiteY142" fmla="*/ 1827023 h 2915645"/>
              <a:gd name="connsiteX143" fmla="*/ 408478 w 668361"/>
              <a:gd name="connsiteY143" fmla="*/ 1833570 h 2915645"/>
              <a:gd name="connsiteX144" fmla="*/ 344326 w 668361"/>
              <a:gd name="connsiteY144" fmla="*/ 1885284 h 2915645"/>
              <a:gd name="connsiteX145" fmla="*/ 331888 w 668361"/>
              <a:gd name="connsiteY145" fmla="*/ 1895103 h 2915645"/>
              <a:gd name="connsiteX146" fmla="*/ 323378 w 668361"/>
              <a:gd name="connsiteY146" fmla="*/ 1901649 h 2915645"/>
              <a:gd name="connsiteX147" fmla="*/ 315523 w 668361"/>
              <a:gd name="connsiteY147" fmla="*/ 1908195 h 2915645"/>
              <a:gd name="connsiteX148" fmla="*/ 193110 w 668361"/>
              <a:gd name="connsiteY148" fmla="*/ 2016207 h 2915645"/>
              <a:gd name="connsiteX149" fmla="*/ 454301 w 668361"/>
              <a:gd name="connsiteY149" fmla="*/ 2016207 h 2915645"/>
              <a:gd name="connsiteX150" fmla="*/ 348908 w 668361"/>
              <a:gd name="connsiteY150" fmla="*/ 1909504 h 2915645"/>
              <a:gd name="connsiteX151" fmla="*/ 360691 w 668361"/>
              <a:gd name="connsiteY151" fmla="*/ 1900340 h 2915645"/>
              <a:gd name="connsiteX152" fmla="*/ 424843 w 668361"/>
              <a:gd name="connsiteY152" fmla="*/ 1847971 h 2915645"/>
              <a:gd name="connsiteX153" fmla="*/ 648066 w 668361"/>
              <a:gd name="connsiteY153" fmla="*/ 2196225 h 2915645"/>
              <a:gd name="connsiteX154" fmla="*/ 422879 w 668361"/>
              <a:gd name="connsiteY154" fmla="*/ 2544479 h 2915645"/>
              <a:gd name="connsiteX155" fmla="*/ 395386 w 668361"/>
              <a:gd name="connsiteY155" fmla="*/ 2521568 h 2915645"/>
              <a:gd name="connsiteX156" fmla="*/ 347598 w 668361"/>
              <a:gd name="connsiteY156" fmla="*/ 2482291 h 2915645"/>
              <a:gd name="connsiteX157" fmla="*/ 447755 w 668361"/>
              <a:gd name="connsiteY157" fmla="*/ 2386717 h 2915645"/>
              <a:gd name="connsiteX158" fmla="*/ 210785 w 668361"/>
              <a:gd name="connsiteY158" fmla="*/ 2386718 h 2915645"/>
              <a:gd name="connsiteX159" fmla="*/ 315523 w 668361"/>
              <a:gd name="connsiteY159" fmla="*/ 2482291 h 2915645"/>
              <a:gd name="connsiteX160" fmla="*/ 323378 w 668361"/>
              <a:gd name="connsiteY160" fmla="*/ 2488837 h 2915645"/>
              <a:gd name="connsiteX161" fmla="*/ 331234 w 668361"/>
              <a:gd name="connsiteY161" fmla="*/ 2495383 h 2915645"/>
              <a:gd name="connsiteX162" fmla="*/ 379675 w 668361"/>
              <a:gd name="connsiteY162" fmla="*/ 2535969 h 2915645"/>
              <a:gd name="connsiteX163" fmla="*/ 406514 w 668361"/>
              <a:gd name="connsiteY163" fmla="*/ 2558226 h 2915645"/>
              <a:gd name="connsiteX164" fmla="*/ 414369 w 668361"/>
              <a:gd name="connsiteY164" fmla="*/ 2564772 h 2915645"/>
              <a:gd name="connsiteX165" fmla="*/ 422224 w 668361"/>
              <a:gd name="connsiteY165" fmla="*/ 2571318 h 2915645"/>
              <a:gd name="connsiteX166" fmla="*/ 668359 w 668361"/>
              <a:gd name="connsiteY166" fmla="*/ 2914335 h 2915645"/>
              <a:gd name="connsiteX167" fmla="*/ 565585 w 668361"/>
              <a:gd name="connsiteY167" fmla="*/ 2914335 h 2915645"/>
              <a:gd name="connsiteX168" fmla="*/ 346289 w 668361"/>
              <a:gd name="connsiteY168" fmla="*/ 2633506 h 2915645"/>
              <a:gd name="connsiteX169" fmla="*/ 338434 w 668361"/>
              <a:gd name="connsiteY169" fmla="*/ 2626960 h 2915645"/>
              <a:gd name="connsiteX170" fmla="*/ 330579 w 668361"/>
              <a:gd name="connsiteY170" fmla="*/ 2620414 h 2915645"/>
              <a:gd name="connsiteX171" fmla="*/ 308977 w 668361"/>
              <a:gd name="connsiteY171" fmla="*/ 2602739 h 2915645"/>
              <a:gd name="connsiteX172" fmla="*/ 255298 w 668361"/>
              <a:gd name="connsiteY172" fmla="*/ 2558226 h 2915645"/>
              <a:gd name="connsiteX173" fmla="*/ 247443 w 668361"/>
              <a:gd name="connsiteY173" fmla="*/ 2551680 h 2915645"/>
              <a:gd name="connsiteX174" fmla="*/ 239588 w 668361"/>
              <a:gd name="connsiteY174" fmla="*/ 2545134 h 2915645"/>
              <a:gd name="connsiteX175" fmla="*/ 72171 w 668361"/>
              <a:gd name="connsiteY175" fmla="*/ 2377144 h 2915645"/>
              <a:gd name="connsiteX176" fmla="*/ 0 w 668361"/>
              <a:gd name="connsiteY176" fmla="*/ 2915645 h 2915645"/>
              <a:gd name="connsiteX177" fmla="*/ 240242 w 668361"/>
              <a:gd name="connsiteY177" fmla="*/ 2572628 h 2915645"/>
              <a:gd name="connsiteX178" fmla="*/ 295229 w 668361"/>
              <a:gd name="connsiteY178" fmla="*/ 2617796 h 2915645"/>
              <a:gd name="connsiteX179" fmla="*/ 315523 w 668361"/>
              <a:gd name="connsiteY179" fmla="*/ 2634816 h 2915645"/>
              <a:gd name="connsiteX180" fmla="*/ 102773 w 668361"/>
              <a:gd name="connsiteY180" fmla="*/ 2915645 h 2915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</a:cxnLst>
            <a:rect l="l" t="t" r="r" b="b"/>
            <a:pathLst>
              <a:path w="668361" h="2915645">
                <a:moveTo>
                  <a:pt x="140599" y="245336"/>
                </a:moveTo>
                <a:cubicBezTo>
                  <a:pt x="128509" y="230178"/>
                  <a:pt x="117666" y="214386"/>
                  <a:pt x="108665" y="197693"/>
                </a:cubicBezTo>
                <a:cubicBezTo>
                  <a:pt x="72007" y="129613"/>
                  <a:pt x="58261" y="62843"/>
                  <a:pt x="58915" y="0"/>
                </a:cubicBezTo>
                <a:lnTo>
                  <a:pt x="149881" y="0"/>
                </a:lnTo>
                <a:lnTo>
                  <a:pt x="173094" y="31461"/>
                </a:lnTo>
                <a:lnTo>
                  <a:pt x="173472" y="74380"/>
                </a:lnTo>
                <a:cubicBezTo>
                  <a:pt x="176745" y="99010"/>
                  <a:pt x="183291" y="123394"/>
                  <a:pt x="193765" y="147287"/>
                </a:cubicBezTo>
                <a:cubicBezTo>
                  <a:pt x="219295" y="205548"/>
                  <a:pt x="280174" y="249407"/>
                  <a:pt x="330579" y="298503"/>
                </a:cubicBezTo>
                <a:cubicBezTo>
                  <a:pt x="312904" y="318796"/>
                  <a:pt x="295230" y="339089"/>
                  <a:pt x="277555" y="359382"/>
                </a:cubicBezTo>
                <a:cubicBezTo>
                  <a:pt x="274282" y="363309"/>
                  <a:pt x="270355" y="367892"/>
                  <a:pt x="267082" y="371820"/>
                </a:cubicBezTo>
                <a:cubicBezTo>
                  <a:pt x="224368" y="330579"/>
                  <a:pt x="176868" y="290812"/>
                  <a:pt x="140599" y="245336"/>
                </a:cubicBezTo>
                <a:close/>
                <a:moveTo>
                  <a:pt x="166926" y="750840"/>
                </a:moveTo>
                <a:lnTo>
                  <a:pt x="553147" y="750840"/>
                </a:lnTo>
                <a:cubicBezTo>
                  <a:pt x="553147" y="746258"/>
                  <a:pt x="552493" y="742331"/>
                  <a:pt x="551838" y="737748"/>
                </a:cubicBezTo>
                <a:cubicBezTo>
                  <a:pt x="548565" y="716146"/>
                  <a:pt x="541364" y="693889"/>
                  <a:pt x="531545" y="672287"/>
                </a:cubicBezTo>
                <a:cubicBezTo>
                  <a:pt x="527617" y="662468"/>
                  <a:pt x="522381" y="653303"/>
                  <a:pt x="517144" y="644139"/>
                </a:cubicBezTo>
                <a:lnTo>
                  <a:pt x="206202" y="644139"/>
                </a:lnTo>
                <a:cubicBezTo>
                  <a:pt x="200965" y="653958"/>
                  <a:pt x="195729" y="663122"/>
                  <a:pt x="191146" y="672287"/>
                </a:cubicBezTo>
                <a:cubicBezTo>
                  <a:pt x="180018" y="694544"/>
                  <a:pt x="172162" y="716801"/>
                  <a:pt x="168890" y="737748"/>
                </a:cubicBezTo>
                <a:cubicBezTo>
                  <a:pt x="168235" y="742331"/>
                  <a:pt x="167581" y="746913"/>
                  <a:pt x="166926" y="750840"/>
                </a:cubicBezTo>
                <a:close/>
                <a:moveTo>
                  <a:pt x="205548" y="902056"/>
                </a:moveTo>
                <a:cubicBezTo>
                  <a:pt x="206202" y="902711"/>
                  <a:pt x="206202" y="902711"/>
                  <a:pt x="206857" y="903365"/>
                </a:cubicBezTo>
                <a:lnTo>
                  <a:pt x="513216" y="903365"/>
                </a:lnTo>
                <a:cubicBezTo>
                  <a:pt x="513216" y="902710"/>
                  <a:pt x="513870" y="902710"/>
                  <a:pt x="513870" y="902056"/>
                </a:cubicBezTo>
                <a:cubicBezTo>
                  <a:pt x="522381" y="887655"/>
                  <a:pt x="530236" y="871944"/>
                  <a:pt x="536127" y="856233"/>
                </a:cubicBezTo>
                <a:cubicBezTo>
                  <a:pt x="543328" y="837904"/>
                  <a:pt x="548565" y="817611"/>
                  <a:pt x="551184" y="797318"/>
                </a:cubicBezTo>
                <a:lnTo>
                  <a:pt x="168890" y="797318"/>
                </a:lnTo>
                <a:cubicBezTo>
                  <a:pt x="171508" y="817611"/>
                  <a:pt x="176090" y="837249"/>
                  <a:pt x="183291" y="856233"/>
                </a:cubicBezTo>
                <a:cubicBezTo>
                  <a:pt x="189182" y="871944"/>
                  <a:pt x="197038" y="887655"/>
                  <a:pt x="205548" y="902056"/>
                </a:cubicBezTo>
                <a:close/>
                <a:moveTo>
                  <a:pt x="154488" y="1451276"/>
                </a:moveTo>
                <a:lnTo>
                  <a:pt x="373783" y="1451276"/>
                </a:lnTo>
                <a:lnTo>
                  <a:pt x="374438" y="1451276"/>
                </a:lnTo>
                <a:lnTo>
                  <a:pt x="543982" y="1451276"/>
                </a:lnTo>
                <a:cubicBezTo>
                  <a:pt x="543328" y="1446039"/>
                  <a:pt x="543328" y="1441457"/>
                  <a:pt x="542673" y="1436874"/>
                </a:cubicBezTo>
                <a:cubicBezTo>
                  <a:pt x="540055" y="1413963"/>
                  <a:pt x="534163" y="1391706"/>
                  <a:pt x="524999" y="1371413"/>
                </a:cubicBezTo>
                <a:cubicBezTo>
                  <a:pt x="524999" y="1370104"/>
                  <a:pt x="524344" y="1369450"/>
                  <a:pt x="523690" y="1368140"/>
                </a:cubicBezTo>
                <a:cubicBezTo>
                  <a:pt x="520416" y="1360285"/>
                  <a:pt x="516489" y="1352430"/>
                  <a:pt x="511907" y="1344574"/>
                </a:cubicBezTo>
                <a:lnTo>
                  <a:pt x="187219" y="1344574"/>
                </a:lnTo>
                <a:cubicBezTo>
                  <a:pt x="181327" y="1353739"/>
                  <a:pt x="175436" y="1362248"/>
                  <a:pt x="170853" y="1371413"/>
                </a:cubicBezTo>
                <a:cubicBezTo>
                  <a:pt x="160379" y="1392361"/>
                  <a:pt x="153833" y="1413963"/>
                  <a:pt x="153833" y="1436874"/>
                </a:cubicBezTo>
                <a:cubicBezTo>
                  <a:pt x="153833" y="1441457"/>
                  <a:pt x="153833" y="1446694"/>
                  <a:pt x="154488" y="1451276"/>
                </a:cubicBezTo>
                <a:close/>
                <a:moveTo>
                  <a:pt x="204893" y="1604455"/>
                </a:moveTo>
                <a:lnTo>
                  <a:pt x="498160" y="1604455"/>
                </a:lnTo>
                <a:cubicBezTo>
                  <a:pt x="500124" y="1601837"/>
                  <a:pt x="502087" y="1598564"/>
                  <a:pt x="504051" y="1595291"/>
                </a:cubicBezTo>
                <a:cubicBezTo>
                  <a:pt x="507324" y="1589399"/>
                  <a:pt x="510598" y="1584162"/>
                  <a:pt x="513870" y="1578271"/>
                </a:cubicBezTo>
                <a:lnTo>
                  <a:pt x="513216" y="1578271"/>
                </a:lnTo>
                <a:cubicBezTo>
                  <a:pt x="518453" y="1568452"/>
                  <a:pt x="523035" y="1558632"/>
                  <a:pt x="526962" y="1548813"/>
                </a:cubicBezTo>
                <a:cubicBezTo>
                  <a:pt x="533508" y="1532448"/>
                  <a:pt x="538746" y="1515428"/>
                  <a:pt x="541364" y="1497754"/>
                </a:cubicBezTo>
                <a:lnTo>
                  <a:pt x="374438" y="1497753"/>
                </a:lnTo>
                <a:lnTo>
                  <a:pt x="373783" y="1497753"/>
                </a:lnTo>
                <a:lnTo>
                  <a:pt x="160379" y="1497754"/>
                </a:lnTo>
                <a:cubicBezTo>
                  <a:pt x="164307" y="1514774"/>
                  <a:pt x="170199" y="1531793"/>
                  <a:pt x="176745" y="1548814"/>
                </a:cubicBezTo>
                <a:cubicBezTo>
                  <a:pt x="182636" y="1564524"/>
                  <a:pt x="190492" y="1579580"/>
                  <a:pt x="199002" y="1594636"/>
                </a:cubicBezTo>
                <a:cubicBezTo>
                  <a:pt x="200965" y="1597255"/>
                  <a:pt x="202930" y="1600527"/>
                  <a:pt x="204893" y="1603801"/>
                </a:cubicBezTo>
                <a:close/>
                <a:moveTo>
                  <a:pt x="103428" y="2176587"/>
                </a:moveTo>
                <a:lnTo>
                  <a:pt x="543328" y="2176587"/>
                </a:lnTo>
                <a:cubicBezTo>
                  <a:pt x="542673" y="2173968"/>
                  <a:pt x="542673" y="2171350"/>
                  <a:pt x="542019" y="2168731"/>
                </a:cubicBezTo>
                <a:cubicBezTo>
                  <a:pt x="537436" y="2147129"/>
                  <a:pt x="528927" y="2124872"/>
                  <a:pt x="517144" y="2103270"/>
                </a:cubicBezTo>
                <a:cubicBezTo>
                  <a:pt x="509943" y="2090178"/>
                  <a:pt x="501433" y="2077740"/>
                  <a:pt x="492268" y="2064648"/>
                </a:cubicBezTo>
                <a:lnTo>
                  <a:pt x="151215" y="2064648"/>
                </a:lnTo>
                <a:cubicBezTo>
                  <a:pt x="142050" y="2077085"/>
                  <a:pt x="133541" y="2090178"/>
                  <a:pt x="126340" y="2103270"/>
                </a:cubicBezTo>
                <a:cubicBezTo>
                  <a:pt x="114556" y="2124218"/>
                  <a:pt x="107356" y="2146474"/>
                  <a:pt x="104083" y="2168731"/>
                </a:cubicBezTo>
                <a:cubicBezTo>
                  <a:pt x="103429" y="2171350"/>
                  <a:pt x="103428" y="2173968"/>
                  <a:pt x="103428" y="2176587"/>
                </a:cubicBezTo>
                <a:close/>
                <a:moveTo>
                  <a:pt x="157761" y="2325838"/>
                </a:moveTo>
                <a:cubicBezTo>
                  <a:pt x="160379" y="2329766"/>
                  <a:pt x="163653" y="2333693"/>
                  <a:pt x="167581" y="2337621"/>
                </a:cubicBezTo>
                <a:lnTo>
                  <a:pt x="488341" y="2337621"/>
                </a:lnTo>
                <a:cubicBezTo>
                  <a:pt x="490959" y="2333693"/>
                  <a:pt x="494232" y="2329766"/>
                  <a:pt x="496850" y="2325838"/>
                </a:cubicBezTo>
                <a:cubicBezTo>
                  <a:pt x="507979" y="2310782"/>
                  <a:pt x="517144" y="2295726"/>
                  <a:pt x="524344" y="2280015"/>
                </a:cubicBezTo>
                <a:cubicBezTo>
                  <a:pt x="532854" y="2261686"/>
                  <a:pt x="539400" y="2243357"/>
                  <a:pt x="542673" y="2225028"/>
                </a:cubicBezTo>
                <a:lnTo>
                  <a:pt x="107356" y="2225028"/>
                </a:lnTo>
                <a:cubicBezTo>
                  <a:pt x="111284" y="2243357"/>
                  <a:pt x="118484" y="2261686"/>
                  <a:pt x="128304" y="2280015"/>
                </a:cubicBezTo>
                <a:cubicBezTo>
                  <a:pt x="136159" y="2295072"/>
                  <a:pt x="146633" y="2310782"/>
                  <a:pt x="157761" y="2325838"/>
                </a:cubicBezTo>
                <a:close/>
                <a:moveTo>
                  <a:pt x="72171" y="2377144"/>
                </a:moveTo>
                <a:cubicBezTo>
                  <a:pt x="28148" y="2318474"/>
                  <a:pt x="0" y="2256450"/>
                  <a:pt x="0" y="2189025"/>
                </a:cubicBezTo>
                <a:cubicBezTo>
                  <a:pt x="0" y="2048938"/>
                  <a:pt x="120448" y="1941581"/>
                  <a:pt x="247443" y="1838152"/>
                </a:cubicBezTo>
                <a:cubicBezTo>
                  <a:pt x="250062" y="1836188"/>
                  <a:pt x="252680" y="1833570"/>
                  <a:pt x="255299" y="1831606"/>
                </a:cubicBezTo>
                <a:cubicBezTo>
                  <a:pt x="257917" y="1829642"/>
                  <a:pt x="260536" y="1827023"/>
                  <a:pt x="263154" y="1825060"/>
                </a:cubicBezTo>
                <a:cubicBezTo>
                  <a:pt x="267736" y="1821132"/>
                  <a:pt x="272319" y="1817859"/>
                  <a:pt x="276901" y="1813931"/>
                </a:cubicBezTo>
                <a:cubicBezTo>
                  <a:pt x="297848" y="1797566"/>
                  <a:pt x="319451" y="1780546"/>
                  <a:pt x="339743" y="1763526"/>
                </a:cubicBezTo>
                <a:cubicBezTo>
                  <a:pt x="342362" y="1761562"/>
                  <a:pt x="344980" y="1758944"/>
                  <a:pt x="347599" y="1756980"/>
                </a:cubicBezTo>
                <a:cubicBezTo>
                  <a:pt x="350217" y="1755016"/>
                  <a:pt x="352836" y="1752398"/>
                  <a:pt x="355454" y="1750434"/>
                </a:cubicBezTo>
                <a:cubicBezTo>
                  <a:pt x="394731" y="1717048"/>
                  <a:pt x="432044" y="1683009"/>
                  <a:pt x="462811" y="1647659"/>
                </a:cubicBezTo>
                <a:lnTo>
                  <a:pt x="236314" y="1647660"/>
                </a:lnTo>
                <a:cubicBezTo>
                  <a:pt x="261845" y="1682355"/>
                  <a:pt x="292611" y="1716394"/>
                  <a:pt x="324688" y="1749125"/>
                </a:cubicBezTo>
                <a:cubicBezTo>
                  <a:pt x="303740" y="1766145"/>
                  <a:pt x="282792" y="1782510"/>
                  <a:pt x="261845" y="1799530"/>
                </a:cubicBezTo>
                <a:cubicBezTo>
                  <a:pt x="257262" y="1803457"/>
                  <a:pt x="252680" y="1806731"/>
                  <a:pt x="248097" y="1810659"/>
                </a:cubicBezTo>
                <a:cubicBezTo>
                  <a:pt x="144014" y="1704611"/>
                  <a:pt x="51059" y="1584163"/>
                  <a:pt x="51060" y="1434911"/>
                </a:cubicBezTo>
                <a:cubicBezTo>
                  <a:pt x="51059" y="1311844"/>
                  <a:pt x="153179" y="1225435"/>
                  <a:pt x="267736" y="1136407"/>
                </a:cubicBezTo>
                <a:cubicBezTo>
                  <a:pt x="282792" y="1148845"/>
                  <a:pt x="297848" y="1161283"/>
                  <a:pt x="312904" y="1173066"/>
                </a:cubicBezTo>
                <a:cubicBezTo>
                  <a:pt x="324032" y="1181576"/>
                  <a:pt x="334506" y="1190086"/>
                  <a:pt x="344980" y="1198595"/>
                </a:cubicBezTo>
                <a:cubicBezTo>
                  <a:pt x="301122" y="1232635"/>
                  <a:pt x="260535" y="1264712"/>
                  <a:pt x="227805" y="1296787"/>
                </a:cubicBezTo>
                <a:lnTo>
                  <a:pt x="481139" y="1296787"/>
                </a:lnTo>
                <a:cubicBezTo>
                  <a:pt x="452992" y="1263402"/>
                  <a:pt x="417642" y="1231326"/>
                  <a:pt x="379020" y="1199250"/>
                </a:cubicBezTo>
                <a:cubicBezTo>
                  <a:pt x="376402" y="1197286"/>
                  <a:pt x="373783" y="1194668"/>
                  <a:pt x="371165" y="1192704"/>
                </a:cubicBezTo>
                <a:cubicBezTo>
                  <a:pt x="367892" y="1190740"/>
                  <a:pt x="365273" y="1188122"/>
                  <a:pt x="362655" y="1186158"/>
                </a:cubicBezTo>
                <a:cubicBezTo>
                  <a:pt x="351526" y="1176993"/>
                  <a:pt x="340398" y="1167829"/>
                  <a:pt x="328615" y="1158664"/>
                </a:cubicBezTo>
                <a:cubicBezTo>
                  <a:pt x="314214" y="1147536"/>
                  <a:pt x="299812" y="1135753"/>
                  <a:pt x="285411" y="1123970"/>
                </a:cubicBezTo>
                <a:cubicBezTo>
                  <a:pt x="282792" y="1122006"/>
                  <a:pt x="280174" y="1119388"/>
                  <a:pt x="277555" y="1117423"/>
                </a:cubicBezTo>
                <a:cubicBezTo>
                  <a:pt x="274937" y="1115460"/>
                  <a:pt x="272319" y="1112841"/>
                  <a:pt x="269700" y="1110877"/>
                </a:cubicBezTo>
                <a:cubicBezTo>
                  <a:pt x="164962" y="1023159"/>
                  <a:pt x="65461" y="919076"/>
                  <a:pt x="65461" y="761969"/>
                </a:cubicBezTo>
                <a:cubicBezTo>
                  <a:pt x="65461" y="643484"/>
                  <a:pt x="161689" y="525654"/>
                  <a:pt x="269700" y="401277"/>
                </a:cubicBezTo>
                <a:cubicBezTo>
                  <a:pt x="271664" y="398659"/>
                  <a:pt x="273628" y="396040"/>
                  <a:pt x="276246" y="393422"/>
                </a:cubicBezTo>
                <a:cubicBezTo>
                  <a:pt x="278210" y="390804"/>
                  <a:pt x="280174" y="388185"/>
                  <a:pt x="282792" y="385566"/>
                </a:cubicBezTo>
                <a:cubicBezTo>
                  <a:pt x="287374" y="380984"/>
                  <a:pt x="291302" y="376402"/>
                  <a:pt x="295885" y="371165"/>
                </a:cubicBezTo>
                <a:cubicBezTo>
                  <a:pt x="312904" y="352182"/>
                  <a:pt x="329925" y="332543"/>
                  <a:pt x="346944" y="312905"/>
                </a:cubicBezTo>
                <a:cubicBezTo>
                  <a:pt x="348908" y="310287"/>
                  <a:pt x="351526" y="307668"/>
                  <a:pt x="353491" y="305050"/>
                </a:cubicBezTo>
                <a:cubicBezTo>
                  <a:pt x="355454" y="302431"/>
                  <a:pt x="358072" y="299813"/>
                  <a:pt x="360037" y="297194"/>
                </a:cubicBezTo>
                <a:lnTo>
                  <a:pt x="364846" y="291338"/>
                </a:lnTo>
                <a:lnTo>
                  <a:pt x="425133" y="373044"/>
                </a:lnTo>
                <a:lnTo>
                  <a:pt x="422879" y="375748"/>
                </a:lnTo>
                <a:cubicBezTo>
                  <a:pt x="420915" y="378366"/>
                  <a:pt x="418297" y="380984"/>
                  <a:pt x="416333" y="383603"/>
                </a:cubicBezTo>
                <a:cubicBezTo>
                  <a:pt x="402586" y="399314"/>
                  <a:pt x="388839" y="415025"/>
                  <a:pt x="375092" y="430735"/>
                </a:cubicBezTo>
                <a:cubicBezTo>
                  <a:pt x="367237" y="439245"/>
                  <a:pt x="359382" y="447755"/>
                  <a:pt x="352181" y="456265"/>
                </a:cubicBezTo>
                <a:cubicBezTo>
                  <a:pt x="350217" y="458883"/>
                  <a:pt x="347598" y="461502"/>
                  <a:pt x="345635" y="464120"/>
                </a:cubicBezTo>
                <a:cubicBezTo>
                  <a:pt x="343671" y="466739"/>
                  <a:pt x="341053" y="469357"/>
                  <a:pt x="339089" y="471976"/>
                </a:cubicBezTo>
                <a:cubicBezTo>
                  <a:pt x="300466" y="515835"/>
                  <a:pt x="265117" y="559039"/>
                  <a:pt x="235660" y="600279"/>
                </a:cubicBezTo>
                <a:lnTo>
                  <a:pt x="487031" y="600279"/>
                </a:lnTo>
                <a:cubicBezTo>
                  <a:pt x="454301" y="557075"/>
                  <a:pt x="413060" y="514526"/>
                  <a:pt x="368546" y="470666"/>
                </a:cubicBezTo>
                <a:cubicBezTo>
                  <a:pt x="377057" y="461502"/>
                  <a:pt x="384912" y="451683"/>
                  <a:pt x="393422" y="442518"/>
                </a:cubicBezTo>
                <a:cubicBezTo>
                  <a:pt x="406514" y="427462"/>
                  <a:pt x="419606" y="412406"/>
                  <a:pt x="432698" y="397350"/>
                </a:cubicBezTo>
                <a:lnTo>
                  <a:pt x="474179" y="439515"/>
                </a:lnTo>
                <a:lnTo>
                  <a:pt x="632201" y="653679"/>
                </a:lnTo>
                <a:lnTo>
                  <a:pt x="638441" y="665506"/>
                </a:lnTo>
                <a:cubicBezTo>
                  <a:pt x="650071" y="697326"/>
                  <a:pt x="656576" y="730221"/>
                  <a:pt x="656576" y="764588"/>
                </a:cubicBezTo>
                <a:cubicBezTo>
                  <a:pt x="656576" y="915803"/>
                  <a:pt x="562967" y="1023159"/>
                  <a:pt x="455610" y="1114151"/>
                </a:cubicBezTo>
                <a:cubicBezTo>
                  <a:pt x="440554" y="1101713"/>
                  <a:pt x="426152" y="1089930"/>
                  <a:pt x="411096" y="1078147"/>
                </a:cubicBezTo>
                <a:cubicBezTo>
                  <a:pt x="400623" y="1069637"/>
                  <a:pt x="389494" y="1061127"/>
                  <a:pt x="379020" y="1052617"/>
                </a:cubicBezTo>
                <a:cubicBezTo>
                  <a:pt x="416987" y="1020541"/>
                  <a:pt x="452991" y="986501"/>
                  <a:pt x="481794" y="950498"/>
                </a:cubicBezTo>
                <a:lnTo>
                  <a:pt x="240242" y="950498"/>
                </a:lnTo>
                <a:cubicBezTo>
                  <a:pt x="270354" y="986501"/>
                  <a:pt x="307668" y="1019886"/>
                  <a:pt x="346944" y="1052617"/>
                </a:cubicBezTo>
                <a:cubicBezTo>
                  <a:pt x="349563" y="1054580"/>
                  <a:pt x="352181" y="1057199"/>
                  <a:pt x="354800" y="1059163"/>
                </a:cubicBezTo>
                <a:cubicBezTo>
                  <a:pt x="357418" y="1061127"/>
                  <a:pt x="360037" y="1063745"/>
                  <a:pt x="362655" y="1065709"/>
                </a:cubicBezTo>
                <a:cubicBezTo>
                  <a:pt x="373783" y="1074219"/>
                  <a:pt x="384912" y="1083383"/>
                  <a:pt x="396040" y="1092548"/>
                </a:cubicBezTo>
                <a:cubicBezTo>
                  <a:pt x="410441" y="1104331"/>
                  <a:pt x="424843" y="1115460"/>
                  <a:pt x="439244" y="1127243"/>
                </a:cubicBezTo>
                <a:cubicBezTo>
                  <a:pt x="441863" y="1129207"/>
                  <a:pt x="444481" y="1131825"/>
                  <a:pt x="447100" y="1133789"/>
                </a:cubicBezTo>
                <a:cubicBezTo>
                  <a:pt x="449718" y="1135753"/>
                  <a:pt x="452337" y="1138371"/>
                  <a:pt x="454955" y="1140335"/>
                </a:cubicBezTo>
                <a:cubicBezTo>
                  <a:pt x="532200" y="1205141"/>
                  <a:pt x="602898" y="1275839"/>
                  <a:pt x="632355" y="1368795"/>
                </a:cubicBezTo>
                <a:lnTo>
                  <a:pt x="631700" y="1368795"/>
                </a:lnTo>
                <a:cubicBezTo>
                  <a:pt x="640865" y="1398253"/>
                  <a:pt x="646102" y="1429674"/>
                  <a:pt x="646102" y="1463714"/>
                </a:cubicBezTo>
                <a:cubicBezTo>
                  <a:pt x="646102" y="1504300"/>
                  <a:pt x="637592" y="1542267"/>
                  <a:pt x="623191" y="1578270"/>
                </a:cubicBezTo>
                <a:lnTo>
                  <a:pt x="623845" y="1578271"/>
                </a:lnTo>
                <a:cubicBezTo>
                  <a:pt x="586532" y="1671226"/>
                  <a:pt x="507979" y="1749779"/>
                  <a:pt x="424189" y="1820477"/>
                </a:cubicBezTo>
                <a:cubicBezTo>
                  <a:pt x="421570" y="1822441"/>
                  <a:pt x="418952" y="1825060"/>
                  <a:pt x="416333" y="1827023"/>
                </a:cubicBezTo>
                <a:cubicBezTo>
                  <a:pt x="413715" y="1828988"/>
                  <a:pt x="411097" y="1831606"/>
                  <a:pt x="408478" y="1833570"/>
                </a:cubicBezTo>
                <a:cubicBezTo>
                  <a:pt x="386875" y="1851245"/>
                  <a:pt x="365273" y="1868264"/>
                  <a:pt x="344326" y="1885284"/>
                </a:cubicBezTo>
                <a:cubicBezTo>
                  <a:pt x="339743" y="1888557"/>
                  <a:pt x="335816" y="1891830"/>
                  <a:pt x="331888" y="1895103"/>
                </a:cubicBezTo>
                <a:cubicBezTo>
                  <a:pt x="328615" y="1897067"/>
                  <a:pt x="325997" y="1899686"/>
                  <a:pt x="323378" y="1901649"/>
                </a:cubicBezTo>
                <a:cubicBezTo>
                  <a:pt x="320760" y="1903613"/>
                  <a:pt x="318141" y="1906232"/>
                  <a:pt x="315523" y="1908195"/>
                </a:cubicBezTo>
                <a:cubicBezTo>
                  <a:pt x="271009" y="1944854"/>
                  <a:pt x="228459" y="1980203"/>
                  <a:pt x="193110" y="2016207"/>
                </a:cubicBezTo>
                <a:lnTo>
                  <a:pt x="454301" y="2016207"/>
                </a:lnTo>
                <a:cubicBezTo>
                  <a:pt x="423534" y="1980858"/>
                  <a:pt x="386875" y="1945509"/>
                  <a:pt x="348908" y="1909504"/>
                </a:cubicBezTo>
                <a:cubicBezTo>
                  <a:pt x="352836" y="1906886"/>
                  <a:pt x="356763" y="1903613"/>
                  <a:pt x="360691" y="1900340"/>
                </a:cubicBezTo>
                <a:cubicBezTo>
                  <a:pt x="381638" y="1883320"/>
                  <a:pt x="403241" y="1865646"/>
                  <a:pt x="424843" y="1847971"/>
                </a:cubicBezTo>
                <a:cubicBezTo>
                  <a:pt x="541364" y="1959255"/>
                  <a:pt x="648066" y="2065302"/>
                  <a:pt x="648066" y="2196225"/>
                </a:cubicBezTo>
                <a:cubicBezTo>
                  <a:pt x="648066" y="2328456"/>
                  <a:pt x="542673" y="2439741"/>
                  <a:pt x="422879" y="2544479"/>
                </a:cubicBezTo>
                <a:cubicBezTo>
                  <a:pt x="413715" y="2536623"/>
                  <a:pt x="404550" y="2529423"/>
                  <a:pt x="395386" y="2521568"/>
                </a:cubicBezTo>
                <a:cubicBezTo>
                  <a:pt x="379675" y="2508475"/>
                  <a:pt x="363309" y="2495383"/>
                  <a:pt x="347598" y="2482291"/>
                </a:cubicBezTo>
                <a:cubicBezTo>
                  <a:pt x="383603" y="2450870"/>
                  <a:pt x="417642" y="2418793"/>
                  <a:pt x="447755" y="2386717"/>
                </a:cubicBezTo>
                <a:lnTo>
                  <a:pt x="210785" y="2386718"/>
                </a:lnTo>
                <a:cubicBezTo>
                  <a:pt x="242206" y="2418793"/>
                  <a:pt x="278210" y="2450870"/>
                  <a:pt x="315523" y="2482291"/>
                </a:cubicBezTo>
                <a:cubicBezTo>
                  <a:pt x="318141" y="2484254"/>
                  <a:pt x="320760" y="2486873"/>
                  <a:pt x="323378" y="2488837"/>
                </a:cubicBezTo>
                <a:cubicBezTo>
                  <a:pt x="325997" y="2490800"/>
                  <a:pt x="328615" y="2493419"/>
                  <a:pt x="331234" y="2495383"/>
                </a:cubicBezTo>
                <a:cubicBezTo>
                  <a:pt x="346944" y="2509129"/>
                  <a:pt x="363309" y="2522877"/>
                  <a:pt x="379675" y="2535969"/>
                </a:cubicBezTo>
                <a:cubicBezTo>
                  <a:pt x="388840" y="2543170"/>
                  <a:pt x="397349" y="2551025"/>
                  <a:pt x="406514" y="2558226"/>
                </a:cubicBezTo>
                <a:cubicBezTo>
                  <a:pt x="409132" y="2560190"/>
                  <a:pt x="411751" y="2562808"/>
                  <a:pt x="414369" y="2564772"/>
                </a:cubicBezTo>
                <a:cubicBezTo>
                  <a:pt x="416988" y="2566736"/>
                  <a:pt x="419606" y="2569354"/>
                  <a:pt x="422224" y="2571318"/>
                </a:cubicBezTo>
                <a:cubicBezTo>
                  <a:pt x="549874" y="2678020"/>
                  <a:pt x="669014" y="2788649"/>
                  <a:pt x="668359" y="2914335"/>
                </a:cubicBezTo>
                <a:lnTo>
                  <a:pt x="565585" y="2914335"/>
                </a:lnTo>
                <a:cubicBezTo>
                  <a:pt x="565585" y="2823998"/>
                  <a:pt x="459538" y="2727770"/>
                  <a:pt x="346289" y="2633506"/>
                </a:cubicBezTo>
                <a:cubicBezTo>
                  <a:pt x="343671" y="2631543"/>
                  <a:pt x="341052" y="2628924"/>
                  <a:pt x="338434" y="2626960"/>
                </a:cubicBezTo>
                <a:cubicBezTo>
                  <a:pt x="335815" y="2624996"/>
                  <a:pt x="333197" y="2622378"/>
                  <a:pt x="330579" y="2620414"/>
                </a:cubicBezTo>
                <a:cubicBezTo>
                  <a:pt x="323378" y="2614522"/>
                  <a:pt x="316177" y="2608631"/>
                  <a:pt x="308977" y="2602739"/>
                </a:cubicBezTo>
                <a:cubicBezTo>
                  <a:pt x="291302" y="2588338"/>
                  <a:pt x="272973" y="2573282"/>
                  <a:pt x="255298" y="2558226"/>
                </a:cubicBezTo>
                <a:cubicBezTo>
                  <a:pt x="252680" y="2556262"/>
                  <a:pt x="250062" y="2553643"/>
                  <a:pt x="247443" y="2551680"/>
                </a:cubicBezTo>
                <a:cubicBezTo>
                  <a:pt x="244825" y="2549716"/>
                  <a:pt x="242206" y="2547097"/>
                  <a:pt x="239588" y="2545134"/>
                </a:cubicBezTo>
                <a:cubicBezTo>
                  <a:pt x="176091" y="2491128"/>
                  <a:pt x="116194" y="2435813"/>
                  <a:pt x="72171" y="2377144"/>
                </a:cubicBezTo>
                <a:close/>
                <a:moveTo>
                  <a:pt x="0" y="2915645"/>
                </a:moveTo>
                <a:cubicBezTo>
                  <a:pt x="0" y="2787995"/>
                  <a:pt x="116521" y="2678020"/>
                  <a:pt x="240242" y="2572628"/>
                </a:cubicBezTo>
                <a:cubicBezTo>
                  <a:pt x="257917" y="2587683"/>
                  <a:pt x="276246" y="2602740"/>
                  <a:pt x="295229" y="2617796"/>
                </a:cubicBezTo>
                <a:cubicBezTo>
                  <a:pt x="301776" y="2623687"/>
                  <a:pt x="308977" y="2628925"/>
                  <a:pt x="315523" y="2634816"/>
                </a:cubicBezTo>
                <a:cubicBezTo>
                  <a:pt x="202275" y="2731698"/>
                  <a:pt x="102773" y="2823999"/>
                  <a:pt x="102773" y="2915645"/>
                </a:cubicBezTo>
                <a:close/>
              </a:path>
            </a:pathLst>
          </a:custGeom>
          <a:solidFill>
            <a:schemeClr val="accent4">
              <a:alpha val="28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7278C10-63C6-47B3-B402-85698C8991BF}"/>
              </a:ext>
            </a:extLst>
          </p:cNvPr>
          <p:cNvSpPr/>
          <p:nvPr userDrawn="1"/>
        </p:nvSpPr>
        <p:spPr>
          <a:xfrm rot="2700000">
            <a:off x="5357021" y="-2166980"/>
            <a:ext cx="3185171" cy="11865198"/>
          </a:xfrm>
          <a:custGeom>
            <a:avLst/>
            <a:gdLst>
              <a:gd name="connsiteX0" fmla="*/ 580433 w 3185171"/>
              <a:gd name="connsiteY0" fmla="*/ 10991076 h 11865198"/>
              <a:gd name="connsiteX1" fmla="*/ 730150 w 3185171"/>
              <a:gd name="connsiteY1" fmla="*/ 10841979 h 11865198"/>
              <a:gd name="connsiteX2" fmla="*/ 1165461 w 3185171"/>
              <a:gd name="connsiteY2" fmla="*/ 10453358 h 11865198"/>
              <a:gd name="connsiteX3" fmla="*/ 1318996 w 3185171"/>
              <a:gd name="connsiteY3" fmla="*/ 10579476 h 11865198"/>
              <a:gd name="connsiteX4" fmla="*/ 33274 w 3185171"/>
              <a:gd name="connsiteY4" fmla="*/ 11865198 h 11865198"/>
              <a:gd name="connsiteX5" fmla="*/ 43303 w 3185171"/>
              <a:gd name="connsiteY5" fmla="*/ 11819253 h 11865198"/>
              <a:gd name="connsiteX6" fmla="*/ 580433 w 3185171"/>
              <a:gd name="connsiteY6" fmla="*/ 10991076 h 11865198"/>
              <a:gd name="connsiteX7" fmla="*/ 520806 w 3185171"/>
              <a:gd name="connsiteY7" fmla="*/ 8767093 h 11865198"/>
              <a:gd name="connsiteX8" fmla="*/ 622428 w 3185171"/>
              <a:gd name="connsiteY8" fmla="*/ 9033846 h 11865198"/>
              <a:gd name="connsiteX9" fmla="*/ 765331 w 3185171"/>
              <a:gd name="connsiteY9" fmla="*/ 9256143 h 11865198"/>
              <a:gd name="connsiteX10" fmla="*/ 809789 w 3185171"/>
              <a:gd name="connsiteY10" fmla="*/ 9313305 h 11865198"/>
              <a:gd name="connsiteX11" fmla="*/ 2365855 w 3185171"/>
              <a:gd name="connsiteY11" fmla="*/ 9313305 h 11865198"/>
              <a:gd name="connsiteX12" fmla="*/ 2407139 w 3185171"/>
              <a:gd name="connsiteY12" fmla="*/ 9256143 h 11865198"/>
              <a:gd name="connsiteX13" fmla="*/ 2540515 w 3185171"/>
              <a:gd name="connsiteY13" fmla="*/ 9033846 h 11865198"/>
              <a:gd name="connsiteX14" fmla="*/ 2632610 w 3185171"/>
              <a:gd name="connsiteY14" fmla="*/ 8767093 h 11865198"/>
              <a:gd name="connsiteX15" fmla="*/ 733574 w 3185171"/>
              <a:gd name="connsiteY15" fmla="*/ 7985884 h 11865198"/>
              <a:gd name="connsiteX16" fmla="*/ 612899 w 3185171"/>
              <a:gd name="connsiteY16" fmla="*/ 8173246 h 11865198"/>
              <a:gd name="connsiteX17" fmla="*/ 504928 w 3185171"/>
              <a:gd name="connsiteY17" fmla="*/ 8490812 h 11865198"/>
              <a:gd name="connsiteX18" fmla="*/ 501754 w 3185171"/>
              <a:gd name="connsiteY18" fmla="*/ 8528920 h 11865198"/>
              <a:gd name="connsiteX19" fmla="*/ 2635785 w 3185171"/>
              <a:gd name="connsiteY19" fmla="*/ 8528920 h 11865198"/>
              <a:gd name="connsiteX20" fmla="*/ 2629433 w 3185171"/>
              <a:gd name="connsiteY20" fmla="*/ 8490812 h 11865198"/>
              <a:gd name="connsiteX21" fmla="*/ 2508761 w 3185171"/>
              <a:gd name="connsiteY21" fmla="*/ 8173247 h 11865198"/>
              <a:gd name="connsiteX22" fmla="*/ 2388085 w 3185171"/>
              <a:gd name="connsiteY22" fmla="*/ 7985884 h 11865198"/>
              <a:gd name="connsiteX23" fmla="*/ 819317 w 3185171"/>
              <a:gd name="connsiteY23" fmla="*/ 1841012 h 11865198"/>
              <a:gd name="connsiteX24" fmla="*/ 889180 w 3185171"/>
              <a:gd name="connsiteY24" fmla="*/ 2126820 h 11865198"/>
              <a:gd name="connsiteX25" fmla="*/ 997152 w 3185171"/>
              <a:gd name="connsiteY25" fmla="*/ 2349114 h 11865198"/>
              <a:gd name="connsiteX26" fmla="*/ 1003503 w 3185171"/>
              <a:gd name="connsiteY26" fmla="*/ 2355466 h 11865198"/>
              <a:gd name="connsiteX27" fmla="*/ 2489705 w 3185171"/>
              <a:gd name="connsiteY27" fmla="*/ 2355467 h 11865198"/>
              <a:gd name="connsiteX28" fmla="*/ 2492882 w 3185171"/>
              <a:gd name="connsiteY28" fmla="*/ 2349114 h 11865198"/>
              <a:gd name="connsiteX29" fmla="*/ 2600854 w 3185171"/>
              <a:gd name="connsiteY29" fmla="*/ 2126820 h 11865198"/>
              <a:gd name="connsiteX30" fmla="*/ 2673893 w 3185171"/>
              <a:gd name="connsiteY30" fmla="*/ 1841011 h 11865198"/>
              <a:gd name="connsiteX31" fmla="*/ 1865672 w 3185171"/>
              <a:gd name="connsiteY31" fmla="*/ 334123 h 11865198"/>
              <a:gd name="connsiteX32" fmla="*/ 2199795 w 3185171"/>
              <a:gd name="connsiteY32" fmla="*/ 0 h 11865198"/>
              <a:gd name="connsiteX33" fmla="*/ 2312620 w 3185171"/>
              <a:gd name="connsiteY33" fmla="*/ 111270 h 11865198"/>
              <a:gd name="connsiteX34" fmla="*/ 3185171 w 3185171"/>
              <a:gd name="connsiteY34" fmla="*/ 1682228 h 11865198"/>
              <a:gd name="connsiteX35" fmla="*/ 2210249 w 3185171"/>
              <a:gd name="connsiteY35" fmla="*/ 3378023 h 11865198"/>
              <a:gd name="connsiteX36" fmla="*/ 1994304 w 3185171"/>
              <a:gd name="connsiteY36" fmla="*/ 3203364 h 11865198"/>
              <a:gd name="connsiteX37" fmla="*/ 1838699 w 3185171"/>
              <a:gd name="connsiteY37" fmla="*/ 3079514 h 11865198"/>
              <a:gd name="connsiteX38" fmla="*/ 2337274 w 3185171"/>
              <a:gd name="connsiteY38" fmla="*/ 2584112 h 11865198"/>
              <a:gd name="connsiteX39" fmla="*/ 1165462 w 3185171"/>
              <a:gd name="connsiteY39" fmla="*/ 2584113 h 11865198"/>
              <a:gd name="connsiteX40" fmla="*/ 1683091 w 3185171"/>
              <a:gd name="connsiteY40" fmla="*/ 3079514 h 11865198"/>
              <a:gd name="connsiteX41" fmla="*/ 1721199 w 3185171"/>
              <a:gd name="connsiteY41" fmla="*/ 3111269 h 11865198"/>
              <a:gd name="connsiteX42" fmla="*/ 1759308 w 3185171"/>
              <a:gd name="connsiteY42" fmla="*/ 3143025 h 11865198"/>
              <a:gd name="connsiteX43" fmla="*/ 1921266 w 3185171"/>
              <a:gd name="connsiteY43" fmla="*/ 3273227 h 11865198"/>
              <a:gd name="connsiteX44" fmla="*/ 2130857 w 3185171"/>
              <a:gd name="connsiteY44" fmla="*/ 3441537 h 11865198"/>
              <a:gd name="connsiteX45" fmla="*/ 2168965 w 3185171"/>
              <a:gd name="connsiteY45" fmla="*/ 3473294 h 11865198"/>
              <a:gd name="connsiteX46" fmla="*/ 2207075 w 3185171"/>
              <a:gd name="connsiteY46" fmla="*/ 3505050 h 11865198"/>
              <a:gd name="connsiteX47" fmla="*/ 3067672 w 3185171"/>
              <a:gd name="connsiteY47" fmla="*/ 4613349 h 11865198"/>
              <a:gd name="connsiteX48" fmla="*/ 2540515 w 3185171"/>
              <a:gd name="connsiteY48" fmla="*/ 4613348 h 11865198"/>
              <a:gd name="connsiteX49" fmla="*/ 2483353 w 3185171"/>
              <a:gd name="connsiteY49" fmla="*/ 4499025 h 11865198"/>
              <a:gd name="connsiteX50" fmla="*/ 908236 w 3185171"/>
              <a:gd name="connsiteY50" fmla="*/ 4499025 h 11865198"/>
              <a:gd name="connsiteX51" fmla="*/ 828844 w 3185171"/>
              <a:gd name="connsiteY51" fmla="*/ 4629227 h 11865198"/>
              <a:gd name="connsiteX52" fmla="*/ 746278 w 3185171"/>
              <a:gd name="connsiteY52" fmla="*/ 4946792 h 11865198"/>
              <a:gd name="connsiteX53" fmla="*/ 749453 w 3185171"/>
              <a:gd name="connsiteY53" fmla="*/ 5016657 h 11865198"/>
              <a:gd name="connsiteX54" fmla="*/ 1816469 w 3185171"/>
              <a:gd name="connsiteY54" fmla="*/ 5016657 h 11865198"/>
              <a:gd name="connsiteX55" fmla="*/ 1816469 w 3185171"/>
              <a:gd name="connsiteY55" fmla="*/ 5238952 h 11865198"/>
              <a:gd name="connsiteX56" fmla="*/ 778035 w 3185171"/>
              <a:gd name="connsiteY56" fmla="*/ 5238952 h 11865198"/>
              <a:gd name="connsiteX57" fmla="*/ 857424 w 3185171"/>
              <a:gd name="connsiteY57" fmla="*/ 5486652 h 11865198"/>
              <a:gd name="connsiteX58" fmla="*/ 965396 w 3185171"/>
              <a:gd name="connsiteY58" fmla="*/ 5708948 h 11865198"/>
              <a:gd name="connsiteX59" fmla="*/ 993977 w 3185171"/>
              <a:gd name="connsiteY59" fmla="*/ 5753406 h 11865198"/>
              <a:gd name="connsiteX60" fmla="*/ 2413490 w 3185171"/>
              <a:gd name="connsiteY60" fmla="*/ 5753406 h 11865198"/>
              <a:gd name="connsiteX61" fmla="*/ 2442071 w 3185171"/>
              <a:gd name="connsiteY61" fmla="*/ 5708948 h 11865198"/>
              <a:gd name="connsiteX62" fmla="*/ 2489705 w 3185171"/>
              <a:gd name="connsiteY62" fmla="*/ 5626379 h 11865198"/>
              <a:gd name="connsiteX63" fmla="*/ 3029565 w 3185171"/>
              <a:gd name="connsiteY63" fmla="*/ 5626379 h 11865198"/>
              <a:gd name="connsiteX64" fmla="*/ 2060994 w 3185171"/>
              <a:gd name="connsiteY64" fmla="*/ 6801368 h 11865198"/>
              <a:gd name="connsiteX65" fmla="*/ 2022886 w 3185171"/>
              <a:gd name="connsiteY65" fmla="*/ 6833124 h 11865198"/>
              <a:gd name="connsiteX66" fmla="*/ 1984777 w 3185171"/>
              <a:gd name="connsiteY66" fmla="*/ 6864882 h 11865198"/>
              <a:gd name="connsiteX67" fmla="*/ 1673564 w 3185171"/>
              <a:gd name="connsiteY67" fmla="*/ 7115758 h 11865198"/>
              <a:gd name="connsiteX68" fmla="*/ 1613228 w 3185171"/>
              <a:gd name="connsiteY68" fmla="*/ 7163392 h 11865198"/>
              <a:gd name="connsiteX69" fmla="*/ 1571945 w 3185171"/>
              <a:gd name="connsiteY69" fmla="*/ 7195148 h 11865198"/>
              <a:gd name="connsiteX70" fmla="*/ 1530661 w 3185171"/>
              <a:gd name="connsiteY70" fmla="*/ 7223729 h 11865198"/>
              <a:gd name="connsiteX71" fmla="*/ 936816 w 3185171"/>
              <a:gd name="connsiteY71" fmla="*/ 7747710 h 11865198"/>
              <a:gd name="connsiteX72" fmla="*/ 2200722 w 3185171"/>
              <a:gd name="connsiteY72" fmla="*/ 7747710 h 11865198"/>
              <a:gd name="connsiteX73" fmla="*/ 1689443 w 3185171"/>
              <a:gd name="connsiteY73" fmla="*/ 7230082 h 11865198"/>
              <a:gd name="connsiteX74" fmla="*/ 1746604 w 3185171"/>
              <a:gd name="connsiteY74" fmla="*/ 7185621 h 11865198"/>
              <a:gd name="connsiteX75" fmla="*/ 2057817 w 3185171"/>
              <a:gd name="connsiteY75" fmla="*/ 6931570 h 11865198"/>
              <a:gd name="connsiteX76" fmla="*/ 3140712 w 3185171"/>
              <a:gd name="connsiteY76" fmla="*/ 8621014 h 11865198"/>
              <a:gd name="connsiteX77" fmla="*/ 3134828 w 3185171"/>
              <a:gd name="connsiteY77" fmla="*/ 8740118 h 11865198"/>
              <a:gd name="connsiteX78" fmla="*/ 3130761 w 3185171"/>
              <a:gd name="connsiteY78" fmla="*/ 8767711 h 11865198"/>
              <a:gd name="connsiteX79" fmla="*/ 1796494 w 3185171"/>
              <a:gd name="connsiteY79" fmla="*/ 10101978 h 11865198"/>
              <a:gd name="connsiteX80" fmla="*/ 1683091 w 3185171"/>
              <a:gd name="connsiteY80" fmla="*/ 10008771 h 11865198"/>
              <a:gd name="connsiteX81" fmla="*/ 2168966 w 3185171"/>
              <a:gd name="connsiteY81" fmla="*/ 9545126 h 11865198"/>
              <a:gd name="connsiteX82" fmla="*/ 1019382 w 3185171"/>
              <a:gd name="connsiteY82" fmla="*/ 9545126 h 11865198"/>
              <a:gd name="connsiteX83" fmla="*/ 1527485 w 3185171"/>
              <a:gd name="connsiteY83" fmla="*/ 10008771 h 11865198"/>
              <a:gd name="connsiteX84" fmla="*/ 1565593 w 3185171"/>
              <a:gd name="connsiteY84" fmla="*/ 10040527 h 11865198"/>
              <a:gd name="connsiteX85" fmla="*/ 1603702 w 3185171"/>
              <a:gd name="connsiteY85" fmla="*/ 10072284 h 11865198"/>
              <a:gd name="connsiteX86" fmla="*/ 1724760 w 3185171"/>
              <a:gd name="connsiteY86" fmla="*/ 10173712 h 11865198"/>
              <a:gd name="connsiteX87" fmla="*/ 1389641 w 3185171"/>
              <a:gd name="connsiteY87" fmla="*/ 10508831 h 11865198"/>
              <a:gd name="connsiteX88" fmla="*/ 1238502 w 3185171"/>
              <a:gd name="connsiteY88" fmla="*/ 10383497 h 11865198"/>
              <a:gd name="connsiteX89" fmla="*/ 1200393 w 3185171"/>
              <a:gd name="connsiteY89" fmla="*/ 10351740 h 11865198"/>
              <a:gd name="connsiteX90" fmla="*/ 1162287 w 3185171"/>
              <a:gd name="connsiteY90" fmla="*/ 10319984 h 11865198"/>
              <a:gd name="connsiteX91" fmla="*/ 0 w 3185171"/>
              <a:gd name="connsiteY91" fmla="*/ 8592432 h 11865198"/>
              <a:gd name="connsiteX92" fmla="*/ 1200393 w 3185171"/>
              <a:gd name="connsiteY92" fmla="*/ 6890287 h 11865198"/>
              <a:gd name="connsiteX93" fmla="*/ 1238501 w 3185171"/>
              <a:gd name="connsiteY93" fmla="*/ 6858530 h 11865198"/>
              <a:gd name="connsiteX94" fmla="*/ 1276610 w 3185171"/>
              <a:gd name="connsiteY94" fmla="*/ 6826773 h 11865198"/>
              <a:gd name="connsiteX95" fmla="*/ 1343298 w 3185171"/>
              <a:gd name="connsiteY95" fmla="*/ 6772789 h 11865198"/>
              <a:gd name="connsiteX96" fmla="*/ 1648159 w 3185171"/>
              <a:gd name="connsiteY96" fmla="*/ 6528264 h 11865198"/>
              <a:gd name="connsiteX97" fmla="*/ 1686268 w 3185171"/>
              <a:gd name="connsiteY97" fmla="*/ 6496507 h 11865198"/>
              <a:gd name="connsiteX98" fmla="*/ 1724374 w 3185171"/>
              <a:gd name="connsiteY98" fmla="*/ 6464750 h 11865198"/>
              <a:gd name="connsiteX99" fmla="*/ 2245180 w 3185171"/>
              <a:gd name="connsiteY99" fmla="*/ 5966174 h 11865198"/>
              <a:gd name="connsiteX100" fmla="*/ 1146409 w 3185171"/>
              <a:gd name="connsiteY100" fmla="*/ 5966174 h 11865198"/>
              <a:gd name="connsiteX101" fmla="*/ 1575119 w 3185171"/>
              <a:gd name="connsiteY101" fmla="*/ 6458399 h 11865198"/>
              <a:gd name="connsiteX102" fmla="*/ 1270259 w 3185171"/>
              <a:gd name="connsiteY102" fmla="*/ 6702924 h 11865198"/>
              <a:gd name="connsiteX103" fmla="*/ 1203570 w 3185171"/>
              <a:gd name="connsiteY103" fmla="*/ 6756910 h 11865198"/>
              <a:gd name="connsiteX104" fmla="*/ 247702 w 3185171"/>
              <a:gd name="connsiteY104" fmla="*/ 4934090 h 11865198"/>
              <a:gd name="connsiteX105" fmla="*/ 1298838 w 3185171"/>
              <a:gd name="connsiteY105" fmla="*/ 3485995 h 11865198"/>
              <a:gd name="connsiteX106" fmla="*/ 1517958 w 3185171"/>
              <a:gd name="connsiteY106" fmla="*/ 3663832 h 11865198"/>
              <a:gd name="connsiteX107" fmla="*/ 1673565 w 3185171"/>
              <a:gd name="connsiteY107" fmla="*/ 3787681 h 11865198"/>
              <a:gd name="connsiteX108" fmla="*/ 1105126 w 3185171"/>
              <a:gd name="connsiteY108" fmla="*/ 4264030 h 11865198"/>
              <a:gd name="connsiteX109" fmla="*/ 2334099 w 3185171"/>
              <a:gd name="connsiteY109" fmla="*/ 4264030 h 11865198"/>
              <a:gd name="connsiteX110" fmla="*/ 1838697 w 3185171"/>
              <a:gd name="connsiteY110" fmla="*/ 3790858 h 11865198"/>
              <a:gd name="connsiteX111" fmla="*/ 1800591 w 3185171"/>
              <a:gd name="connsiteY111" fmla="*/ 3759102 h 11865198"/>
              <a:gd name="connsiteX112" fmla="*/ 1759308 w 3185171"/>
              <a:gd name="connsiteY112" fmla="*/ 3727345 h 11865198"/>
              <a:gd name="connsiteX113" fmla="*/ 1594175 w 3185171"/>
              <a:gd name="connsiteY113" fmla="*/ 3593968 h 11865198"/>
              <a:gd name="connsiteX114" fmla="*/ 1384582 w 3185171"/>
              <a:gd name="connsiteY114" fmla="*/ 3425658 h 11865198"/>
              <a:gd name="connsiteX115" fmla="*/ 1346473 w 3185171"/>
              <a:gd name="connsiteY115" fmla="*/ 3393902 h 11865198"/>
              <a:gd name="connsiteX116" fmla="*/ 1308367 w 3185171"/>
              <a:gd name="connsiteY116" fmla="*/ 3362145 h 11865198"/>
              <a:gd name="connsiteX117" fmla="*/ 339298 w 3185171"/>
              <a:gd name="connsiteY117" fmla="*/ 1943624 h 11865198"/>
              <a:gd name="connsiteX118" fmla="*/ 330348 w 3185171"/>
              <a:gd name="connsiteY118" fmla="*/ 1869447 h 11865198"/>
              <a:gd name="connsiteX119" fmla="*/ 899326 w 3185171"/>
              <a:gd name="connsiteY119" fmla="*/ 1300469 h 11865198"/>
              <a:gd name="connsiteX120" fmla="*/ 859012 w 3185171"/>
              <a:gd name="connsiteY120" fmla="*/ 1395627 h 11865198"/>
              <a:gd name="connsiteX121" fmla="*/ 819318 w 3185171"/>
              <a:gd name="connsiteY121" fmla="*/ 1552026 h 11865198"/>
              <a:gd name="connsiteX122" fmla="*/ 809790 w 3185171"/>
              <a:gd name="connsiteY122" fmla="*/ 1615540 h 11865198"/>
              <a:gd name="connsiteX123" fmla="*/ 2683420 w 3185171"/>
              <a:gd name="connsiteY123" fmla="*/ 1615540 h 11865198"/>
              <a:gd name="connsiteX124" fmla="*/ 2677068 w 3185171"/>
              <a:gd name="connsiteY124" fmla="*/ 1552027 h 11865198"/>
              <a:gd name="connsiteX125" fmla="*/ 2578624 w 3185171"/>
              <a:gd name="connsiteY125" fmla="*/ 1234464 h 11865198"/>
              <a:gd name="connsiteX126" fmla="*/ 2508760 w 3185171"/>
              <a:gd name="connsiteY126" fmla="*/ 1097910 h 11865198"/>
              <a:gd name="connsiteX127" fmla="*/ 1101885 w 3185171"/>
              <a:gd name="connsiteY127" fmla="*/ 1097910 h 11865198"/>
              <a:gd name="connsiteX128" fmla="*/ 1314652 w 3185171"/>
              <a:gd name="connsiteY128" fmla="*/ 885143 h 11865198"/>
              <a:gd name="connsiteX129" fmla="*/ 2362680 w 3185171"/>
              <a:gd name="connsiteY129" fmla="*/ 885143 h 11865198"/>
              <a:gd name="connsiteX130" fmla="*/ 1946472 w 3185171"/>
              <a:gd name="connsiteY130" fmla="*/ 414899 h 11865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</a:cxnLst>
            <a:rect l="l" t="t" r="r" b="b"/>
            <a:pathLst>
              <a:path w="3185171" h="11865198">
                <a:moveTo>
                  <a:pt x="580433" y="10991076"/>
                </a:moveTo>
                <a:cubicBezTo>
                  <a:pt x="628575" y="10941007"/>
                  <a:pt x="678626" y="10891325"/>
                  <a:pt x="730150" y="10841979"/>
                </a:cubicBezTo>
                <a:cubicBezTo>
                  <a:pt x="867546" y="10710387"/>
                  <a:pt x="1015412" y="10581178"/>
                  <a:pt x="1165461" y="10453358"/>
                </a:cubicBezTo>
                <a:lnTo>
                  <a:pt x="1318996" y="10579476"/>
                </a:lnTo>
                <a:lnTo>
                  <a:pt x="33274" y="11865198"/>
                </a:lnTo>
                <a:lnTo>
                  <a:pt x="43303" y="11819253"/>
                </a:lnTo>
                <a:cubicBezTo>
                  <a:pt x="127566" y="11527471"/>
                  <a:pt x="327687" y="11253936"/>
                  <a:pt x="580433" y="10991076"/>
                </a:cubicBezTo>
                <a:close/>
                <a:moveTo>
                  <a:pt x="520806" y="8767093"/>
                </a:moveTo>
                <a:cubicBezTo>
                  <a:pt x="539859" y="8856012"/>
                  <a:pt x="574793" y="8944930"/>
                  <a:pt x="622428" y="9033846"/>
                </a:cubicBezTo>
                <a:cubicBezTo>
                  <a:pt x="660534" y="9106888"/>
                  <a:pt x="711345" y="9183103"/>
                  <a:pt x="765331" y="9256143"/>
                </a:cubicBezTo>
                <a:cubicBezTo>
                  <a:pt x="778034" y="9275196"/>
                  <a:pt x="793913" y="9294249"/>
                  <a:pt x="809789" y="9313305"/>
                </a:cubicBezTo>
                <a:lnTo>
                  <a:pt x="2365855" y="9313305"/>
                </a:lnTo>
                <a:cubicBezTo>
                  <a:pt x="2378559" y="9294249"/>
                  <a:pt x="2394437" y="9275196"/>
                  <a:pt x="2407139" y="9256143"/>
                </a:cubicBezTo>
                <a:cubicBezTo>
                  <a:pt x="2461125" y="9183103"/>
                  <a:pt x="2505583" y="9110063"/>
                  <a:pt x="2540515" y="9033846"/>
                </a:cubicBezTo>
                <a:cubicBezTo>
                  <a:pt x="2581800" y="8944930"/>
                  <a:pt x="2613554" y="8856012"/>
                  <a:pt x="2632610" y="8767093"/>
                </a:cubicBezTo>
                <a:close/>
                <a:moveTo>
                  <a:pt x="733574" y="7985884"/>
                </a:moveTo>
                <a:cubicBezTo>
                  <a:pt x="689116" y="8046223"/>
                  <a:pt x="647833" y="8109736"/>
                  <a:pt x="612899" y="8173246"/>
                </a:cubicBezTo>
                <a:cubicBezTo>
                  <a:pt x="555737" y="8274868"/>
                  <a:pt x="520806" y="8382841"/>
                  <a:pt x="504928" y="8490812"/>
                </a:cubicBezTo>
                <a:cubicBezTo>
                  <a:pt x="504927" y="8503515"/>
                  <a:pt x="501753" y="8516217"/>
                  <a:pt x="501754" y="8528920"/>
                </a:cubicBezTo>
                <a:lnTo>
                  <a:pt x="2635785" y="8528920"/>
                </a:lnTo>
                <a:cubicBezTo>
                  <a:pt x="2632610" y="8516217"/>
                  <a:pt x="2632610" y="8503515"/>
                  <a:pt x="2629433" y="8490812"/>
                </a:cubicBezTo>
                <a:cubicBezTo>
                  <a:pt x="2607205" y="8386015"/>
                  <a:pt x="2565922" y="8278044"/>
                  <a:pt x="2508761" y="8173247"/>
                </a:cubicBezTo>
                <a:cubicBezTo>
                  <a:pt x="2473827" y="8109736"/>
                  <a:pt x="2432543" y="8049397"/>
                  <a:pt x="2388085" y="7985884"/>
                </a:cubicBezTo>
                <a:close/>
                <a:moveTo>
                  <a:pt x="819317" y="1841012"/>
                </a:moveTo>
                <a:cubicBezTo>
                  <a:pt x="832019" y="1939456"/>
                  <a:pt x="854249" y="2034726"/>
                  <a:pt x="889180" y="2126820"/>
                </a:cubicBezTo>
                <a:cubicBezTo>
                  <a:pt x="917762" y="2203034"/>
                  <a:pt x="955868" y="2279252"/>
                  <a:pt x="997152" y="2349114"/>
                </a:cubicBezTo>
                <a:cubicBezTo>
                  <a:pt x="1000329" y="2352290"/>
                  <a:pt x="1000329" y="2352290"/>
                  <a:pt x="1003503" y="2355466"/>
                </a:cubicBezTo>
                <a:lnTo>
                  <a:pt x="2489705" y="2355467"/>
                </a:lnTo>
                <a:cubicBezTo>
                  <a:pt x="2489705" y="2352289"/>
                  <a:pt x="2492882" y="2352290"/>
                  <a:pt x="2492882" y="2349114"/>
                </a:cubicBezTo>
                <a:cubicBezTo>
                  <a:pt x="2534165" y="2279251"/>
                  <a:pt x="2572271" y="2203035"/>
                  <a:pt x="2600854" y="2126820"/>
                </a:cubicBezTo>
                <a:cubicBezTo>
                  <a:pt x="2635785" y="2037901"/>
                  <a:pt x="2661190" y="1939456"/>
                  <a:pt x="2673893" y="1841011"/>
                </a:cubicBezTo>
                <a:close/>
                <a:moveTo>
                  <a:pt x="1865672" y="334123"/>
                </a:moveTo>
                <a:lnTo>
                  <a:pt x="2199795" y="0"/>
                </a:lnTo>
                <a:lnTo>
                  <a:pt x="2312620" y="111270"/>
                </a:lnTo>
                <a:cubicBezTo>
                  <a:pt x="2798587" y="602708"/>
                  <a:pt x="3185171" y="1098705"/>
                  <a:pt x="3185171" y="1682228"/>
                </a:cubicBezTo>
                <a:cubicBezTo>
                  <a:pt x="3185171" y="2415803"/>
                  <a:pt x="2731055" y="2936609"/>
                  <a:pt x="2210249" y="3378023"/>
                </a:cubicBezTo>
                <a:cubicBezTo>
                  <a:pt x="2137210" y="3317687"/>
                  <a:pt x="2067344" y="3260525"/>
                  <a:pt x="1994304" y="3203364"/>
                </a:cubicBezTo>
                <a:cubicBezTo>
                  <a:pt x="1943494" y="3162080"/>
                  <a:pt x="1889509" y="3120797"/>
                  <a:pt x="1838699" y="3079514"/>
                </a:cubicBezTo>
                <a:cubicBezTo>
                  <a:pt x="2022885" y="2923905"/>
                  <a:pt x="2197545" y="2758772"/>
                  <a:pt x="2337274" y="2584112"/>
                </a:cubicBezTo>
                <a:lnTo>
                  <a:pt x="1165462" y="2584113"/>
                </a:lnTo>
                <a:cubicBezTo>
                  <a:pt x="1311542" y="2758772"/>
                  <a:pt x="1492553" y="2920731"/>
                  <a:pt x="1683091" y="3079514"/>
                </a:cubicBezTo>
                <a:cubicBezTo>
                  <a:pt x="1695794" y="3089041"/>
                  <a:pt x="1708496" y="3101742"/>
                  <a:pt x="1721199" y="3111269"/>
                </a:cubicBezTo>
                <a:cubicBezTo>
                  <a:pt x="1733903" y="3120797"/>
                  <a:pt x="1746604" y="3133499"/>
                  <a:pt x="1759308" y="3143025"/>
                </a:cubicBezTo>
                <a:cubicBezTo>
                  <a:pt x="1813292" y="3184309"/>
                  <a:pt x="1867279" y="3228769"/>
                  <a:pt x="1921266" y="3273227"/>
                </a:cubicBezTo>
                <a:cubicBezTo>
                  <a:pt x="1991129" y="3330388"/>
                  <a:pt x="2060994" y="3384376"/>
                  <a:pt x="2130857" y="3441537"/>
                </a:cubicBezTo>
                <a:cubicBezTo>
                  <a:pt x="2143560" y="3451064"/>
                  <a:pt x="2156262" y="3463765"/>
                  <a:pt x="2168965" y="3473294"/>
                </a:cubicBezTo>
                <a:cubicBezTo>
                  <a:pt x="2181667" y="3482821"/>
                  <a:pt x="2194370" y="3495522"/>
                  <a:pt x="2207075" y="3505050"/>
                </a:cubicBezTo>
                <a:cubicBezTo>
                  <a:pt x="2581800" y="3819438"/>
                  <a:pt x="2924768" y="4162407"/>
                  <a:pt x="3067672" y="4613349"/>
                </a:cubicBezTo>
                <a:lnTo>
                  <a:pt x="2540515" y="4613348"/>
                </a:lnTo>
                <a:cubicBezTo>
                  <a:pt x="2524637" y="4575243"/>
                  <a:pt x="2505583" y="4537134"/>
                  <a:pt x="2483353" y="4499025"/>
                </a:cubicBezTo>
                <a:lnTo>
                  <a:pt x="908236" y="4499025"/>
                </a:lnTo>
                <a:cubicBezTo>
                  <a:pt x="879654" y="4543486"/>
                  <a:pt x="851072" y="4584769"/>
                  <a:pt x="828844" y="4629227"/>
                </a:cubicBezTo>
                <a:cubicBezTo>
                  <a:pt x="778036" y="4730849"/>
                  <a:pt x="746278" y="4835646"/>
                  <a:pt x="746278" y="4946792"/>
                </a:cubicBezTo>
                <a:cubicBezTo>
                  <a:pt x="746277" y="4969022"/>
                  <a:pt x="749452" y="4994427"/>
                  <a:pt x="749453" y="5016657"/>
                </a:cubicBezTo>
                <a:lnTo>
                  <a:pt x="1816469" y="5016657"/>
                </a:lnTo>
                <a:lnTo>
                  <a:pt x="1816469" y="5238952"/>
                </a:lnTo>
                <a:lnTo>
                  <a:pt x="778035" y="5238952"/>
                </a:lnTo>
                <a:cubicBezTo>
                  <a:pt x="797089" y="5321518"/>
                  <a:pt x="825667" y="5404085"/>
                  <a:pt x="857424" y="5486652"/>
                </a:cubicBezTo>
                <a:cubicBezTo>
                  <a:pt x="886006" y="5562868"/>
                  <a:pt x="924112" y="5635908"/>
                  <a:pt x="965396" y="5708948"/>
                </a:cubicBezTo>
                <a:cubicBezTo>
                  <a:pt x="974925" y="5721650"/>
                  <a:pt x="984451" y="5737528"/>
                  <a:pt x="993977" y="5753406"/>
                </a:cubicBezTo>
                <a:lnTo>
                  <a:pt x="2413490" y="5753406"/>
                </a:lnTo>
                <a:cubicBezTo>
                  <a:pt x="2423016" y="5740702"/>
                  <a:pt x="2432543" y="5724824"/>
                  <a:pt x="2442071" y="5708948"/>
                </a:cubicBezTo>
                <a:cubicBezTo>
                  <a:pt x="2457948" y="5680366"/>
                  <a:pt x="2473826" y="5654962"/>
                  <a:pt x="2489705" y="5626379"/>
                </a:cubicBezTo>
                <a:lnTo>
                  <a:pt x="3029565" y="5626379"/>
                </a:lnTo>
                <a:cubicBezTo>
                  <a:pt x="2848553" y="6077321"/>
                  <a:pt x="2467475" y="6458399"/>
                  <a:pt x="2060994" y="6801368"/>
                </a:cubicBezTo>
                <a:cubicBezTo>
                  <a:pt x="2048290" y="6810895"/>
                  <a:pt x="2035589" y="6823599"/>
                  <a:pt x="2022886" y="6833124"/>
                </a:cubicBezTo>
                <a:cubicBezTo>
                  <a:pt x="2010182" y="6842652"/>
                  <a:pt x="1997481" y="6855355"/>
                  <a:pt x="1984777" y="6864882"/>
                </a:cubicBezTo>
                <a:cubicBezTo>
                  <a:pt x="1879983" y="6950625"/>
                  <a:pt x="1775186" y="7033190"/>
                  <a:pt x="1673564" y="7115758"/>
                </a:cubicBezTo>
                <a:cubicBezTo>
                  <a:pt x="1651337" y="7131637"/>
                  <a:pt x="1632282" y="7147514"/>
                  <a:pt x="1613228" y="7163392"/>
                </a:cubicBezTo>
                <a:cubicBezTo>
                  <a:pt x="1597349" y="7172920"/>
                  <a:pt x="1584646" y="7185621"/>
                  <a:pt x="1571945" y="7195148"/>
                </a:cubicBezTo>
                <a:cubicBezTo>
                  <a:pt x="1559241" y="7207852"/>
                  <a:pt x="1546540" y="7217378"/>
                  <a:pt x="1530661" y="7223729"/>
                </a:cubicBezTo>
                <a:cubicBezTo>
                  <a:pt x="1314717" y="7401566"/>
                  <a:pt x="1108300" y="7573051"/>
                  <a:pt x="936816" y="7747710"/>
                </a:cubicBezTo>
                <a:lnTo>
                  <a:pt x="2200722" y="7747710"/>
                </a:lnTo>
                <a:cubicBezTo>
                  <a:pt x="2051465" y="7576226"/>
                  <a:pt x="1873631" y="7404741"/>
                  <a:pt x="1689443" y="7230082"/>
                </a:cubicBezTo>
                <a:cubicBezTo>
                  <a:pt x="1708496" y="7217378"/>
                  <a:pt x="1727551" y="7201500"/>
                  <a:pt x="1746604" y="7185621"/>
                </a:cubicBezTo>
                <a:cubicBezTo>
                  <a:pt x="1848226" y="7103055"/>
                  <a:pt x="1953021" y="7017313"/>
                  <a:pt x="2057817" y="6931570"/>
                </a:cubicBezTo>
                <a:cubicBezTo>
                  <a:pt x="2623081" y="7471429"/>
                  <a:pt x="3140712" y="7985884"/>
                  <a:pt x="3140712" y="8621014"/>
                </a:cubicBezTo>
                <a:cubicBezTo>
                  <a:pt x="3140712" y="8661107"/>
                  <a:pt x="3138715" y="8700802"/>
                  <a:pt x="3134828" y="8740118"/>
                </a:cubicBezTo>
                <a:lnTo>
                  <a:pt x="3130761" y="8767711"/>
                </a:lnTo>
                <a:lnTo>
                  <a:pt x="1796494" y="10101978"/>
                </a:lnTo>
                <a:lnTo>
                  <a:pt x="1683091" y="10008771"/>
                </a:lnTo>
                <a:cubicBezTo>
                  <a:pt x="1857752" y="9856339"/>
                  <a:pt x="2022886" y="9700732"/>
                  <a:pt x="2168966" y="9545126"/>
                </a:cubicBezTo>
                <a:lnTo>
                  <a:pt x="1019382" y="9545126"/>
                </a:lnTo>
                <a:cubicBezTo>
                  <a:pt x="1171813" y="9700733"/>
                  <a:pt x="1346473" y="9856338"/>
                  <a:pt x="1527485" y="10008771"/>
                </a:cubicBezTo>
                <a:cubicBezTo>
                  <a:pt x="1540188" y="10018297"/>
                  <a:pt x="1552890" y="10031001"/>
                  <a:pt x="1565593" y="10040527"/>
                </a:cubicBezTo>
                <a:cubicBezTo>
                  <a:pt x="1578297" y="10050054"/>
                  <a:pt x="1590998" y="10062757"/>
                  <a:pt x="1603702" y="10072284"/>
                </a:cubicBezTo>
                <a:lnTo>
                  <a:pt x="1724760" y="10173712"/>
                </a:lnTo>
                <a:lnTo>
                  <a:pt x="1389641" y="10508831"/>
                </a:lnTo>
                <a:lnTo>
                  <a:pt x="1238502" y="10383497"/>
                </a:lnTo>
                <a:cubicBezTo>
                  <a:pt x="1225798" y="10373970"/>
                  <a:pt x="1213097" y="10361267"/>
                  <a:pt x="1200393" y="10351740"/>
                </a:cubicBezTo>
                <a:cubicBezTo>
                  <a:pt x="1187692" y="10342214"/>
                  <a:pt x="1174988" y="10329510"/>
                  <a:pt x="1162287" y="10319984"/>
                </a:cubicBezTo>
                <a:cubicBezTo>
                  <a:pt x="546211" y="9796003"/>
                  <a:pt x="0" y="9246617"/>
                  <a:pt x="0" y="8592432"/>
                </a:cubicBezTo>
                <a:cubicBezTo>
                  <a:pt x="1" y="7912844"/>
                  <a:pt x="584319" y="7392040"/>
                  <a:pt x="1200393" y="6890287"/>
                </a:cubicBezTo>
                <a:cubicBezTo>
                  <a:pt x="1213096" y="6880760"/>
                  <a:pt x="1225798" y="6868059"/>
                  <a:pt x="1238501" y="6858530"/>
                </a:cubicBezTo>
                <a:cubicBezTo>
                  <a:pt x="1251205" y="6849003"/>
                  <a:pt x="1263906" y="6836302"/>
                  <a:pt x="1276610" y="6826773"/>
                </a:cubicBezTo>
                <a:cubicBezTo>
                  <a:pt x="1298838" y="6807720"/>
                  <a:pt x="1321068" y="6791842"/>
                  <a:pt x="1343298" y="6772789"/>
                </a:cubicBezTo>
                <a:cubicBezTo>
                  <a:pt x="1444918" y="6693397"/>
                  <a:pt x="1549714" y="6610830"/>
                  <a:pt x="1648159" y="6528264"/>
                </a:cubicBezTo>
                <a:cubicBezTo>
                  <a:pt x="1660864" y="6518737"/>
                  <a:pt x="1673564" y="6506034"/>
                  <a:pt x="1686268" y="6496507"/>
                </a:cubicBezTo>
                <a:cubicBezTo>
                  <a:pt x="1698969" y="6486981"/>
                  <a:pt x="1711673" y="6474277"/>
                  <a:pt x="1724374" y="6464750"/>
                </a:cubicBezTo>
                <a:cubicBezTo>
                  <a:pt x="1914914" y="6302792"/>
                  <a:pt x="2095925" y="6137659"/>
                  <a:pt x="2245180" y="5966174"/>
                </a:cubicBezTo>
                <a:lnTo>
                  <a:pt x="1146409" y="5966174"/>
                </a:lnTo>
                <a:cubicBezTo>
                  <a:pt x="1270259" y="6134484"/>
                  <a:pt x="1419513" y="6299618"/>
                  <a:pt x="1575119" y="6458399"/>
                </a:cubicBezTo>
                <a:cubicBezTo>
                  <a:pt x="1473499" y="6540965"/>
                  <a:pt x="1371878" y="6620356"/>
                  <a:pt x="1270259" y="6702924"/>
                </a:cubicBezTo>
                <a:cubicBezTo>
                  <a:pt x="1248028" y="6721979"/>
                  <a:pt x="1225798" y="6737857"/>
                  <a:pt x="1203570" y="6756910"/>
                </a:cubicBezTo>
                <a:cubicBezTo>
                  <a:pt x="698642" y="6242456"/>
                  <a:pt x="247701" y="5658136"/>
                  <a:pt x="247702" y="4934090"/>
                </a:cubicBezTo>
                <a:cubicBezTo>
                  <a:pt x="247701" y="4337067"/>
                  <a:pt x="743101" y="3917883"/>
                  <a:pt x="1298838" y="3485995"/>
                </a:cubicBezTo>
                <a:cubicBezTo>
                  <a:pt x="1371878" y="3546333"/>
                  <a:pt x="1444918" y="3606670"/>
                  <a:pt x="1517958" y="3663832"/>
                </a:cubicBezTo>
                <a:cubicBezTo>
                  <a:pt x="1571944" y="3705115"/>
                  <a:pt x="1622754" y="3746399"/>
                  <a:pt x="1673565" y="3787681"/>
                </a:cubicBezTo>
                <a:cubicBezTo>
                  <a:pt x="1460796" y="3952817"/>
                  <a:pt x="1263906" y="4108421"/>
                  <a:pt x="1105126" y="4264030"/>
                </a:cubicBezTo>
                <a:lnTo>
                  <a:pt x="2334099" y="4264030"/>
                </a:lnTo>
                <a:cubicBezTo>
                  <a:pt x="2197545" y="4102071"/>
                  <a:pt x="2026060" y="3946465"/>
                  <a:pt x="1838697" y="3790858"/>
                </a:cubicBezTo>
                <a:cubicBezTo>
                  <a:pt x="1825996" y="3781329"/>
                  <a:pt x="1813292" y="3768628"/>
                  <a:pt x="1800591" y="3759102"/>
                </a:cubicBezTo>
                <a:cubicBezTo>
                  <a:pt x="1784713" y="3749573"/>
                  <a:pt x="1772009" y="3736871"/>
                  <a:pt x="1759308" y="3727345"/>
                </a:cubicBezTo>
                <a:cubicBezTo>
                  <a:pt x="1705321" y="3682884"/>
                  <a:pt x="1651336" y="3638427"/>
                  <a:pt x="1594175" y="3593968"/>
                </a:cubicBezTo>
                <a:cubicBezTo>
                  <a:pt x="1524310" y="3539982"/>
                  <a:pt x="1454445" y="3482820"/>
                  <a:pt x="1384582" y="3425658"/>
                </a:cubicBezTo>
                <a:cubicBezTo>
                  <a:pt x="1371878" y="3416132"/>
                  <a:pt x="1359177" y="3403428"/>
                  <a:pt x="1346473" y="3393902"/>
                </a:cubicBezTo>
                <a:cubicBezTo>
                  <a:pt x="1333772" y="3384375"/>
                  <a:pt x="1321068" y="3371671"/>
                  <a:pt x="1308367" y="3362145"/>
                </a:cubicBezTo>
                <a:cubicBezTo>
                  <a:pt x="863776" y="2989801"/>
                  <a:pt x="438636" y="2556672"/>
                  <a:pt x="339298" y="1943624"/>
                </a:cubicBezTo>
                <a:lnTo>
                  <a:pt x="330348" y="1869447"/>
                </a:lnTo>
                <a:lnTo>
                  <a:pt x="899326" y="1300469"/>
                </a:lnTo>
                <a:lnTo>
                  <a:pt x="859012" y="1395627"/>
                </a:lnTo>
                <a:cubicBezTo>
                  <a:pt x="840752" y="1448819"/>
                  <a:pt x="827256" y="1501217"/>
                  <a:pt x="819318" y="1552026"/>
                </a:cubicBezTo>
                <a:cubicBezTo>
                  <a:pt x="816140" y="1574257"/>
                  <a:pt x="812965" y="1596487"/>
                  <a:pt x="809790" y="1615540"/>
                </a:cubicBezTo>
                <a:lnTo>
                  <a:pt x="2683420" y="1615540"/>
                </a:lnTo>
                <a:cubicBezTo>
                  <a:pt x="2683420" y="1593312"/>
                  <a:pt x="2680245" y="1574257"/>
                  <a:pt x="2677068" y="1552027"/>
                </a:cubicBezTo>
                <a:cubicBezTo>
                  <a:pt x="2661190" y="1447232"/>
                  <a:pt x="2626259" y="1339258"/>
                  <a:pt x="2578624" y="1234464"/>
                </a:cubicBezTo>
                <a:cubicBezTo>
                  <a:pt x="2559570" y="1186829"/>
                  <a:pt x="2534165" y="1142369"/>
                  <a:pt x="2508760" y="1097910"/>
                </a:cubicBezTo>
                <a:lnTo>
                  <a:pt x="1101885" y="1097910"/>
                </a:lnTo>
                <a:lnTo>
                  <a:pt x="1314652" y="885143"/>
                </a:lnTo>
                <a:lnTo>
                  <a:pt x="2362680" y="885143"/>
                </a:lnTo>
                <a:cubicBezTo>
                  <a:pt x="2243592" y="727949"/>
                  <a:pt x="2101285" y="572541"/>
                  <a:pt x="1946472" y="414899"/>
                </a:cubicBezTo>
                <a:close/>
              </a:path>
            </a:pathLst>
          </a:custGeom>
          <a:solidFill>
            <a:schemeClr val="accent3">
              <a:alpha val="16000"/>
            </a:schemeClr>
          </a:solidFill>
          <a:ln w="1538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BF911EF6-C546-4CF0-9282-B87CD7E0EC34}"/>
              </a:ext>
            </a:extLst>
          </p:cNvPr>
          <p:cNvSpPr/>
          <p:nvPr userDrawn="1"/>
        </p:nvSpPr>
        <p:spPr>
          <a:xfrm rot="2700000">
            <a:off x="10611807" y="3783420"/>
            <a:ext cx="826822" cy="3671652"/>
          </a:xfrm>
          <a:custGeom>
            <a:avLst/>
            <a:gdLst>
              <a:gd name="connsiteX0" fmla="*/ 189536 w 826822"/>
              <a:gd name="connsiteY0" fmla="*/ 3340572 h 3671652"/>
              <a:gd name="connsiteX1" fmla="*/ 302537 w 826822"/>
              <a:gd name="connsiteY1" fmla="*/ 3239692 h 3671652"/>
              <a:gd name="connsiteX2" fmla="*/ 371781 w 826822"/>
              <a:gd name="connsiteY2" fmla="*/ 3296572 h 3671652"/>
              <a:gd name="connsiteX3" fmla="*/ 397337 w 826822"/>
              <a:gd name="connsiteY3" fmla="*/ 3318005 h 3671652"/>
              <a:gd name="connsiteX4" fmla="*/ 129423 w 826822"/>
              <a:gd name="connsiteY4" fmla="*/ 3671652 h 3671652"/>
              <a:gd name="connsiteX5" fmla="*/ 1 w 826822"/>
              <a:gd name="connsiteY5" fmla="*/ 3671652 h 3671652"/>
              <a:gd name="connsiteX6" fmla="*/ 189536 w 826822"/>
              <a:gd name="connsiteY6" fmla="*/ 3340572 h 3671652"/>
              <a:gd name="connsiteX7" fmla="*/ 135194 w 826822"/>
              <a:gd name="connsiteY7" fmla="*/ 2801963 h 3671652"/>
              <a:gd name="connsiteX8" fmla="*/ 161573 w 826822"/>
              <a:gd name="connsiteY8" fmla="*/ 2871208 h 3671652"/>
              <a:gd name="connsiteX9" fmla="*/ 198669 w 826822"/>
              <a:gd name="connsiteY9" fmla="*/ 2928913 h 3671652"/>
              <a:gd name="connsiteX10" fmla="*/ 210209 w 826822"/>
              <a:gd name="connsiteY10" fmla="*/ 2943752 h 3671652"/>
              <a:gd name="connsiteX11" fmla="*/ 614141 w 826822"/>
              <a:gd name="connsiteY11" fmla="*/ 2943752 h 3671652"/>
              <a:gd name="connsiteX12" fmla="*/ 624857 w 826822"/>
              <a:gd name="connsiteY12" fmla="*/ 2928913 h 3671652"/>
              <a:gd name="connsiteX13" fmla="*/ 659479 w 826822"/>
              <a:gd name="connsiteY13" fmla="*/ 2871208 h 3671652"/>
              <a:gd name="connsiteX14" fmla="*/ 683386 w 826822"/>
              <a:gd name="connsiteY14" fmla="*/ 2801964 h 3671652"/>
              <a:gd name="connsiteX15" fmla="*/ 190425 w 826822"/>
              <a:gd name="connsiteY15" fmla="*/ 2599174 h 3671652"/>
              <a:gd name="connsiteX16" fmla="*/ 159100 w 826822"/>
              <a:gd name="connsiteY16" fmla="*/ 2647810 h 3671652"/>
              <a:gd name="connsiteX17" fmla="*/ 131072 w 826822"/>
              <a:gd name="connsiteY17" fmla="*/ 2730245 h 3671652"/>
              <a:gd name="connsiteX18" fmla="*/ 130248 w 826822"/>
              <a:gd name="connsiteY18" fmla="*/ 2740137 h 3671652"/>
              <a:gd name="connsiteX19" fmla="*/ 684211 w 826822"/>
              <a:gd name="connsiteY19" fmla="*/ 2740137 h 3671652"/>
              <a:gd name="connsiteX20" fmla="*/ 682562 w 826822"/>
              <a:gd name="connsiteY20" fmla="*/ 2730245 h 3671652"/>
              <a:gd name="connsiteX21" fmla="*/ 651237 w 826822"/>
              <a:gd name="connsiteY21" fmla="*/ 2647810 h 3671652"/>
              <a:gd name="connsiteX22" fmla="*/ 619911 w 826822"/>
              <a:gd name="connsiteY22" fmla="*/ 2599173 h 3671652"/>
              <a:gd name="connsiteX23" fmla="*/ 212682 w 826822"/>
              <a:gd name="connsiteY23" fmla="*/ 1004057 h 3671652"/>
              <a:gd name="connsiteX24" fmla="*/ 230818 w 826822"/>
              <a:gd name="connsiteY24" fmla="*/ 1078248 h 3671652"/>
              <a:gd name="connsiteX25" fmla="*/ 258846 w 826822"/>
              <a:gd name="connsiteY25" fmla="*/ 1135953 h 3671652"/>
              <a:gd name="connsiteX26" fmla="*/ 260494 w 826822"/>
              <a:gd name="connsiteY26" fmla="*/ 1137602 h 3671652"/>
              <a:gd name="connsiteX27" fmla="*/ 646290 w 826822"/>
              <a:gd name="connsiteY27" fmla="*/ 1137602 h 3671652"/>
              <a:gd name="connsiteX28" fmla="*/ 647115 w 826822"/>
              <a:gd name="connsiteY28" fmla="*/ 1135953 h 3671652"/>
              <a:gd name="connsiteX29" fmla="*/ 675143 w 826822"/>
              <a:gd name="connsiteY29" fmla="*/ 1078248 h 3671652"/>
              <a:gd name="connsiteX30" fmla="*/ 694103 w 826822"/>
              <a:gd name="connsiteY30" fmla="*/ 1004057 h 3671652"/>
              <a:gd name="connsiteX31" fmla="*/ 259670 w 826822"/>
              <a:gd name="connsiteY31" fmla="*/ 811159 h 3671652"/>
              <a:gd name="connsiteX32" fmla="*/ 240710 w 826822"/>
              <a:gd name="connsiteY32" fmla="*/ 846607 h 3671652"/>
              <a:gd name="connsiteX33" fmla="*/ 212683 w 826822"/>
              <a:gd name="connsiteY33" fmla="*/ 929041 h 3671652"/>
              <a:gd name="connsiteX34" fmla="*/ 210210 w 826822"/>
              <a:gd name="connsiteY34" fmla="*/ 945528 h 3671652"/>
              <a:gd name="connsiteX35" fmla="*/ 696576 w 826822"/>
              <a:gd name="connsiteY35" fmla="*/ 945528 h 3671652"/>
              <a:gd name="connsiteX36" fmla="*/ 694927 w 826822"/>
              <a:gd name="connsiteY36" fmla="*/ 929041 h 3671652"/>
              <a:gd name="connsiteX37" fmla="*/ 669372 w 826822"/>
              <a:gd name="connsiteY37" fmla="*/ 846606 h 3671652"/>
              <a:gd name="connsiteX38" fmla="*/ 651236 w 826822"/>
              <a:gd name="connsiteY38" fmla="*/ 811159 h 3671652"/>
              <a:gd name="connsiteX39" fmla="*/ 520365 w 826822"/>
              <a:gd name="connsiteY39" fmla="*/ 292702 h 3671652"/>
              <a:gd name="connsiteX40" fmla="*/ 610158 w 826822"/>
              <a:gd name="connsiteY40" fmla="*/ 382495 h 3671652"/>
              <a:gd name="connsiteX41" fmla="*/ 540773 w 826822"/>
              <a:gd name="connsiteY41" fmla="*/ 463284 h 3671652"/>
              <a:gd name="connsiteX42" fmla="*/ 532529 w 826822"/>
              <a:gd name="connsiteY42" fmla="*/ 473176 h 3671652"/>
              <a:gd name="connsiteX43" fmla="*/ 524287 w 826822"/>
              <a:gd name="connsiteY43" fmla="*/ 483068 h 3671652"/>
              <a:gd name="connsiteX44" fmla="*/ 472353 w 826822"/>
              <a:gd name="connsiteY44" fmla="*/ 542421 h 3671652"/>
              <a:gd name="connsiteX45" fmla="*/ 443500 w 826822"/>
              <a:gd name="connsiteY45" fmla="*/ 574571 h 3671652"/>
              <a:gd name="connsiteX46" fmla="*/ 435257 w 826822"/>
              <a:gd name="connsiteY46" fmla="*/ 584463 h 3671652"/>
              <a:gd name="connsiteX47" fmla="*/ 427013 w 826822"/>
              <a:gd name="connsiteY47" fmla="*/ 594355 h 3671652"/>
              <a:gd name="connsiteX48" fmla="*/ 296766 w 826822"/>
              <a:gd name="connsiteY48" fmla="*/ 755928 h 3671652"/>
              <a:gd name="connsiteX49" fmla="*/ 613316 w 826822"/>
              <a:gd name="connsiteY49" fmla="*/ 755928 h 3671652"/>
              <a:gd name="connsiteX50" fmla="*/ 464109 w 826822"/>
              <a:gd name="connsiteY50" fmla="*/ 592707 h 3671652"/>
              <a:gd name="connsiteX51" fmla="*/ 495435 w 826822"/>
              <a:gd name="connsiteY51" fmla="*/ 557259 h 3671652"/>
              <a:gd name="connsiteX52" fmla="*/ 544895 w 826822"/>
              <a:gd name="connsiteY52" fmla="*/ 500379 h 3671652"/>
              <a:gd name="connsiteX53" fmla="*/ 826822 w 826822"/>
              <a:gd name="connsiteY53" fmla="*/ 962839 h 3671652"/>
              <a:gd name="connsiteX54" fmla="*/ 573748 w 826822"/>
              <a:gd name="connsiteY54" fmla="*/ 1403042 h 3671652"/>
              <a:gd name="connsiteX55" fmla="*/ 517692 w 826822"/>
              <a:gd name="connsiteY55" fmla="*/ 1357703 h 3671652"/>
              <a:gd name="connsiteX56" fmla="*/ 477299 w 826822"/>
              <a:gd name="connsiteY56" fmla="*/ 1325553 h 3671652"/>
              <a:gd name="connsiteX57" fmla="*/ 606721 w 826822"/>
              <a:gd name="connsiteY57" fmla="*/ 1196955 h 3671652"/>
              <a:gd name="connsiteX58" fmla="*/ 302536 w 826822"/>
              <a:gd name="connsiteY58" fmla="*/ 1196955 h 3671652"/>
              <a:gd name="connsiteX59" fmla="*/ 436905 w 826822"/>
              <a:gd name="connsiteY59" fmla="*/ 1325554 h 3671652"/>
              <a:gd name="connsiteX60" fmla="*/ 446798 w 826822"/>
              <a:gd name="connsiteY60" fmla="*/ 1333796 h 3671652"/>
              <a:gd name="connsiteX61" fmla="*/ 456690 w 826822"/>
              <a:gd name="connsiteY61" fmla="*/ 1342040 h 3671652"/>
              <a:gd name="connsiteX62" fmla="*/ 498732 w 826822"/>
              <a:gd name="connsiteY62" fmla="*/ 1375838 h 3671652"/>
              <a:gd name="connsiteX63" fmla="*/ 553139 w 826822"/>
              <a:gd name="connsiteY63" fmla="*/ 1419529 h 3671652"/>
              <a:gd name="connsiteX64" fmla="*/ 563031 w 826822"/>
              <a:gd name="connsiteY64" fmla="*/ 1427773 h 3671652"/>
              <a:gd name="connsiteX65" fmla="*/ 572924 w 826822"/>
              <a:gd name="connsiteY65" fmla="*/ 1436016 h 3671652"/>
              <a:gd name="connsiteX66" fmla="*/ 796322 w 826822"/>
              <a:gd name="connsiteY66" fmla="*/ 1723714 h 3671652"/>
              <a:gd name="connsiteX67" fmla="*/ 659479 w 826822"/>
              <a:gd name="connsiteY67" fmla="*/ 1723714 h 3671652"/>
              <a:gd name="connsiteX68" fmla="*/ 644642 w 826822"/>
              <a:gd name="connsiteY68" fmla="*/ 1694037 h 3671652"/>
              <a:gd name="connsiteX69" fmla="*/ 235764 w 826822"/>
              <a:gd name="connsiteY69" fmla="*/ 1694037 h 3671652"/>
              <a:gd name="connsiteX70" fmla="*/ 215155 w 826822"/>
              <a:gd name="connsiteY70" fmla="*/ 1727836 h 3671652"/>
              <a:gd name="connsiteX71" fmla="*/ 193722 w 826822"/>
              <a:gd name="connsiteY71" fmla="*/ 1810271 h 3671652"/>
              <a:gd name="connsiteX72" fmla="*/ 194546 w 826822"/>
              <a:gd name="connsiteY72" fmla="*/ 1828407 h 3671652"/>
              <a:gd name="connsiteX73" fmla="*/ 471528 w 826822"/>
              <a:gd name="connsiteY73" fmla="*/ 1828406 h 3671652"/>
              <a:gd name="connsiteX74" fmla="*/ 471529 w 826822"/>
              <a:gd name="connsiteY74" fmla="*/ 1886111 h 3671652"/>
              <a:gd name="connsiteX75" fmla="*/ 201966 w 826822"/>
              <a:gd name="connsiteY75" fmla="*/ 1886111 h 3671652"/>
              <a:gd name="connsiteX76" fmla="*/ 222574 w 826822"/>
              <a:gd name="connsiteY76" fmla="*/ 1950411 h 3671652"/>
              <a:gd name="connsiteX77" fmla="*/ 250602 w 826822"/>
              <a:gd name="connsiteY77" fmla="*/ 2008115 h 3671652"/>
              <a:gd name="connsiteX78" fmla="*/ 258021 w 826822"/>
              <a:gd name="connsiteY78" fmla="*/ 2019656 h 3671652"/>
              <a:gd name="connsiteX79" fmla="*/ 626506 w 826822"/>
              <a:gd name="connsiteY79" fmla="*/ 2019656 h 3671652"/>
              <a:gd name="connsiteX80" fmla="*/ 633925 w 826822"/>
              <a:gd name="connsiteY80" fmla="*/ 2008115 h 3671652"/>
              <a:gd name="connsiteX81" fmla="*/ 646290 w 826822"/>
              <a:gd name="connsiteY81" fmla="*/ 1986682 h 3671652"/>
              <a:gd name="connsiteX82" fmla="*/ 786429 w 826822"/>
              <a:gd name="connsiteY82" fmla="*/ 1986682 h 3671652"/>
              <a:gd name="connsiteX83" fmla="*/ 535003 w 826822"/>
              <a:gd name="connsiteY83" fmla="*/ 2291691 h 3671652"/>
              <a:gd name="connsiteX84" fmla="*/ 525111 w 826822"/>
              <a:gd name="connsiteY84" fmla="*/ 2299934 h 3671652"/>
              <a:gd name="connsiteX85" fmla="*/ 515219 w 826822"/>
              <a:gd name="connsiteY85" fmla="*/ 2308178 h 3671652"/>
              <a:gd name="connsiteX86" fmla="*/ 434432 w 826822"/>
              <a:gd name="connsiteY86" fmla="*/ 2373302 h 3671652"/>
              <a:gd name="connsiteX87" fmla="*/ 418770 w 826822"/>
              <a:gd name="connsiteY87" fmla="*/ 2385667 h 3671652"/>
              <a:gd name="connsiteX88" fmla="*/ 408053 w 826822"/>
              <a:gd name="connsiteY88" fmla="*/ 2393910 h 3671652"/>
              <a:gd name="connsiteX89" fmla="*/ 397337 w 826822"/>
              <a:gd name="connsiteY89" fmla="*/ 2401329 h 3671652"/>
              <a:gd name="connsiteX90" fmla="*/ 243183 w 826822"/>
              <a:gd name="connsiteY90" fmla="*/ 2537347 h 3671652"/>
              <a:gd name="connsiteX91" fmla="*/ 571274 w 826822"/>
              <a:gd name="connsiteY91" fmla="*/ 2537346 h 3671652"/>
              <a:gd name="connsiteX92" fmla="*/ 438554 w 826822"/>
              <a:gd name="connsiteY92" fmla="*/ 2402978 h 3671652"/>
              <a:gd name="connsiteX93" fmla="*/ 453392 w 826822"/>
              <a:gd name="connsiteY93" fmla="*/ 2391437 h 3671652"/>
              <a:gd name="connsiteX94" fmla="*/ 534179 w 826822"/>
              <a:gd name="connsiteY94" fmla="*/ 2325489 h 3671652"/>
              <a:gd name="connsiteX95" fmla="*/ 815282 w 826822"/>
              <a:gd name="connsiteY95" fmla="*/ 2764044 h 3671652"/>
              <a:gd name="connsiteX96" fmla="*/ 531706 w 826822"/>
              <a:gd name="connsiteY96" fmla="*/ 3202597 h 3671652"/>
              <a:gd name="connsiteX97" fmla="*/ 497083 w 826822"/>
              <a:gd name="connsiteY97" fmla="*/ 3173745 h 3671652"/>
              <a:gd name="connsiteX98" fmla="*/ 436906 w 826822"/>
              <a:gd name="connsiteY98" fmla="*/ 3124284 h 3671652"/>
              <a:gd name="connsiteX99" fmla="*/ 563031 w 826822"/>
              <a:gd name="connsiteY99" fmla="*/ 3003929 h 3671652"/>
              <a:gd name="connsiteX100" fmla="*/ 264616 w 826822"/>
              <a:gd name="connsiteY100" fmla="*/ 3003929 h 3671652"/>
              <a:gd name="connsiteX101" fmla="*/ 396512 w 826822"/>
              <a:gd name="connsiteY101" fmla="*/ 3124284 h 3671652"/>
              <a:gd name="connsiteX102" fmla="*/ 406404 w 826822"/>
              <a:gd name="connsiteY102" fmla="*/ 3132528 h 3671652"/>
              <a:gd name="connsiteX103" fmla="*/ 416297 w 826822"/>
              <a:gd name="connsiteY103" fmla="*/ 3140771 h 3671652"/>
              <a:gd name="connsiteX104" fmla="*/ 477298 w 826822"/>
              <a:gd name="connsiteY104" fmla="*/ 3191881 h 3671652"/>
              <a:gd name="connsiteX105" fmla="*/ 511097 w 826822"/>
              <a:gd name="connsiteY105" fmla="*/ 3219909 h 3671652"/>
              <a:gd name="connsiteX106" fmla="*/ 520989 w 826822"/>
              <a:gd name="connsiteY106" fmla="*/ 3228152 h 3671652"/>
              <a:gd name="connsiteX107" fmla="*/ 530881 w 826822"/>
              <a:gd name="connsiteY107" fmla="*/ 3236396 h 3671652"/>
              <a:gd name="connsiteX108" fmla="*/ 647256 w 826822"/>
              <a:gd name="connsiteY108" fmla="*/ 3338345 h 3671652"/>
              <a:gd name="connsiteX109" fmla="*/ 655663 w 826822"/>
              <a:gd name="connsiteY109" fmla="*/ 3347259 h 3671652"/>
              <a:gd name="connsiteX110" fmla="*/ 568132 w 826822"/>
              <a:gd name="connsiteY110" fmla="*/ 3434790 h 3671652"/>
              <a:gd name="connsiteX111" fmla="*/ 539395 w 826822"/>
              <a:gd name="connsiteY111" fmla="*/ 3405697 h 3671652"/>
              <a:gd name="connsiteX112" fmla="*/ 436081 w 826822"/>
              <a:gd name="connsiteY112" fmla="*/ 3316357 h 3671652"/>
              <a:gd name="connsiteX113" fmla="*/ 426189 w 826822"/>
              <a:gd name="connsiteY113" fmla="*/ 3308114 h 3671652"/>
              <a:gd name="connsiteX114" fmla="*/ 416297 w 826822"/>
              <a:gd name="connsiteY114" fmla="*/ 3299871 h 3671652"/>
              <a:gd name="connsiteX115" fmla="*/ 389093 w 826822"/>
              <a:gd name="connsiteY115" fmla="*/ 3277613 h 3671652"/>
              <a:gd name="connsiteX116" fmla="*/ 321497 w 826822"/>
              <a:gd name="connsiteY116" fmla="*/ 3221557 h 3671652"/>
              <a:gd name="connsiteX117" fmla="*/ 311604 w 826822"/>
              <a:gd name="connsiteY117" fmla="*/ 3213314 h 3671652"/>
              <a:gd name="connsiteX118" fmla="*/ 301712 w 826822"/>
              <a:gd name="connsiteY118" fmla="*/ 3205071 h 3671652"/>
              <a:gd name="connsiteX119" fmla="*/ 0 w 826822"/>
              <a:gd name="connsiteY119" fmla="*/ 2756624 h 3671652"/>
              <a:gd name="connsiteX120" fmla="*/ 311604 w 826822"/>
              <a:gd name="connsiteY120" fmla="*/ 2314772 h 3671652"/>
              <a:gd name="connsiteX121" fmla="*/ 321496 w 826822"/>
              <a:gd name="connsiteY121" fmla="*/ 2306529 h 3671652"/>
              <a:gd name="connsiteX122" fmla="*/ 331389 w 826822"/>
              <a:gd name="connsiteY122" fmla="*/ 2298285 h 3671652"/>
              <a:gd name="connsiteX123" fmla="*/ 348700 w 826822"/>
              <a:gd name="connsiteY123" fmla="*/ 2284272 h 3671652"/>
              <a:gd name="connsiteX124" fmla="*/ 427838 w 826822"/>
              <a:gd name="connsiteY124" fmla="*/ 2220797 h 3671652"/>
              <a:gd name="connsiteX125" fmla="*/ 437730 w 826822"/>
              <a:gd name="connsiteY125" fmla="*/ 2212553 h 3671652"/>
              <a:gd name="connsiteX126" fmla="*/ 447622 w 826822"/>
              <a:gd name="connsiteY126" fmla="*/ 2204310 h 3671652"/>
              <a:gd name="connsiteX127" fmla="*/ 582815 w 826822"/>
              <a:gd name="connsiteY127" fmla="*/ 2074887 h 3671652"/>
              <a:gd name="connsiteX128" fmla="*/ 297591 w 826822"/>
              <a:gd name="connsiteY128" fmla="*/ 2074887 h 3671652"/>
              <a:gd name="connsiteX129" fmla="*/ 408878 w 826822"/>
              <a:gd name="connsiteY129" fmla="*/ 2202661 h 3671652"/>
              <a:gd name="connsiteX130" fmla="*/ 329740 w 826822"/>
              <a:gd name="connsiteY130" fmla="*/ 2266136 h 3671652"/>
              <a:gd name="connsiteX131" fmla="*/ 312429 w 826822"/>
              <a:gd name="connsiteY131" fmla="*/ 2280150 h 3671652"/>
              <a:gd name="connsiteX132" fmla="*/ 64300 w 826822"/>
              <a:gd name="connsiteY132" fmla="*/ 1806974 h 3671652"/>
              <a:gd name="connsiteX133" fmla="*/ 337159 w 826822"/>
              <a:gd name="connsiteY133" fmla="*/ 1431070 h 3671652"/>
              <a:gd name="connsiteX134" fmla="*/ 394039 w 826822"/>
              <a:gd name="connsiteY134" fmla="*/ 1477234 h 3671652"/>
              <a:gd name="connsiteX135" fmla="*/ 434432 w 826822"/>
              <a:gd name="connsiteY135" fmla="*/ 1509383 h 3671652"/>
              <a:gd name="connsiteX136" fmla="*/ 286874 w 826822"/>
              <a:gd name="connsiteY136" fmla="*/ 1633036 h 3671652"/>
              <a:gd name="connsiteX137" fmla="*/ 605897 w 826822"/>
              <a:gd name="connsiteY137" fmla="*/ 1633036 h 3671652"/>
              <a:gd name="connsiteX138" fmla="*/ 477298 w 826822"/>
              <a:gd name="connsiteY138" fmla="*/ 1510208 h 3671652"/>
              <a:gd name="connsiteX139" fmla="*/ 467407 w 826822"/>
              <a:gd name="connsiteY139" fmla="*/ 1501964 h 3671652"/>
              <a:gd name="connsiteX140" fmla="*/ 456690 w 826822"/>
              <a:gd name="connsiteY140" fmla="*/ 1493721 h 3671652"/>
              <a:gd name="connsiteX141" fmla="*/ 413824 w 826822"/>
              <a:gd name="connsiteY141" fmla="*/ 1459098 h 3671652"/>
              <a:gd name="connsiteX142" fmla="*/ 359417 w 826822"/>
              <a:gd name="connsiteY142" fmla="*/ 1415408 h 3671652"/>
              <a:gd name="connsiteX143" fmla="*/ 349525 w 826822"/>
              <a:gd name="connsiteY143" fmla="*/ 1407164 h 3671652"/>
              <a:gd name="connsiteX144" fmla="*/ 339632 w 826822"/>
              <a:gd name="connsiteY144" fmla="*/ 1398920 h 3671652"/>
              <a:gd name="connsiteX145" fmla="*/ 82435 w 826822"/>
              <a:gd name="connsiteY145" fmla="*/ 959542 h 3671652"/>
              <a:gd name="connsiteX146" fmla="*/ 339633 w 826822"/>
              <a:gd name="connsiteY146" fmla="*/ 505326 h 3671652"/>
              <a:gd name="connsiteX147" fmla="*/ 347877 w 826822"/>
              <a:gd name="connsiteY147" fmla="*/ 495433 h 3671652"/>
              <a:gd name="connsiteX148" fmla="*/ 356119 w 826822"/>
              <a:gd name="connsiteY148" fmla="*/ 485541 h 3671652"/>
              <a:gd name="connsiteX149" fmla="*/ 372606 w 826822"/>
              <a:gd name="connsiteY149" fmla="*/ 467406 h 3671652"/>
              <a:gd name="connsiteX150" fmla="*/ 436905 w 826822"/>
              <a:gd name="connsiteY150" fmla="*/ 394038 h 3671652"/>
              <a:gd name="connsiteX151" fmla="*/ 445149 w 826822"/>
              <a:gd name="connsiteY151" fmla="*/ 384146 h 3671652"/>
              <a:gd name="connsiteX152" fmla="*/ 453392 w 826822"/>
              <a:gd name="connsiteY152" fmla="*/ 374254 h 3671652"/>
              <a:gd name="connsiteX153" fmla="*/ 74191 w 826822"/>
              <a:gd name="connsiteY153" fmla="*/ 0 h 3671652"/>
              <a:gd name="connsiteX154" fmla="*/ 217628 w 826822"/>
              <a:gd name="connsiteY154" fmla="*/ 0 h 3671652"/>
              <a:gd name="connsiteX155" fmla="*/ 244008 w 826822"/>
              <a:gd name="connsiteY155" fmla="*/ 185478 h 3671652"/>
              <a:gd name="connsiteX156" fmla="*/ 416297 w 826822"/>
              <a:gd name="connsiteY156" fmla="*/ 375903 h 3671652"/>
              <a:gd name="connsiteX157" fmla="*/ 349524 w 826822"/>
              <a:gd name="connsiteY157" fmla="*/ 452567 h 3671652"/>
              <a:gd name="connsiteX158" fmla="*/ 336334 w 826822"/>
              <a:gd name="connsiteY158" fmla="*/ 468230 h 3671652"/>
              <a:gd name="connsiteX159" fmla="*/ 136842 w 826822"/>
              <a:gd name="connsiteY159" fmla="*/ 248953 h 3671652"/>
              <a:gd name="connsiteX160" fmla="*/ 74191 w 826822"/>
              <a:gd name="connsiteY160" fmla="*/ 0 h 3671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826822" h="3671652">
                <a:moveTo>
                  <a:pt x="189536" y="3340572"/>
                </a:moveTo>
                <a:cubicBezTo>
                  <a:pt x="225202" y="3306414"/>
                  <a:pt x="263586" y="3272872"/>
                  <a:pt x="302537" y="3239692"/>
                </a:cubicBezTo>
                <a:cubicBezTo>
                  <a:pt x="324793" y="3258652"/>
                  <a:pt x="347876" y="3277612"/>
                  <a:pt x="371781" y="3296572"/>
                </a:cubicBezTo>
                <a:cubicBezTo>
                  <a:pt x="380025" y="3303991"/>
                  <a:pt x="389093" y="3310586"/>
                  <a:pt x="397337" y="3318005"/>
                </a:cubicBezTo>
                <a:cubicBezTo>
                  <a:pt x="254723" y="3440010"/>
                  <a:pt x="129423" y="3556243"/>
                  <a:pt x="129423" y="3671652"/>
                </a:cubicBezTo>
                <a:lnTo>
                  <a:pt x="1" y="3671652"/>
                </a:lnTo>
                <a:cubicBezTo>
                  <a:pt x="1" y="3551090"/>
                  <a:pt x="82538" y="3443050"/>
                  <a:pt x="189536" y="3340572"/>
                </a:cubicBezTo>
                <a:close/>
                <a:moveTo>
                  <a:pt x="135194" y="2801963"/>
                </a:moveTo>
                <a:cubicBezTo>
                  <a:pt x="140139" y="2825046"/>
                  <a:pt x="149208" y="2848127"/>
                  <a:pt x="161573" y="2871208"/>
                </a:cubicBezTo>
                <a:cubicBezTo>
                  <a:pt x="171465" y="2890170"/>
                  <a:pt x="184654" y="2909953"/>
                  <a:pt x="198669" y="2928913"/>
                </a:cubicBezTo>
                <a:cubicBezTo>
                  <a:pt x="201967" y="2933859"/>
                  <a:pt x="206088" y="2938805"/>
                  <a:pt x="210209" y="2943752"/>
                </a:cubicBezTo>
                <a:lnTo>
                  <a:pt x="614141" y="2943752"/>
                </a:lnTo>
                <a:cubicBezTo>
                  <a:pt x="617438" y="2938805"/>
                  <a:pt x="621560" y="2933859"/>
                  <a:pt x="624857" y="2928913"/>
                </a:cubicBezTo>
                <a:cubicBezTo>
                  <a:pt x="638871" y="2909953"/>
                  <a:pt x="650412" y="2890993"/>
                  <a:pt x="659479" y="2871208"/>
                </a:cubicBezTo>
                <a:cubicBezTo>
                  <a:pt x="670196" y="2848127"/>
                  <a:pt x="678439" y="2825045"/>
                  <a:pt x="683386" y="2801964"/>
                </a:cubicBezTo>
                <a:close/>
                <a:moveTo>
                  <a:pt x="190425" y="2599174"/>
                </a:moveTo>
                <a:cubicBezTo>
                  <a:pt x="178885" y="2614836"/>
                  <a:pt x="168168" y="2631323"/>
                  <a:pt x="159100" y="2647810"/>
                </a:cubicBezTo>
                <a:cubicBezTo>
                  <a:pt x="144261" y="2674190"/>
                  <a:pt x="135194" y="2702217"/>
                  <a:pt x="131072" y="2730245"/>
                </a:cubicBezTo>
                <a:cubicBezTo>
                  <a:pt x="131072" y="2733543"/>
                  <a:pt x="130248" y="2736839"/>
                  <a:pt x="130248" y="2740137"/>
                </a:cubicBezTo>
                <a:lnTo>
                  <a:pt x="684211" y="2740137"/>
                </a:lnTo>
                <a:cubicBezTo>
                  <a:pt x="683386" y="2736839"/>
                  <a:pt x="683386" y="2733543"/>
                  <a:pt x="682562" y="2730245"/>
                </a:cubicBezTo>
                <a:cubicBezTo>
                  <a:pt x="676791" y="2703042"/>
                  <a:pt x="666075" y="2675014"/>
                  <a:pt x="651237" y="2647810"/>
                </a:cubicBezTo>
                <a:cubicBezTo>
                  <a:pt x="642169" y="2631323"/>
                  <a:pt x="631452" y="2615660"/>
                  <a:pt x="619911" y="2599173"/>
                </a:cubicBezTo>
                <a:close/>
                <a:moveTo>
                  <a:pt x="212682" y="1004057"/>
                </a:moveTo>
                <a:cubicBezTo>
                  <a:pt x="215980" y="1029612"/>
                  <a:pt x="221750" y="1054343"/>
                  <a:pt x="230818" y="1078248"/>
                </a:cubicBezTo>
                <a:cubicBezTo>
                  <a:pt x="238238" y="1098033"/>
                  <a:pt x="248129" y="1117818"/>
                  <a:pt x="258846" y="1135953"/>
                </a:cubicBezTo>
                <a:cubicBezTo>
                  <a:pt x="259671" y="1136777"/>
                  <a:pt x="259671" y="1136777"/>
                  <a:pt x="260494" y="1137602"/>
                </a:cubicBezTo>
                <a:lnTo>
                  <a:pt x="646290" y="1137602"/>
                </a:lnTo>
                <a:cubicBezTo>
                  <a:pt x="646290" y="1136777"/>
                  <a:pt x="647115" y="1136777"/>
                  <a:pt x="647115" y="1135953"/>
                </a:cubicBezTo>
                <a:cubicBezTo>
                  <a:pt x="657831" y="1117818"/>
                  <a:pt x="667723" y="1098033"/>
                  <a:pt x="675143" y="1078248"/>
                </a:cubicBezTo>
                <a:cubicBezTo>
                  <a:pt x="684211" y="1055167"/>
                  <a:pt x="690805" y="1029612"/>
                  <a:pt x="694103" y="1004057"/>
                </a:cubicBezTo>
                <a:close/>
                <a:moveTo>
                  <a:pt x="259670" y="811159"/>
                </a:moveTo>
                <a:cubicBezTo>
                  <a:pt x="253075" y="823525"/>
                  <a:pt x="246481" y="835065"/>
                  <a:pt x="240710" y="846607"/>
                </a:cubicBezTo>
                <a:cubicBezTo>
                  <a:pt x="226696" y="874635"/>
                  <a:pt x="216804" y="902662"/>
                  <a:pt x="212683" y="929041"/>
                </a:cubicBezTo>
                <a:cubicBezTo>
                  <a:pt x="211858" y="934812"/>
                  <a:pt x="211034" y="940582"/>
                  <a:pt x="210210" y="945528"/>
                </a:cubicBezTo>
                <a:lnTo>
                  <a:pt x="696576" y="945528"/>
                </a:lnTo>
                <a:cubicBezTo>
                  <a:pt x="696576" y="939758"/>
                  <a:pt x="695752" y="934811"/>
                  <a:pt x="694927" y="929041"/>
                </a:cubicBezTo>
                <a:cubicBezTo>
                  <a:pt x="690805" y="901838"/>
                  <a:pt x="681737" y="873810"/>
                  <a:pt x="669372" y="846606"/>
                </a:cubicBezTo>
                <a:cubicBezTo>
                  <a:pt x="664426" y="834241"/>
                  <a:pt x="657832" y="822700"/>
                  <a:pt x="651236" y="811159"/>
                </a:cubicBezTo>
                <a:close/>
                <a:moveTo>
                  <a:pt x="520365" y="292702"/>
                </a:moveTo>
                <a:lnTo>
                  <a:pt x="610158" y="382495"/>
                </a:lnTo>
                <a:lnTo>
                  <a:pt x="540773" y="463284"/>
                </a:lnTo>
                <a:cubicBezTo>
                  <a:pt x="538300" y="466581"/>
                  <a:pt x="535004" y="469878"/>
                  <a:pt x="532529" y="473176"/>
                </a:cubicBezTo>
                <a:cubicBezTo>
                  <a:pt x="530057" y="476473"/>
                  <a:pt x="526760" y="479771"/>
                  <a:pt x="524287" y="483068"/>
                </a:cubicBezTo>
                <a:cubicBezTo>
                  <a:pt x="506975" y="502852"/>
                  <a:pt x="489664" y="522637"/>
                  <a:pt x="472353" y="542421"/>
                </a:cubicBezTo>
                <a:cubicBezTo>
                  <a:pt x="462460" y="553137"/>
                  <a:pt x="452569" y="563854"/>
                  <a:pt x="443500" y="574571"/>
                </a:cubicBezTo>
                <a:cubicBezTo>
                  <a:pt x="441027" y="577869"/>
                  <a:pt x="437730" y="581166"/>
                  <a:pt x="435257" y="584463"/>
                </a:cubicBezTo>
                <a:cubicBezTo>
                  <a:pt x="432783" y="587761"/>
                  <a:pt x="429486" y="591058"/>
                  <a:pt x="427013" y="594355"/>
                </a:cubicBezTo>
                <a:cubicBezTo>
                  <a:pt x="378377" y="649587"/>
                  <a:pt x="333862" y="703994"/>
                  <a:pt x="296766" y="755928"/>
                </a:cubicBezTo>
                <a:lnTo>
                  <a:pt x="613316" y="755928"/>
                </a:lnTo>
                <a:cubicBezTo>
                  <a:pt x="572099" y="701520"/>
                  <a:pt x="520165" y="647938"/>
                  <a:pt x="464109" y="592707"/>
                </a:cubicBezTo>
                <a:cubicBezTo>
                  <a:pt x="474826" y="581165"/>
                  <a:pt x="484718" y="568801"/>
                  <a:pt x="495435" y="557259"/>
                </a:cubicBezTo>
                <a:cubicBezTo>
                  <a:pt x="511922" y="538299"/>
                  <a:pt x="528408" y="519340"/>
                  <a:pt x="544895" y="500379"/>
                </a:cubicBezTo>
                <a:cubicBezTo>
                  <a:pt x="695752" y="646289"/>
                  <a:pt x="826823" y="789726"/>
                  <a:pt x="826822" y="962839"/>
                </a:cubicBezTo>
                <a:cubicBezTo>
                  <a:pt x="826823" y="1153264"/>
                  <a:pt x="708941" y="1288458"/>
                  <a:pt x="573748" y="1403042"/>
                </a:cubicBezTo>
                <a:cubicBezTo>
                  <a:pt x="554787" y="1387380"/>
                  <a:pt x="536651" y="1372542"/>
                  <a:pt x="517692" y="1357703"/>
                </a:cubicBezTo>
                <a:cubicBezTo>
                  <a:pt x="504502" y="1346987"/>
                  <a:pt x="490489" y="1336270"/>
                  <a:pt x="477299" y="1325553"/>
                </a:cubicBezTo>
                <a:cubicBezTo>
                  <a:pt x="525111" y="1285160"/>
                  <a:pt x="570450" y="1242294"/>
                  <a:pt x="606721" y="1196955"/>
                </a:cubicBezTo>
                <a:lnTo>
                  <a:pt x="302536" y="1196955"/>
                </a:lnTo>
                <a:cubicBezTo>
                  <a:pt x="340457" y="1242294"/>
                  <a:pt x="387445" y="1284336"/>
                  <a:pt x="436905" y="1325554"/>
                </a:cubicBezTo>
                <a:cubicBezTo>
                  <a:pt x="440203" y="1328026"/>
                  <a:pt x="443500" y="1331324"/>
                  <a:pt x="446798" y="1333796"/>
                </a:cubicBezTo>
                <a:cubicBezTo>
                  <a:pt x="450095" y="1336271"/>
                  <a:pt x="453392" y="1339567"/>
                  <a:pt x="456690" y="1342040"/>
                </a:cubicBezTo>
                <a:cubicBezTo>
                  <a:pt x="470704" y="1352757"/>
                  <a:pt x="484718" y="1364297"/>
                  <a:pt x="498732" y="1375838"/>
                </a:cubicBezTo>
                <a:cubicBezTo>
                  <a:pt x="516867" y="1390677"/>
                  <a:pt x="535003" y="1404691"/>
                  <a:pt x="553139" y="1419529"/>
                </a:cubicBezTo>
                <a:cubicBezTo>
                  <a:pt x="556436" y="1422002"/>
                  <a:pt x="559733" y="1425299"/>
                  <a:pt x="563031" y="1427773"/>
                </a:cubicBezTo>
                <a:cubicBezTo>
                  <a:pt x="566328" y="1430245"/>
                  <a:pt x="569626" y="1433543"/>
                  <a:pt x="572924" y="1436016"/>
                </a:cubicBezTo>
                <a:cubicBezTo>
                  <a:pt x="670197" y="1517627"/>
                  <a:pt x="759226" y="1606656"/>
                  <a:pt x="796322" y="1723714"/>
                </a:cubicBezTo>
                <a:lnTo>
                  <a:pt x="659479" y="1723714"/>
                </a:lnTo>
                <a:cubicBezTo>
                  <a:pt x="655358" y="1713822"/>
                  <a:pt x="650412" y="1703930"/>
                  <a:pt x="644642" y="1694037"/>
                </a:cubicBezTo>
                <a:lnTo>
                  <a:pt x="235764" y="1694037"/>
                </a:lnTo>
                <a:cubicBezTo>
                  <a:pt x="228345" y="1705579"/>
                  <a:pt x="220926" y="1716295"/>
                  <a:pt x="215155" y="1727836"/>
                </a:cubicBezTo>
                <a:cubicBezTo>
                  <a:pt x="201967" y="1754215"/>
                  <a:pt x="193723" y="1781419"/>
                  <a:pt x="193722" y="1810271"/>
                </a:cubicBezTo>
                <a:cubicBezTo>
                  <a:pt x="193723" y="1816041"/>
                  <a:pt x="194547" y="1822636"/>
                  <a:pt x="194546" y="1828407"/>
                </a:cubicBezTo>
                <a:lnTo>
                  <a:pt x="471528" y="1828406"/>
                </a:lnTo>
                <a:lnTo>
                  <a:pt x="471529" y="1886111"/>
                </a:lnTo>
                <a:lnTo>
                  <a:pt x="201966" y="1886111"/>
                </a:lnTo>
                <a:cubicBezTo>
                  <a:pt x="206912" y="1907544"/>
                  <a:pt x="214331" y="1928977"/>
                  <a:pt x="222574" y="1950411"/>
                </a:cubicBezTo>
                <a:cubicBezTo>
                  <a:pt x="229994" y="1970195"/>
                  <a:pt x="239885" y="1989155"/>
                  <a:pt x="250602" y="2008115"/>
                </a:cubicBezTo>
                <a:cubicBezTo>
                  <a:pt x="253076" y="2011412"/>
                  <a:pt x="255549" y="2015534"/>
                  <a:pt x="258021" y="2019656"/>
                </a:cubicBezTo>
                <a:lnTo>
                  <a:pt x="626506" y="2019656"/>
                </a:lnTo>
                <a:cubicBezTo>
                  <a:pt x="628979" y="2016358"/>
                  <a:pt x="631452" y="2012236"/>
                  <a:pt x="633925" y="2008115"/>
                </a:cubicBezTo>
                <a:cubicBezTo>
                  <a:pt x="638046" y="2000696"/>
                  <a:pt x="642168" y="1994101"/>
                  <a:pt x="646290" y="1986682"/>
                </a:cubicBezTo>
                <a:lnTo>
                  <a:pt x="786429" y="1986682"/>
                </a:lnTo>
                <a:cubicBezTo>
                  <a:pt x="739442" y="2103739"/>
                  <a:pt x="640520" y="2202661"/>
                  <a:pt x="535003" y="2291691"/>
                </a:cubicBezTo>
                <a:cubicBezTo>
                  <a:pt x="531705" y="2294164"/>
                  <a:pt x="528408" y="2297462"/>
                  <a:pt x="525111" y="2299934"/>
                </a:cubicBezTo>
                <a:cubicBezTo>
                  <a:pt x="521813" y="2302408"/>
                  <a:pt x="518516" y="2305705"/>
                  <a:pt x="515219" y="2308178"/>
                </a:cubicBezTo>
                <a:cubicBezTo>
                  <a:pt x="488016" y="2330435"/>
                  <a:pt x="460812" y="2351868"/>
                  <a:pt x="434432" y="2373302"/>
                </a:cubicBezTo>
                <a:cubicBezTo>
                  <a:pt x="428662" y="2377424"/>
                  <a:pt x="423716" y="2381546"/>
                  <a:pt x="418770" y="2385667"/>
                </a:cubicBezTo>
                <a:cubicBezTo>
                  <a:pt x="414648" y="2388140"/>
                  <a:pt x="411351" y="2391437"/>
                  <a:pt x="408053" y="2393910"/>
                </a:cubicBezTo>
                <a:cubicBezTo>
                  <a:pt x="404756" y="2397208"/>
                  <a:pt x="401458" y="2399681"/>
                  <a:pt x="397337" y="2401329"/>
                </a:cubicBezTo>
                <a:cubicBezTo>
                  <a:pt x="341281" y="2447493"/>
                  <a:pt x="287698" y="2492008"/>
                  <a:pt x="243183" y="2537347"/>
                </a:cubicBezTo>
                <a:lnTo>
                  <a:pt x="571274" y="2537346"/>
                </a:lnTo>
                <a:cubicBezTo>
                  <a:pt x="532529" y="2492832"/>
                  <a:pt x="486367" y="2448317"/>
                  <a:pt x="438554" y="2402978"/>
                </a:cubicBezTo>
                <a:cubicBezTo>
                  <a:pt x="443500" y="2399681"/>
                  <a:pt x="448446" y="2395559"/>
                  <a:pt x="453392" y="2391437"/>
                </a:cubicBezTo>
                <a:cubicBezTo>
                  <a:pt x="479772" y="2370004"/>
                  <a:pt x="506975" y="2347747"/>
                  <a:pt x="534179" y="2325489"/>
                </a:cubicBezTo>
                <a:cubicBezTo>
                  <a:pt x="680913" y="2465629"/>
                  <a:pt x="815282" y="2599173"/>
                  <a:pt x="815282" y="2764044"/>
                </a:cubicBezTo>
                <a:cubicBezTo>
                  <a:pt x="815282" y="2930562"/>
                  <a:pt x="682561" y="3070702"/>
                  <a:pt x="531706" y="3202597"/>
                </a:cubicBezTo>
                <a:cubicBezTo>
                  <a:pt x="520165" y="3192705"/>
                  <a:pt x="508624" y="3183637"/>
                  <a:pt x="497083" y="3173745"/>
                </a:cubicBezTo>
                <a:cubicBezTo>
                  <a:pt x="477299" y="3157258"/>
                  <a:pt x="456690" y="3140771"/>
                  <a:pt x="436906" y="3124284"/>
                </a:cubicBezTo>
                <a:cubicBezTo>
                  <a:pt x="482245" y="3084715"/>
                  <a:pt x="525111" y="3044322"/>
                  <a:pt x="563031" y="3003929"/>
                </a:cubicBezTo>
                <a:lnTo>
                  <a:pt x="264616" y="3003929"/>
                </a:lnTo>
                <a:cubicBezTo>
                  <a:pt x="304185" y="3044322"/>
                  <a:pt x="349524" y="3084715"/>
                  <a:pt x="396512" y="3124284"/>
                </a:cubicBezTo>
                <a:cubicBezTo>
                  <a:pt x="399810" y="3126757"/>
                  <a:pt x="403107" y="3130055"/>
                  <a:pt x="406404" y="3132528"/>
                </a:cubicBezTo>
                <a:cubicBezTo>
                  <a:pt x="409702" y="3135000"/>
                  <a:pt x="412999" y="3138298"/>
                  <a:pt x="416297" y="3140771"/>
                </a:cubicBezTo>
                <a:cubicBezTo>
                  <a:pt x="436081" y="3158082"/>
                  <a:pt x="456690" y="3175393"/>
                  <a:pt x="477298" y="3191881"/>
                </a:cubicBezTo>
                <a:cubicBezTo>
                  <a:pt x="488840" y="3200949"/>
                  <a:pt x="499556" y="3210841"/>
                  <a:pt x="511097" y="3219909"/>
                </a:cubicBezTo>
                <a:cubicBezTo>
                  <a:pt x="514394" y="3222382"/>
                  <a:pt x="517691" y="3225679"/>
                  <a:pt x="520989" y="3228152"/>
                </a:cubicBezTo>
                <a:cubicBezTo>
                  <a:pt x="524287" y="3230626"/>
                  <a:pt x="527584" y="3233922"/>
                  <a:pt x="530881" y="3236396"/>
                </a:cubicBezTo>
                <a:cubicBezTo>
                  <a:pt x="571068" y="3269989"/>
                  <a:pt x="610585" y="3303890"/>
                  <a:pt x="647256" y="3338345"/>
                </a:cubicBezTo>
                <a:lnTo>
                  <a:pt x="655663" y="3347259"/>
                </a:lnTo>
                <a:lnTo>
                  <a:pt x="568132" y="3434790"/>
                </a:lnTo>
                <a:lnTo>
                  <a:pt x="539395" y="3405697"/>
                </a:lnTo>
                <a:cubicBezTo>
                  <a:pt x="506820" y="3375866"/>
                  <a:pt x="471734" y="3346034"/>
                  <a:pt x="436081" y="3316357"/>
                </a:cubicBezTo>
                <a:cubicBezTo>
                  <a:pt x="432784" y="3313884"/>
                  <a:pt x="429487" y="3310587"/>
                  <a:pt x="426189" y="3308114"/>
                </a:cubicBezTo>
                <a:cubicBezTo>
                  <a:pt x="422891" y="3305641"/>
                  <a:pt x="419594" y="3302344"/>
                  <a:pt x="416297" y="3299871"/>
                </a:cubicBezTo>
                <a:cubicBezTo>
                  <a:pt x="407229" y="3292451"/>
                  <a:pt x="398161" y="3285032"/>
                  <a:pt x="389093" y="3277613"/>
                </a:cubicBezTo>
                <a:cubicBezTo>
                  <a:pt x="366836" y="3259478"/>
                  <a:pt x="343753" y="3240518"/>
                  <a:pt x="321497" y="3221557"/>
                </a:cubicBezTo>
                <a:cubicBezTo>
                  <a:pt x="318199" y="3219084"/>
                  <a:pt x="314902" y="3215787"/>
                  <a:pt x="311604" y="3213314"/>
                </a:cubicBezTo>
                <a:cubicBezTo>
                  <a:pt x="308307" y="3210841"/>
                  <a:pt x="305009" y="3207543"/>
                  <a:pt x="301712" y="3205071"/>
                </a:cubicBezTo>
                <a:cubicBezTo>
                  <a:pt x="141788" y="3069053"/>
                  <a:pt x="0" y="2926440"/>
                  <a:pt x="0" y="2756624"/>
                </a:cubicBezTo>
                <a:cubicBezTo>
                  <a:pt x="1" y="2580213"/>
                  <a:pt x="151681" y="2445020"/>
                  <a:pt x="311604" y="2314772"/>
                </a:cubicBezTo>
                <a:cubicBezTo>
                  <a:pt x="314902" y="2312300"/>
                  <a:pt x="318199" y="2309002"/>
                  <a:pt x="321496" y="2306529"/>
                </a:cubicBezTo>
                <a:cubicBezTo>
                  <a:pt x="324794" y="2304056"/>
                  <a:pt x="328091" y="2300759"/>
                  <a:pt x="331389" y="2298285"/>
                </a:cubicBezTo>
                <a:cubicBezTo>
                  <a:pt x="337159" y="2293340"/>
                  <a:pt x="342930" y="2289218"/>
                  <a:pt x="348700" y="2284272"/>
                </a:cubicBezTo>
                <a:cubicBezTo>
                  <a:pt x="375079" y="2263663"/>
                  <a:pt x="402282" y="2242230"/>
                  <a:pt x="427838" y="2220797"/>
                </a:cubicBezTo>
                <a:cubicBezTo>
                  <a:pt x="431135" y="2218324"/>
                  <a:pt x="434432" y="2215027"/>
                  <a:pt x="437730" y="2212553"/>
                </a:cubicBezTo>
                <a:cubicBezTo>
                  <a:pt x="441027" y="2210081"/>
                  <a:pt x="444325" y="2206783"/>
                  <a:pt x="447622" y="2204310"/>
                </a:cubicBezTo>
                <a:cubicBezTo>
                  <a:pt x="497083" y="2162268"/>
                  <a:pt x="544071" y="2119402"/>
                  <a:pt x="582815" y="2074887"/>
                </a:cubicBezTo>
                <a:lnTo>
                  <a:pt x="297591" y="2074887"/>
                </a:lnTo>
                <a:cubicBezTo>
                  <a:pt x="329740" y="2118578"/>
                  <a:pt x="368485" y="2161444"/>
                  <a:pt x="408878" y="2202661"/>
                </a:cubicBezTo>
                <a:cubicBezTo>
                  <a:pt x="382499" y="2224094"/>
                  <a:pt x="356119" y="2244703"/>
                  <a:pt x="329740" y="2266136"/>
                </a:cubicBezTo>
                <a:cubicBezTo>
                  <a:pt x="323970" y="2271082"/>
                  <a:pt x="318199" y="2275204"/>
                  <a:pt x="312429" y="2280150"/>
                </a:cubicBezTo>
                <a:cubicBezTo>
                  <a:pt x="181357" y="2146606"/>
                  <a:pt x="64300" y="1994925"/>
                  <a:pt x="64300" y="1806974"/>
                </a:cubicBezTo>
                <a:cubicBezTo>
                  <a:pt x="64300" y="1651996"/>
                  <a:pt x="192898" y="1543181"/>
                  <a:pt x="337159" y="1431070"/>
                </a:cubicBezTo>
                <a:cubicBezTo>
                  <a:pt x="356119" y="1446733"/>
                  <a:pt x="375079" y="1462395"/>
                  <a:pt x="394039" y="1477234"/>
                </a:cubicBezTo>
                <a:cubicBezTo>
                  <a:pt x="408053" y="1487950"/>
                  <a:pt x="421243" y="1498667"/>
                  <a:pt x="434432" y="1509383"/>
                </a:cubicBezTo>
                <a:cubicBezTo>
                  <a:pt x="379201" y="1552250"/>
                  <a:pt x="328091" y="1592642"/>
                  <a:pt x="286874" y="1633036"/>
                </a:cubicBezTo>
                <a:lnTo>
                  <a:pt x="605897" y="1633036"/>
                </a:lnTo>
                <a:cubicBezTo>
                  <a:pt x="570450" y="1590994"/>
                  <a:pt x="525935" y="1550601"/>
                  <a:pt x="477298" y="1510208"/>
                </a:cubicBezTo>
                <a:cubicBezTo>
                  <a:pt x="474001" y="1507734"/>
                  <a:pt x="470704" y="1504437"/>
                  <a:pt x="467407" y="1501964"/>
                </a:cubicBezTo>
                <a:cubicBezTo>
                  <a:pt x="463285" y="1499491"/>
                  <a:pt x="459987" y="1496194"/>
                  <a:pt x="456690" y="1493721"/>
                </a:cubicBezTo>
                <a:cubicBezTo>
                  <a:pt x="442676" y="1482179"/>
                  <a:pt x="428662" y="1470639"/>
                  <a:pt x="413824" y="1459098"/>
                </a:cubicBezTo>
                <a:cubicBezTo>
                  <a:pt x="395688" y="1445084"/>
                  <a:pt x="377552" y="1430246"/>
                  <a:pt x="359417" y="1415408"/>
                </a:cubicBezTo>
                <a:cubicBezTo>
                  <a:pt x="356119" y="1412935"/>
                  <a:pt x="352822" y="1409637"/>
                  <a:pt x="349525" y="1407164"/>
                </a:cubicBezTo>
                <a:cubicBezTo>
                  <a:pt x="346228" y="1404691"/>
                  <a:pt x="342930" y="1401393"/>
                  <a:pt x="339632" y="1398920"/>
                </a:cubicBezTo>
                <a:cubicBezTo>
                  <a:pt x="207736" y="1288458"/>
                  <a:pt x="82435" y="1157386"/>
                  <a:pt x="82435" y="959542"/>
                </a:cubicBezTo>
                <a:cubicBezTo>
                  <a:pt x="82435" y="810335"/>
                  <a:pt x="203614" y="661952"/>
                  <a:pt x="339633" y="505326"/>
                </a:cubicBezTo>
                <a:cubicBezTo>
                  <a:pt x="342105" y="502028"/>
                  <a:pt x="344578" y="498731"/>
                  <a:pt x="347877" y="495433"/>
                </a:cubicBezTo>
                <a:cubicBezTo>
                  <a:pt x="350349" y="492136"/>
                  <a:pt x="352822" y="488839"/>
                  <a:pt x="356119" y="485541"/>
                </a:cubicBezTo>
                <a:cubicBezTo>
                  <a:pt x="361890" y="479771"/>
                  <a:pt x="366836" y="474000"/>
                  <a:pt x="372606" y="467406"/>
                </a:cubicBezTo>
                <a:cubicBezTo>
                  <a:pt x="394039" y="443499"/>
                  <a:pt x="415472" y="418768"/>
                  <a:pt x="436905" y="394038"/>
                </a:cubicBezTo>
                <a:cubicBezTo>
                  <a:pt x="439379" y="390741"/>
                  <a:pt x="442676" y="387443"/>
                  <a:pt x="445149" y="384146"/>
                </a:cubicBezTo>
                <a:cubicBezTo>
                  <a:pt x="447622" y="380849"/>
                  <a:pt x="450920" y="377551"/>
                  <a:pt x="453392" y="374254"/>
                </a:cubicBezTo>
                <a:close/>
                <a:moveTo>
                  <a:pt x="74191" y="0"/>
                </a:moveTo>
                <a:lnTo>
                  <a:pt x="217628" y="0"/>
                </a:lnTo>
                <a:cubicBezTo>
                  <a:pt x="211033" y="62650"/>
                  <a:pt x="217628" y="125300"/>
                  <a:pt x="244008" y="185478"/>
                </a:cubicBezTo>
                <a:cubicBezTo>
                  <a:pt x="276157" y="258846"/>
                  <a:pt x="352821" y="314077"/>
                  <a:pt x="416297" y="375903"/>
                </a:cubicBezTo>
                <a:cubicBezTo>
                  <a:pt x="394038" y="401458"/>
                  <a:pt x="371781" y="427013"/>
                  <a:pt x="349524" y="452567"/>
                </a:cubicBezTo>
                <a:cubicBezTo>
                  <a:pt x="345402" y="457514"/>
                  <a:pt x="340456" y="463284"/>
                  <a:pt x="336334" y="468230"/>
                </a:cubicBezTo>
                <a:cubicBezTo>
                  <a:pt x="264616" y="398985"/>
                  <a:pt x="182181" y="333037"/>
                  <a:pt x="136842" y="248953"/>
                </a:cubicBezTo>
                <a:cubicBezTo>
                  <a:pt x="90678" y="163221"/>
                  <a:pt x="73367" y="79138"/>
                  <a:pt x="74191" y="0"/>
                </a:cubicBezTo>
                <a:close/>
              </a:path>
            </a:pathLst>
          </a:custGeom>
          <a:solidFill>
            <a:schemeClr val="accent3">
              <a:alpha val="24000"/>
            </a:schemeClr>
          </a:solidFill>
          <a:ln w="1538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5ADFF98-A988-4C56-849B-E56B01758860}"/>
              </a:ext>
            </a:extLst>
          </p:cNvPr>
          <p:cNvSpPr/>
          <p:nvPr userDrawn="1"/>
        </p:nvSpPr>
        <p:spPr>
          <a:xfrm rot="2700000">
            <a:off x="1031037" y="-1094186"/>
            <a:ext cx="1169612" cy="5100012"/>
          </a:xfrm>
          <a:custGeom>
            <a:avLst/>
            <a:gdLst>
              <a:gd name="connsiteX0" fmla="*/ 324707 w 1169612"/>
              <a:gd name="connsiteY0" fmla="*/ 4587477 h 5100012"/>
              <a:gd name="connsiteX1" fmla="*/ 420418 w 1169612"/>
              <a:gd name="connsiteY1" fmla="*/ 4502032 h 5100012"/>
              <a:gd name="connsiteX2" fmla="*/ 516645 w 1169612"/>
              <a:gd name="connsiteY2" fmla="*/ 4581075 h 5100012"/>
              <a:gd name="connsiteX3" fmla="*/ 552157 w 1169612"/>
              <a:gd name="connsiteY3" fmla="*/ 4610860 h 5100012"/>
              <a:gd name="connsiteX4" fmla="*/ 444014 w 1169612"/>
              <a:gd name="connsiteY4" fmla="*/ 4706784 h 5100012"/>
              <a:gd name="connsiteX5" fmla="*/ 187871 w 1169612"/>
              <a:gd name="connsiteY5" fmla="*/ 3893742 h 5100012"/>
              <a:gd name="connsiteX6" fmla="*/ 224529 w 1169612"/>
              <a:gd name="connsiteY6" fmla="*/ 3989969 h 5100012"/>
              <a:gd name="connsiteX7" fmla="*/ 276079 w 1169612"/>
              <a:gd name="connsiteY7" fmla="*/ 4070158 h 5100012"/>
              <a:gd name="connsiteX8" fmla="*/ 292116 w 1169612"/>
              <a:gd name="connsiteY8" fmla="*/ 4090778 h 5100012"/>
              <a:gd name="connsiteX9" fmla="*/ 853439 w 1169612"/>
              <a:gd name="connsiteY9" fmla="*/ 4090778 h 5100012"/>
              <a:gd name="connsiteX10" fmla="*/ 868331 w 1169612"/>
              <a:gd name="connsiteY10" fmla="*/ 4070158 h 5100012"/>
              <a:gd name="connsiteX11" fmla="*/ 916444 w 1169612"/>
              <a:gd name="connsiteY11" fmla="*/ 3989969 h 5100012"/>
              <a:gd name="connsiteX12" fmla="*/ 949666 w 1169612"/>
              <a:gd name="connsiteY12" fmla="*/ 3893742 h 5100012"/>
              <a:gd name="connsiteX13" fmla="*/ 264623 w 1169612"/>
              <a:gd name="connsiteY13" fmla="*/ 3611936 h 5100012"/>
              <a:gd name="connsiteX14" fmla="*/ 221092 w 1169612"/>
              <a:gd name="connsiteY14" fmla="*/ 3679523 h 5100012"/>
              <a:gd name="connsiteX15" fmla="*/ 182143 w 1169612"/>
              <a:gd name="connsiteY15" fmla="*/ 3794079 h 5100012"/>
              <a:gd name="connsiteX16" fmla="*/ 180998 w 1169612"/>
              <a:gd name="connsiteY16" fmla="*/ 3807826 h 5100012"/>
              <a:gd name="connsiteX17" fmla="*/ 950811 w 1169612"/>
              <a:gd name="connsiteY17" fmla="*/ 3807826 h 5100012"/>
              <a:gd name="connsiteX18" fmla="*/ 948519 w 1169612"/>
              <a:gd name="connsiteY18" fmla="*/ 3794079 h 5100012"/>
              <a:gd name="connsiteX19" fmla="*/ 904989 w 1169612"/>
              <a:gd name="connsiteY19" fmla="*/ 3679523 h 5100012"/>
              <a:gd name="connsiteX20" fmla="*/ 861458 w 1169612"/>
              <a:gd name="connsiteY20" fmla="*/ 3611936 h 5100012"/>
              <a:gd name="connsiteX21" fmla="*/ 295554 w 1169612"/>
              <a:gd name="connsiteY21" fmla="*/ 1395287 h 5100012"/>
              <a:gd name="connsiteX22" fmla="*/ 320755 w 1169612"/>
              <a:gd name="connsiteY22" fmla="*/ 1498387 h 5100012"/>
              <a:gd name="connsiteX23" fmla="*/ 359704 w 1169612"/>
              <a:gd name="connsiteY23" fmla="*/ 1578575 h 5100012"/>
              <a:gd name="connsiteX24" fmla="*/ 361995 w 1169612"/>
              <a:gd name="connsiteY24" fmla="*/ 1580867 h 5100012"/>
              <a:gd name="connsiteX25" fmla="*/ 898115 w 1169612"/>
              <a:gd name="connsiteY25" fmla="*/ 1580867 h 5100012"/>
              <a:gd name="connsiteX26" fmla="*/ 899261 w 1169612"/>
              <a:gd name="connsiteY26" fmla="*/ 1578575 h 5100012"/>
              <a:gd name="connsiteX27" fmla="*/ 938210 w 1169612"/>
              <a:gd name="connsiteY27" fmla="*/ 1498387 h 5100012"/>
              <a:gd name="connsiteX28" fmla="*/ 964558 w 1169612"/>
              <a:gd name="connsiteY28" fmla="*/ 1395287 h 5100012"/>
              <a:gd name="connsiteX29" fmla="*/ 360850 w 1169612"/>
              <a:gd name="connsiteY29" fmla="*/ 1127227 h 5100012"/>
              <a:gd name="connsiteX30" fmla="*/ 334502 w 1169612"/>
              <a:gd name="connsiteY30" fmla="*/ 1176486 h 5100012"/>
              <a:gd name="connsiteX31" fmla="*/ 295554 w 1169612"/>
              <a:gd name="connsiteY31" fmla="*/ 1291041 h 5100012"/>
              <a:gd name="connsiteX32" fmla="*/ 292116 w 1169612"/>
              <a:gd name="connsiteY32" fmla="*/ 1313952 h 5100012"/>
              <a:gd name="connsiteX33" fmla="*/ 967994 w 1169612"/>
              <a:gd name="connsiteY33" fmla="*/ 1313952 h 5100012"/>
              <a:gd name="connsiteX34" fmla="*/ 965703 w 1169612"/>
              <a:gd name="connsiteY34" fmla="*/ 1291041 h 5100012"/>
              <a:gd name="connsiteX35" fmla="*/ 930191 w 1169612"/>
              <a:gd name="connsiteY35" fmla="*/ 1176486 h 5100012"/>
              <a:gd name="connsiteX36" fmla="*/ 904989 w 1169612"/>
              <a:gd name="connsiteY36" fmla="*/ 1127227 h 5100012"/>
              <a:gd name="connsiteX37" fmla="*/ 842523 w 1169612"/>
              <a:gd name="connsiteY37" fmla="*/ 233449 h 5100012"/>
              <a:gd name="connsiteX38" fmla="*/ 1075972 w 1169612"/>
              <a:gd name="connsiteY38" fmla="*/ 0 h 5100012"/>
              <a:gd name="connsiteX39" fmla="*/ 1087132 w 1169612"/>
              <a:gd name="connsiteY39" fmla="*/ 0 h 5100012"/>
              <a:gd name="connsiteX40" fmla="*/ 981741 w 1169612"/>
              <a:gd name="connsiteY40" fmla="*/ 347104 h 5100012"/>
              <a:gd name="connsiteX41" fmla="*/ 751484 w 1169612"/>
              <a:gd name="connsiteY41" fmla="*/ 643802 h 5100012"/>
              <a:gd name="connsiteX42" fmla="*/ 740028 w 1169612"/>
              <a:gd name="connsiteY42" fmla="*/ 657549 h 5100012"/>
              <a:gd name="connsiteX43" fmla="*/ 728573 w 1169612"/>
              <a:gd name="connsiteY43" fmla="*/ 671296 h 5100012"/>
              <a:gd name="connsiteX44" fmla="*/ 656403 w 1169612"/>
              <a:gd name="connsiteY44" fmla="*/ 753775 h 5100012"/>
              <a:gd name="connsiteX45" fmla="*/ 616308 w 1169612"/>
              <a:gd name="connsiteY45" fmla="*/ 798452 h 5100012"/>
              <a:gd name="connsiteX46" fmla="*/ 604853 w 1169612"/>
              <a:gd name="connsiteY46" fmla="*/ 812199 h 5100012"/>
              <a:gd name="connsiteX47" fmla="*/ 593398 w 1169612"/>
              <a:gd name="connsiteY47" fmla="*/ 825946 h 5100012"/>
              <a:gd name="connsiteX48" fmla="*/ 412400 w 1169612"/>
              <a:gd name="connsiteY48" fmla="*/ 1050475 h 5100012"/>
              <a:gd name="connsiteX49" fmla="*/ 852293 w 1169612"/>
              <a:gd name="connsiteY49" fmla="*/ 1050475 h 5100012"/>
              <a:gd name="connsiteX50" fmla="*/ 644947 w 1169612"/>
              <a:gd name="connsiteY50" fmla="*/ 823655 h 5100012"/>
              <a:gd name="connsiteX51" fmla="*/ 688479 w 1169612"/>
              <a:gd name="connsiteY51" fmla="*/ 774396 h 5100012"/>
              <a:gd name="connsiteX52" fmla="*/ 757212 w 1169612"/>
              <a:gd name="connsiteY52" fmla="*/ 695352 h 5100012"/>
              <a:gd name="connsiteX53" fmla="*/ 1148992 w 1169612"/>
              <a:gd name="connsiteY53" fmla="*/ 1338008 h 5100012"/>
              <a:gd name="connsiteX54" fmla="*/ 797306 w 1169612"/>
              <a:gd name="connsiteY54" fmla="*/ 1949735 h 5100012"/>
              <a:gd name="connsiteX55" fmla="*/ 719408 w 1169612"/>
              <a:gd name="connsiteY55" fmla="*/ 1886730 h 5100012"/>
              <a:gd name="connsiteX56" fmla="*/ 663276 w 1169612"/>
              <a:gd name="connsiteY56" fmla="*/ 1842053 h 5100012"/>
              <a:gd name="connsiteX57" fmla="*/ 843128 w 1169612"/>
              <a:gd name="connsiteY57" fmla="*/ 1663347 h 5100012"/>
              <a:gd name="connsiteX58" fmla="*/ 420419 w 1169612"/>
              <a:gd name="connsiteY58" fmla="*/ 1663347 h 5100012"/>
              <a:gd name="connsiteX59" fmla="*/ 607144 w 1169612"/>
              <a:gd name="connsiteY59" fmla="*/ 1842053 h 5100012"/>
              <a:gd name="connsiteX60" fmla="*/ 620891 w 1169612"/>
              <a:gd name="connsiteY60" fmla="*/ 1853508 h 5100012"/>
              <a:gd name="connsiteX61" fmla="*/ 634638 w 1169612"/>
              <a:gd name="connsiteY61" fmla="*/ 1864964 h 5100012"/>
              <a:gd name="connsiteX62" fmla="*/ 693061 w 1169612"/>
              <a:gd name="connsiteY62" fmla="*/ 1911932 h 5100012"/>
              <a:gd name="connsiteX63" fmla="*/ 768667 w 1169612"/>
              <a:gd name="connsiteY63" fmla="*/ 1972646 h 5100012"/>
              <a:gd name="connsiteX64" fmla="*/ 782414 w 1169612"/>
              <a:gd name="connsiteY64" fmla="*/ 1984102 h 5100012"/>
              <a:gd name="connsiteX65" fmla="*/ 796161 w 1169612"/>
              <a:gd name="connsiteY65" fmla="*/ 1995558 h 5100012"/>
              <a:gd name="connsiteX66" fmla="*/ 1106606 w 1169612"/>
              <a:gd name="connsiteY66" fmla="*/ 2395356 h 5100012"/>
              <a:gd name="connsiteX67" fmla="*/ 916444 w 1169612"/>
              <a:gd name="connsiteY67" fmla="*/ 2395356 h 5100012"/>
              <a:gd name="connsiteX68" fmla="*/ 895824 w 1169612"/>
              <a:gd name="connsiteY68" fmla="*/ 2354116 h 5100012"/>
              <a:gd name="connsiteX69" fmla="*/ 327629 w 1169612"/>
              <a:gd name="connsiteY69" fmla="*/ 2354116 h 5100012"/>
              <a:gd name="connsiteX70" fmla="*/ 298990 w 1169612"/>
              <a:gd name="connsiteY70" fmla="*/ 2401084 h 5100012"/>
              <a:gd name="connsiteX71" fmla="*/ 269206 w 1169612"/>
              <a:gd name="connsiteY71" fmla="*/ 2515639 h 5100012"/>
              <a:gd name="connsiteX72" fmla="*/ 270351 w 1169612"/>
              <a:gd name="connsiteY72" fmla="*/ 2540842 h 5100012"/>
              <a:gd name="connsiteX73" fmla="*/ 655258 w 1169612"/>
              <a:gd name="connsiteY73" fmla="*/ 2540842 h 5100012"/>
              <a:gd name="connsiteX74" fmla="*/ 655258 w 1169612"/>
              <a:gd name="connsiteY74" fmla="*/ 2621031 h 5100012"/>
              <a:gd name="connsiteX75" fmla="*/ 280661 w 1169612"/>
              <a:gd name="connsiteY75" fmla="*/ 2621031 h 5100012"/>
              <a:gd name="connsiteX76" fmla="*/ 309300 w 1169612"/>
              <a:gd name="connsiteY76" fmla="*/ 2710384 h 5100012"/>
              <a:gd name="connsiteX77" fmla="*/ 348249 w 1169612"/>
              <a:gd name="connsiteY77" fmla="*/ 2790573 h 5100012"/>
              <a:gd name="connsiteX78" fmla="*/ 358559 w 1169612"/>
              <a:gd name="connsiteY78" fmla="*/ 2806611 h 5100012"/>
              <a:gd name="connsiteX79" fmla="*/ 870622 w 1169612"/>
              <a:gd name="connsiteY79" fmla="*/ 2806611 h 5100012"/>
              <a:gd name="connsiteX80" fmla="*/ 880932 w 1169612"/>
              <a:gd name="connsiteY80" fmla="*/ 2790573 h 5100012"/>
              <a:gd name="connsiteX81" fmla="*/ 898115 w 1169612"/>
              <a:gd name="connsiteY81" fmla="*/ 2760788 h 5100012"/>
              <a:gd name="connsiteX82" fmla="*/ 1092859 w 1169612"/>
              <a:gd name="connsiteY82" fmla="*/ 2760788 h 5100012"/>
              <a:gd name="connsiteX83" fmla="*/ 743466 w 1169612"/>
              <a:gd name="connsiteY83" fmla="*/ 3184644 h 5100012"/>
              <a:gd name="connsiteX84" fmla="*/ 729719 w 1169612"/>
              <a:gd name="connsiteY84" fmla="*/ 3196099 h 5100012"/>
              <a:gd name="connsiteX85" fmla="*/ 715972 w 1169612"/>
              <a:gd name="connsiteY85" fmla="*/ 3207555 h 5100012"/>
              <a:gd name="connsiteX86" fmla="*/ 603708 w 1169612"/>
              <a:gd name="connsiteY86" fmla="*/ 3298054 h 5100012"/>
              <a:gd name="connsiteX87" fmla="*/ 581942 w 1169612"/>
              <a:gd name="connsiteY87" fmla="*/ 3315237 h 5100012"/>
              <a:gd name="connsiteX88" fmla="*/ 567050 w 1169612"/>
              <a:gd name="connsiteY88" fmla="*/ 3326692 h 5100012"/>
              <a:gd name="connsiteX89" fmla="*/ 552158 w 1169612"/>
              <a:gd name="connsiteY89" fmla="*/ 3337003 h 5100012"/>
              <a:gd name="connsiteX90" fmla="*/ 337939 w 1169612"/>
              <a:gd name="connsiteY90" fmla="*/ 3526019 h 5100012"/>
              <a:gd name="connsiteX91" fmla="*/ 793870 w 1169612"/>
              <a:gd name="connsiteY91" fmla="*/ 3526019 h 5100012"/>
              <a:gd name="connsiteX92" fmla="*/ 609435 w 1169612"/>
              <a:gd name="connsiteY92" fmla="*/ 3339294 h 5100012"/>
              <a:gd name="connsiteX93" fmla="*/ 630055 w 1169612"/>
              <a:gd name="connsiteY93" fmla="*/ 3323256 h 5100012"/>
              <a:gd name="connsiteX94" fmla="*/ 742320 w 1169612"/>
              <a:gd name="connsiteY94" fmla="*/ 3231611 h 5100012"/>
              <a:gd name="connsiteX95" fmla="*/ 1132954 w 1169612"/>
              <a:gd name="connsiteY95" fmla="*/ 3841047 h 5100012"/>
              <a:gd name="connsiteX96" fmla="*/ 738883 w 1169612"/>
              <a:gd name="connsiteY96" fmla="*/ 4450482 h 5100012"/>
              <a:gd name="connsiteX97" fmla="*/ 690770 w 1169612"/>
              <a:gd name="connsiteY97" fmla="*/ 4410387 h 5100012"/>
              <a:gd name="connsiteX98" fmla="*/ 607144 w 1169612"/>
              <a:gd name="connsiteY98" fmla="*/ 4341654 h 5100012"/>
              <a:gd name="connsiteX99" fmla="*/ 782414 w 1169612"/>
              <a:gd name="connsiteY99" fmla="*/ 4174403 h 5100012"/>
              <a:gd name="connsiteX100" fmla="*/ 367723 w 1169612"/>
              <a:gd name="connsiteY100" fmla="*/ 4174403 h 5100012"/>
              <a:gd name="connsiteX101" fmla="*/ 551012 w 1169612"/>
              <a:gd name="connsiteY101" fmla="*/ 4341654 h 5100012"/>
              <a:gd name="connsiteX102" fmla="*/ 564759 w 1169612"/>
              <a:gd name="connsiteY102" fmla="*/ 4353110 h 5100012"/>
              <a:gd name="connsiteX103" fmla="*/ 578506 w 1169612"/>
              <a:gd name="connsiteY103" fmla="*/ 4364566 h 5100012"/>
              <a:gd name="connsiteX104" fmla="*/ 663276 w 1169612"/>
              <a:gd name="connsiteY104" fmla="*/ 4435590 h 5100012"/>
              <a:gd name="connsiteX105" fmla="*/ 710244 w 1169612"/>
              <a:gd name="connsiteY105" fmla="*/ 4474539 h 5100012"/>
              <a:gd name="connsiteX106" fmla="*/ 723991 w 1169612"/>
              <a:gd name="connsiteY106" fmla="*/ 4485994 h 5100012"/>
              <a:gd name="connsiteX107" fmla="*/ 737738 w 1169612"/>
              <a:gd name="connsiteY107" fmla="*/ 4497450 h 5100012"/>
              <a:gd name="connsiteX108" fmla="*/ 1169612 w 1169612"/>
              <a:gd name="connsiteY108" fmla="*/ 5100012 h 5100012"/>
              <a:gd name="connsiteX109" fmla="*/ 989759 w 1169612"/>
              <a:gd name="connsiteY109" fmla="*/ 5100012 h 5100012"/>
              <a:gd name="connsiteX110" fmla="*/ 605999 w 1169612"/>
              <a:gd name="connsiteY110" fmla="*/ 4608568 h 5100012"/>
              <a:gd name="connsiteX111" fmla="*/ 592252 w 1169612"/>
              <a:gd name="connsiteY111" fmla="*/ 4597113 h 5100012"/>
              <a:gd name="connsiteX112" fmla="*/ 578506 w 1169612"/>
              <a:gd name="connsiteY112" fmla="*/ 4585658 h 5100012"/>
              <a:gd name="connsiteX113" fmla="*/ 540702 w 1169612"/>
              <a:gd name="connsiteY113" fmla="*/ 4554727 h 5100012"/>
              <a:gd name="connsiteX114" fmla="*/ 446767 w 1169612"/>
              <a:gd name="connsiteY114" fmla="*/ 4476830 h 5100012"/>
              <a:gd name="connsiteX115" fmla="*/ 433020 w 1169612"/>
              <a:gd name="connsiteY115" fmla="*/ 4465374 h 5100012"/>
              <a:gd name="connsiteX116" fmla="*/ 419274 w 1169612"/>
              <a:gd name="connsiteY116" fmla="*/ 4453919 h 5100012"/>
              <a:gd name="connsiteX117" fmla="*/ 0 w 1169612"/>
              <a:gd name="connsiteY117" fmla="*/ 3830736 h 5100012"/>
              <a:gd name="connsiteX118" fmla="*/ 433020 w 1169612"/>
              <a:gd name="connsiteY118" fmla="*/ 3216719 h 5100012"/>
              <a:gd name="connsiteX119" fmla="*/ 446767 w 1169612"/>
              <a:gd name="connsiteY119" fmla="*/ 3205264 h 5100012"/>
              <a:gd name="connsiteX120" fmla="*/ 460513 w 1169612"/>
              <a:gd name="connsiteY120" fmla="*/ 3193808 h 5100012"/>
              <a:gd name="connsiteX121" fmla="*/ 484570 w 1169612"/>
              <a:gd name="connsiteY121" fmla="*/ 3174334 h 5100012"/>
              <a:gd name="connsiteX122" fmla="*/ 594543 w 1169612"/>
              <a:gd name="connsiteY122" fmla="*/ 3086126 h 5100012"/>
              <a:gd name="connsiteX123" fmla="*/ 608290 w 1169612"/>
              <a:gd name="connsiteY123" fmla="*/ 3074670 h 5100012"/>
              <a:gd name="connsiteX124" fmla="*/ 622036 w 1169612"/>
              <a:gd name="connsiteY124" fmla="*/ 3063215 h 5100012"/>
              <a:gd name="connsiteX125" fmla="*/ 809907 w 1169612"/>
              <a:gd name="connsiteY125" fmla="*/ 2883363 h 5100012"/>
              <a:gd name="connsiteX126" fmla="*/ 413546 w 1169612"/>
              <a:gd name="connsiteY126" fmla="*/ 2883363 h 5100012"/>
              <a:gd name="connsiteX127" fmla="*/ 568195 w 1169612"/>
              <a:gd name="connsiteY127" fmla="*/ 3060924 h 5100012"/>
              <a:gd name="connsiteX128" fmla="*/ 458222 w 1169612"/>
              <a:gd name="connsiteY128" fmla="*/ 3149131 h 5100012"/>
              <a:gd name="connsiteX129" fmla="*/ 434166 w 1169612"/>
              <a:gd name="connsiteY129" fmla="*/ 3168606 h 5100012"/>
              <a:gd name="connsiteX130" fmla="*/ 89354 w 1169612"/>
              <a:gd name="connsiteY130" fmla="*/ 2511058 h 5100012"/>
              <a:gd name="connsiteX131" fmla="*/ 468532 w 1169612"/>
              <a:gd name="connsiteY131" fmla="*/ 1988684 h 5100012"/>
              <a:gd name="connsiteX132" fmla="*/ 547575 w 1169612"/>
              <a:gd name="connsiteY132" fmla="*/ 2052835 h 5100012"/>
              <a:gd name="connsiteX133" fmla="*/ 603708 w 1169612"/>
              <a:gd name="connsiteY133" fmla="*/ 2097512 h 5100012"/>
              <a:gd name="connsiteX134" fmla="*/ 398654 w 1169612"/>
              <a:gd name="connsiteY134" fmla="*/ 2269346 h 5100012"/>
              <a:gd name="connsiteX135" fmla="*/ 841983 w 1169612"/>
              <a:gd name="connsiteY135" fmla="*/ 2269346 h 5100012"/>
              <a:gd name="connsiteX136" fmla="*/ 663276 w 1169612"/>
              <a:gd name="connsiteY136" fmla="*/ 2098658 h 5100012"/>
              <a:gd name="connsiteX137" fmla="*/ 649530 w 1169612"/>
              <a:gd name="connsiteY137" fmla="*/ 2087202 h 5100012"/>
              <a:gd name="connsiteX138" fmla="*/ 634638 w 1169612"/>
              <a:gd name="connsiteY138" fmla="*/ 2075746 h 5100012"/>
              <a:gd name="connsiteX139" fmla="*/ 575069 w 1169612"/>
              <a:gd name="connsiteY139" fmla="*/ 2027633 h 5100012"/>
              <a:gd name="connsiteX140" fmla="*/ 499462 w 1169612"/>
              <a:gd name="connsiteY140" fmla="*/ 1966919 h 5100012"/>
              <a:gd name="connsiteX141" fmla="*/ 485715 w 1169612"/>
              <a:gd name="connsiteY141" fmla="*/ 1955463 h 5100012"/>
              <a:gd name="connsiteX142" fmla="*/ 471969 w 1169612"/>
              <a:gd name="connsiteY142" fmla="*/ 1944007 h 5100012"/>
              <a:gd name="connsiteX143" fmla="*/ 114555 w 1169612"/>
              <a:gd name="connsiteY143" fmla="*/ 1333427 h 5100012"/>
              <a:gd name="connsiteX144" fmla="*/ 471969 w 1169612"/>
              <a:gd name="connsiteY144" fmla="*/ 702226 h 5100012"/>
              <a:gd name="connsiteX145" fmla="*/ 483424 w 1169612"/>
              <a:gd name="connsiteY145" fmla="*/ 688479 h 5100012"/>
              <a:gd name="connsiteX146" fmla="*/ 494880 w 1169612"/>
              <a:gd name="connsiteY146" fmla="*/ 674732 h 5100012"/>
              <a:gd name="connsiteX147" fmla="*/ 517791 w 1169612"/>
              <a:gd name="connsiteY147" fmla="*/ 649530 h 5100012"/>
              <a:gd name="connsiteX148" fmla="*/ 607144 w 1169612"/>
              <a:gd name="connsiteY148" fmla="*/ 547576 h 5100012"/>
              <a:gd name="connsiteX149" fmla="*/ 618600 w 1169612"/>
              <a:gd name="connsiteY149" fmla="*/ 533829 h 5100012"/>
              <a:gd name="connsiteX150" fmla="*/ 630055 w 1169612"/>
              <a:gd name="connsiteY150" fmla="*/ 520082 h 5100012"/>
              <a:gd name="connsiteX151" fmla="*/ 829382 w 1169612"/>
              <a:gd name="connsiteY151" fmla="*/ 261187 h 5100012"/>
              <a:gd name="connsiteX152" fmla="*/ 445671 w 1169612"/>
              <a:gd name="connsiteY152" fmla="*/ 630301 h 5100012"/>
              <a:gd name="connsiteX153" fmla="*/ 565571 w 1169612"/>
              <a:gd name="connsiteY153" fmla="*/ 510401 h 5100012"/>
              <a:gd name="connsiteX154" fmla="*/ 578506 w 1169612"/>
              <a:gd name="connsiteY154" fmla="*/ 522373 h 5100012"/>
              <a:gd name="connsiteX155" fmla="*/ 485715 w 1169612"/>
              <a:gd name="connsiteY155" fmla="*/ 628910 h 5100012"/>
              <a:gd name="connsiteX156" fmla="*/ 467386 w 1169612"/>
              <a:gd name="connsiteY156" fmla="*/ 650675 h 510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</a:cxnLst>
            <a:rect l="l" t="t" r="r" b="b"/>
            <a:pathLst>
              <a:path w="1169612" h="5100012">
                <a:moveTo>
                  <a:pt x="324707" y="4587477"/>
                </a:moveTo>
                <a:lnTo>
                  <a:pt x="420418" y="4502032"/>
                </a:lnTo>
                <a:cubicBezTo>
                  <a:pt x="451349" y="4528379"/>
                  <a:pt x="483424" y="4554727"/>
                  <a:pt x="516645" y="4581075"/>
                </a:cubicBezTo>
                <a:cubicBezTo>
                  <a:pt x="528101" y="4591385"/>
                  <a:pt x="540702" y="4600550"/>
                  <a:pt x="552157" y="4610860"/>
                </a:cubicBezTo>
                <a:lnTo>
                  <a:pt x="444014" y="4706784"/>
                </a:lnTo>
                <a:close/>
                <a:moveTo>
                  <a:pt x="187871" y="3893742"/>
                </a:moveTo>
                <a:cubicBezTo>
                  <a:pt x="194744" y="3925818"/>
                  <a:pt x="207346" y="3957894"/>
                  <a:pt x="224529" y="3989969"/>
                </a:cubicBezTo>
                <a:cubicBezTo>
                  <a:pt x="238275" y="4016317"/>
                  <a:pt x="256604" y="4043810"/>
                  <a:pt x="276079" y="4070158"/>
                </a:cubicBezTo>
                <a:cubicBezTo>
                  <a:pt x="280661" y="4077031"/>
                  <a:pt x="286389" y="4083904"/>
                  <a:pt x="292116" y="4090778"/>
                </a:cubicBezTo>
                <a:lnTo>
                  <a:pt x="853439" y="4090778"/>
                </a:lnTo>
                <a:cubicBezTo>
                  <a:pt x="858021" y="4083904"/>
                  <a:pt x="863749" y="4077031"/>
                  <a:pt x="868331" y="4070158"/>
                </a:cubicBezTo>
                <a:cubicBezTo>
                  <a:pt x="887806" y="4043810"/>
                  <a:pt x="903843" y="4017462"/>
                  <a:pt x="916444" y="3989969"/>
                </a:cubicBezTo>
                <a:cubicBezTo>
                  <a:pt x="931337" y="3957894"/>
                  <a:pt x="942792" y="3925818"/>
                  <a:pt x="949666" y="3893742"/>
                </a:cubicBezTo>
                <a:close/>
                <a:moveTo>
                  <a:pt x="264623" y="3611936"/>
                </a:moveTo>
                <a:cubicBezTo>
                  <a:pt x="248586" y="3633702"/>
                  <a:pt x="233694" y="3656613"/>
                  <a:pt x="221092" y="3679523"/>
                </a:cubicBezTo>
                <a:cubicBezTo>
                  <a:pt x="200472" y="3716182"/>
                  <a:pt x="187871" y="3755130"/>
                  <a:pt x="182143" y="3794079"/>
                </a:cubicBezTo>
                <a:cubicBezTo>
                  <a:pt x="182143" y="3798662"/>
                  <a:pt x="180998" y="3803243"/>
                  <a:pt x="180998" y="3807826"/>
                </a:cubicBezTo>
                <a:lnTo>
                  <a:pt x="950811" y="3807826"/>
                </a:lnTo>
                <a:cubicBezTo>
                  <a:pt x="949666" y="3803243"/>
                  <a:pt x="949666" y="3798662"/>
                  <a:pt x="948519" y="3794079"/>
                </a:cubicBezTo>
                <a:cubicBezTo>
                  <a:pt x="940501" y="3756276"/>
                  <a:pt x="925609" y="3717327"/>
                  <a:pt x="904989" y="3679523"/>
                </a:cubicBezTo>
                <a:cubicBezTo>
                  <a:pt x="892387" y="3656613"/>
                  <a:pt x="877495" y="3634847"/>
                  <a:pt x="861458" y="3611936"/>
                </a:cubicBezTo>
                <a:close/>
                <a:moveTo>
                  <a:pt x="295554" y="1395287"/>
                </a:moveTo>
                <a:cubicBezTo>
                  <a:pt x="300135" y="1430799"/>
                  <a:pt x="308154" y="1465166"/>
                  <a:pt x="320755" y="1498387"/>
                </a:cubicBezTo>
                <a:cubicBezTo>
                  <a:pt x="331066" y="1525880"/>
                  <a:pt x="344812" y="1553373"/>
                  <a:pt x="359704" y="1578575"/>
                </a:cubicBezTo>
                <a:cubicBezTo>
                  <a:pt x="360850" y="1579721"/>
                  <a:pt x="360850" y="1579721"/>
                  <a:pt x="361995" y="1580867"/>
                </a:cubicBezTo>
                <a:lnTo>
                  <a:pt x="898115" y="1580867"/>
                </a:lnTo>
                <a:cubicBezTo>
                  <a:pt x="898115" y="1579721"/>
                  <a:pt x="899261" y="1579721"/>
                  <a:pt x="899261" y="1578575"/>
                </a:cubicBezTo>
                <a:cubicBezTo>
                  <a:pt x="914153" y="1553374"/>
                  <a:pt x="927899" y="1525880"/>
                  <a:pt x="938210" y="1498387"/>
                </a:cubicBezTo>
                <a:cubicBezTo>
                  <a:pt x="950811" y="1466311"/>
                  <a:pt x="959975" y="1430799"/>
                  <a:pt x="964558" y="1395287"/>
                </a:cubicBezTo>
                <a:close/>
                <a:moveTo>
                  <a:pt x="360850" y="1127227"/>
                </a:moveTo>
                <a:cubicBezTo>
                  <a:pt x="351686" y="1144410"/>
                  <a:pt x="342521" y="1160448"/>
                  <a:pt x="334502" y="1176486"/>
                </a:cubicBezTo>
                <a:cubicBezTo>
                  <a:pt x="315028" y="1215434"/>
                  <a:pt x="301281" y="1254383"/>
                  <a:pt x="295554" y="1291041"/>
                </a:cubicBezTo>
                <a:cubicBezTo>
                  <a:pt x="294408" y="1299060"/>
                  <a:pt x="293262" y="1307079"/>
                  <a:pt x="292116" y="1313952"/>
                </a:cubicBezTo>
                <a:lnTo>
                  <a:pt x="967994" y="1313952"/>
                </a:lnTo>
                <a:cubicBezTo>
                  <a:pt x="967994" y="1305934"/>
                  <a:pt x="966849" y="1299060"/>
                  <a:pt x="965703" y="1291041"/>
                </a:cubicBezTo>
                <a:cubicBezTo>
                  <a:pt x="959975" y="1253238"/>
                  <a:pt x="947374" y="1214289"/>
                  <a:pt x="930191" y="1176486"/>
                </a:cubicBezTo>
                <a:cubicBezTo>
                  <a:pt x="923318" y="1159302"/>
                  <a:pt x="914153" y="1143264"/>
                  <a:pt x="904989" y="1127227"/>
                </a:cubicBezTo>
                <a:close/>
                <a:moveTo>
                  <a:pt x="842523" y="233449"/>
                </a:moveTo>
                <a:lnTo>
                  <a:pt x="1075972" y="0"/>
                </a:lnTo>
                <a:lnTo>
                  <a:pt x="1087132" y="0"/>
                </a:lnTo>
                <a:cubicBezTo>
                  <a:pt x="1080259" y="107683"/>
                  <a:pt x="1049328" y="222238"/>
                  <a:pt x="981741" y="347104"/>
                </a:cubicBezTo>
                <a:cubicBezTo>
                  <a:pt x="922172" y="453640"/>
                  <a:pt x="833964" y="548722"/>
                  <a:pt x="751484" y="643802"/>
                </a:cubicBezTo>
                <a:cubicBezTo>
                  <a:pt x="748047" y="648384"/>
                  <a:pt x="743466" y="652967"/>
                  <a:pt x="740028" y="657549"/>
                </a:cubicBezTo>
                <a:cubicBezTo>
                  <a:pt x="736592" y="662131"/>
                  <a:pt x="732010" y="666714"/>
                  <a:pt x="728573" y="671296"/>
                </a:cubicBezTo>
                <a:cubicBezTo>
                  <a:pt x="704516" y="698789"/>
                  <a:pt x="680460" y="726283"/>
                  <a:pt x="656403" y="753775"/>
                </a:cubicBezTo>
                <a:cubicBezTo>
                  <a:pt x="642656" y="768668"/>
                  <a:pt x="628910" y="783560"/>
                  <a:pt x="616308" y="798452"/>
                </a:cubicBezTo>
                <a:cubicBezTo>
                  <a:pt x="612872" y="803035"/>
                  <a:pt x="608290" y="807616"/>
                  <a:pt x="604853" y="812199"/>
                </a:cubicBezTo>
                <a:cubicBezTo>
                  <a:pt x="601416" y="816781"/>
                  <a:pt x="596834" y="821363"/>
                  <a:pt x="593398" y="825946"/>
                </a:cubicBezTo>
                <a:cubicBezTo>
                  <a:pt x="525810" y="902698"/>
                  <a:pt x="463950" y="978304"/>
                  <a:pt x="412400" y="1050475"/>
                </a:cubicBezTo>
                <a:lnTo>
                  <a:pt x="852293" y="1050475"/>
                </a:lnTo>
                <a:cubicBezTo>
                  <a:pt x="795015" y="974868"/>
                  <a:pt x="722846" y="900407"/>
                  <a:pt x="644947" y="823655"/>
                </a:cubicBezTo>
                <a:cubicBezTo>
                  <a:pt x="659840" y="807616"/>
                  <a:pt x="673586" y="790434"/>
                  <a:pt x="688479" y="774396"/>
                </a:cubicBezTo>
                <a:cubicBezTo>
                  <a:pt x="711390" y="748048"/>
                  <a:pt x="734301" y="721700"/>
                  <a:pt x="757212" y="695352"/>
                </a:cubicBezTo>
                <a:cubicBezTo>
                  <a:pt x="966849" y="898115"/>
                  <a:pt x="1148992" y="1097442"/>
                  <a:pt x="1148992" y="1338008"/>
                </a:cubicBezTo>
                <a:cubicBezTo>
                  <a:pt x="1148992" y="1602632"/>
                  <a:pt x="985178" y="1790503"/>
                  <a:pt x="797306" y="1949735"/>
                </a:cubicBezTo>
                <a:cubicBezTo>
                  <a:pt x="770959" y="1927970"/>
                  <a:pt x="745756" y="1907350"/>
                  <a:pt x="719408" y="1886730"/>
                </a:cubicBezTo>
                <a:cubicBezTo>
                  <a:pt x="701080" y="1871838"/>
                  <a:pt x="681606" y="1856946"/>
                  <a:pt x="663276" y="1842053"/>
                </a:cubicBezTo>
                <a:cubicBezTo>
                  <a:pt x="729719" y="1785921"/>
                  <a:pt x="792724" y="1726352"/>
                  <a:pt x="843128" y="1663347"/>
                </a:cubicBezTo>
                <a:lnTo>
                  <a:pt x="420419" y="1663347"/>
                </a:lnTo>
                <a:cubicBezTo>
                  <a:pt x="473114" y="1726352"/>
                  <a:pt x="538411" y="1784775"/>
                  <a:pt x="607144" y="1842053"/>
                </a:cubicBezTo>
                <a:cubicBezTo>
                  <a:pt x="611727" y="1845490"/>
                  <a:pt x="616308" y="1850072"/>
                  <a:pt x="620891" y="1853508"/>
                </a:cubicBezTo>
                <a:cubicBezTo>
                  <a:pt x="625474" y="1856946"/>
                  <a:pt x="630055" y="1861527"/>
                  <a:pt x="634638" y="1864964"/>
                </a:cubicBezTo>
                <a:cubicBezTo>
                  <a:pt x="654112" y="1879856"/>
                  <a:pt x="673586" y="1895894"/>
                  <a:pt x="693061" y="1911932"/>
                </a:cubicBezTo>
                <a:cubicBezTo>
                  <a:pt x="718263" y="1932552"/>
                  <a:pt x="743466" y="1952026"/>
                  <a:pt x="768667" y="1972646"/>
                </a:cubicBezTo>
                <a:cubicBezTo>
                  <a:pt x="773250" y="1976083"/>
                  <a:pt x="777832" y="1980665"/>
                  <a:pt x="782414" y="1984102"/>
                </a:cubicBezTo>
                <a:cubicBezTo>
                  <a:pt x="786996" y="1987539"/>
                  <a:pt x="791579" y="1992120"/>
                  <a:pt x="796161" y="1995558"/>
                </a:cubicBezTo>
                <a:cubicBezTo>
                  <a:pt x="931337" y="2108967"/>
                  <a:pt x="1055056" y="2232687"/>
                  <a:pt x="1106606" y="2395356"/>
                </a:cubicBezTo>
                <a:lnTo>
                  <a:pt x="916444" y="2395356"/>
                </a:lnTo>
                <a:cubicBezTo>
                  <a:pt x="910716" y="2381610"/>
                  <a:pt x="903843" y="2367863"/>
                  <a:pt x="895824" y="2354116"/>
                </a:cubicBezTo>
                <a:lnTo>
                  <a:pt x="327629" y="2354116"/>
                </a:lnTo>
                <a:cubicBezTo>
                  <a:pt x="317319" y="2370154"/>
                  <a:pt x="307008" y="2385046"/>
                  <a:pt x="298990" y="2401084"/>
                </a:cubicBezTo>
                <a:cubicBezTo>
                  <a:pt x="280661" y="2437742"/>
                  <a:pt x="269206" y="2475545"/>
                  <a:pt x="269206" y="2515639"/>
                </a:cubicBezTo>
                <a:cubicBezTo>
                  <a:pt x="269206" y="2523658"/>
                  <a:pt x="270351" y="2532823"/>
                  <a:pt x="270351" y="2540842"/>
                </a:cubicBezTo>
                <a:lnTo>
                  <a:pt x="655258" y="2540842"/>
                </a:lnTo>
                <a:lnTo>
                  <a:pt x="655258" y="2621031"/>
                </a:lnTo>
                <a:lnTo>
                  <a:pt x="280661" y="2621031"/>
                </a:lnTo>
                <a:cubicBezTo>
                  <a:pt x="287534" y="2650815"/>
                  <a:pt x="297844" y="2680599"/>
                  <a:pt x="309300" y="2710384"/>
                </a:cubicBezTo>
                <a:cubicBezTo>
                  <a:pt x="319610" y="2737877"/>
                  <a:pt x="333356" y="2764225"/>
                  <a:pt x="348249" y="2790573"/>
                </a:cubicBezTo>
                <a:cubicBezTo>
                  <a:pt x="351686" y="2795155"/>
                  <a:pt x="355122" y="2800883"/>
                  <a:pt x="358559" y="2806611"/>
                </a:cubicBezTo>
                <a:lnTo>
                  <a:pt x="870622" y="2806611"/>
                </a:lnTo>
                <a:cubicBezTo>
                  <a:pt x="874058" y="2802028"/>
                  <a:pt x="877495" y="2796300"/>
                  <a:pt x="880932" y="2790573"/>
                </a:cubicBezTo>
                <a:cubicBezTo>
                  <a:pt x="886659" y="2780263"/>
                  <a:pt x="892387" y="2771098"/>
                  <a:pt x="898115" y="2760788"/>
                </a:cubicBezTo>
                <a:lnTo>
                  <a:pt x="1092859" y="2760788"/>
                </a:lnTo>
                <a:cubicBezTo>
                  <a:pt x="1027563" y="2923457"/>
                  <a:pt x="890096" y="3060924"/>
                  <a:pt x="743466" y="3184644"/>
                </a:cubicBezTo>
                <a:cubicBezTo>
                  <a:pt x="738883" y="3188080"/>
                  <a:pt x="734301" y="3192663"/>
                  <a:pt x="729719" y="3196099"/>
                </a:cubicBezTo>
                <a:cubicBezTo>
                  <a:pt x="725136" y="3199536"/>
                  <a:pt x="720554" y="3204118"/>
                  <a:pt x="715972" y="3207555"/>
                </a:cubicBezTo>
                <a:cubicBezTo>
                  <a:pt x="678169" y="3238485"/>
                  <a:pt x="640366" y="3268269"/>
                  <a:pt x="603708" y="3298054"/>
                </a:cubicBezTo>
                <a:cubicBezTo>
                  <a:pt x="595689" y="3303782"/>
                  <a:pt x="588815" y="3309510"/>
                  <a:pt x="581942" y="3315237"/>
                </a:cubicBezTo>
                <a:cubicBezTo>
                  <a:pt x="576214" y="3318674"/>
                  <a:pt x="571632" y="3323256"/>
                  <a:pt x="567050" y="3326692"/>
                </a:cubicBezTo>
                <a:cubicBezTo>
                  <a:pt x="562467" y="3331275"/>
                  <a:pt x="557886" y="3334711"/>
                  <a:pt x="552158" y="3337003"/>
                </a:cubicBezTo>
                <a:cubicBezTo>
                  <a:pt x="474260" y="3401154"/>
                  <a:pt x="399799" y="3463014"/>
                  <a:pt x="337939" y="3526019"/>
                </a:cubicBezTo>
                <a:lnTo>
                  <a:pt x="793870" y="3526019"/>
                </a:lnTo>
                <a:cubicBezTo>
                  <a:pt x="740028" y="3464159"/>
                  <a:pt x="675878" y="3402299"/>
                  <a:pt x="609435" y="3339294"/>
                </a:cubicBezTo>
                <a:cubicBezTo>
                  <a:pt x="616308" y="3334711"/>
                  <a:pt x="623182" y="3328983"/>
                  <a:pt x="630055" y="3323256"/>
                </a:cubicBezTo>
                <a:cubicBezTo>
                  <a:pt x="666713" y="3293471"/>
                  <a:pt x="704516" y="3262542"/>
                  <a:pt x="742320" y="3231611"/>
                </a:cubicBezTo>
                <a:cubicBezTo>
                  <a:pt x="946228" y="3426356"/>
                  <a:pt x="1132954" y="3611936"/>
                  <a:pt x="1132954" y="3841047"/>
                </a:cubicBezTo>
                <a:cubicBezTo>
                  <a:pt x="1132954" y="4072449"/>
                  <a:pt x="948519" y="4267193"/>
                  <a:pt x="738883" y="4450482"/>
                </a:cubicBezTo>
                <a:cubicBezTo>
                  <a:pt x="722846" y="4436735"/>
                  <a:pt x="706807" y="4424134"/>
                  <a:pt x="690770" y="4410387"/>
                </a:cubicBezTo>
                <a:cubicBezTo>
                  <a:pt x="663276" y="4387477"/>
                  <a:pt x="634638" y="4364566"/>
                  <a:pt x="607144" y="4341654"/>
                </a:cubicBezTo>
                <a:cubicBezTo>
                  <a:pt x="670150" y="4286667"/>
                  <a:pt x="729719" y="4230535"/>
                  <a:pt x="782414" y="4174403"/>
                </a:cubicBezTo>
                <a:lnTo>
                  <a:pt x="367723" y="4174403"/>
                </a:lnTo>
                <a:cubicBezTo>
                  <a:pt x="422710" y="4230535"/>
                  <a:pt x="485715" y="4286667"/>
                  <a:pt x="551012" y="4341654"/>
                </a:cubicBezTo>
                <a:cubicBezTo>
                  <a:pt x="555594" y="4345091"/>
                  <a:pt x="560176" y="4349673"/>
                  <a:pt x="564759" y="4353110"/>
                </a:cubicBezTo>
                <a:cubicBezTo>
                  <a:pt x="569341" y="4356547"/>
                  <a:pt x="573923" y="4361129"/>
                  <a:pt x="578506" y="4364566"/>
                </a:cubicBezTo>
                <a:cubicBezTo>
                  <a:pt x="605999" y="4388622"/>
                  <a:pt x="634638" y="4412679"/>
                  <a:pt x="663276" y="4435590"/>
                </a:cubicBezTo>
                <a:cubicBezTo>
                  <a:pt x="679314" y="4448191"/>
                  <a:pt x="694206" y="4461938"/>
                  <a:pt x="710244" y="4474539"/>
                </a:cubicBezTo>
                <a:cubicBezTo>
                  <a:pt x="714826" y="4477975"/>
                  <a:pt x="719408" y="4482558"/>
                  <a:pt x="723991" y="4485994"/>
                </a:cubicBezTo>
                <a:cubicBezTo>
                  <a:pt x="728573" y="4489431"/>
                  <a:pt x="733155" y="4494013"/>
                  <a:pt x="737738" y="4497450"/>
                </a:cubicBezTo>
                <a:cubicBezTo>
                  <a:pt x="961121" y="4684175"/>
                  <a:pt x="1169612" y="4877774"/>
                  <a:pt x="1169612" y="5100012"/>
                </a:cubicBezTo>
                <a:lnTo>
                  <a:pt x="989759" y="5100012"/>
                </a:lnTo>
                <a:cubicBezTo>
                  <a:pt x="989759" y="4941925"/>
                  <a:pt x="804179" y="4773529"/>
                  <a:pt x="605999" y="4608568"/>
                </a:cubicBezTo>
                <a:cubicBezTo>
                  <a:pt x="601416" y="4605132"/>
                  <a:pt x="596834" y="4600550"/>
                  <a:pt x="592252" y="4597113"/>
                </a:cubicBezTo>
                <a:cubicBezTo>
                  <a:pt x="587670" y="4593676"/>
                  <a:pt x="583087" y="4589094"/>
                  <a:pt x="578506" y="4585658"/>
                </a:cubicBezTo>
                <a:cubicBezTo>
                  <a:pt x="565904" y="4575347"/>
                  <a:pt x="553303" y="4565038"/>
                  <a:pt x="540702" y="4554727"/>
                </a:cubicBezTo>
                <a:cubicBezTo>
                  <a:pt x="509772" y="4529526"/>
                  <a:pt x="477696" y="4503178"/>
                  <a:pt x="446767" y="4476830"/>
                </a:cubicBezTo>
                <a:cubicBezTo>
                  <a:pt x="442184" y="4473393"/>
                  <a:pt x="437602" y="4468811"/>
                  <a:pt x="433020" y="4465374"/>
                </a:cubicBezTo>
                <a:cubicBezTo>
                  <a:pt x="428438" y="4461938"/>
                  <a:pt x="423855" y="4457355"/>
                  <a:pt x="419274" y="4453919"/>
                </a:cubicBezTo>
                <a:cubicBezTo>
                  <a:pt x="197035" y="4264902"/>
                  <a:pt x="0" y="4066721"/>
                  <a:pt x="0" y="3830736"/>
                </a:cubicBezTo>
                <a:cubicBezTo>
                  <a:pt x="0" y="3585588"/>
                  <a:pt x="210782" y="3397717"/>
                  <a:pt x="433020" y="3216719"/>
                </a:cubicBezTo>
                <a:cubicBezTo>
                  <a:pt x="437602" y="3213283"/>
                  <a:pt x="442184" y="3208701"/>
                  <a:pt x="446767" y="3205264"/>
                </a:cubicBezTo>
                <a:cubicBezTo>
                  <a:pt x="451349" y="3201827"/>
                  <a:pt x="455931" y="3197245"/>
                  <a:pt x="460513" y="3193808"/>
                </a:cubicBezTo>
                <a:cubicBezTo>
                  <a:pt x="468532" y="3186935"/>
                  <a:pt x="476551" y="3181207"/>
                  <a:pt x="484570" y="3174334"/>
                </a:cubicBezTo>
                <a:cubicBezTo>
                  <a:pt x="521227" y="3145695"/>
                  <a:pt x="559031" y="3115910"/>
                  <a:pt x="594543" y="3086126"/>
                </a:cubicBezTo>
                <a:cubicBezTo>
                  <a:pt x="599126" y="3082690"/>
                  <a:pt x="603707" y="3078107"/>
                  <a:pt x="608290" y="3074670"/>
                </a:cubicBezTo>
                <a:cubicBezTo>
                  <a:pt x="612872" y="3071234"/>
                  <a:pt x="617454" y="3066651"/>
                  <a:pt x="622036" y="3063215"/>
                </a:cubicBezTo>
                <a:cubicBezTo>
                  <a:pt x="690770" y="3004791"/>
                  <a:pt x="756067" y="2945223"/>
                  <a:pt x="809907" y="2883363"/>
                </a:cubicBezTo>
                <a:lnTo>
                  <a:pt x="413546" y="2883363"/>
                </a:lnTo>
                <a:cubicBezTo>
                  <a:pt x="458222" y="2944077"/>
                  <a:pt x="512063" y="3003646"/>
                  <a:pt x="568195" y="3060924"/>
                </a:cubicBezTo>
                <a:cubicBezTo>
                  <a:pt x="531538" y="3090708"/>
                  <a:pt x="494880" y="3119347"/>
                  <a:pt x="458222" y="3149131"/>
                </a:cubicBezTo>
                <a:cubicBezTo>
                  <a:pt x="450203" y="3156005"/>
                  <a:pt x="442184" y="3161733"/>
                  <a:pt x="434166" y="3168606"/>
                </a:cubicBezTo>
                <a:cubicBezTo>
                  <a:pt x="252022" y="2983026"/>
                  <a:pt x="89354" y="2772244"/>
                  <a:pt x="89354" y="2511058"/>
                </a:cubicBezTo>
                <a:cubicBezTo>
                  <a:pt x="89354" y="2295692"/>
                  <a:pt x="268060" y="2144479"/>
                  <a:pt x="468532" y="1988684"/>
                </a:cubicBezTo>
                <a:cubicBezTo>
                  <a:pt x="494880" y="2010450"/>
                  <a:pt x="521228" y="2032215"/>
                  <a:pt x="547575" y="2052835"/>
                </a:cubicBezTo>
                <a:cubicBezTo>
                  <a:pt x="567050" y="2067727"/>
                  <a:pt x="585379" y="2082619"/>
                  <a:pt x="603708" y="2097512"/>
                </a:cubicBezTo>
                <a:cubicBezTo>
                  <a:pt x="526955" y="2157081"/>
                  <a:pt x="455931" y="2213213"/>
                  <a:pt x="398654" y="2269346"/>
                </a:cubicBezTo>
                <a:lnTo>
                  <a:pt x="841983" y="2269346"/>
                </a:lnTo>
                <a:cubicBezTo>
                  <a:pt x="792724" y="2210922"/>
                  <a:pt x="730864" y="2154790"/>
                  <a:pt x="663276" y="2098658"/>
                </a:cubicBezTo>
                <a:cubicBezTo>
                  <a:pt x="658694" y="2095220"/>
                  <a:pt x="654112" y="2090639"/>
                  <a:pt x="649530" y="2087202"/>
                </a:cubicBezTo>
                <a:cubicBezTo>
                  <a:pt x="643802" y="2083765"/>
                  <a:pt x="639220" y="2079183"/>
                  <a:pt x="634638" y="2075746"/>
                </a:cubicBezTo>
                <a:cubicBezTo>
                  <a:pt x="615163" y="2059708"/>
                  <a:pt x="595689" y="2043671"/>
                  <a:pt x="575069" y="2027633"/>
                </a:cubicBezTo>
                <a:cubicBezTo>
                  <a:pt x="549867" y="2008159"/>
                  <a:pt x="524664" y="1987539"/>
                  <a:pt x="499462" y="1966919"/>
                </a:cubicBezTo>
                <a:cubicBezTo>
                  <a:pt x="494880" y="1963482"/>
                  <a:pt x="490298" y="1958900"/>
                  <a:pt x="485715" y="1955463"/>
                </a:cubicBezTo>
                <a:cubicBezTo>
                  <a:pt x="481133" y="1952026"/>
                  <a:pt x="476551" y="1947444"/>
                  <a:pt x="471969" y="1944007"/>
                </a:cubicBezTo>
                <a:cubicBezTo>
                  <a:pt x="288680" y="1790503"/>
                  <a:pt x="114555" y="1608360"/>
                  <a:pt x="114555" y="1333427"/>
                </a:cubicBezTo>
                <a:cubicBezTo>
                  <a:pt x="114555" y="1126082"/>
                  <a:pt x="282952" y="919881"/>
                  <a:pt x="471969" y="702226"/>
                </a:cubicBezTo>
                <a:cubicBezTo>
                  <a:pt x="475406" y="697643"/>
                  <a:pt x="478842" y="693062"/>
                  <a:pt x="483424" y="688479"/>
                </a:cubicBezTo>
                <a:cubicBezTo>
                  <a:pt x="486861" y="683897"/>
                  <a:pt x="490298" y="679315"/>
                  <a:pt x="494880" y="674732"/>
                </a:cubicBezTo>
                <a:cubicBezTo>
                  <a:pt x="502899" y="666714"/>
                  <a:pt x="509772" y="658695"/>
                  <a:pt x="517791" y="649530"/>
                </a:cubicBezTo>
                <a:cubicBezTo>
                  <a:pt x="547575" y="616309"/>
                  <a:pt x="577360" y="581942"/>
                  <a:pt x="607144" y="547576"/>
                </a:cubicBezTo>
                <a:cubicBezTo>
                  <a:pt x="610581" y="542994"/>
                  <a:pt x="615163" y="538411"/>
                  <a:pt x="618600" y="533829"/>
                </a:cubicBezTo>
                <a:cubicBezTo>
                  <a:pt x="622036" y="529247"/>
                  <a:pt x="626619" y="524664"/>
                  <a:pt x="630055" y="520082"/>
                </a:cubicBezTo>
                <a:cubicBezTo>
                  <a:pt x="702226" y="435311"/>
                  <a:pt x="772104" y="349395"/>
                  <a:pt x="829382" y="261187"/>
                </a:cubicBezTo>
                <a:close/>
                <a:moveTo>
                  <a:pt x="445671" y="630301"/>
                </a:moveTo>
                <a:lnTo>
                  <a:pt x="565571" y="510401"/>
                </a:lnTo>
                <a:lnTo>
                  <a:pt x="578506" y="522373"/>
                </a:lnTo>
                <a:cubicBezTo>
                  <a:pt x="547575" y="557885"/>
                  <a:pt x="516646" y="593398"/>
                  <a:pt x="485715" y="628910"/>
                </a:cubicBezTo>
                <a:cubicBezTo>
                  <a:pt x="479988" y="635783"/>
                  <a:pt x="473114" y="643802"/>
                  <a:pt x="467386" y="650675"/>
                </a:cubicBezTo>
                <a:close/>
              </a:path>
            </a:pathLst>
          </a:custGeom>
          <a:solidFill>
            <a:schemeClr val="accent2">
              <a:alpha val="24000"/>
            </a:schemeClr>
          </a:solidFill>
          <a:ln w="1538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511F6DB-9A36-400C-8FF0-D5DE61D5908E}"/>
              </a:ext>
            </a:extLst>
          </p:cNvPr>
          <p:cNvSpPr/>
          <p:nvPr userDrawn="1"/>
        </p:nvSpPr>
        <p:spPr>
          <a:xfrm rot="2613694">
            <a:off x="6204536" y="1338587"/>
            <a:ext cx="1719555" cy="1405706"/>
          </a:xfrm>
          <a:custGeom>
            <a:avLst/>
            <a:gdLst>
              <a:gd name="connsiteX0" fmla="*/ 52475 w 1719555"/>
              <a:gd name="connsiteY0" fmla="*/ 813979 h 1405706"/>
              <a:gd name="connsiteX1" fmla="*/ 291536 w 1719555"/>
              <a:gd name="connsiteY1" fmla="*/ 819982 h 1405706"/>
              <a:gd name="connsiteX2" fmla="*/ 318965 w 1719555"/>
              <a:gd name="connsiteY2" fmla="*/ 863510 h 1405706"/>
              <a:gd name="connsiteX3" fmla="*/ 857854 w 1719555"/>
              <a:gd name="connsiteY3" fmla="*/ 733566 h 1405706"/>
              <a:gd name="connsiteX4" fmla="*/ 855489 w 1719555"/>
              <a:gd name="connsiteY4" fmla="*/ 718840 h 1405706"/>
              <a:gd name="connsiteX5" fmla="*/ 907882 w 1719555"/>
              <a:gd name="connsiteY5" fmla="*/ 601700 h 1405706"/>
              <a:gd name="connsiteX6" fmla="*/ 965573 w 1719555"/>
              <a:gd name="connsiteY6" fmla="*/ 565628 h 1405706"/>
              <a:gd name="connsiteX7" fmla="*/ 996656 w 1719555"/>
              <a:gd name="connsiteY7" fmla="*/ 560634 h 1405706"/>
              <a:gd name="connsiteX8" fmla="*/ 996656 w 1719555"/>
              <a:gd name="connsiteY8" fmla="*/ 256405 h 1405706"/>
              <a:gd name="connsiteX9" fmla="*/ 978974 w 1719555"/>
              <a:gd name="connsiteY9" fmla="*/ 252372 h 1405706"/>
              <a:gd name="connsiteX10" fmla="*/ 936774 w 1719555"/>
              <a:gd name="connsiteY10" fmla="*/ 222720 h 1405706"/>
              <a:gd name="connsiteX11" fmla="*/ 941456 w 1719555"/>
              <a:gd name="connsiteY11" fmla="*/ 36260 h 1405706"/>
              <a:gd name="connsiteX12" fmla="*/ 1127917 w 1719555"/>
              <a:gd name="connsiteY12" fmla="*/ 40942 h 1405706"/>
              <a:gd name="connsiteX13" fmla="*/ 1123235 w 1719555"/>
              <a:gd name="connsiteY13" fmla="*/ 227403 h 1405706"/>
              <a:gd name="connsiteX14" fmla="*/ 1078238 w 1719555"/>
              <a:gd name="connsiteY14" fmla="*/ 255538 h 1405706"/>
              <a:gd name="connsiteX15" fmla="*/ 1062287 w 1719555"/>
              <a:gd name="connsiteY15" fmla="*/ 258100 h 1405706"/>
              <a:gd name="connsiteX16" fmla="*/ 1062287 w 1719555"/>
              <a:gd name="connsiteY16" fmla="*/ 562718 h 1405706"/>
              <a:gd name="connsiteX17" fmla="*/ 1092840 w 1719555"/>
              <a:gd name="connsiteY17" fmla="*/ 569686 h 1405706"/>
              <a:gd name="connsiteX18" fmla="*/ 1146944 w 1719555"/>
              <a:gd name="connsiteY18" fmla="*/ 607703 h 1405706"/>
              <a:gd name="connsiteX19" fmla="*/ 1178958 w 1719555"/>
              <a:gd name="connsiteY19" fmla="*/ 792660 h 1405706"/>
              <a:gd name="connsiteX20" fmla="*/ 1173343 w 1719555"/>
              <a:gd name="connsiteY20" fmla="*/ 800652 h 1405706"/>
              <a:gd name="connsiteX21" fmla="*/ 1348619 w 1719555"/>
              <a:gd name="connsiteY21" fmla="*/ 984958 h 1405706"/>
              <a:gd name="connsiteX22" fmla="*/ 1403195 w 1719555"/>
              <a:gd name="connsiteY22" fmla="*/ 950833 h 1405706"/>
              <a:gd name="connsiteX23" fmla="*/ 1655010 w 1719555"/>
              <a:gd name="connsiteY23" fmla="*/ 1009249 h 1405706"/>
              <a:gd name="connsiteX24" fmla="*/ 1646675 w 1719555"/>
              <a:gd name="connsiteY24" fmla="*/ 1341161 h 1405706"/>
              <a:gd name="connsiteX25" fmla="*/ 1314763 w 1719555"/>
              <a:gd name="connsiteY25" fmla="*/ 1332826 h 1405706"/>
              <a:gd name="connsiteX26" fmla="*/ 1270316 w 1719555"/>
              <a:gd name="connsiteY26" fmla="*/ 1076033 h 1405706"/>
              <a:gd name="connsiteX27" fmla="*/ 1281801 w 1719555"/>
              <a:gd name="connsiteY27" fmla="*/ 1059688 h 1405706"/>
              <a:gd name="connsiteX28" fmla="*/ 1102291 w 1719555"/>
              <a:gd name="connsiteY28" fmla="*/ 870932 h 1405706"/>
              <a:gd name="connsiteX29" fmla="*/ 1083251 w 1719555"/>
              <a:gd name="connsiteY29" fmla="*/ 882837 h 1405706"/>
              <a:gd name="connsiteX30" fmla="*/ 901879 w 1719555"/>
              <a:gd name="connsiteY30" fmla="*/ 840761 h 1405706"/>
              <a:gd name="connsiteX31" fmla="*/ 897651 w 1719555"/>
              <a:gd name="connsiteY31" fmla="*/ 833999 h 1405706"/>
              <a:gd name="connsiteX32" fmla="*/ 331408 w 1719555"/>
              <a:gd name="connsiteY32" fmla="*/ 970539 h 1405706"/>
              <a:gd name="connsiteX33" fmla="*/ 324456 w 1719555"/>
              <a:gd name="connsiteY33" fmla="*/ 1003237 h 1405706"/>
              <a:gd name="connsiteX34" fmla="*/ 285534 w 1719555"/>
              <a:gd name="connsiteY34" fmla="*/ 1059044 h 1405706"/>
              <a:gd name="connsiteX35" fmla="*/ 46471 w 1719555"/>
              <a:gd name="connsiteY35" fmla="*/ 1053041 h 1405706"/>
              <a:gd name="connsiteX36" fmla="*/ 52475 w 1719555"/>
              <a:gd name="connsiteY36" fmla="*/ 813979 h 140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719555" h="1405706">
                <a:moveTo>
                  <a:pt x="52475" y="813979"/>
                </a:moveTo>
                <a:cubicBezTo>
                  <a:pt x="118453" y="751232"/>
                  <a:pt x="225801" y="750861"/>
                  <a:pt x="291536" y="819982"/>
                </a:cubicBezTo>
                <a:lnTo>
                  <a:pt x="318965" y="863510"/>
                </a:lnTo>
                <a:lnTo>
                  <a:pt x="857854" y="733566"/>
                </a:lnTo>
                <a:lnTo>
                  <a:pt x="855489" y="718840"/>
                </a:lnTo>
                <a:cubicBezTo>
                  <a:pt x="856959" y="675558"/>
                  <a:pt x="874893" y="633073"/>
                  <a:pt x="907882" y="601700"/>
                </a:cubicBezTo>
                <a:cubicBezTo>
                  <a:pt x="925163" y="585267"/>
                  <a:pt x="944823" y="573301"/>
                  <a:pt x="965573" y="565628"/>
                </a:cubicBezTo>
                <a:lnTo>
                  <a:pt x="996656" y="560634"/>
                </a:lnTo>
                <a:lnTo>
                  <a:pt x="996656" y="256405"/>
                </a:lnTo>
                <a:lnTo>
                  <a:pt x="978974" y="252372"/>
                </a:lnTo>
                <a:cubicBezTo>
                  <a:pt x="963411" y="245515"/>
                  <a:pt x="949009" y="235586"/>
                  <a:pt x="936774" y="222720"/>
                </a:cubicBezTo>
                <a:cubicBezTo>
                  <a:pt x="885504" y="168808"/>
                  <a:pt x="889995" y="85201"/>
                  <a:pt x="941456" y="36260"/>
                </a:cubicBezTo>
                <a:cubicBezTo>
                  <a:pt x="995369" y="-15011"/>
                  <a:pt x="1078976" y="-10519"/>
                  <a:pt x="1127917" y="40942"/>
                </a:cubicBezTo>
                <a:cubicBezTo>
                  <a:pt x="1179188" y="94855"/>
                  <a:pt x="1174696" y="178462"/>
                  <a:pt x="1123235" y="227403"/>
                </a:cubicBezTo>
                <a:cubicBezTo>
                  <a:pt x="1109757" y="240220"/>
                  <a:pt x="1094423" y="249553"/>
                  <a:pt x="1078238" y="255538"/>
                </a:cubicBezTo>
                <a:lnTo>
                  <a:pt x="1062287" y="258100"/>
                </a:lnTo>
                <a:lnTo>
                  <a:pt x="1062287" y="562718"/>
                </a:lnTo>
                <a:lnTo>
                  <a:pt x="1092840" y="569686"/>
                </a:lnTo>
                <a:cubicBezTo>
                  <a:pt x="1112793" y="578477"/>
                  <a:pt x="1131258" y="591208"/>
                  <a:pt x="1146944" y="607703"/>
                </a:cubicBezTo>
                <a:cubicBezTo>
                  <a:pt x="1196246" y="659544"/>
                  <a:pt x="1205331" y="732801"/>
                  <a:pt x="1178958" y="792660"/>
                </a:cubicBezTo>
                <a:lnTo>
                  <a:pt x="1173343" y="800652"/>
                </a:lnTo>
                <a:lnTo>
                  <a:pt x="1348619" y="984958"/>
                </a:lnTo>
                <a:lnTo>
                  <a:pt x="1403195" y="950833"/>
                </a:lnTo>
                <a:cubicBezTo>
                  <a:pt x="1489623" y="918872"/>
                  <a:pt x="1589672" y="940546"/>
                  <a:pt x="1655010" y="1009249"/>
                </a:cubicBezTo>
                <a:cubicBezTo>
                  <a:pt x="1746276" y="1105216"/>
                  <a:pt x="1738280" y="1254044"/>
                  <a:pt x="1646675" y="1341161"/>
                </a:cubicBezTo>
                <a:cubicBezTo>
                  <a:pt x="1550708" y="1432426"/>
                  <a:pt x="1401881" y="1424431"/>
                  <a:pt x="1314763" y="1332826"/>
                </a:cubicBezTo>
                <a:cubicBezTo>
                  <a:pt x="1246314" y="1260851"/>
                  <a:pt x="1233700" y="1159142"/>
                  <a:pt x="1270316" y="1076033"/>
                </a:cubicBezTo>
                <a:lnTo>
                  <a:pt x="1281801" y="1059688"/>
                </a:lnTo>
                <a:lnTo>
                  <a:pt x="1102291" y="870932"/>
                </a:lnTo>
                <a:lnTo>
                  <a:pt x="1083251" y="882837"/>
                </a:lnTo>
                <a:cubicBezTo>
                  <a:pt x="1021001" y="905857"/>
                  <a:pt x="948940" y="890246"/>
                  <a:pt x="901879" y="840761"/>
                </a:cubicBezTo>
                <a:lnTo>
                  <a:pt x="897651" y="833999"/>
                </a:lnTo>
                <a:lnTo>
                  <a:pt x="331408" y="970539"/>
                </a:lnTo>
                <a:lnTo>
                  <a:pt x="324456" y="1003237"/>
                </a:lnTo>
                <a:cubicBezTo>
                  <a:pt x="315751" y="1023576"/>
                  <a:pt x="302814" y="1042610"/>
                  <a:pt x="285534" y="1059044"/>
                </a:cubicBezTo>
                <a:cubicBezTo>
                  <a:pt x="219554" y="1121791"/>
                  <a:pt x="112206" y="1122162"/>
                  <a:pt x="46471" y="1053041"/>
                </a:cubicBezTo>
                <a:cubicBezTo>
                  <a:pt x="-16275" y="987062"/>
                  <a:pt x="-16647" y="879714"/>
                  <a:pt x="52475" y="813979"/>
                </a:cubicBezTo>
                <a:close/>
              </a:path>
            </a:pathLst>
          </a:cu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8405EAC-939C-4C4A-A652-22978EC323B2}"/>
              </a:ext>
            </a:extLst>
          </p:cNvPr>
          <p:cNvSpPr/>
          <p:nvPr userDrawn="1"/>
        </p:nvSpPr>
        <p:spPr>
          <a:xfrm rot="5400000">
            <a:off x="10559005" y="1597448"/>
            <a:ext cx="1161448" cy="949463"/>
          </a:xfrm>
          <a:custGeom>
            <a:avLst/>
            <a:gdLst>
              <a:gd name="connsiteX0" fmla="*/ 52475 w 1719555"/>
              <a:gd name="connsiteY0" fmla="*/ 813979 h 1405706"/>
              <a:gd name="connsiteX1" fmla="*/ 291536 w 1719555"/>
              <a:gd name="connsiteY1" fmla="*/ 819982 h 1405706"/>
              <a:gd name="connsiteX2" fmla="*/ 318965 w 1719555"/>
              <a:gd name="connsiteY2" fmla="*/ 863510 h 1405706"/>
              <a:gd name="connsiteX3" fmla="*/ 857854 w 1719555"/>
              <a:gd name="connsiteY3" fmla="*/ 733566 h 1405706"/>
              <a:gd name="connsiteX4" fmla="*/ 855489 w 1719555"/>
              <a:gd name="connsiteY4" fmla="*/ 718840 h 1405706"/>
              <a:gd name="connsiteX5" fmla="*/ 907882 w 1719555"/>
              <a:gd name="connsiteY5" fmla="*/ 601700 h 1405706"/>
              <a:gd name="connsiteX6" fmla="*/ 965573 w 1719555"/>
              <a:gd name="connsiteY6" fmla="*/ 565628 h 1405706"/>
              <a:gd name="connsiteX7" fmla="*/ 996656 w 1719555"/>
              <a:gd name="connsiteY7" fmla="*/ 560634 h 1405706"/>
              <a:gd name="connsiteX8" fmla="*/ 996656 w 1719555"/>
              <a:gd name="connsiteY8" fmla="*/ 256405 h 1405706"/>
              <a:gd name="connsiteX9" fmla="*/ 978974 w 1719555"/>
              <a:gd name="connsiteY9" fmla="*/ 252372 h 1405706"/>
              <a:gd name="connsiteX10" fmla="*/ 936774 w 1719555"/>
              <a:gd name="connsiteY10" fmla="*/ 222720 h 1405706"/>
              <a:gd name="connsiteX11" fmla="*/ 941456 w 1719555"/>
              <a:gd name="connsiteY11" fmla="*/ 36260 h 1405706"/>
              <a:gd name="connsiteX12" fmla="*/ 1127917 w 1719555"/>
              <a:gd name="connsiteY12" fmla="*/ 40942 h 1405706"/>
              <a:gd name="connsiteX13" fmla="*/ 1123235 w 1719555"/>
              <a:gd name="connsiteY13" fmla="*/ 227403 h 1405706"/>
              <a:gd name="connsiteX14" fmla="*/ 1078238 w 1719555"/>
              <a:gd name="connsiteY14" fmla="*/ 255538 h 1405706"/>
              <a:gd name="connsiteX15" fmla="*/ 1062287 w 1719555"/>
              <a:gd name="connsiteY15" fmla="*/ 258100 h 1405706"/>
              <a:gd name="connsiteX16" fmla="*/ 1062287 w 1719555"/>
              <a:gd name="connsiteY16" fmla="*/ 562718 h 1405706"/>
              <a:gd name="connsiteX17" fmla="*/ 1092840 w 1719555"/>
              <a:gd name="connsiteY17" fmla="*/ 569686 h 1405706"/>
              <a:gd name="connsiteX18" fmla="*/ 1146944 w 1719555"/>
              <a:gd name="connsiteY18" fmla="*/ 607703 h 1405706"/>
              <a:gd name="connsiteX19" fmla="*/ 1178958 w 1719555"/>
              <a:gd name="connsiteY19" fmla="*/ 792660 h 1405706"/>
              <a:gd name="connsiteX20" fmla="*/ 1173343 w 1719555"/>
              <a:gd name="connsiteY20" fmla="*/ 800652 h 1405706"/>
              <a:gd name="connsiteX21" fmla="*/ 1348619 w 1719555"/>
              <a:gd name="connsiteY21" fmla="*/ 984958 h 1405706"/>
              <a:gd name="connsiteX22" fmla="*/ 1403195 w 1719555"/>
              <a:gd name="connsiteY22" fmla="*/ 950833 h 1405706"/>
              <a:gd name="connsiteX23" fmla="*/ 1655010 w 1719555"/>
              <a:gd name="connsiteY23" fmla="*/ 1009249 h 1405706"/>
              <a:gd name="connsiteX24" fmla="*/ 1646675 w 1719555"/>
              <a:gd name="connsiteY24" fmla="*/ 1341161 h 1405706"/>
              <a:gd name="connsiteX25" fmla="*/ 1314763 w 1719555"/>
              <a:gd name="connsiteY25" fmla="*/ 1332826 h 1405706"/>
              <a:gd name="connsiteX26" fmla="*/ 1270316 w 1719555"/>
              <a:gd name="connsiteY26" fmla="*/ 1076033 h 1405706"/>
              <a:gd name="connsiteX27" fmla="*/ 1281801 w 1719555"/>
              <a:gd name="connsiteY27" fmla="*/ 1059688 h 1405706"/>
              <a:gd name="connsiteX28" fmla="*/ 1102291 w 1719555"/>
              <a:gd name="connsiteY28" fmla="*/ 870932 h 1405706"/>
              <a:gd name="connsiteX29" fmla="*/ 1083251 w 1719555"/>
              <a:gd name="connsiteY29" fmla="*/ 882837 h 1405706"/>
              <a:gd name="connsiteX30" fmla="*/ 901879 w 1719555"/>
              <a:gd name="connsiteY30" fmla="*/ 840761 h 1405706"/>
              <a:gd name="connsiteX31" fmla="*/ 897651 w 1719555"/>
              <a:gd name="connsiteY31" fmla="*/ 833999 h 1405706"/>
              <a:gd name="connsiteX32" fmla="*/ 331408 w 1719555"/>
              <a:gd name="connsiteY32" fmla="*/ 970539 h 1405706"/>
              <a:gd name="connsiteX33" fmla="*/ 324456 w 1719555"/>
              <a:gd name="connsiteY33" fmla="*/ 1003237 h 1405706"/>
              <a:gd name="connsiteX34" fmla="*/ 285534 w 1719555"/>
              <a:gd name="connsiteY34" fmla="*/ 1059044 h 1405706"/>
              <a:gd name="connsiteX35" fmla="*/ 46471 w 1719555"/>
              <a:gd name="connsiteY35" fmla="*/ 1053041 h 1405706"/>
              <a:gd name="connsiteX36" fmla="*/ 52475 w 1719555"/>
              <a:gd name="connsiteY36" fmla="*/ 813979 h 140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719555" h="1405706">
                <a:moveTo>
                  <a:pt x="52475" y="813979"/>
                </a:moveTo>
                <a:cubicBezTo>
                  <a:pt x="118453" y="751232"/>
                  <a:pt x="225801" y="750861"/>
                  <a:pt x="291536" y="819982"/>
                </a:cubicBezTo>
                <a:lnTo>
                  <a:pt x="318965" y="863510"/>
                </a:lnTo>
                <a:lnTo>
                  <a:pt x="857854" y="733566"/>
                </a:lnTo>
                <a:lnTo>
                  <a:pt x="855489" y="718840"/>
                </a:lnTo>
                <a:cubicBezTo>
                  <a:pt x="856959" y="675558"/>
                  <a:pt x="874893" y="633073"/>
                  <a:pt x="907882" y="601700"/>
                </a:cubicBezTo>
                <a:cubicBezTo>
                  <a:pt x="925163" y="585267"/>
                  <a:pt x="944823" y="573301"/>
                  <a:pt x="965573" y="565628"/>
                </a:cubicBezTo>
                <a:lnTo>
                  <a:pt x="996656" y="560634"/>
                </a:lnTo>
                <a:lnTo>
                  <a:pt x="996656" y="256405"/>
                </a:lnTo>
                <a:lnTo>
                  <a:pt x="978974" y="252372"/>
                </a:lnTo>
                <a:cubicBezTo>
                  <a:pt x="963411" y="245515"/>
                  <a:pt x="949009" y="235586"/>
                  <a:pt x="936774" y="222720"/>
                </a:cubicBezTo>
                <a:cubicBezTo>
                  <a:pt x="885504" y="168808"/>
                  <a:pt x="889995" y="85201"/>
                  <a:pt x="941456" y="36260"/>
                </a:cubicBezTo>
                <a:cubicBezTo>
                  <a:pt x="995369" y="-15011"/>
                  <a:pt x="1078976" y="-10519"/>
                  <a:pt x="1127917" y="40942"/>
                </a:cubicBezTo>
                <a:cubicBezTo>
                  <a:pt x="1179188" y="94855"/>
                  <a:pt x="1174696" y="178462"/>
                  <a:pt x="1123235" y="227403"/>
                </a:cubicBezTo>
                <a:cubicBezTo>
                  <a:pt x="1109757" y="240220"/>
                  <a:pt x="1094423" y="249553"/>
                  <a:pt x="1078238" y="255538"/>
                </a:cubicBezTo>
                <a:lnTo>
                  <a:pt x="1062287" y="258100"/>
                </a:lnTo>
                <a:lnTo>
                  <a:pt x="1062287" y="562718"/>
                </a:lnTo>
                <a:lnTo>
                  <a:pt x="1092840" y="569686"/>
                </a:lnTo>
                <a:cubicBezTo>
                  <a:pt x="1112793" y="578477"/>
                  <a:pt x="1131258" y="591208"/>
                  <a:pt x="1146944" y="607703"/>
                </a:cubicBezTo>
                <a:cubicBezTo>
                  <a:pt x="1196246" y="659544"/>
                  <a:pt x="1205331" y="732801"/>
                  <a:pt x="1178958" y="792660"/>
                </a:cubicBezTo>
                <a:lnTo>
                  <a:pt x="1173343" y="800652"/>
                </a:lnTo>
                <a:lnTo>
                  <a:pt x="1348619" y="984958"/>
                </a:lnTo>
                <a:lnTo>
                  <a:pt x="1403195" y="950833"/>
                </a:lnTo>
                <a:cubicBezTo>
                  <a:pt x="1489623" y="918872"/>
                  <a:pt x="1589672" y="940546"/>
                  <a:pt x="1655010" y="1009249"/>
                </a:cubicBezTo>
                <a:cubicBezTo>
                  <a:pt x="1746276" y="1105216"/>
                  <a:pt x="1738280" y="1254044"/>
                  <a:pt x="1646675" y="1341161"/>
                </a:cubicBezTo>
                <a:cubicBezTo>
                  <a:pt x="1550708" y="1432426"/>
                  <a:pt x="1401881" y="1424431"/>
                  <a:pt x="1314763" y="1332826"/>
                </a:cubicBezTo>
                <a:cubicBezTo>
                  <a:pt x="1246314" y="1260851"/>
                  <a:pt x="1233700" y="1159142"/>
                  <a:pt x="1270316" y="1076033"/>
                </a:cubicBezTo>
                <a:lnTo>
                  <a:pt x="1281801" y="1059688"/>
                </a:lnTo>
                <a:lnTo>
                  <a:pt x="1102291" y="870932"/>
                </a:lnTo>
                <a:lnTo>
                  <a:pt x="1083251" y="882837"/>
                </a:lnTo>
                <a:cubicBezTo>
                  <a:pt x="1021001" y="905857"/>
                  <a:pt x="948940" y="890246"/>
                  <a:pt x="901879" y="840761"/>
                </a:cubicBezTo>
                <a:lnTo>
                  <a:pt x="897651" y="833999"/>
                </a:lnTo>
                <a:lnTo>
                  <a:pt x="331408" y="970539"/>
                </a:lnTo>
                <a:lnTo>
                  <a:pt x="324456" y="1003237"/>
                </a:lnTo>
                <a:cubicBezTo>
                  <a:pt x="315751" y="1023576"/>
                  <a:pt x="302814" y="1042610"/>
                  <a:pt x="285534" y="1059044"/>
                </a:cubicBezTo>
                <a:cubicBezTo>
                  <a:pt x="219554" y="1121791"/>
                  <a:pt x="112206" y="1122162"/>
                  <a:pt x="46471" y="1053041"/>
                </a:cubicBezTo>
                <a:cubicBezTo>
                  <a:pt x="-16275" y="987062"/>
                  <a:pt x="-16647" y="879714"/>
                  <a:pt x="52475" y="813979"/>
                </a:cubicBezTo>
                <a:close/>
              </a:path>
            </a:pathLst>
          </a:custGeom>
          <a:solidFill>
            <a:schemeClr val="accent3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F3D761A-CEA6-4A9C-BC05-657BD6ED734C}"/>
              </a:ext>
            </a:extLst>
          </p:cNvPr>
          <p:cNvSpPr/>
          <p:nvPr userDrawn="1"/>
        </p:nvSpPr>
        <p:spPr>
          <a:xfrm rot="8257828">
            <a:off x="273193" y="259357"/>
            <a:ext cx="749314" cy="612551"/>
          </a:xfrm>
          <a:custGeom>
            <a:avLst/>
            <a:gdLst>
              <a:gd name="connsiteX0" fmla="*/ 52475 w 1719555"/>
              <a:gd name="connsiteY0" fmla="*/ 813979 h 1405706"/>
              <a:gd name="connsiteX1" fmla="*/ 291536 w 1719555"/>
              <a:gd name="connsiteY1" fmla="*/ 819982 h 1405706"/>
              <a:gd name="connsiteX2" fmla="*/ 318965 w 1719555"/>
              <a:gd name="connsiteY2" fmla="*/ 863510 h 1405706"/>
              <a:gd name="connsiteX3" fmla="*/ 857854 w 1719555"/>
              <a:gd name="connsiteY3" fmla="*/ 733566 h 1405706"/>
              <a:gd name="connsiteX4" fmla="*/ 855489 w 1719555"/>
              <a:gd name="connsiteY4" fmla="*/ 718840 h 1405706"/>
              <a:gd name="connsiteX5" fmla="*/ 907882 w 1719555"/>
              <a:gd name="connsiteY5" fmla="*/ 601700 h 1405706"/>
              <a:gd name="connsiteX6" fmla="*/ 965573 w 1719555"/>
              <a:gd name="connsiteY6" fmla="*/ 565628 h 1405706"/>
              <a:gd name="connsiteX7" fmla="*/ 996656 w 1719555"/>
              <a:gd name="connsiteY7" fmla="*/ 560634 h 1405706"/>
              <a:gd name="connsiteX8" fmla="*/ 996656 w 1719555"/>
              <a:gd name="connsiteY8" fmla="*/ 256405 h 1405706"/>
              <a:gd name="connsiteX9" fmla="*/ 978974 w 1719555"/>
              <a:gd name="connsiteY9" fmla="*/ 252372 h 1405706"/>
              <a:gd name="connsiteX10" fmla="*/ 936774 w 1719555"/>
              <a:gd name="connsiteY10" fmla="*/ 222720 h 1405706"/>
              <a:gd name="connsiteX11" fmla="*/ 941456 w 1719555"/>
              <a:gd name="connsiteY11" fmla="*/ 36260 h 1405706"/>
              <a:gd name="connsiteX12" fmla="*/ 1127917 w 1719555"/>
              <a:gd name="connsiteY12" fmla="*/ 40942 h 1405706"/>
              <a:gd name="connsiteX13" fmla="*/ 1123235 w 1719555"/>
              <a:gd name="connsiteY13" fmla="*/ 227403 h 1405706"/>
              <a:gd name="connsiteX14" fmla="*/ 1078238 w 1719555"/>
              <a:gd name="connsiteY14" fmla="*/ 255538 h 1405706"/>
              <a:gd name="connsiteX15" fmla="*/ 1062287 w 1719555"/>
              <a:gd name="connsiteY15" fmla="*/ 258100 h 1405706"/>
              <a:gd name="connsiteX16" fmla="*/ 1062287 w 1719555"/>
              <a:gd name="connsiteY16" fmla="*/ 562718 h 1405706"/>
              <a:gd name="connsiteX17" fmla="*/ 1092840 w 1719555"/>
              <a:gd name="connsiteY17" fmla="*/ 569686 h 1405706"/>
              <a:gd name="connsiteX18" fmla="*/ 1146944 w 1719555"/>
              <a:gd name="connsiteY18" fmla="*/ 607703 h 1405706"/>
              <a:gd name="connsiteX19" fmla="*/ 1178958 w 1719555"/>
              <a:gd name="connsiteY19" fmla="*/ 792660 h 1405706"/>
              <a:gd name="connsiteX20" fmla="*/ 1173343 w 1719555"/>
              <a:gd name="connsiteY20" fmla="*/ 800652 h 1405706"/>
              <a:gd name="connsiteX21" fmla="*/ 1348619 w 1719555"/>
              <a:gd name="connsiteY21" fmla="*/ 984958 h 1405706"/>
              <a:gd name="connsiteX22" fmla="*/ 1403195 w 1719555"/>
              <a:gd name="connsiteY22" fmla="*/ 950833 h 1405706"/>
              <a:gd name="connsiteX23" fmla="*/ 1655010 w 1719555"/>
              <a:gd name="connsiteY23" fmla="*/ 1009249 h 1405706"/>
              <a:gd name="connsiteX24" fmla="*/ 1646675 w 1719555"/>
              <a:gd name="connsiteY24" fmla="*/ 1341161 h 1405706"/>
              <a:gd name="connsiteX25" fmla="*/ 1314763 w 1719555"/>
              <a:gd name="connsiteY25" fmla="*/ 1332826 h 1405706"/>
              <a:gd name="connsiteX26" fmla="*/ 1270316 w 1719555"/>
              <a:gd name="connsiteY26" fmla="*/ 1076033 h 1405706"/>
              <a:gd name="connsiteX27" fmla="*/ 1281801 w 1719555"/>
              <a:gd name="connsiteY27" fmla="*/ 1059688 h 1405706"/>
              <a:gd name="connsiteX28" fmla="*/ 1102291 w 1719555"/>
              <a:gd name="connsiteY28" fmla="*/ 870932 h 1405706"/>
              <a:gd name="connsiteX29" fmla="*/ 1083251 w 1719555"/>
              <a:gd name="connsiteY29" fmla="*/ 882837 h 1405706"/>
              <a:gd name="connsiteX30" fmla="*/ 901879 w 1719555"/>
              <a:gd name="connsiteY30" fmla="*/ 840761 h 1405706"/>
              <a:gd name="connsiteX31" fmla="*/ 897651 w 1719555"/>
              <a:gd name="connsiteY31" fmla="*/ 833999 h 1405706"/>
              <a:gd name="connsiteX32" fmla="*/ 331408 w 1719555"/>
              <a:gd name="connsiteY32" fmla="*/ 970539 h 1405706"/>
              <a:gd name="connsiteX33" fmla="*/ 324456 w 1719555"/>
              <a:gd name="connsiteY33" fmla="*/ 1003237 h 1405706"/>
              <a:gd name="connsiteX34" fmla="*/ 285534 w 1719555"/>
              <a:gd name="connsiteY34" fmla="*/ 1059044 h 1405706"/>
              <a:gd name="connsiteX35" fmla="*/ 46471 w 1719555"/>
              <a:gd name="connsiteY35" fmla="*/ 1053041 h 1405706"/>
              <a:gd name="connsiteX36" fmla="*/ 52475 w 1719555"/>
              <a:gd name="connsiteY36" fmla="*/ 813979 h 140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719555" h="1405706">
                <a:moveTo>
                  <a:pt x="52475" y="813979"/>
                </a:moveTo>
                <a:cubicBezTo>
                  <a:pt x="118453" y="751232"/>
                  <a:pt x="225801" y="750861"/>
                  <a:pt x="291536" y="819982"/>
                </a:cubicBezTo>
                <a:lnTo>
                  <a:pt x="318965" y="863510"/>
                </a:lnTo>
                <a:lnTo>
                  <a:pt x="857854" y="733566"/>
                </a:lnTo>
                <a:lnTo>
                  <a:pt x="855489" y="718840"/>
                </a:lnTo>
                <a:cubicBezTo>
                  <a:pt x="856959" y="675558"/>
                  <a:pt x="874893" y="633073"/>
                  <a:pt x="907882" y="601700"/>
                </a:cubicBezTo>
                <a:cubicBezTo>
                  <a:pt x="925163" y="585267"/>
                  <a:pt x="944823" y="573301"/>
                  <a:pt x="965573" y="565628"/>
                </a:cubicBezTo>
                <a:lnTo>
                  <a:pt x="996656" y="560634"/>
                </a:lnTo>
                <a:lnTo>
                  <a:pt x="996656" y="256405"/>
                </a:lnTo>
                <a:lnTo>
                  <a:pt x="978974" y="252372"/>
                </a:lnTo>
                <a:cubicBezTo>
                  <a:pt x="963411" y="245515"/>
                  <a:pt x="949009" y="235586"/>
                  <a:pt x="936774" y="222720"/>
                </a:cubicBezTo>
                <a:cubicBezTo>
                  <a:pt x="885504" y="168808"/>
                  <a:pt x="889995" y="85201"/>
                  <a:pt x="941456" y="36260"/>
                </a:cubicBezTo>
                <a:cubicBezTo>
                  <a:pt x="995369" y="-15011"/>
                  <a:pt x="1078976" y="-10519"/>
                  <a:pt x="1127917" y="40942"/>
                </a:cubicBezTo>
                <a:cubicBezTo>
                  <a:pt x="1179188" y="94855"/>
                  <a:pt x="1174696" y="178462"/>
                  <a:pt x="1123235" y="227403"/>
                </a:cubicBezTo>
                <a:cubicBezTo>
                  <a:pt x="1109757" y="240220"/>
                  <a:pt x="1094423" y="249553"/>
                  <a:pt x="1078238" y="255538"/>
                </a:cubicBezTo>
                <a:lnTo>
                  <a:pt x="1062287" y="258100"/>
                </a:lnTo>
                <a:lnTo>
                  <a:pt x="1062287" y="562718"/>
                </a:lnTo>
                <a:lnTo>
                  <a:pt x="1092840" y="569686"/>
                </a:lnTo>
                <a:cubicBezTo>
                  <a:pt x="1112793" y="578477"/>
                  <a:pt x="1131258" y="591208"/>
                  <a:pt x="1146944" y="607703"/>
                </a:cubicBezTo>
                <a:cubicBezTo>
                  <a:pt x="1196246" y="659544"/>
                  <a:pt x="1205331" y="732801"/>
                  <a:pt x="1178958" y="792660"/>
                </a:cubicBezTo>
                <a:lnTo>
                  <a:pt x="1173343" y="800652"/>
                </a:lnTo>
                <a:lnTo>
                  <a:pt x="1348619" y="984958"/>
                </a:lnTo>
                <a:lnTo>
                  <a:pt x="1403195" y="950833"/>
                </a:lnTo>
                <a:cubicBezTo>
                  <a:pt x="1489623" y="918872"/>
                  <a:pt x="1589672" y="940546"/>
                  <a:pt x="1655010" y="1009249"/>
                </a:cubicBezTo>
                <a:cubicBezTo>
                  <a:pt x="1746276" y="1105216"/>
                  <a:pt x="1738280" y="1254044"/>
                  <a:pt x="1646675" y="1341161"/>
                </a:cubicBezTo>
                <a:cubicBezTo>
                  <a:pt x="1550708" y="1432426"/>
                  <a:pt x="1401881" y="1424431"/>
                  <a:pt x="1314763" y="1332826"/>
                </a:cubicBezTo>
                <a:cubicBezTo>
                  <a:pt x="1246314" y="1260851"/>
                  <a:pt x="1233700" y="1159142"/>
                  <a:pt x="1270316" y="1076033"/>
                </a:cubicBezTo>
                <a:lnTo>
                  <a:pt x="1281801" y="1059688"/>
                </a:lnTo>
                <a:lnTo>
                  <a:pt x="1102291" y="870932"/>
                </a:lnTo>
                <a:lnTo>
                  <a:pt x="1083251" y="882837"/>
                </a:lnTo>
                <a:cubicBezTo>
                  <a:pt x="1021001" y="905857"/>
                  <a:pt x="948940" y="890246"/>
                  <a:pt x="901879" y="840761"/>
                </a:cubicBezTo>
                <a:lnTo>
                  <a:pt x="897651" y="833999"/>
                </a:lnTo>
                <a:lnTo>
                  <a:pt x="331408" y="970539"/>
                </a:lnTo>
                <a:lnTo>
                  <a:pt x="324456" y="1003237"/>
                </a:lnTo>
                <a:cubicBezTo>
                  <a:pt x="315751" y="1023576"/>
                  <a:pt x="302814" y="1042610"/>
                  <a:pt x="285534" y="1059044"/>
                </a:cubicBezTo>
                <a:cubicBezTo>
                  <a:pt x="219554" y="1121791"/>
                  <a:pt x="112206" y="1122162"/>
                  <a:pt x="46471" y="1053041"/>
                </a:cubicBezTo>
                <a:cubicBezTo>
                  <a:pt x="-16275" y="987062"/>
                  <a:pt x="-16647" y="879714"/>
                  <a:pt x="52475" y="813979"/>
                </a:cubicBezTo>
                <a:close/>
              </a:path>
            </a:pathLst>
          </a:custGeom>
          <a:solidFill>
            <a:schemeClr val="accent2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C1260B8-53BA-47D3-87D6-323C933B25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87617" y="2316383"/>
            <a:ext cx="1816765" cy="222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686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tyl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F16A93B-6921-4C70-8BB4-714FCAD39A32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2827782" y="2898848"/>
            <a:ext cx="1190833" cy="1952967"/>
          </a:xfrm>
          <a:custGeom>
            <a:avLst/>
            <a:gdLst>
              <a:gd name="connsiteX0" fmla="*/ 0 w 1190833"/>
              <a:gd name="connsiteY0" fmla="*/ 0 h 1952967"/>
              <a:gd name="connsiteX1" fmla="*/ 1190833 w 1190833"/>
              <a:gd name="connsiteY1" fmla="*/ 0 h 1952967"/>
              <a:gd name="connsiteX2" fmla="*/ 1190833 w 1190833"/>
              <a:gd name="connsiteY2" fmla="*/ 1952967 h 1952967"/>
              <a:gd name="connsiteX3" fmla="*/ 0 w 1190833"/>
              <a:gd name="connsiteY3" fmla="*/ 1952967 h 1952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0833" h="1952967">
                <a:moveTo>
                  <a:pt x="0" y="0"/>
                </a:moveTo>
                <a:lnTo>
                  <a:pt x="1190833" y="0"/>
                </a:lnTo>
                <a:lnTo>
                  <a:pt x="1190833" y="1952967"/>
                </a:lnTo>
                <a:lnTo>
                  <a:pt x="0" y="195296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4186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087254" y="538742"/>
            <a:ext cx="6478720" cy="30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87254" y="3799258"/>
            <a:ext cx="2016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7318614" y="3799258"/>
            <a:ext cx="2016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9549974" y="3799258"/>
            <a:ext cx="2016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335360" y="264012"/>
            <a:ext cx="11521280" cy="6329977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363475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36453" y="1516026"/>
            <a:ext cx="3096000" cy="381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1547742" y="540839"/>
            <a:ext cx="2376000" cy="273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8245163" y="3571213"/>
            <a:ext cx="2376000" cy="273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6081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Images and Contents Layout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0" y="4365104"/>
            <a:ext cx="4223792" cy="24928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968208" y="0"/>
            <a:ext cx="4223792" cy="24928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47334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6AE611C2-19EC-4180-B746-B8E5A871E714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0" y="0"/>
            <a:ext cx="4223792" cy="24928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31A7D8-3817-4D41-B0AC-6F6407DDD546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7968208" y="4365104"/>
            <a:ext cx="4223792" cy="24928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25333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2789276"/>
            <a:ext cx="12192000" cy="40687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096000" y="3302815"/>
            <a:ext cx="6096000" cy="30416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66082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C2ABD529-FE83-4068-B43D-09D8C61354D1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2267485" y="846034"/>
            <a:ext cx="5529990" cy="5456343"/>
          </a:xfrm>
          <a:custGeom>
            <a:avLst/>
            <a:gdLst>
              <a:gd name="connsiteX0" fmla="*/ 5203477 w 5529990"/>
              <a:gd name="connsiteY0" fmla="*/ 4996820 h 5456343"/>
              <a:gd name="connsiteX1" fmla="*/ 5205385 w 5529990"/>
              <a:gd name="connsiteY1" fmla="*/ 4997961 h 5456343"/>
              <a:gd name="connsiteX2" fmla="*/ 5204062 w 5529990"/>
              <a:gd name="connsiteY2" fmla="*/ 4999290 h 5456343"/>
              <a:gd name="connsiteX3" fmla="*/ 3285288 w 5529990"/>
              <a:gd name="connsiteY3" fmla="*/ 850958 h 5456343"/>
              <a:gd name="connsiteX4" fmla="*/ 3285287 w 5529990"/>
              <a:gd name="connsiteY4" fmla="*/ 957889 h 5456343"/>
              <a:gd name="connsiteX5" fmla="*/ 3309883 w 5529990"/>
              <a:gd name="connsiteY5" fmla="*/ 964960 h 5456343"/>
              <a:gd name="connsiteX6" fmla="*/ 3342876 w 5529990"/>
              <a:gd name="connsiteY6" fmla="*/ 959101 h 5456343"/>
              <a:gd name="connsiteX7" fmla="*/ 3347625 w 5529990"/>
              <a:gd name="connsiteY7" fmla="*/ 953011 h 5456343"/>
              <a:gd name="connsiteX8" fmla="*/ 3340340 w 5529990"/>
              <a:gd name="connsiteY8" fmla="*/ 917595 h 5456343"/>
              <a:gd name="connsiteX9" fmla="*/ 3323433 w 5529990"/>
              <a:gd name="connsiteY9" fmla="*/ 872062 h 5456343"/>
              <a:gd name="connsiteX10" fmla="*/ 3302259 w 5529990"/>
              <a:gd name="connsiteY10" fmla="*/ 854999 h 5456343"/>
              <a:gd name="connsiteX11" fmla="*/ 97597 w 5529990"/>
              <a:gd name="connsiteY11" fmla="*/ 97597 h 5456343"/>
              <a:gd name="connsiteX12" fmla="*/ 97597 w 5529990"/>
              <a:gd name="connsiteY12" fmla="*/ 3380541 h 5456343"/>
              <a:gd name="connsiteX13" fmla="*/ 925476 w 5529990"/>
              <a:gd name="connsiteY13" fmla="*/ 3380541 h 5456343"/>
              <a:gd name="connsiteX14" fmla="*/ 946229 w 5529990"/>
              <a:gd name="connsiteY14" fmla="*/ 3355733 h 5456343"/>
              <a:gd name="connsiteX15" fmla="*/ 978940 w 5529990"/>
              <a:gd name="connsiteY15" fmla="*/ 3351467 h 5456343"/>
              <a:gd name="connsiteX16" fmla="*/ 1007525 w 5529990"/>
              <a:gd name="connsiteY16" fmla="*/ 3349520 h 5456343"/>
              <a:gd name="connsiteX17" fmla="*/ 1031564 w 5529990"/>
              <a:gd name="connsiteY17" fmla="*/ 3353683 h 5456343"/>
              <a:gd name="connsiteX18" fmla="*/ 1032954 w 5529990"/>
              <a:gd name="connsiteY18" fmla="*/ 3351929 h 5456343"/>
              <a:gd name="connsiteX19" fmla="*/ 1046660 w 5529990"/>
              <a:gd name="connsiteY19" fmla="*/ 3307002 h 5456343"/>
              <a:gd name="connsiteX20" fmla="*/ 1050343 w 5529990"/>
              <a:gd name="connsiteY20" fmla="*/ 3285495 h 5456343"/>
              <a:gd name="connsiteX21" fmla="*/ 1053485 w 5529990"/>
              <a:gd name="connsiteY21" fmla="*/ 3281034 h 5456343"/>
              <a:gd name="connsiteX22" fmla="*/ 213108 w 5529990"/>
              <a:gd name="connsiteY22" fmla="*/ 3281033 h 5456343"/>
              <a:gd name="connsiteX23" fmla="*/ 213107 w 5529990"/>
              <a:gd name="connsiteY23" fmla="*/ 208854 h 5456343"/>
              <a:gd name="connsiteX24" fmla="*/ 3285287 w 5529990"/>
              <a:gd name="connsiteY24" fmla="*/ 208854 h 5456343"/>
              <a:gd name="connsiteX25" fmla="*/ 3285287 w 5529990"/>
              <a:gd name="connsiteY25" fmla="*/ 805089 h 5456343"/>
              <a:gd name="connsiteX26" fmla="*/ 3285421 w 5529990"/>
              <a:gd name="connsiteY26" fmla="*/ 805084 h 5456343"/>
              <a:gd name="connsiteX27" fmla="*/ 3308726 w 5529990"/>
              <a:gd name="connsiteY27" fmla="*/ 825294 h 5456343"/>
              <a:gd name="connsiteX28" fmla="*/ 3343101 w 5529990"/>
              <a:gd name="connsiteY28" fmla="*/ 834936 h 5456343"/>
              <a:gd name="connsiteX29" fmla="*/ 3357542 w 5529990"/>
              <a:gd name="connsiteY29" fmla="*/ 829717 h 5456343"/>
              <a:gd name="connsiteX30" fmla="*/ 3389087 w 5529990"/>
              <a:gd name="connsiteY30" fmla="*/ 840123 h 5456343"/>
              <a:gd name="connsiteX31" fmla="*/ 3389087 w 5529990"/>
              <a:gd name="connsiteY31" fmla="*/ 97597 h 5456343"/>
              <a:gd name="connsiteX32" fmla="*/ 0 w 5529990"/>
              <a:gd name="connsiteY32" fmla="*/ 0 h 5456343"/>
              <a:gd name="connsiteX33" fmla="*/ 3486684 w 5529990"/>
              <a:gd name="connsiteY33" fmla="*/ 0 h 5456343"/>
              <a:gd name="connsiteX34" fmla="*/ 3486684 w 5529990"/>
              <a:gd name="connsiteY34" fmla="*/ 833838 h 5456343"/>
              <a:gd name="connsiteX35" fmla="*/ 3500172 w 5529990"/>
              <a:gd name="connsiteY35" fmla="*/ 834269 h 5456343"/>
              <a:gd name="connsiteX36" fmla="*/ 3516226 w 5529990"/>
              <a:gd name="connsiteY36" fmla="*/ 839003 h 5456343"/>
              <a:gd name="connsiteX37" fmla="*/ 3647545 w 5529990"/>
              <a:gd name="connsiteY37" fmla="*/ 866570 h 5456343"/>
              <a:gd name="connsiteX38" fmla="*/ 3662947 w 5529990"/>
              <a:gd name="connsiteY38" fmla="*/ 857912 h 5456343"/>
              <a:gd name="connsiteX39" fmla="*/ 3656762 w 5529990"/>
              <a:gd name="connsiteY39" fmla="*/ 846906 h 5456343"/>
              <a:gd name="connsiteX40" fmla="*/ 3515960 w 5529990"/>
              <a:gd name="connsiteY40" fmla="*/ 787015 h 5456343"/>
              <a:gd name="connsiteX41" fmla="*/ 3489147 w 5529990"/>
              <a:gd name="connsiteY41" fmla="*/ 770223 h 5456343"/>
              <a:gd name="connsiteX42" fmla="*/ 3498229 w 5529990"/>
              <a:gd name="connsiteY42" fmla="*/ 724565 h 5456343"/>
              <a:gd name="connsiteX43" fmla="*/ 3516829 w 5529990"/>
              <a:gd name="connsiteY43" fmla="*/ 717732 h 5456343"/>
              <a:gd name="connsiteX44" fmla="*/ 3531095 w 5529990"/>
              <a:gd name="connsiteY44" fmla="*/ 726369 h 5456343"/>
              <a:gd name="connsiteX45" fmla="*/ 3557357 w 5529990"/>
              <a:gd name="connsiteY45" fmla="*/ 731881 h 5456343"/>
              <a:gd name="connsiteX46" fmla="*/ 3581695 w 5529990"/>
              <a:gd name="connsiteY46" fmla="*/ 744271 h 5456343"/>
              <a:gd name="connsiteX47" fmla="*/ 3651817 w 5529990"/>
              <a:gd name="connsiteY47" fmla="*/ 791752 h 5456343"/>
              <a:gd name="connsiteX48" fmla="*/ 3701043 w 5529990"/>
              <a:gd name="connsiteY48" fmla="*/ 827808 h 5456343"/>
              <a:gd name="connsiteX49" fmla="*/ 3778589 w 5529990"/>
              <a:gd name="connsiteY49" fmla="*/ 888498 h 5456343"/>
              <a:gd name="connsiteX50" fmla="*/ 3870983 w 5529990"/>
              <a:gd name="connsiteY50" fmla="*/ 975599 h 5456343"/>
              <a:gd name="connsiteX51" fmla="*/ 3913472 w 5529990"/>
              <a:gd name="connsiteY51" fmla="*/ 989372 h 5456343"/>
              <a:gd name="connsiteX52" fmla="*/ 3940973 w 5529990"/>
              <a:gd name="connsiteY52" fmla="*/ 997085 h 5456343"/>
              <a:gd name="connsiteX53" fmla="*/ 3982772 w 5529990"/>
              <a:gd name="connsiteY53" fmla="*/ 1019936 h 5456343"/>
              <a:gd name="connsiteX54" fmla="*/ 3937964 w 5529990"/>
              <a:gd name="connsiteY54" fmla="*/ 888706 h 5456343"/>
              <a:gd name="connsiteX55" fmla="*/ 3899601 w 5529990"/>
              <a:gd name="connsiteY55" fmla="*/ 866821 h 5456343"/>
              <a:gd name="connsiteX56" fmla="*/ 3853267 w 5529990"/>
              <a:gd name="connsiteY56" fmla="*/ 820451 h 5456343"/>
              <a:gd name="connsiteX57" fmla="*/ 3829759 w 5529990"/>
              <a:gd name="connsiteY57" fmla="*/ 778630 h 5456343"/>
              <a:gd name="connsiteX58" fmla="*/ 3899474 w 5529990"/>
              <a:gd name="connsiteY58" fmla="*/ 794477 h 5456343"/>
              <a:gd name="connsiteX59" fmla="*/ 3949113 w 5529990"/>
              <a:gd name="connsiteY59" fmla="*/ 815817 h 5456343"/>
              <a:gd name="connsiteX60" fmla="*/ 3979087 w 5529990"/>
              <a:gd name="connsiteY60" fmla="*/ 827934 h 5456343"/>
              <a:gd name="connsiteX61" fmla="*/ 4029548 w 5529990"/>
              <a:gd name="connsiteY61" fmla="*/ 866192 h 5456343"/>
              <a:gd name="connsiteX62" fmla="*/ 4074646 w 5529990"/>
              <a:gd name="connsiteY62" fmla="*/ 910362 h 5456343"/>
              <a:gd name="connsiteX63" fmla="*/ 4111496 w 5529990"/>
              <a:gd name="connsiteY63" fmla="*/ 924407 h 5456343"/>
              <a:gd name="connsiteX64" fmla="*/ 4161957 w 5529990"/>
              <a:gd name="connsiteY64" fmla="*/ 962664 h 5456343"/>
              <a:gd name="connsiteX65" fmla="*/ 4131426 w 5529990"/>
              <a:gd name="connsiteY65" fmla="*/ 985620 h 5456343"/>
              <a:gd name="connsiteX66" fmla="*/ 4134857 w 5529990"/>
              <a:gd name="connsiteY66" fmla="*/ 1032933 h 5456343"/>
              <a:gd name="connsiteX67" fmla="*/ 4138703 w 5529990"/>
              <a:gd name="connsiteY67" fmla="*/ 1065530 h 5456343"/>
              <a:gd name="connsiteX68" fmla="*/ 4128249 w 5529990"/>
              <a:gd name="connsiteY68" fmla="*/ 1082993 h 5456343"/>
              <a:gd name="connsiteX69" fmla="*/ 4147363 w 5529990"/>
              <a:gd name="connsiteY69" fmla="*/ 1080938 h 5456343"/>
              <a:gd name="connsiteX70" fmla="*/ 4170738 w 5529990"/>
              <a:gd name="connsiteY70" fmla="*/ 1096765 h 5456343"/>
              <a:gd name="connsiteX71" fmla="*/ 4166471 w 5529990"/>
              <a:gd name="connsiteY71" fmla="*/ 1125234 h 5456343"/>
              <a:gd name="connsiteX72" fmla="*/ 4151337 w 5529990"/>
              <a:gd name="connsiteY72" fmla="*/ 1185880 h 5456343"/>
              <a:gd name="connsiteX73" fmla="*/ 4159309 w 5529990"/>
              <a:gd name="connsiteY73" fmla="*/ 1210365 h 5456343"/>
              <a:gd name="connsiteX74" fmla="*/ 4205665 w 5529990"/>
              <a:gd name="connsiteY74" fmla="*/ 1117687 h 5456343"/>
              <a:gd name="connsiteX75" fmla="*/ 4209517 w 5529990"/>
              <a:gd name="connsiteY75" fmla="*/ 1103935 h 5456343"/>
              <a:gd name="connsiteX76" fmla="*/ 4224918 w 5529990"/>
              <a:gd name="connsiteY76" fmla="*/ 1095278 h 5456343"/>
              <a:gd name="connsiteX77" fmla="*/ 4232341 w 5529990"/>
              <a:gd name="connsiteY77" fmla="*/ 1108484 h 5456343"/>
              <a:gd name="connsiteX78" fmla="*/ 4211843 w 5529990"/>
              <a:gd name="connsiteY78" fmla="*/ 1175042 h 5456343"/>
              <a:gd name="connsiteX79" fmla="*/ 4227373 w 5529990"/>
              <a:gd name="connsiteY79" fmla="*/ 1238729 h 5456343"/>
              <a:gd name="connsiteX80" fmla="*/ 4277010 w 5529990"/>
              <a:gd name="connsiteY80" fmla="*/ 1260069 h 5456343"/>
              <a:gd name="connsiteX81" fmla="*/ 4319914 w 5529990"/>
              <a:gd name="connsiteY81" fmla="*/ 1259126 h 5456343"/>
              <a:gd name="connsiteX82" fmla="*/ 4394024 w 5529990"/>
              <a:gd name="connsiteY82" fmla="*/ 1318850 h 5456343"/>
              <a:gd name="connsiteX83" fmla="*/ 4439529 w 5529990"/>
              <a:gd name="connsiteY83" fmla="*/ 1394653 h 5456343"/>
              <a:gd name="connsiteX84" fmla="*/ 4465896 w 5529990"/>
              <a:gd name="connsiteY84" fmla="*/ 1405900 h 5456343"/>
              <a:gd name="connsiteX85" fmla="*/ 4496792 w 5529990"/>
              <a:gd name="connsiteY85" fmla="*/ 1389917 h 5456343"/>
              <a:gd name="connsiteX86" fmla="*/ 4517002 w 5529990"/>
              <a:gd name="connsiteY86" fmla="*/ 1350259 h 5456343"/>
              <a:gd name="connsiteX87" fmla="*/ 4543362 w 5529990"/>
              <a:gd name="connsiteY87" fmla="*/ 1292820 h 5456343"/>
              <a:gd name="connsiteX88" fmla="*/ 4573307 w 5529990"/>
              <a:gd name="connsiteY88" fmla="*/ 1288454 h 5456343"/>
              <a:gd name="connsiteX89" fmla="*/ 4586211 w 5529990"/>
              <a:gd name="connsiteY89" fmla="*/ 1309822 h 5456343"/>
              <a:gd name="connsiteX90" fmla="*/ 4565007 w 5529990"/>
              <a:gd name="connsiteY90" fmla="*/ 1374097 h 5456343"/>
              <a:gd name="connsiteX91" fmla="*/ 4525037 w 5529990"/>
              <a:gd name="connsiteY91" fmla="*/ 1424592 h 5456343"/>
              <a:gd name="connsiteX92" fmla="*/ 4537809 w 5529990"/>
              <a:gd name="connsiteY92" fmla="*/ 1428478 h 5456343"/>
              <a:gd name="connsiteX93" fmla="*/ 4570157 w 5529990"/>
              <a:gd name="connsiteY93" fmla="*/ 1431296 h 5456343"/>
              <a:gd name="connsiteX94" fmla="*/ 4584183 w 5529990"/>
              <a:gd name="connsiteY94" fmla="*/ 1440791 h 5456343"/>
              <a:gd name="connsiteX95" fmla="*/ 4615797 w 5529990"/>
              <a:gd name="connsiteY95" fmla="*/ 1533093 h 5456343"/>
              <a:gd name="connsiteX96" fmla="*/ 4630077 w 5529990"/>
              <a:gd name="connsiteY96" fmla="*/ 1568154 h 5456343"/>
              <a:gd name="connsiteX97" fmla="*/ 4642622 w 5529990"/>
              <a:gd name="connsiteY97" fmla="*/ 1584865 h 5456343"/>
              <a:gd name="connsiteX98" fmla="*/ 4650392 w 5529990"/>
              <a:gd name="connsiteY98" fmla="*/ 1585335 h 5456343"/>
              <a:gd name="connsiteX99" fmla="*/ 4706855 w 5529990"/>
              <a:gd name="connsiteY99" fmla="*/ 1574900 h 5456343"/>
              <a:gd name="connsiteX100" fmla="*/ 4733741 w 5529990"/>
              <a:gd name="connsiteY100" fmla="*/ 1584777 h 5456343"/>
              <a:gd name="connsiteX101" fmla="*/ 4735707 w 5529990"/>
              <a:gd name="connsiteY101" fmla="*/ 1602394 h 5456343"/>
              <a:gd name="connsiteX102" fmla="*/ 4744256 w 5529990"/>
              <a:gd name="connsiteY102" fmla="*/ 1600647 h 5456343"/>
              <a:gd name="connsiteX103" fmla="*/ 4780936 w 5529990"/>
              <a:gd name="connsiteY103" fmla="*/ 1605372 h 5456343"/>
              <a:gd name="connsiteX104" fmla="*/ 4803756 w 5529990"/>
              <a:gd name="connsiteY104" fmla="*/ 1656271 h 5456343"/>
              <a:gd name="connsiteX105" fmla="*/ 4782161 w 5529990"/>
              <a:gd name="connsiteY105" fmla="*/ 1700274 h 5456343"/>
              <a:gd name="connsiteX106" fmla="*/ 4785999 w 5529990"/>
              <a:gd name="connsiteY106" fmla="*/ 1779221 h 5456343"/>
              <a:gd name="connsiteX107" fmla="*/ 4800847 w 5529990"/>
              <a:gd name="connsiteY107" fmla="*/ 1805635 h 5456343"/>
              <a:gd name="connsiteX108" fmla="*/ 4804501 w 5529990"/>
              <a:gd name="connsiteY108" fmla="*/ 1810637 h 5456343"/>
              <a:gd name="connsiteX109" fmla="*/ 4845375 w 5529990"/>
              <a:gd name="connsiteY109" fmla="*/ 1808249 h 5456343"/>
              <a:gd name="connsiteX110" fmla="*/ 4843969 w 5529990"/>
              <a:gd name="connsiteY110" fmla="*/ 1825149 h 5456343"/>
              <a:gd name="connsiteX111" fmla="*/ 4843929 w 5529990"/>
              <a:gd name="connsiteY111" fmla="*/ 1825206 h 5456343"/>
              <a:gd name="connsiteX112" fmla="*/ 4852839 w 5529990"/>
              <a:gd name="connsiteY112" fmla="*/ 1826013 h 5456343"/>
              <a:gd name="connsiteX113" fmla="*/ 4872074 w 5529990"/>
              <a:gd name="connsiteY113" fmla="*/ 1829323 h 5456343"/>
              <a:gd name="connsiteX114" fmla="*/ 4925096 w 5529990"/>
              <a:gd name="connsiteY114" fmla="*/ 1859262 h 5456343"/>
              <a:gd name="connsiteX115" fmla="*/ 4929808 w 5529990"/>
              <a:gd name="connsiteY115" fmla="*/ 1883858 h 5456343"/>
              <a:gd name="connsiteX116" fmla="*/ 4939343 w 5529990"/>
              <a:gd name="connsiteY116" fmla="*/ 1886966 h 5456343"/>
              <a:gd name="connsiteX117" fmla="*/ 4991962 w 5529990"/>
              <a:gd name="connsiteY117" fmla="*/ 1878897 h 5456343"/>
              <a:gd name="connsiteX118" fmla="*/ 5003950 w 5529990"/>
              <a:gd name="connsiteY118" fmla="*/ 1880575 h 5456343"/>
              <a:gd name="connsiteX119" fmla="*/ 4972381 w 5529990"/>
              <a:gd name="connsiteY119" fmla="*/ 1914056 h 5456343"/>
              <a:gd name="connsiteX120" fmla="*/ 4975836 w 5529990"/>
              <a:gd name="connsiteY120" fmla="*/ 1924321 h 5456343"/>
              <a:gd name="connsiteX121" fmla="*/ 5015575 w 5529990"/>
              <a:gd name="connsiteY121" fmla="*/ 2048343 h 5456343"/>
              <a:gd name="connsiteX122" fmla="*/ 5014612 w 5529990"/>
              <a:gd name="connsiteY122" fmla="*/ 2066816 h 5456343"/>
              <a:gd name="connsiteX123" fmla="*/ 5068869 w 5529990"/>
              <a:gd name="connsiteY123" fmla="*/ 2055795 h 5456343"/>
              <a:gd name="connsiteX124" fmla="*/ 5135512 w 5529990"/>
              <a:gd name="connsiteY124" fmla="*/ 2040422 h 5456343"/>
              <a:gd name="connsiteX125" fmla="*/ 5180616 w 5529990"/>
              <a:gd name="connsiteY125" fmla="*/ 2038241 h 5456343"/>
              <a:gd name="connsiteX126" fmla="*/ 5204265 w 5529990"/>
              <a:gd name="connsiteY126" fmla="*/ 2059708 h 5456343"/>
              <a:gd name="connsiteX127" fmla="*/ 5192160 w 5529990"/>
              <a:gd name="connsiteY127" fmla="*/ 2089685 h 5456343"/>
              <a:gd name="connsiteX128" fmla="*/ 5148842 w 5529990"/>
              <a:gd name="connsiteY128" fmla="*/ 2105345 h 5456343"/>
              <a:gd name="connsiteX129" fmla="*/ 5101673 w 5529990"/>
              <a:gd name="connsiteY129" fmla="*/ 2134757 h 5456343"/>
              <a:gd name="connsiteX130" fmla="*/ 5078431 w 5529990"/>
              <a:gd name="connsiteY130" fmla="*/ 2144923 h 5456343"/>
              <a:gd name="connsiteX131" fmla="*/ 5052563 w 5529990"/>
              <a:gd name="connsiteY131" fmla="*/ 2144620 h 5456343"/>
              <a:gd name="connsiteX132" fmla="*/ 5037286 w 5529990"/>
              <a:gd name="connsiteY132" fmla="*/ 2142869 h 5456343"/>
              <a:gd name="connsiteX133" fmla="*/ 5039213 w 5529990"/>
              <a:gd name="connsiteY133" fmla="*/ 2146539 h 5456343"/>
              <a:gd name="connsiteX134" fmla="*/ 5030489 w 5529990"/>
              <a:gd name="connsiteY134" fmla="*/ 2163045 h 5456343"/>
              <a:gd name="connsiteX135" fmla="*/ 5028179 w 5529990"/>
              <a:gd name="connsiteY135" fmla="*/ 2165369 h 5456343"/>
              <a:gd name="connsiteX136" fmla="*/ 5046078 w 5529990"/>
              <a:gd name="connsiteY136" fmla="*/ 2171076 h 5456343"/>
              <a:gd name="connsiteX137" fmla="*/ 5093139 w 5529990"/>
              <a:gd name="connsiteY137" fmla="*/ 2191692 h 5456343"/>
              <a:gd name="connsiteX138" fmla="*/ 5123662 w 5529990"/>
              <a:gd name="connsiteY138" fmla="*/ 2215086 h 5456343"/>
              <a:gd name="connsiteX139" fmla="*/ 5128611 w 5529990"/>
              <a:gd name="connsiteY139" fmla="*/ 2223892 h 5456343"/>
              <a:gd name="connsiteX140" fmla="*/ 5228422 w 5529990"/>
              <a:gd name="connsiteY140" fmla="*/ 2370550 h 5456343"/>
              <a:gd name="connsiteX141" fmla="*/ 5228697 w 5529990"/>
              <a:gd name="connsiteY141" fmla="*/ 2376188 h 5456343"/>
              <a:gd name="connsiteX142" fmla="*/ 5262652 w 5529990"/>
              <a:gd name="connsiteY142" fmla="*/ 2446897 h 5456343"/>
              <a:gd name="connsiteX143" fmla="*/ 5299355 w 5529990"/>
              <a:gd name="connsiteY143" fmla="*/ 2527647 h 5456343"/>
              <a:gd name="connsiteX144" fmla="*/ 5348719 w 5529990"/>
              <a:gd name="connsiteY144" fmla="*/ 2543349 h 5456343"/>
              <a:gd name="connsiteX145" fmla="*/ 5393408 w 5529990"/>
              <a:gd name="connsiteY145" fmla="*/ 2555885 h 5456343"/>
              <a:gd name="connsiteX146" fmla="*/ 5407160 w 5529990"/>
              <a:gd name="connsiteY146" fmla="*/ 2559743 h 5456343"/>
              <a:gd name="connsiteX147" fmla="*/ 5472613 w 5529990"/>
              <a:gd name="connsiteY147" fmla="*/ 2557709 h 5456343"/>
              <a:gd name="connsiteX148" fmla="*/ 5485949 w 5529990"/>
              <a:gd name="connsiteY148" fmla="*/ 2576283 h 5456343"/>
              <a:gd name="connsiteX149" fmla="*/ 5476734 w 5529990"/>
              <a:gd name="connsiteY149" fmla="*/ 2595946 h 5456343"/>
              <a:gd name="connsiteX150" fmla="*/ 5490484 w 5529990"/>
              <a:gd name="connsiteY150" fmla="*/ 2599804 h 5456343"/>
              <a:gd name="connsiteX151" fmla="*/ 5519497 w 5529990"/>
              <a:gd name="connsiteY151" fmla="*/ 2615358 h 5456343"/>
              <a:gd name="connsiteX152" fmla="*/ 5529803 w 5529990"/>
              <a:gd name="connsiteY152" fmla="*/ 2664600 h 5456343"/>
              <a:gd name="connsiteX153" fmla="*/ 5499679 w 5529990"/>
              <a:gd name="connsiteY153" fmla="*/ 2719188 h 5456343"/>
              <a:gd name="connsiteX154" fmla="*/ 5457599 w 5529990"/>
              <a:gd name="connsiteY154" fmla="*/ 2737049 h 5456343"/>
              <a:gd name="connsiteX155" fmla="*/ 5390773 w 5529990"/>
              <a:gd name="connsiteY155" fmla="*/ 2710887 h 5456343"/>
              <a:gd name="connsiteX156" fmla="*/ 5381838 w 5529990"/>
              <a:gd name="connsiteY156" fmla="*/ 2689840 h 5456343"/>
              <a:gd name="connsiteX157" fmla="*/ 5381571 w 5529990"/>
              <a:gd name="connsiteY157" fmla="*/ 2637851 h 5456343"/>
              <a:gd name="connsiteX158" fmla="*/ 5289992 w 5529990"/>
              <a:gd name="connsiteY158" fmla="*/ 2614017 h 5456343"/>
              <a:gd name="connsiteX159" fmla="*/ 5259180 w 5529990"/>
              <a:gd name="connsiteY159" fmla="*/ 2677681 h 5456343"/>
              <a:gd name="connsiteX160" fmla="*/ 5222176 w 5529990"/>
              <a:gd name="connsiteY160" fmla="*/ 2776691 h 5456343"/>
              <a:gd name="connsiteX161" fmla="*/ 5205122 w 5529990"/>
              <a:gd name="connsiteY161" fmla="*/ 2797863 h 5456343"/>
              <a:gd name="connsiteX162" fmla="*/ 5159054 w 5529990"/>
              <a:gd name="connsiteY162" fmla="*/ 2803482 h 5456343"/>
              <a:gd name="connsiteX163" fmla="*/ 5134992 w 5529990"/>
              <a:gd name="connsiteY163" fmla="*/ 2796732 h 5456343"/>
              <a:gd name="connsiteX164" fmla="*/ 5042589 w 5529990"/>
              <a:gd name="connsiteY164" fmla="*/ 2755979 h 5456343"/>
              <a:gd name="connsiteX165" fmla="*/ 5027187 w 5529990"/>
              <a:gd name="connsiteY165" fmla="*/ 2764637 h 5456343"/>
              <a:gd name="connsiteX166" fmla="*/ 5017692 w 5529990"/>
              <a:gd name="connsiteY166" fmla="*/ 2825011 h 5456343"/>
              <a:gd name="connsiteX167" fmla="*/ 4929276 w 5529990"/>
              <a:gd name="connsiteY167" fmla="*/ 2796501 h 5456343"/>
              <a:gd name="connsiteX168" fmla="*/ 4898064 w 5529990"/>
              <a:gd name="connsiteY168" fmla="*/ 2782184 h 5456343"/>
              <a:gd name="connsiteX169" fmla="*/ 4888987 w 5529990"/>
              <a:gd name="connsiteY169" fmla="*/ 2781492 h 5456343"/>
              <a:gd name="connsiteX170" fmla="*/ 4828476 w 5529990"/>
              <a:gd name="connsiteY170" fmla="*/ 2838679 h 5456343"/>
              <a:gd name="connsiteX171" fmla="*/ 4792012 w 5529990"/>
              <a:gd name="connsiteY171" fmla="*/ 2995316 h 5456343"/>
              <a:gd name="connsiteX172" fmla="*/ 4799984 w 5529990"/>
              <a:gd name="connsiteY172" fmla="*/ 3019801 h 5456343"/>
              <a:gd name="connsiteX173" fmla="*/ 4837243 w 5529990"/>
              <a:gd name="connsiteY173" fmla="*/ 3065480 h 5456343"/>
              <a:gd name="connsiteX174" fmla="*/ 4841777 w 5529990"/>
              <a:gd name="connsiteY174" fmla="*/ 3089001 h 5456343"/>
              <a:gd name="connsiteX175" fmla="*/ 4860050 w 5529990"/>
              <a:gd name="connsiteY175" fmla="*/ 3209077 h 5456343"/>
              <a:gd name="connsiteX176" fmla="*/ 4861834 w 5529990"/>
              <a:gd name="connsiteY176" fmla="*/ 3222557 h 5456343"/>
              <a:gd name="connsiteX177" fmla="*/ 4816322 w 5529990"/>
              <a:gd name="connsiteY177" fmla="*/ 3193104 h 5456343"/>
              <a:gd name="connsiteX178" fmla="*/ 4699177 w 5529990"/>
              <a:gd name="connsiteY178" fmla="*/ 3108328 h 5456343"/>
              <a:gd name="connsiteX179" fmla="*/ 4644723 w 5529990"/>
              <a:gd name="connsiteY179" fmla="*/ 3104179 h 5456343"/>
              <a:gd name="connsiteX180" fmla="*/ 4540752 w 5529990"/>
              <a:gd name="connsiteY180" fmla="*/ 3197380 h 5456343"/>
              <a:gd name="connsiteX181" fmla="*/ 4544184 w 5529990"/>
              <a:gd name="connsiteY181" fmla="*/ 3244695 h 5456343"/>
              <a:gd name="connsiteX182" fmla="*/ 4596283 w 5529990"/>
              <a:gd name="connsiteY182" fmla="*/ 3363136 h 5456343"/>
              <a:gd name="connsiteX183" fmla="*/ 4610716 w 5529990"/>
              <a:gd name="connsiteY183" fmla="*/ 3404267 h 5456343"/>
              <a:gd name="connsiteX184" fmla="*/ 4739666 w 5529990"/>
              <a:gd name="connsiteY184" fmla="*/ 3638823 h 5456343"/>
              <a:gd name="connsiteX185" fmla="*/ 4782837 w 5529990"/>
              <a:gd name="connsiteY185" fmla="*/ 3689868 h 5456343"/>
              <a:gd name="connsiteX186" fmla="*/ 4815006 w 5529990"/>
              <a:gd name="connsiteY186" fmla="*/ 3747099 h 5456343"/>
              <a:gd name="connsiteX187" fmla="*/ 4829032 w 5529990"/>
              <a:gd name="connsiteY187" fmla="*/ 3756594 h 5456343"/>
              <a:gd name="connsiteX188" fmla="*/ 4837004 w 5529990"/>
              <a:gd name="connsiteY188" fmla="*/ 3781080 h 5456343"/>
              <a:gd name="connsiteX189" fmla="*/ 4809775 w 5529990"/>
              <a:gd name="connsiteY189" fmla="*/ 3779005 h 5456343"/>
              <a:gd name="connsiteX190" fmla="*/ 4786128 w 5529990"/>
              <a:gd name="connsiteY190" fmla="*/ 3757537 h 5456343"/>
              <a:gd name="connsiteX191" fmla="*/ 4725360 w 5529990"/>
              <a:gd name="connsiteY191" fmla="*/ 3670038 h 5456343"/>
              <a:gd name="connsiteX192" fmla="*/ 4594209 w 5529990"/>
              <a:gd name="connsiteY192" fmla="*/ 3436718 h 5456343"/>
              <a:gd name="connsiteX193" fmla="*/ 4558738 w 5529990"/>
              <a:gd name="connsiteY193" fmla="*/ 3404519 h 5456343"/>
              <a:gd name="connsiteX194" fmla="*/ 4480507 w 5529990"/>
              <a:gd name="connsiteY194" fmla="*/ 3306558 h 5456343"/>
              <a:gd name="connsiteX195" fmla="*/ 4381231 w 5529990"/>
              <a:gd name="connsiteY195" fmla="*/ 3263877 h 5456343"/>
              <a:gd name="connsiteX196" fmla="*/ 4271213 w 5529990"/>
              <a:gd name="connsiteY196" fmla="*/ 3325719 h 5456343"/>
              <a:gd name="connsiteX197" fmla="*/ 4243839 w 5529990"/>
              <a:gd name="connsiteY197" fmla="*/ 3390348 h 5456343"/>
              <a:gd name="connsiteX198" fmla="*/ 4245828 w 5529990"/>
              <a:gd name="connsiteY198" fmla="*/ 3431231 h 5456343"/>
              <a:gd name="connsiteX199" fmla="*/ 4249487 w 5529990"/>
              <a:gd name="connsiteY199" fmla="*/ 3458234 h 5456343"/>
              <a:gd name="connsiteX200" fmla="*/ 4268459 w 5529990"/>
              <a:gd name="connsiteY200" fmla="*/ 3485180 h 5456343"/>
              <a:gd name="connsiteX201" fmla="*/ 4301641 w 5529990"/>
              <a:gd name="connsiteY201" fmla="*/ 3549872 h 5456343"/>
              <a:gd name="connsiteX202" fmla="*/ 4327699 w 5529990"/>
              <a:gd name="connsiteY202" fmla="*/ 3562381 h 5456343"/>
              <a:gd name="connsiteX203" fmla="*/ 4443283 w 5529990"/>
              <a:gd name="connsiteY203" fmla="*/ 3566565 h 5456343"/>
              <a:gd name="connsiteX204" fmla="*/ 4362331 w 5529990"/>
              <a:gd name="connsiteY204" fmla="*/ 3599313 h 5456343"/>
              <a:gd name="connsiteX205" fmla="*/ 4297508 w 5529990"/>
              <a:gd name="connsiteY205" fmla="*/ 3698587 h 5456343"/>
              <a:gd name="connsiteX206" fmla="*/ 4338953 w 5529990"/>
              <a:gd name="connsiteY206" fmla="*/ 3730240 h 5456343"/>
              <a:gd name="connsiteX207" fmla="*/ 4372142 w 5529990"/>
              <a:gd name="connsiteY207" fmla="*/ 3730140 h 5456343"/>
              <a:gd name="connsiteX208" fmla="*/ 4336403 w 5529990"/>
              <a:gd name="connsiteY208" fmla="*/ 3760011 h 5456343"/>
              <a:gd name="connsiteX209" fmla="*/ 4322595 w 5529990"/>
              <a:gd name="connsiteY209" fmla="*/ 3786514 h 5456343"/>
              <a:gd name="connsiteX210" fmla="*/ 4384277 w 5529990"/>
              <a:gd name="connsiteY210" fmla="*/ 3871702 h 5456343"/>
              <a:gd name="connsiteX211" fmla="*/ 4434476 w 5529990"/>
              <a:gd name="connsiteY211" fmla="*/ 3911831 h 5456343"/>
              <a:gd name="connsiteX212" fmla="*/ 4475830 w 5529990"/>
              <a:gd name="connsiteY212" fmla="*/ 3992604 h 5456343"/>
              <a:gd name="connsiteX213" fmla="*/ 4523073 w 5529990"/>
              <a:gd name="connsiteY213" fmla="*/ 4036659 h 5456343"/>
              <a:gd name="connsiteX214" fmla="*/ 4538122 w 5529990"/>
              <a:gd name="connsiteY214" fmla="*/ 4034264 h 5456343"/>
              <a:gd name="connsiteX215" fmla="*/ 4501368 w 5529990"/>
              <a:gd name="connsiteY215" fmla="*/ 4081817 h 5456343"/>
              <a:gd name="connsiteX216" fmla="*/ 4473367 w 5529990"/>
              <a:gd name="connsiteY216" fmla="*/ 4137847 h 5456343"/>
              <a:gd name="connsiteX217" fmla="*/ 4497959 w 5529990"/>
              <a:gd name="connsiteY217" fmla="*/ 4166752 h 5456343"/>
              <a:gd name="connsiteX218" fmla="*/ 4539336 w 5529990"/>
              <a:gd name="connsiteY218" fmla="*/ 4194097 h 5456343"/>
              <a:gd name="connsiteX219" fmla="*/ 4517947 w 5529990"/>
              <a:gd name="connsiteY219" fmla="*/ 4231925 h 5456343"/>
              <a:gd name="connsiteX220" fmla="*/ 4508696 w 5529990"/>
              <a:gd name="connsiteY220" fmla="*/ 4246722 h 5456343"/>
              <a:gd name="connsiteX221" fmla="*/ 4532701 w 5529990"/>
              <a:gd name="connsiteY221" fmla="*/ 4265727 h 5456343"/>
              <a:gd name="connsiteX222" fmla="*/ 4569138 w 5529990"/>
              <a:gd name="connsiteY222" fmla="*/ 4307801 h 5456343"/>
              <a:gd name="connsiteX223" fmla="*/ 4581251 w 5529990"/>
              <a:gd name="connsiteY223" fmla="*/ 4356204 h 5456343"/>
              <a:gd name="connsiteX224" fmla="*/ 4581479 w 5529990"/>
              <a:gd name="connsiteY224" fmla="*/ 4355344 h 5456343"/>
              <a:gd name="connsiteX225" fmla="*/ 4587279 w 5529990"/>
              <a:gd name="connsiteY225" fmla="*/ 4351160 h 5456343"/>
              <a:gd name="connsiteX226" fmla="*/ 4644474 w 5529990"/>
              <a:gd name="connsiteY226" fmla="*/ 4303653 h 5456343"/>
              <a:gd name="connsiteX227" fmla="*/ 4741598 w 5529990"/>
              <a:gd name="connsiteY227" fmla="*/ 4274501 h 5456343"/>
              <a:gd name="connsiteX228" fmla="*/ 4775052 w 5529990"/>
              <a:gd name="connsiteY228" fmla="*/ 4260465 h 5456343"/>
              <a:gd name="connsiteX229" fmla="*/ 4822535 w 5529990"/>
              <a:gd name="connsiteY229" fmla="*/ 4263704 h 5456343"/>
              <a:gd name="connsiteX230" fmla="*/ 4862464 w 5529990"/>
              <a:gd name="connsiteY230" fmla="*/ 4268023 h 5456343"/>
              <a:gd name="connsiteX231" fmla="*/ 4878651 w 5529990"/>
              <a:gd name="connsiteY231" fmla="*/ 4266943 h 5456343"/>
              <a:gd name="connsiteX232" fmla="*/ 4952034 w 5529990"/>
              <a:gd name="connsiteY232" fmla="*/ 4330645 h 5456343"/>
              <a:gd name="connsiteX233" fmla="*/ 4987646 w 5529990"/>
              <a:gd name="connsiteY233" fmla="*/ 4391109 h 5456343"/>
              <a:gd name="connsiteX234" fmla="*/ 5046999 w 5529990"/>
              <a:gd name="connsiteY234" fmla="*/ 4436456 h 5456343"/>
              <a:gd name="connsiteX235" fmla="*/ 5058870 w 5529990"/>
              <a:gd name="connsiteY235" fmla="*/ 4429978 h 5456343"/>
              <a:gd name="connsiteX236" fmla="*/ 5134411 w 5529990"/>
              <a:gd name="connsiteY236" fmla="*/ 4366276 h 5456343"/>
              <a:gd name="connsiteX237" fmla="*/ 5151678 w 5529990"/>
              <a:gd name="connsiteY237" fmla="*/ 4357638 h 5456343"/>
              <a:gd name="connsiteX238" fmla="*/ 5205636 w 5529990"/>
              <a:gd name="connsiteY238" fmla="*/ 4349000 h 5456343"/>
              <a:gd name="connsiteX239" fmla="*/ 5268226 w 5529990"/>
              <a:gd name="connsiteY239" fmla="*/ 4333885 h 5456343"/>
              <a:gd name="connsiteX240" fmla="*/ 5294126 w 5529990"/>
              <a:gd name="connsiteY240" fmla="*/ 4334964 h 5456343"/>
              <a:gd name="connsiteX241" fmla="*/ 5433338 w 5529990"/>
              <a:gd name="connsiteY241" fmla="*/ 4392189 h 5456343"/>
              <a:gd name="connsiteX242" fmla="*/ 5441971 w 5529990"/>
              <a:gd name="connsiteY242" fmla="*/ 4402986 h 5456343"/>
              <a:gd name="connsiteX243" fmla="*/ 5473266 w 5529990"/>
              <a:gd name="connsiteY243" fmla="*/ 4468847 h 5456343"/>
              <a:gd name="connsiteX244" fmla="*/ 5481899 w 5529990"/>
              <a:gd name="connsiteY244" fmla="*/ 4496919 h 5456343"/>
              <a:gd name="connsiteX245" fmla="*/ 5492691 w 5529990"/>
              <a:gd name="connsiteY245" fmla="*/ 4544426 h 5456343"/>
              <a:gd name="connsiteX246" fmla="*/ 5523987 w 5529990"/>
              <a:gd name="connsiteY246" fmla="*/ 4580056 h 5456343"/>
              <a:gd name="connsiteX247" fmla="*/ 5529787 w 5529990"/>
              <a:gd name="connsiteY247" fmla="*/ 4596252 h 5456343"/>
              <a:gd name="connsiteX248" fmla="*/ 5515353 w 5529990"/>
              <a:gd name="connsiteY248" fmla="*/ 4605969 h 5456343"/>
              <a:gd name="connsiteX249" fmla="*/ 5502403 w 5529990"/>
              <a:gd name="connsiteY249" fmla="*/ 4609208 h 5456343"/>
              <a:gd name="connsiteX250" fmla="*/ 5487295 w 5529990"/>
              <a:gd name="connsiteY250" fmla="*/ 4618925 h 5456343"/>
              <a:gd name="connsiteX251" fmla="*/ 5497008 w 5529990"/>
              <a:gd name="connsiteY251" fmla="*/ 4632961 h 5456343"/>
              <a:gd name="connsiteX252" fmla="*/ 5491612 w 5529990"/>
              <a:gd name="connsiteY252" fmla="*/ 4665352 h 5456343"/>
              <a:gd name="connsiteX253" fmla="*/ 5477583 w 5529990"/>
              <a:gd name="connsiteY253" fmla="*/ 4671830 h 5456343"/>
              <a:gd name="connsiteX254" fmla="*/ 5470029 w 5529990"/>
              <a:gd name="connsiteY254" fmla="*/ 4691265 h 5456343"/>
              <a:gd name="connsiteX255" fmla="*/ 5488374 w 5529990"/>
              <a:gd name="connsiteY255" fmla="*/ 4698823 h 5456343"/>
              <a:gd name="connsiteX256" fmla="*/ 5504696 w 5529990"/>
              <a:gd name="connsiteY256" fmla="*/ 4697004 h 5456343"/>
              <a:gd name="connsiteX257" fmla="*/ 5420769 w 5529990"/>
              <a:gd name="connsiteY257" fmla="*/ 4781392 h 5456343"/>
              <a:gd name="connsiteX258" fmla="*/ 5413913 w 5529990"/>
              <a:gd name="connsiteY258" fmla="*/ 4776562 h 5456343"/>
              <a:gd name="connsiteX259" fmla="*/ 5393409 w 5529990"/>
              <a:gd name="connsiteY259" fmla="*/ 4786279 h 5456343"/>
              <a:gd name="connsiteX260" fmla="*/ 5384776 w 5529990"/>
              <a:gd name="connsiteY260" fmla="*/ 4805713 h 5456343"/>
              <a:gd name="connsiteX261" fmla="*/ 5358876 w 5529990"/>
              <a:gd name="connsiteY261" fmla="*/ 4818670 h 5456343"/>
              <a:gd name="connsiteX262" fmla="*/ 5275781 w 5529990"/>
              <a:gd name="connsiteY262" fmla="*/ 4860778 h 5456343"/>
              <a:gd name="connsiteX263" fmla="*/ 5263910 w 5529990"/>
              <a:gd name="connsiteY263" fmla="*/ 4875894 h 5456343"/>
              <a:gd name="connsiteX264" fmla="*/ 5250960 w 5529990"/>
              <a:gd name="connsiteY264" fmla="*/ 4855379 h 5456343"/>
              <a:gd name="connsiteX265" fmla="*/ 5250960 w 5529990"/>
              <a:gd name="connsiteY265" fmla="*/ 4852140 h 5456343"/>
              <a:gd name="connsiteX266" fmla="*/ 5214269 w 5529990"/>
              <a:gd name="connsiteY266" fmla="*/ 4831626 h 5456343"/>
              <a:gd name="connsiteX267" fmla="*/ 5163548 w 5529990"/>
              <a:gd name="connsiteY267" fmla="*/ 4829467 h 5456343"/>
              <a:gd name="connsiteX268" fmla="*/ 5092324 w 5529990"/>
              <a:gd name="connsiteY268" fmla="*/ 4811112 h 5456343"/>
              <a:gd name="connsiteX269" fmla="*/ 5072899 w 5529990"/>
              <a:gd name="connsiteY269" fmla="*/ 4794916 h 5456343"/>
              <a:gd name="connsiteX270" fmla="*/ 5016783 w 5529990"/>
              <a:gd name="connsiteY270" fmla="*/ 4750649 h 5456343"/>
              <a:gd name="connsiteX271" fmla="*/ 5007071 w 5529990"/>
              <a:gd name="connsiteY271" fmla="*/ 4724736 h 5456343"/>
              <a:gd name="connsiteX272" fmla="*/ 4975775 w 5529990"/>
              <a:gd name="connsiteY272" fmla="*/ 4617845 h 5456343"/>
              <a:gd name="connsiteX273" fmla="*/ 4952034 w 5529990"/>
              <a:gd name="connsiteY273" fmla="*/ 4617845 h 5456343"/>
              <a:gd name="connsiteX274" fmla="*/ 4948796 w 5529990"/>
              <a:gd name="connsiteY274" fmla="*/ 4645918 h 5456343"/>
              <a:gd name="connsiteX275" fmla="*/ 4961746 w 5529990"/>
              <a:gd name="connsiteY275" fmla="*/ 4665352 h 5456343"/>
              <a:gd name="connsiteX276" fmla="*/ 4963904 w 5529990"/>
              <a:gd name="connsiteY276" fmla="*/ 4683708 h 5456343"/>
              <a:gd name="connsiteX277" fmla="*/ 4944480 w 5529990"/>
              <a:gd name="connsiteY277" fmla="*/ 4680468 h 5456343"/>
              <a:gd name="connsiteX278" fmla="*/ 4930451 w 5529990"/>
              <a:gd name="connsiteY278" fmla="*/ 4665352 h 5456343"/>
              <a:gd name="connsiteX279" fmla="*/ 4896997 w 5529990"/>
              <a:gd name="connsiteY279" fmla="*/ 4659954 h 5456343"/>
              <a:gd name="connsiteX280" fmla="*/ 4903472 w 5529990"/>
              <a:gd name="connsiteY280" fmla="*/ 4689106 h 5456343"/>
              <a:gd name="connsiteX281" fmla="*/ 4921817 w 5529990"/>
              <a:gd name="connsiteY281" fmla="*/ 4711780 h 5456343"/>
              <a:gd name="connsiteX282" fmla="*/ 4907788 w 5529990"/>
              <a:gd name="connsiteY282" fmla="*/ 4733374 h 5456343"/>
              <a:gd name="connsiteX283" fmla="*/ 4846276 w 5529990"/>
              <a:gd name="connsiteY283" fmla="*/ 4709620 h 5456343"/>
              <a:gd name="connsiteX284" fmla="*/ 4786923 w 5529990"/>
              <a:gd name="connsiteY284" fmla="*/ 4709620 h 5456343"/>
              <a:gd name="connsiteX285" fmla="*/ 4763181 w 5529990"/>
              <a:gd name="connsiteY285" fmla="*/ 4731214 h 5456343"/>
              <a:gd name="connsiteX286" fmla="*/ 4751311 w 5529990"/>
              <a:gd name="connsiteY286" fmla="*/ 4737692 h 5456343"/>
              <a:gd name="connsiteX287" fmla="*/ 4744836 w 5529990"/>
              <a:gd name="connsiteY287" fmla="*/ 4725816 h 5456343"/>
              <a:gd name="connsiteX288" fmla="*/ 4723252 w 5529990"/>
              <a:gd name="connsiteY288" fmla="*/ 4703142 h 5456343"/>
              <a:gd name="connsiteX289" fmla="*/ 4674690 w 5529990"/>
              <a:gd name="connsiteY289" fmla="*/ 4675069 h 5456343"/>
              <a:gd name="connsiteX290" fmla="*/ 4648790 w 5529990"/>
              <a:gd name="connsiteY290" fmla="*/ 4673990 h 5456343"/>
              <a:gd name="connsiteX291" fmla="*/ 4631524 w 5529990"/>
              <a:gd name="connsiteY291" fmla="*/ 4682628 h 5456343"/>
              <a:gd name="connsiteX292" fmla="*/ 4619653 w 5529990"/>
              <a:gd name="connsiteY292" fmla="*/ 4664272 h 5456343"/>
              <a:gd name="connsiteX293" fmla="*/ 4617495 w 5529990"/>
              <a:gd name="connsiteY293" fmla="*/ 4649157 h 5456343"/>
              <a:gd name="connsiteX294" fmla="*/ 4590179 w 5529990"/>
              <a:gd name="connsiteY294" fmla="*/ 4622282 h 5456343"/>
              <a:gd name="connsiteX295" fmla="*/ 4586817 w 5529990"/>
              <a:gd name="connsiteY295" fmla="*/ 4623974 h 5456343"/>
              <a:gd name="connsiteX296" fmla="*/ 4584630 w 5529990"/>
              <a:gd name="connsiteY296" fmla="*/ 4635875 h 5456343"/>
              <a:gd name="connsiteX297" fmla="*/ 4531541 w 5529990"/>
              <a:gd name="connsiteY297" fmla="*/ 4686274 h 5456343"/>
              <a:gd name="connsiteX298" fmla="*/ 4492463 w 5529990"/>
              <a:gd name="connsiteY298" fmla="*/ 4723091 h 5456343"/>
              <a:gd name="connsiteX299" fmla="*/ 4462206 w 5529990"/>
              <a:gd name="connsiteY299" fmla="*/ 4772694 h 5456343"/>
              <a:gd name="connsiteX300" fmla="*/ 4452007 w 5529990"/>
              <a:gd name="connsiteY300" fmla="*/ 4809481 h 5456343"/>
              <a:gd name="connsiteX301" fmla="*/ 4457827 w 5529990"/>
              <a:gd name="connsiteY301" fmla="*/ 4850751 h 5456343"/>
              <a:gd name="connsiteX302" fmla="*/ 4471025 w 5529990"/>
              <a:gd name="connsiteY302" fmla="*/ 4867775 h 5456343"/>
              <a:gd name="connsiteX303" fmla="*/ 4503311 w 5529990"/>
              <a:gd name="connsiteY303" fmla="*/ 4865104 h 5456343"/>
              <a:gd name="connsiteX304" fmla="*/ 4538327 w 5529990"/>
              <a:gd name="connsiteY304" fmla="*/ 4899014 h 5456343"/>
              <a:gd name="connsiteX305" fmla="*/ 4528782 w 5529990"/>
              <a:gd name="connsiteY305" fmla="*/ 4950009 h 5456343"/>
              <a:gd name="connsiteX306" fmla="*/ 4490855 w 5529990"/>
              <a:gd name="connsiteY306" fmla="*/ 4977760 h 5456343"/>
              <a:gd name="connsiteX307" fmla="*/ 4473436 w 5529990"/>
              <a:gd name="connsiteY307" fmla="*/ 4993981 h 5456343"/>
              <a:gd name="connsiteX308" fmla="*/ 4496877 w 5529990"/>
              <a:gd name="connsiteY308" fmla="*/ 5031953 h 5456343"/>
              <a:gd name="connsiteX309" fmla="*/ 4502473 w 5529990"/>
              <a:gd name="connsiteY309" fmla="*/ 5031433 h 5456343"/>
              <a:gd name="connsiteX310" fmla="*/ 4538301 w 5529990"/>
              <a:gd name="connsiteY310" fmla="*/ 5034738 h 5456343"/>
              <a:gd name="connsiteX311" fmla="*/ 4541751 w 5529990"/>
              <a:gd name="connsiteY311" fmla="*/ 5089834 h 5456343"/>
              <a:gd name="connsiteX312" fmla="*/ 4511743 w 5529990"/>
              <a:gd name="connsiteY312" fmla="*/ 5127799 h 5456343"/>
              <a:gd name="connsiteX313" fmla="*/ 4485820 w 5529990"/>
              <a:gd name="connsiteY313" fmla="*/ 5123905 h 5456343"/>
              <a:gd name="connsiteX314" fmla="*/ 4473208 w 5529990"/>
              <a:gd name="connsiteY314" fmla="*/ 5116782 h 5456343"/>
              <a:gd name="connsiteX315" fmla="*/ 4466980 w 5529990"/>
              <a:gd name="connsiteY315" fmla="*/ 5131962 h 5456343"/>
              <a:gd name="connsiteX316" fmla="*/ 4474335 w 5529990"/>
              <a:gd name="connsiteY316" fmla="*/ 5161144 h 5456343"/>
              <a:gd name="connsiteX317" fmla="*/ 4432436 w 5529990"/>
              <a:gd name="connsiteY317" fmla="*/ 5210502 h 5456343"/>
              <a:gd name="connsiteX318" fmla="*/ 4422080 w 5529990"/>
              <a:gd name="connsiteY318" fmla="*/ 5209806 h 5456343"/>
              <a:gd name="connsiteX319" fmla="*/ 4363328 w 5529990"/>
              <a:gd name="connsiteY319" fmla="*/ 5256417 h 5456343"/>
              <a:gd name="connsiteX320" fmla="*/ 4335441 w 5529990"/>
              <a:gd name="connsiteY320" fmla="*/ 5292194 h 5456343"/>
              <a:gd name="connsiteX321" fmla="*/ 4315316 w 5529990"/>
              <a:gd name="connsiteY321" fmla="*/ 5300702 h 5456343"/>
              <a:gd name="connsiteX322" fmla="*/ 4258458 w 5529990"/>
              <a:gd name="connsiteY322" fmla="*/ 5385631 h 5456343"/>
              <a:gd name="connsiteX323" fmla="*/ 4253222 w 5529990"/>
              <a:gd name="connsiteY323" fmla="*/ 5436557 h 5456343"/>
              <a:gd name="connsiteX324" fmla="*/ 4229825 w 5529990"/>
              <a:gd name="connsiteY324" fmla="*/ 5456320 h 5456343"/>
              <a:gd name="connsiteX325" fmla="*/ 4214822 w 5529990"/>
              <a:gd name="connsiteY325" fmla="*/ 5434155 h 5456343"/>
              <a:gd name="connsiteX326" fmla="*/ 4150160 w 5529990"/>
              <a:gd name="connsiteY326" fmla="*/ 5406321 h 5456343"/>
              <a:gd name="connsiteX327" fmla="*/ 4094026 w 5529990"/>
              <a:gd name="connsiteY327" fmla="*/ 5427469 h 5456343"/>
              <a:gd name="connsiteX328" fmla="*/ 4039855 w 5529990"/>
              <a:gd name="connsiteY328" fmla="*/ 5408946 h 5456343"/>
              <a:gd name="connsiteX329" fmla="*/ 3927948 w 5529990"/>
              <a:gd name="connsiteY329" fmla="*/ 5419353 h 5456343"/>
              <a:gd name="connsiteX330" fmla="*/ 3912268 w 5529990"/>
              <a:gd name="connsiteY330" fmla="*/ 5436408 h 5456343"/>
              <a:gd name="connsiteX331" fmla="*/ 3845463 w 5529990"/>
              <a:gd name="connsiteY331" fmla="*/ 5381894 h 5456343"/>
              <a:gd name="connsiteX332" fmla="*/ 3765729 w 5529990"/>
              <a:gd name="connsiteY332" fmla="*/ 5409883 h 5456343"/>
              <a:gd name="connsiteX333" fmla="*/ 3765910 w 5529990"/>
              <a:gd name="connsiteY333" fmla="*/ 5393938 h 5456343"/>
              <a:gd name="connsiteX334" fmla="*/ 3718780 w 5529990"/>
              <a:gd name="connsiteY334" fmla="*/ 5329630 h 5456343"/>
              <a:gd name="connsiteX335" fmla="*/ 3675462 w 5529990"/>
              <a:gd name="connsiteY335" fmla="*/ 5288528 h 5456343"/>
              <a:gd name="connsiteX336" fmla="*/ 3619984 w 5529990"/>
              <a:gd name="connsiteY336" fmla="*/ 5241589 h 5456343"/>
              <a:gd name="connsiteX337" fmla="*/ 3608747 w 5529990"/>
              <a:gd name="connsiteY337" fmla="*/ 5267190 h 5456343"/>
              <a:gd name="connsiteX338" fmla="*/ 3596563 w 5529990"/>
              <a:gd name="connsiteY338" fmla="*/ 5314780 h 5456343"/>
              <a:gd name="connsiteX339" fmla="*/ 3574430 w 5529990"/>
              <a:gd name="connsiteY339" fmla="*/ 5305224 h 5456343"/>
              <a:gd name="connsiteX340" fmla="*/ 3499909 w 5529990"/>
              <a:gd name="connsiteY340" fmla="*/ 5253419 h 5456343"/>
              <a:gd name="connsiteX341" fmla="*/ 3315692 w 5529990"/>
              <a:gd name="connsiteY341" fmla="*/ 5243008 h 5456343"/>
              <a:gd name="connsiteX342" fmla="*/ 3221835 w 5529990"/>
              <a:gd name="connsiteY342" fmla="*/ 5222534 h 5456343"/>
              <a:gd name="connsiteX343" fmla="*/ 3181652 w 5529990"/>
              <a:gd name="connsiteY343" fmla="*/ 5243858 h 5456343"/>
              <a:gd name="connsiteX344" fmla="*/ 3144425 w 5529990"/>
              <a:gd name="connsiteY344" fmla="*/ 5261258 h 5456343"/>
              <a:gd name="connsiteX345" fmla="*/ 3142147 w 5529990"/>
              <a:gd name="connsiteY345" fmla="*/ 5225963 h 5456343"/>
              <a:gd name="connsiteX346" fmla="*/ 3132063 w 5529990"/>
              <a:gd name="connsiteY346" fmla="*/ 5160201 h 5456343"/>
              <a:gd name="connsiteX347" fmla="*/ 2992209 w 5529990"/>
              <a:gd name="connsiteY347" fmla="*/ 4872894 h 5456343"/>
              <a:gd name="connsiteX348" fmla="*/ 2922382 w 5529990"/>
              <a:gd name="connsiteY348" fmla="*/ 4817997 h 5456343"/>
              <a:gd name="connsiteX349" fmla="*/ 2852371 w 5529990"/>
              <a:gd name="connsiteY349" fmla="*/ 4861342 h 5456343"/>
              <a:gd name="connsiteX350" fmla="*/ 2799055 w 5529990"/>
              <a:gd name="connsiteY350" fmla="*/ 4952246 h 5456343"/>
              <a:gd name="connsiteX351" fmla="*/ 2750389 w 5529990"/>
              <a:gd name="connsiteY351" fmla="*/ 4982323 h 5456343"/>
              <a:gd name="connsiteX352" fmla="*/ 2759166 w 5529990"/>
              <a:gd name="connsiteY352" fmla="*/ 4937373 h 5456343"/>
              <a:gd name="connsiteX353" fmla="*/ 2758717 w 5529990"/>
              <a:gd name="connsiteY353" fmla="*/ 4853791 h 5456343"/>
              <a:gd name="connsiteX354" fmla="*/ 2773428 w 5529990"/>
              <a:gd name="connsiteY354" fmla="*/ 4829858 h 5456343"/>
              <a:gd name="connsiteX355" fmla="*/ 2813611 w 5529990"/>
              <a:gd name="connsiteY355" fmla="*/ 4808534 h 5456343"/>
              <a:gd name="connsiteX356" fmla="*/ 2820922 w 5529990"/>
              <a:gd name="connsiteY356" fmla="*/ 4779980 h 5456343"/>
              <a:gd name="connsiteX357" fmla="*/ 2796668 w 5529990"/>
              <a:gd name="connsiteY357" fmla="*/ 4772612 h 5456343"/>
              <a:gd name="connsiteX358" fmla="*/ 2622107 w 5529990"/>
              <a:gd name="connsiteY358" fmla="*/ 4773249 h 5456343"/>
              <a:gd name="connsiteX359" fmla="*/ 2591932 w 5529990"/>
              <a:gd name="connsiteY359" fmla="*/ 4771776 h 5456343"/>
              <a:gd name="connsiteX360" fmla="*/ 2581363 w 5529990"/>
              <a:gd name="connsiteY360" fmla="*/ 4784316 h 5456343"/>
              <a:gd name="connsiteX361" fmla="*/ 2533973 w 5529990"/>
              <a:gd name="connsiteY361" fmla="*/ 4788867 h 5456343"/>
              <a:gd name="connsiteX362" fmla="*/ 2494641 w 5529990"/>
              <a:gd name="connsiteY362" fmla="*/ 4816770 h 5456343"/>
              <a:gd name="connsiteX363" fmla="*/ 2502607 w 5529990"/>
              <a:gd name="connsiteY363" fmla="*/ 4887605 h 5456343"/>
              <a:gd name="connsiteX364" fmla="*/ 2530777 w 5529990"/>
              <a:gd name="connsiteY364" fmla="*/ 5025291 h 5456343"/>
              <a:gd name="connsiteX365" fmla="*/ 2526229 w 5529990"/>
              <a:gd name="connsiteY365" fmla="*/ 5094470 h 5456343"/>
              <a:gd name="connsiteX366" fmla="*/ 2476444 w 5529990"/>
              <a:gd name="connsiteY366" fmla="*/ 5139834 h 5456343"/>
              <a:gd name="connsiteX367" fmla="*/ 2456379 w 5529990"/>
              <a:gd name="connsiteY367" fmla="*/ 5052626 h 5456343"/>
              <a:gd name="connsiteX368" fmla="*/ 2428893 w 5529990"/>
              <a:gd name="connsiteY368" fmla="*/ 4952213 h 5456343"/>
              <a:gd name="connsiteX369" fmla="*/ 2404842 w 5529990"/>
              <a:gd name="connsiteY369" fmla="*/ 4852765 h 5456343"/>
              <a:gd name="connsiteX370" fmla="*/ 2313953 w 5529990"/>
              <a:gd name="connsiteY370" fmla="*/ 4819852 h 5456343"/>
              <a:gd name="connsiteX371" fmla="*/ 2305700 w 5529990"/>
              <a:gd name="connsiteY371" fmla="*/ 4836077 h 5456343"/>
              <a:gd name="connsiteX372" fmla="*/ 2307760 w 5529990"/>
              <a:gd name="connsiteY372" fmla="*/ 4855197 h 5456343"/>
              <a:gd name="connsiteX373" fmla="*/ 2273652 w 5529990"/>
              <a:gd name="connsiteY373" fmla="*/ 4897541 h 5456343"/>
              <a:gd name="connsiteX374" fmla="*/ 2229651 w 5529990"/>
              <a:gd name="connsiteY374" fmla="*/ 4875929 h 5456343"/>
              <a:gd name="connsiteX375" fmla="*/ 2219754 w 5529990"/>
              <a:gd name="connsiteY375" fmla="*/ 4858320 h 5456343"/>
              <a:gd name="connsiteX376" fmla="*/ 2105490 w 5529990"/>
              <a:gd name="connsiteY376" fmla="*/ 4809581 h 5456343"/>
              <a:gd name="connsiteX377" fmla="*/ 2075923 w 5529990"/>
              <a:gd name="connsiteY377" fmla="*/ 4829098 h 5456343"/>
              <a:gd name="connsiteX378" fmla="*/ 1995879 w 5529990"/>
              <a:gd name="connsiteY378" fmla="*/ 4903056 h 5456343"/>
              <a:gd name="connsiteX379" fmla="*/ 1971127 w 5529990"/>
              <a:gd name="connsiteY379" fmla="*/ 4905382 h 5456343"/>
              <a:gd name="connsiteX380" fmla="*/ 1929602 w 5529990"/>
              <a:gd name="connsiteY380" fmla="*/ 4888172 h 5456343"/>
              <a:gd name="connsiteX381" fmla="*/ 1900724 w 5529990"/>
              <a:gd name="connsiteY381" fmla="*/ 4898612 h 5456343"/>
              <a:gd name="connsiteX382" fmla="*/ 1896871 w 5529990"/>
              <a:gd name="connsiteY382" fmla="*/ 4912363 h 5456343"/>
              <a:gd name="connsiteX383" fmla="*/ 1877068 w 5529990"/>
              <a:gd name="connsiteY383" fmla="*/ 4923495 h 5456343"/>
              <a:gd name="connsiteX384" fmla="*/ 1870333 w 5529990"/>
              <a:gd name="connsiteY384" fmla="*/ 4901212 h 5456343"/>
              <a:gd name="connsiteX385" fmla="*/ 1885608 w 5529990"/>
              <a:gd name="connsiteY385" fmla="*/ 4820209 h 5456343"/>
              <a:gd name="connsiteX386" fmla="*/ 1867872 w 5529990"/>
              <a:gd name="connsiteY386" fmla="*/ 4804109 h 5456343"/>
              <a:gd name="connsiteX387" fmla="*/ 1837342 w 5529990"/>
              <a:gd name="connsiteY387" fmla="*/ 4827064 h 5456343"/>
              <a:gd name="connsiteX388" fmla="*/ 1799662 w 5529990"/>
              <a:gd name="connsiteY388" fmla="*/ 4842451 h 5456343"/>
              <a:gd name="connsiteX389" fmla="*/ 1758003 w 5529990"/>
              <a:gd name="connsiteY389" fmla="*/ 4799247 h 5456343"/>
              <a:gd name="connsiteX390" fmla="*/ 1769692 w 5529990"/>
              <a:gd name="connsiteY390" fmla="*/ 4783984 h 5456343"/>
              <a:gd name="connsiteX391" fmla="*/ 1743295 w 5529990"/>
              <a:gd name="connsiteY391" fmla="*/ 4752477 h 5456343"/>
              <a:gd name="connsiteX392" fmla="*/ 1616518 w 5529990"/>
              <a:gd name="connsiteY392" fmla="*/ 4702082 h 5456343"/>
              <a:gd name="connsiteX393" fmla="*/ 1541847 w 5529990"/>
              <a:gd name="connsiteY393" fmla="*/ 4723780 h 5456343"/>
              <a:gd name="connsiteX394" fmla="*/ 1482305 w 5529990"/>
              <a:gd name="connsiteY394" fmla="*/ 4731179 h 5456343"/>
              <a:gd name="connsiteX395" fmla="*/ 1473783 w 5529990"/>
              <a:gd name="connsiteY395" fmla="*/ 4695417 h 5456343"/>
              <a:gd name="connsiteX396" fmla="*/ 1468846 w 5529990"/>
              <a:gd name="connsiteY396" fmla="*/ 4593913 h 5456343"/>
              <a:gd name="connsiteX397" fmla="*/ 1363940 w 5529990"/>
              <a:gd name="connsiteY397" fmla="*/ 4505154 h 5456343"/>
              <a:gd name="connsiteX398" fmla="*/ 1341662 w 5529990"/>
              <a:gd name="connsiteY398" fmla="*/ 4511882 h 5456343"/>
              <a:gd name="connsiteX399" fmla="*/ 1289128 w 5529990"/>
              <a:gd name="connsiteY399" fmla="*/ 4547206 h 5456343"/>
              <a:gd name="connsiteX400" fmla="*/ 1221480 w 5529990"/>
              <a:gd name="connsiteY400" fmla="*/ 4504127 h 5456343"/>
              <a:gd name="connsiteX401" fmla="*/ 1220530 w 5529990"/>
              <a:gd name="connsiteY401" fmla="*/ 4414866 h 5456343"/>
              <a:gd name="connsiteX402" fmla="*/ 1239097 w 5529990"/>
              <a:gd name="connsiteY402" fmla="*/ 4401534 h 5456343"/>
              <a:gd name="connsiteX403" fmla="*/ 1251750 w 5529990"/>
              <a:gd name="connsiteY403" fmla="*/ 4382834 h 5456343"/>
              <a:gd name="connsiteX404" fmla="*/ 1254504 w 5529990"/>
              <a:gd name="connsiteY404" fmla="*/ 4346526 h 5456343"/>
              <a:gd name="connsiteX405" fmla="*/ 1230581 w 5529990"/>
              <a:gd name="connsiteY405" fmla="*/ 4319421 h 5456343"/>
              <a:gd name="connsiteX406" fmla="*/ 1186758 w 5529990"/>
              <a:gd name="connsiteY406" fmla="*/ 4272364 h 5456343"/>
              <a:gd name="connsiteX407" fmla="*/ 1175214 w 5529990"/>
              <a:gd name="connsiteY407" fmla="*/ 4264939 h 5456343"/>
              <a:gd name="connsiteX408" fmla="*/ 1161833 w 5529990"/>
              <a:gd name="connsiteY408" fmla="*/ 4266023 h 5456343"/>
              <a:gd name="connsiteX409" fmla="*/ 1140837 w 5529990"/>
              <a:gd name="connsiteY409" fmla="*/ 4258967 h 5456343"/>
              <a:gd name="connsiteX410" fmla="*/ 1128185 w 5529990"/>
              <a:gd name="connsiteY410" fmla="*/ 4246273 h 5456343"/>
              <a:gd name="connsiteX411" fmla="*/ 1114189 w 5529990"/>
              <a:gd name="connsiteY411" fmla="*/ 4244360 h 5456343"/>
              <a:gd name="connsiteX412" fmla="*/ 1101745 w 5529990"/>
              <a:gd name="connsiteY412" fmla="*/ 4249907 h 5456343"/>
              <a:gd name="connsiteX413" fmla="*/ 1089334 w 5529990"/>
              <a:gd name="connsiteY413" fmla="*/ 4250366 h 5456343"/>
              <a:gd name="connsiteX414" fmla="*/ 1081819 w 5529990"/>
              <a:gd name="connsiteY414" fmla="*/ 4248119 h 5456343"/>
              <a:gd name="connsiteX415" fmla="*/ 1066120 w 5529990"/>
              <a:gd name="connsiteY415" fmla="*/ 4264125 h 5456343"/>
              <a:gd name="connsiteX416" fmla="*/ 1050323 w 5529990"/>
              <a:gd name="connsiteY416" fmla="*/ 4294755 h 5456343"/>
              <a:gd name="connsiteX417" fmla="*/ 983313 w 5529990"/>
              <a:gd name="connsiteY417" fmla="*/ 4357938 h 5456343"/>
              <a:gd name="connsiteX418" fmla="*/ 960346 w 5529990"/>
              <a:gd name="connsiteY418" fmla="*/ 4334969 h 5456343"/>
              <a:gd name="connsiteX419" fmla="*/ 1002467 w 5529990"/>
              <a:gd name="connsiteY419" fmla="*/ 4292849 h 5456343"/>
              <a:gd name="connsiteX420" fmla="*/ 1033100 w 5529990"/>
              <a:gd name="connsiteY420" fmla="*/ 4258387 h 5456343"/>
              <a:gd name="connsiteX421" fmla="*/ 998661 w 5529990"/>
              <a:gd name="connsiteY421" fmla="*/ 4158853 h 5456343"/>
              <a:gd name="connsiteX422" fmla="*/ 956556 w 5529990"/>
              <a:gd name="connsiteY422" fmla="*/ 4105261 h 5456343"/>
              <a:gd name="connsiteX423" fmla="*/ 904879 w 5529990"/>
              <a:gd name="connsiteY423" fmla="*/ 4057413 h 5456343"/>
              <a:gd name="connsiteX424" fmla="*/ 885736 w 5529990"/>
              <a:gd name="connsiteY424" fmla="*/ 4065073 h 5456343"/>
              <a:gd name="connsiteX425" fmla="*/ 818745 w 5529990"/>
              <a:gd name="connsiteY425" fmla="*/ 4013399 h 5456343"/>
              <a:gd name="connsiteX426" fmla="*/ 826409 w 5529990"/>
              <a:gd name="connsiteY426" fmla="*/ 3971284 h 5456343"/>
              <a:gd name="connsiteX427" fmla="*/ 870463 w 5529990"/>
              <a:gd name="connsiteY427" fmla="*/ 3816223 h 5456343"/>
              <a:gd name="connsiteX428" fmla="*/ 849420 w 5529990"/>
              <a:gd name="connsiteY428" fmla="*/ 3733913 h 5456343"/>
              <a:gd name="connsiteX429" fmla="*/ 837936 w 5529990"/>
              <a:gd name="connsiteY429" fmla="*/ 3722429 h 5456343"/>
              <a:gd name="connsiteX430" fmla="*/ 847517 w 5529990"/>
              <a:gd name="connsiteY430" fmla="*/ 3670743 h 5456343"/>
              <a:gd name="connsiteX431" fmla="*/ 871187 w 5529990"/>
              <a:gd name="connsiteY431" fmla="*/ 3654468 h 5456343"/>
              <a:gd name="connsiteX432" fmla="*/ 862921 w 5529990"/>
              <a:gd name="connsiteY432" fmla="*/ 3655033 h 5456343"/>
              <a:gd name="connsiteX433" fmla="*/ 865726 w 5529990"/>
              <a:gd name="connsiteY433" fmla="*/ 3649731 h 5456343"/>
              <a:gd name="connsiteX434" fmla="*/ 920326 w 5529990"/>
              <a:gd name="connsiteY434" fmla="*/ 3587177 h 5456343"/>
              <a:gd name="connsiteX435" fmla="*/ 925490 w 5529990"/>
              <a:gd name="connsiteY435" fmla="*/ 3584399 h 5456343"/>
              <a:gd name="connsiteX436" fmla="*/ 928649 w 5529990"/>
              <a:gd name="connsiteY436" fmla="*/ 3574777 h 5456343"/>
              <a:gd name="connsiteX437" fmla="*/ 925932 w 5529990"/>
              <a:gd name="connsiteY437" fmla="*/ 3550999 h 5456343"/>
              <a:gd name="connsiteX438" fmla="*/ 917654 w 5529990"/>
              <a:gd name="connsiteY438" fmla="*/ 3534979 h 5456343"/>
              <a:gd name="connsiteX439" fmla="*/ 912238 w 5529990"/>
              <a:gd name="connsiteY439" fmla="*/ 3534153 h 5456343"/>
              <a:gd name="connsiteX440" fmla="*/ 892558 w 5529990"/>
              <a:gd name="connsiteY440" fmla="*/ 3527474 h 5456343"/>
              <a:gd name="connsiteX441" fmla="*/ 830681 w 5529990"/>
              <a:gd name="connsiteY441" fmla="*/ 3510117 h 5456343"/>
              <a:gd name="connsiteX442" fmla="*/ 626610 w 5529990"/>
              <a:gd name="connsiteY442" fmla="*/ 3543722 h 5456343"/>
              <a:gd name="connsiteX443" fmla="*/ 581781 w 5529990"/>
              <a:gd name="connsiteY443" fmla="*/ 3551541 h 5456343"/>
              <a:gd name="connsiteX444" fmla="*/ 534885 w 5529990"/>
              <a:gd name="connsiteY444" fmla="*/ 3586592 h 5456343"/>
              <a:gd name="connsiteX445" fmla="*/ 508756 w 5529990"/>
              <a:gd name="connsiteY445" fmla="*/ 3607073 h 5456343"/>
              <a:gd name="connsiteX446" fmla="*/ 473000 w 5529990"/>
              <a:gd name="connsiteY446" fmla="*/ 3615583 h 5456343"/>
              <a:gd name="connsiteX447" fmla="*/ 451138 w 5529990"/>
              <a:gd name="connsiteY447" fmla="*/ 3607596 h 5456343"/>
              <a:gd name="connsiteX448" fmla="*/ 426615 w 5529990"/>
              <a:gd name="connsiteY448" fmla="*/ 3498773 h 5456343"/>
              <a:gd name="connsiteX449" fmla="*/ 434951 w 5529990"/>
              <a:gd name="connsiteY449" fmla="*/ 3478138 h 5456343"/>
              <a:gd name="connsiteX450" fmla="*/ 0 w 5529990"/>
              <a:gd name="connsiteY450" fmla="*/ 3478138 h 545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</a:cxnLst>
            <a:rect l="l" t="t" r="r" b="b"/>
            <a:pathLst>
              <a:path w="5529990" h="5456343">
                <a:moveTo>
                  <a:pt x="5203477" y="4996820"/>
                </a:moveTo>
                <a:lnTo>
                  <a:pt x="5205385" y="4997961"/>
                </a:lnTo>
                <a:lnTo>
                  <a:pt x="5204062" y="4999290"/>
                </a:lnTo>
                <a:close/>
                <a:moveTo>
                  <a:pt x="3285288" y="850958"/>
                </a:moveTo>
                <a:lnTo>
                  <a:pt x="3285287" y="957889"/>
                </a:lnTo>
                <a:lnTo>
                  <a:pt x="3309883" y="964960"/>
                </a:lnTo>
                <a:lnTo>
                  <a:pt x="3342876" y="959101"/>
                </a:lnTo>
                <a:lnTo>
                  <a:pt x="3347625" y="953011"/>
                </a:lnTo>
                <a:cubicBezTo>
                  <a:pt x="3352506" y="941170"/>
                  <a:pt x="3345185" y="930079"/>
                  <a:pt x="3340340" y="917595"/>
                </a:cubicBezTo>
                <a:cubicBezTo>
                  <a:pt x="3332916" y="904388"/>
                  <a:pt x="3317655" y="892691"/>
                  <a:pt x="3323433" y="872062"/>
                </a:cubicBezTo>
                <a:cubicBezTo>
                  <a:pt x="3326596" y="867388"/>
                  <a:pt x="3321373" y="852944"/>
                  <a:pt x="3302259" y="854999"/>
                </a:cubicBezTo>
                <a:close/>
                <a:moveTo>
                  <a:pt x="97597" y="97597"/>
                </a:moveTo>
                <a:lnTo>
                  <a:pt x="97597" y="3380541"/>
                </a:lnTo>
                <a:lnTo>
                  <a:pt x="925476" y="3380541"/>
                </a:lnTo>
                <a:lnTo>
                  <a:pt x="946229" y="3355733"/>
                </a:lnTo>
                <a:cubicBezTo>
                  <a:pt x="955151" y="3350356"/>
                  <a:pt x="965808" y="3348710"/>
                  <a:pt x="978940" y="3351467"/>
                </a:cubicBezTo>
                <a:cubicBezTo>
                  <a:pt x="988016" y="3352158"/>
                  <a:pt x="997814" y="3350272"/>
                  <a:pt x="1007525" y="3349520"/>
                </a:cubicBezTo>
                <a:lnTo>
                  <a:pt x="1031564" y="3353683"/>
                </a:lnTo>
                <a:lnTo>
                  <a:pt x="1032954" y="3351929"/>
                </a:lnTo>
                <a:cubicBezTo>
                  <a:pt x="1041511" y="3336793"/>
                  <a:pt x="1046658" y="3321358"/>
                  <a:pt x="1046660" y="3307002"/>
                </a:cubicBezTo>
                <a:cubicBezTo>
                  <a:pt x="1046661" y="3298388"/>
                  <a:pt x="1047980" y="3291329"/>
                  <a:pt x="1050343" y="3285495"/>
                </a:cubicBezTo>
                <a:lnTo>
                  <a:pt x="1053485" y="3281034"/>
                </a:lnTo>
                <a:lnTo>
                  <a:pt x="213108" y="3281033"/>
                </a:lnTo>
                <a:lnTo>
                  <a:pt x="213107" y="208854"/>
                </a:lnTo>
                <a:lnTo>
                  <a:pt x="3285287" y="208854"/>
                </a:lnTo>
                <a:lnTo>
                  <a:pt x="3285287" y="805089"/>
                </a:lnTo>
                <a:lnTo>
                  <a:pt x="3285421" y="805084"/>
                </a:lnTo>
                <a:cubicBezTo>
                  <a:pt x="3294358" y="808749"/>
                  <a:pt x="3302058" y="816008"/>
                  <a:pt x="3308726" y="825294"/>
                </a:cubicBezTo>
                <a:cubicBezTo>
                  <a:pt x="3318349" y="837264"/>
                  <a:pt x="3328663" y="840157"/>
                  <a:pt x="3343101" y="834936"/>
                </a:cubicBezTo>
                <a:cubicBezTo>
                  <a:pt x="3347502" y="832463"/>
                  <a:pt x="3351903" y="829989"/>
                  <a:pt x="3357542" y="829717"/>
                </a:cubicBezTo>
                <a:lnTo>
                  <a:pt x="3389087" y="840123"/>
                </a:lnTo>
                <a:lnTo>
                  <a:pt x="3389087" y="97597"/>
                </a:lnTo>
                <a:close/>
                <a:moveTo>
                  <a:pt x="0" y="0"/>
                </a:moveTo>
                <a:lnTo>
                  <a:pt x="3486684" y="0"/>
                </a:lnTo>
                <a:lnTo>
                  <a:pt x="3486684" y="833838"/>
                </a:lnTo>
                <a:lnTo>
                  <a:pt x="3500172" y="834269"/>
                </a:lnTo>
                <a:cubicBezTo>
                  <a:pt x="3505844" y="834701"/>
                  <a:pt x="3511551" y="835838"/>
                  <a:pt x="3516226" y="839003"/>
                </a:cubicBezTo>
                <a:cubicBezTo>
                  <a:pt x="3558715" y="852776"/>
                  <a:pt x="3606019" y="849359"/>
                  <a:pt x="3647545" y="866570"/>
                </a:cubicBezTo>
                <a:cubicBezTo>
                  <a:pt x="3654421" y="868498"/>
                  <a:pt x="3662259" y="866989"/>
                  <a:pt x="3662947" y="857912"/>
                </a:cubicBezTo>
                <a:cubicBezTo>
                  <a:pt x="3663910" y="854475"/>
                  <a:pt x="3661435" y="850071"/>
                  <a:pt x="3656762" y="846906"/>
                </a:cubicBezTo>
                <a:cubicBezTo>
                  <a:pt x="3612486" y="819655"/>
                  <a:pt x="3566012" y="793639"/>
                  <a:pt x="3515960" y="787015"/>
                </a:cubicBezTo>
                <a:cubicBezTo>
                  <a:pt x="3500008" y="784394"/>
                  <a:pt x="3493133" y="782466"/>
                  <a:pt x="3489147" y="770223"/>
                </a:cubicBezTo>
                <a:cubicBezTo>
                  <a:pt x="3481723" y="757017"/>
                  <a:pt x="3488465" y="732951"/>
                  <a:pt x="3498229" y="724565"/>
                </a:cubicBezTo>
                <a:cubicBezTo>
                  <a:pt x="3504213" y="719755"/>
                  <a:pt x="3510881" y="717454"/>
                  <a:pt x="3516829" y="717732"/>
                </a:cubicBezTo>
                <a:cubicBezTo>
                  <a:pt x="3522775" y="718009"/>
                  <a:pt x="3528002" y="720865"/>
                  <a:pt x="3531095" y="726369"/>
                </a:cubicBezTo>
                <a:cubicBezTo>
                  <a:pt x="3540717" y="738339"/>
                  <a:pt x="3552408" y="723077"/>
                  <a:pt x="3557357" y="731881"/>
                </a:cubicBezTo>
                <a:cubicBezTo>
                  <a:pt x="3563543" y="742887"/>
                  <a:pt x="3573584" y="740141"/>
                  <a:pt x="3581695" y="744271"/>
                </a:cubicBezTo>
                <a:cubicBezTo>
                  <a:pt x="3610433" y="754187"/>
                  <a:pt x="3634771" y="766576"/>
                  <a:pt x="3651817" y="791752"/>
                </a:cubicBezTo>
                <a:cubicBezTo>
                  <a:pt x="3662955" y="811562"/>
                  <a:pt x="3687707" y="809235"/>
                  <a:pt x="3701043" y="827808"/>
                </a:cubicBezTo>
                <a:cubicBezTo>
                  <a:pt x="3718363" y="858625"/>
                  <a:pt x="3755903" y="863592"/>
                  <a:pt x="3778589" y="888498"/>
                </a:cubicBezTo>
                <a:cubicBezTo>
                  <a:pt x="3807187" y="918769"/>
                  <a:pt x="3843349" y="941890"/>
                  <a:pt x="3870983" y="975599"/>
                </a:cubicBezTo>
                <a:cubicBezTo>
                  <a:pt x="3881846" y="989770"/>
                  <a:pt x="3896558" y="990189"/>
                  <a:pt x="3913472" y="989372"/>
                </a:cubicBezTo>
                <a:cubicBezTo>
                  <a:pt x="3923511" y="986625"/>
                  <a:pt x="3936024" y="988282"/>
                  <a:pt x="3940973" y="997085"/>
                </a:cubicBezTo>
                <a:cubicBezTo>
                  <a:pt x="3948670" y="1015932"/>
                  <a:pt x="3967786" y="1013877"/>
                  <a:pt x="3982772" y="1019936"/>
                </a:cubicBezTo>
                <a:cubicBezTo>
                  <a:pt x="3978104" y="970422"/>
                  <a:pt x="3961198" y="924889"/>
                  <a:pt x="3937964" y="888706"/>
                </a:cubicBezTo>
                <a:cubicBezTo>
                  <a:pt x="3928065" y="871097"/>
                  <a:pt x="3912388" y="874116"/>
                  <a:pt x="3899601" y="866821"/>
                </a:cubicBezTo>
                <a:cubicBezTo>
                  <a:pt x="3878701" y="855396"/>
                  <a:pt x="3863440" y="843699"/>
                  <a:pt x="3853267" y="820451"/>
                </a:cubicBezTo>
                <a:cubicBezTo>
                  <a:pt x="3845844" y="807243"/>
                  <a:pt x="3839658" y="796238"/>
                  <a:pt x="3829759" y="778630"/>
                </a:cubicBezTo>
                <a:cubicBezTo>
                  <a:pt x="3856712" y="775065"/>
                  <a:pt x="3879951" y="764897"/>
                  <a:pt x="3899474" y="794477"/>
                </a:cubicBezTo>
                <a:cubicBezTo>
                  <a:pt x="3906898" y="807684"/>
                  <a:pt x="3932471" y="822274"/>
                  <a:pt x="3949113" y="815817"/>
                </a:cubicBezTo>
                <a:cubicBezTo>
                  <a:pt x="3967952" y="808123"/>
                  <a:pt x="3973176" y="822568"/>
                  <a:pt x="3979087" y="827934"/>
                </a:cubicBezTo>
                <a:cubicBezTo>
                  <a:pt x="3993387" y="843069"/>
                  <a:pt x="4011123" y="859169"/>
                  <a:pt x="4029548" y="866192"/>
                </a:cubicBezTo>
                <a:cubicBezTo>
                  <a:pt x="4051411" y="874180"/>
                  <a:pt x="4053745" y="898937"/>
                  <a:pt x="4074646" y="910362"/>
                </a:cubicBezTo>
                <a:cubicBezTo>
                  <a:pt x="4086196" y="915455"/>
                  <a:pt x="4092382" y="926461"/>
                  <a:pt x="4111496" y="924407"/>
                </a:cubicBezTo>
                <a:cubicBezTo>
                  <a:pt x="4136249" y="922079"/>
                  <a:pt x="4154948" y="934741"/>
                  <a:pt x="4161957" y="962664"/>
                </a:cubicBezTo>
                <a:cubicBezTo>
                  <a:pt x="4152192" y="971049"/>
                  <a:pt x="4137753" y="976269"/>
                  <a:pt x="4131426" y="985620"/>
                </a:cubicBezTo>
                <a:cubicBezTo>
                  <a:pt x="4125375" y="1000608"/>
                  <a:pt x="4126197" y="1017525"/>
                  <a:pt x="4134857" y="1032933"/>
                </a:cubicBezTo>
                <a:cubicBezTo>
                  <a:pt x="4141044" y="1043939"/>
                  <a:pt x="4129079" y="1053560"/>
                  <a:pt x="4138703" y="1065530"/>
                </a:cubicBezTo>
                <a:cubicBezTo>
                  <a:pt x="4144615" y="1070897"/>
                  <a:pt x="4125501" y="1072951"/>
                  <a:pt x="4128249" y="1082993"/>
                </a:cubicBezTo>
                <a:cubicBezTo>
                  <a:pt x="4129487" y="1085194"/>
                  <a:pt x="4140488" y="1079010"/>
                  <a:pt x="4147363" y="1080938"/>
                </a:cubicBezTo>
                <a:cubicBezTo>
                  <a:pt x="4155477" y="1085068"/>
                  <a:pt x="4161388" y="1090434"/>
                  <a:pt x="4170738" y="1096765"/>
                </a:cubicBezTo>
                <a:cubicBezTo>
                  <a:pt x="4179125" y="1106535"/>
                  <a:pt x="4178437" y="1115611"/>
                  <a:pt x="4166471" y="1125234"/>
                </a:cubicBezTo>
                <a:cubicBezTo>
                  <a:pt x="4141305" y="1142278"/>
                  <a:pt x="4137452" y="1156029"/>
                  <a:pt x="4151337" y="1185880"/>
                </a:cubicBezTo>
                <a:cubicBezTo>
                  <a:pt x="4156286" y="1194685"/>
                  <a:pt x="4142120" y="1205544"/>
                  <a:pt x="4159309" y="1210365"/>
                </a:cubicBezTo>
                <a:cubicBezTo>
                  <a:pt x="4185164" y="1184245"/>
                  <a:pt x="4187920" y="1147936"/>
                  <a:pt x="4205665" y="1117687"/>
                </a:cubicBezTo>
                <a:cubicBezTo>
                  <a:pt x="4208827" y="1113012"/>
                  <a:pt x="4208552" y="1107373"/>
                  <a:pt x="4209517" y="1103935"/>
                </a:cubicBezTo>
                <a:cubicBezTo>
                  <a:pt x="4213642" y="1095822"/>
                  <a:pt x="4218043" y="1093348"/>
                  <a:pt x="4224918" y="1095278"/>
                </a:cubicBezTo>
                <a:cubicBezTo>
                  <a:pt x="4229592" y="1098442"/>
                  <a:pt x="4232067" y="1102845"/>
                  <a:pt x="4232341" y="1108484"/>
                </a:cubicBezTo>
                <a:cubicBezTo>
                  <a:pt x="4224362" y="1130348"/>
                  <a:pt x="4221059" y="1155379"/>
                  <a:pt x="4211843" y="1175042"/>
                </a:cubicBezTo>
                <a:cubicBezTo>
                  <a:pt x="4198499" y="1202818"/>
                  <a:pt x="4213073" y="1223592"/>
                  <a:pt x="4227373" y="1238729"/>
                </a:cubicBezTo>
                <a:cubicBezTo>
                  <a:pt x="4239197" y="1249462"/>
                  <a:pt x="4252533" y="1268034"/>
                  <a:pt x="4277010" y="1260069"/>
                </a:cubicBezTo>
                <a:cubicBezTo>
                  <a:pt x="4289250" y="1256085"/>
                  <a:pt x="4305201" y="1258706"/>
                  <a:pt x="4319914" y="1259126"/>
                </a:cubicBezTo>
                <a:cubicBezTo>
                  <a:pt x="4360617" y="1259418"/>
                  <a:pt x="4386465" y="1279648"/>
                  <a:pt x="4394024" y="1318850"/>
                </a:cubicBezTo>
                <a:cubicBezTo>
                  <a:pt x="4400069" y="1350210"/>
                  <a:pt x="4407078" y="1378133"/>
                  <a:pt x="4439529" y="1394653"/>
                </a:cubicBezTo>
                <a:lnTo>
                  <a:pt x="4465896" y="1405900"/>
                </a:lnTo>
                <a:lnTo>
                  <a:pt x="4496792" y="1389917"/>
                </a:lnTo>
                <a:cubicBezTo>
                  <a:pt x="4507035" y="1380041"/>
                  <a:pt x="4514057" y="1366965"/>
                  <a:pt x="4517002" y="1350259"/>
                </a:cubicBezTo>
                <a:cubicBezTo>
                  <a:pt x="4520352" y="1326277"/>
                  <a:pt x="4525431" y="1307426"/>
                  <a:pt x="4543362" y="1292820"/>
                </a:cubicBezTo>
                <a:cubicBezTo>
                  <a:pt x="4551896" y="1284234"/>
                  <a:pt x="4562155" y="1280780"/>
                  <a:pt x="4573307" y="1288454"/>
                </a:cubicBezTo>
                <a:cubicBezTo>
                  <a:pt x="4582731" y="1290996"/>
                  <a:pt x="4586185" y="1301260"/>
                  <a:pt x="4586211" y="1309822"/>
                </a:cubicBezTo>
                <a:cubicBezTo>
                  <a:pt x="4585426" y="1332941"/>
                  <a:pt x="4578645" y="1355222"/>
                  <a:pt x="4565007" y="1374097"/>
                </a:cubicBezTo>
                <a:lnTo>
                  <a:pt x="4525037" y="1424592"/>
                </a:lnTo>
                <a:lnTo>
                  <a:pt x="4537809" y="1428478"/>
                </a:lnTo>
                <a:cubicBezTo>
                  <a:pt x="4547845" y="1431526"/>
                  <a:pt x="4558400" y="1433560"/>
                  <a:pt x="4570157" y="1431296"/>
                </a:cubicBezTo>
                <a:cubicBezTo>
                  <a:pt x="4577996" y="1429785"/>
                  <a:pt x="4581708" y="1436389"/>
                  <a:pt x="4584183" y="1440791"/>
                </a:cubicBezTo>
                <a:cubicBezTo>
                  <a:pt x="4602468" y="1468169"/>
                  <a:pt x="4606314" y="1500767"/>
                  <a:pt x="4615797" y="1533093"/>
                </a:cubicBezTo>
                <a:cubicBezTo>
                  <a:pt x="4619782" y="1545335"/>
                  <a:pt x="4624319" y="1557269"/>
                  <a:pt x="4630077" y="1568154"/>
                </a:cubicBezTo>
                <a:lnTo>
                  <a:pt x="4642622" y="1584865"/>
                </a:lnTo>
                <a:lnTo>
                  <a:pt x="4650392" y="1585335"/>
                </a:lnTo>
                <a:cubicBezTo>
                  <a:pt x="4669212" y="1581857"/>
                  <a:pt x="4687170" y="1575812"/>
                  <a:pt x="4706855" y="1574900"/>
                </a:cubicBezTo>
                <a:cubicBezTo>
                  <a:pt x="4719693" y="1574864"/>
                  <a:pt x="4728693" y="1578264"/>
                  <a:pt x="4733741" y="1584777"/>
                </a:cubicBezTo>
                <a:lnTo>
                  <a:pt x="4735707" y="1602394"/>
                </a:lnTo>
                <a:lnTo>
                  <a:pt x="4744256" y="1600647"/>
                </a:lnTo>
                <a:cubicBezTo>
                  <a:pt x="4756082" y="1599792"/>
                  <a:pt x="4768286" y="1600897"/>
                  <a:pt x="4780936" y="1605372"/>
                </a:cubicBezTo>
                <a:cubicBezTo>
                  <a:pt x="4801836" y="1616799"/>
                  <a:pt x="4810496" y="1632206"/>
                  <a:pt x="4803756" y="1656271"/>
                </a:cubicBezTo>
                <a:cubicBezTo>
                  <a:pt x="4798940" y="1673462"/>
                  <a:pt x="4788212" y="1685285"/>
                  <a:pt x="4782161" y="1700274"/>
                </a:cubicBezTo>
                <a:cubicBezTo>
                  <a:pt x="4772256" y="1729014"/>
                  <a:pt x="4768951" y="1754045"/>
                  <a:pt x="4785999" y="1779221"/>
                </a:cubicBezTo>
                <a:cubicBezTo>
                  <a:pt x="4790949" y="1788026"/>
                  <a:pt x="4795899" y="1796830"/>
                  <a:pt x="4800847" y="1805635"/>
                </a:cubicBezTo>
                <a:lnTo>
                  <a:pt x="4804501" y="1810637"/>
                </a:lnTo>
                <a:lnTo>
                  <a:pt x="4845375" y="1808249"/>
                </a:lnTo>
                <a:cubicBezTo>
                  <a:pt x="4846894" y="1814880"/>
                  <a:pt x="4846053" y="1820341"/>
                  <a:pt x="4843969" y="1825149"/>
                </a:cubicBezTo>
                <a:lnTo>
                  <a:pt x="4843929" y="1825206"/>
                </a:lnTo>
                <a:lnTo>
                  <a:pt x="4852839" y="1826013"/>
                </a:lnTo>
                <a:cubicBezTo>
                  <a:pt x="4859010" y="1827976"/>
                  <a:pt x="4865335" y="1830215"/>
                  <a:pt x="4872074" y="1829323"/>
                </a:cubicBezTo>
                <a:cubicBezTo>
                  <a:pt x="4896826" y="1826996"/>
                  <a:pt x="4915835" y="1840208"/>
                  <a:pt x="4925096" y="1859262"/>
                </a:cubicBezTo>
                <a:lnTo>
                  <a:pt x="4929808" y="1883858"/>
                </a:lnTo>
                <a:lnTo>
                  <a:pt x="4939343" y="1886966"/>
                </a:lnTo>
                <a:cubicBezTo>
                  <a:pt x="4956041" y="1888844"/>
                  <a:pt x="4973154" y="1886656"/>
                  <a:pt x="4991962" y="1878897"/>
                </a:cubicBezTo>
                <a:cubicBezTo>
                  <a:pt x="4996228" y="1874604"/>
                  <a:pt x="4999657" y="1876306"/>
                  <a:pt x="5003950" y="1880575"/>
                </a:cubicBezTo>
                <a:cubicBezTo>
                  <a:pt x="4998008" y="1896860"/>
                  <a:pt x="4979187" y="1900338"/>
                  <a:pt x="4972381" y="1914056"/>
                </a:cubicBezTo>
                <a:cubicBezTo>
                  <a:pt x="4973245" y="1916623"/>
                  <a:pt x="4974108" y="1919188"/>
                  <a:pt x="4975836" y="1924321"/>
                </a:cubicBezTo>
                <a:cubicBezTo>
                  <a:pt x="4991365" y="1964091"/>
                  <a:pt x="5011707" y="2003846"/>
                  <a:pt x="5015575" y="2048343"/>
                </a:cubicBezTo>
                <a:lnTo>
                  <a:pt x="5014612" y="2066816"/>
                </a:lnTo>
                <a:lnTo>
                  <a:pt x="5068869" y="2055795"/>
                </a:lnTo>
                <a:cubicBezTo>
                  <a:pt x="5091061" y="2050200"/>
                  <a:pt x="5113097" y="2044332"/>
                  <a:pt x="5135512" y="2040422"/>
                </a:cubicBezTo>
                <a:cubicBezTo>
                  <a:pt x="5151189" y="2037403"/>
                  <a:pt x="5165629" y="2032183"/>
                  <a:pt x="5180616" y="2038241"/>
                </a:cubicBezTo>
                <a:cubicBezTo>
                  <a:pt x="5192167" y="2043336"/>
                  <a:pt x="5207843" y="2040317"/>
                  <a:pt x="5204265" y="2059708"/>
                </a:cubicBezTo>
                <a:cubicBezTo>
                  <a:pt x="5201375" y="2070022"/>
                  <a:pt x="5212238" y="2084193"/>
                  <a:pt x="5192160" y="2089685"/>
                </a:cubicBezTo>
                <a:cubicBezTo>
                  <a:pt x="5176483" y="2092704"/>
                  <a:pt x="5169194" y="2105491"/>
                  <a:pt x="5148842" y="2105345"/>
                </a:cubicBezTo>
                <a:cubicBezTo>
                  <a:pt x="5131928" y="2106163"/>
                  <a:pt x="5112124" y="2117294"/>
                  <a:pt x="5101673" y="2134757"/>
                </a:cubicBezTo>
                <a:cubicBezTo>
                  <a:pt x="5093145" y="2145342"/>
                  <a:pt x="5085032" y="2141214"/>
                  <a:pt x="5078431" y="2144923"/>
                </a:cubicBezTo>
                <a:cubicBezTo>
                  <a:pt x="5069011" y="2148770"/>
                  <a:pt x="5060726" y="2146910"/>
                  <a:pt x="5052563" y="2144620"/>
                </a:cubicBezTo>
                <a:lnTo>
                  <a:pt x="5037286" y="2142869"/>
                </a:lnTo>
                <a:lnTo>
                  <a:pt x="5039213" y="2146539"/>
                </a:lnTo>
                <a:cubicBezTo>
                  <a:pt x="5039657" y="2152103"/>
                  <a:pt x="5037321" y="2157888"/>
                  <a:pt x="5030489" y="2163045"/>
                </a:cubicBezTo>
                <a:lnTo>
                  <a:pt x="5028179" y="2165369"/>
                </a:lnTo>
                <a:lnTo>
                  <a:pt x="5046078" y="2171076"/>
                </a:lnTo>
                <a:cubicBezTo>
                  <a:pt x="5062408" y="2175655"/>
                  <a:pt x="5078495" y="2181095"/>
                  <a:pt x="5093139" y="2191692"/>
                </a:cubicBezTo>
                <a:cubicBezTo>
                  <a:pt x="5104687" y="2196786"/>
                  <a:pt x="5118438" y="2200643"/>
                  <a:pt x="5123662" y="2215086"/>
                </a:cubicBezTo>
                <a:cubicBezTo>
                  <a:pt x="5122699" y="2218526"/>
                  <a:pt x="5125173" y="2222928"/>
                  <a:pt x="5128611" y="2223892"/>
                </a:cubicBezTo>
                <a:cubicBezTo>
                  <a:pt x="5186634" y="2255001"/>
                  <a:pt x="5200927" y="2316485"/>
                  <a:pt x="5228422" y="2370550"/>
                </a:cubicBezTo>
                <a:cubicBezTo>
                  <a:pt x="5229660" y="2372750"/>
                  <a:pt x="5226497" y="2377426"/>
                  <a:pt x="5228697" y="2376188"/>
                </a:cubicBezTo>
                <a:cubicBezTo>
                  <a:pt x="5262110" y="2389270"/>
                  <a:pt x="5261555" y="2424342"/>
                  <a:pt x="5262652" y="2446897"/>
                </a:cubicBezTo>
                <a:cubicBezTo>
                  <a:pt x="5266498" y="2479496"/>
                  <a:pt x="5284508" y="2501235"/>
                  <a:pt x="5299355" y="2527647"/>
                </a:cubicBezTo>
                <a:cubicBezTo>
                  <a:pt x="5308015" y="2543057"/>
                  <a:pt x="5331804" y="2544168"/>
                  <a:pt x="5348719" y="2543349"/>
                </a:cubicBezTo>
                <a:cubicBezTo>
                  <a:pt x="5367833" y="2541295"/>
                  <a:pt x="5381583" y="2545151"/>
                  <a:pt x="5393408" y="2555885"/>
                </a:cubicBezTo>
                <a:cubicBezTo>
                  <a:pt x="5398083" y="2559051"/>
                  <a:pt x="5402759" y="2562217"/>
                  <a:pt x="5407160" y="2559743"/>
                </a:cubicBezTo>
                <a:cubicBezTo>
                  <a:pt x="5427651" y="2539534"/>
                  <a:pt x="5449372" y="2567875"/>
                  <a:pt x="5472613" y="2557709"/>
                </a:cubicBezTo>
                <a:cubicBezTo>
                  <a:pt x="5480452" y="2556199"/>
                  <a:pt x="5484437" y="2568442"/>
                  <a:pt x="5485949" y="2576283"/>
                </a:cubicBezTo>
                <a:cubicBezTo>
                  <a:pt x="5490899" y="2585087"/>
                  <a:pt x="5473985" y="2585904"/>
                  <a:pt x="5476734" y="2595946"/>
                </a:cubicBezTo>
                <a:cubicBezTo>
                  <a:pt x="5480171" y="2596910"/>
                  <a:pt x="5485810" y="2596637"/>
                  <a:pt x="5490484" y="2599804"/>
                </a:cubicBezTo>
                <a:cubicBezTo>
                  <a:pt x="5498596" y="2603933"/>
                  <a:pt x="5516473" y="2599677"/>
                  <a:pt x="5519497" y="2615358"/>
                </a:cubicBezTo>
                <a:cubicBezTo>
                  <a:pt x="5524719" y="2629801"/>
                  <a:pt x="5531179" y="2646446"/>
                  <a:pt x="5529803" y="2664600"/>
                </a:cubicBezTo>
                <a:cubicBezTo>
                  <a:pt x="5526223" y="2683991"/>
                  <a:pt x="5519210" y="2702418"/>
                  <a:pt x="5499679" y="2719188"/>
                </a:cubicBezTo>
                <a:cubicBezTo>
                  <a:pt x="5486478" y="2726609"/>
                  <a:pt x="5473551" y="2739669"/>
                  <a:pt x="5457599" y="2737049"/>
                </a:cubicBezTo>
                <a:cubicBezTo>
                  <a:pt x="5433810" y="2735938"/>
                  <a:pt x="5409747" y="2729188"/>
                  <a:pt x="5390773" y="2710887"/>
                </a:cubicBezTo>
                <a:cubicBezTo>
                  <a:pt x="5384860" y="2705521"/>
                  <a:pt x="5381149" y="2698917"/>
                  <a:pt x="5381838" y="2689840"/>
                </a:cubicBezTo>
                <a:cubicBezTo>
                  <a:pt x="5383215" y="2671686"/>
                  <a:pt x="5382393" y="2654769"/>
                  <a:pt x="5381571" y="2637851"/>
                </a:cubicBezTo>
                <a:cubicBezTo>
                  <a:pt x="5351870" y="2631374"/>
                  <a:pt x="5320930" y="2622696"/>
                  <a:pt x="5289992" y="2614017"/>
                </a:cubicBezTo>
                <a:cubicBezTo>
                  <a:pt x="5269225" y="2628586"/>
                  <a:pt x="5265923" y="2653616"/>
                  <a:pt x="5259180" y="2677681"/>
                </a:cubicBezTo>
                <a:cubicBezTo>
                  <a:pt x="5249549" y="2712061"/>
                  <a:pt x="5246794" y="2748370"/>
                  <a:pt x="5222176" y="2776691"/>
                </a:cubicBezTo>
                <a:cubicBezTo>
                  <a:pt x="5215850" y="2786040"/>
                  <a:pt x="5213235" y="2801994"/>
                  <a:pt x="5205122" y="2797863"/>
                </a:cubicBezTo>
                <a:cubicBezTo>
                  <a:pt x="5187934" y="2793042"/>
                  <a:pt x="5176517" y="2813942"/>
                  <a:pt x="5159054" y="2803482"/>
                </a:cubicBezTo>
                <a:cubicBezTo>
                  <a:pt x="5150942" y="2799352"/>
                  <a:pt x="5140903" y="2802098"/>
                  <a:pt x="5134992" y="2796732"/>
                </a:cubicBezTo>
                <a:cubicBezTo>
                  <a:pt x="5107905" y="2774301"/>
                  <a:pt x="5067476" y="2779647"/>
                  <a:pt x="5042589" y="2755979"/>
                </a:cubicBezTo>
                <a:cubicBezTo>
                  <a:pt x="5036678" y="2750613"/>
                  <a:pt x="5026914" y="2758998"/>
                  <a:pt x="5027187" y="2764637"/>
                </a:cubicBezTo>
                <a:cubicBezTo>
                  <a:pt x="5035159" y="2789122"/>
                  <a:pt x="5021269" y="2805621"/>
                  <a:pt x="5017692" y="2825011"/>
                </a:cubicBezTo>
                <a:cubicBezTo>
                  <a:pt x="4982901" y="2830084"/>
                  <a:pt x="4955814" y="2807653"/>
                  <a:pt x="4929276" y="2796501"/>
                </a:cubicBezTo>
                <a:cubicBezTo>
                  <a:pt x="4919925" y="2790170"/>
                  <a:pt x="4909613" y="2787277"/>
                  <a:pt x="4898064" y="2782184"/>
                </a:cubicBezTo>
                <a:cubicBezTo>
                  <a:pt x="4894625" y="2781219"/>
                  <a:pt x="4888987" y="2781492"/>
                  <a:pt x="4888987" y="2781492"/>
                </a:cubicBezTo>
                <a:cubicBezTo>
                  <a:pt x="4879083" y="2810233"/>
                  <a:pt x="4837143" y="2807738"/>
                  <a:pt x="4828476" y="2838679"/>
                </a:cubicBezTo>
                <a:cubicBezTo>
                  <a:pt x="4811828" y="2891486"/>
                  <a:pt x="4812096" y="2943474"/>
                  <a:pt x="4792012" y="2995316"/>
                </a:cubicBezTo>
                <a:cubicBezTo>
                  <a:pt x="4786923" y="3006867"/>
                  <a:pt x="4794346" y="3020074"/>
                  <a:pt x="4799984" y="3019801"/>
                </a:cubicBezTo>
                <a:cubicBezTo>
                  <a:pt x="4825285" y="3028753"/>
                  <a:pt x="4824181" y="3052545"/>
                  <a:pt x="4837243" y="3065480"/>
                </a:cubicBezTo>
                <a:cubicBezTo>
                  <a:pt x="4842191" y="3074285"/>
                  <a:pt x="4842467" y="3079925"/>
                  <a:pt x="4841777" y="3089001"/>
                </a:cubicBezTo>
                <a:cubicBezTo>
                  <a:pt x="4825820" y="3132731"/>
                  <a:pt x="4836815" y="3172896"/>
                  <a:pt x="4860050" y="3209077"/>
                </a:cubicBezTo>
                <a:cubicBezTo>
                  <a:pt x="4862524" y="3213480"/>
                  <a:pt x="4865000" y="3217883"/>
                  <a:pt x="4861834" y="3222557"/>
                </a:cubicBezTo>
                <a:cubicBezTo>
                  <a:pt x="4838321" y="3227085"/>
                  <a:pt x="4828147" y="3203838"/>
                  <a:pt x="4816322" y="3193104"/>
                </a:cubicBezTo>
                <a:cubicBezTo>
                  <a:pt x="4783050" y="3159668"/>
                  <a:pt x="4742214" y="3133380"/>
                  <a:pt x="4699177" y="3108328"/>
                </a:cubicBezTo>
                <a:cubicBezTo>
                  <a:pt x="4679514" y="3099106"/>
                  <a:pt x="4661363" y="3097722"/>
                  <a:pt x="4644723" y="3104179"/>
                </a:cubicBezTo>
                <a:cubicBezTo>
                  <a:pt x="4599204" y="3121076"/>
                  <a:pt x="4562347" y="3153380"/>
                  <a:pt x="4540752" y="3197380"/>
                </a:cubicBezTo>
                <a:cubicBezTo>
                  <a:pt x="4532225" y="3207968"/>
                  <a:pt x="4535796" y="3234927"/>
                  <a:pt x="4544184" y="3244695"/>
                </a:cubicBezTo>
                <a:cubicBezTo>
                  <a:pt x="4592028" y="3298906"/>
                  <a:pt x="4594503" y="3303308"/>
                  <a:pt x="4596283" y="3363136"/>
                </a:cubicBezTo>
                <a:cubicBezTo>
                  <a:pt x="4597106" y="3380055"/>
                  <a:pt x="4603291" y="3391060"/>
                  <a:pt x="4610716" y="3404267"/>
                </a:cubicBezTo>
                <a:cubicBezTo>
                  <a:pt x="4654021" y="3481307"/>
                  <a:pt x="4697325" y="3558345"/>
                  <a:pt x="4739666" y="3638823"/>
                </a:cubicBezTo>
                <a:cubicBezTo>
                  <a:pt x="4750801" y="3658634"/>
                  <a:pt x="4773902" y="3668822"/>
                  <a:pt x="4782837" y="3689868"/>
                </a:cubicBezTo>
                <a:cubicBezTo>
                  <a:pt x="4791772" y="3710916"/>
                  <a:pt x="4803871" y="3727288"/>
                  <a:pt x="4815006" y="3747099"/>
                </a:cubicBezTo>
                <a:cubicBezTo>
                  <a:pt x="4818719" y="3753702"/>
                  <a:pt x="4826556" y="3752193"/>
                  <a:pt x="4829032" y="3756594"/>
                </a:cubicBezTo>
                <a:cubicBezTo>
                  <a:pt x="4836180" y="3764162"/>
                  <a:pt x="4846768" y="3772694"/>
                  <a:pt x="4837004" y="3781080"/>
                </a:cubicBezTo>
                <a:cubicBezTo>
                  <a:pt x="4828475" y="3791666"/>
                  <a:pt x="4815689" y="3784371"/>
                  <a:pt x="4809775" y="3779005"/>
                </a:cubicBezTo>
                <a:cubicBezTo>
                  <a:pt x="4802627" y="3771436"/>
                  <a:pt x="4789838" y="3764142"/>
                  <a:pt x="4786128" y="3757537"/>
                </a:cubicBezTo>
                <a:cubicBezTo>
                  <a:pt x="4771969" y="3722048"/>
                  <a:pt x="4740482" y="3702091"/>
                  <a:pt x="4725360" y="3670038"/>
                </a:cubicBezTo>
                <a:cubicBezTo>
                  <a:pt x="4680818" y="3590797"/>
                  <a:pt x="4637514" y="3513757"/>
                  <a:pt x="4594209" y="3436718"/>
                </a:cubicBezTo>
                <a:cubicBezTo>
                  <a:pt x="4585548" y="3421310"/>
                  <a:pt x="4572760" y="3414015"/>
                  <a:pt x="4558738" y="3404519"/>
                </a:cubicBezTo>
                <a:cubicBezTo>
                  <a:pt x="4522573" y="3381395"/>
                  <a:pt x="4488614" y="3357037"/>
                  <a:pt x="4480507" y="3306558"/>
                </a:cubicBezTo>
                <a:cubicBezTo>
                  <a:pt x="4475839" y="3257043"/>
                  <a:pt x="4421110" y="3247252"/>
                  <a:pt x="4381231" y="3263877"/>
                </a:cubicBezTo>
                <a:cubicBezTo>
                  <a:pt x="4343551" y="3279265"/>
                  <a:pt x="4308620" y="3304692"/>
                  <a:pt x="4271213" y="3325719"/>
                </a:cubicBezTo>
                <a:cubicBezTo>
                  <a:pt x="4260211" y="3331903"/>
                  <a:pt x="4245217" y="3372193"/>
                  <a:pt x="4243839" y="3390348"/>
                </a:cubicBezTo>
                <a:cubicBezTo>
                  <a:pt x="4241706" y="3404582"/>
                  <a:pt x="4243492" y="3418061"/>
                  <a:pt x="4245828" y="3431231"/>
                </a:cubicBezTo>
                <a:lnTo>
                  <a:pt x="4249487" y="3458234"/>
                </a:lnTo>
                <a:lnTo>
                  <a:pt x="4268459" y="3485180"/>
                </a:lnTo>
                <a:cubicBezTo>
                  <a:pt x="4281443" y="3505708"/>
                  <a:pt x="4292876" y="3526961"/>
                  <a:pt x="4301641" y="3549872"/>
                </a:cubicBezTo>
                <a:cubicBezTo>
                  <a:pt x="4307055" y="3565296"/>
                  <a:pt x="4316508" y="3563422"/>
                  <a:pt x="4327699" y="3562381"/>
                </a:cubicBezTo>
                <a:cubicBezTo>
                  <a:pt x="4364295" y="3559642"/>
                  <a:pt x="4401792" y="3559473"/>
                  <a:pt x="4443283" y="3566565"/>
                </a:cubicBezTo>
                <a:cubicBezTo>
                  <a:pt x="4417314" y="3587231"/>
                  <a:pt x="4389789" y="3591118"/>
                  <a:pt x="4362331" y="3599313"/>
                </a:cubicBezTo>
                <a:cubicBezTo>
                  <a:pt x="4304843" y="3616605"/>
                  <a:pt x="4286341" y="3646200"/>
                  <a:pt x="4297508" y="3698587"/>
                </a:cubicBezTo>
                <a:cubicBezTo>
                  <a:pt x="4301772" y="3723079"/>
                  <a:pt x="4314000" y="3733224"/>
                  <a:pt x="4338953" y="3730240"/>
                </a:cubicBezTo>
                <a:cubicBezTo>
                  <a:pt x="4350144" y="3729199"/>
                  <a:pt x="4360432" y="3725588"/>
                  <a:pt x="4372142" y="3730140"/>
                </a:cubicBezTo>
                <a:cubicBezTo>
                  <a:pt x="4367268" y="3749176"/>
                  <a:pt x="4350550" y="3755045"/>
                  <a:pt x="4336403" y="3760011"/>
                </a:cubicBezTo>
                <a:cubicBezTo>
                  <a:pt x="4320971" y="3765428"/>
                  <a:pt x="4319369" y="3773209"/>
                  <a:pt x="4322595" y="3786514"/>
                </a:cubicBezTo>
                <a:cubicBezTo>
                  <a:pt x="4332656" y="3823408"/>
                  <a:pt x="4355894" y="3848458"/>
                  <a:pt x="4384277" y="3871702"/>
                </a:cubicBezTo>
                <a:cubicBezTo>
                  <a:pt x="4400431" y="3884800"/>
                  <a:pt x="4418322" y="3898733"/>
                  <a:pt x="4434476" y="3911831"/>
                </a:cubicBezTo>
                <a:cubicBezTo>
                  <a:pt x="4459384" y="3933408"/>
                  <a:pt x="4474454" y="3959880"/>
                  <a:pt x="4475830" y="3992604"/>
                </a:cubicBezTo>
                <a:cubicBezTo>
                  <a:pt x="4478491" y="4024877"/>
                  <a:pt x="4491171" y="4036308"/>
                  <a:pt x="4523073" y="4036659"/>
                </a:cubicBezTo>
                <a:cubicBezTo>
                  <a:pt x="4527382" y="4036590"/>
                  <a:pt x="4531241" y="4035236"/>
                  <a:pt x="4538122" y="4034264"/>
                </a:cubicBezTo>
                <a:cubicBezTo>
                  <a:pt x="4533767" y="4058894"/>
                  <a:pt x="4515830" y="4069521"/>
                  <a:pt x="4501368" y="4081817"/>
                </a:cubicBezTo>
                <a:cubicBezTo>
                  <a:pt x="4483498" y="4096752"/>
                  <a:pt x="4472127" y="4113738"/>
                  <a:pt x="4473367" y="4137847"/>
                </a:cubicBezTo>
                <a:cubicBezTo>
                  <a:pt x="4472351" y="4155528"/>
                  <a:pt x="4478984" y="4166194"/>
                  <a:pt x="4497959" y="4166752"/>
                </a:cubicBezTo>
                <a:cubicBezTo>
                  <a:pt x="4518219" y="4166859"/>
                  <a:pt x="4532952" y="4171794"/>
                  <a:pt x="4539336" y="4194097"/>
                </a:cubicBezTo>
                <a:cubicBezTo>
                  <a:pt x="4546556" y="4214663"/>
                  <a:pt x="4532026" y="4222651"/>
                  <a:pt x="4517947" y="4231925"/>
                </a:cubicBezTo>
                <a:cubicBezTo>
                  <a:pt x="4513254" y="4235016"/>
                  <a:pt x="4504252" y="4238176"/>
                  <a:pt x="4508696" y="4246722"/>
                </a:cubicBezTo>
                <a:cubicBezTo>
                  <a:pt x="4512306" y="4257005"/>
                  <a:pt x="4521511" y="4266768"/>
                  <a:pt x="4532701" y="4265727"/>
                </a:cubicBezTo>
                <a:cubicBezTo>
                  <a:pt x="4563701" y="4263508"/>
                  <a:pt x="4567446" y="4282407"/>
                  <a:pt x="4569138" y="4307801"/>
                </a:cubicBezTo>
                <a:lnTo>
                  <a:pt x="4581251" y="4356204"/>
                </a:lnTo>
                <a:lnTo>
                  <a:pt x="4581479" y="4355344"/>
                </a:lnTo>
                <a:cubicBezTo>
                  <a:pt x="4582962" y="4353590"/>
                  <a:pt x="4585120" y="4352240"/>
                  <a:pt x="4587279" y="4351160"/>
                </a:cubicBezTo>
                <a:cubicBezTo>
                  <a:pt x="4608862" y="4339284"/>
                  <a:pt x="4626128" y="4319848"/>
                  <a:pt x="4644474" y="4303653"/>
                </a:cubicBezTo>
                <a:cubicBezTo>
                  <a:pt x="4672532" y="4278820"/>
                  <a:pt x="4703828" y="4264784"/>
                  <a:pt x="4741598" y="4274501"/>
                </a:cubicBezTo>
                <a:cubicBezTo>
                  <a:pt x="4756706" y="4277740"/>
                  <a:pt x="4766419" y="4269103"/>
                  <a:pt x="4775052" y="4260465"/>
                </a:cubicBezTo>
                <a:cubicBezTo>
                  <a:pt x="4795556" y="4241031"/>
                  <a:pt x="4806348" y="4242110"/>
                  <a:pt x="4822535" y="4263704"/>
                </a:cubicBezTo>
                <a:cubicBezTo>
                  <a:pt x="4838722" y="4287458"/>
                  <a:pt x="4838722" y="4287458"/>
                  <a:pt x="4862464" y="4268023"/>
                </a:cubicBezTo>
                <a:cubicBezTo>
                  <a:pt x="4867859" y="4263704"/>
                  <a:pt x="4872176" y="4260465"/>
                  <a:pt x="4878651" y="4266943"/>
                </a:cubicBezTo>
                <a:cubicBezTo>
                  <a:pt x="4903472" y="4288537"/>
                  <a:pt x="4928292" y="4307972"/>
                  <a:pt x="4952034" y="4330645"/>
                </a:cubicBezTo>
                <a:cubicBezTo>
                  <a:pt x="4970379" y="4346841"/>
                  <a:pt x="4982250" y="4367356"/>
                  <a:pt x="4987646" y="4391109"/>
                </a:cubicBezTo>
                <a:cubicBezTo>
                  <a:pt x="4991963" y="4406225"/>
                  <a:pt x="5030812" y="4435377"/>
                  <a:pt x="5046999" y="4436456"/>
                </a:cubicBezTo>
                <a:cubicBezTo>
                  <a:pt x="5052395" y="4436456"/>
                  <a:pt x="5056712" y="4436456"/>
                  <a:pt x="5058870" y="4429978"/>
                </a:cubicBezTo>
                <a:cubicBezTo>
                  <a:pt x="5073978" y="4396508"/>
                  <a:pt x="5103116" y="4380312"/>
                  <a:pt x="5134411" y="4366276"/>
                </a:cubicBezTo>
                <a:cubicBezTo>
                  <a:pt x="5140886" y="4363037"/>
                  <a:pt x="5146282" y="4360877"/>
                  <a:pt x="5151678" y="4357638"/>
                </a:cubicBezTo>
                <a:cubicBezTo>
                  <a:pt x="5168944" y="4346841"/>
                  <a:pt x="5184052" y="4341442"/>
                  <a:pt x="5205636" y="4349000"/>
                </a:cubicBezTo>
                <a:cubicBezTo>
                  <a:pt x="5227219" y="4356559"/>
                  <a:pt x="5248802" y="4344681"/>
                  <a:pt x="5268226" y="4333885"/>
                </a:cubicBezTo>
                <a:cubicBezTo>
                  <a:pt x="5277939" y="4329566"/>
                  <a:pt x="5284414" y="4327406"/>
                  <a:pt x="5294126" y="4334964"/>
                </a:cubicBezTo>
                <a:cubicBezTo>
                  <a:pt x="5335134" y="4365196"/>
                  <a:pt x="5380459" y="4387870"/>
                  <a:pt x="5433338" y="4392189"/>
                </a:cubicBezTo>
                <a:cubicBezTo>
                  <a:pt x="5440892" y="4393268"/>
                  <a:pt x="5444129" y="4395428"/>
                  <a:pt x="5441971" y="4402986"/>
                </a:cubicBezTo>
                <a:cubicBezTo>
                  <a:pt x="5435496" y="4433217"/>
                  <a:pt x="5451683" y="4452652"/>
                  <a:pt x="5473266" y="4468847"/>
                </a:cubicBezTo>
                <a:cubicBezTo>
                  <a:pt x="5482979" y="4476405"/>
                  <a:pt x="5488374" y="4482883"/>
                  <a:pt x="5481899" y="4496919"/>
                </a:cubicBezTo>
                <a:cubicBezTo>
                  <a:pt x="5472187" y="4514195"/>
                  <a:pt x="5480820" y="4530390"/>
                  <a:pt x="5492691" y="4544426"/>
                </a:cubicBezTo>
                <a:cubicBezTo>
                  <a:pt x="5502403" y="4556303"/>
                  <a:pt x="5514274" y="4568179"/>
                  <a:pt x="5523987" y="4580056"/>
                </a:cubicBezTo>
                <a:cubicBezTo>
                  <a:pt x="5528303" y="4585994"/>
                  <a:pt x="5530731" y="4591663"/>
                  <a:pt x="5529787" y="4596252"/>
                </a:cubicBezTo>
                <a:cubicBezTo>
                  <a:pt x="5528843" y="4600841"/>
                  <a:pt x="5524527" y="4604349"/>
                  <a:pt x="5515353" y="4605969"/>
                </a:cubicBezTo>
                <a:cubicBezTo>
                  <a:pt x="5511037" y="4605969"/>
                  <a:pt x="5506720" y="4607049"/>
                  <a:pt x="5502403" y="4609208"/>
                </a:cubicBezTo>
                <a:cubicBezTo>
                  <a:pt x="5497008" y="4611367"/>
                  <a:pt x="5488374" y="4611367"/>
                  <a:pt x="5487295" y="4618925"/>
                </a:cubicBezTo>
                <a:cubicBezTo>
                  <a:pt x="5487295" y="4625403"/>
                  <a:pt x="5492691" y="4629722"/>
                  <a:pt x="5497008" y="4632961"/>
                </a:cubicBezTo>
                <a:cubicBezTo>
                  <a:pt x="5515353" y="4649157"/>
                  <a:pt x="5514274" y="4655635"/>
                  <a:pt x="5491612" y="4665352"/>
                </a:cubicBezTo>
                <a:cubicBezTo>
                  <a:pt x="5486216" y="4667512"/>
                  <a:pt x="5481899" y="4668591"/>
                  <a:pt x="5477583" y="4671830"/>
                </a:cubicBezTo>
                <a:cubicBezTo>
                  <a:pt x="5471108" y="4676149"/>
                  <a:pt x="5465712" y="4680468"/>
                  <a:pt x="5470029" y="4691265"/>
                </a:cubicBezTo>
                <a:cubicBezTo>
                  <a:pt x="5475424" y="4700983"/>
                  <a:pt x="5479741" y="4700983"/>
                  <a:pt x="5488374" y="4698823"/>
                </a:cubicBezTo>
                <a:lnTo>
                  <a:pt x="5504696" y="4697004"/>
                </a:lnTo>
                <a:lnTo>
                  <a:pt x="5420769" y="4781392"/>
                </a:lnTo>
                <a:lnTo>
                  <a:pt x="5413913" y="4776562"/>
                </a:lnTo>
                <a:cubicBezTo>
                  <a:pt x="5404200" y="4774402"/>
                  <a:pt x="5397726" y="4777641"/>
                  <a:pt x="5393409" y="4786279"/>
                </a:cubicBezTo>
                <a:cubicBezTo>
                  <a:pt x="5390171" y="4792757"/>
                  <a:pt x="5388013" y="4799235"/>
                  <a:pt x="5384776" y="4805713"/>
                </a:cubicBezTo>
                <a:cubicBezTo>
                  <a:pt x="5379380" y="4816510"/>
                  <a:pt x="5371826" y="4820829"/>
                  <a:pt x="5358876" y="4818670"/>
                </a:cubicBezTo>
                <a:cubicBezTo>
                  <a:pt x="5320026" y="4812192"/>
                  <a:pt x="5293047" y="4826228"/>
                  <a:pt x="5275781" y="4860778"/>
                </a:cubicBezTo>
                <a:cubicBezTo>
                  <a:pt x="5272543" y="4866176"/>
                  <a:pt x="5273622" y="4878053"/>
                  <a:pt x="5263910" y="4875894"/>
                </a:cubicBezTo>
                <a:cubicBezTo>
                  <a:pt x="5254197" y="4874814"/>
                  <a:pt x="5252039" y="4865097"/>
                  <a:pt x="5250960" y="4855379"/>
                </a:cubicBezTo>
                <a:cubicBezTo>
                  <a:pt x="5250960" y="4854300"/>
                  <a:pt x="5250960" y="4853220"/>
                  <a:pt x="5250960" y="4852140"/>
                </a:cubicBezTo>
                <a:cubicBezTo>
                  <a:pt x="5246643" y="4826228"/>
                  <a:pt x="5234772" y="4818670"/>
                  <a:pt x="5214269" y="4831626"/>
                </a:cubicBezTo>
                <a:cubicBezTo>
                  <a:pt x="5194844" y="4843503"/>
                  <a:pt x="5179736" y="4840264"/>
                  <a:pt x="5163548" y="4829467"/>
                </a:cubicBezTo>
                <a:cubicBezTo>
                  <a:pt x="5141965" y="4815431"/>
                  <a:pt x="5119303" y="4804634"/>
                  <a:pt x="5092324" y="4811112"/>
                </a:cubicBezTo>
                <a:cubicBezTo>
                  <a:pt x="5080453" y="4814351"/>
                  <a:pt x="5075057" y="4802474"/>
                  <a:pt x="5072899" y="4794916"/>
                </a:cubicBezTo>
                <a:cubicBezTo>
                  <a:pt x="5063187" y="4766844"/>
                  <a:pt x="5044841" y="4753888"/>
                  <a:pt x="5016783" y="4750649"/>
                </a:cubicBezTo>
                <a:cubicBezTo>
                  <a:pt x="4999517" y="4748489"/>
                  <a:pt x="4996279" y="4742011"/>
                  <a:pt x="5007071" y="4724736"/>
                </a:cubicBezTo>
                <a:cubicBezTo>
                  <a:pt x="5029733" y="4688026"/>
                  <a:pt x="5013546" y="4634041"/>
                  <a:pt x="4975775" y="4617845"/>
                </a:cubicBezTo>
                <a:cubicBezTo>
                  <a:pt x="4968221" y="4614606"/>
                  <a:pt x="4958509" y="4610288"/>
                  <a:pt x="4952034" y="4617845"/>
                </a:cubicBezTo>
                <a:cubicBezTo>
                  <a:pt x="4945559" y="4625403"/>
                  <a:pt x="4942321" y="4636200"/>
                  <a:pt x="4948796" y="4645918"/>
                </a:cubicBezTo>
                <a:cubicBezTo>
                  <a:pt x="4952034" y="4652396"/>
                  <a:pt x="4957430" y="4658874"/>
                  <a:pt x="4961746" y="4665352"/>
                </a:cubicBezTo>
                <a:cubicBezTo>
                  <a:pt x="4967142" y="4671830"/>
                  <a:pt x="4970379" y="4678309"/>
                  <a:pt x="4963904" y="4683708"/>
                </a:cubicBezTo>
                <a:cubicBezTo>
                  <a:pt x="4956350" y="4690186"/>
                  <a:pt x="4949875" y="4685867"/>
                  <a:pt x="4944480" y="4680468"/>
                </a:cubicBezTo>
                <a:cubicBezTo>
                  <a:pt x="4939084" y="4676149"/>
                  <a:pt x="4934767" y="4669671"/>
                  <a:pt x="4930451" y="4665352"/>
                </a:cubicBezTo>
                <a:cubicBezTo>
                  <a:pt x="4920738" y="4655635"/>
                  <a:pt x="4907788" y="4650236"/>
                  <a:pt x="4896997" y="4659954"/>
                </a:cubicBezTo>
                <a:cubicBezTo>
                  <a:pt x="4888363" y="4668591"/>
                  <a:pt x="4896997" y="4680468"/>
                  <a:pt x="4903472" y="4689106"/>
                </a:cubicBezTo>
                <a:cubicBezTo>
                  <a:pt x="4908867" y="4696664"/>
                  <a:pt x="4918580" y="4702062"/>
                  <a:pt x="4921817" y="4711780"/>
                </a:cubicBezTo>
                <a:cubicBezTo>
                  <a:pt x="4927213" y="4725816"/>
                  <a:pt x="4925055" y="4734453"/>
                  <a:pt x="4907788" y="4733374"/>
                </a:cubicBezTo>
                <a:cubicBezTo>
                  <a:pt x="4884047" y="4732294"/>
                  <a:pt x="4864622" y="4722577"/>
                  <a:pt x="4846276" y="4709620"/>
                </a:cubicBezTo>
                <a:cubicBezTo>
                  <a:pt x="4822535" y="4693425"/>
                  <a:pt x="4809585" y="4692345"/>
                  <a:pt x="4786923" y="4709620"/>
                </a:cubicBezTo>
                <a:cubicBezTo>
                  <a:pt x="4778290" y="4715019"/>
                  <a:pt x="4770736" y="4723656"/>
                  <a:pt x="4763181" y="4731214"/>
                </a:cubicBezTo>
                <a:cubicBezTo>
                  <a:pt x="4759944" y="4734453"/>
                  <a:pt x="4756706" y="4739852"/>
                  <a:pt x="4751311" y="4737692"/>
                </a:cubicBezTo>
                <a:cubicBezTo>
                  <a:pt x="4744836" y="4735533"/>
                  <a:pt x="4743756" y="4730135"/>
                  <a:pt x="4744836" y="4725816"/>
                </a:cubicBezTo>
                <a:cubicBezTo>
                  <a:pt x="4749152" y="4706381"/>
                  <a:pt x="4740519" y="4702062"/>
                  <a:pt x="4723252" y="4703142"/>
                </a:cubicBezTo>
                <a:cubicBezTo>
                  <a:pt x="4701669" y="4704222"/>
                  <a:pt x="4686561" y="4690186"/>
                  <a:pt x="4674690" y="4675069"/>
                </a:cubicBezTo>
                <a:cubicBezTo>
                  <a:pt x="4664978" y="4663193"/>
                  <a:pt x="4657424" y="4662113"/>
                  <a:pt x="4648790" y="4673990"/>
                </a:cubicBezTo>
                <a:cubicBezTo>
                  <a:pt x="4644474" y="4680468"/>
                  <a:pt x="4640157" y="4684787"/>
                  <a:pt x="4631524" y="4682628"/>
                </a:cubicBezTo>
                <a:cubicBezTo>
                  <a:pt x="4619653" y="4680468"/>
                  <a:pt x="4621811" y="4671830"/>
                  <a:pt x="4619653" y="4664272"/>
                </a:cubicBezTo>
                <a:cubicBezTo>
                  <a:pt x="4618574" y="4659954"/>
                  <a:pt x="4618574" y="4654555"/>
                  <a:pt x="4617495" y="4649157"/>
                </a:cubicBezTo>
                <a:cubicBezTo>
                  <a:pt x="4615067" y="4627293"/>
                  <a:pt x="4605354" y="4618183"/>
                  <a:pt x="4590179" y="4622282"/>
                </a:cubicBezTo>
                <a:lnTo>
                  <a:pt x="4586817" y="4623974"/>
                </a:lnTo>
                <a:lnTo>
                  <a:pt x="4584630" y="4635875"/>
                </a:lnTo>
                <a:cubicBezTo>
                  <a:pt x="4576236" y="4677803"/>
                  <a:pt x="4574566" y="4681277"/>
                  <a:pt x="4531541" y="4686274"/>
                </a:cubicBezTo>
                <a:cubicBezTo>
                  <a:pt x="4507873" y="4688806"/>
                  <a:pt x="4494629" y="4696343"/>
                  <a:pt x="4492463" y="4723091"/>
                </a:cubicBezTo>
                <a:cubicBezTo>
                  <a:pt x="4490612" y="4742510"/>
                  <a:pt x="4481880" y="4762900"/>
                  <a:pt x="4462206" y="4772694"/>
                </a:cubicBezTo>
                <a:cubicBezTo>
                  <a:pt x="4443818" y="4782036"/>
                  <a:pt x="4447044" y="4795342"/>
                  <a:pt x="4452007" y="4809481"/>
                </a:cubicBezTo>
                <a:cubicBezTo>
                  <a:pt x="4456970" y="4823620"/>
                  <a:pt x="4462768" y="4836023"/>
                  <a:pt x="4457827" y="4850751"/>
                </a:cubicBezTo>
                <a:cubicBezTo>
                  <a:pt x="4454555" y="4862006"/>
                  <a:pt x="4463241" y="4866176"/>
                  <a:pt x="4471025" y="4867775"/>
                </a:cubicBezTo>
                <a:cubicBezTo>
                  <a:pt x="4482667" y="4868020"/>
                  <a:pt x="4492572" y="4867431"/>
                  <a:pt x="4503311" y="4865104"/>
                </a:cubicBezTo>
                <a:cubicBezTo>
                  <a:pt x="4539907" y="4862365"/>
                  <a:pt x="4542095" y="4864484"/>
                  <a:pt x="4538327" y="4899014"/>
                </a:cubicBezTo>
                <a:cubicBezTo>
                  <a:pt x="4537311" y="4916696"/>
                  <a:pt x="4531535" y="4933161"/>
                  <a:pt x="4528782" y="4950009"/>
                </a:cubicBezTo>
                <a:cubicBezTo>
                  <a:pt x="4524359" y="4970331"/>
                  <a:pt x="4519936" y="4990652"/>
                  <a:pt x="4490855" y="4977760"/>
                </a:cubicBezTo>
                <a:cubicBezTo>
                  <a:pt x="4480882" y="4974042"/>
                  <a:pt x="4471948" y="4981510"/>
                  <a:pt x="4473436" y="4993981"/>
                </a:cubicBezTo>
                <a:cubicBezTo>
                  <a:pt x="4474542" y="5009475"/>
                  <a:pt x="4474812" y="5026705"/>
                  <a:pt x="4496877" y="5031953"/>
                </a:cubicBezTo>
                <a:cubicBezTo>
                  <a:pt x="4498163" y="5031502"/>
                  <a:pt x="4499449" y="5031051"/>
                  <a:pt x="4502473" y="5031433"/>
                </a:cubicBezTo>
                <a:cubicBezTo>
                  <a:pt x="4514114" y="5031678"/>
                  <a:pt x="4528961" y="5016360"/>
                  <a:pt x="4538301" y="5034738"/>
                </a:cubicBezTo>
                <a:cubicBezTo>
                  <a:pt x="4547190" y="5051831"/>
                  <a:pt x="4547911" y="5070346"/>
                  <a:pt x="4541751" y="5089834"/>
                </a:cubicBezTo>
                <a:cubicBezTo>
                  <a:pt x="4535524" y="5105014"/>
                  <a:pt x="4524085" y="5117692"/>
                  <a:pt x="4511743" y="5127799"/>
                </a:cubicBezTo>
                <a:cubicBezTo>
                  <a:pt x="4501522" y="5135718"/>
                  <a:pt x="4492520" y="5138878"/>
                  <a:pt x="4485820" y="5123905"/>
                </a:cubicBezTo>
                <a:cubicBezTo>
                  <a:pt x="4482729" y="5119215"/>
                  <a:pt x="4478352" y="5114976"/>
                  <a:pt x="4473208" y="5116782"/>
                </a:cubicBezTo>
                <a:cubicBezTo>
                  <a:pt x="4464206" y="5119942"/>
                  <a:pt x="4465175" y="5126821"/>
                  <a:pt x="4466980" y="5131962"/>
                </a:cubicBezTo>
                <a:cubicBezTo>
                  <a:pt x="4469304" y="5142697"/>
                  <a:pt x="4472462" y="5151694"/>
                  <a:pt x="4474335" y="5161144"/>
                </a:cubicBezTo>
                <a:cubicBezTo>
                  <a:pt x="4481306" y="5193347"/>
                  <a:pt x="4464790" y="5212139"/>
                  <a:pt x="4432436" y="5210502"/>
                </a:cubicBezTo>
                <a:cubicBezTo>
                  <a:pt x="4428127" y="5210571"/>
                  <a:pt x="4425104" y="5210188"/>
                  <a:pt x="4422080" y="5209806"/>
                </a:cubicBezTo>
                <a:cubicBezTo>
                  <a:pt x="4373257" y="5202400"/>
                  <a:pt x="4367278" y="5205942"/>
                  <a:pt x="4363328" y="5256417"/>
                </a:cubicBezTo>
                <a:cubicBezTo>
                  <a:pt x="4361478" y="5275836"/>
                  <a:pt x="4355634" y="5287993"/>
                  <a:pt x="4335441" y="5292194"/>
                </a:cubicBezTo>
                <a:cubicBezTo>
                  <a:pt x="4327273" y="5293617"/>
                  <a:pt x="4321294" y="5297160"/>
                  <a:pt x="4315316" y="5300702"/>
                </a:cubicBezTo>
                <a:cubicBezTo>
                  <a:pt x="4277186" y="5315531"/>
                  <a:pt x="4252570" y="5340053"/>
                  <a:pt x="4258458" y="5385631"/>
                </a:cubicBezTo>
                <a:cubicBezTo>
                  <a:pt x="4260014" y="5402410"/>
                  <a:pt x="4258998" y="5420092"/>
                  <a:pt x="4253222" y="5436557"/>
                </a:cubicBezTo>
                <a:cubicBezTo>
                  <a:pt x="4249950" y="5447812"/>
                  <a:pt x="4241467" y="5456565"/>
                  <a:pt x="4229825" y="5456320"/>
                </a:cubicBezTo>
                <a:cubicBezTo>
                  <a:pt x="4215611" y="5456978"/>
                  <a:pt x="4216694" y="5443604"/>
                  <a:pt x="4214822" y="5434155"/>
                </a:cubicBezTo>
                <a:cubicBezTo>
                  <a:pt x="4200113" y="5375792"/>
                  <a:pt x="4200113" y="5375792"/>
                  <a:pt x="4150160" y="5406321"/>
                </a:cubicBezTo>
                <a:cubicBezTo>
                  <a:pt x="4132223" y="5416948"/>
                  <a:pt x="4114670" y="5424554"/>
                  <a:pt x="4094026" y="5427469"/>
                </a:cubicBezTo>
                <a:cubicBezTo>
                  <a:pt x="4072931" y="5429099"/>
                  <a:pt x="4056144" y="5430660"/>
                  <a:pt x="4039855" y="5408946"/>
                </a:cubicBezTo>
                <a:cubicBezTo>
                  <a:pt x="4014812" y="5378755"/>
                  <a:pt x="3962333" y="5385626"/>
                  <a:pt x="3927948" y="5419353"/>
                </a:cubicBezTo>
                <a:cubicBezTo>
                  <a:pt x="3922421" y="5424181"/>
                  <a:pt x="3918630" y="5429843"/>
                  <a:pt x="3912268" y="5436408"/>
                </a:cubicBezTo>
                <a:cubicBezTo>
                  <a:pt x="3896746" y="5408649"/>
                  <a:pt x="3879554" y="5384365"/>
                  <a:pt x="3845463" y="5381894"/>
                </a:cubicBezTo>
                <a:cubicBezTo>
                  <a:pt x="3814396" y="5379805"/>
                  <a:pt x="3790931" y="5395261"/>
                  <a:pt x="3765729" y="5409883"/>
                </a:cubicBezTo>
                <a:cubicBezTo>
                  <a:pt x="3760450" y="5403073"/>
                  <a:pt x="3764691" y="5398697"/>
                  <a:pt x="3765910" y="5393938"/>
                </a:cubicBezTo>
                <a:cubicBezTo>
                  <a:pt x="3781704" y="5356630"/>
                  <a:pt x="3760136" y="5328107"/>
                  <a:pt x="3718780" y="5329630"/>
                </a:cubicBezTo>
                <a:cubicBezTo>
                  <a:pt x="3676138" y="5331605"/>
                  <a:pt x="3676138" y="5331605"/>
                  <a:pt x="3675462" y="5288528"/>
                </a:cubicBezTo>
                <a:cubicBezTo>
                  <a:pt x="3674989" y="5258375"/>
                  <a:pt x="3649630" y="5235514"/>
                  <a:pt x="3619984" y="5241589"/>
                </a:cubicBezTo>
                <a:cubicBezTo>
                  <a:pt x="3604935" y="5243984"/>
                  <a:pt x="3608161" y="5257289"/>
                  <a:pt x="3608747" y="5267190"/>
                </a:cubicBezTo>
                <a:cubicBezTo>
                  <a:pt x="3610304" y="5283969"/>
                  <a:pt x="3614048" y="5302867"/>
                  <a:pt x="3596563" y="5314780"/>
                </a:cubicBezTo>
                <a:cubicBezTo>
                  <a:pt x="3584605" y="5321866"/>
                  <a:pt x="3576054" y="5326311"/>
                  <a:pt x="3574430" y="5305224"/>
                </a:cubicBezTo>
                <a:cubicBezTo>
                  <a:pt x="3568858" y="5252317"/>
                  <a:pt x="3550132" y="5240121"/>
                  <a:pt x="3499909" y="5253419"/>
                </a:cubicBezTo>
                <a:cubicBezTo>
                  <a:pt x="3436375" y="5269946"/>
                  <a:pt x="3375977" y="5266603"/>
                  <a:pt x="3315692" y="5243008"/>
                </a:cubicBezTo>
                <a:cubicBezTo>
                  <a:pt x="3285324" y="5230567"/>
                  <a:pt x="3255024" y="5222434"/>
                  <a:pt x="3221835" y="5222534"/>
                </a:cubicBezTo>
                <a:cubicBezTo>
                  <a:pt x="3204598" y="5222810"/>
                  <a:pt x="3190452" y="5227776"/>
                  <a:pt x="3181652" y="5243858"/>
                </a:cubicBezTo>
                <a:cubicBezTo>
                  <a:pt x="3173687" y="5258205"/>
                  <a:pt x="3161797" y="5269597"/>
                  <a:pt x="3144425" y="5261258"/>
                </a:cubicBezTo>
                <a:cubicBezTo>
                  <a:pt x="3126601" y="5251633"/>
                  <a:pt x="3137138" y="5236384"/>
                  <a:pt x="3142147" y="5225963"/>
                </a:cubicBezTo>
                <a:cubicBezTo>
                  <a:pt x="3154669" y="5199910"/>
                  <a:pt x="3149638" y="5181464"/>
                  <a:pt x="3132063" y="5160201"/>
                </a:cubicBezTo>
                <a:cubicBezTo>
                  <a:pt x="3063049" y="5074700"/>
                  <a:pt x="3023997" y="4975794"/>
                  <a:pt x="2992209" y="4872894"/>
                </a:cubicBezTo>
                <a:cubicBezTo>
                  <a:pt x="2975447" y="4821027"/>
                  <a:pt x="2975447" y="4821027"/>
                  <a:pt x="2922382" y="4817997"/>
                </a:cubicBezTo>
                <a:cubicBezTo>
                  <a:pt x="2874077" y="4816185"/>
                  <a:pt x="2874077" y="4816185"/>
                  <a:pt x="2852371" y="4861342"/>
                </a:cubicBezTo>
                <a:cubicBezTo>
                  <a:pt x="2837344" y="4892605"/>
                  <a:pt x="2822769" y="4925153"/>
                  <a:pt x="2799055" y="4952246"/>
                </a:cubicBezTo>
                <a:cubicBezTo>
                  <a:pt x="2786330" y="4965376"/>
                  <a:pt x="2772319" y="4978957"/>
                  <a:pt x="2750389" y="4982323"/>
                </a:cubicBezTo>
                <a:cubicBezTo>
                  <a:pt x="2748832" y="4965544"/>
                  <a:pt x="2755511" y="4951650"/>
                  <a:pt x="2759166" y="4937373"/>
                </a:cubicBezTo>
                <a:cubicBezTo>
                  <a:pt x="2766477" y="4908818"/>
                  <a:pt x="2768193" y="4880785"/>
                  <a:pt x="2758717" y="4853791"/>
                </a:cubicBezTo>
                <a:cubicBezTo>
                  <a:pt x="2754589" y="4837915"/>
                  <a:pt x="2758831" y="4833539"/>
                  <a:pt x="2773428" y="4829858"/>
                </a:cubicBezTo>
                <a:cubicBezTo>
                  <a:pt x="2788026" y="4826178"/>
                  <a:pt x="2803458" y="4820761"/>
                  <a:pt x="2813611" y="4808534"/>
                </a:cubicBezTo>
                <a:cubicBezTo>
                  <a:pt x="2819072" y="4799399"/>
                  <a:pt x="2822795" y="4789429"/>
                  <a:pt x="2820922" y="4779980"/>
                </a:cubicBezTo>
                <a:cubicBezTo>
                  <a:pt x="2816861" y="4768411"/>
                  <a:pt x="2805287" y="4772474"/>
                  <a:pt x="2796668" y="4772612"/>
                </a:cubicBezTo>
                <a:cubicBezTo>
                  <a:pt x="2738910" y="4772674"/>
                  <a:pt x="2681603" y="4774021"/>
                  <a:pt x="2622107" y="4773249"/>
                </a:cubicBezTo>
                <a:lnTo>
                  <a:pt x="2591932" y="4771776"/>
                </a:lnTo>
                <a:lnTo>
                  <a:pt x="2581363" y="4784316"/>
                </a:lnTo>
                <a:cubicBezTo>
                  <a:pt x="2571376" y="4791016"/>
                  <a:pt x="2557281" y="4791697"/>
                  <a:pt x="2533973" y="4788867"/>
                </a:cubicBezTo>
                <a:cubicBezTo>
                  <a:pt x="2506747" y="4786794"/>
                  <a:pt x="2502347" y="4789267"/>
                  <a:pt x="2494641" y="4816770"/>
                </a:cubicBezTo>
                <a:cubicBezTo>
                  <a:pt x="2487900" y="4840836"/>
                  <a:pt x="2498074" y="4864084"/>
                  <a:pt x="2502607" y="4887605"/>
                </a:cubicBezTo>
                <a:cubicBezTo>
                  <a:pt x="2510439" y="4932445"/>
                  <a:pt x="2523908" y="4977012"/>
                  <a:pt x="2530777" y="5025291"/>
                </a:cubicBezTo>
                <a:cubicBezTo>
                  <a:pt x="2534074" y="5046611"/>
                  <a:pt x="2534207" y="5072605"/>
                  <a:pt x="2526229" y="5094470"/>
                </a:cubicBezTo>
                <a:cubicBezTo>
                  <a:pt x="2521688" y="5117298"/>
                  <a:pt x="2507797" y="5133797"/>
                  <a:pt x="2476444" y="5139834"/>
                </a:cubicBezTo>
                <a:cubicBezTo>
                  <a:pt x="2488275" y="5104218"/>
                  <a:pt x="2448950" y="5085771"/>
                  <a:pt x="2456379" y="5052626"/>
                </a:cubicBezTo>
                <a:cubicBezTo>
                  <a:pt x="2435621" y="5020847"/>
                  <a:pt x="2438376" y="4984539"/>
                  <a:pt x="2428893" y="4952213"/>
                </a:cubicBezTo>
                <a:cubicBezTo>
                  <a:pt x="2417209" y="4921126"/>
                  <a:pt x="2408687" y="4885362"/>
                  <a:pt x="2404842" y="4852765"/>
                </a:cubicBezTo>
                <a:cubicBezTo>
                  <a:pt x="2399900" y="4797610"/>
                  <a:pt x="2345447" y="4793459"/>
                  <a:pt x="2313953" y="4819852"/>
                </a:cubicBezTo>
                <a:cubicBezTo>
                  <a:pt x="2307352" y="4823562"/>
                  <a:pt x="2305426" y="4830439"/>
                  <a:pt x="2305700" y="4836077"/>
                </a:cubicBezTo>
                <a:cubicBezTo>
                  <a:pt x="2303773" y="4842953"/>
                  <a:pt x="2307486" y="4849557"/>
                  <a:pt x="2307760" y="4855197"/>
                </a:cubicBezTo>
                <a:cubicBezTo>
                  <a:pt x="2301982" y="4875825"/>
                  <a:pt x="2291528" y="4893287"/>
                  <a:pt x="2273652" y="4897541"/>
                </a:cubicBezTo>
                <a:cubicBezTo>
                  <a:pt x="2253574" y="4903035"/>
                  <a:pt x="2241475" y="4886661"/>
                  <a:pt x="2229651" y="4875929"/>
                </a:cubicBezTo>
                <a:cubicBezTo>
                  <a:pt x="2223740" y="4870562"/>
                  <a:pt x="2222228" y="4862722"/>
                  <a:pt x="2219754" y="4858320"/>
                </a:cubicBezTo>
                <a:cubicBezTo>
                  <a:pt x="2192808" y="4815533"/>
                  <a:pt x="2150045" y="4796122"/>
                  <a:pt x="2105490" y="4809581"/>
                </a:cubicBezTo>
                <a:cubicBezTo>
                  <a:pt x="2095451" y="4812326"/>
                  <a:pt x="2084449" y="4818511"/>
                  <a:pt x="2075923" y="4829098"/>
                </a:cubicBezTo>
                <a:cubicBezTo>
                  <a:pt x="2054741" y="4858383"/>
                  <a:pt x="2019261" y="4872533"/>
                  <a:pt x="1995879" y="4903056"/>
                </a:cubicBezTo>
                <a:cubicBezTo>
                  <a:pt x="1992718" y="4907729"/>
                  <a:pt x="1978003" y="4907311"/>
                  <a:pt x="1971127" y="4905382"/>
                </a:cubicBezTo>
                <a:cubicBezTo>
                  <a:pt x="1957377" y="4901526"/>
                  <a:pt x="1943627" y="4897668"/>
                  <a:pt x="1929602" y="4888172"/>
                </a:cubicBezTo>
                <a:cubicBezTo>
                  <a:pt x="1917777" y="4877438"/>
                  <a:pt x="1908976" y="4882386"/>
                  <a:pt x="1900724" y="4898612"/>
                </a:cubicBezTo>
                <a:cubicBezTo>
                  <a:pt x="1899761" y="4902049"/>
                  <a:pt x="1900035" y="4907689"/>
                  <a:pt x="1896871" y="4912363"/>
                </a:cubicBezTo>
                <a:cubicBezTo>
                  <a:pt x="1891507" y="4918275"/>
                  <a:pt x="1883944" y="4925423"/>
                  <a:pt x="1877068" y="4923495"/>
                </a:cubicBezTo>
                <a:cubicBezTo>
                  <a:pt x="1865518" y="4918402"/>
                  <a:pt x="1869644" y="4910289"/>
                  <a:pt x="1870333" y="4901212"/>
                </a:cubicBezTo>
                <a:cubicBezTo>
                  <a:pt x="1875838" y="4874945"/>
                  <a:pt x="1893855" y="4850334"/>
                  <a:pt x="1885608" y="4820209"/>
                </a:cubicBezTo>
                <a:cubicBezTo>
                  <a:pt x="1882860" y="4810168"/>
                  <a:pt x="1874473" y="4800399"/>
                  <a:pt x="1867872" y="4804109"/>
                </a:cubicBezTo>
                <a:cubicBezTo>
                  <a:pt x="1856871" y="4810294"/>
                  <a:pt x="1844630" y="4814276"/>
                  <a:pt x="1837342" y="4827064"/>
                </a:cubicBezTo>
                <a:cubicBezTo>
                  <a:pt x="1832253" y="4838614"/>
                  <a:pt x="1815886" y="4850711"/>
                  <a:pt x="1799662" y="4842451"/>
                </a:cubicBezTo>
                <a:cubicBezTo>
                  <a:pt x="1782199" y="4831991"/>
                  <a:pt x="1762537" y="4822766"/>
                  <a:pt x="1758003" y="4799247"/>
                </a:cubicBezTo>
                <a:cubicBezTo>
                  <a:pt x="1758965" y="4795808"/>
                  <a:pt x="1769967" y="4789623"/>
                  <a:pt x="1769692" y="4783984"/>
                </a:cubicBezTo>
                <a:cubicBezTo>
                  <a:pt x="1765706" y="4771742"/>
                  <a:pt x="1760484" y="4757298"/>
                  <a:pt x="1743295" y="4752477"/>
                </a:cubicBezTo>
                <a:cubicBezTo>
                  <a:pt x="1699843" y="4742143"/>
                  <a:pt x="1659281" y="4721494"/>
                  <a:pt x="1616518" y="4702082"/>
                </a:cubicBezTo>
                <a:cubicBezTo>
                  <a:pt x="1589980" y="4690930"/>
                  <a:pt x="1563302" y="4700133"/>
                  <a:pt x="1541847" y="4723780"/>
                </a:cubicBezTo>
                <a:cubicBezTo>
                  <a:pt x="1515028" y="4753336"/>
                  <a:pt x="1513791" y="4751137"/>
                  <a:pt x="1482305" y="4731179"/>
                </a:cubicBezTo>
                <a:cubicBezTo>
                  <a:pt x="1468280" y="4721683"/>
                  <a:pt x="1460166" y="4717553"/>
                  <a:pt x="1473783" y="4695417"/>
                </a:cubicBezTo>
                <a:cubicBezTo>
                  <a:pt x="1493726" y="4663929"/>
                  <a:pt x="1488645" y="4629131"/>
                  <a:pt x="1468846" y="4593913"/>
                </a:cubicBezTo>
                <a:cubicBezTo>
                  <a:pt x="1444102" y="4549890"/>
                  <a:pt x="1408904" y="4523329"/>
                  <a:pt x="1363940" y="4505154"/>
                </a:cubicBezTo>
                <a:cubicBezTo>
                  <a:pt x="1355828" y="4501025"/>
                  <a:pt x="1348953" y="4499096"/>
                  <a:pt x="1341662" y="4511882"/>
                </a:cubicBezTo>
                <a:cubicBezTo>
                  <a:pt x="1330247" y="4532784"/>
                  <a:pt x="1307968" y="4539514"/>
                  <a:pt x="1289128" y="4547206"/>
                </a:cubicBezTo>
                <a:cubicBezTo>
                  <a:pt x="1263686" y="4558610"/>
                  <a:pt x="1224087" y="4534523"/>
                  <a:pt x="1221480" y="4504127"/>
                </a:cubicBezTo>
                <a:cubicBezTo>
                  <a:pt x="1218870" y="4473732"/>
                  <a:pt x="1214062" y="4444570"/>
                  <a:pt x="1220530" y="4414866"/>
                </a:cubicBezTo>
                <a:cubicBezTo>
                  <a:pt x="1223419" y="4404551"/>
                  <a:pt x="1225345" y="4397676"/>
                  <a:pt x="1239097" y="4401534"/>
                </a:cubicBezTo>
                <a:cubicBezTo>
                  <a:pt x="1249407" y="4404427"/>
                  <a:pt x="1253261" y="4390675"/>
                  <a:pt x="1251750" y="4382834"/>
                </a:cubicBezTo>
                <a:cubicBezTo>
                  <a:pt x="1251202" y="4371557"/>
                  <a:pt x="1255052" y="4357804"/>
                  <a:pt x="1254504" y="4346526"/>
                </a:cubicBezTo>
                <a:cubicBezTo>
                  <a:pt x="1251755" y="4336486"/>
                  <a:pt x="1238969" y="4329190"/>
                  <a:pt x="1230581" y="4319421"/>
                </a:cubicBezTo>
                <a:cubicBezTo>
                  <a:pt x="1216765" y="4302566"/>
                  <a:pt x="1202948" y="4285711"/>
                  <a:pt x="1186758" y="4272364"/>
                </a:cubicBezTo>
                <a:lnTo>
                  <a:pt x="1175214" y="4264939"/>
                </a:lnTo>
                <a:lnTo>
                  <a:pt x="1161833" y="4266023"/>
                </a:lnTo>
                <a:cubicBezTo>
                  <a:pt x="1154415" y="4265067"/>
                  <a:pt x="1147356" y="4262915"/>
                  <a:pt x="1140837" y="4258967"/>
                </a:cubicBezTo>
                <a:lnTo>
                  <a:pt x="1128185" y="4246273"/>
                </a:lnTo>
                <a:lnTo>
                  <a:pt x="1114189" y="4244360"/>
                </a:lnTo>
                <a:cubicBezTo>
                  <a:pt x="1109687" y="4244719"/>
                  <a:pt x="1105528" y="4246333"/>
                  <a:pt x="1101745" y="4249907"/>
                </a:cubicBezTo>
                <a:cubicBezTo>
                  <a:pt x="1097344" y="4252381"/>
                  <a:pt x="1093356" y="4251725"/>
                  <a:pt x="1089334" y="4250366"/>
                </a:cubicBezTo>
                <a:lnTo>
                  <a:pt x="1081819" y="4248119"/>
                </a:lnTo>
                <a:lnTo>
                  <a:pt x="1066120" y="4264125"/>
                </a:lnTo>
                <a:cubicBezTo>
                  <a:pt x="1059898" y="4273698"/>
                  <a:pt x="1055110" y="4284226"/>
                  <a:pt x="1050323" y="4294755"/>
                </a:cubicBezTo>
                <a:cubicBezTo>
                  <a:pt x="1036917" y="4327300"/>
                  <a:pt x="1015857" y="4348360"/>
                  <a:pt x="983313" y="4357938"/>
                </a:cubicBezTo>
                <a:cubicBezTo>
                  <a:pt x="975658" y="4350281"/>
                  <a:pt x="968002" y="4342625"/>
                  <a:pt x="960346" y="4334969"/>
                </a:cubicBezTo>
                <a:cubicBezTo>
                  <a:pt x="971834" y="4319654"/>
                  <a:pt x="985236" y="4306251"/>
                  <a:pt x="1002467" y="4292849"/>
                </a:cubicBezTo>
                <a:cubicBezTo>
                  <a:pt x="1013954" y="4281362"/>
                  <a:pt x="1027355" y="4271788"/>
                  <a:pt x="1033100" y="4258387"/>
                </a:cubicBezTo>
                <a:cubicBezTo>
                  <a:pt x="1065652" y="4210525"/>
                  <a:pt x="1052257" y="4177986"/>
                  <a:pt x="998661" y="4158853"/>
                </a:cubicBezTo>
                <a:cubicBezTo>
                  <a:pt x="958462" y="4149287"/>
                  <a:pt x="954636" y="4141631"/>
                  <a:pt x="956556" y="4105261"/>
                </a:cubicBezTo>
                <a:cubicBezTo>
                  <a:pt x="960392" y="4063146"/>
                  <a:pt x="946994" y="4049748"/>
                  <a:pt x="904879" y="4057413"/>
                </a:cubicBezTo>
                <a:cubicBezTo>
                  <a:pt x="899136" y="4059328"/>
                  <a:pt x="891479" y="4063158"/>
                  <a:pt x="885736" y="4065073"/>
                </a:cubicBezTo>
                <a:cubicBezTo>
                  <a:pt x="843619" y="4080393"/>
                  <a:pt x="822567" y="4059341"/>
                  <a:pt x="818745" y="4013399"/>
                </a:cubicBezTo>
                <a:cubicBezTo>
                  <a:pt x="820662" y="4000000"/>
                  <a:pt x="822578" y="3986599"/>
                  <a:pt x="826409" y="3971284"/>
                </a:cubicBezTo>
                <a:cubicBezTo>
                  <a:pt x="834075" y="3917683"/>
                  <a:pt x="847483" y="3865997"/>
                  <a:pt x="870463" y="3816223"/>
                </a:cubicBezTo>
                <a:cubicBezTo>
                  <a:pt x="887698" y="3779849"/>
                  <a:pt x="883874" y="3753050"/>
                  <a:pt x="849420" y="3733913"/>
                </a:cubicBezTo>
                <a:cubicBezTo>
                  <a:pt x="845592" y="3730085"/>
                  <a:pt x="841764" y="3726257"/>
                  <a:pt x="837936" y="3722429"/>
                </a:cubicBezTo>
                <a:cubicBezTo>
                  <a:pt x="820712" y="3697547"/>
                  <a:pt x="820715" y="3682233"/>
                  <a:pt x="847517" y="3670743"/>
                </a:cubicBezTo>
                <a:lnTo>
                  <a:pt x="871187" y="3654468"/>
                </a:lnTo>
                <a:lnTo>
                  <a:pt x="862921" y="3655033"/>
                </a:lnTo>
                <a:lnTo>
                  <a:pt x="865726" y="3649731"/>
                </a:lnTo>
                <a:cubicBezTo>
                  <a:pt x="872742" y="3631304"/>
                  <a:pt x="907125" y="3594598"/>
                  <a:pt x="920326" y="3587177"/>
                </a:cubicBezTo>
                <a:lnTo>
                  <a:pt x="925490" y="3584399"/>
                </a:lnTo>
                <a:lnTo>
                  <a:pt x="928649" y="3574777"/>
                </a:lnTo>
                <a:cubicBezTo>
                  <a:pt x="929489" y="3567001"/>
                  <a:pt x="928593" y="3559165"/>
                  <a:pt x="925932" y="3550999"/>
                </a:cubicBezTo>
                <a:lnTo>
                  <a:pt x="917654" y="3534979"/>
                </a:lnTo>
                <a:lnTo>
                  <a:pt x="912238" y="3534153"/>
                </a:lnTo>
                <a:cubicBezTo>
                  <a:pt x="905209" y="3531949"/>
                  <a:pt x="898814" y="3528302"/>
                  <a:pt x="892558" y="3527474"/>
                </a:cubicBezTo>
                <a:cubicBezTo>
                  <a:pt x="879637" y="3494184"/>
                  <a:pt x="853232" y="3509027"/>
                  <a:pt x="830681" y="3510117"/>
                </a:cubicBezTo>
                <a:cubicBezTo>
                  <a:pt x="759587" y="3512423"/>
                  <a:pt x="693717" y="3529172"/>
                  <a:pt x="626610" y="3543722"/>
                </a:cubicBezTo>
                <a:cubicBezTo>
                  <a:pt x="613133" y="3545504"/>
                  <a:pt x="597458" y="3548522"/>
                  <a:pt x="581781" y="3551541"/>
                </a:cubicBezTo>
                <a:cubicBezTo>
                  <a:pt x="560466" y="3554832"/>
                  <a:pt x="538189" y="3561561"/>
                  <a:pt x="534885" y="3586592"/>
                </a:cubicBezTo>
                <a:cubicBezTo>
                  <a:pt x="531032" y="3600343"/>
                  <a:pt x="518793" y="3604326"/>
                  <a:pt x="508756" y="3607073"/>
                </a:cubicBezTo>
                <a:cubicBezTo>
                  <a:pt x="497754" y="3613256"/>
                  <a:pt x="482766" y="3607199"/>
                  <a:pt x="473000" y="3615583"/>
                </a:cubicBezTo>
                <a:cubicBezTo>
                  <a:pt x="468600" y="3618056"/>
                  <a:pt x="454850" y="3614200"/>
                  <a:pt x="451138" y="3607596"/>
                </a:cubicBezTo>
                <a:cubicBezTo>
                  <a:pt x="431341" y="3583966"/>
                  <a:pt x="418198" y="3540301"/>
                  <a:pt x="426615" y="3498773"/>
                </a:cubicBezTo>
                <a:lnTo>
                  <a:pt x="434951" y="3478138"/>
                </a:lnTo>
                <a:lnTo>
                  <a:pt x="0" y="347813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&amp;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67428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C0D10032-074E-4CA2-ABA5-9CD5B90CB803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558349" y="520166"/>
            <a:ext cx="4728531" cy="5817668"/>
          </a:xfrm>
          <a:custGeom>
            <a:avLst/>
            <a:gdLst>
              <a:gd name="connsiteX0" fmla="*/ 548548 w 4728531"/>
              <a:gd name="connsiteY0" fmla="*/ 4778763 h 5817668"/>
              <a:gd name="connsiteX1" fmla="*/ 1038907 w 4728531"/>
              <a:gd name="connsiteY1" fmla="*/ 5326503 h 5817668"/>
              <a:gd name="connsiteX2" fmla="*/ 491166 w 4728531"/>
              <a:gd name="connsiteY2" fmla="*/ 5816862 h 5817668"/>
              <a:gd name="connsiteX3" fmla="*/ 807 w 4728531"/>
              <a:gd name="connsiteY3" fmla="*/ 5269121 h 5817668"/>
              <a:gd name="connsiteX4" fmla="*/ 548548 w 4728531"/>
              <a:gd name="connsiteY4" fmla="*/ 4778763 h 5817668"/>
              <a:gd name="connsiteX5" fmla="*/ 2582068 w 4728531"/>
              <a:gd name="connsiteY5" fmla="*/ 2704 h 5817668"/>
              <a:gd name="connsiteX6" fmla="*/ 2756083 w 4728531"/>
              <a:gd name="connsiteY6" fmla="*/ 3767 h 5817668"/>
              <a:gd name="connsiteX7" fmla="*/ 3929376 w 4728531"/>
              <a:gd name="connsiteY7" fmla="*/ 449548 h 5817668"/>
              <a:gd name="connsiteX8" fmla="*/ 4286615 w 4728531"/>
              <a:gd name="connsiteY8" fmla="*/ 3129325 h 5817668"/>
              <a:gd name="connsiteX9" fmla="*/ 4355478 w 4728531"/>
              <a:gd name="connsiteY9" fmla="*/ 4036880 h 5817668"/>
              <a:gd name="connsiteX10" fmla="*/ 3844862 w 4728531"/>
              <a:gd name="connsiteY10" fmla="*/ 4021634 h 5817668"/>
              <a:gd name="connsiteX11" fmla="*/ 3795512 w 4728531"/>
              <a:gd name="connsiteY11" fmla="*/ 4317879 h 5817668"/>
              <a:gd name="connsiteX12" fmla="*/ 3646861 w 4728531"/>
              <a:gd name="connsiteY12" fmla="*/ 4323548 h 5817668"/>
              <a:gd name="connsiteX13" fmla="*/ 3606580 w 4728531"/>
              <a:gd name="connsiteY13" fmla="*/ 4469298 h 5817668"/>
              <a:gd name="connsiteX14" fmla="*/ 3369990 w 4728531"/>
              <a:gd name="connsiteY14" fmla="*/ 4521018 h 5817668"/>
              <a:gd name="connsiteX15" fmla="*/ 2899355 w 4728531"/>
              <a:gd name="connsiteY15" fmla="*/ 4971677 h 5817668"/>
              <a:gd name="connsiteX16" fmla="*/ 2141841 w 4728531"/>
              <a:gd name="connsiteY16" fmla="*/ 4344012 h 5817668"/>
              <a:gd name="connsiteX17" fmla="*/ 1400078 w 4728531"/>
              <a:gd name="connsiteY17" fmla="*/ 4911033 h 5817668"/>
              <a:gd name="connsiteX18" fmla="*/ 589931 w 4728531"/>
              <a:gd name="connsiteY18" fmla="*/ 4419825 h 5817668"/>
              <a:gd name="connsiteX19" fmla="*/ 1652307 w 4728531"/>
              <a:gd name="connsiteY19" fmla="*/ 2931722 h 5817668"/>
              <a:gd name="connsiteX20" fmla="*/ 3043158 w 4728531"/>
              <a:gd name="connsiteY20" fmla="*/ 2561200 h 5817668"/>
              <a:gd name="connsiteX21" fmla="*/ 3036113 w 4728531"/>
              <a:gd name="connsiteY21" fmla="*/ 2555987 h 5817668"/>
              <a:gd name="connsiteX22" fmla="*/ 3772668 w 4728531"/>
              <a:gd name="connsiteY22" fmla="*/ 1716322 h 5817668"/>
              <a:gd name="connsiteX23" fmla="*/ 2840209 w 4728531"/>
              <a:gd name="connsiteY23" fmla="*/ 737058 h 5817668"/>
              <a:gd name="connsiteX24" fmla="*/ 2096020 w 4728531"/>
              <a:gd name="connsiteY24" fmla="*/ 1003904 h 5817668"/>
              <a:gd name="connsiteX25" fmla="*/ 1445846 w 4728531"/>
              <a:gd name="connsiteY25" fmla="*/ 541122 h 5817668"/>
              <a:gd name="connsiteX26" fmla="*/ 2582068 w 4728531"/>
              <a:gd name="connsiteY26" fmla="*/ 2704 h 5817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728531" h="5817668">
                <a:moveTo>
                  <a:pt x="548548" y="4778763"/>
                </a:moveTo>
                <a:cubicBezTo>
                  <a:pt x="835211" y="4794608"/>
                  <a:pt x="1054752" y="5039839"/>
                  <a:pt x="1038907" y="5326503"/>
                </a:cubicBezTo>
                <a:cubicBezTo>
                  <a:pt x="1023061" y="5613167"/>
                  <a:pt x="777829" y="5832707"/>
                  <a:pt x="491166" y="5816862"/>
                </a:cubicBezTo>
                <a:cubicBezTo>
                  <a:pt x="204503" y="5801016"/>
                  <a:pt x="-15038" y="5555785"/>
                  <a:pt x="807" y="5269121"/>
                </a:cubicBezTo>
                <a:cubicBezTo>
                  <a:pt x="16653" y="4982458"/>
                  <a:pt x="261885" y="4762917"/>
                  <a:pt x="548548" y="4778763"/>
                </a:cubicBezTo>
                <a:close/>
                <a:moveTo>
                  <a:pt x="2582068" y="2704"/>
                </a:moveTo>
                <a:cubicBezTo>
                  <a:pt x="2640139" y="-1161"/>
                  <a:pt x="2698224" y="-946"/>
                  <a:pt x="2756083" y="3767"/>
                </a:cubicBezTo>
                <a:cubicBezTo>
                  <a:pt x="3132633" y="34436"/>
                  <a:pt x="3493967" y="91474"/>
                  <a:pt x="3929376" y="449548"/>
                </a:cubicBezTo>
                <a:cubicBezTo>
                  <a:pt x="4919800" y="1129412"/>
                  <a:pt x="4930126" y="2421201"/>
                  <a:pt x="4286615" y="3129325"/>
                </a:cubicBezTo>
                <a:cubicBezTo>
                  <a:pt x="4309568" y="3431842"/>
                  <a:pt x="4389355" y="4005541"/>
                  <a:pt x="4355478" y="4036880"/>
                </a:cubicBezTo>
                <a:cubicBezTo>
                  <a:pt x="4255653" y="4142484"/>
                  <a:pt x="4016098" y="4042610"/>
                  <a:pt x="3844862" y="4021634"/>
                </a:cubicBezTo>
                <a:cubicBezTo>
                  <a:pt x="3836003" y="4129147"/>
                  <a:pt x="3822393" y="4296348"/>
                  <a:pt x="3795512" y="4317879"/>
                </a:cubicBezTo>
                <a:cubicBezTo>
                  <a:pt x="3758886" y="4332019"/>
                  <a:pt x="3700874" y="4326476"/>
                  <a:pt x="3646861" y="4323548"/>
                </a:cubicBezTo>
                <a:cubicBezTo>
                  <a:pt x="3633433" y="4372131"/>
                  <a:pt x="3646781" y="4449628"/>
                  <a:pt x="3606580" y="4469298"/>
                </a:cubicBezTo>
                <a:cubicBezTo>
                  <a:pt x="3537513" y="4494843"/>
                  <a:pt x="3434899" y="4475631"/>
                  <a:pt x="3369990" y="4521018"/>
                </a:cubicBezTo>
                <a:cubicBezTo>
                  <a:pt x="3252468" y="4578984"/>
                  <a:pt x="3247184" y="5024253"/>
                  <a:pt x="2899355" y="4971677"/>
                </a:cubicBezTo>
                <a:cubicBezTo>
                  <a:pt x="2598277" y="4909574"/>
                  <a:pt x="2355586" y="4565959"/>
                  <a:pt x="2141841" y="4344012"/>
                </a:cubicBezTo>
                <a:cubicBezTo>
                  <a:pt x="1981764" y="4163762"/>
                  <a:pt x="1622817" y="4698394"/>
                  <a:pt x="1400078" y="4911033"/>
                </a:cubicBezTo>
                <a:cubicBezTo>
                  <a:pt x="1075556" y="4771974"/>
                  <a:pt x="813353" y="4605488"/>
                  <a:pt x="589931" y="4419825"/>
                </a:cubicBezTo>
                <a:cubicBezTo>
                  <a:pt x="979653" y="3891924"/>
                  <a:pt x="1424727" y="3149577"/>
                  <a:pt x="1652307" y="2931722"/>
                </a:cubicBezTo>
                <a:cubicBezTo>
                  <a:pt x="1885400" y="2693969"/>
                  <a:pt x="2613272" y="2686571"/>
                  <a:pt x="3043158" y="2561200"/>
                </a:cubicBezTo>
                <a:lnTo>
                  <a:pt x="3036113" y="2555987"/>
                </a:lnTo>
                <a:cubicBezTo>
                  <a:pt x="3441848" y="2464034"/>
                  <a:pt x="3749810" y="2129847"/>
                  <a:pt x="3772668" y="1716322"/>
                </a:cubicBezTo>
                <a:cubicBezTo>
                  <a:pt x="3800903" y="1205517"/>
                  <a:pt x="3383428" y="767085"/>
                  <a:pt x="2840209" y="737058"/>
                </a:cubicBezTo>
                <a:cubicBezTo>
                  <a:pt x="2550766" y="721060"/>
                  <a:pt x="2284022" y="824238"/>
                  <a:pt x="2096020" y="1003904"/>
                </a:cubicBezTo>
                <a:lnTo>
                  <a:pt x="1445846" y="541122"/>
                </a:lnTo>
                <a:cubicBezTo>
                  <a:pt x="1769624" y="256775"/>
                  <a:pt x="2175558" y="29760"/>
                  <a:pt x="2582068" y="270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2041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8">
            <a:extLst>
              <a:ext uri="{FF2B5EF4-FFF2-40B4-BE49-F238E27FC236}">
                <a16:creationId xmlns:a16="http://schemas.microsoft.com/office/drawing/2014/main" id="{EB0C60AC-17D1-47A8-A33F-85C3824468D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4068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 &amp; Send to Back</a:t>
            </a:r>
            <a:endParaRPr lang="ko-KR" altLang="en-US" dirty="0"/>
          </a:p>
        </p:txBody>
      </p:sp>
      <p:sp>
        <p:nvSpPr>
          <p:cNvPr id="3" name="그림 개체 틀 8">
            <a:extLst>
              <a:ext uri="{FF2B5EF4-FFF2-40B4-BE49-F238E27FC236}">
                <a16:creationId xmlns:a16="http://schemas.microsoft.com/office/drawing/2014/main" id="{B402172D-BBC8-4691-988A-FAE2D859BF8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068001" y="3429000"/>
            <a:ext cx="4068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 &amp;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95055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69FBFC8-EC0E-4E14-905F-2E4D84D4D4BA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그림 개체 틀 8">
            <a:extLst>
              <a:ext uri="{FF2B5EF4-FFF2-40B4-BE49-F238E27FC236}">
                <a16:creationId xmlns:a16="http://schemas.microsoft.com/office/drawing/2014/main" id="{AAF3D6DC-4A0E-4BCA-9639-615F1AC5895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35726" y="642257"/>
            <a:ext cx="10920548" cy="5573486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05854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84149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372416" y="1897460"/>
            <a:ext cx="324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800617" y="2221460"/>
            <a:ext cx="2592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8816014" y="2221460"/>
            <a:ext cx="2592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5F8091E-F1D1-4432-A03D-CA0EF01ADA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60648"/>
            <a:ext cx="12192000" cy="504056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BASIC LAYOUT</a:t>
            </a:r>
            <a:endParaRPr lang="ko-KR" altLang="en-US" dirty="0"/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0B231A61-2323-46B3-86EA-6D772A043A4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790582"/>
            <a:ext cx="12192000" cy="216024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75496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725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3910179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875796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598404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yle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Freeform: Shape 558">
            <a:extLst>
              <a:ext uri="{FF2B5EF4-FFF2-40B4-BE49-F238E27FC236}">
                <a16:creationId xmlns:a16="http://schemas.microsoft.com/office/drawing/2014/main" id="{C9957A36-A56E-47BD-BCD7-E58C8386058C}"/>
              </a:ext>
            </a:extLst>
          </p:cNvPr>
          <p:cNvSpPr/>
          <p:nvPr/>
        </p:nvSpPr>
        <p:spPr>
          <a:xfrm rot="7811536">
            <a:off x="2659062" y="-2148677"/>
            <a:ext cx="3757650" cy="11821019"/>
          </a:xfrm>
          <a:custGeom>
            <a:avLst/>
            <a:gdLst>
              <a:gd name="connsiteX0" fmla="*/ 891494 w 3757650"/>
              <a:gd name="connsiteY0" fmla="*/ 5336549 h 11821019"/>
              <a:gd name="connsiteX1" fmla="*/ 2164916 w 3757650"/>
              <a:gd name="connsiteY1" fmla="*/ 5336549 h 11821019"/>
              <a:gd name="connsiteX2" fmla="*/ 2168720 w 3757650"/>
              <a:gd name="connsiteY2" fmla="*/ 5336550 h 11821019"/>
              <a:gd name="connsiteX3" fmla="*/ 3153246 w 3757650"/>
              <a:gd name="connsiteY3" fmla="*/ 5336550 h 11821019"/>
              <a:gd name="connsiteX4" fmla="*/ 3145644 w 3757650"/>
              <a:gd name="connsiteY4" fmla="*/ 5252920 h 11821019"/>
              <a:gd name="connsiteX5" fmla="*/ 3043012 w 3757650"/>
              <a:gd name="connsiteY5" fmla="*/ 4872795 h 11821019"/>
              <a:gd name="connsiteX6" fmla="*/ 3035409 w 3757650"/>
              <a:gd name="connsiteY6" fmla="*/ 4853791 h 11821019"/>
              <a:gd name="connsiteX7" fmla="*/ 2966986 w 3757650"/>
              <a:gd name="connsiteY7" fmla="*/ 4716943 h 11821019"/>
              <a:gd name="connsiteX8" fmla="*/ 1081557 w 3757650"/>
              <a:gd name="connsiteY8" fmla="*/ 4716945 h 11821019"/>
              <a:gd name="connsiteX9" fmla="*/ 986524 w 3757650"/>
              <a:gd name="connsiteY9" fmla="*/ 4872795 h 11821019"/>
              <a:gd name="connsiteX10" fmla="*/ 887691 w 3757650"/>
              <a:gd name="connsiteY10" fmla="*/ 5252922 h 11821019"/>
              <a:gd name="connsiteX11" fmla="*/ 891494 w 3757650"/>
              <a:gd name="connsiteY11" fmla="*/ 5336549 h 11821019"/>
              <a:gd name="connsiteX12" fmla="*/ 1184189 w 3757650"/>
              <a:gd name="connsiteY12" fmla="*/ 6226046 h 11821019"/>
              <a:gd name="connsiteX13" fmla="*/ 2887157 w 3757650"/>
              <a:gd name="connsiteY13" fmla="*/ 6226046 h 11821019"/>
              <a:gd name="connsiteX14" fmla="*/ 2921371 w 3757650"/>
              <a:gd name="connsiteY14" fmla="*/ 6172828 h 11821019"/>
              <a:gd name="connsiteX15" fmla="*/ 2978388 w 3757650"/>
              <a:gd name="connsiteY15" fmla="*/ 6073994 h 11821019"/>
              <a:gd name="connsiteX16" fmla="*/ 2974589 w 3757650"/>
              <a:gd name="connsiteY16" fmla="*/ 6073996 h 11821019"/>
              <a:gd name="connsiteX17" fmla="*/ 3054414 w 3757650"/>
              <a:gd name="connsiteY17" fmla="*/ 5902941 h 11821019"/>
              <a:gd name="connsiteX18" fmla="*/ 3138040 w 3757650"/>
              <a:gd name="connsiteY18" fmla="*/ 5606442 h 11821019"/>
              <a:gd name="connsiteX19" fmla="*/ 2168720 w 3757650"/>
              <a:gd name="connsiteY19" fmla="*/ 5606441 h 11821019"/>
              <a:gd name="connsiteX20" fmla="*/ 2164916 w 3757650"/>
              <a:gd name="connsiteY20" fmla="*/ 5606440 h 11821019"/>
              <a:gd name="connsiteX21" fmla="*/ 925703 w 3757650"/>
              <a:gd name="connsiteY21" fmla="*/ 5606440 h 11821019"/>
              <a:gd name="connsiteX22" fmla="*/ 1020737 w 3757650"/>
              <a:gd name="connsiteY22" fmla="*/ 5902940 h 11821019"/>
              <a:gd name="connsiteX23" fmla="*/ 1149980 w 3757650"/>
              <a:gd name="connsiteY23" fmla="*/ 6169028 h 11821019"/>
              <a:gd name="connsiteX24" fmla="*/ 1184190 w 3757650"/>
              <a:gd name="connsiteY24" fmla="*/ 6222247 h 11821019"/>
              <a:gd name="connsiteX25" fmla="*/ 594995 w 3757650"/>
              <a:gd name="connsiteY25" fmla="*/ 9548352 h 11821019"/>
              <a:gd name="connsiteX26" fmla="*/ 3149447 w 3757650"/>
              <a:gd name="connsiteY26" fmla="*/ 9548353 h 11821019"/>
              <a:gd name="connsiteX27" fmla="*/ 3141845 w 3757650"/>
              <a:gd name="connsiteY27" fmla="*/ 9502738 h 11821019"/>
              <a:gd name="connsiteX28" fmla="*/ 2997396 w 3757650"/>
              <a:gd name="connsiteY28" fmla="*/ 9122611 h 11821019"/>
              <a:gd name="connsiteX29" fmla="*/ 2852948 w 3757650"/>
              <a:gd name="connsiteY29" fmla="*/ 8898338 h 11821019"/>
              <a:gd name="connsiteX30" fmla="*/ 872486 w 3757650"/>
              <a:gd name="connsiteY30" fmla="*/ 8898337 h 11821019"/>
              <a:gd name="connsiteX31" fmla="*/ 728037 w 3757650"/>
              <a:gd name="connsiteY31" fmla="*/ 9122611 h 11821019"/>
              <a:gd name="connsiteX32" fmla="*/ 598794 w 3757650"/>
              <a:gd name="connsiteY32" fmla="*/ 9502738 h 11821019"/>
              <a:gd name="connsiteX33" fmla="*/ 594995 w 3757650"/>
              <a:gd name="connsiteY33" fmla="*/ 9548352 h 11821019"/>
              <a:gd name="connsiteX34" fmla="*/ 967519 w 3757650"/>
              <a:gd name="connsiteY34" fmla="*/ 10483463 h 11821019"/>
              <a:gd name="connsiteX35" fmla="*/ 2830141 w 3757650"/>
              <a:gd name="connsiteY35" fmla="*/ 10483464 h 11821019"/>
              <a:gd name="connsiteX36" fmla="*/ 2879555 w 3757650"/>
              <a:gd name="connsiteY36" fmla="*/ 10415041 h 11821019"/>
              <a:gd name="connsiteX37" fmla="*/ 3039208 w 3757650"/>
              <a:gd name="connsiteY37" fmla="*/ 10148953 h 11821019"/>
              <a:gd name="connsiteX38" fmla="*/ 3145644 w 3757650"/>
              <a:gd name="connsiteY38" fmla="*/ 9829647 h 11821019"/>
              <a:gd name="connsiteX39" fmla="*/ 617803 w 3757650"/>
              <a:gd name="connsiteY39" fmla="*/ 9829645 h 11821019"/>
              <a:gd name="connsiteX40" fmla="*/ 739443 w 3757650"/>
              <a:gd name="connsiteY40" fmla="*/ 10148952 h 11821019"/>
              <a:gd name="connsiteX41" fmla="*/ 910498 w 3757650"/>
              <a:gd name="connsiteY41" fmla="*/ 10415041 h 11821019"/>
              <a:gd name="connsiteX42" fmla="*/ 967519 w 3757650"/>
              <a:gd name="connsiteY42" fmla="*/ 10483463 h 11821019"/>
              <a:gd name="connsiteX43" fmla="*/ 1947609 w 3757650"/>
              <a:gd name="connsiteY43" fmla="*/ 11821019 h 11821019"/>
              <a:gd name="connsiteX44" fmla="*/ 0 w 3757650"/>
              <a:gd name="connsiteY44" fmla="*/ 9515704 h 11821019"/>
              <a:gd name="connsiteX45" fmla="*/ 2430 w 3757650"/>
              <a:gd name="connsiteY45" fmla="*/ 9470239 h 11821019"/>
              <a:gd name="connsiteX46" fmla="*/ 1431274 w 3757650"/>
              <a:gd name="connsiteY46" fmla="*/ 7583099 h 11821019"/>
              <a:gd name="connsiteX47" fmla="*/ 1476889 w 3757650"/>
              <a:gd name="connsiteY47" fmla="*/ 7545086 h 11821019"/>
              <a:gd name="connsiteX48" fmla="*/ 1522503 w 3757650"/>
              <a:gd name="connsiteY48" fmla="*/ 7507074 h 11821019"/>
              <a:gd name="connsiteX49" fmla="*/ 1602329 w 3757650"/>
              <a:gd name="connsiteY49" fmla="*/ 7442450 h 11821019"/>
              <a:gd name="connsiteX50" fmla="*/ 1967251 w 3757650"/>
              <a:gd name="connsiteY50" fmla="*/ 7149755 h 11821019"/>
              <a:gd name="connsiteX51" fmla="*/ 2012866 w 3757650"/>
              <a:gd name="connsiteY51" fmla="*/ 7111743 h 11821019"/>
              <a:gd name="connsiteX52" fmla="*/ 2058481 w 3757650"/>
              <a:gd name="connsiteY52" fmla="*/ 7073728 h 11821019"/>
              <a:gd name="connsiteX53" fmla="*/ 2681889 w 3757650"/>
              <a:gd name="connsiteY53" fmla="*/ 6476928 h 11821019"/>
              <a:gd name="connsiteX54" fmla="*/ 1366651 w 3757650"/>
              <a:gd name="connsiteY54" fmla="*/ 6476929 h 11821019"/>
              <a:gd name="connsiteX55" fmla="*/ 1879824 w 3757650"/>
              <a:gd name="connsiteY55" fmla="*/ 7066128 h 11821019"/>
              <a:gd name="connsiteX56" fmla="*/ 1514902 w 3757650"/>
              <a:gd name="connsiteY56" fmla="*/ 7358823 h 11821019"/>
              <a:gd name="connsiteX57" fmla="*/ 1435073 w 3757650"/>
              <a:gd name="connsiteY57" fmla="*/ 7423447 h 11821019"/>
              <a:gd name="connsiteX58" fmla="*/ 290894 w 3757650"/>
              <a:gd name="connsiteY58" fmla="*/ 5241519 h 11821019"/>
              <a:gd name="connsiteX59" fmla="*/ 1549110 w 3757650"/>
              <a:gd name="connsiteY59" fmla="*/ 3508142 h 11821019"/>
              <a:gd name="connsiteX60" fmla="*/ 1811402 w 3757650"/>
              <a:gd name="connsiteY60" fmla="*/ 3721013 h 11821019"/>
              <a:gd name="connsiteX61" fmla="*/ 1997661 w 3757650"/>
              <a:gd name="connsiteY61" fmla="*/ 3869261 h 11821019"/>
              <a:gd name="connsiteX62" fmla="*/ 1317236 w 3757650"/>
              <a:gd name="connsiteY62" fmla="*/ 4439450 h 11821019"/>
              <a:gd name="connsiteX63" fmla="*/ 2788325 w 3757650"/>
              <a:gd name="connsiteY63" fmla="*/ 4439450 h 11821019"/>
              <a:gd name="connsiteX64" fmla="*/ 2195327 w 3757650"/>
              <a:gd name="connsiteY64" fmla="*/ 3873062 h 11821019"/>
              <a:gd name="connsiteX65" fmla="*/ 2149712 w 3757650"/>
              <a:gd name="connsiteY65" fmla="*/ 3835051 h 11821019"/>
              <a:gd name="connsiteX66" fmla="*/ 2100297 w 3757650"/>
              <a:gd name="connsiteY66" fmla="*/ 3797039 h 11821019"/>
              <a:gd name="connsiteX67" fmla="*/ 1902631 w 3757650"/>
              <a:gd name="connsiteY67" fmla="*/ 3637385 h 11821019"/>
              <a:gd name="connsiteX68" fmla="*/ 1651747 w 3757650"/>
              <a:gd name="connsiteY68" fmla="*/ 3435915 h 11821019"/>
              <a:gd name="connsiteX69" fmla="*/ 1606132 w 3757650"/>
              <a:gd name="connsiteY69" fmla="*/ 3397902 h 11821019"/>
              <a:gd name="connsiteX70" fmla="*/ 1560517 w 3757650"/>
              <a:gd name="connsiteY70" fmla="*/ 3359891 h 11821019"/>
              <a:gd name="connsiteX71" fmla="*/ 374521 w 3757650"/>
              <a:gd name="connsiteY71" fmla="*/ 1333817 h 11821019"/>
              <a:gd name="connsiteX72" fmla="*/ 909631 w 3757650"/>
              <a:gd name="connsiteY72" fmla="*/ 38007 h 11821019"/>
              <a:gd name="connsiteX73" fmla="*/ 938621 w 3757650"/>
              <a:gd name="connsiteY73" fmla="*/ 0 h 11821019"/>
              <a:gd name="connsiteX74" fmla="*/ 1487416 w 3757650"/>
              <a:gd name="connsiteY74" fmla="*/ 649589 h 11821019"/>
              <a:gd name="connsiteX75" fmla="*/ 1191792 w 3757650"/>
              <a:gd name="connsiteY75" fmla="*/ 649589 h 11821019"/>
              <a:gd name="connsiteX76" fmla="*/ 1104365 w 3757650"/>
              <a:gd name="connsiteY76" fmla="*/ 813042 h 11821019"/>
              <a:gd name="connsiteX77" fmla="*/ 975122 w 3757650"/>
              <a:gd name="connsiteY77" fmla="*/ 1193168 h 11821019"/>
              <a:gd name="connsiteX78" fmla="*/ 963716 w 3757650"/>
              <a:gd name="connsiteY78" fmla="*/ 1269194 h 11821019"/>
              <a:gd name="connsiteX79" fmla="*/ 2010880 w 3757650"/>
              <a:gd name="connsiteY79" fmla="*/ 1269194 h 11821019"/>
              <a:gd name="connsiteX80" fmla="*/ 2238893 w 3757650"/>
              <a:gd name="connsiteY80" fmla="*/ 1539086 h 11821019"/>
              <a:gd name="connsiteX81" fmla="*/ 975122 w 3757650"/>
              <a:gd name="connsiteY81" fmla="*/ 1539086 h 11821019"/>
              <a:gd name="connsiteX82" fmla="*/ 1058750 w 3757650"/>
              <a:gd name="connsiteY82" fmla="*/ 1881200 h 11821019"/>
              <a:gd name="connsiteX83" fmla="*/ 1187993 w 3757650"/>
              <a:gd name="connsiteY83" fmla="*/ 2147288 h 11821019"/>
              <a:gd name="connsiteX84" fmla="*/ 1195595 w 3757650"/>
              <a:gd name="connsiteY84" fmla="*/ 2154891 h 11821019"/>
              <a:gd name="connsiteX85" fmla="*/ 2759147 w 3757650"/>
              <a:gd name="connsiteY85" fmla="*/ 2154891 h 11821019"/>
              <a:gd name="connsiteX86" fmla="*/ 3266382 w 3757650"/>
              <a:gd name="connsiteY86" fmla="*/ 2755289 h 11821019"/>
              <a:gd name="connsiteX87" fmla="*/ 3085419 w 3757650"/>
              <a:gd name="connsiteY87" fmla="*/ 2962302 h 11821019"/>
              <a:gd name="connsiteX88" fmla="*/ 2640077 w 3757650"/>
              <a:gd name="connsiteY88" fmla="*/ 3378899 h 11821019"/>
              <a:gd name="connsiteX89" fmla="*/ 2381591 w 3757650"/>
              <a:gd name="connsiteY89" fmla="*/ 3169826 h 11821019"/>
              <a:gd name="connsiteX90" fmla="*/ 2195327 w 3757650"/>
              <a:gd name="connsiteY90" fmla="*/ 3021580 h 11821019"/>
              <a:gd name="connsiteX91" fmla="*/ 2792128 w 3757650"/>
              <a:gd name="connsiteY91" fmla="*/ 2428581 h 11821019"/>
              <a:gd name="connsiteX92" fmla="*/ 1389458 w 3757650"/>
              <a:gd name="connsiteY92" fmla="*/ 2428582 h 11821019"/>
              <a:gd name="connsiteX93" fmla="*/ 2009067 w 3757650"/>
              <a:gd name="connsiteY93" fmla="*/ 3021580 h 11821019"/>
              <a:gd name="connsiteX94" fmla="*/ 2054681 w 3757650"/>
              <a:gd name="connsiteY94" fmla="*/ 3059592 h 11821019"/>
              <a:gd name="connsiteX95" fmla="*/ 2100297 w 3757650"/>
              <a:gd name="connsiteY95" fmla="*/ 3097605 h 11821019"/>
              <a:gd name="connsiteX96" fmla="*/ 2294159 w 3757650"/>
              <a:gd name="connsiteY96" fmla="*/ 3253455 h 11821019"/>
              <a:gd name="connsiteX97" fmla="*/ 2545042 w 3757650"/>
              <a:gd name="connsiteY97" fmla="*/ 3454923 h 11821019"/>
              <a:gd name="connsiteX98" fmla="*/ 2590658 w 3757650"/>
              <a:gd name="connsiteY98" fmla="*/ 3492937 h 11821019"/>
              <a:gd name="connsiteX99" fmla="*/ 2636274 w 3757650"/>
              <a:gd name="connsiteY99" fmla="*/ 3530950 h 11821019"/>
              <a:gd name="connsiteX100" fmla="*/ 3666419 w 3757650"/>
              <a:gd name="connsiteY100" fmla="*/ 4857590 h 11821019"/>
              <a:gd name="connsiteX101" fmla="*/ 3662616 w 3757650"/>
              <a:gd name="connsiteY101" fmla="*/ 4857590 h 11821019"/>
              <a:gd name="connsiteX102" fmla="*/ 3746244 w 3757650"/>
              <a:gd name="connsiteY102" fmla="*/ 5408775 h 11821019"/>
              <a:gd name="connsiteX103" fmla="*/ 3613201 w 3757650"/>
              <a:gd name="connsiteY103" fmla="*/ 6073994 h 11821019"/>
              <a:gd name="connsiteX104" fmla="*/ 3617001 w 3757650"/>
              <a:gd name="connsiteY104" fmla="*/ 6073994 h 11821019"/>
              <a:gd name="connsiteX105" fmla="*/ 2457616 w 3757650"/>
              <a:gd name="connsiteY105" fmla="*/ 7480464 h 11821019"/>
              <a:gd name="connsiteX106" fmla="*/ 2412001 w 3757650"/>
              <a:gd name="connsiteY106" fmla="*/ 7518476 h 11821019"/>
              <a:gd name="connsiteX107" fmla="*/ 2366386 w 3757650"/>
              <a:gd name="connsiteY107" fmla="*/ 7556489 h 11821019"/>
              <a:gd name="connsiteX108" fmla="*/ 1993862 w 3757650"/>
              <a:gd name="connsiteY108" fmla="*/ 7856791 h 11821019"/>
              <a:gd name="connsiteX109" fmla="*/ 1921636 w 3757650"/>
              <a:gd name="connsiteY109" fmla="*/ 7913808 h 11821019"/>
              <a:gd name="connsiteX110" fmla="*/ 1872220 w 3757650"/>
              <a:gd name="connsiteY110" fmla="*/ 7951820 h 11821019"/>
              <a:gd name="connsiteX111" fmla="*/ 1826606 w 3757650"/>
              <a:gd name="connsiteY111" fmla="*/ 7989834 h 11821019"/>
              <a:gd name="connsiteX112" fmla="*/ 1115766 w 3757650"/>
              <a:gd name="connsiteY112" fmla="*/ 8617044 h 11821019"/>
              <a:gd name="connsiteX113" fmla="*/ 2632475 w 3757650"/>
              <a:gd name="connsiteY113" fmla="*/ 8617045 h 11821019"/>
              <a:gd name="connsiteX114" fmla="*/ 2020469 w 3757650"/>
              <a:gd name="connsiteY114" fmla="*/ 7997435 h 11821019"/>
              <a:gd name="connsiteX115" fmla="*/ 2088891 w 3757650"/>
              <a:gd name="connsiteY115" fmla="*/ 7944217 h 11821019"/>
              <a:gd name="connsiteX116" fmla="*/ 2461416 w 3757650"/>
              <a:gd name="connsiteY116" fmla="*/ 7640117 h 11821019"/>
              <a:gd name="connsiteX117" fmla="*/ 3757650 w 3757650"/>
              <a:gd name="connsiteY117" fmla="*/ 9662391 h 11821019"/>
              <a:gd name="connsiteX118" fmla="*/ 3527324 w 3757650"/>
              <a:gd name="connsiteY118" fmla="*/ 10479322 h 11821019"/>
              <a:gd name="connsiteX119" fmla="*/ 3517429 w 3757650"/>
              <a:gd name="connsiteY119" fmla="*/ 10494781 h 11821019"/>
              <a:gd name="connsiteX120" fmla="*/ 2278257 w 3757650"/>
              <a:gd name="connsiteY120" fmla="*/ 11541675 h 11821019"/>
              <a:gd name="connsiteX121" fmla="*/ 2012866 w 3757650"/>
              <a:gd name="connsiteY121" fmla="*/ 11323547 h 11821019"/>
              <a:gd name="connsiteX122" fmla="*/ 2594462 w 3757650"/>
              <a:gd name="connsiteY122" fmla="*/ 10768562 h 11821019"/>
              <a:gd name="connsiteX123" fmla="*/ 1218403 w 3757650"/>
              <a:gd name="connsiteY123" fmla="*/ 10768562 h 11821019"/>
              <a:gd name="connsiteX124" fmla="*/ 1826606 w 3757650"/>
              <a:gd name="connsiteY124" fmla="*/ 11323547 h 11821019"/>
              <a:gd name="connsiteX125" fmla="*/ 1872221 w 3757650"/>
              <a:gd name="connsiteY125" fmla="*/ 11361560 h 11821019"/>
              <a:gd name="connsiteX126" fmla="*/ 1917836 w 3757650"/>
              <a:gd name="connsiteY126" fmla="*/ 11399572 h 11821019"/>
              <a:gd name="connsiteX127" fmla="*/ 2183247 w 3757650"/>
              <a:gd name="connsiteY127" fmla="*/ 11621943 h 11821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3757650" h="11821019">
                <a:moveTo>
                  <a:pt x="891494" y="5336549"/>
                </a:moveTo>
                <a:lnTo>
                  <a:pt x="2164916" y="5336549"/>
                </a:lnTo>
                <a:lnTo>
                  <a:pt x="2168720" y="5336550"/>
                </a:lnTo>
                <a:lnTo>
                  <a:pt x="3153246" y="5336550"/>
                </a:lnTo>
                <a:cubicBezTo>
                  <a:pt x="3149446" y="5306138"/>
                  <a:pt x="3149448" y="5279532"/>
                  <a:pt x="3145644" y="5252920"/>
                </a:cubicBezTo>
                <a:cubicBezTo>
                  <a:pt x="3130438" y="5119877"/>
                  <a:pt x="3096230" y="4990635"/>
                  <a:pt x="3043012" y="4872795"/>
                </a:cubicBezTo>
                <a:cubicBezTo>
                  <a:pt x="3043011" y="4865192"/>
                  <a:pt x="3039209" y="4861392"/>
                  <a:pt x="3035409" y="4853791"/>
                </a:cubicBezTo>
                <a:cubicBezTo>
                  <a:pt x="3016400" y="4808176"/>
                  <a:pt x="2993593" y="4762559"/>
                  <a:pt x="2966986" y="4716943"/>
                </a:cubicBezTo>
                <a:lnTo>
                  <a:pt x="1081557" y="4716945"/>
                </a:lnTo>
                <a:cubicBezTo>
                  <a:pt x="1047344" y="4770161"/>
                  <a:pt x="1013135" y="4819576"/>
                  <a:pt x="986524" y="4872795"/>
                </a:cubicBezTo>
                <a:cubicBezTo>
                  <a:pt x="925704" y="4994435"/>
                  <a:pt x="887691" y="5119879"/>
                  <a:pt x="887691" y="5252922"/>
                </a:cubicBezTo>
                <a:cubicBezTo>
                  <a:pt x="887691" y="5279533"/>
                  <a:pt x="887691" y="5309942"/>
                  <a:pt x="891494" y="5336549"/>
                </a:cubicBezTo>
                <a:close/>
                <a:moveTo>
                  <a:pt x="1184189" y="6226046"/>
                </a:moveTo>
                <a:lnTo>
                  <a:pt x="2887157" y="6226046"/>
                </a:lnTo>
                <a:cubicBezTo>
                  <a:pt x="2898563" y="6210841"/>
                  <a:pt x="2909965" y="6191836"/>
                  <a:pt x="2921371" y="6172828"/>
                </a:cubicBezTo>
                <a:cubicBezTo>
                  <a:pt x="2940375" y="6138616"/>
                  <a:pt x="2959383" y="6108208"/>
                  <a:pt x="2978388" y="6073994"/>
                </a:cubicBezTo>
                <a:lnTo>
                  <a:pt x="2974589" y="6073996"/>
                </a:lnTo>
                <a:cubicBezTo>
                  <a:pt x="3004999" y="6016977"/>
                  <a:pt x="3031605" y="5959957"/>
                  <a:pt x="3054414" y="5902941"/>
                </a:cubicBezTo>
                <a:cubicBezTo>
                  <a:pt x="3092426" y="5807905"/>
                  <a:pt x="3122836" y="5709072"/>
                  <a:pt x="3138040" y="5606442"/>
                </a:cubicBezTo>
                <a:lnTo>
                  <a:pt x="2168720" y="5606441"/>
                </a:lnTo>
                <a:lnTo>
                  <a:pt x="2164916" y="5606440"/>
                </a:lnTo>
                <a:lnTo>
                  <a:pt x="925703" y="5606440"/>
                </a:lnTo>
                <a:cubicBezTo>
                  <a:pt x="948511" y="5705274"/>
                  <a:pt x="982724" y="5804106"/>
                  <a:pt x="1020737" y="5902940"/>
                </a:cubicBezTo>
                <a:cubicBezTo>
                  <a:pt x="1054947" y="5994170"/>
                  <a:pt x="1100562" y="6081598"/>
                  <a:pt x="1149980" y="6169028"/>
                </a:cubicBezTo>
                <a:cubicBezTo>
                  <a:pt x="1161382" y="6184232"/>
                  <a:pt x="1172788" y="6203238"/>
                  <a:pt x="1184190" y="6222247"/>
                </a:cubicBezTo>
                <a:close/>
                <a:moveTo>
                  <a:pt x="594995" y="9548352"/>
                </a:moveTo>
                <a:lnTo>
                  <a:pt x="3149447" y="9548353"/>
                </a:lnTo>
                <a:cubicBezTo>
                  <a:pt x="3145644" y="9533148"/>
                  <a:pt x="3145644" y="9517943"/>
                  <a:pt x="3141845" y="9502738"/>
                </a:cubicBezTo>
                <a:cubicBezTo>
                  <a:pt x="3115234" y="9377299"/>
                  <a:pt x="3065819" y="9248055"/>
                  <a:pt x="2997396" y="9122611"/>
                </a:cubicBezTo>
                <a:cubicBezTo>
                  <a:pt x="2955580" y="9046585"/>
                  <a:pt x="2906166" y="8974364"/>
                  <a:pt x="2852948" y="8898338"/>
                </a:cubicBezTo>
                <a:lnTo>
                  <a:pt x="872486" y="8898337"/>
                </a:lnTo>
                <a:cubicBezTo>
                  <a:pt x="819268" y="8970561"/>
                  <a:pt x="769853" y="9046586"/>
                  <a:pt x="728037" y="9122611"/>
                </a:cubicBezTo>
                <a:cubicBezTo>
                  <a:pt x="659615" y="9244252"/>
                  <a:pt x="617803" y="9373495"/>
                  <a:pt x="598794" y="9502738"/>
                </a:cubicBezTo>
                <a:cubicBezTo>
                  <a:pt x="594995" y="9517943"/>
                  <a:pt x="594995" y="9533148"/>
                  <a:pt x="594995" y="9548352"/>
                </a:cubicBezTo>
                <a:close/>
                <a:moveTo>
                  <a:pt x="967519" y="10483463"/>
                </a:moveTo>
                <a:lnTo>
                  <a:pt x="2830141" y="10483464"/>
                </a:lnTo>
                <a:cubicBezTo>
                  <a:pt x="2845346" y="10460657"/>
                  <a:pt x="2864350" y="10437849"/>
                  <a:pt x="2879555" y="10415041"/>
                </a:cubicBezTo>
                <a:cubicBezTo>
                  <a:pt x="2944179" y="10327615"/>
                  <a:pt x="2997397" y="10240184"/>
                  <a:pt x="3039208" y="10148953"/>
                </a:cubicBezTo>
                <a:cubicBezTo>
                  <a:pt x="3088627" y="10042518"/>
                  <a:pt x="3126639" y="9936082"/>
                  <a:pt x="3145644" y="9829647"/>
                </a:cubicBezTo>
                <a:lnTo>
                  <a:pt x="617803" y="9829645"/>
                </a:lnTo>
                <a:cubicBezTo>
                  <a:pt x="640610" y="9936082"/>
                  <a:pt x="682422" y="10042518"/>
                  <a:pt x="739443" y="10148952"/>
                </a:cubicBezTo>
                <a:cubicBezTo>
                  <a:pt x="785058" y="10236385"/>
                  <a:pt x="845879" y="10327615"/>
                  <a:pt x="910498" y="10415041"/>
                </a:cubicBezTo>
                <a:cubicBezTo>
                  <a:pt x="925703" y="10437850"/>
                  <a:pt x="944712" y="10460657"/>
                  <a:pt x="967519" y="10483463"/>
                </a:cubicBezTo>
                <a:close/>
                <a:moveTo>
                  <a:pt x="1947609" y="11821019"/>
                </a:moveTo>
                <a:lnTo>
                  <a:pt x="0" y="9515704"/>
                </a:lnTo>
                <a:lnTo>
                  <a:pt x="2430" y="9470239"/>
                </a:lnTo>
                <a:cubicBezTo>
                  <a:pt x="81972" y="8729271"/>
                  <a:pt x="739918" y="8146162"/>
                  <a:pt x="1431274" y="7583099"/>
                </a:cubicBezTo>
                <a:cubicBezTo>
                  <a:pt x="1446479" y="7571693"/>
                  <a:pt x="1461683" y="7556489"/>
                  <a:pt x="1476889" y="7545086"/>
                </a:cubicBezTo>
                <a:cubicBezTo>
                  <a:pt x="1492094" y="7533682"/>
                  <a:pt x="1507299" y="7518476"/>
                  <a:pt x="1522503" y="7507074"/>
                </a:cubicBezTo>
                <a:cubicBezTo>
                  <a:pt x="1549111" y="7484267"/>
                  <a:pt x="1575722" y="7465259"/>
                  <a:pt x="1602329" y="7442450"/>
                </a:cubicBezTo>
                <a:cubicBezTo>
                  <a:pt x="1723969" y="7347419"/>
                  <a:pt x="1849413" y="7248587"/>
                  <a:pt x="1967251" y="7149755"/>
                </a:cubicBezTo>
                <a:cubicBezTo>
                  <a:pt x="1982456" y="7138350"/>
                  <a:pt x="1997661" y="7123146"/>
                  <a:pt x="2012866" y="7111743"/>
                </a:cubicBezTo>
                <a:cubicBezTo>
                  <a:pt x="2028071" y="7100337"/>
                  <a:pt x="2043276" y="7085132"/>
                  <a:pt x="2058481" y="7073728"/>
                </a:cubicBezTo>
                <a:cubicBezTo>
                  <a:pt x="2286557" y="6879865"/>
                  <a:pt x="2503231" y="6682198"/>
                  <a:pt x="2681889" y="6476928"/>
                </a:cubicBezTo>
                <a:lnTo>
                  <a:pt x="1366651" y="6476929"/>
                </a:lnTo>
                <a:cubicBezTo>
                  <a:pt x="1514902" y="6678397"/>
                  <a:pt x="1693558" y="6876062"/>
                  <a:pt x="1879824" y="7066128"/>
                </a:cubicBezTo>
                <a:cubicBezTo>
                  <a:pt x="1758183" y="7164961"/>
                  <a:pt x="1636542" y="7259990"/>
                  <a:pt x="1514902" y="7358823"/>
                </a:cubicBezTo>
                <a:cubicBezTo>
                  <a:pt x="1488291" y="7381631"/>
                  <a:pt x="1461684" y="7400639"/>
                  <a:pt x="1435073" y="7423447"/>
                </a:cubicBezTo>
                <a:cubicBezTo>
                  <a:pt x="830674" y="6807640"/>
                  <a:pt x="290894" y="6108208"/>
                  <a:pt x="290894" y="5241519"/>
                </a:cubicBezTo>
                <a:cubicBezTo>
                  <a:pt x="290894" y="4526882"/>
                  <a:pt x="883892" y="4025113"/>
                  <a:pt x="1549110" y="3508142"/>
                </a:cubicBezTo>
                <a:cubicBezTo>
                  <a:pt x="1636542" y="3580364"/>
                  <a:pt x="1723969" y="3652590"/>
                  <a:pt x="1811402" y="3721013"/>
                </a:cubicBezTo>
                <a:cubicBezTo>
                  <a:pt x="1876021" y="3770428"/>
                  <a:pt x="1936841" y="3819846"/>
                  <a:pt x="1997661" y="3869261"/>
                </a:cubicBezTo>
                <a:cubicBezTo>
                  <a:pt x="1742978" y="4066927"/>
                  <a:pt x="1507299" y="4253189"/>
                  <a:pt x="1317236" y="4439450"/>
                </a:cubicBezTo>
                <a:lnTo>
                  <a:pt x="2788325" y="4439450"/>
                </a:lnTo>
                <a:cubicBezTo>
                  <a:pt x="2624872" y="4245588"/>
                  <a:pt x="2419603" y="4059323"/>
                  <a:pt x="2195327" y="3873062"/>
                </a:cubicBezTo>
                <a:cubicBezTo>
                  <a:pt x="2180122" y="3861658"/>
                  <a:pt x="2164917" y="3846453"/>
                  <a:pt x="2149712" y="3835051"/>
                </a:cubicBezTo>
                <a:cubicBezTo>
                  <a:pt x="2130707" y="3823645"/>
                  <a:pt x="2115502" y="3808439"/>
                  <a:pt x="2100297" y="3797039"/>
                </a:cubicBezTo>
                <a:cubicBezTo>
                  <a:pt x="2035673" y="3743820"/>
                  <a:pt x="1971054" y="3690603"/>
                  <a:pt x="1902631" y="3637385"/>
                </a:cubicBezTo>
                <a:cubicBezTo>
                  <a:pt x="1819002" y="3572762"/>
                  <a:pt x="1735376" y="3504338"/>
                  <a:pt x="1651747" y="3435915"/>
                </a:cubicBezTo>
                <a:cubicBezTo>
                  <a:pt x="1636542" y="3424513"/>
                  <a:pt x="1621337" y="3409309"/>
                  <a:pt x="1606132" y="3397902"/>
                </a:cubicBezTo>
                <a:cubicBezTo>
                  <a:pt x="1590928" y="3386501"/>
                  <a:pt x="1575722" y="3371296"/>
                  <a:pt x="1560517" y="3359891"/>
                </a:cubicBezTo>
                <a:cubicBezTo>
                  <a:pt x="952314" y="2850521"/>
                  <a:pt x="374522" y="2246121"/>
                  <a:pt x="374521" y="1333817"/>
                </a:cubicBezTo>
                <a:cubicBezTo>
                  <a:pt x="374522" y="903798"/>
                  <a:pt x="592797" y="475264"/>
                  <a:pt x="909631" y="38007"/>
                </a:cubicBezTo>
                <a:lnTo>
                  <a:pt x="938621" y="0"/>
                </a:lnTo>
                <a:lnTo>
                  <a:pt x="1487416" y="649589"/>
                </a:lnTo>
                <a:lnTo>
                  <a:pt x="1191792" y="649589"/>
                </a:lnTo>
                <a:cubicBezTo>
                  <a:pt x="1161382" y="706606"/>
                  <a:pt x="1130971" y="759824"/>
                  <a:pt x="1104365" y="813042"/>
                </a:cubicBezTo>
                <a:cubicBezTo>
                  <a:pt x="1039741" y="942284"/>
                  <a:pt x="994126" y="1071528"/>
                  <a:pt x="975122" y="1193168"/>
                </a:cubicBezTo>
                <a:cubicBezTo>
                  <a:pt x="971318" y="1219779"/>
                  <a:pt x="967519" y="1246386"/>
                  <a:pt x="963716" y="1269194"/>
                </a:cubicBezTo>
                <a:lnTo>
                  <a:pt x="2010880" y="1269194"/>
                </a:lnTo>
                <a:lnTo>
                  <a:pt x="2238893" y="1539086"/>
                </a:lnTo>
                <a:lnTo>
                  <a:pt x="975122" y="1539086"/>
                </a:lnTo>
                <a:cubicBezTo>
                  <a:pt x="990327" y="1656923"/>
                  <a:pt x="1016934" y="1770961"/>
                  <a:pt x="1058750" y="1881200"/>
                </a:cubicBezTo>
                <a:cubicBezTo>
                  <a:pt x="1092959" y="1972430"/>
                  <a:pt x="1138574" y="2063661"/>
                  <a:pt x="1187993" y="2147288"/>
                </a:cubicBezTo>
                <a:cubicBezTo>
                  <a:pt x="1191792" y="2151088"/>
                  <a:pt x="1191792" y="2151088"/>
                  <a:pt x="1195595" y="2154891"/>
                </a:cubicBezTo>
                <a:lnTo>
                  <a:pt x="2759147" y="2154891"/>
                </a:lnTo>
                <a:lnTo>
                  <a:pt x="3266382" y="2755289"/>
                </a:lnTo>
                <a:lnTo>
                  <a:pt x="3085419" y="2962302"/>
                </a:lnTo>
                <a:cubicBezTo>
                  <a:pt x="2946790" y="3108770"/>
                  <a:pt x="2795929" y="3246803"/>
                  <a:pt x="2640077" y="3378899"/>
                </a:cubicBezTo>
                <a:cubicBezTo>
                  <a:pt x="2552646" y="3306672"/>
                  <a:pt x="2469018" y="3238250"/>
                  <a:pt x="2381591" y="3169826"/>
                </a:cubicBezTo>
                <a:cubicBezTo>
                  <a:pt x="2320769" y="3120413"/>
                  <a:pt x="2256147" y="3070994"/>
                  <a:pt x="2195327" y="3021580"/>
                </a:cubicBezTo>
                <a:cubicBezTo>
                  <a:pt x="2415800" y="2835316"/>
                  <a:pt x="2624872" y="2637650"/>
                  <a:pt x="2792128" y="2428581"/>
                </a:cubicBezTo>
                <a:lnTo>
                  <a:pt x="1389458" y="2428582"/>
                </a:lnTo>
                <a:cubicBezTo>
                  <a:pt x="1564316" y="2637650"/>
                  <a:pt x="1780991" y="2831516"/>
                  <a:pt x="2009067" y="3021580"/>
                </a:cubicBezTo>
                <a:cubicBezTo>
                  <a:pt x="2024272" y="3032982"/>
                  <a:pt x="2039477" y="3048187"/>
                  <a:pt x="2054681" y="3059592"/>
                </a:cubicBezTo>
                <a:cubicBezTo>
                  <a:pt x="2069887" y="3070994"/>
                  <a:pt x="2085092" y="3086199"/>
                  <a:pt x="2100297" y="3097605"/>
                </a:cubicBezTo>
                <a:cubicBezTo>
                  <a:pt x="2164917" y="3147020"/>
                  <a:pt x="2229538" y="3200238"/>
                  <a:pt x="2294159" y="3253455"/>
                </a:cubicBezTo>
                <a:cubicBezTo>
                  <a:pt x="2377787" y="3321878"/>
                  <a:pt x="2461416" y="3386501"/>
                  <a:pt x="2545042" y="3454923"/>
                </a:cubicBezTo>
                <a:cubicBezTo>
                  <a:pt x="2560248" y="3466326"/>
                  <a:pt x="2575453" y="3481530"/>
                  <a:pt x="2590658" y="3492937"/>
                </a:cubicBezTo>
                <a:cubicBezTo>
                  <a:pt x="2605863" y="3504338"/>
                  <a:pt x="2621069" y="3519544"/>
                  <a:pt x="2636274" y="3530950"/>
                </a:cubicBezTo>
                <a:cubicBezTo>
                  <a:pt x="3084823" y="3907273"/>
                  <a:pt x="3495360" y="4317809"/>
                  <a:pt x="3666419" y="4857590"/>
                </a:cubicBezTo>
                <a:lnTo>
                  <a:pt x="3662616" y="4857590"/>
                </a:lnTo>
                <a:cubicBezTo>
                  <a:pt x="3715834" y="5028649"/>
                  <a:pt x="3746244" y="5211108"/>
                  <a:pt x="3746244" y="5408775"/>
                </a:cubicBezTo>
                <a:cubicBezTo>
                  <a:pt x="3746244" y="5644454"/>
                  <a:pt x="3696829" y="5864928"/>
                  <a:pt x="3613201" y="6073994"/>
                </a:cubicBezTo>
                <a:lnTo>
                  <a:pt x="3617001" y="6073994"/>
                </a:lnTo>
                <a:cubicBezTo>
                  <a:pt x="3400329" y="6613775"/>
                  <a:pt x="2944179" y="7069927"/>
                  <a:pt x="2457616" y="7480464"/>
                </a:cubicBezTo>
                <a:cubicBezTo>
                  <a:pt x="2442411" y="7491868"/>
                  <a:pt x="2427206" y="7507074"/>
                  <a:pt x="2412001" y="7518476"/>
                </a:cubicBezTo>
                <a:cubicBezTo>
                  <a:pt x="2396796" y="7529882"/>
                  <a:pt x="2381591" y="7545087"/>
                  <a:pt x="2366386" y="7556489"/>
                </a:cubicBezTo>
                <a:cubicBezTo>
                  <a:pt x="2240942" y="7659125"/>
                  <a:pt x="2115502" y="7757958"/>
                  <a:pt x="1993862" y="7856791"/>
                </a:cubicBezTo>
                <a:cubicBezTo>
                  <a:pt x="1967251" y="7875795"/>
                  <a:pt x="1944443" y="7894803"/>
                  <a:pt x="1921636" y="7913808"/>
                </a:cubicBezTo>
                <a:cubicBezTo>
                  <a:pt x="1902631" y="7925214"/>
                  <a:pt x="1887426" y="7940419"/>
                  <a:pt x="1872220" y="7951820"/>
                </a:cubicBezTo>
                <a:cubicBezTo>
                  <a:pt x="1857016" y="7963227"/>
                  <a:pt x="1841811" y="7978431"/>
                  <a:pt x="1826606" y="7989834"/>
                </a:cubicBezTo>
                <a:cubicBezTo>
                  <a:pt x="1568120" y="8202705"/>
                  <a:pt x="1321035" y="8407973"/>
                  <a:pt x="1115766" y="8617044"/>
                </a:cubicBezTo>
                <a:lnTo>
                  <a:pt x="2632475" y="8617045"/>
                </a:lnTo>
                <a:cubicBezTo>
                  <a:pt x="2453812" y="8411776"/>
                  <a:pt x="2240942" y="8206508"/>
                  <a:pt x="2020469" y="7997435"/>
                </a:cubicBezTo>
                <a:cubicBezTo>
                  <a:pt x="2043276" y="7982230"/>
                  <a:pt x="2066084" y="7963227"/>
                  <a:pt x="2088891" y="7944217"/>
                </a:cubicBezTo>
                <a:cubicBezTo>
                  <a:pt x="2210531" y="7845385"/>
                  <a:pt x="2335976" y="7742752"/>
                  <a:pt x="2461416" y="7640117"/>
                </a:cubicBezTo>
                <a:cubicBezTo>
                  <a:pt x="3138041" y="8286332"/>
                  <a:pt x="3757650" y="8902138"/>
                  <a:pt x="3757650" y="9662391"/>
                </a:cubicBezTo>
                <a:cubicBezTo>
                  <a:pt x="3757650" y="9950337"/>
                  <a:pt x="3671587" y="10221177"/>
                  <a:pt x="3527324" y="10479322"/>
                </a:cubicBezTo>
                <a:lnTo>
                  <a:pt x="3517429" y="10494781"/>
                </a:lnTo>
                <a:lnTo>
                  <a:pt x="2278257" y="11541675"/>
                </a:lnTo>
                <a:lnTo>
                  <a:pt x="2012866" y="11323547"/>
                </a:lnTo>
                <a:cubicBezTo>
                  <a:pt x="2221938" y="11141086"/>
                  <a:pt x="2419604" y="10954822"/>
                  <a:pt x="2594462" y="10768562"/>
                </a:cubicBezTo>
                <a:lnTo>
                  <a:pt x="1218403" y="10768562"/>
                </a:lnTo>
                <a:cubicBezTo>
                  <a:pt x="1400864" y="10954820"/>
                  <a:pt x="1609932" y="11141086"/>
                  <a:pt x="1826606" y="11323547"/>
                </a:cubicBezTo>
                <a:cubicBezTo>
                  <a:pt x="1841811" y="11334949"/>
                  <a:pt x="1857016" y="11350154"/>
                  <a:pt x="1872221" y="11361560"/>
                </a:cubicBezTo>
                <a:cubicBezTo>
                  <a:pt x="1887426" y="11372961"/>
                  <a:pt x="1902631" y="11388167"/>
                  <a:pt x="1917836" y="11399572"/>
                </a:cubicBezTo>
                <a:lnTo>
                  <a:pt x="2183247" y="11621943"/>
                </a:lnTo>
                <a:close/>
              </a:path>
            </a:pathLst>
          </a:custGeom>
          <a:solidFill>
            <a:schemeClr val="accent2">
              <a:alpha val="28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73" name="Freeform: Shape 572">
            <a:extLst>
              <a:ext uri="{FF2B5EF4-FFF2-40B4-BE49-F238E27FC236}">
                <a16:creationId xmlns:a16="http://schemas.microsoft.com/office/drawing/2014/main" id="{C1980C87-9FE6-4920-A98A-6BE370D8939F}"/>
              </a:ext>
            </a:extLst>
          </p:cNvPr>
          <p:cNvSpPr/>
          <p:nvPr/>
        </p:nvSpPr>
        <p:spPr>
          <a:xfrm rot="14230131">
            <a:off x="869637" y="89021"/>
            <a:ext cx="840223" cy="3564014"/>
          </a:xfrm>
          <a:custGeom>
            <a:avLst/>
            <a:gdLst>
              <a:gd name="connsiteX0" fmla="*/ 415585 w 840223"/>
              <a:gd name="connsiteY0" fmla="*/ 273907 h 3564014"/>
              <a:gd name="connsiteX1" fmla="*/ 348926 w 840223"/>
              <a:gd name="connsiteY1" fmla="*/ 350440 h 3564014"/>
              <a:gd name="connsiteX2" fmla="*/ 335759 w 840223"/>
              <a:gd name="connsiteY2" fmla="*/ 366076 h 3564014"/>
              <a:gd name="connsiteX3" fmla="*/ 136608 w 840223"/>
              <a:gd name="connsiteY3" fmla="*/ 147174 h 3564014"/>
              <a:gd name="connsiteX4" fmla="*/ 87746 w 840223"/>
              <a:gd name="connsiteY4" fmla="*/ 20442 h 3564014"/>
              <a:gd name="connsiteX5" fmla="*/ 84187 w 840223"/>
              <a:gd name="connsiteY5" fmla="*/ 0 h 3564014"/>
              <a:gd name="connsiteX6" fmla="*/ 262577 w 840223"/>
              <a:gd name="connsiteY6" fmla="*/ 115102 h 3564014"/>
              <a:gd name="connsiteX7" fmla="*/ 275093 w 840223"/>
              <a:gd name="connsiteY7" fmla="*/ 135730 h 3564014"/>
              <a:gd name="connsiteX8" fmla="*/ 415585 w 840223"/>
              <a:gd name="connsiteY8" fmla="*/ 273907 h 3564014"/>
              <a:gd name="connsiteX9" fmla="*/ 695383 w 840223"/>
              <a:gd name="connsiteY9" fmla="*/ 842556 h 3564014"/>
              <a:gd name="connsiteX10" fmla="*/ 693737 w 840223"/>
              <a:gd name="connsiteY10" fmla="*/ 826097 h 3564014"/>
              <a:gd name="connsiteX11" fmla="*/ 668227 w 840223"/>
              <a:gd name="connsiteY11" fmla="*/ 743804 h 3564014"/>
              <a:gd name="connsiteX12" fmla="*/ 650122 w 840223"/>
              <a:gd name="connsiteY12" fmla="*/ 708418 h 3564014"/>
              <a:gd name="connsiteX13" fmla="*/ 259226 w 840223"/>
              <a:gd name="connsiteY13" fmla="*/ 708418 h 3564014"/>
              <a:gd name="connsiteX14" fmla="*/ 240298 w 840223"/>
              <a:gd name="connsiteY14" fmla="*/ 743804 h 3564014"/>
              <a:gd name="connsiteX15" fmla="*/ 212319 w 840223"/>
              <a:gd name="connsiteY15" fmla="*/ 826098 h 3564014"/>
              <a:gd name="connsiteX16" fmla="*/ 209849 w 840223"/>
              <a:gd name="connsiteY16" fmla="*/ 842556 h 3564014"/>
              <a:gd name="connsiteX17" fmla="*/ 645184 w 840223"/>
              <a:gd name="connsiteY17" fmla="*/ 1034301 h 3564014"/>
              <a:gd name="connsiteX18" fmla="*/ 646007 w 840223"/>
              <a:gd name="connsiteY18" fmla="*/ 1032655 h 3564014"/>
              <a:gd name="connsiteX19" fmla="*/ 673987 w 840223"/>
              <a:gd name="connsiteY19" fmla="*/ 975050 h 3564014"/>
              <a:gd name="connsiteX20" fmla="*/ 692915 w 840223"/>
              <a:gd name="connsiteY20" fmla="*/ 900985 h 3564014"/>
              <a:gd name="connsiteX21" fmla="*/ 212319 w 840223"/>
              <a:gd name="connsiteY21" fmla="*/ 900985 h 3564014"/>
              <a:gd name="connsiteX22" fmla="*/ 230423 w 840223"/>
              <a:gd name="connsiteY22" fmla="*/ 975050 h 3564014"/>
              <a:gd name="connsiteX23" fmla="*/ 258403 w 840223"/>
              <a:gd name="connsiteY23" fmla="*/ 1032655 h 3564014"/>
              <a:gd name="connsiteX24" fmla="*/ 260049 w 840223"/>
              <a:gd name="connsiteY24" fmla="*/ 1034301 h 3564014"/>
              <a:gd name="connsiteX25" fmla="*/ 683862 w 840223"/>
              <a:gd name="connsiteY25" fmla="*/ 1723100 h 3564014"/>
              <a:gd name="connsiteX26" fmla="*/ 682216 w 840223"/>
              <a:gd name="connsiteY26" fmla="*/ 1704996 h 3564014"/>
              <a:gd name="connsiteX27" fmla="*/ 659997 w 840223"/>
              <a:gd name="connsiteY27" fmla="*/ 1622702 h 3564014"/>
              <a:gd name="connsiteX28" fmla="*/ 658351 w 840223"/>
              <a:gd name="connsiteY28" fmla="*/ 1618588 h 3564014"/>
              <a:gd name="connsiteX29" fmla="*/ 643539 w 840223"/>
              <a:gd name="connsiteY29" fmla="*/ 1588962 h 3564014"/>
              <a:gd name="connsiteX30" fmla="*/ 235361 w 840223"/>
              <a:gd name="connsiteY30" fmla="*/ 1588962 h 3564014"/>
              <a:gd name="connsiteX31" fmla="*/ 214787 w 840223"/>
              <a:gd name="connsiteY31" fmla="*/ 1622702 h 3564014"/>
              <a:gd name="connsiteX32" fmla="*/ 193391 w 840223"/>
              <a:gd name="connsiteY32" fmla="*/ 1704996 h 3564014"/>
              <a:gd name="connsiteX33" fmla="*/ 194214 w 840223"/>
              <a:gd name="connsiteY33" fmla="*/ 1723100 h 3564014"/>
              <a:gd name="connsiteX34" fmla="*/ 469898 w 840223"/>
              <a:gd name="connsiteY34" fmla="*/ 1723100 h 3564014"/>
              <a:gd name="connsiteX35" fmla="*/ 470721 w 840223"/>
              <a:gd name="connsiteY35" fmla="*/ 1723100 h 3564014"/>
              <a:gd name="connsiteX36" fmla="*/ 626256 w 840223"/>
              <a:gd name="connsiteY36" fmla="*/ 1915668 h 3564014"/>
              <a:gd name="connsiteX37" fmla="*/ 633663 w 840223"/>
              <a:gd name="connsiteY37" fmla="*/ 1904147 h 3564014"/>
              <a:gd name="connsiteX38" fmla="*/ 646007 w 840223"/>
              <a:gd name="connsiteY38" fmla="*/ 1882750 h 3564014"/>
              <a:gd name="connsiteX39" fmla="*/ 645184 w 840223"/>
              <a:gd name="connsiteY39" fmla="*/ 1882750 h 3564014"/>
              <a:gd name="connsiteX40" fmla="*/ 662466 w 840223"/>
              <a:gd name="connsiteY40" fmla="*/ 1845719 h 3564014"/>
              <a:gd name="connsiteX41" fmla="*/ 680570 w 840223"/>
              <a:gd name="connsiteY41" fmla="*/ 1781529 h 3564014"/>
              <a:gd name="connsiteX42" fmla="*/ 470721 w 840223"/>
              <a:gd name="connsiteY42" fmla="*/ 1781529 h 3564014"/>
              <a:gd name="connsiteX43" fmla="*/ 469898 w 840223"/>
              <a:gd name="connsiteY43" fmla="*/ 1781529 h 3564014"/>
              <a:gd name="connsiteX44" fmla="*/ 201620 w 840223"/>
              <a:gd name="connsiteY44" fmla="*/ 1781529 h 3564014"/>
              <a:gd name="connsiteX45" fmla="*/ 222194 w 840223"/>
              <a:gd name="connsiteY45" fmla="*/ 1845718 h 3564014"/>
              <a:gd name="connsiteX46" fmla="*/ 250174 w 840223"/>
              <a:gd name="connsiteY46" fmla="*/ 1903324 h 3564014"/>
              <a:gd name="connsiteX47" fmla="*/ 257580 w 840223"/>
              <a:gd name="connsiteY47" fmla="*/ 1914845 h 3564014"/>
              <a:gd name="connsiteX48" fmla="*/ 257580 w 840223"/>
              <a:gd name="connsiteY48" fmla="*/ 1915668 h 3564014"/>
              <a:gd name="connsiteX49" fmla="*/ 683040 w 840223"/>
              <a:gd name="connsiteY49" fmla="*/ 2634916 h 3564014"/>
              <a:gd name="connsiteX50" fmla="*/ 681394 w 840223"/>
              <a:gd name="connsiteY50" fmla="*/ 2625041 h 3564014"/>
              <a:gd name="connsiteX51" fmla="*/ 650122 w 840223"/>
              <a:gd name="connsiteY51" fmla="*/ 2542747 h 3564014"/>
              <a:gd name="connsiteX52" fmla="*/ 618850 w 840223"/>
              <a:gd name="connsiteY52" fmla="*/ 2494194 h 3564014"/>
              <a:gd name="connsiteX53" fmla="*/ 190099 w 840223"/>
              <a:gd name="connsiteY53" fmla="*/ 2494194 h 3564014"/>
              <a:gd name="connsiteX54" fmla="*/ 158827 w 840223"/>
              <a:gd name="connsiteY54" fmla="*/ 2542747 h 3564014"/>
              <a:gd name="connsiteX55" fmla="*/ 130847 w 840223"/>
              <a:gd name="connsiteY55" fmla="*/ 2625041 h 3564014"/>
              <a:gd name="connsiteX56" fmla="*/ 130025 w 840223"/>
              <a:gd name="connsiteY56" fmla="*/ 2634916 h 3564014"/>
              <a:gd name="connsiteX57" fmla="*/ 624610 w 840223"/>
              <a:gd name="connsiteY57" fmla="*/ 2822546 h 3564014"/>
              <a:gd name="connsiteX58" fmla="*/ 659174 w 840223"/>
              <a:gd name="connsiteY58" fmla="*/ 2764940 h 3564014"/>
              <a:gd name="connsiteX59" fmla="*/ 682216 w 840223"/>
              <a:gd name="connsiteY59" fmla="*/ 2695813 h 3564014"/>
              <a:gd name="connsiteX60" fmla="*/ 134962 w 840223"/>
              <a:gd name="connsiteY60" fmla="*/ 2695813 h 3564014"/>
              <a:gd name="connsiteX61" fmla="*/ 161296 w 840223"/>
              <a:gd name="connsiteY61" fmla="*/ 2764940 h 3564014"/>
              <a:gd name="connsiteX62" fmla="*/ 198328 w 840223"/>
              <a:gd name="connsiteY62" fmla="*/ 2822546 h 3564014"/>
              <a:gd name="connsiteX63" fmla="*/ 210673 w 840223"/>
              <a:gd name="connsiteY63" fmla="*/ 2837359 h 3564014"/>
              <a:gd name="connsiteX64" fmla="*/ 613913 w 840223"/>
              <a:gd name="connsiteY64" fmla="*/ 2837359 h 3564014"/>
              <a:gd name="connsiteX65" fmla="*/ 624610 w 840223"/>
              <a:gd name="connsiteY65" fmla="*/ 2822546 h 3564014"/>
              <a:gd name="connsiteX66" fmla="*/ 396657 w 840223"/>
              <a:gd name="connsiteY66" fmla="*/ 3210973 h 3564014"/>
              <a:gd name="connsiteX67" fmla="*/ 129201 w 840223"/>
              <a:gd name="connsiteY67" fmla="*/ 3564014 h 3564014"/>
              <a:gd name="connsiteX68" fmla="*/ 0 w 840223"/>
              <a:gd name="connsiteY68" fmla="*/ 3564014 h 3564014"/>
              <a:gd name="connsiteX69" fmla="*/ 302018 w 840223"/>
              <a:gd name="connsiteY69" fmla="*/ 3132794 h 3564014"/>
              <a:gd name="connsiteX70" fmla="*/ 371145 w 840223"/>
              <a:gd name="connsiteY70" fmla="*/ 3189577 h 3564014"/>
              <a:gd name="connsiteX71" fmla="*/ 396657 w 840223"/>
              <a:gd name="connsiteY71" fmla="*/ 3210973 h 3564014"/>
              <a:gd name="connsiteX72" fmla="*/ 840220 w 840223"/>
              <a:gd name="connsiteY72" fmla="*/ 3562368 h 3564014"/>
              <a:gd name="connsiteX73" fmla="*/ 711020 w 840223"/>
              <a:gd name="connsiteY73" fmla="*/ 3562368 h 3564014"/>
              <a:gd name="connsiteX74" fmla="*/ 435335 w 840223"/>
              <a:gd name="connsiteY74" fmla="*/ 3209327 h 3564014"/>
              <a:gd name="connsiteX75" fmla="*/ 425459 w 840223"/>
              <a:gd name="connsiteY75" fmla="*/ 3201098 h 3564014"/>
              <a:gd name="connsiteX76" fmla="*/ 415584 w 840223"/>
              <a:gd name="connsiteY76" fmla="*/ 3192868 h 3564014"/>
              <a:gd name="connsiteX77" fmla="*/ 388427 w 840223"/>
              <a:gd name="connsiteY77" fmla="*/ 3170649 h 3564014"/>
              <a:gd name="connsiteX78" fmla="*/ 320946 w 840223"/>
              <a:gd name="connsiteY78" fmla="*/ 3114689 h 3564014"/>
              <a:gd name="connsiteX79" fmla="*/ 311071 w 840223"/>
              <a:gd name="connsiteY79" fmla="*/ 3106460 h 3564014"/>
              <a:gd name="connsiteX80" fmla="*/ 301196 w 840223"/>
              <a:gd name="connsiteY80" fmla="*/ 3098231 h 3564014"/>
              <a:gd name="connsiteX81" fmla="*/ 0 w 840223"/>
              <a:gd name="connsiteY81" fmla="*/ 2650552 h 3564014"/>
              <a:gd name="connsiteX82" fmla="*/ 311071 w 840223"/>
              <a:gd name="connsiteY82" fmla="*/ 2209457 h 3564014"/>
              <a:gd name="connsiteX83" fmla="*/ 320947 w 840223"/>
              <a:gd name="connsiteY83" fmla="*/ 2201228 h 3564014"/>
              <a:gd name="connsiteX84" fmla="*/ 330822 w 840223"/>
              <a:gd name="connsiteY84" fmla="*/ 2192998 h 3564014"/>
              <a:gd name="connsiteX85" fmla="*/ 348103 w 840223"/>
              <a:gd name="connsiteY85" fmla="*/ 2179008 h 3564014"/>
              <a:gd name="connsiteX86" fmla="*/ 427105 w 840223"/>
              <a:gd name="connsiteY86" fmla="*/ 2115642 h 3564014"/>
              <a:gd name="connsiteX87" fmla="*/ 436980 w 840223"/>
              <a:gd name="connsiteY87" fmla="*/ 2107413 h 3564014"/>
              <a:gd name="connsiteX88" fmla="*/ 446856 w 840223"/>
              <a:gd name="connsiteY88" fmla="*/ 2099184 h 3564014"/>
              <a:gd name="connsiteX89" fmla="*/ 581818 w 840223"/>
              <a:gd name="connsiteY89" fmla="*/ 1969982 h 3564014"/>
              <a:gd name="connsiteX90" fmla="*/ 297081 w 840223"/>
              <a:gd name="connsiteY90" fmla="*/ 1969982 h 3564014"/>
              <a:gd name="connsiteX91" fmla="*/ 408178 w 840223"/>
              <a:gd name="connsiteY91" fmla="*/ 2097538 h 3564014"/>
              <a:gd name="connsiteX92" fmla="*/ 329176 w 840223"/>
              <a:gd name="connsiteY92" fmla="*/ 2160903 h 3564014"/>
              <a:gd name="connsiteX93" fmla="*/ 311894 w 840223"/>
              <a:gd name="connsiteY93" fmla="*/ 2174894 h 3564014"/>
              <a:gd name="connsiteX94" fmla="*/ 64190 w 840223"/>
              <a:gd name="connsiteY94" fmla="*/ 1702527 h 3564014"/>
              <a:gd name="connsiteX95" fmla="*/ 336582 w 840223"/>
              <a:gd name="connsiteY95" fmla="*/ 1327267 h 3564014"/>
              <a:gd name="connsiteX96" fmla="*/ 393365 w 840223"/>
              <a:gd name="connsiteY96" fmla="*/ 1373352 h 3564014"/>
              <a:gd name="connsiteX97" fmla="*/ 433689 w 840223"/>
              <a:gd name="connsiteY97" fmla="*/ 1405446 h 3564014"/>
              <a:gd name="connsiteX98" fmla="*/ 286383 w 840223"/>
              <a:gd name="connsiteY98" fmla="*/ 1528887 h 3564014"/>
              <a:gd name="connsiteX99" fmla="*/ 604860 w 840223"/>
              <a:gd name="connsiteY99" fmla="*/ 1528887 h 3564014"/>
              <a:gd name="connsiteX100" fmla="*/ 476482 w 840223"/>
              <a:gd name="connsiteY100" fmla="*/ 1406269 h 3564014"/>
              <a:gd name="connsiteX101" fmla="*/ 466606 w 840223"/>
              <a:gd name="connsiteY101" fmla="*/ 1398040 h 3564014"/>
              <a:gd name="connsiteX102" fmla="*/ 455908 w 840223"/>
              <a:gd name="connsiteY102" fmla="*/ 1389811 h 3564014"/>
              <a:gd name="connsiteX103" fmla="*/ 413116 w 840223"/>
              <a:gd name="connsiteY103" fmla="*/ 1355247 h 3564014"/>
              <a:gd name="connsiteX104" fmla="*/ 358802 w 840223"/>
              <a:gd name="connsiteY104" fmla="*/ 1311631 h 3564014"/>
              <a:gd name="connsiteX105" fmla="*/ 348926 w 840223"/>
              <a:gd name="connsiteY105" fmla="*/ 1303402 h 3564014"/>
              <a:gd name="connsiteX106" fmla="*/ 339051 w 840223"/>
              <a:gd name="connsiteY106" fmla="*/ 1295172 h 3564014"/>
              <a:gd name="connsiteX107" fmla="*/ 82294 w 840223"/>
              <a:gd name="connsiteY107" fmla="*/ 856547 h 3564014"/>
              <a:gd name="connsiteX108" fmla="*/ 339051 w 840223"/>
              <a:gd name="connsiteY108" fmla="*/ 403107 h 3564014"/>
              <a:gd name="connsiteX109" fmla="*/ 347281 w 840223"/>
              <a:gd name="connsiteY109" fmla="*/ 393232 h 3564014"/>
              <a:gd name="connsiteX110" fmla="*/ 355510 w 840223"/>
              <a:gd name="connsiteY110" fmla="*/ 383357 h 3564014"/>
              <a:gd name="connsiteX111" fmla="*/ 371969 w 840223"/>
              <a:gd name="connsiteY111" fmla="*/ 365252 h 3564014"/>
              <a:gd name="connsiteX112" fmla="*/ 436158 w 840223"/>
              <a:gd name="connsiteY112" fmla="*/ 292011 h 3564014"/>
              <a:gd name="connsiteX113" fmla="*/ 444387 w 840223"/>
              <a:gd name="connsiteY113" fmla="*/ 282136 h 3564014"/>
              <a:gd name="connsiteX114" fmla="*/ 452617 w 840223"/>
              <a:gd name="connsiteY114" fmla="*/ 272260 h 3564014"/>
              <a:gd name="connsiteX115" fmla="*/ 471157 w 840223"/>
              <a:gd name="connsiteY115" fmla="*/ 249683 h 3564014"/>
              <a:gd name="connsiteX116" fmla="*/ 576947 w 840223"/>
              <a:gd name="connsiteY116" fmla="*/ 317942 h 3564014"/>
              <a:gd name="connsiteX117" fmla="*/ 539848 w 840223"/>
              <a:gd name="connsiteY117" fmla="*/ 361138 h 3564014"/>
              <a:gd name="connsiteX118" fmla="*/ 531619 w 840223"/>
              <a:gd name="connsiteY118" fmla="*/ 371013 h 3564014"/>
              <a:gd name="connsiteX119" fmla="*/ 523390 w 840223"/>
              <a:gd name="connsiteY119" fmla="*/ 380888 h 3564014"/>
              <a:gd name="connsiteX120" fmla="*/ 471544 w 840223"/>
              <a:gd name="connsiteY120" fmla="*/ 440140 h 3564014"/>
              <a:gd name="connsiteX121" fmla="*/ 442741 w 840223"/>
              <a:gd name="connsiteY121" fmla="*/ 472234 h 3564014"/>
              <a:gd name="connsiteX122" fmla="*/ 434512 w 840223"/>
              <a:gd name="connsiteY122" fmla="*/ 482109 h 3564014"/>
              <a:gd name="connsiteX123" fmla="*/ 426283 w 840223"/>
              <a:gd name="connsiteY123" fmla="*/ 491984 h 3564014"/>
              <a:gd name="connsiteX124" fmla="*/ 296258 w 840223"/>
              <a:gd name="connsiteY124" fmla="*/ 653280 h 3564014"/>
              <a:gd name="connsiteX125" fmla="*/ 612267 w 840223"/>
              <a:gd name="connsiteY125" fmla="*/ 653280 h 3564014"/>
              <a:gd name="connsiteX126" fmla="*/ 463314 w 840223"/>
              <a:gd name="connsiteY126" fmla="*/ 490339 h 3564014"/>
              <a:gd name="connsiteX127" fmla="*/ 494586 w 840223"/>
              <a:gd name="connsiteY127" fmla="*/ 454953 h 3564014"/>
              <a:gd name="connsiteX128" fmla="*/ 543962 w 840223"/>
              <a:gd name="connsiteY128" fmla="*/ 398169 h 3564014"/>
              <a:gd name="connsiteX129" fmla="*/ 825408 w 840223"/>
              <a:gd name="connsiteY129" fmla="*/ 859838 h 3564014"/>
              <a:gd name="connsiteX130" fmla="*/ 572766 w 840223"/>
              <a:gd name="connsiteY130" fmla="*/ 1299287 h 3564014"/>
              <a:gd name="connsiteX131" fmla="*/ 516806 w 840223"/>
              <a:gd name="connsiteY131" fmla="*/ 1254025 h 3564014"/>
              <a:gd name="connsiteX132" fmla="*/ 476482 w 840223"/>
              <a:gd name="connsiteY132" fmla="*/ 1221931 h 3564014"/>
              <a:gd name="connsiteX133" fmla="*/ 605683 w 840223"/>
              <a:gd name="connsiteY133" fmla="*/ 1093553 h 3564014"/>
              <a:gd name="connsiteX134" fmla="*/ 302018 w 840223"/>
              <a:gd name="connsiteY134" fmla="*/ 1093553 h 3564014"/>
              <a:gd name="connsiteX135" fmla="*/ 436158 w 840223"/>
              <a:gd name="connsiteY135" fmla="*/ 1221931 h 3564014"/>
              <a:gd name="connsiteX136" fmla="*/ 446033 w 840223"/>
              <a:gd name="connsiteY136" fmla="*/ 1230161 h 3564014"/>
              <a:gd name="connsiteX137" fmla="*/ 455908 w 840223"/>
              <a:gd name="connsiteY137" fmla="*/ 1238390 h 3564014"/>
              <a:gd name="connsiteX138" fmla="*/ 497878 w 840223"/>
              <a:gd name="connsiteY138" fmla="*/ 1272130 h 3564014"/>
              <a:gd name="connsiteX139" fmla="*/ 552192 w 840223"/>
              <a:gd name="connsiteY139" fmla="*/ 1315746 h 3564014"/>
              <a:gd name="connsiteX140" fmla="*/ 562067 w 840223"/>
              <a:gd name="connsiteY140" fmla="*/ 1323976 h 3564014"/>
              <a:gd name="connsiteX141" fmla="*/ 571942 w 840223"/>
              <a:gd name="connsiteY141" fmla="*/ 1332205 h 3564014"/>
              <a:gd name="connsiteX142" fmla="*/ 794959 w 840223"/>
              <a:gd name="connsiteY142" fmla="*/ 1619410 h 3564014"/>
              <a:gd name="connsiteX143" fmla="*/ 794136 w 840223"/>
              <a:gd name="connsiteY143" fmla="*/ 1619410 h 3564014"/>
              <a:gd name="connsiteX144" fmla="*/ 812241 w 840223"/>
              <a:gd name="connsiteY144" fmla="*/ 1738737 h 3564014"/>
              <a:gd name="connsiteX145" fmla="*/ 783438 w 840223"/>
              <a:gd name="connsiteY145" fmla="*/ 1882750 h 3564014"/>
              <a:gd name="connsiteX146" fmla="*/ 784261 w 840223"/>
              <a:gd name="connsiteY146" fmla="*/ 1882750 h 3564014"/>
              <a:gd name="connsiteX147" fmla="*/ 533265 w 840223"/>
              <a:gd name="connsiteY147" fmla="*/ 2187237 h 3564014"/>
              <a:gd name="connsiteX148" fmla="*/ 523389 w 840223"/>
              <a:gd name="connsiteY148" fmla="*/ 2195467 h 3564014"/>
              <a:gd name="connsiteX149" fmla="*/ 513514 w 840223"/>
              <a:gd name="connsiteY149" fmla="*/ 2203696 h 3564014"/>
              <a:gd name="connsiteX150" fmla="*/ 432866 w 840223"/>
              <a:gd name="connsiteY150" fmla="*/ 2268709 h 3564014"/>
              <a:gd name="connsiteX151" fmla="*/ 417230 w 840223"/>
              <a:gd name="connsiteY151" fmla="*/ 2281052 h 3564014"/>
              <a:gd name="connsiteX152" fmla="*/ 406532 w 840223"/>
              <a:gd name="connsiteY152" fmla="*/ 2289282 h 3564014"/>
              <a:gd name="connsiteX153" fmla="*/ 396657 w 840223"/>
              <a:gd name="connsiteY153" fmla="*/ 2297511 h 3564014"/>
              <a:gd name="connsiteX154" fmla="*/ 242767 w 840223"/>
              <a:gd name="connsiteY154" fmla="*/ 2433296 h 3564014"/>
              <a:gd name="connsiteX155" fmla="*/ 571120 w 840223"/>
              <a:gd name="connsiteY155" fmla="*/ 2433296 h 3564014"/>
              <a:gd name="connsiteX156" fmla="*/ 438626 w 840223"/>
              <a:gd name="connsiteY156" fmla="*/ 2299157 h 3564014"/>
              <a:gd name="connsiteX157" fmla="*/ 453439 w 840223"/>
              <a:gd name="connsiteY157" fmla="*/ 2287636 h 3564014"/>
              <a:gd name="connsiteX158" fmla="*/ 534087 w 840223"/>
              <a:gd name="connsiteY158" fmla="*/ 2221801 h 3564014"/>
              <a:gd name="connsiteX159" fmla="*/ 814710 w 840223"/>
              <a:gd name="connsiteY159" fmla="*/ 2659604 h 3564014"/>
              <a:gd name="connsiteX160" fmla="*/ 531619 w 840223"/>
              <a:gd name="connsiteY160" fmla="*/ 3097407 h 3564014"/>
              <a:gd name="connsiteX161" fmla="*/ 497055 w 840223"/>
              <a:gd name="connsiteY161" fmla="*/ 3068605 h 3564014"/>
              <a:gd name="connsiteX162" fmla="*/ 436981 w 840223"/>
              <a:gd name="connsiteY162" fmla="*/ 3019229 h 3564014"/>
              <a:gd name="connsiteX163" fmla="*/ 562891 w 840223"/>
              <a:gd name="connsiteY163" fmla="*/ 2899080 h 3564014"/>
              <a:gd name="connsiteX164" fmla="*/ 264987 w 840223"/>
              <a:gd name="connsiteY164" fmla="*/ 2899080 h 3564014"/>
              <a:gd name="connsiteX165" fmla="*/ 396657 w 840223"/>
              <a:gd name="connsiteY165" fmla="*/ 3019229 h 3564014"/>
              <a:gd name="connsiteX166" fmla="*/ 406532 w 840223"/>
              <a:gd name="connsiteY166" fmla="*/ 3027458 h 3564014"/>
              <a:gd name="connsiteX167" fmla="*/ 416407 w 840223"/>
              <a:gd name="connsiteY167" fmla="*/ 3035687 h 3564014"/>
              <a:gd name="connsiteX168" fmla="*/ 477305 w 840223"/>
              <a:gd name="connsiteY168" fmla="*/ 3086710 h 3564014"/>
              <a:gd name="connsiteX169" fmla="*/ 511045 w 840223"/>
              <a:gd name="connsiteY169" fmla="*/ 3114689 h 3564014"/>
              <a:gd name="connsiteX170" fmla="*/ 520920 w 840223"/>
              <a:gd name="connsiteY170" fmla="*/ 3122919 h 3564014"/>
              <a:gd name="connsiteX171" fmla="*/ 530795 w 840223"/>
              <a:gd name="connsiteY171" fmla="*/ 3131148 h 3564014"/>
              <a:gd name="connsiteX172" fmla="*/ 840220 w 840223"/>
              <a:gd name="connsiteY172" fmla="*/ 3562368 h 3564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</a:cxnLst>
            <a:rect l="l" t="t" r="r" b="b"/>
            <a:pathLst>
              <a:path w="840223" h="3564014">
                <a:moveTo>
                  <a:pt x="415585" y="273907"/>
                </a:moveTo>
                <a:cubicBezTo>
                  <a:pt x="393365" y="299417"/>
                  <a:pt x="371146" y="324929"/>
                  <a:pt x="348926" y="350440"/>
                </a:cubicBezTo>
                <a:cubicBezTo>
                  <a:pt x="344812" y="355377"/>
                  <a:pt x="339874" y="361138"/>
                  <a:pt x="335759" y="366076"/>
                </a:cubicBezTo>
                <a:cubicBezTo>
                  <a:pt x="264164" y="296949"/>
                  <a:pt x="181870" y="231114"/>
                  <a:pt x="136608" y="147174"/>
                </a:cubicBezTo>
                <a:cubicBezTo>
                  <a:pt x="113565" y="104382"/>
                  <a:pt x="97724" y="62000"/>
                  <a:pt x="87746" y="20442"/>
                </a:cubicBezTo>
                <a:lnTo>
                  <a:pt x="84187" y="0"/>
                </a:lnTo>
                <a:lnTo>
                  <a:pt x="262577" y="115102"/>
                </a:lnTo>
                <a:lnTo>
                  <a:pt x="275093" y="135730"/>
                </a:lnTo>
                <a:cubicBezTo>
                  <a:pt x="313128" y="185030"/>
                  <a:pt x="368060" y="227616"/>
                  <a:pt x="415585" y="273907"/>
                </a:cubicBezTo>
                <a:close/>
                <a:moveTo>
                  <a:pt x="695383" y="842556"/>
                </a:moveTo>
                <a:cubicBezTo>
                  <a:pt x="695383" y="836796"/>
                  <a:pt x="694561" y="831858"/>
                  <a:pt x="693737" y="826097"/>
                </a:cubicBezTo>
                <a:cubicBezTo>
                  <a:pt x="689623" y="798941"/>
                  <a:pt x="680570" y="770961"/>
                  <a:pt x="668227" y="743804"/>
                </a:cubicBezTo>
                <a:cubicBezTo>
                  <a:pt x="663289" y="731460"/>
                  <a:pt x="656705" y="719939"/>
                  <a:pt x="650122" y="708418"/>
                </a:cubicBezTo>
                <a:lnTo>
                  <a:pt x="259226" y="708418"/>
                </a:lnTo>
                <a:cubicBezTo>
                  <a:pt x="252642" y="720761"/>
                  <a:pt x="246059" y="732283"/>
                  <a:pt x="240298" y="743804"/>
                </a:cubicBezTo>
                <a:cubicBezTo>
                  <a:pt x="226308" y="771784"/>
                  <a:pt x="216433" y="799763"/>
                  <a:pt x="212319" y="826098"/>
                </a:cubicBezTo>
                <a:cubicBezTo>
                  <a:pt x="211495" y="831859"/>
                  <a:pt x="210673" y="837619"/>
                  <a:pt x="209849" y="842556"/>
                </a:cubicBezTo>
                <a:close/>
                <a:moveTo>
                  <a:pt x="645184" y="1034301"/>
                </a:moveTo>
                <a:cubicBezTo>
                  <a:pt x="645184" y="1033478"/>
                  <a:pt x="646007" y="1033478"/>
                  <a:pt x="646007" y="1032655"/>
                </a:cubicBezTo>
                <a:cubicBezTo>
                  <a:pt x="656706" y="1014551"/>
                  <a:pt x="666581" y="994800"/>
                  <a:pt x="673987" y="975050"/>
                </a:cubicBezTo>
                <a:cubicBezTo>
                  <a:pt x="683040" y="952007"/>
                  <a:pt x="689623" y="926496"/>
                  <a:pt x="692915" y="900985"/>
                </a:cubicBezTo>
                <a:lnTo>
                  <a:pt x="212319" y="900985"/>
                </a:lnTo>
                <a:cubicBezTo>
                  <a:pt x="215610" y="926496"/>
                  <a:pt x="221370" y="951184"/>
                  <a:pt x="230423" y="975050"/>
                </a:cubicBezTo>
                <a:cubicBezTo>
                  <a:pt x="237829" y="994800"/>
                  <a:pt x="247704" y="1014551"/>
                  <a:pt x="258403" y="1032655"/>
                </a:cubicBezTo>
                <a:cubicBezTo>
                  <a:pt x="259226" y="1033478"/>
                  <a:pt x="259226" y="1033478"/>
                  <a:pt x="260049" y="1034301"/>
                </a:cubicBezTo>
                <a:close/>
                <a:moveTo>
                  <a:pt x="683862" y="1723100"/>
                </a:moveTo>
                <a:cubicBezTo>
                  <a:pt x="683040" y="1716517"/>
                  <a:pt x="683040" y="1710757"/>
                  <a:pt x="682216" y="1704996"/>
                </a:cubicBezTo>
                <a:cubicBezTo>
                  <a:pt x="678924" y="1676193"/>
                  <a:pt x="671518" y="1648213"/>
                  <a:pt x="659997" y="1622702"/>
                </a:cubicBezTo>
                <a:cubicBezTo>
                  <a:pt x="659997" y="1621056"/>
                  <a:pt x="659174" y="1620233"/>
                  <a:pt x="658351" y="1618588"/>
                </a:cubicBezTo>
                <a:cubicBezTo>
                  <a:pt x="654236" y="1608712"/>
                  <a:pt x="649299" y="1598837"/>
                  <a:pt x="643539" y="1588962"/>
                </a:cubicBezTo>
                <a:lnTo>
                  <a:pt x="235361" y="1588962"/>
                </a:lnTo>
                <a:cubicBezTo>
                  <a:pt x="227954" y="1600483"/>
                  <a:pt x="220548" y="1611181"/>
                  <a:pt x="214787" y="1622702"/>
                </a:cubicBezTo>
                <a:cubicBezTo>
                  <a:pt x="201620" y="1649036"/>
                  <a:pt x="193391" y="1676193"/>
                  <a:pt x="193391" y="1704996"/>
                </a:cubicBezTo>
                <a:cubicBezTo>
                  <a:pt x="193391" y="1710757"/>
                  <a:pt x="193391" y="1717340"/>
                  <a:pt x="194214" y="1723100"/>
                </a:cubicBezTo>
                <a:lnTo>
                  <a:pt x="469898" y="1723100"/>
                </a:lnTo>
                <a:lnTo>
                  <a:pt x="470721" y="1723100"/>
                </a:lnTo>
                <a:close/>
                <a:moveTo>
                  <a:pt x="626256" y="1915668"/>
                </a:moveTo>
                <a:cubicBezTo>
                  <a:pt x="628726" y="1912376"/>
                  <a:pt x="631194" y="1908262"/>
                  <a:pt x="633663" y="1904147"/>
                </a:cubicBezTo>
                <a:cubicBezTo>
                  <a:pt x="637778" y="1896741"/>
                  <a:pt x="641893" y="1890157"/>
                  <a:pt x="646007" y="1882750"/>
                </a:cubicBezTo>
                <a:lnTo>
                  <a:pt x="645184" y="1882750"/>
                </a:lnTo>
                <a:cubicBezTo>
                  <a:pt x="651768" y="1870407"/>
                  <a:pt x="657528" y="1858062"/>
                  <a:pt x="662466" y="1845719"/>
                </a:cubicBezTo>
                <a:cubicBezTo>
                  <a:pt x="670695" y="1825145"/>
                  <a:pt x="677279" y="1803748"/>
                  <a:pt x="680570" y="1781529"/>
                </a:cubicBezTo>
                <a:lnTo>
                  <a:pt x="470721" y="1781529"/>
                </a:lnTo>
                <a:lnTo>
                  <a:pt x="469898" y="1781529"/>
                </a:lnTo>
                <a:lnTo>
                  <a:pt x="201620" y="1781529"/>
                </a:lnTo>
                <a:cubicBezTo>
                  <a:pt x="206558" y="1802926"/>
                  <a:pt x="213965" y="1824322"/>
                  <a:pt x="222194" y="1845718"/>
                </a:cubicBezTo>
                <a:cubicBezTo>
                  <a:pt x="229600" y="1865469"/>
                  <a:pt x="239475" y="1884396"/>
                  <a:pt x="250174" y="1903324"/>
                </a:cubicBezTo>
                <a:cubicBezTo>
                  <a:pt x="252642" y="1906616"/>
                  <a:pt x="255111" y="1910730"/>
                  <a:pt x="257580" y="1914845"/>
                </a:cubicBezTo>
                <a:lnTo>
                  <a:pt x="257580" y="1915668"/>
                </a:lnTo>
                <a:close/>
                <a:moveTo>
                  <a:pt x="683040" y="2634916"/>
                </a:moveTo>
                <a:cubicBezTo>
                  <a:pt x="682216" y="2631624"/>
                  <a:pt x="682216" y="2628332"/>
                  <a:pt x="681394" y="2625041"/>
                </a:cubicBezTo>
                <a:cubicBezTo>
                  <a:pt x="675633" y="2597884"/>
                  <a:pt x="664935" y="2569904"/>
                  <a:pt x="650122" y="2542747"/>
                </a:cubicBezTo>
                <a:cubicBezTo>
                  <a:pt x="641069" y="2526288"/>
                  <a:pt x="630371" y="2510653"/>
                  <a:pt x="618850" y="2494194"/>
                </a:cubicBezTo>
                <a:lnTo>
                  <a:pt x="190099" y="2494194"/>
                </a:lnTo>
                <a:cubicBezTo>
                  <a:pt x="178578" y="2509829"/>
                  <a:pt x="167880" y="2526288"/>
                  <a:pt x="158827" y="2542747"/>
                </a:cubicBezTo>
                <a:cubicBezTo>
                  <a:pt x="144014" y="2569081"/>
                  <a:pt x="134962" y="2597061"/>
                  <a:pt x="130847" y="2625041"/>
                </a:cubicBezTo>
                <a:cubicBezTo>
                  <a:pt x="130025" y="2628332"/>
                  <a:pt x="130025" y="2631624"/>
                  <a:pt x="130025" y="2634916"/>
                </a:cubicBezTo>
                <a:close/>
                <a:moveTo>
                  <a:pt x="624610" y="2822546"/>
                </a:moveTo>
                <a:cubicBezTo>
                  <a:pt x="638601" y="2803619"/>
                  <a:pt x="650122" y="2784691"/>
                  <a:pt x="659174" y="2764940"/>
                </a:cubicBezTo>
                <a:cubicBezTo>
                  <a:pt x="669873" y="2741898"/>
                  <a:pt x="678102" y="2718856"/>
                  <a:pt x="682216" y="2695813"/>
                </a:cubicBezTo>
                <a:lnTo>
                  <a:pt x="134962" y="2695813"/>
                </a:lnTo>
                <a:cubicBezTo>
                  <a:pt x="139900" y="2718856"/>
                  <a:pt x="148952" y="2741898"/>
                  <a:pt x="161296" y="2764940"/>
                </a:cubicBezTo>
                <a:cubicBezTo>
                  <a:pt x="171172" y="2783868"/>
                  <a:pt x="184339" y="2803619"/>
                  <a:pt x="198328" y="2822546"/>
                </a:cubicBezTo>
                <a:cubicBezTo>
                  <a:pt x="201620" y="2827484"/>
                  <a:pt x="205735" y="2832421"/>
                  <a:pt x="210673" y="2837359"/>
                </a:cubicBezTo>
                <a:lnTo>
                  <a:pt x="613913" y="2837359"/>
                </a:lnTo>
                <a:cubicBezTo>
                  <a:pt x="617204" y="2832421"/>
                  <a:pt x="621319" y="2827484"/>
                  <a:pt x="624610" y="2822546"/>
                </a:cubicBezTo>
                <a:close/>
                <a:moveTo>
                  <a:pt x="396657" y="3210973"/>
                </a:moveTo>
                <a:cubicBezTo>
                  <a:pt x="254288" y="3332768"/>
                  <a:pt x="129201" y="3448802"/>
                  <a:pt x="129201" y="3564014"/>
                </a:cubicBezTo>
                <a:lnTo>
                  <a:pt x="0" y="3564014"/>
                </a:lnTo>
                <a:cubicBezTo>
                  <a:pt x="0" y="3403540"/>
                  <a:pt x="146483" y="3265287"/>
                  <a:pt x="302018" y="3132794"/>
                </a:cubicBezTo>
                <a:cubicBezTo>
                  <a:pt x="324238" y="3151721"/>
                  <a:pt x="347280" y="3170649"/>
                  <a:pt x="371145" y="3189577"/>
                </a:cubicBezTo>
                <a:cubicBezTo>
                  <a:pt x="379375" y="3196983"/>
                  <a:pt x="388427" y="3203567"/>
                  <a:pt x="396657" y="3210973"/>
                </a:cubicBezTo>
                <a:close/>
                <a:moveTo>
                  <a:pt x="840220" y="3562368"/>
                </a:moveTo>
                <a:lnTo>
                  <a:pt x="711020" y="3562368"/>
                </a:lnTo>
                <a:cubicBezTo>
                  <a:pt x="711019" y="3448802"/>
                  <a:pt x="577703" y="3327830"/>
                  <a:pt x="435335" y="3209327"/>
                </a:cubicBezTo>
                <a:cubicBezTo>
                  <a:pt x="432043" y="3206858"/>
                  <a:pt x="428751" y="3203567"/>
                  <a:pt x="425459" y="3201098"/>
                </a:cubicBezTo>
                <a:cubicBezTo>
                  <a:pt x="422168" y="3198629"/>
                  <a:pt x="418876" y="3195337"/>
                  <a:pt x="415584" y="3192868"/>
                </a:cubicBezTo>
                <a:cubicBezTo>
                  <a:pt x="406532" y="3185462"/>
                  <a:pt x="397479" y="3178055"/>
                  <a:pt x="388427" y="3170649"/>
                </a:cubicBezTo>
                <a:cubicBezTo>
                  <a:pt x="366208" y="3152545"/>
                  <a:pt x="343165" y="3133617"/>
                  <a:pt x="320946" y="3114689"/>
                </a:cubicBezTo>
                <a:cubicBezTo>
                  <a:pt x="317655" y="3112220"/>
                  <a:pt x="314363" y="3108928"/>
                  <a:pt x="311071" y="3106460"/>
                </a:cubicBezTo>
                <a:cubicBezTo>
                  <a:pt x="307779" y="3103991"/>
                  <a:pt x="304488" y="3100699"/>
                  <a:pt x="301196" y="3098231"/>
                </a:cubicBezTo>
                <a:cubicBezTo>
                  <a:pt x="141546" y="2962445"/>
                  <a:pt x="0" y="2820077"/>
                  <a:pt x="0" y="2650552"/>
                </a:cubicBezTo>
                <a:cubicBezTo>
                  <a:pt x="0" y="2474443"/>
                  <a:pt x="151421" y="2339481"/>
                  <a:pt x="311071" y="2209457"/>
                </a:cubicBezTo>
                <a:cubicBezTo>
                  <a:pt x="314363" y="2206988"/>
                  <a:pt x="317655" y="2203696"/>
                  <a:pt x="320947" y="2201228"/>
                </a:cubicBezTo>
                <a:cubicBezTo>
                  <a:pt x="324238" y="2198759"/>
                  <a:pt x="327530" y="2195467"/>
                  <a:pt x="330822" y="2192998"/>
                </a:cubicBezTo>
                <a:cubicBezTo>
                  <a:pt x="336582" y="2188061"/>
                  <a:pt x="342343" y="2183946"/>
                  <a:pt x="348103" y="2179008"/>
                </a:cubicBezTo>
                <a:cubicBezTo>
                  <a:pt x="374437" y="2158435"/>
                  <a:pt x="401595" y="2137039"/>
                  <a:pt x="427105" y="2115642"/>
                </a:cubicBezTo>
                <a:cubicBezTo>
                  <a:pt x="430397" y="2113173"/>
                  <a:pt x="433689" y="2109881"/>
                  <a:pt x="436980" y="2107413"/>
                </a:cubicBezTo>
                <a:cubicBezTo>
                  <a:pt x="440272" y="2104944"/>
                  <a:pt x="443564" y="2101652"/>
                  <a:pt x="446856" y="2099184"/>
                </a:cubicBezTo>
                <a:cubicBezTo>
                  <a:pt x="496232" y="2057213"/>
                  <a:pt x="543140" y="2014420"/>
                  <a:pt x="581818" y="1969982"/>
                </a:cubicBezTo>
                <a:lnTo>
                  <a:pt x="297081" y="1969982"/>
                </a:lnTo>
                <a:cubicBezTo>
                  <a:pt x="329176" y="2013598"/>
                  <a:pt x="367854" y="2056391"/>
                  <a:pt x="408178" y="2097538"/>
                </a:cubicBezTo>
                <a:cubicBezTo>
                  <a:pt x="381844" y="2118934"/>
                  <a:pt x="355510" y="2139507"/>
                  <a:pt x="329176" y="2160903"/>
                </a:cubicBezTo>
                <a:cubicBezTo>
                  <a:pt x="323415" y="2165841"/>
                  <a:pt x="317655" y="2169956"/>
                  <a:pt x="311894" y="2174894"/>
                </a:cubicBezTo>
                <a:cubicBezTo>
                  <a:pt x="181047" y="2041578"/>
                  <a:pt x="64190" y="1890157"/>
                  <a:pt x="64190" y="1702527"/>
                </a:cubicBezTo>
                <a:cubicBezTo>
                  <a:pt x="64190" y="1547815"/>
                  <a:pt x="192568" y="1439187"/>
                  <a:pt x="336582" y="1327267"/>
                </a:cubicBezTo>
                <a:cubicBezTo>
                  <a:pt x="355510" y="1342903"/>
                  <a:pt x="374437" y="1358539"/>
                  <a:pt x="393365" y="1373352"/>
                </a:cubicBezTo>
                <a:cubicBezTo>
                  <a:pt x="407355" y="1384050"/>
                  <a:pt x="420522" y="1394748"/>
                  <a:pt x="433689" y="1405446"/>
                </a:cubicBezTo>
                <a:cubicBezTo>
                  <a:pt x="378552" y="1448239"/>
                  <a:pt x="327530" y="1488563"/>
                  <a:pt x="286383" y="1528887"/>
                </a:cubicBezTo>
                <a:lnTo>
                  <a:pt x="604860" y="1528887"/>
                </a:lnTo>
                <a:cubicBezTo>
                  <a:pt x="569474" y="1486917"/>
                  <a:pt x="525035" y="1446593"/>
                  <a:pt x="476482" y="1406269"/>
                </a:cubicBezTo>
                <a:cubicBezTo>
                  <a:pt x="473190" y="1403800"/>
                  <a:pt x="469898" y="1400508"/>
                  <a:pt x="466606" y="1398040"/>
                </a:cubicBezTo>
                <a:cubicBezTo>
                  <a:pt x="462492" y="1395571"/>
                  <a:pt x="459200" y="1392279"/>
                  <a:pt x="455908" y="1389811"/>
                </a:cubicBezTo>
                <a:cubicBezTo>
                  <a:pt x="441918" y="1378289"/>
                  <a:pt x="427929" y="1366768"/>
                  <a:pt x="413116" y="1355247"/>
                </a:cubicBezTo>
                <a:cubicBezTo>
                  <a:pt x="395011" y="1341257"/>
                  <a:pt x="376906" y="1326444"/>
                  <a:pt x="358802" y="1311631"/>
                </a:cubicBezTo>
                <a:cubicBezTo>
                  <a:pt x="355510" y="1309163"/>
                  <a:pt x="352218" y="1305871"/>
                  <a:pt x="348926" y="1303402"/>
                </a:cubicBezTo>
                <a:cubicBezTo>
                  <a:pt x="345635" y="1300933"/>
                  <a:pt x="342343" y="1297642"/>
                  <a:pt x="339051" y="1295172"/>
                </a:cubicBezTo>
                <a:cubicBezTo>
                  <a:pt x="207381" y="1184899"/>
                  <a:pt x="82294" y="1054052"/>
                  <a:pt x="82294" y="856547"/>
                </a:cubicBezTo>
                <a:cubicBezTo>
                  <a:pt x="82294" y="707594"/>
                  <a:pt x="203266" y="559465"/>
                  <a:pt x="339051" y="403107"/>
                </a:cubicBezTo>
                <a:cubicBezTo>
                  <a:pt x="341519" y="399815"/>
                  <a:pt x="343989" y="396524"/>
                  <a:pt x="347281" y="393232"/>
                </a:cubicBezTo>
                <a:cubicBezTo>
                  <a:pt x="349749" y="389940"/>
                  <a:pt x="352218" y="386648"/>
                  <a:pt x="355510" y="383357"/>
                </a:cubicBezTo>
                <a:cubicBezTo>
                  <a:pt x="361270" y="377596"/>
                  <a:pt x="366208" y="371835"/>
                  <a:pt x="371969" y="365252"/>
                </a:cubicBezTo>
                <a:cubicBezTo>
                  <a:pt x="393365" y="341387"/>
                  <a:pt x="414762" y="316699"/>
                  <a:pt x="436158" y="292011"/>
                </a:cubicBezTo>
                <a:cubicBezTo>
                  <a:pt x="438626" y="288719"/>
                  <a:pt x="441918" y="285427"/>
                  <a:pt x="444387" y="282136"/>
                </a:cubicBezTo>
                <a:cubicBezTo>
                  <a:pt x="446856" y="278844"/>
                  <a:pt x="450148" y="275552"/>
                  <a:pt x="452617" y="272260"/>
                </a:cubicBezTo>
                <a:lnTo>
                  <a:pt x="471157" y="249683"/>
                </a:lnTo>
                <a:lnTo>
                  <a:pt x="576947" y="317942"/>
                </a:lnTo>
                <a:lnTo>
                  <a:pt x="539848" y="361138"/>
                </a:lnTo>
                <a:cubicBezTo>
                  <a:pt x="537379" y="364429"/>
                  <a:pt x="534087" y="367721"/>
                  <a:pt x="531619" y="371013"/>
                </a:cubicBezTo>
                <a:cubicBezTo>
                  <a:pt x="529150" y="374305"/>
                  <a:pt x="525858" y="377596"/>
                  <a:pt x="523390" y="380888"/>
                </a:cubicBezTo>
                <a:cubicBezTo>
                  <a:pt x="506107" y="400639"/>
                  <a:pt x="488826" y="420389"/>
                  <a:pt x="471544" y="440140"/>
                </a:cubicBezTo>
                <a:cubicBezTo>
                  <a:pt x="461669" y="450838"/>
                  <a:pt x="451793" y="461536"/>
                  <a:pt x="442741" y="472234"/>
                </a:cubicBezTo>
                <a:cubicBezTo>
                  <a:pt x="440272" y="475526"/>
                  <a:pt x="436981" y="478818"/>
                  <a:pt x="434512" y="482109"/>
                </a:cubicBezTo>
                <a:cubicBezTo>
                  <a:pt x="432043" y="485401"/>
                  <a:pt x="428751" y="488693"/>
                  <a:pt x="426283" y="491984"/>
                </a:cubicBezTo>
                <a:cubicBezTo>
                  <a:pt x="377729" y="547122"/>
                  <a:pt x="333290" y="601436"/>
                  <a:pt x="296258" y="653280"/>
                </a:cubicBezTo>
                <a:lnTo>
                  <a:pt x="612267" y="653280"/>
                </a:lnTo>
                <a:cubicBezTo>
                  <a:pt x="571120" y="598966"/>
                  <a:pt x="519274" y="545476"/>
                  <a:pt x="463314" y="490339"/>
                </a:cubicBezTo>
                <a:cubicBezTo>
                  <a:pt x="474013" y="478818"/>
                  <a:pt x="483888" y="466474"/>
                  <a:pt x="494586" y="454953"/>
                </a:cubicBezTo>
                <a:cubicBezTo>
                  <a:pt x="511045" y="436025"/>
                  <a:pt x="527504" y="417098"/>
                  <a:pt x="543962" y="398169"/>
                </a:cubicBezTo>
                <a:cubicBezTo>
                  <a:pt x="694561" y="543830"/>
                  <a:pt x="825408" y="687021"/>
                  <a:pt x="825408" y="859838"/>
                </a:cubicBezTo>
                <a:cubicBezTo>
                  <a:pt x="825408" y="1049937"/>
                  <a:pt x="707728" y="1184899"/>
                  <a:pt x="572766" y="1299287"/>
                </a:cubicBezTo>
                <a:cubicBezTo>
                  <a:pt x="553838" y="1283651"/>
                  <a:pt x="535733" y="1268838"/>
                  <a:pt x="516806" y="1254025"/>
                </a:cubicBezTo>
                <a:cubicBezTo>
                  <a:pt x="503639" y="1243328"/>
                  <a:pt x="489649" y="1232629"/>
                  <a:pt x="476482" y="1221931"/>
                </a:cubicBezTo>
                <a:cubicBezTo>
                  <a:pt x="524212" y="1181607"/>
                  <a:pt x="569474" y="1138814"/>
                  <a:pt x="605683" y="1093553"/>
                </a:cubicBezTo>
                <a:lnTo>
                  <a:pt x="302018" y="1093553"/>
                </a:lnTo>
                <a:cubicBezTo>
                  <a:pt x="339874" y="1138814"/>
                  <a:pt x="386782" y="1180784"/>
                  <a:pt x="436158" y="1221931"/>
                </a:cubicBezTo>
                <a:cubicBezTo>
                  <a:pt x="439450" y="1224400"/>
                  <a:pt x="442741" y="1227691"/>
                  <a:pt x="446033" y="1230161"/>
                </a:cubicBezTo>
                <a:cubicBezTo>
                  <a:pt x="449325" y="1232629"/>
                  <a:pt x="452617" y="1235921"/>
                  <a:pt x="455908" y="1238390"/>
                </a:cubicBezTo>
                <a:cubicBezTo>
                  <a:pt x="469898" y="1249088"/>
                  <a:pt x="483888" y="1260609"/>
                  <a:pt x="497878" y="1272130"/>
                </a:cubicBezTo>
                <a:cubicBezTo>
                  <a:pt x="515983" y="1286943"/>
                  <a:pt x="534087" y="1300933"/>
                  <a:pt x="552192" y="1315746"/>
                </a:cubicBezTo>
                <a:cubicBezTo>
                  <a:pt x="555484" y="1318215"/>
                  <a:pt x="558775" y="1321506"/>
                  <a:pt x="562067" y="1323976"/>
                </a:cubicBezTo>
                <a:cubicBezTo>
                  <a:pt x="565359" y="1326444"/>
                  <a:pt x="568651" y="1329736"/>
                  <a:pt x="571942" y="1332205"/>
                </a:cubicBezTo>
                <a:cubicBezTo>
                  <a:pt x="669049" y="1413675"/>
                  <a:pt x="757927" y="1502553"/>
                  <a:pt x="794959" y="1619410"/>
                </a:cubicBezTo>
                <a:lnTo>
                  <a:pt x="794136" y="1619410"/>
                </a:lnTo>
                <a:cubicBezTo>
                  <a:pt x="805657" y="1656443"/>
                  <a:pt x="812241" y="1695944"/>
                  <a:pt x="812241" y="1738737"/>
                </a:cubicBezTo>
                <a:cubicBezTo>
                  <a:pt x="812241" y="1789759"/>
                  <a:pt x="801543" y="1837489"/>
                  <a:pt x="783438" y="1882750"/>
                </a:cubicBezTo>
                <a:lnTo>
                  <a:pt x="784261" y="1882750"/>
                </a:lnTo>
                <a:cubicBezTo>
                  <a:pt x="737354" y="1999608"/>
                  <a:pt x="638601" y="2098360"/>
                  <a:pt x="533265" y="2187237"/>
                </a:cubicBezTo>
                <a:cubicBezTo>
                  <a:pt x="529973" y="2189707"/>
                  <a:pt x="526681" y="2192998"/>
                  <a:pt x="523389" y="2195467"/>
                </a:cubicBezTo>
                <a:cubicBezTo>
                  <a:pt x="520098" y="2197936"/>
                  <a:pt x="516806" y="2201228"/>
                  <a:pt x="513514" y="2203696"/>
                </a:cubicBezTo>
                <a:cubicBezTo>
                  <a:pt x="486357" y="2225916"/>
                  <a:pt x="459200" y="2247312"/>
                  <a:pt x="432866" y="2268709"/>
                </a:cubicBezTo>
                <a:cubicBezTo>
                  <a:pt x="427105" y="2272823"/>
                  <a:pt x="422168" y="2276938"/>
                  <a:pt x="417230" y="2281052"/>
                </a:cubicBezTo>
                <a:cubicBezTo>
                  <a:pt x="413116" y="2283522"/>
                  <a:pt x="409824" y="2286813"/>
                  <a:pt x="406532" y="2289282"/>
                </a:cubicBezTo>
                <a:cubicBezTo>
                  <a:pt x="403240" y="2291751"/>
                  <a:pt x="399949" y="2295043"/>
                  <a:pt x="396657" y="2297511"/>
                </a:cubicBezTo>
                <a:cubicBezTo>
                  <a:pt x="340697" y="2343596"/>
                  <a:pt x="287206" y="2388034"/>
                  <a:pt x="242767" y="2433296"/>
                </a:cubicBezTo>
                <a:lnTo>
                  <a:pt x="571120" y="2433296"/>
                </a:lnTo>
                <a:cubicBezTo>
                  <a:pt x="532441" y="2388858"/>
                  <a:pt x="486357" y="2344419"/>
                  <a:pt x="438626" y="2299157"/>
                </a:cubicBezTo>
                <a:cubicBezTo>
                  <a:pt x="443564" y="2295865"/>
                  <a:pt x="448502" y="2291751"/>
                  <a:pt x="453439" y="2287636"/>
                </a:cubicBezTo>
                <a:cubicBezTo>
                  <a:pt x="479773" y="2266240"/>
                  <a:pt x="506931" y="2244021"/>
                  <a:pt x="534087" y="2221801"/>
                </a:cubicBezTo>
                <a:cubicBezTo>
                  <a:pt x="680570" y="2361700"/>
                  <a:pt x="814710" y="2495016"/>
                  <a:pt x="814710" y="2659604"/>
                </a:cubicBezTo>
                <a:cubicBezTo>
                  <a:pt x="814710" y="2825838"/>
                  <a:pt x="682216" y="2965737"/>
                  <a:pt x="531619" y="3097407"/>
                </a:cubicBezTo>
                <a:cubicBezTo>
                  <a:pt x="520098" y="3087532"/>
                  <a:pt x="508577" y="3078480"/>
                  <a:pt x="497055" y="3068605"/>
                </a:cubicBezTo>
                <a:cubicBezTo>
                  <a:pt x="477305" y="3052146"/>
                  <a:pt x="456731" y="3035687"/>
                  <a:pt x="436981" y="3019229"/>
                </a:cubicBezTo>
                <a:cubicBezTo>
                  <a:pt x="482243" y="2979728"/>
                  <a:pt x="525035" y="2939403"/>
                  <a:pt x="562891" y="2899080"/>
                </a:cubicBezTo>
                <a:lnTo>
                  <a:pt x="264987" y="2899080"/>
                </a:lnTo>
                <a:cubicBezTo>
                  <a:pt x="304488" y="2939403"/>
                  <a:pt x="349749" y="2979728"/>
                  <a:pt x="396657" y="3019229"/>
                </a:cubicBezTo>
                <a:cubicBezTo>
                  <a:pt x="399949" y="3021697"/>
                  <a:pt x="403240" y="3024989"/>
                  <a:pt x="406532" y="3027458"/>
                </a:cubicBezTo>
                <a:cubicBezTo>
                  <a:pt x="409824" y="3029926"/>
                  <a:pt x="413116" y="3033218"/>
                  <a:pt x="416407" y="3035687"/>
                </a:cubicBezTo>
                <a:cubicBezTo>
                  <a:pt x="436158" y="3052969"/>
                  <a:pt x="456731" y="3070251"/>
                  <a:pt x="477305" y="3086710"/>
                </a:cubicBezTo>
                <a:cubicBezTo>
                  <a:pt x="488826" y="3095761"/>
                  <a:pt x="499524" y="3105637"/>
                  <a:pt x="511045" y="3114689"/>
                </a:cubicBezTo>
                <a:cubicBezTo>
                  <a:pt x="514337" y="3117158"/>
                  <a:pt x="517629" y="3120450"/>
                  <a:pt x="520920" y="3122919"/>
                </a:cubicBezTo>
                <a:cubicBezTo>
                  <a:pt x="524212" y="3125387"/>
                  <a:pt x="527504" y="3128679"/>
                  <a:pt x="530795" y="3131148"/>
                </a:cubicBezTo>
                <a:cubicBezTo>
                  <a:pt x="691269" y="3265287"/>
                  <a:pt x="841044" y="3404364"/>
                  <a:pt x="840220" y="3562368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71" name="Freeform: Shape 570">
            <a:extLst>
              <a:ext uri="{FF2B5EF4-FFF2-40B4-BE49-F238E27FC236}">
                <a16:creationId xmlns:a16="http://schemas.microsoft.com/office/drawing/2014/main" id="{9B14B12C-7B22-4D86-9860-BEE024252259}"/>
              </a:ext>
            </a:extLst>
          </p:cNvPr>
          <p:cNvSpPr/>
          <p:nvPr userDrawn="1"/>
        </p:nvSpPr>
        <p:spPr>
          <a:xfrm rot="1800000">
            <a:off x="1871585" y="-680720"/>
            <a:ext cx="1784313" cy="7923565"/>
          </a:xfrm>
          <a:custGeom>
            <a:avLst/>
            <a:gdLst>
              <a:gd name="connsiteX0" fmla="*/ 652884 w 1784313"/>
              <a:gd name="connsiteY0" fmla="*/ 6991381 h 7923565"/>
              <a:gd name="connsiteX1" fmla="*/ 802318 w 1784313"/>
              <a:gd name="connsiteY1" fmla="*/ 7114129 h 7923565"/>
              <a:gd name="connsiteX2" fmla="*/ 857467 w 1784313"/>
              <a:gd name="connsiteY2" fmla="*/ 7160383 h 7923565"/>
              <a:gd name="connsiteX3" fmla="*/ 279299 w 1784313"/>
              <a:gd name="connsiteY3" fmla="*/ 7923565 h 7923565"/>
              <a:gd name="connsiteX4" fmla="*/ 0 w 1784313"/>
              <a:gd name="connsiteY4" fmla="*/ 7923565 h 7923565"/>
              <a:gd name="connsiteX5" fmla="*/ 652884 w 1784313"/>
              <a:gd name="connsiteY5" fmla="*/ 6991381 h 7923565"/>
              <a:gd name="connsiteX6" fmla="*/ 291752 w 1784313"/>
              <a:gd name="connsiteY6" fmla="*/ 6046743 h 7923565"/>
              <a:gd name="connsiteX7" fmla="*/ 348680 w 1784313"/>
              <a:gd name="connsiteY7" fmla="*/ 6196177 h 7923565"/>
              <a:gd name="connsiteX8" fmla="*/ 428733 w 1784313"/>
              <a:gd name="connsiteY8" fmla="*/ 6320706 h 7923565"/>
              <a:gd name="connsiteX9" fmla="*/ 455418 w 1784313"/>
              <a:gd name="connsiteY9" fmla="*/ 6352727 h 7923565"/>
              <a:gd name="connsiteX10" fmla="*/ 1327117 w 1784313"/>
              <a:gd name="connsiteY10" fmla="*/ 6352727 h 7923565"/>
              <a:gd name="connsiteX11" fmla="*/ 1350243 w 1784313"/>
              <a:gd name="connsiteY11" fmla="*/ 6320706 h 7923565"/>
              <a:gd name="connsiteX12" fmla="*/ 1424960 w 1784313"/>
              <a:gd name="connsiteY12" fmla="*/ 6196177 h 7923565"/>
              <a:gd name="connsiteX13" fmla="*/ 1474771 w 1784313"/>
              <a:gd name="connsiteY13" fmla="*/ 6046743 h 7923565"/>
              <a:gd name="connsiteX14" fmla="*/ 410943 w 1784313"/>
              <a:gd name="connsiteY14" fmla="*/ 5610895 h 7923565"/>
              <a:gd name="connsiteX15" fmla="*/ 343342 w 1784313"/>
              <a:gd name="connsiteY15" fmla="*/ 5715853 h 7923565"/>
              <a:gd name="connsiteX16" fmla="*/ 282856 w 1784313"/>
              <a:gd name="connsiteY16" fmla="*/ 5893751 h 7923565"/>
              <a:gd name="connsiteX17" fmla="*/ 281078 w 1784313"/>
              <a:gd name="connsiteY17" fmla="*/ 5915099 h 7923565"/>
              <a:gd name="connsiteX18" fmla="*/ 1476551 w 1784313"/>
              <a:gd name="connsiteY18" fmla="*/ 5915099 h 7923565"/>
              <a:gd name="connsiteX19" fmla="*/ 1472993 w 1784313"/>
              <a:gd name="connsiteY19" fmla="*/ 5893751 h 7923565"/>
              <a:gd name="connsiteX20" fmla="*/ 1405392 w 1784313"/>
              <a:gd name="connsiteY20" fmla="*/ 5715853 h 7923565"/>
              <a:gd name="connsiteX21" fmla="*/ 1337791 w 1784313"/>
              <a:gd name="connsiteY21" fmla="*/ 5610895 h 7923565"/>
              <a:gd name="connsiteX22" fmla="*/ 435849 w 1784313"/>
              <a:gd name="connsiteY22" fmla="*/ 4070300 h 7923565"/>
              <a:gd name="connsiteX23" fmla="*/ 480324 w 1784313"/>
              <a:gd name="connsiteY23" fmla="*/ 4209061 h 7923565"/>
              <a:gd name="connsiteX24" fmla="*/ 540809 w 1784313"/>
              <a:gd name="connsiteY24" fmla="*/ 4333589 h 7923565"/>
              <a:gd name="connsiteX25" fmla="*/ 556819 w 1784313"/>
              <a:gd name="connsiteY25" fmla="*/ 4358495 h 7923565"/>
              <a:gd name="connsiteX26" fmla="*/ 556819 w 1784313"/>
              <a:gd name="connsiteY26" fmla="*/ 4360273 h 7923565"/>
              <a:gd name="connsiteX27" fmla="*/ 1353801 w 1784313"/>
              <a:gd name="connsiteY27" fmla="*/ 4360273 h 7923565"/>
              <a:gd name="connsiteX28" fmla="*/ 1369813 w 1784313"/>
              <a:gd name="connsiteY28" fmla="*/ 4335367 h 7923565"/>
              <a:gd name="connsiteX29" fmla="*/ 1396497 w 1784313"/>
              <a:gd name="connsiteY29" fmla="*/ 4289114 h 7923565"/>
              <a:gd name="connsiteX30" fmla="*/ 1394718 w 1784313"/>
              <a:gd name="connsiteY30" fmla="*/ 4289114 h 7923565"/>
              <a:gd name="connsiteX31" fmla="*/ 1432076 w 1784313"/>
              <a:gd name="connsiteY31" fmla="*/ 4209060 h 7923565"/>
              <a:gd name="connsiteX32" fmla="*/ 1471213 w 1784313"/>
              <a:gd name="connsiteY32" fmla="*/ 4070300 h 7923565"/>
              <a:gd name="connsiteX33" fmla="*/ 1017575 w 1784313"/>
              <a:gd name="connsiteY33" fmla="*/ 4070300 h 7923565"/>
              <a:gd name="connsiteX34" fmla="*/ 1015795 w 1784313"/>
              <a:gd name="connsiteY34" fmla="*/ 4070300 h 7923565"/>
              <a:gd name="connsiteX35" fmla="*/ 508787 w 1784313"/>
              <a:gd name="connsiteY35" fmla="*/ 3654019 h 7923565"/>
              <a:gd name="connsiteX36" fmla="*/ 464312 w 1784313"/>
              <a:gd name="connsiteY36" fmla="*/ 3726957 h 7923565"/>
              <a:gd name="connsiteX37" fmla="*/ 418059 w 1784313"/>
              <a:gd name="connsiteY37" fmla="*/ 3904855 h 7923565"/>
              <a:gd name="connsiteX38" fmla="*/ 419839 w 1784313"/>
              <a:gd name="connsiteY38" fmla="*/ 3943992 h 7923565"/>
              <a:gd name="connsiteX39" fmla="*/ 1015795 w 1784313"/>
              <a:gd name="connsiteY39" fmla="*/ 3943992 h 7923565"/>
              <a:gd name="connsiteX40" fmla="*/ 1017575 w 1784313"/>
              <a:gd name="connsiteY40" fmla="*/ 3943992 h 7923565"/>
              <a:gd name="connsiteX41" fmla="*/ 1478329 w 1784313"/>
              <a:gd name="connsiteY41" fmla="*/ 3943992 h 7923565"/>
              <a:gd name="connsiteX42" fmla="*/ 1474772 w 1784313"/>
              <a:gd name="connsiteY42" fmla="*/ 3904854 h 7923565"/>
              <a:gd name="connsiteX43" fmla="*/ 1426740 w 1784313"/>
              <a:gd name="connsiteY43" fmla="*/ 3726957 h 7923565"/>
              <a:gd name="connsiteX44" fmla="*/ 1423182 w 1784313"/>
              <a:gd name="connsiteY44" fmla="*/ 3718063 h 7923565"/>
              <a:gd name="connsiteX45" fmla="*/ 1391161 w 1784313"/>
              <a:gd name="connsiteY45" fmla="*/ 3654020 h 7923565"/>
              <a:gd name="connsiteX46" fmla="*/ 458976 w 1784313"/>
              <a:gd name="connsiteY46" fmla="*/ 2166795 h 7923565"/>
              <a:gd name="connsiteX47" fmla="*/ 498114 w 1784313"/>
              <a:gd name="connsiteY47" fmla="*/ 2326903 h 7923565"/>
              <a:gd name="connsiteX48" fmla="*/ 558599 w 1784313"/>
              <a:gd name="connsiteY48" fmla="*/ 2451431 h 7923565"/>
              <a:gd name="connsiteX49" fmla="*/ 562157 w 1784313"/>
              <a:gd name="connsiteY49" fmla="*/ 2454989 h 7923565"/>
              <a:gd name="connsiteX50" fmla="*/ 1394718 w 1784313"/>
              <a:gd name="connsiteY50" fmla="*/ 2454989 h 7923565"/>
              <a:gd name="connsiteX51" fmla="*/ 1396497 w 1784313"/>
              <a:gd name="connsiteY51" fmla="*/ 2451431 h 7923565"/>
              <a:gd name="connsiteX52" fmla="*/ 1456982 w 1784313"/>
              <a:gd name="connsiteY52" fmla="*/ 2326903 h 7923565"/>
              <a:gd name="connsiteX53" fmla="*/ 1497899 w 1784313"/>
              <a:gd name="connsiteY53" fmla="*/ 2166795 h 7923565"/>
              <a:gd name="connsiteX54" fmla="*/ 560377 w 1784313"/>
              <a:gd name="connsiteY54" fmla="*/ 1750514 h 7923565"/>
              <a:gd name="connsiteX55" fmla="*/ 519461 w 1784313"/>
              <a:gd name="connsiteY55" fmla="*/ 1827009 h 7923565"/>
              <a:gd name="connsiteX56" fmla="*/ 458976 w 1784313"/>
              <a:gd name="connsiteY56" fmla="*/ 2004907 h 7923565"/>
              <a:gd name="connsiteX57" fmla="*/ 453638 w 1784313"/>
              <a:gd name="connsiteY57" fmla="*/ 2040486 h 7923565"/>
              <a:gd name="connsiteX58" fmla="*/ 1503235 w 1784313"/>
              <a:gd name="connsiteY58" fmla="*/ 2040486 h 7923565"/>
              <a:gd name="connsiteX59" fmla="*/ 1499677 w 1784313"/>
              <a:gd name="connsiteY59" fmla="*/ 2004907 h 7923565"/>
              <a:gd name="connsiteX60" fmla="*/ 1444530 w 1784313"/>
              <a:gd name="connsiteY60" fmla="*/ 1827009 h 7923565"/>
              <a:gd name="connsiteX61" fmla="*/ 1405392 w 1784313"/>
              <a:gd name="connsiteY61" fmla="*/ 1750514 h 7923565"/>
              <a:gd name="connsiteX62" fmla="*/ 1423182 w 1784313"/>
              <a:gd name="connsiteY62" fmla="*/ 0 h 7923565"/>
              <a:gd name="connsiteX63" fmla="*/ 1688249 w 1784313"/>
              <a:gd name="connsiteY63" fmla="*/ 0 h 7923565"/>
              <a:gd name="connsiteX64" fmla="*/ 1524583 w 1784313"/>
              <a:gd name="connsiteY64" fmla="*/ 539029 h 7923565"/>
              <a:gd name="connsiteX65" fmla="*/ 1167009 w 1784313"/>
              <a:gd name="connsiteY65" fmla="*/ 999785 h 7923565"/>
              <a:gd name="connsiteX66" fmla="*/ 1149220 w 1784313"/>
              <a:gd name="connsiteY66" fmla="*/ 1021133 h 7923565"/>
              <a:gd name="connsiteX67" fmla="*/ 1131430 w 1784313"/>
              <a:gd name="connsiteY67" fmla="*/ 1042481 h 7923565"/>
              <a:gd name="connsiteX68" fmla="*/ 1019353 w 1784313"/>
              <a:gd name="connsiteY68" fmla="*/ 1170567 h 7923565"/>
              <a:gd name="connsiteX69" fmla="*/ 957090 w 1784313"/>
              <a:gd name="connsiteY69" fmla="*/ 1239946 h 7923565"/>
              <a:gd name="connsiteX70" fmla="*/ 939300 w 1784313"/>
              <a:gd name="connsiteY70" fmla="*/ 1261294 h 7923565"/>
              <a:gd name="connsiteX71" fmla="*/ 921511 w 1784313"/>
              <a:gd name="connsiteY71" fmla="*/ 1282642 h 7923565"/>
              <a:gd name="connsiteX72" fmla="*/ 640432 w 1784313"/>
              <a:gd name="connsiteY72" fmla="*/ 1631321 h 7923565"/>
              <a:gd name="connsiteX73" fmla="*/ 1323559 w 1784313"/>
              <a:gd name="connsiteY73" fmla="*/ 1631321 h 7923565"/>
              <a:gd name="connsiteX74" fmla="*/ 1001563 w 1784313"/>
              <a:gd name="connsiteY74" fmla="*/ 1279084 h 7923565"/>
              <a:gd name="connsiteX75" fmla="*/ 1069165 w 1784313"/>
              <a:gd name="connsiteY75" fmla="*/ 1202589 h 7923565"/>
              <a:gd name="connsiteX76" fmla="*/ 1175903 w 1784313"/>
              <a:gd name="connsiteY76" fmla="*/ 1079839 h 7923565"/>
              <a:gd name="connsiteX77" fmla="*/ 1784313 w 1784313"/>
              <a:gd name="connsiteY77" fmla="*/ 2077846 h 7923565"/>
              <a:gd name="connsiteX78" fmla="*/ 1238168 w 1784313"/>
              <a:gd name="connsiteY78" fmla="*/ 3027819 h 7923565"/>
              <a:gd name="connsiteX79" fmla="*/ 1117198 w 1784313"/>
              <a:gd name="connsiteY79" fmla="*/ 2929975 h 7923565"/>
              <a:gd name="connsiteX80" fmla="*/ 1030027 w 1784313"/>
              <a:gd name="connsiteY80" fmla="*/ 2860596 h 7923565"/>
              <a:gd name="connsiteX81" fmla="*/ 1309327 w 1784313"/>
              <a:gd name="connsiteY81" fmla="*/ 2583075 h 7923565"/>
              <a:gd name="connsiteX82" fmla="*/ 652884 w 1784313"/>
              <a:gd name="connsiteY82" fmla="*/ 2583075 h 7923565"/>
              <a:gd name="connsiteX83" fmla="*/ 942858 w 1784313"/>
              <a:gd name="connsiteY83" fmla="*/ 2860596 h 7923565"/>
              <a:gd name="connsiteX84" fmla="*/ 964206 w 1784313"/>
              <a:gd name="connsiteY84" fmla="*/ 2878386 h 7923565"/>
              <a:gd name="connsiteX85" fmla="*/ 985554 w 1784313"/>
              <a:gd name="connsiteY85" fmla="*/ 2896175 h 7923565"/>
              <a:gd name="connsiteX86" fmla="*/ 1076281 w 1784313"/>
              <a:gd name="connsiteY86" fmla="*/ 2969113 h 7923565"/>
              <a:gd name="connsiteX87" fmla="*/ 1193693 w 1784313"/>
              <a:gd name="connsiteY87" fmla="*/ 3063399 h 7923565"/>
              <a:gd name="connsiteX88" fmla="*/ 1215041 w 1784313"/>
              <a:gd name="connsiteY88" fmla="*/ 3081189 h 7923565"/>
              <a:gd name="connsiteX89" fmla="*/ 1236389 w 1784313"/>
              <a:gd name="connsiteY89" fmla="*/ 3098979 h 7923565"/>
              <a:gd name="connsiteX90" fmla="*/ 1718492 w 1784313"/>
              <a:gd name="connsiteY90" fmla="*/ 3719841 h 7923565"/>
              <a:gd name="connsiteX91" fmla="*/ 1716713 w 1784313"/>
              <a:gd name="connsiteY91" fmla="*/ 3719841 h 7923565"/>
              <a:gd name="connsiteX92" fmla="*/ 1755850 w 1784313"/>
              <a:gd name="connsiteY92" fmla="*/ 3977793 h 7923565"/>
              <a:gd name="connsiteX93" fmla="*/ 1693587 w 1784313"/>
              <a:gd name="connsiteY93" fmla="*/ 4289114 h 7923565"/>
              <a:gd name="connsiteX94" fmla="*/ 1695365 w 1784313"/>
              <a:gd name="connsiteY94" fmla="*/ 4289114 h 7923565"/>
              <a:gd name="connsiteX95" fmla="*/ 1152777 w 1784313"/>
              <a:gd name="connsiteY95" fmla="*/ 4947335 h 7923565"/>
              <a:gd name="connsiteX96" fmla="*/ 1131430 w 1784313"/>
              <a:gd name="connsiteY96" fmla="*/ 4965125 h 7923565"/>
              <a:gd name="connsiteX97" fmla="*/ 1110082 w 1784313"/>
              <a:gd name="connsiteY97" fmla="*/ 4982915 h 7923565"/>
              <a:gd name="connsiteX98" fmla="*/ 935742 w 1784313"/>
              <a:gd name="connsiteY98" fmla="*/ 5123455 h 7923565"/>
              <a:gd name="connsiteX99" fmla="*/ 901941 w 1784313"/>
              <a:gd name="connsiteY99" fmla="*/ 5150139 h 7923565"/>
              <a:gd name="connsiteX100" fmla="*/ 878815 w 1784313"/>
              <a:gd name="connsiteY100" fmla="*/ 5167928 h 7923565"/>
              <a:gd name="connsiteX101" fmla="*/ 857467 w 1784313"/>
              <a:gd name="connsiteY101" fmla="*/ 5185718 h 7923565"/>
              <a:gd name="connsiteX102" fmla="*/ 524797 w 1784313"/>
              <a:gd name="connsiteY102" fmla="*/ 5479250 h 7923565"/>
              <a:gd name="connsiteX103" fmla="*/ 1234610 w 1784313"/>
              <a:gd name="connsiteY103" fmla="*/ 5479250 h 7923565"/>
              <a:gd name="connsiteX104" fmla="*/ 948194 w 1784313"/>
              <a:gd name="connsiteY104" fmla="*/ 5189276 h 7923565"/>
              <a:gd name="connsiteX105" fmla="*/ 980216 w 1784313"/>
              <a:gd name="connsiteY105" fmla="*/ 5164370 h 7923565"/>
              <a:gd name="connsiteX106" fmla="*/ 1154556 w 1784313"/>
              <a:gd name="connsiteY106" fmla="*/ 5022052 h 7923565"/>
              <a:gd name="connsiteX107" fmla="*/ 1761188 w 1784313"/>
              <a:gd name="connsiteY107" fmla="*/ 5968468 h 7923565"/>
              <a:gd name="connsiteX108" fmla="*/ 1149220 w 1784313"/>
              <a:gd name="connsiteY108" fmla="*/ 6914884 h 7923565"/>
              <a:gd name="connsiteX109" fmla="*/ 1074503 w 1784313"/>
              <a:gd name="connsiteY109" fmla="*/ 6852621 h 7923565"/>
              <a:gd name="connsiteX110" fmla="*/ 944636 w 1784313"/>
              <a:gd name="connsiteY110" fmla="*/ 6745882 h 7923565"/>
              <a:gd name="connsiteX111" fmla="*/ 1216821 w 1784313"/>
              <a:gd name="connsiteY111" fmla="*/ 6486151 h 7923565"/>
              <a:gd name="connsiteX112" fmla="*/ 572831 w 1784313"/>
              <a:gd name="connsiteY112" fmla="*/ 6486151 h 7923565"/>
              <a:gd name="connsiteX113" fmla="*/ 857467 w 1784313"/>
              <a:gd name="connsiteY113" fmla="*/ 6745882 h 7923565"/>
              <a:gd name="connsiteX114" fmla="*/ 878815 w 1784313"/>
              <a:gd name="connsiteY114" fmla="*/ 6763672 h 7923565"/>
              <a:gd name="connsiteX115" fmla="*/ 900163 w 1784313"/>
              <a:gd name="connsiteY115" fmla="*/ 6781462 h 7923565"/>
              <a:gd name="connsiteX116" fmla="*/ 1031807 w 1784313"/>
              <a:gd name="connsiteY116" fmla="*/ 6891758 h 7923565"/>
              <a:gd name="connsiteX117" fmla="*/ 1104744 w 1784313"/>
              <a:gd name="connsiteY117" fmla="*/ 6952244 h 7923565"/>
              <a:gd name="connsiteX118" fmla="*/ 1126092 w 1784313"/>
              <a:gd name="connsiteY118" fmla="*/ 6970033 h 7923565"/>
              <a:gd name="connsiteX119" fmla="*/ 1147440 w 1784313"/>
              <a:gd name="connsiteY119" fmla="*/ 6987823 h 7923565"/>
              <a:gd name="connsiteX120" fmla="*/ 1696943 w 1784313"/>
              <a:gd name="connsiteY120" fmla="*/ 7551415 h 7923565"/>
              <a:gd name="connsiteX121" fmla="*/ 1728168 w 1784313"/>
              <a:gd name="connsiteY121" fmla="*/ 7609403 h 7923565"/>
              <a:gd name="connsiteX122" fmla="*/ 1492092 w 1784313"/>
              <a:gd name="connsiteY122" fmla="*/ 7745701 h 7923565"/>
              <a:gd name="connsiteX123" fmla="*/ 1487198 w 1784313"/>
              <a:gd name="connsiteY123" fmla="*/ 7733214 h 7923565"/>
              <a:gd name="connsiteX124" fmla="*/ 941078 w 1784313"/>
              <a:gd name="connsiteY124" fmla="*/ 7156825 h 7923565"/>
              <a:gd name="connsiteX125" fmla="*/ 919730 w 1784313"/>
              <a:gd name="connsiteY125" fmla="*/ 7139035 h 7923565"/>
              <a:gd name="connsiteX126" fmla="*/ 898383 w 1784313"/>
              <a:gd name="connsiteY126" fmla="*/ 7121245 h 7923565"/>
              <a:gd name="connsiteX127" fmla="*/ 839677 w 1784313"/>
              <a:gd name="connsiteY127" fmla="*/ 7073214 h 7923565"/>
              <a:gd name="connsiteX128" fmla="*/ 693801 w 1784313"/>
              <a:gd name="connsiteY128" fmla="*/ 6952244 h 7923565"/>
              <a:gd name="connsiteX129" fmla="*/ 672454 w 1784313"/>
              <a:gd name="connsiteY129" fmla="*/ 6934454 h 7923565"/>
              <a:gd name="connsiteX130" fmla="*/ 651106 w 1784313"/>
              <a:gd name="connsiteY130" fmla="*/ 6916664 h 7923565"/>
              <a:gd name="connsiteX131" fmla="*/ 0 w 1784313"/>
              <a:gd name="connsiteY131" fmla="*/ 5948900 h 7923565"/>
              <a:gd name="connsiteX132" fmla="*/ 672454 w 1784313"/>
              <a:gd name="connsiteY132" fmla="*/ 4995368 h 7923565"/>
              <a:gd name="connsiteX133" fmla="*/ 693801 w 1784313"/>
              <a:gd name="connsiteY133" fmla="*/ 4977579 h 7923565"/>
              <a:gd name="connsiteX134" fmla="*/ 715149 w 1784313"/>
              <a:gd name="connsiteY134" fmla="*/ 4959789 h 7923565"/>
              <a:gd name="connsiteX135" fmla="*/ 752506 w 1784313"/>
              <a:gd name="connsiteY135" fmla="*/ 4929545 h 7923565"/>
              <a:gd name="connsiteX136" fmla="*/ 923288 w 1784313"/>
              <a:gd name="connsiteY136" fmla="*/ 4792565 h 7923565"/>
              <a:gd name="connsiteX137" fmla="*/ 944636 w 1784313"/>
              <a:gd name="connsiteY137" fmla="*/ 4774775 h 7923565"/>
              <a:gd name="connsiteX138" fmla="*/ 965984 w 1784313"/>
              <a:gd name="connsiteY138" fmla="*/ 4756985 h 7923565"/>
              <a:gd name="connsiteX139" fmla="*/ 1257736 w 1784313"/>
              <a:gd name="connsiteY139" fmla="*/ 4477685 h 7923565"/>
              <a:gd name="connsiteX140" fmla="*/ 642210 w 1784313"/>
              <a:gd name="connsiteY140" fmla="*/ 4477685 h 7923565"/>
              <a:gd name="connsiteX141" fmla="*/ 882373 w 1784313"/>
              <a:gd name="connsiteY141" fmla="*/ 4753428 h 7923565"/>
              <a:gd name="connsiteX142" fmla="*/ 711591 w 1784313"/>
              <a:gd name="connsiteY142" fmla="*/ 4890408 h 7923565"/>
              <a:gd name="connsiteX143" fmla="*/ 674232 w 1784313"/>
              <a:gd name="connsiteY143" fmla="*/ 4920651 h 7923565"/>
              <a:gd name="connsiteX144" fmla="*/ 138760 w 1784313"/>
              <a:gd name="connsiteY144" fmla="*/ 3899518 h 7923565"/>
              <a:gd name="connsiteX145" fmla="*/ 727601 w 1784313"/>
              <a:gd name="connsiteY145" fmla="*/ 3088305 h 7923565"/>
              <a:gd name="connsiteX146" fmla="*/ 850351 w 1784313"/>
              <a:gd name="connsiteY146" fmla="*/ 3187928 h 7923565"/>
              <a:gd name="connsiteX147" fmla="*/ 937520 w 1784313"/>
              <a:gd name="connsiteY147" fmla="*/ 3257307 h 7923565"/>
              <a:gd name="connsiteX148" fmla="*/ 619084 w 1784313"/>
              <a:gd name="connsiteY148" fmla="*/ 3524153 h 7923565"/>
              <a:gd name="connsiteX149" fmla="*/ 1307548 w 1784313"/>
              <a:gd name="connsiteY149" fmla="*/ 3524153 h 7923565"/>
              <a:gd name="connsiteX150" fmla="*/ 1030027 w 1784313"/>
              <a:gd name="connsiteY150" fmla="*/ 3259086 h 7923565"/>
              <a:gd name="connsiteX151" fmla="*/ 1008679 w 1784313"/>
              <a:gd name="connsiteY151" fmla="*/ 3241297 h 7923565"/>
              <a:gd name="connsiteX152" fmla="*/ 985553 w 1784313"/>
              <a:gd name="connsiteY152" fmla="*/ 3223507 h 7923565"/>
              <a:gd name="connsiteX153" fmla="*/ 893047 w 1784313"/>
              <a:gd name="connsiteY153" fmla="*/ 3148790 h 7923565"/>
              <a:gd name="connsiteX154" fmla="*/ 775634 w 1784313"/>
              <a:gd name="connsiteY154" fmla="*/ 3054503 h 7923565"/>
              <a:gd name="connsiteX155" fmla="*/ 754286 w 1784313"/>
              <a:gd name="connsiteY155" fmla="*/ 3036714 h 7923565"/>
              <a:gd name="connsiteX156" fmla="*/ 732939 w 1784313"/>
              <a:gd name="connsiteY156" fmla="*/ 3018924 h 7923565"/>
              <a:gd name="connsiteX157" fmla="*/ 177898 w 1784313"/>
              <a:gd name="connsiteY157" fmla="*/ 2070730 h 7923565"/>
              <a:gd name="connsiteX158" fmla="*/ 732939 w 1784313"/>
              <a:gd name="connsiteY158" fmla="*/ 1090512 h 7923565"/>
              <a:gd name="connsiteX159" fmla="*/ 750728 w 1784313"/>
              <a:gd name="connsiteY159" fmla="*/ 1069165 h 7923565"/>
              <a:gd name="connsiteX160" fmla="*/ 768518 w 1784313"/>
              <a:gd name="connsiteY160" fmla="*/ 1047817 h 7923565"/>
              <a:gd name="connsiteX161" fmla="*/ 804098 w 1784313"/>
              <a:gd name="connsiteY161" fmla="*/ 1008679 h 7923565"/>
              <a:gd name="connsiteX162" fmla="*/ 942858 w 1784313"/>
              <a:gd name="connsiteY162" fmla="*/ 850351 h 7923565"/>
              <a:gd name="connsiteX163" fmla="*/ 960648 w 1784313"/>
              <a:gd name="connsiteY163" fmla="*/ 829004 h 7923565"/>
              <a:gd name="connsiteX164" fmla="*/ 978438 w 1784313"/>
              <a:gd name="connsiteY164" fmla="*/ 807656 h 7923565"/>
              <a:gd name="connsiteX165" fmla="*/ 1287980 w 1784313"/>
              <a:gd name="connsiteY165" fmla="*/ 405607 h 7923565"/>
              <a:gd name="connsiteX166" fmla="*/ 1423182 w 1784313"/>
              <a:gd name="connsiteY166" fmla="*/ 0 h 7923565"/>
              <a:gd name="connsiteX167" fmla="*/ 514270 w 1784313"/>
              <a:gd name="connsiteY167" fmla="*/ 365613 h 7923565"/>
              <a:gd name="connsiteX168" fmla="*/ 526577 w 1784313"/>
              <a:gd name="connsiteY168" fmla="*/ 400270 h 7923565"/>
              <a:gd name="connsiteX169" fmla="*/ 898384 w 1784313"/>
              <a:gd name="connsiteY169" fmla="*/ 811214 h 7923565"/>
              <a:gd name="connsiteX170" fmla="*/ 754286 w 1784313"/>
              <a:gd name="connsiteY170" fmla="*/ 976658 h 7923565"/>
              <a:gd name="connsiteX171" fmla="*/ 725823 w 1784313"/>
              <a:gd name="connsiteY171" fmla="*/ 1010460 h 7923565"/>
              <a:gd name="connsiteX172" fmla="*/ 295310 w 1784313"/>
              <a:gd name="connsiteY172" fmla="*/ 537252 h 7923565"/>
              <a:gd name="connsiteX173" fmla="*/ 278887 w 1784313"/>
              <a:gd name="connsiteY173" fmla="*/ 501512 h 7923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</a:cxnLst>
            <a:rect l="l" t="t" r="r" b="b"/>
            <a:pathLst>
              <a:path w="1784313" h="7923565">
                <a:moveTo>
                  <a:pt x="652884" y="6991381"/>
                </a:moveTo>
                <a:cubicBezTo>
                  <a:pt x="700917" y="7032296"/>
                  <a:pt x="750728" y="7073214"/>
                  <a:pt x="802318" y="7114129"/>
                </a:cubicBezTo>
                <a:cubicBezTo>
                  <a:pt x="820108" y="7130141"/>
                  <a:pt x="839677" y="7144373"/>
                  <a:pt x="857467" y="7160383"/>
                </a:cubicBezTo>
                <a:cubicBezTo>
                  <a:pt x="549703" y="7423671"/>
                  <a:pt x="279299" y="7674508"/>
                  <a:pt x="279299" y="7923565"/>
                </a:cubicBezTo>
                <a:lnTo>
                  <a:pt x="0" y="7923565"/>
                </a:lnTo>
                <a:cubicBezTo>
                  <a:pt x="0" y="7576663"/>
                  <a:pt x="316658" y="7277795"/>
                  <a:pt x="652884" y="6991381"/>
                </a:cubicBezTo>
                <a:close/>
                <a:moveTo>
                  <a:pt x="291752" y="6046743"/>
                </a:moveTo>
                <a:cubicBezTo>
                  <a:pt x="302426" y="6096555"/>
                  <a:pt x="321994" y="6146366"/>
                  <a:pt x="348680" y="6196177"/>
                </a:cubicBezTo>
                <a:cubicBezTo>
                  <a:pt x="370027" y="6237095"/>
                  <a:pt x="398491" y="6279790"/>
                  <a:pt x="428733" y="6320706"/>
                </a:cubicBezTo>
                <a:cubicBezTo>
                  <a:pt x="435849" y="6331380"/>
                  <a:pt x="444744" y="6342053"/>
                  <a:pt x="455418" y="6352727"/>
                </a:cubicBezTo>
                <a:lnTo>
                  <a:pt x="1327117" y="6352727"/>
                </a:lnTo>
                <a:cubicBezTo>
                  <a:pt x="1334233" y="6342053"/>
                  <a:pt x="1343127" y="6331380"/>
                  <a:pt x="1350243" y="6320706"/>
                </a:cubicBezTo>
                <a:cubicBezTo>
                  <a:pt x="1380487" y="6279790"/>
                  <a:pt x="1405392" y="6238873"/>
                  <a:pt x="1424960" y="6196177"/>
                </a:cubicBezTo>
                <a:cubicBezTo>
                  <a:pt x="1448088" y="6146366"/>
                  <a:pt x="1465878" y="6096555"/>
                  <a:pt x="1474771" y="6046743"/>
                </a:cubicBezTo>
                <a:close/>
                <a:moveTo>
                  <a:pt x="410943" y="5610895"/>
                </a:moveTo>
                <a:cubicBezTo>
                  <a:pt x="386037" y="5644694"/>
                  <a:pt x="362911" y="5680274"/>
                  <a:pt x="343342" y="5715853"/>
                </a:cubicBezTo>
                <a:cubicBezTo>
                  <a:pt x="311320" y="5772781"/>
                  <a:pt x="291752" y="5833266"/>
                  <a:pt x="282856" y="5893751"/>
                </a:cubicBezTo>
                <a:cubicBezTo>
                  <a:pt x="281079" y="5900867"/>
                  <a:pt x="281079" y="5907983"/>
                  <a:pt x="281078" y="5915099"/>
                </a:cubicBezTo>
                <a:lnTo>
                  <a:pt x="1476551" y="5915099"/>
                </a:lnTo>
                <a:cubicBezTo>
                  <a:pt x="1474771" y="5907983"/>
                  <a:pt x="1474771" y="5900867"/>
                  <a:pt x="1472993" y="5893751"/>
                </a:cubicBezTo>
                <a:cubicBezTo>
                  <a:pt x="1460540" y="5835046"/>
                  <a:pt x="1437414" y="5774561"/>
                  <a:pt x="1405392" y="5715853"/>
                </a:cubicBezTo>
                <a:cubicBezTo>
                  <a:pt x="1385823" y="5680274"/>
                  <a:pt x="1362697" y="5646474"/>
                  <a:pt x="1337791" y="5610895"/>
                </a:cubicBezTo>
                <a:close/>
                <a:moveTo>
                  <a:pt x="435849" y="4070300"/>
                </a:moveTo>
                <a:cubicBezTo>
                  <a:pt x="446522" y="4116554"/>
                  <a:pt x="462534" y="4162807"/>
                  <a:pt x="480324" y="4209061"/>
                </a:cubicBezTo>
                <a:cubicBezTo>
                  <a:pt x="496334" y="4251756"/>
                  <a:pt x="517681" y="4292671"/>
                  <a:pt x="540809" y="4333589"/>
                </a:cubicBezTo>
                <a:cubicBezTo>
                  <a:pt x="546145" y="4340705"/>
                  <a:pt x="551483" y="4349599"/>
                  <a:pt x="556819" y="4358495"/>
                </a:cubicBezTo>
                <a:lnTo>
                  <a:pt x="556819" y="4360273"/>
                </a:lnTo>
                <a:lnTo>
                  <a:pt x="1353801" y="4360273"/>
                </a:lnTo>
                <a:cubicBezTo>
                  <a:pt x="1359139" y="4353157"/>
                  <a:pt x="1364475" y="4344263"/>
                  <a:pt x="1369813" y="4335367"/>
                </a:cubicBezTo>
                <a:cubicBezTo>
                  <a:pt x="1378707" y="4319357"/>
                  <a:pt x="1387603" y="4305125"/>
                  <a:pt x="1396497" y="4289114"/>
                </a:cubicBezTo>
                <a:lnTo>
                  <a:pt x="1394718" y="4289114"/>
                </a:lnTo>
                <a:cubicBezTo>
                  <a:pt x="1408950" y="4262430"/>
                  <a:pt x="1421402" y="4235744"/>
                  <a:pt x="1432076" y="4209060"/>
                </a:cubicBezTo>
                <a:cubicBezTo>
                  <a:pt x="1449866" y="4164585"/>
                  <a:pt x="1464098" y="4118332"/>
                  <a:pt x="1471213" y="4070300"/>
                </a:cubicBezTo>
                <a:lnTo>
                  <a:pt x="1017575" y="4070300"/>
                </a:lnTo>
                <a:lnTo>
                  <a:pt x="1015795" y="4070300"/>
                </a:lnTo>
                <a:close/>
                <a:moveTo>
                  <a:pt x="508787" y="3654019"/>
                </a:moveTo>
                <a:cubicBezTo>
                  <a:pt x="492776" y="3678925"/>
                  <a:pt x="476766" y="3702051"/>
                  <a:pt x="464312" y="3726957"/>
                </a:cubicBezTo>
                <a:cubicBezTo>
                  <a:pt x="435849" y="3783884"/>
                  <a:pt x="418059" y="3842591"/>
                  <a:pt x="418059" y="3904855"/>
                </a:cubicBezTo>
                <a:cubicBezTo>
                  <a:pt x="418059" y="3917309"/>
                  <a:pt x="418059" y="3931540"/>
                  <a:pt x="419839" y="3943992"/>
                </a:cubicBezTo>
                <a:lnTo>
                  <a:pt x="1015795" y="3943992"/>
                </a:lnTo>
                <a:lnTo>
                  <a:pt x="1017575" y="3943992"/>
                </a:lnTo>
                <a:lnTo>
                  <a:pt x="1478329" y="3943992"/>
                </a:lnTo>
                <a:cubicBezTo>
                  <a:pt x="1476551" y="3929760"/>
                  <a:pt x="1476551" y="3917308"/>
                  <a:pt x="1474772" y="3904854"/>
                </a:cubicBezTo>
                <a:cubicBezTo>
                  <a:pt x="1467656" y="3842591"/>
                  <a:pt x="1451646" y="3782106"/>
                  <a:pt x="1426740" y="3726957"/>
                </a:cubicBezTo>
                <a:cubicBezTo>
                  <a:pt x="1426740" y="3723399"/>
                  <a:pt x="1424960" y="3721621"/>
                  <a:pt x="1423182" y="3718063"/>
                </a:cubicBezTo>
                <a:cubicBezTo>
                  <a:pt x="1414286" y="3696715"/>
                  <a:pt x="1403612" y="3675367"/>
                  <a:pt x="1391161" y="3654020"/>
                </a:cubicBezTo>
                <a:close/>
                <a:moveTo>
                  <a:pt x="458976" y="2166795"/>
                </a:moveTo>
                <a:cubicBezTo>
                  <a:pt x="466092" y="2221942"/>
                  <a:pt x="478544" y="2275311"/>
                  <a:pt x="498114" y="2326903"/>
                </a:cubicBezTo>
                <a:cubicBezTo>
                  <a:pt x="514124" y="2369598"/>
                  <a:pt x="535471" y="2412293"/>
                  <a:pt x="558599" y="2451431"/>
                </a:cubicBezTo>
                <a:cubicBezTo>
                  <a:pt x="560377" y="2453209"/>
                  <a:pt x="560377" y="2453209"/>
                  <a:pt x="562157" y="2454989"/>
                </a:cubicBezTo>
                <a:lnTo>
                  <a:pt x="1394718" y="2454989"/>
                </a:lnTo>
                <a:cubicBezTo>
                  <a:pt x="1394719" y="2453209"/>
                  <a:pt x="1396497" y="2453209"/>
                  <a:pt x="1396497" y="2451431"/>
                </a:cubicBezTo>
                <a:cubicBezTo>
                  <a:pt x="1419624" y="2412293"/>
                  <a:pt x="1440972" y="2369598"/>
                  <a:pt x="1456982" y="2326903"/>
                </a:cubicBezTo>
                <a:cubicBezTo>
                  <a:pt x="1476551" y="2277091"/>
                  <a:pt x="1490783" y="2221942"/>
                  <a:pt x="1497899" y="2166795"/>
                </a:cubicBezTo>
                <a:close/>
                <a:moveTo>
                  <a:pt x="560377" y="1750514"/>
                </a:moveTo>
                <a:cubicBezTo>
                  <a:pt x="546145" y="1777198"/>
                  <a:pt x="531913" y="1802103"/>
                  <a:pt x="519461" y="1827009"/>
                </a:cubicBezTo>
                <a:cubicBezTo>
                  <a:pt x="489218" y="1887494"/>
                  <a:pt x="467870" y="1947980"/>
                  <a:pt x="458976" y="2004907"/>
                </a:cubicBezTo>
                <a:cubicBezTo>
                  <a:pt x="457196" y="2017360"/>
                  <a:pt x="455418" y="2029812"/>
                  <a:pt x="453638" y="2040486"/>
                </a:cubicBezTo>
                <a:lnTo>
                  <a:pt x="1503235" y="2040486"/>
                </a:lnTo>
                <a:cubicBezTo>
                  <a:pt x="1503235" y="2028034"/>
                  <a:pt x="1501457" y="2017360"/>
                  <a:pt x="1499677" y="2004907"/>
                </a:cubicBezTo>
                <a:cubicBezTo>
                  <a:pt x="1490783" y="1946201"/>
                  <a:pt x="1471214" y="1885716"/>
                  <a:pt x="1444530" y="1827009"/>
                </a:cubicBezTo>
                <a:cubicBezTo>
                  <a:pt x="1433856" y="1800325"/>
                  <a:pt x="1419624" y="1775420"/>
                  <a:pt x="1405392" y="1750514"/>
                </a:cubicBezTo>
                <a:close/>
                <a:moveTo>
                  <a:pt x="1423182" y="0"/>
                </a:moveTo>
                <a:lnTo>
                  <a:pt x="1688249" y="0"/>
                </a:lnTo>
                <a:cubicBezTo>
                  <a:pt x="1677575" y="167224"/>
                  <a:pt x="1629544" y="345122"/>
                  <a:pt x="1524583" y="539029"/>
                </a:cubicBezTo>
                <a:cubicBezTo>
                  <a:pt x="1432076" y="704475"/>
                  <a:pt x="1295096" y="852129"/>
                  <a:pt x="1167009" y="999785"/>
                </a:cubicBezTo>
                <a:cubicBezTo>
                  <a:pt x="1161671" y="1006901"/>
                  <a:pt x="1154556" y="1014017"/>
                  <a:pt x="1149220" y="1021133"/>
                </a:cubicBezTo>
                <a:cubicBezTo>
                  <a:pt x="1143882" y="1028249"/>
                  <a:pt x="1136766" y="1035365"/>
                  <a:pt x="1131430" y="1042481"/>
                </a:cubicBezTo>
                <a:cubicBezTo>
                  <a:pt x="1094070" y="1085176"/>
                  <a:pt x="1056712" y="1127872"/>
                  <a:pt x="1019353" y="1170567"/>
                </a:cubicBezTo>
                <a:cubicBezTo>
                  <a:pt x="998005" y="1193693"/>
                  <a:pt x="976658" y="1216820"/>
                  <a:pt x="957090" y="1239946"/>
                </a:cubicBezTo>
                <a:cubicBezTo>
                  <a:pt x="951752" y="1247062"/>
                  <a:pt x="944636" y="1254178"/>
                  <a:pt x="939300" y="1261294"/>
                </a:cubicBezTo>
                <a:cubicBezTo>
                  <a:pt x="933962" y="1268410"/>
                  <a:pt x="926846" y="1275526"/>
                  <a:pt x="921511" y="1282642"/>
                </a:cubicBezTo>
                <a:cubicBezTo>
                  <a:pt x="816550" y="1401834"/>
                  <a:pt x="720485" y="1519247"/>
                  <a:pt x="640432" y="1631321"/>
                </a:cubicBezTo>
                <a:lnTo>
                  <a:pt x="1323559" y="1631321"/>
                </a:lnTo>
                <a:cubicBezTo>
                  <a:pt x="1234610" y="1513909"/>
                  <a:pt x="1122534" y="1398276"/>
                  <a:pt x="1001563" y="1279084"/>
                </a:cubicBezTo>
                <a:cubicBezTo>
                  <a:pt x="1024691" y="1254178"/>
                  <a:pt x="1046039" y="1227495"/>
                  <a:pt x="1069165" y="1202589"/>
                </a:cubicBezTo>
                <a:cubicBezTo>
                  <a:pt x="1104744" y="1161671"/>
                  <a:pt x="1140324" y="1120756"/>
                  <a:pt x="1175903" y="1079839"/>
                </a:cubicBezTo>
                <a:cubicBezTo>
                  <a:pt x="1501457" y="1394718"/>
                  <a:pt x="1784314" y="1704260"/>
                  <a:pt x="1784313" y="2077846"/>
                </a:cubicBezTo>
                <a:cubicBezTo>
                  <a:pt x="1784314" y="2488789"/>
                  <a:pt x="1529921" y="2780541"/>
                  <a:pt x="1238168" y="3027819"/>
                </a:cubicBezTo>
                <a:cubicBezTo>
                  <a:pt x="1197251" y="2994018"/>
                  <a:pt x="1158114" y="2961997"/>
                  <a:pt x="1117198" y="2929975"/>
                </a:cubicBezTo>
                <a:cubicBezTo>
                  <a:pt x="1088734" y="2906849"/>
                  <a:pt x="1058491" y="2883722"/>
                  <a:pt x="1030027" y="2860596"/>
                </a:cubicBezTo>
                <a:cubicBezTo>
                  <a:pt x="1133208" y="2773425"/>
                  <a:pt x="1231052" y="2680918"/>
                  <a:pt x="1309327" y="2583075"/>
                </a:cubicBezTo>
                <a:lnTo>
                  <a:pt x="652884" y="2583075"/>
                </a:lnTo>
                <a:cubicBezTo>
                  <a:pt x="734717" y="2680918"/>
                  <a:pt x="836119" y="2771647"/>
                  <a:pt x="942858" y="2860596"/>
                </a:cubicBezTo>
                <a:cubicBezTo>
                  <a:pt x="949974" y="2865932"/>
                  <a:pt x="957090" y="2873048"/>
                  <a:pt x="964206" y="2878386"/>
                </a:cubicBezTo>
                <a:cubicBezTo>
                  <a:pt x="971322" y="2883721"/>
                  <a:pt x="978438" y="2890837"/>
                  <a:pt x="985554" y="2896175"/>
                </a:cubicBezTo>
                <a:cubicBezTo>
                  <a:pt x="1015795" y="2919301"/>
                  <a:pt x="1046039" y="2944207"/>
                  <a:pt x="1076281" y="2969113"/>
                </a:cubicBezTo>
                <a:cubicBezTo>
                  <a:pt x="1115418" y="3001134"/>
                  <a:pt x="1154555" y="3031378"/>
                  <a:pt x="1193693" y="3063399"/>
                </a:cubicBezTo>
                <a:cubicBezTo>
                  <a:pt x="1200809" y="3068735"/>
                  <a:pt x="1207925" y="3075851"/>
                  <a:pt x="1215041" y="3081189"/>
                </a:cubicBezTo>
                <a:cubicBezTo>
                  <a:pt x="1222157" y="3086525"/>
                  <a:pt x="1229272" y="3093641"/>
                  <a:pt x="1236389" y="3098979"/>
                </a:cubicBezTo>
                <a:cubicBezTo>
                  <a:pt x="1446308" y="3275096"/>
                  <a:pt x="1638437" y="3467226"/>
                  <a:pt x="1718492" y="3719841"/>
                </a:cubicBezTo>
                <a:lnTo>
                  <a:pt x="1716713" y="3719841"/>
                </a:lnTo>
                <a:cubicBezTo>
                  <a:pt x="1741618" y="3799896"/>
                  <a:pt x="1755850" y="3885287"/>
                  <a:pt x="1755850" y="3977793"/>
                </a:cubicBezTo>
                <a:cubicBezTo>
                  <a:pt x="1755850" y="4088090"/>
                  <a:pt x="1732724" y="4191271"/>
                  <a:pt x="1693587" y="4289114"/>
                </a:cubicBezTo>
                <a:lnTo>
                  <a:pt x="1695365" y="4289114"/>
                </a:lnTo>
                <a:cubicBezTo>
                  <a:pt x="1593964" y="4541728"/>
                  <a:pt x="1380487" y="4755206"/>
                  <a:pt x="1152777" y="4947335"/>
                </a:cubicBezTo>
                <a:cubicBezTo>
                  <a:pt x="1145661" y="4952673"/>
                  <a:pt x="1138546" y="4959789"/>
                  <a:pt x="1131430" y="4965125"/>
                </a:cubicBezTo>
                <a:cubicBezTo>
                  <a:pt x="1124314" y="4970463"/>
                  <a:pt x="1117198" y="4977579"/>
                  <a:pt x="1110082" y="4982915"/>
                </a:cubicBezTo>
                <a:cubicBezTo>
                  <a:pt x="1051375" y="5030948"/>
                  <a:pt x="992669" y="5077201"/>
                  <a:pt x="935742" y="5123455"/>
                </a:cubicBezTo>
                <a:cubicBezTo>
                  <a:pt x="923288" y="5132349"/>
                  <a:pt x="912615" y="5141245"/>
                  <a:pt x="901941" y="5150139"/>
                </a:cubicBezTo>
                <a:cubicBezTo>
                  <a:pt x="893047" y="5155476"/>
                  <a:pt x="885931" y="5162592"/>
                  <a:pt x="878815" y="5167928"/>
                </a:cubicBezTo>
                <a:cubicBezTo>
                  <a:pt x="871699" y="5173266"/>
                  <a:pt x="864583" y="5180382"/>
                  <a:pt x="857467" y="5185718"/>
                </a:cubicBezTo>
                <a:cubicBezTo>
                  <a:pt x="736497" y="5285341"/>
                  <a:pt x="620862" y="5381406"/>
                  <a:pt x="524797" y="5479250"/>
                </a:cubicBezTo>
                <a:lnTo>
                  <a:pt x="1234610" y="5479250"/>
                </a:lnTo>
                <a:cubicBezTo>
                  <a:pt x="1150997" y="5383186"/>
                  <a:pt x="1051375" y="5287121"/>
                  <a:pt x="948194" y="5189276"/>
                </a:cubicBezTo>
                <a:cubicBezTo>
                  <a:pt x="958868" y="5182160"/>
                  <a:pt x="969542" y="5173266"/>
                  <a:pt x="980216" y="5164370"/>
                </a:cubicBezTo>
                <a:cubicBezTo>
                  <a:pt x="1037143" y="5118117"/>
                  <a:pt x="1095850" y="5070086"/>
                  <a:pt x="1154556" y="5022052"/>
                </a:cubicBezTo>
                <a:cubicBezTo>
                  <a:pt x="1471214" y="5324478"/>
                  <a:pt x="1761188" y="5612673"/>
                  <a:pt x="1761188" y="5968468"/>
                </a:cubicBezTo>
                <a:cubicBezTo>
                  <a:pt x="1761188" y="6327822"/>
                  <a:pt x="1474772" y="6630248"/>
                  <a:pt x="1149220" y="6914884"/>
                </a:cubicBezTo>
                <a:cubicBezTo>
                  <a:pt x="1124314" y="6893536"/>
                  <a:pt x="1099408" y="6873969"/>
                  <a:pt x="1074503" y="6852621"/>
                </a:cubicBezTo>
                <a:cubicBezTo>
                  <a:pt x="1031807" y="6817041"/>
                  <a:pt x="987332" y="6781462"/>
                  <a:pt x="944636" y="6745882"/>
                </a:cubicBezTo>
                <a:cubicBezTo>
                  <a:pt x="1042481" y="6660491"/>
                  <a:pt x="1134988" y="6573320"/>
                  <a:pt x="1216821" y="6486151"/>
                </a:cubicBezTo>
                <a:lnTo>
                  <a:pt x="572831" y="6486151"/>
                </a:lnTo>
                <a:cubicBezTo>
                  <a:pt x="658222" y="6573320"/>
                  <a:pt x="756065" y="6660491"/>
                  <a:pt x="857467" y="6745882"/>
                </a:cubicBezTo>
                <a:cubicBezTo>
                  <a:pt x="864583" y="6751218"/>
                  <a:pt x="871699" y="6758334"/>
                  <a:pt x="878815" y="6763672"/>
                </a:cubicBezTo>
                <a:cubicBezTo>
                  <a:pt x="885931" y="6769008"/>
                  <a:pt x="893047" y="6776124"/>
                  <a:pt x="900163" y="6781462"/>
                </a:cubicBezTo>
                <a:cubicBezTo>
                  <a:pt x="942858" y="6818819"/>
                  <a:pt x="987332" y="6856179"/>
                  <a:pt x="1031807" y="6891758"/>
                </a:cubicBezTo>
                <a:cubicBezTo>
                  <a:pt x="1056713" y="6911326"/>
                  <a:pt x="1079839" y="6932674"/>
                  <a:pt x="1104744" y="6952244"/>
                </a:cubicBezTo>
                <a:cubicBezTo>
                  <a:pt x="1111860" y="6957580"/>
                  <a:pt x="1118976" y="6964695"/>
                  <a:pt x="1126092" y="6970033"/>
                </a:cubicBezTo>
                <a:cubicBezTo>
                  <a:pt x="1133208" y="6975369"/>
                  <a:pt x="1140324" y="6982485"/>
                  <a:pt x="1147440" y="6987823"/>
                </a:cubicBezTo>
                <a:cubicBezTo>
                  <a:pt x="1364253" y="7169056"/>
                  <a:pt x="1572032" y="7354459"/>
                  <a:pt x="1696943" y="7551415"/>
                </a:cubicBezTo>
                <a:lnTo>
                  <a:pt x="1728168" y="7609403"/>
                </a:lnTo>
                <a:lnTo>
                  <a:pt x="1492092" y="7745701"/>
                </a:lnTo>
                <a:lnTo>
                  <a:pt x="1487198" y="7733214"/>
                </a:lnTo>
                <a:cubicBezTo>
                  <a:pt x="1391716" y="7544087"/>
                  <a:pt x="1171901" y="7348955"/>
                  <a:pt x="941078" y="7156825"/>
                </a:cubicBezTo>
                <a:cubicBezTo>
                  <a:pt x="933962" y="7151489"/>
                  <a:pt x="926846" y="7144373"/>
                  <a:pt x="919730" y="7139035"/>
                </a:cubicBezTo>
                <a:cubicBezTo>
                  <a:pt x="912615" y="7133699"/>
                  <a:pt x="905499" y="7126583"/>
                  <a:pt x="898383" y="7121245"/>
                </a:cubicBezTo>
                <a:cubicBezTo>
                  <a:pt x="878815" y="7105236"/>
                  <a:pt x="859245" y="7089224"/>
                  <a:pt x="839677" y="7073214"/>
                </a:cubicBezTo>
                <a:cubicBezTo>
                  <a:pt x="791644" y="7034077"/>
                  <a:pt x="741833" y="6993159"/>
                  <a:pt x="693801" y="6952244"/>
                </a:cubicBezTo>
                <a:cubicBezTo>
                  <a:pt x="686685" y="6946906"/>
                  <a:pt x="679569" y="6939790"/>
                  <a:pt x="672454" y="6934454"/>
                </a:cubicBezTo>
                <a:cubicBezTo>
                  <a:pt x="665338" y="6929116"/>
                  <a:pt x="658222" y="6922000"/>
                  <a:pt x="651106" y="6916664"/>
                </a:cubicBezTo>
                <a:cubicBezTo>
                  <a:pt x="305984" y="6623132"/>
                  <a:pt x="0" y="6315370"/>
                  <a:pt x="0" y="5948900"/>
                </a:cubicBezTo>
                <a:cubicBezTo>
                  <a:pt x="0" y="5568199"/>
                  <a:pt x="327332" y="5276447"/>
                  <a:pt x="672454" y="4995368"/>
                </a:cubicBezTo>
                <a:cubicBezTo>
                  <a:pt x="679570" y="4990031"/>
                  <a:pt x="686685" y="4982915"/>
                  <a:pt x="693801" y="4977579"/>
                </a:cubicBezTo>
                <a:cubicBezTo>
                  <a:pt x="700917" y="4972241"/>
                  <a:pt x="708033" y="4965125"/>
                  <a:pt x="715149" y="4959789"/>
                </a:cubicBezTo>
                <a:cubicBezTo>
                  <a:pt x="727601" y="4949115"/>
                  <a:pt x="740055" y="4940219"/>
                  <a:pt x="752506" y="4929545"/>
                </a:cubicBezTo>
                <a:cubicBezTo>
                  <a:pt x="809434" y="4885072"/>
                  <a:pt x="868141" y="4838818"/>
                  <a:pt x="923288" y="4792565"/>
                </a:cubicBezTo>
                <a:cubicBezTo>
                  <a:pt x="930404" y="4787227"/>
                  <a:pt x="937520" y="4780111"/>
                  <a:pt x="944636" y="4774775"/>
                </a:cubicBezTo>
                <a:cubicBezTo>
                  <a:pt x="951752" y="4769437"/>
                  <a:pt x="958868" y="4762321"/>
                  <a:pt x="965984" y="4756985"/>
                </a:cubicBezTo>
                <a:cubicBezTo>
                  <a:pt x="1072723" y="4666257"/>
                  <a:pt x="1174125" y="4573750"/>
                  <a:pt x="1257736" y="4477685"/>
                </a:cubicBezTo>
                <a:lnTo>
                  <a:pt x="642210" y="4477685"/>
                </a:lnTo>
                <a:cubicBezTo>
                  <a:pt x="711591" y="4571972"/>
                  <a:pt x="795202" y="4664479"/>
                  <a:pt x="882373" y="4753428"/>
                </a:cubicBezTo>
                <a:cubicBezTo>
                  <a:pt x="825445" y="4799681"/>
                  <a:pt x="768518" y="4844154"/>
                  <a:pt x="711591" y="4890408"/>
                </a:cubicBezTo>
                <a:cubicBezTo>
                  <a:pt x="699137" y="4901082"/>
                  <a:pt x="686685" y="4909978"/>
                  <a:pt x="674232" y="4920651"/>
                </a:cubicBezTo>
                <a:cubicBezTo>
                  <a:pt x="391375" y="4632457"/>
                  <a:pt x="138760" y="4305125"/>
                  <a:pt x="138760" y="3899518"/>
                </a:cubicBezTo>
                <a:cubicBezTo>
                  <a:pt x="138760" y="3565071"/>
                  <a:pt x="416281" y="3330246"/>
                  <a:pt x="727601" y="3088305"/>
                </a:cubicBezTo>
                <a:cubicBezTo>
                  <a:pt x="768518" y="3122104"/>
                  <a:pt x="809434" y="3155906"/>
                  <a:pt x="850351" y="3187928"/>
                </a:cubicBezTo>
                <a:cubicBezTo>
                  <a:pt x="880593" y="3211053"/>
                  <a:pt x="909057" y="3234181"/>
                  <a:pt x="937520" y="3257307"/>
                </a:cubicBezTo>
                <a:cubicBezTo>
                  <a:pt x="818330" y="3349814"/>
                  <a:pt x="708033" y="3436984"/>
                  <a:pt x="619084" y="3524153"/>
                </a:cubicBezTo>
                <a:lnTo>
                  <a:pt x="1307548" y="3524153"/>
                </a:lnTo>
                <a:cubicBezTo>
                  <a:pt x="1231053" y="3433426"/>
                  <a:pt x="1134988" y="3346256"/>
                  <a:pt x="1030027" y="3259086"/>
                </a:cubicBezTo>
                <a:cubicBezTo>
                  <a:pt x="1022911" y="3253749"/>
                  <a:pt x="1015795" y="3246633"/>
                  <a:pt x="1008679" y="3241297"/>
                </a:cubicBezTo>
                <a:cubicBezTo>
                  <a:pt x="999785" y="3235959"/>
                  <a:pt x="992669" y="3228843"/>
                  <a:pt x="985553" y="3223507"/>
                </a:cubicBezTo>
                <a:cubicBezTo>
                  <a:pt x="955310" y="3198601"/>
                  <a:pt x="925069" y="3173696"/>
                  <a:pt x="893047" y="3148790"/>
                </a:cubicBezTo>
                <a:cubicBezTo>
                  <a:pt x="853909" y="3118547"/>
                  <a:pt x="814772" y="3086525"/>
                  <a:pt x="775634" y="3054503"/>
                </a:cubicBezTo>
                <a:cubicBezTo>
                  <a:pt x="768518" y="3049167"/>
                  <a:pt x="761402" y="3042052"/>
                  <a:pt x="754286" y="3036714"/>
                </a:cubicBezTo>
                <a:cubicBezTo>
                  <a:pt x="747170" y="3031378"/>
                  <a:pt x="740055" y="3024262"/>
                  <a:pt x="732939" y="3018924"/>
                </a:cubicBezTo>
                <a:cubicBezTo>
                  <a:pt x="448302" y="2780541"/>
                  <a:pt x="177898" y="2497684"/>
                  <a:pt x="177898" y="2070730"/>
                </a:cubicBezTo>
                <a:cubicBezTo>
                  <a:pt x="177898" y="1748734"/>
                  <a:pt x="439406" y="1428518"/>
                  <a:pt x="732939" y="1090512"/>
                </a:cubicBezTo>
                <a:cubicBezTo>
                  <a:pt x="738275" y="1083397"/>
                  <a:pt x="743613" y="1076281"/>
                  <a:pt x="750728" y="1069165"/>
                </a:cubicBezTo>
                <a:cubicBezTo>
                  <a:pt x="756064" y="1062049"/>
                  <a:pt x="761402" y="1054933"/>
                  <a:pt x="768518" y="1047817"/>
                </a:cubicBezTo>
                <a:cubicBezTo>
                  <a:pt x="780970" y="1035365"/>
                  <a:pt x="791644" y="1022911"/>
                  <a:pt x="804098" y="1008679"/>
                </a:cubicBezTo>
                <a:cubicBezTo>
                  <a:pt x="850351" y="957090"/>
                  <a:pt x="896605" y="903721"/>
                  <a:pt x="942858" y="850351"/>
                </a:cubicBezTo>
                <a:cubicBezTo>
                  <a:pt x="948194" y="843235"/>
                  <a:pt x="955310" y="836120"/>
                  <a:pt x="960648" y="829004"/>
                </a:cubicBezTo>
                <a:cubicBezTo>
                  <a:pt x="965984" y="821888"/>
                  <a:pt x="973100" y="814772"/>
                  <a:pt x="978438" y="807656"/>
                </a:cubicBezTo>
                <a:cubicBezTo>
                  <a:pt x="1090512" y="676012"/>
                  <a:pt x="1199031" y="542587"/>
                  <a:pt x="1287980" y="405607"/>
                </a:cubicBezTo>
                <a:cubicBezTo>
                  <a:pt x="1366255" y="284637"/>
                  <a:pt x="1410728" y="142318"/>
                  <a:pt x="1423182" y="0"/>
                </a:cubicBezTo>
                <a:close/>
                <a:moveTo>
                  <a:pt x="514270" y="365613"/>
                </a:moveTo>
                <a:lnTo>
                  <a:pt x="526577" y="400270"/>
                </a:lnTo>
                <a:cubicBezTo>
                  <a:pt x="595958" y="558600"/>
                  <a:pt x="761402" y="677790"/>
                  <a:pt x="898384" y="811214"/>
                </a:cubicBezTo>
                <a:cubicBezTo>
                  <a:pt x="850351" y="866362"/>
                  <a:pt x="802319" y="921511"/>
                  <a:pt x="754286" y="976658"/>
                </a:cubicBezTo>
                <a:cubicBezTo>
                  <a:pt x="745392" y="987332"/>
                  <a:pt x="734718" y="999786"/>
                  <a:pt x="725823" y="1010460"/>
                </a:cubicBezTo>
                <a:cubicBezTo>
                  <a:pt x="571053" y="861026"/>
                  <a:pt x="393155" y="718708"/>
                  <a:pt x="295310" y="537252"/>
                </a:cubicBezTo>
                <a:lnTo>
                  <a:pt x="278887" y="501512"/>
                </a:lnTo>
                <a:close/>
              </a:path>
            </a:pathLst>
          </a:custGeom>
          <a:solidFill>
            <a:schemeClr val="accent4">
              <a:alpha val="28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A82C110-2304-4BD0-A1A8-E8B8141F60CD}"/>
              </a:ext>
            </a:extLst>
          </p:cNvPr>
          <p:cNvGrpSpPr/>
          <p:nvPr userDrawn="1"/>
        </p:nvGrpSpPr>
        <p:grpSpPr>
          <a:xfrm rot="2377217" flipH="1">
            <a:off x="11091857" y="4908009"/>
            <a:ext cx="394771" cy="1874243"/>
            <a:chOff x="3228371" y="1912891"/>
            <a:chExt cx="981075" cy="4248150"/>
          </a:xfrm>
          <a:solidFill>
            <a:schemeClr val="accent2">
              <a:alpha val="74000"/>
            </a:schemeClr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CD23151-8D4C-4421-B6CD-020C2DF8592A}"/>
                </a:ext>
              </a:extLst>
            </p:cNvPr>
            <p:cNvSpPr/>
            <p:nvPr/>
          </p:nvSpPr>
          <p:spPr>
            <a:xfrm>
              <a:off x="3228371" y="5656216"/>
              <a:ext cx="466725" cy="504825"/>
            </a:xfrm>
            <a:custGeom>
              <a:avLst/>
              <a:gdLst>
                <a:gd name="connsiteX0" fmla="*/ 356711 w 466725"/>
                <a:gd name="connsiteY0" fmla="*/ 7144 h 504825"/>
                <a:gd name="connsiteX1" fmla="*/ 7144 w 466725"/>
                <a:gd name="connsiteY1" fmla="*/ 506254 h 504825"/>
                <a:gd name="connsiteX2" fmla="*/ 156686 w 466725"/>
                <a:gd name="connsiteY2" fmla="*/ 506254 h 504825"/>
                <a:gd name="connsiteX3" fmla="*/ 466249 w 466725"/>
                <a:gd name="connsiteY3" fmla="*/ 97631 h 504825"/>
                <a:gd name="connsiteX4" fmla="*/ 436721 w 466725"/>
                <a:gd name="connsiteY4" fmla="*/ 72866 h 504825"/>
                <a:gd name="connsiteX5" fmla="*/ 356711 w 466725"/>
                <a:gd name="connsiteY5" fmla="*/ 7144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725" h="504825">
                  <a:moveTo>
                    <a:pt x="356711" y="7144"/>
                  </a:moveTo>
                  <a:cubicBezTo>
                    <a:pt x="176689" y="160496"/>
                    <a:pt x="7144" y="320516"/>
                    <a:pt x="7144" y="506254"/>
                  </a:cubicBezTo>
                  <a:lnTo>
                    <a:pt x="156686" y="506254"/>
                  </a:lnTo>
                  <a:cubicBezTo>
                    <a:pt x="156686" y="372904"/>
                    <a:pt x="301466" y="238601"/>
                    <a:pt x="466249" y="97631"/>
                  </a:cubicBezTo>
                  <a:cubicBezTo>
                    <a:pt x="456724" y="89059"/>
                    <a:pt x="446246" y="81439"/>
                    <a:pt x="436721" y="72866"/>
                  </a:cubicBezTo>
                  <a:cubicBezTo>
                    <a:pt x="409099" y="50959"/>
                    <a:pt x="382429" y="29051"/>
                    <a:pt x="35671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2200F9E-63E5-4F6F-9509-13E64C4000FF}"/>
                </a:ext>
              </a:extLst>
            </p:cNvPr>
            <p:cNvSpPr/>
            <p:nvPr/>
          </p:nvSpPr>
          <p:spPr>
            <a:xfrm>
              <a:off x="3314064" y="1912891"/>
              <a:ext cx="409575" cy="552450"/>
            </a:xfrm>
            <a:custGeom>
              <a:avLst/>
              <a:gdLst>
                <a:gd name="connsiteX0" fmla="*/ 310071 w 409575"/>
                <a:gd name="connsiteY0" fmla="*/ 548164 h 552450"/>
                <a:gd name="connsiteX1" fmla="*/ 325311 w 409575"/>
                <a:gd name="connsiteY1" fmla="*/ 530066 h 552450"/>
                <a:gd name="connsiteX2" fmla="*/ 402464 w 409575"/>
                <a:gd name="connsiteY2" fmla="*/ 441484 h 552450"/>
                <a:gd name="connsiteX3" fmla="*/ 203391 w 409575"/>
                <a:gd name="connsiteY3" fmla="*/ 221456 h 552450"/>
                <a:gd name="connsiteX4" fmla="*/ 172911 w 409575"/>
                <a:gd name="connsiteY4" fmla="*/ 7144 h 552450"/>
                <a:gd name="connsiteX5" fmla="*/ 7176 w 409575"/>
                <a:gd name="connsiteY5" fmla="*/ 7144 h 552450"/>
                <a:gd name="connsiteX6" fmla="*/ 79566 w 409575"/>
                <a:gd name="connsiteY6" fmla="*/ 294799 h 552450"/>
                <a:gd name="connsiteX7" fmla="*/ 310071 w 409575"/>
                <a:gd name="connsiteY7" fmla="*/ 54816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9575" h="552450">
                  <a:moveTo>
                    <a:pt x="310071" y="548164"/>
                  </a:moveTo>
                  <a:cubicBezTo>
                    <a:pt x="314834" y="542449"/>
                    <a:pt x="320549" y="535781"/>
                    <a:pt x="325311" y="530066"/>
                  </a:cubicBezTo>
                  <a:cubicBezTo>
                    <a:pt x="351029" y="500539"/>
                    <a:pt x="376746" y="471011"/>
                    <a:pt x="402464" y="441484"/>
                  </a:cubicBezTo>
                  <a:cubicBezTo>
                    <a:pt x="329121" y="370046"/>
                    <a:pt x="240539" y="306229"/>
                    <a:pt x="203391" y="221456"/>
                  </a:cubicBezTo>
                  <a:cubicBezTo>
                    <a:pt x="172911" y="151924"/>
                    <a:pt x="165291" y="79534"/>
                    <a:pt x="172911" y="7144"/>
                  </a:cubicBezTo>
                  <a:lnTo>
                    <a:pt x="7176" y="7144"/>
                  </a:lnTo>
                  <a:cubicBezTo>
                    <a:pt x="6224" y="98584"/>
                    <a:pt x="26226" y="195739"/>
                    <a:pt x="79566" y="294799"/>
                  </a:cubicBezTo>
                  <a:cubicBezTo>
                    <a:pt x="131954" y="391954"/>
                    <a:pt x="227204" y="468154"/>
                    <a:pt x="310071" y="5481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BE91227-4EAE-4734-A3BB-8AF88198C399}"/>
                </a:ext>
              </a:extLst>
            </p:cNvPr>
            <p:cNvSpPr/>
            <p:nvPr/>
          </p:nvSpPr>
          <p:spPr>
            <a:xfrm>
              <a:off x="3228371" y="1912891"/>
              <a:ext cx="981075" cy="4248150"/>
            </a:xfrm>
            <a:custGeom>
              <a:avLst/>
              <a:gdLst>
                <a:gd name="connsiteX0" fmla="*/ 621506 w 981075"/>
                <a:gd name="connsiteY0" fmla="*/ 3748564 h 4248150"/>
                <a:gd name="connsiteX1" fmla="*/ 610076 w 981075"/>
                <a:gd name="connsiteY1" fmla="*/ 3739039 h 4248150"/>
                <a:gd name="connsiteX2" fmla="*/ 598646 w 981075"/>
                <a:gd name="connsiteY2" fmla="*/ 3729514 h 4248150"/>
                <a:gd name="connsiteX3" fmla="*/ 559594 w 981075"/>
                <a:gd name="connsiteY3" fmla="*/ 3697129 h 4248150"/>
                <a:gd name="connsiteX4" fmla="*/ 489109 w 981075"/>
                <a:gd name="connsiteY4" fmla="*/ 3638074 h 4248150"/>
                <a:gd name="connsiteX5" fmla="*/ 477679 w 981075"/>
                <a:gd name="connsiteY5" fmla="*/ 3628549 h 4248150"/>
                <a:gd name="connsiteX6" fmla="*/ 466249 w 981075"/>
                <a:gd name="connsiteY6" fmla="*/ 3619024 h 4248150"/>
                <a:gd name="connsiteX7" fmla="*/ 313849 w 981075"/>
                <a:gd name="connsiteY7" fmla="*/ 3479959 h 4248150"/>
                <a:gd name="connsiteX8" fmla="*/ 658654 w 981075"/>
                <a:gd name="connsiteY8" fmla="*/ 3479959 h 4248150"/>
                <a:gd name="connsiteX9" fmla="*/ 512921 w 981075"/>
                <a:gd name="connsiteY9" fmla="*/ 3619024 h 4248150"/>
                <a:gd name="connsiteX10" fmla="*/ 582454 w 981075"/>
                <a:gd name="connsiteY10" fmla="*/ 3676174 h 4248150"/>
                <a:gd name="connsiteX11" fmla="*/ 622459 w 981075"/>
                <a:gd name="connsiteY11" fmla="*/ 3709511 h 4248150"/>
                <a:gd name="connsiteX12" fmla="*/ 950119 w 981075"/>
                <a:gd name="connsiteY12" fmla="*/ 3202781 h 4248150"/>
                <a:gd name="connsiteX13" fmla="*/ 625316 w 981075"/>
                <a:gd name="connsiteY13" fmla="*/ 2696051 h 4248150"/>
                <a:gd name="connsiteX14" fmla="*/ 531971 w 981075"/>
                <a:gd name="connsiteY14" fmla="*/ 2772251 h 4248150"/>
                <a:gd name="connsiteX15" fmla="*/ 514826 w 981075"/>
                <a:gd name="connsiteY15" fmla="*/ 2785586 h 4248150"/>
                <a:gd name="connsiteX16" fmla="*/ 668179 w 981075"/>
                <a:gd name="connsiteY16" fmla="*/ 2940844 h 4248150"/>
                <a:gd name="connsiteX17" fmla="*/ 288131 w 981075"/>
                <a:gd name="connsiteY17" fmla="*/ 2940844 h 4248150"/>
                <a:gd name="connsiteX18" fmla="*/ 466249 w 981075"/>
                <a:gd name="connsiteY18" fmla="*/ 2783681 h 4248150"/>
                <a:gd name="connsiteX19" fmla="*/ 477679 w 981075"/>
                <a:gd name="connsiteY19" fmla="*/ 2774156 h 4248150"/>
                <a:gd name="connsiteX20" fmla="*/ 490061 w 981075"/>
                <a:gd name="connsiteY20" fmla="*/ 2764631 h 4248150"/>
                <a:gd name="connsiteX21" fmla="*/ 508159 w 981075"/>
                <a:gd name="connsiteY21" fmla="*/ 2750344 h 4248150"/>
                <a:gd name="connsiteX22" fmla="*/ 601504 w 981075"/>
                <a:gd name="connsiteY22" fmla="*/ 2675096 h 4248150"/>
                <a:gd name="connsiteX23" fmla="*/ 612934 w 981075"/>
                <a:gd name="connsiteY23" fmla="*/ 2665571 h 4248150"/>
                <a:gd name="connsiteX24" fmla="*/ 624364 w 981075"/>
                <a:gd name="connsiteY24" fmla="*/ 2656046 h 4248150"/>
                <a:gd name="connsiteX25" fmla="*/ 914876 w 981075"/>
                <a:gd name="connsiteY25" fmla="*/ 2303621 h 4248150"/>
                <a:gd name="connsiteX26" fmla="*/ 913924 w 981075"/>
                <a:gd name="connsiteY26" fmla="*/ 2303621 h 4248150"/>
                <a:gd name="connsiteX27" fmla="*/ 947261 w 981075"/>
                <a:gd name="connsiteY27" fmla="*/ 2136934 h 4248150"/>
                <a:gd name="connsiteX28" fmla="*/ 926306 w 981075"/>
                <a:gd name="connsiteY28" fmla="*/ 1998821 h 4248150"/>
                <a:gd name="connsiteX29" fmla="*/ 927259 w 981075"/>
                <a:gd name="connsiteY29" fmla="*/ 1998821 h 4248150"/>
                <a:gd name="connsiteX30" fmla="*/ 669131 w 981075"/>
                <a:gd name="connsiteY30" fmla="*/ 1666399 h 4248150"/>
                <a:gd name="connsiteX31" fmla="*/ 657701 w 981075"/>
                <a:gd name="connsiteY31" fmla="*/ 1656874 h 4248150"/>
                <a:gd name="connsiteX32" fmla="*/ 646271 w 981075"/>
                <a:gd name="connsiteY32" fmla="*/ 1647349 h 4248150"/>
                <a:gd name="connsiteX33" fmla="*/ 583406 w 981075"/>
                <a:gd name="connsiteY33" fmla="*/ 1596866 h 4248150"/>
                <a:gd name="connsiteX34" fmla="*/ 534829 w 981075"/>
                <a:gd name="connsiteY34" fmla="*/ 1557814 h 4248150"/>
                <a:gd name="connsiteX35" fmla="*/ 523399 w 981075"/>
                <a:gd name="connsiteY35" fmla="*/ 1548289 h 4248150"/>
                <a:gd name="connsiteX36" fmla="*/ 511969 w 981075"/>
                <a:gd name="connsiteY36" fmla="*/ 1538764 h 4248150"/>
                <a:gd name="connsiteX37" fmla="*/ 356711 w 981075"/>
                <a:gd name="connsiteY37" fmla="*/ 1390174 h 4248150"/>
                <a:gd name="connsiteX38" fmla="*/ 708184 w 981075"/>
                <a:gd name="connsiteY38" fmla="*/ 1390174 h 4248150"/>
                <a:gd name="connsiteX39" fmla="*/ 558641 w 981075"/>
                <a:gd name="connsiteY39" fmla="*/ 1538764 h 4248150"/>
                <a:gd name="connsiteX40" fmla="*/ 605314 w 981075"/>
                <a:gd name="connsiteY40" fmla="*/ 1575911 h 4248150"/>
                <a:gd name="connsiteX41" fmla="*/ 670084 w 981075"/>
                <a:gd name="connsiteY41" fmla="*/ 1628299 h 4248150"/>
                <a:gd name="connsiteX42" fmla="*/ 962501 w 981075"/>
                <a:gd name="connsiteY42" fmla="*/ 1119664 h 4248150"/>
                <a:gd name="connsiteX43" fmla="*/ 636746 w 981075"/>
                <a:gd name="connsiteY43" fmla="*/ 585311 h 4248150"/>
                <a:gd name="connsiteX44" fmla="*/ 579596 w 981075"/>
                <a:gd name="connsiteY44" fmla="*/ 651034 h 4248150"/>
                <a:gd name="connsiteX45" fmla="*/ 543401 w 981075"/>
                <a:gd name="connsiteY45" fmla="*/ 691991 h 4248150"/>
                <a:gd name="connsiteX46" fmla="*/ 715804 w 981075"/>
                <a:gd name="connsiteY46" fmla="*/ 880586 h 4248150"/>
                <a:gd name="connsiteX47" fmla="*/ 350044 w 981075"/>
                <a:gd name="connsiteY47" fmla="*/ 880586 h 4248150"/>
                <a:gd name="connsiteX48" fmla="*/ 500539 w 981075"/>
                <a:gd name="connsiteY48" fmla="*/ 693896 h 4248150"/>
                <a:gd name="connsiteX49" fmla="*/ 510064 w 981075"/>
                <a:gd name="connsiteY49" fmla="*/ 682466 h 4248150"/>
                <a:gd name="connsiteX50" fmla="*/ 519589 w 981075"/>
                <a:gd name="connsiteY50" fmla="*/ 671036 h 4248150"/>
                <a:gd name="connsiteX51" fmla="*/ 552926 w 981075"/>
                <a:gd name="connsiteY51" fmla="*/ 633889 h 4248150"/>
                <a:gd name="connsiteX52" fmla="*/ 612934 w 981075"/>
                <a:gd name="connsiteY52" fmla="*/ 565309 h 4248150"/>
                <a:gd name="connsiteX53" fmla="*/ 622459 w 981075"/>
                <a:gd name="connsiteY53" fmla="*/ 553879 h 4248150"/>
                <a:gd name="connsiteX54" fmla="*/ 631984 w 981075"/>
                <a:gd name="connsiteY54" fmla="*/ 542449 h 4248150"/>
                <a:gd name="connsiteX55" fmla="*/ 823436 w 981075"/>
                <a:gd name="connsiteY55" fmla="*/ 295751 h 4248150"/>
                <a:gd name="connsiteX56" fmla="*/ 911066 w 981075"/>
                <a:gd name="connsiteY56" fmla="*/ 7144 h 4248150"/>
                <a:gd name="connsiteX57" fmla="*/ 769144 w 981075"/>
                <a:gd name="connsiteY57" fmla="*/ 7144 h 4248150"/>
                <a:gd name="connsiteX58" fmla="*/ 696754 w 981075"/>
                <a:gd name="connsiteY58" fmla="*/ 224314 h 4248150"/>
                <a:gd name="connsiteX59" fmla="*/ 531019 w 981075"/>
                <a:gd name="connsiteY59" fmla="*/ 439579 h 4248150"/>
                <a:gd name="connsiteX60" fmla="*/ 521494 w 981075"/>
                <a:gd name="connsiteY60" fmla="*/ 451009 h 4248150"/>
                <a:gd name="connsiteX61" fmla="*/ 511969 w 981075"/>
                <a:gd name="connsiteY61" fmla="*/ 462439 h 4248150"/>
                <a:gd name="connsiteX62" fmla="*/ 437674 w 981075"/>
                <a:gd name="connsiteY62" fmla="*/ 547211 h 4248150"/>
                <a:gd name="connsiteX63" fmla="*/ 418624 w 981075"/>
                <a:gd name="connsiteY63" fmla="*/ 568166 h 4248150"/>
                <a:gd name="connsiteX64" fmla="*/ 409099 w 981075"/>
                <a:gd name="connsiteY64" fmla="*/ 579596 h 4248150"/>
                <a:gd name="connsiteX65" fmla="*/ 399574 w 981075"/>
                <a:gd name="connsiteY65" fmla="*/ 591026 h 4248150"/>
                <a:gd name="connsiteX66" fmla="*/ 102394 w 981075"/>
                <a:gd name="connsiteY66" fmla="*/ 1115854 h 4248150"/>
                <a:gd name="connsiteX67" fmla="*/ 399574 w 981075"/>
                <a:gd name="connsiteY67" fmla="*/ 1623536 h 4248150"/>
                <a:gd name="connsiteX68" fmla="*/ 411004 w 981075"/>
                <a:gd name="connsiteY68" fmla="*/ 1633061 h 4248150"/>
                <a:gd name="connsiteX69" fmla="*/ 422434 w 981075"/>
                <a:gd name="connsiteY69" fmla="*/ 1642586 h 4248150"/>
                <a:gd name="connsiteX70" fmla="*/ 485299 w 981075"/>
                <a:gd name="connsiteY70" fmla="*/ 1693069 h 4248150"/>
                <a:gd name="connsiteX71" fmla="*/ 534829 w 981075"/>
                <a:gd name="connsiteY71" fmla="*/ 1733074 h 4248150"/>
                <a:gd name="connsiteX72" fmla="*/ 547211 w 981075"/>
                <a:gd name="connsiteY72" fmla="*/ 1742599 h 4248150"/>
                <a:gd name="connsiteX73" fmla="*/ 558641 w 981075"/>
                <a:gd name="connsiteY73" fmla="*/ 1752124 h 4248150"/>
                <a:gd name="connsiteX74" fmla="*/ 707231 w 981075"/>
                <a:gd name="connsiteY74" fmla="*/ 1894046 h 4248150"/>
                <a:gd name="connsiteX75" fmla="*/ 338614 w 981075"/>
                <a:gd name="connsiteY75" fmla="*/ 1894046 h 4248150"/>
                <a:gd name="connsiteX76" fmla="*/ 509111 w 981075"/>
                <a:gd name="connsiteY76" fmla="*/ 1751171 h 4248150"/>
                <a:gd name="connsiteX77" fmla="*/ 462439 w 981075"/>
                <a:gd name="connsiteY77" fmla="*/ 1714024 h 4248150"/>
                <a:gd name="connsiteX78" fmla="*/ 396716 w 981075"/>
                <a:gd name="connsiteY78" fmla="*/ 1660684 h 4248150"/>
                <a:gd name="connsiteX79" fmla="*/ 81439 w 981075"/>
                <a:gd name="connsiteY79" fmla="*/ 2095024 h 4248150"/>
                <a:gd name="connsiteX80" fmla="*/ 368141 w 981075"/>
                <a:gd name="connsiteY80" fmla="*/ 2641759 h 4248150"/>
                <a:gd name="connsiteX81" fmla="*/ 388144 w 981075"/>
                <a:gd name="connsiteY81" fmla="*/ 2625566 h 4248150"/>
                <a:gd name="connsiteX82" fmla="*/ 479584 w 981075"/>
                <a:gd name="connsiteY82" fmla="*/ 2552224 h 4248150"/>
                <a:gd name="connsiteX83" fmla="*/ 350996 w 981075"/>
                <a:gd name="connsiteY83" fmla="*/ 2404586 h 4248150"/>
                <a:gd name="connsiteX84" fmla="*/ 680561 w 981075"/>
                <a:gd name="connsiteY84" fmla="*/ 2404586 h 4248150"/>
                <a:gd name="connsiteX85" fmla="*/ 524351 w 981075"/>
                <a:gd name="connsiteY85" fmla="*/ 2554129 h 4248150"/>
                <a:gd name="connsiteX86" fmla="*/ 512921 w 981075"/>
                <a:gd name="connsiteY86" fmla="*/ 2563654 h 4248150"/>
                <a:gd name="connsiteX87" fmla="*/ 501491 w 981075"/>
                <a:gd name="connsiteY87" fmla="*/ 2573179 h 4248150"/>
                <a:gd name="connsiteX88" fmla="*/ 410051 w 981075"/>
                <a:gd name="connsiteY88" fmla="*/ 2646521 h 4248150"/>
                <a:gd name="connsiteX89" fmla="*/ 390049 w 981075"/>
                <a:gd name="connsiteY89" fmla="*/ 2662714 h 4248150"/>
                <a:gd name="connsiteX90" fmla="*/ 378619 w 981075"/>
                <a:gd name="connsiteY90" fmla="*/ 2672239 h 4248150"/>
                <a:gd name="connsiteX91" fmla="*/ 367189 w 981075"/>
                <a:gd name="connsiteY91" fmla="*/ 2681764 h 4248150"/>
                <a:gd name="connsiteX92" fmla="*/ 7144 w 981075"/>
                <a:gd name="connsiteY92" fmla="*/ 3192304 h 4248150"/>
                <a:gd name="connsiteX93" fmla="*/ 355759 w 981075"/>
                <a:gd name="connsiteY93" fmla="*/ 3710464 h 4248150"/>
                <a:gd name="connsiteX94" fmla="*/ 367189 w 981075"/>
                <a:gd name="connsiteY94" fmla="*/ 3719989 h 4248150"/>
                <a:gd name="connsiteX95" fmla="*/ 378619 w 981075"/>
                <a:gd name="connsiteY95" fmla="*/ 3729514 h 4248150"/>
                <a:gd name="connsiteX96" fmla="*/ 456724 w 981075"/>
                <a:gd name="connsiteY96" fmla="*/ 3794284 h 4248150"/>
                <a:gd name="connsiteX97" fmla="*/ 488156 w 981075"/>
                <a:gd name="connsiteY97" fmla="*/ 3820001 h 4248150"/>
                <a:gd name="connsiteX98" fmla="*/ 499586 w 981075"/>
                <a:gd name="connsiteY98" fmla="*/ 3829526 h 4248150"/>
                <a:gd name="connsiteX99" fmla="*/ 511016 w 981075"/>
                <a:gd name="connsiteY99" fmla="*/ 3839051 h 4248150"/>
                <a:gd name="connsiteX100" fmla="*/ 830104 w 981075"/>
                <a:gd name="connsiteY100" fmla="*/ 4247674 h 4248150"/>
                <a:gd name="connsiteX101" fmla="*/ 979646 w 981075"/>
                <a:gd name="connsiteY101" fmla="*/ 4247674 h 4248150"/>
                <a:gd name="connsiteX102" fmla="*/ 621506 w 981075"/>
                <a:gd name="connsiteY102" fmla="*/ 3748564 h 4248150"/>
                <a:gd name="connsiteX103" fmla="*/ 252889 w 981075"/>
                <a:gd name="connsiteY103" fmla="*/ 1080611 h 4248150"/>
                <a:gd name="connsiteX104" fmla="*/ 285274 w 981075"/>
                <a:gd name="connsiteY104" fmla="*/ 985361 h 4248150"/>
                <a:gd name="connsiteX105" fmla="*/ 307181 w 981075"/>
                <a:gd name="connsiteY105" fmla="*/ 944404 h 4248150"/>
                <a:gd name="connsiteX106" fmla="*/ 759619 w 981075"/>
                <a:gd name="connsiteY106" fmla="*/ 944404 h 4248150"/>
                <a:gd name="connsiteX107" fmla="*/ 780574 w 981075"/>
                <a:gd name="connsiteY107" fmla="*/ 985361 h 4248150"/>
                <a:gd name="connsiteX108" fmla="*/ 810101 w 981075"/>
                <a:gd name="connsiteY108" fmla="*/ 1080611 h 4248150"/>
                <a:gd name="connsiteX109" fmla="*/ 812006 w 981075"/>
                <a:gd name="connsiteY109" fmla="*/ 1099661 h 4248150"/>
                <a:gd name="connsiteX110" fmla="*/ 250031 w 981075"/>
                <a:gd name="connsiteY110" fmla="*/ 1099661 h 4248150"/>
                <a:gd name="connsiteX111" fmla="*/ 252889 w 981075"/>
                <a:gd name="connsiteY111" fmla="*/ 1080611 h 4248150"/>
                <a:gd name="connsiteX112" fmla="*/ 306229 w 981075"/>
                <a:gd name="connsiteY112" fmla="*/ 1319689 h 4248150"/>
                <a:gd name="connsiteX113" fmla="*/ 273844 w 981075"/>
                <a:gd name="connsiteY113" fmla="*/ 1253014 h 4248150"/>
                <a:gd name="connsiteX114" fmla="*/ 252889 w 981075"/>
                <a:gd name="connsiteY114" fmla="*/ 1167289 h 4248150"/>
                <a:gd name="connsiteX115" fmla="*/ 809149 w 981075"/>
                <a:gd name="connsiteY115" fmla="*/ 1167289 h 4248150"/>
                <a:gd name="connsiteX116" fmla="*/ 787241 w 981075"/>
                <a:gd name="connsiteY116" fmla="*/ 1253014 h 4248150"/>
                <a:gd name="connsiteX117" fmla="*/ 754856 w 981075"/>
                <a:gd name="connsiteY117" fmla="*/ 1319689 h 4248150"/>
                <a:gd name="connsiteX118" fmla="*/ 753904 w 981075"/>
                <a:gd name="connsiteY118" fmla="*/ 1321594 h 4248150"/>
                <a:gd name="connsiteX119" fmla="*/ 308134 w 981075"/>
                <a:gd name="connsiteY119" fmla="*/ 1321594 h 4248150"/>
                <a:gd name="connsiteX120" fmla="*/ 306229 w 981075"/>
                <a:gd name="connsiteY120" fmla="*/ 1319689 h 4248150"/>
                <a:gd name="connsiteX121" fmla="*/ 230981 w 981075"/>
                <a:gd name="connsiteY121" fmla="*/ 2097881 h 4248150"/>
                <a:gd name="connsiteX122" fmla="*/ 230981 w 981075"/>
                <a:gd name="connsiteY122" fmla="*/ 2097881 h 4248150"/>
                <a:gd name="connsiteX123" fmla="*/ 255746 w 981075"/>
                <a:gd name="connsiteY123" fmla="*/ 2002631 h 4248150"/>
                <a:gd name="connsiteX124" fmla="*/ 279559 w 981075"/>
                <a:gd name="connsiteY124" fmla="*/ 1963579 h 4248150"/>
                <a:gd name="connsiteX125" fmla="*/ 751999 w 981075"/>
                <a:gd name="connsiteY125" fmla="*/ 1963579 h 4248150"/>
                <a:gd name="connsiteX126" fmla="*/ 769144 w 981075"/>
                <a:gd name="connsiteY126" fmla="*/ 1997869 h 4248150"/>
                <a:gd name="connsiteX127" fmla="*/ 769144 w 981075"/>
                <a:gd name="connsiteY127" fmla="*/ 1997869 h 4248150"/>
                <a:gd name="connsiteX128" fmla="*/ 771049 w 981075"/>
                <a:gd name="connsiteY128" fmla="*/ 2002631 h 4248150"/>
                <a:gd name="connsiteX129" fmla="*/ 796766 w 981075"/>
                <a:gd name="connsiteY129" fmla="*/ 2097881 h 4248150"/>
                <a:gd name="connsiteX130" fmla="*/ 798671 w 981075"/>
                <a:gd name="connsiteY130" fmla="*/ 2118836 h 4248150"/>
                <a:gd name="connsiteX131" fmla="*/ 551974 w 981075"/>
                <a:gd name="connsiteY131" fmla="*/ 2118836 h 4248150"/>
                <a:gd name="connsiteX132" fmla="*/ 551021 w 981075"/>
                <a:gd name="connsiteY132" fmla="*/ 2118836 h 4248150"/>
                <a:gd name="connsiteX133" fmla="*/ 231934 w 981075"/>
                <a:gd name="connsiteY133" fmla="*/ 2118836 h 4248150"/>
                <a:gd name="connsiteX134" fmla="*/ 230981 w 981075"/>
                <a:gd name="connsiteY134" fmla="*/ 2097881 h 4248150"/>
                <a:gd name="connsiteX135" fmla="*/ 305276 w 981075"/>
                <a:gd name="connsiteY135" fmla="*/ 2340769 h 4248150"/>
                <a:gd name="connsiteX136" fmla="*/ 296704 w 981075"/>
                <a:gd name="connsiteY136" fmla="*/ 2327434 h 4248150"/>
                <a:gd name="connsiteX137" fmla="*/ 264319 w 981075"/>
                <a:gd name="connsiteY137" fmla="*/ 2260759 h 4248150"/>
                <a:gd name="connsiteX138" fmla="*/ 240506 w 981075"/>
                <a:gd name="connsiteY138" fmla="*/ 2186464 h 4248150"/>
                <a:gd name="connsiteX139" fmla="*/ 551021 w 981075"/>
                <a:gd name="connsiteY139" fmla="*/ 2186464 h 4248150"/>
                <a:gd name="connsiteX140" fmla="*/ 551974 w 981075"/>
                <a:gd name="connsiteY140" fmla="*/ 2186464 h 4248150"/>
                <a:gd name="connsiteX141" fmla="*/ 794861 w 981075"/>
                <a:gd name="connsiteY141" fmla="*/ 2186464 h 4248150"/>
                <a:gd name="connsiteX142" fmla="*/ 773906 w 981075"/>
                <a:gd name="connsiteY142" fmla="*/ 2260759 h 4248150"/>
                <a:gd name="connsiteX143" fmla="*/ 753904 w 981075"/>
                <a:gd name="connsiteY143" fmla="*/ 2303621 h 4248150"/>
                <a:gd name="connsiteX144" fmla="*/ 754856 w 981075"/>
                <a:gd name="connsiteY144" fmla="*/ 2303621 h 4248150"/>
                <a:gd name="connsiteX145" fmla="*/ 740569 w 981075"/>
                <a:gd name="connsiteY145" fmla="*/ 2328386 h 4248150"/>
                <a:gd name="connsiteX146" fmla="*/ 731996 w 981075"/>
                <a:gd name="connsiteY146" fmla="*/ 2341721 h 4248150"/>
                <a:gd name="connsiteX147" fmla="*/ 305276 w 981075"/>
                <a:gd name="connsiteY147" fmla="*/ 2341721 h 4248150"/>
                <a:gd name="connsiteX148" fmla="*/ 158591 w 981075"/>
                <a:gd name="connsiteY148" fmla="*/ 3162776 h 4248150"/>
                <a:gd name="connsiteX149" fmla="*/ 190976 w 981075"/>
                <a:gd name="connsiteY149" fmla="*/ 3067526 h 4248150"/>
                <a:gd name="connsiteX150" fmla="*/ 227171 w 981075"/>
                <a:gd name="connsiteY150" fmla="*/ 3011329 h 4248150"/>
                <a:gd name="connsiteX151" fmla="*/ 723424 w 981075"/>
                <a:gd name="connsiteY151" fmla="*/ 3011329 h 4248150"/>
                <a:gd name="connsiteX152" fmla="*/ 759619 w 981075"/>
                <a:gd name="connsiteY152" fmla="*/ 3067526 h 4248150"/>
                <a:gd name="connsiteX153" fmla="*/ 795814 w 981075"/>
                <a:gd name="connsiteY153" fmla="*/ 3162776 h 4248150"/>
                <a:gd name="connsiteX154" fmla="*/ 797719 w 981075"/>
                <a:gd name="connsiteY154" fmla="*/ 3174206 h 4248150"/>
                <a:gd name="connsiteX155" fmla="*/ 157639 w 981075"/>
                <a:gd name="connsiteY155" fmla="*/ 3174206 h 4248150"/>
                <a:gd name="connsiteX156" fmla="*/ 158591 w 981075"/>
                <a:gd name="connsiteY156" fmla="*/ 3162776 h 4248150"/>
                <a:gd name="connsiteX157" fmla="*/ 236696 w 981075"/>
                <a:gd name="connsiteY157" fmla="*/ 3391376 h 4248150"/>
                <a:gd name="connsiteX158" fmla="*/ 193834 w 981075"/>
                <a:gd name="connsiteY158" fmla="*/ 3324701 h 4248150"/>
                <a:gd name="connsiteX159" fmla="*/ 163354 w 981075"/>
                <a:gd name="connsiteY159" fmla="*/ 3244691 h 4248150"/>
                <a:gd name="connsiteX160" fmla="*/ 796766 w 981075"/>
                <a:gd name="connsiteY160" fmla="*/ 3244691 h 4248150"/>
                <a:gd name="connsiteX161" fmla="*/ 770096 w 981075"/>
                <a:gd name="connsiteY161" fmla="*/ 3324701 h 4248150"/>
                <a:gd name="connsiteX162" fmla="*/ 730091 w 981075"/>
                <a:gd name="connsiteY162" fmla="*/ 3391376 h 4248150"/>
                <a:gd name="connsiteX163" fmla="*/ 717709 w 981075"/>
                <a:gd name="connsiteY163" fmla="*/ 3408521 h 4248150"/>
                <a:gd name="connsiteX164" fmla="*/ 250984 w 981075"/>
                <a:gd name="connsiteY164" fmla="*/ 3408521 h 4248150"/>
                <a:gd name="connsiteX165" fmla="*/ 236696 w 981075"/>
                <a:gd name="connsiteY165" fmla="*/ 3391376 h 424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</a:cxnLst>
              <a:rect l="l" t="t" r="r" b="b"/>
              <a:pathLst>
                <a:path w="981075" h="4248150">
                  <a:moveTo>
                    <a:pt x="621506" y="3748564"/>
                  </a:moveTo>
                  <a:cubicBezTo>
                    <a:pt x="617696" y="3745706"/>
                    <a:pt x="613886" y="3741896"/>
                    <a:pt x="610076" y="3739039"/>
                  </a:cubicBezTo>
                  <a:cubicBezTo>
                    <a:pt x="606266" y="3736181"/>
                    <a:pt x="602456" y="3732371"/>
                    <a:pt x="598646" y="3729514"/>
                  </a:cubicBezTo>
                  <a:cubicBezTo>
                    <a:pt x="585311" y="3719036"/>
                    <a:pt x="572929" y="3707606"/>
                    <a:pt x="559594" y="3697129"/>
                  </a:cubicBezTo>
                  <a:cubicBezTo>
                    <a:pt x="535781" y="3678079"/>
                    <a:pt x="511969" y="3658076"/>
                    <a:pt x="489109" y="3638074"/>
                  </a:cubicBezTo>
                  <a:cubicBezTo>
                    <a:pt x="485299" y="3635216"/>
                    <a:pt x="481489" y="3631406"/>
                    <a:pt x="477679" y="3628549"/>
                  </a:cubicBezTo>
                  <a:cubicBezTo>
                    <a:pt x="473869" y="3625691"/>
                    <a:pt x="470059" y="3621881"/>
                    <a:pt x="466249" y="3619024"/>
                  </a:cubicBezTo>
                  <a:cubicBezTo>
                    <a:pt x="411956" y="3573304"/>
                    <a:pt x="359569" y="3526631"/>
                    <a:pt x="313849" y="3479959"/>
                  </a:cubicBezTo>
                  <a:lnTo>
                    <a:pt x="658654" y="3479959"/>
                  </a:lnTo>
                  <a:cubicBezTo>
                    <a:pt x="614839" y="3526631"/>
                    <a:pt x="565309" y="3573304"/>
                    <a:pt x="512921" y="3619024"/>
                  </a:cubicBezTo>
                  <a:cubicBezTo>
                    <a:pt x="535781" y="3638074"/>
                    <a:pt x="559594" y="3657124"/>
                    <a:pt x="582454" y="3676174"/>
                  </a:cubicBezTo>
                  <a:cubicBezTo>
                    <a:pt x="595789" y="3687604"/>
                    <a:pt x="609124" y="3698081"/>
                    <a:pt x="622459" y="3709511"/>
                  </a:cubicBezTo>
                  <a:cubicBezTo>
                    <a:pt x="796766" y="3557111"/>
                    <a:pt x="950119" y="3395186"/>
                    <a:pt x="950119" y="3202781"/>
                  </a:cubicBezTo>
                  <a:cubicBezTo>
                    <a:pt x="950119" y="3012281"/>
                    <a:pt x="794861" y="2857976"/>
                    <a:pt x="625316" y="2696051"/>
                  </a:cubicBezTo>
                  <a:cubicBezTo>
                    <a:pt x="593884" y="2721769"/>
                    <a:pt x="562451" y="2747486"/>
                    <a:pt x="531971" y="2772251"/>
                  </a:cubicBezTo>
                  <a:cubicBezTo>
                    <a:pt x="526256" y="2777014"/>
                    <a:pt x="520541" y="2781776"/>
                    <a:pt x="514826" y="2785586"/>
                  </a:cubicBezTo>
                  <a:cubicBezTo>
                    <a:pt x="570071" y="2837974"/>
                    <a:pt x="623411" y="2889409"/>
                    <a:pt x="668179" y="2940844"/>
                  </a:cubicBezTo>
                  <a:lnTo>
                    <a:pt x="288131" y="2940844"/>
                  </a:lnTo>
                  <a:cubicBezTo>
                    <a:pt x="339566" y="2888456"/>
                    <a:pt x="401479" y="2837021"/>
                    <a:pt x="466249" y="2783681"/>
                  </a:cubicBezTo>
                  <a:cubicBezTo>
                    <a:pt x="470059" y="2780824"/>
                    <a:pt x="473869" y="2777014"/>
                    <a:pt x="477679" y="2774156"/>
                  </a:cubicBezTo>
                  <a:cubicBezTo>
                    <a:pt x="481489" y="2771299"/>
                    <a:pt x="485299" y="2767489"/>
                    <a:pt x="490061" y="2764631"/>
                  </a:cubicBezTo>
                  <a:cubicBezTo>
                    <a:pt x="495776" y="2759869"/>
                    <a:pt x="501491" y="2755106"/>
                    <a:pt x="508159" y="2750344"/>
                  </a:cubicBezTo>
                  <a:cubicBezTo>
                    <a:pt x="538639" y="2725579"/>
                    <a:pt x="570071" y="2700814"/>
                    <a:pt x="601504" y="2675096"/>
                  </a:cubicBezTo>
                  <a:cubicBezTo>
                    <a:pt x="605314" y="2672239"/>
                    <a:pt x="609124" y="2668429"/>
                    <a:pt x="612934" y="2665571"/>
                  </a:cubicBezTo>
                  <a:cubicBezTo>
                    <a:pt x="616744" y="2662714"/>
                    <a:pt x="620554" y="2658904"/>
                    <a:pt x="624364" y="2656046"/>
                  </a:cubicBezTo>
                  <a:cubicBezTo>
                    <a:pt x="746284" y="2553176"/>
                    <a:pt x="860584" y="2438876"/>
                    <a:pt x="914876" y="2303621"/>
                  </a:cubicBezTo>
                  <a:lnTo>
                    <a:pt x="913924" y="2303621"/>
                  </a:lnTo>
                  <a:cubicBezTo>
                    <a:pt x="934879" y="2251234"/>
                    <a:pt x="947261" y="2195989"/>
                    <a:pt x="947261" y="2136934"/>
                  </a:cubicBezTo>
                  <a:cubicBezTo>
                    <a:pt x="947261" y="2087404"/>
                    <a:pt x="939641" y="2041684"/>
                    <a:pt x="926306" y="1998821"/>
                  </a:cubicBezTo>
                  <a:lnTo>
                    <a:pt x="927259" y="1998821"/>
                  </a:lnTo>
                  <a:cubicBezTo>
                    <a:pt x="884396" y="1863566"/>
                    <a:pt x="781526" y="1760696"/>
                    <a:pt x="669131" y="1666399"/>
                  </a:cubicBezTo>
                  <a:cubicBezTo>
                    <a:pt x="665321" y="1663541"/>
                    <a:pt x="661511" y="1659731"/>
                    <a:pt x="657701" y="1656874"/>
                  </a:cubicBezTo>
                  <a:cubicBezTo>
                    <a:pt x="653891" y="1654016"/>
                    <a:pt x="650081" y="1650206"/>
                    <a:pt x="646271" y="1647349"/>
                  </a:cubicBezTo>
                  <a:cubicBezTo>
                    <a:pt x="625316" y="1630204"/>
                    <a:pt x="604361" y="1614011"/>
                    <a:pt x="583406" y="1596866"/>
                  </a:cubicBezTo>
                  <a:cubicBezTo>
                    <a:pt x="567214" y="1583531"/>
                    <a:pt x="551021" y="1570196"/>
                    <a:pt x="534829" y="1557814"/>
                  </a:cubicBezTo>
                  <a:cubicBezTo>
                    <a:pt x="531019" y="1554956"/>
                    <a:pt x="527209" y="1551146"/>
                    <a:pt x="523399" y="1548289"/>
                  </a:cubicBezTo>
                  <a:cubicBezTo>
                    <a:pt x="519589" y="1545431"/>
                    <a:pt x="515779" y="1541621"/>
                    <a:pt x="511969" y="1538764"/>
                  </a:cubicBezTo>
                  <a:cubicBezTo>
                    <a:pt x="454819" y="1491139"/>
                    <a:pt x="400526" y="1442561"/>
                    <a:pt x="356711" y="1390174"/>
                  </a:cubicBezTo>
                  <a:lnTo>
                    <a:pt x="708184" y="1390174"/>
                  </a:lnTo>
                  <a:cubicBezTo>
                    <a:pt x="666274" y="1442561"/>
                    <a:pt x="613886" y="1492091"/>
                    <a:pt x="558641" y="1538764"/>
                  </a:cubicBezTo>
                  <a:cubicBezTo>
                    <a:pt x="573881" y="1551146"/>
                    <a:pt x="590074" y="1563529"/>
                    <a:pt x="605314" y="1575911"/>
                  </a:cubicBezTo>
                  <a:cubicBezTo>
                    <a:pt x="627221" y="1593056"/>
                    <a:pt x="648176" y="1610201"/>
                    <a:pt x="670084" y="1628299"/>
                  </a:cubicBezTo>
                  <a:cubicBezTo>
                    <a:pt x="826294" y="1495901"/>
                    <a:pt x="962501" y="1339691"/>
                    <a:pt x="962501" y="1119664"/>
                  </a:cubicBezTo>
                  <a:cubicBezTo>
                    <a:pt x="962501" y="919639"/>
                    <a:pt x="811054" y="753904"/>
                    <a:pt x="636746" y="585311"/>
                  </a:cubicBezTo>
                  <a:cubicBezTo>
                    <a:pt x="617696" y="607219"/>
                    <a:pt x="598646" y="629126"/>
                    <a:pt x="579596" y="651034"/>
                  </a:cubicBezTo>
                  <a:cubicBezTo>
                    <a:pt x="567214" y="664369"/>
                    <a:pt x="555784" y="678656"/>
                    <a:pt x="543401" y="691991"/>
                  </a:cubicBezTo>
                  <a:cubicBezTo>
                    <a:pt x="608171" y="755809"/>
                    <a:pt x="668179" y="817721"/>
                    <a:pt x="715804" y="880586"/>
                  </a:cubicBezTo>
                  <a:lnTo>
                    <a:pt x="350044" y="880586"/>
                  </a:lnTo>
                  <a:cubicBezTo>
                    <a:pt x="392906" y="820579"/>
                    <a:pt x="444341" y="757714"/>
                    <a:pt x="500539" y="693896"/>
                  </a:cubicBezTo>
                  <a:cubicBezTo>
                    <a:pt x="503396" y="690086"/>
                    <a:pt x="507206" y="686276"/>
                    <a:pt x="510064" y="682466"/>
                  </a:cubicBezTo>
                  <a:cubicBezTo>
                    <a:pt x="512921" y="678656"/>
                    <a:pt x="516731" y="674846"/>
                    <a:pt x="519589" y="671036"/>
                  </a:cubicBezTo>
                  <a:cubicBezTo>
                    <a:pt x="530066" y="658654"/>
                    <a:pt x="541496" y="646271"/>
                    <a:pt x="552926" y="633889"/>
                  </a:cubicBezTo>
                  <a:cubicBezTo>
                    <a:pt x="572929" y="611029"/>
                    <a:pt x="592931" y="588169"/>
                    <a:pt x="612934" y="565309"/>
                  </a:cubicBezTo>
                  <a:cubicBezTo>
                    <a:pt x="615791" y="561499"/>
                    <a:pt x="619601" y="557689"/>
                    <a:pt x="622459" y="553879"/>
                  </a:cubicBezTo>
                  <a:cubicBezTo>
                    <a:pt x="625316" y="550069"/>
                    <a:pt x="629126" y="546259"/>
                    <a:pt x="631984" y="542449"/>
                  </a:cubicBezTo>
                  <a:cubicBezTo>
                    <a:pt x="700564" y="463391"/>
                    <a:pt x="773906" y="384334"/>
                    <a:pt x="823436" y="295751"/>
                  </a:cubicBezTo>
                  <a:cubicBezTo>
                    <a:pt x="879634" y="191929"/>
                    <a:pt x="905351" y="96679"/>
                    <a:pt x="911066" y="7144"/>
                  </a:cubicBezTo>
                  <a:lnTo>
                    <a:pt x="769144" y="7144"/>
                  </a:lnTo>
                  <a:cubicBezTo>
                    <a:pt x="762476" y="83344"/>
                    <a:pt x="738664" y="159544"/>
                    <a:pt x="696754" y="224314"/>
                  </a:cubicBezTo>
                  <a:cubicBezTo>
                    <a:pt x="649129" y="297656"/>
                    <a:pt x="591026" y="369094"/>
                    <a:pt x="531019" y="439579"/>
                  </a:cubicBezTo>
                  <a:cubicBezTo>
                    <a:pt x="528161" y="443389"/>
                    <a:pt x="524351" y="447199"/>
                    <a:pt x="521494" y="451009"/>
                  </a:cubicBezTo>
                  <a:cubicBezTo>
                    <a:pt x="518636" y="454819"/>
                    <a:pt x="514826" y="458629"/>
                    <a:pt x="511969" y="462439"/>
                  </a:cubicBezTo>
                  <a:cubicBezTo>
                    <a:pt x="487204" y="491014"/>
                    <a:pt x="462439" y="519589"/>
                    <a:pt x="437674" y="547211"/>
                  </a:cubicBezTo>
                  <a:cubicBezTo>
                    <a:pt x="431006" y="554831"/>
                    <a:pt x="425291" y="561499"/>
                    <a:pt x="418624" y="568166"/>
                  </a:cubicBezTo>
                  <a:cubicBezTo>
                    <a:pt x="414814" y="571976"/>
                    <a:pt x="411956" y="575786"/>
                    <a:pt x="409099" y="579596"/>
                  </a:cubicBezTo>
                  <a:cubicBezTo>
                    <a:pt x="405289" y="583406"/>
                    <a:pt x="402431" y="587216"/>
                    <a:pt x="399574" y="591026"/>
                  </a:cubicBezTo>
                  <a:cubicBezTo>
                    <a:pt x="242411" y="772001"/>
                    <a:pt x="102394" y="943451"/>
                    <a:pt x="102394" y="1115854"/>
                  </a:cubicBezTo>
                  <a:cubicBezTo>
                    <a:pt x="102394" y="1344454"/>
                    <a:pt x="247174" y="1495901"/>
                    <a:pt x="399574" y="1623536"/>
                  </a:cubicBezTo>
                  <a:cubicBezTo>
                    <a:pt x="403384" y="1626394"/>
                    <a:pt x="407194" y="1630204"/>
                    <a:pt x="411004" y="1633061"/>
                  </a:cubicBezTo>
                  <a:cubicBezTo>
                    <a:pt x="414814" y="1635919"/>
                    <a:pt x="418624" y="1639729"/>
                    <a:pt x="422434" y="1642586"/>
                  </a:cubicBezTo>
                  <a:cubicBezTo>
                    <a:pt x="443389" y="1659731"/>
                    <a:pt x="464344" y="1676876"/>
                    <a:pt x="485299" y="1693069"/>
                  </a:cubicBezTo>
                  <a:cubicBezTo>
                    <a:pt x="502444" y="1706404"/>
                    <a:pt x="518636" y="1719739"/>
                    <a:pt x="534829" y="1733074"/>
                  </a:cubicBezTo>
                  <a:cubicBezTo>
                    <a:pt x="538639" y="1735931"/>
                    <a:pt x="542449" y="1739741"/>
                    <a:pt x="547211" y="1742599"/>
                  </a:cubicBezTo>
                  <a:cubicBezTo>
                    <a:pt x="551021" y="1745456"/>
                    <a:pt x="554831" y="1749266"/>
                    <a:pt x="558641" y="1752124"/>
                  </a:cubicBezTo>
                  <a:cubicBezTo>
                    <a:pt x="614839" y="1798796"/>
                    <a:pt x="666274" y="1845469"/>
                    <a:pt x="707231" y="1894046"/>
                  </a:cubicBezTo>
                  <a:lnTo>
                    <a:pt x="338614" y="1894046"/>
                  </a:lnTo>
                  <a:cubicBezTo>
                    <a:pt x="386239" y="1847374"/>
                    <a:pt x="445294" y="1800701"/>
                    <a:pt x="509111" y="1751171"/>
                  </a:cubicBezTo>
                  <a:cubicBezTo>
                    <a:pt x="493871" y="1738789"/>
                    <a:pt x="478631" y="1726406"/>
                    <a:pt x="462439" y="1714024"/>
                  </a:cubicBezTo>
                  <a:cubicBezTo>
                    <a:pt x="440531" y="1696879"/>
                    <a:pt x="418624" y="1678781"/>
                    <a:pt x="396716" y="1660684"/>
                  </a:cubicBezTo>
                  <a:cubicBezTo>
                    <a:pt x="230029" y="1790224"/>
                    <a:pt x="81439" y="1915954"/>
                    <a:pt x="81439" y="2095024"/>
                  </a:cubicBezTo>
                  <a:cubicBezTo>
                    <a:pt x="81439" y="2312194"/>
                    <a:pt x="216694" y="2487454"/>
                    <a:pt x="368141" y="2641759"/>
                  </a:cubicBezTo>
                  <a:cubicBezTo>
                    <a:pt x="374809" y="2636044"/>
                    <a:pt x="381476" y="2631281"/>
                    <a:pt x="388144" y="2625566"/>
                  </a:cubicBezTo>
                  <a:cubicBezTo>
                    <a:pt x="418624" y="2600801"/>
                    <a:pt x="449104" y="2576989"/>
                    <a:pt x="479584" y="2552224"/>
                  </a:cubicBezTo>
                  <a:cubicBezTo>
                    <a:pt x="432911" y="2504599"/>
                    <a:pt x="388144" y="2455069"/>
                    <a:pt x="350996" y="2404586"/>
                  </a:cubicBezTo>
                  <a:lnTo>
                    <a:pt x="680561" y="2404586"/>
                  </a:lnTo>
                  <a:cubicBezTo>
                    <a:pt x="635794" y="2456021"/>
                    <a:pt x="581501" y="2505551"/>
                    <a:pt x="524351" y="2554129"/>
                  </a:cubicBezTo>
                  <a:cubicBezTo>
                    <a:pt x="520541" y="2556986"/>
                    <a:pt x="516731" y="2560796"/>
                    <a:pt x="512921" y="2563654"/>
                  </a:cubicBezTo>
                  <a:cubicBezTo>
                    <a:pt x="509111" y="2566511"/>
                    <a:pt x="505301" y="2570321"/>
                    <a:pt x="501491" y="2573179"/>
                  </a:cubicBezTo>
                  <a:cubicBezTo>
                    <a:pt x="471964" y="2597944"/>
                    <a:pt x="440531" y="2622709"/>
                    <a:pt x="410051" y="2646521"/>
                  </a:cubicBezTo>
                  <a:cubicBezTo>
                    <a:pt x="403384" y="2652236"/>
                    <a:pt x="396716" y="2656999"/>
                    <a:pt x="390049" y="2662714"/>
                  </a:cubicBezTo>
                  <a:cubicBezTo>
                    <a:pt x="386239" y="2665571"/>
                    <a:pt x="382429" y="2669381"/>
                    <a:pt x="378619" y="2672239"/>
                  </a:cubicBezTo>
                  <a:cubicBezTo>
                    <a:pt x="374809" y="2675096"/>
                    <a:pt x="370999" y="2678906"/>
                    <a:pt x="367189" y="2681764"/>
                  </a:cubicBezTo>
                  <a:cubicBezTo>
                    <a:pt x="182404" y="2832259"/>
                    <a:pt x="7144" y="2988469"/>
                    <a:pt x="7144" y="3192304"/>
                  </a:cubicBezTo>
                  <a:cubicBezTo>
                    <a:pt x="7144" y="3388519"/>
                    <a:pt x="170974" y="3553301"/>
                    <a:pt x="355759" y="3710464"/>
                  </a:cubicBezTo>
                  <a:cubicBezTo>
                    <a:pt x="359569" y="3713321"/>
                    <a:pt x="363379" y="3717131"/>
                    <a:pt x="367189" y="3719989"/>
                  </a:cubicBezTo>
                  <a:cubicBezTo>
                    <a:pt x="370999" y="3722846"/>
                    <a:pt x="374809" y="3726656"/>
                    <a:pt x="378619" y="3729514"/>
                  </a:cubicBezTo>
                  <a:cubicBezTo>
                    <a:pt x="404336" y="3751421"/>
                    <a:pt x="431006" y="3773329"/>
                    <a:pt x="456724" y="3794284"/>
                  </a:cubicBezTo>
                  <a:cubicBezTo>
                    <a:pt x="467201" y="3802856"/>
                    <a:pt x="477679" y="3811429"/>
                    <a:pt x="488156" y="3820001"/>
                  </a:cubicBezTo>
                  <a:cubicBezTo>
                    <a:pt x="491966" y="3822859"/>
                    <a:pt x="495776" y="3826669"/>
                    <a:pt x="499586" y="3829526"/>
                  </a:cubicBezTo>
                  <a:cubicBezTo>
                    <a:pt x="503396" y="3832384"/>
                    <a:pt x="507206" y="3836194"/>
                    <a:pt x="511016" y="3839051"/>
                  </a:cubicBezTo>
                  <a:cubicBezTo>
                    <a:pt x="675799" y="3976211"/>
                    <a:pt x="830104" y="4116229"/>
                    <a:pt x="830104" y="4247674"/>
                  </a:cubicBezTo>
                  <a:lnTo>
                    <a:pt x="979646" y="4247674"/>
                  </a:lnTo>
                  <a:cubicBezTo>
                    <a:pt x="980599" y="4064794"/>
                    <a:pt x="807244" y="3903821"/>
                    <a:pt x="621506" y="3748564"/>
                  </a:cubicBezTo>
                  <a:close/>
                  <a:moveTo>
                    <a:pt x="252889" y="1080611"/>
                  </a:moveTo>
                  <a:cubicBezTo>
                    <a:pt x="257651" y="1050131"/>
                    <a:pt x="269081" y="1017746"/>
                    <a:pt x="285274" y="985361"/>
                  </a:cubicBezTo>
                  <a:cubicBezTo>
                    <a:pt x="291941" y="972026"/>
                    <a:pt x="299561" y="958691"/>
                    <a:pt x="307181" y="944404"/>
                  </a:cubicBezTo>
                  <a:lnTo>
                    <a:pt x="759619" y="944404"/>
                  </a:lnTo>
                  <a:cubicBezTo>
                    <a:pt x="767239" y="957739"/>
                    <a:pt x="774859" y="971074"/>
                    <a:pt x="780574" y="985361"/>
                  </a:cubicBezTo>
                  <a:cubicBezTo>
                    <a:pt x="794861" y="1016794"/>
                    <a:pt x="805339" y="1049179"/>
                    <a:pt x="810101" y="1080611"/>
                  </a:cubicBezTo>
                  <a:cubicBezTo>
                    <a:pt x="811054" y="1087279"/>
                    <a:pt x="812006" y="1092994"/>
                    <a:pt x="812006" y="1099661"/>
                  </a:cubicBezTo>
                  <a:lnTo>
                    <a:pt x="250031" y="1099661"/>
                  </a:lnTo>
                  <a:cubicBezTo>
                    <a:pt x="250984" y="1093946"/>
                    <a:pt x="251936" y="1087279"/>
                    <a:pt x="252889" y="1080611"/>
                  </a:cubicBezTo>
                  <a:close/>
                  <a:moveTo>
                    <a:pt x="306229" y="1319689"/>
                  </a:moveTo>
                  <a:cubicBezTo>
                    <a:pt x="293846" y="1298734"/>
                    <a:pt x="282416" y="1275874"/>
                    <a:pt x="273844" y="1253014"/>
                  </a:cubicBezTo>
                  <a:cubicBezTo>
                    <a:pt x="263366" y="1225391"/>
                    <a:pt x="256699" y="1196816"/>
                    <a:pt x="252889" y="1167289"/>
                  </a:cubicBezTo>
                  <a:lnTo>
                    <a:pt x="809149" y="1167289"/>
                  </a:lnTo>
                  <a:cubicBezTo>
                    <a:pt x="805339" y="1196816"/>
                    <a:pt x="797719" y="1226344"/>
                    <a:pt x="787241" y="1253014"/>
                  </a:cubicBezTo>
                  <a:cubicBezTo>
                    <a:pt x="778669" y="1275874"/>
                    <a:pt x="767239" y="1298734"/>
                    <a:pt x="754856" y="1319689"/>
                  </a:cubicBezTo>
                  <a:cubicBezTo>
                    <a:pt x="754856" y="1320641"/>
                    <a:pt x="753904" y="1320641"/>
                    <a:pt x="753904" y="1321594"/>
                  </a:cubicBezTo>
                  <a:lnTo>
                    <a:pt x="308134" y="1321594"/>
                  </a:lnTo>
                  <a:cubicBezTo>
                    <a:pt x="307181" y="1320641"/>
                    <a:pt x="307181" y="1320641"/>
                    <a:pt x="306229" y="1319689"/>
                  </a:cubicBezTo>
                  <a:close/>
                  <a:moveTo>
                    <a:pt x="230981" y="2097881"/>
                  </a:moveTo>
                  <a:cubicBezTo>
                    <a:pt x="230981" y="2097881"/>
                    <a:pt x="230981" y="2097881"/>
                    <a:pt x="230981" y="2097881"/>
                  </a:cubicBezTo>
                  <a:cubicBezTo>
                    <a:pt x="230981" y="2064544"/>
                    <a:pt x="240506" y="2033111"/>
                    <a:pt x="255746" y="2002631"/>
                  </a:cubicBezTo>
                  <a:cubicBezTo>
                    <a:pt x="262414" y="1989296"/>
                    <a:pt x="270986" y="1976914"/>
                    <a:pt x="279559" y="1963579"/>
                  </a:cubicBezTo>
                  <a:lnTo>
                    <a:pt x="751999" y="1963579"/>
                  </a:lnTo>
                  <a:cubicBezTo>
                    <a:pt x="758666" y="1975009"/>
                    <a:pt x="764381" y="1986439"/>
                    <a:pt x="769144" y="1997869"/>
                  </a:cubicBezTo>
                  <a:lnTo>
                    <a:pt x="769144" y="1997869"/>
                  </a:lnTo>
                  <a:cubicBezTo>
                    <a:pt x="770096" y="1999774"/>
                    <a:pt x="771049" y="2000726"/>
                    <a:pt x="771049" y="2002631"/>
                  </a:cubicBezTo>
                  <a:cubicBezTo>
                    <a:pt x="784384" y="2032159"/>
                    <a:pt x="792956" y="2064544"/>
                    <a:pt x="796766" y="2097881"/>
                  </a:cubicBezTo>
                  <a:cubicBezTo>
                    <a:pt x="797719" y="2104549"/>
                    <a:pt x="797719" y="2111216"/>
                    <a:pt x="798671" y="2118836"/>
                  </a:cubicBezTo>
                  <a:lnTo>
                    <a:pt x="551974" y="2118836"/>
                  </a:lnTo>
                  <a:lnTo>
                    <a:pt x="551021" y="2118836"/>
                  </a:lnTo>
                  <a:lnTo>
                    <a:pt x="231934" y="2118836"/>
                  </a:lnTo>
                  <a:cubicBezTo>
                    <a:pt x="230981" y="2112169"/>
                    <a:pt x="230981" y="2104549"/>
                    <a:pt x="230981" y="2097881"/>
                  </a:cubicBezTo>
                  <a:close/>
                  <a:moveTo>
                    <a:pt x="305276" y="2340769"/>
                  </a:moveTo>
                  <a:cubicBezTo>
                    <a:pt x="302419" y="2336006"/>
                    <a:pt x="299561" y="2331244"/>
                    <a:pt x="296704" y="2327434"/>
                  </a:cubicBezTo>
                  <a:cubicBezTo>
                    <a:pt x="284321" y="2305526"/>
                    <a:pt x="272891" y="2283619"/>
                    <a:pt x="264319" y="2260759"/>
                  </a:cubicBezTo>
                  <a:cubicBezTo>
                    <a:pt x="254794" y="2235994"/>
                    <a:pt x="246221" y="2211229"/>
                    <a:pt x="240506" y="2186464"/>
                  </a:cubicBezTo>
                  <a:lnTo>
                    <a:pt x="551021" y="2186464"/>
                  </a:lnTo>
                  <a:lnTo>
                    <a:pt x="551974" y="2186464"/>
                  </a:lnTo>
                  <a:lnTo>
                    <a:pt x="794861" y="2186464"/>
                  </a:lnTo>
                  <a:cubicBezTo>
                    <a:pt x="791051" y="2212181"/>
                    <a:pt x="783431" y="2236946"/>
                    <a:pt x="773906" y="2260759"/>
                  </a:cubicBezTo>
                  <a:cubicBezTo>
                    <a:pt x="768191" y="2275046"/>
                    <a:pt x="761524" y="2289334"/>
                    <a:pt x="753904" y="2303621"/>
                  </a:cubicBezTo>
                  <a:lnTo>
                    <a:pt x="754856" y="2303621"/>
                  </a:lnTo>
                  <a:cubicBezTo>
                    <a:pt x="750094" y="2312194"/>
                    <a:pt x="745331" y="2319814"/>
                    <a:pt x="740569" y="2328386"/>
                  </a:cubicBezTo>
                  <a:cubicBezTo>
                    <a:pt x="737711" y="2333149"/>
                    <a:pt x="734854" y="2337911"/>
                    <a:pt x="731996" y="2341721"/>
                  </a:cubicBezTo>
                  <a:lnTo>
                    <a:pt x="305276" y="2341721"/>
                  </a:lnTo>
                  <a:close/>
                  <a:moveTo>
                    <a:pt x="158591" y="3162776"/>
                  </a:moveTo>
                  <a:cubicBezTo>
                    <a:pt x="163354" y="3130391"/>
                    <a:pt x="173831" y="3098006"/>
                    <a:pt x="190976" y="3067526"/>
                  </a:cubicBezTo>
                  <a:cubicBezTo>
                    <a:pt x="201454" y="3048476"/>
                    <a:pt x="213836" y="3029426"/>
                    <a:pt x="227171" y="3011329"/>
                  </a:cubicBezTo>
                  <a:lnTo>
                    <a:pt x="723424" y="3011329"/>
                  </a:lnTo>
                  <a:cubicBezTo>
                    <a:pt x="736759" y="3030379"/>
                    <a:pt x="749141" y="3048476"/>
                    <a:pt x="759619" y="3067526"/>
                  </a:cubicBezTo>
                  <a:cubicBezTo>
                    <a:pt x="776764" y="3098959"/>
                    <a:pt x="789146" y="3131344"/>
                    <a:pt x="795814" y="3162776"/>
                  </a:cubicBezTo>
                  <a:cubicBezTo>
                    <a:pt x="796766" y="3166586"/>
                    <a:pt x="796766" y="3170396"/>
                    <a:pt x="797719" y="3174206"/>
                  </a:cubicBezTo>
                  <a:lnTo>
                    <a:pt x="157639" y="3174206"/>
                  </a:lnTo>
                  <a:cubicBezTo>
                    <a:pt x="157639" y="3170396"/>
                    <a:pt x="157639" y="3166586"/>
                    <a:pt x="158591" y="3162776"/>
                  </a:cubicBezTo>
                  <a:close/>
                  <a:moveTo>
                    <a:pt x="236696" y="3391376"/>
                  </a:moveTo>
                  <a:cubicBezTo>
                    <a:pt x="220504" y="3369469"/>
                    <a:pt x="205264" y="3346609"/>
                    <a:pt x="193834" y="3324701"/>
                  </a:cubicBezTo>
                  <a:cubicBezTo>
                    <a:pt x="179546" y="3298031"/>
                    <a:pt x="169069" y="3271361"/>
                    <a:pt x="163354" y="3244691"/>
                  </a:cubicBezTo>
                  <a:lnTo>
                    <a:pt x="796766" y="3244691"/>
                  </a:lnTo>
                  <a:cubicBezTo>
                    <a:pt x="792004" y="3271361"/>
                    <a:pt x="782479" y="3298031"/>
                    <a:pt x="770096" y="3324701"/>
                  </a:cubicBezTo>
                  <a:cubicBezTo>
                    <a:pt x="759619" y="3347561"/>
                    <a:pt x="746284" y="3369469"/>
                    <a:pt x="730091" y="3391376"/>
                  </a:cubicBezTo>
                  <a:cubicBezTo>
                    <a:pt x="726281" y="3397091"/>
                    <a:pt x="721519" y="3402806"/>
                    <a:pt x="717709" y="3408521"/>
                  </a:cubicBezTo>
                  <a:lnTo>
                    <a:pt x="250984" y="3408521"/>
                  </a:lnTo>
                  <a:cubicBezTo>
                    <a:pt x="245269" y="3402806"/>
                    <a:pt x="240506" y="3397091"/>
                    <a:pt x="236696" y="33913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614" name="Group 613">
            <a:extLst>
              <a:ext uri="{FF2B5EF4-FFF2-40B4-BE49-F238E27FC236}">
                <a16:creationId xmlns:a16="http://schemas.microsoft.com/office/drawing/2014/main" id="{D1C8C66F-565A-4DE8-BE26-BA5BC930DEEB}"/>
              </a:ext>
            </a:extLst>
          </p:cNvPr>
          <p:cNvGrpSpPr/>
          <p:nvPr userDrawn="1"/>
        </p:nvGrpSpPr>
        <p:grpSpPr>
          <a:xfrm>
            <a:off x="11170" y="472600"/>
            <a:ext cx="3398860" cy="6236782"/>
            <a:chOff x="11170" y="472600"/>
            <a:chExt cx="3398860" cy="6236782"/>
          </a:xfrm>
          <a:gradFill>
            <a:gsLst>
              <a:gs pos="93000">
                <a:schemeClr val="accent1">
                  <a:lumMod val="81000"/>
                </a:schemeClr>
              </a:gs>
              <a:gs pos="33000">
                <a:schemeClr val="accent1">
                  <a:lumMod val="90000"/>
                </a:schemeClr>
              </a:gs>
            </a:gsLst>
            <a:lin ang="10800000" scaled="1"/>
          </a:gradFill>
        </p:grpSpPr>
        <p:grpSp>
          <p:nvGrpSpPr>
            <p:cNvPr id="574" name="Group 573">
              <a:extLst>
                <a:ext uri="{FF2B5EF4-FFF2-40B4-BE49-F238E27FC236}">
                  <a16:creationId xmlns:a16="http://schemas.microsoft.com/office/drawing/2014/main" id="{B8882349-D833-4C0B-BD24-63BB8656D5D7}"/>
                </a:ext>
              </a:extLst>
            </p:cNvPr>
            <p:cNvGrpSpPr/>
            <p:nvPr userDrawn="1"/>
          </p:nvGrpSpPr>
          <p:grpSpPr>
            <a:xfrm rot="2885641">
              <a:off x="-30246" y="565979"/>
              <a:ext cx="1888205" cy="1701448"/>
              <a:chOff x="5884197" y="3445640"/>
              <a:chExt cx="1888205" cy="1701448"/>
            </a:xfrm>
            <a:grpFill/>
          </p:grpSpPr>
          <p:cxnSp>
            <p:nvCxnSpPr>
              <p:cNvPr id="575" name="Straight Connector 574">
                <a:extLst>
                  <a:ext uri="{FF2B5EF4-FFF2-40B4-BE49-F238E27FC236}">
                    <a16:creationId xmlns:a16="http://schemas.microsoft.com/office/drawing/2014/main" id="{B750D35F-5468-49EC-89C0-3A18A0B963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45862" y="3579224"/>
                <a:ext cx="253165" cy="803438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6" name="Straight Connector 575">
                <a:extLst>
                  <a:ext uri="{FF2B5EF4-FFF2-40B4-BE49-F238E27FC236}">
                    <a16:creationId xmlns:a16="http://schemas.microsoft.com/office/drawing/2014/main" id="{74B75543-7638-48B6-842F-8DF0E43A10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7804" y="4382663"/>
                <a:ext cx="754727" cy="113626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7" name="Straight Connector 576">
                <a:extLst>
                  <a:ext uri="{FF2B5EF4-FFF2-40B4-BE49-F238E27FC236}">
                    <a16:creationId xmlns:a16="http://schemas.microsoft.com/office/drawing/2014/main" id="{F695C379-7F4B-414F-83C3-0C5682AD47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3754" y="3560075"/>
                <a:ext cx="590803" cy="9362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8" name="Straight Connector 577">
                <a:extLst>
                  <a:ext uri="{FF2B5EF4-FFF2-40B4-BE49-F238E27FC236}">
                    <a16:creationId xmlns:a16="http://schemas.microsoft.com/office/drawing/2014/main" id="{385D1C1F-2002-4098-8B66-D7D0836D11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2531" y="4496289"/>
                <a:ext cx="286624" cy="65079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9" name="Straight Connector 578">
                <a:extLst>
                  <a:ext uri="{FF2B5EF4-FFF2-40B4-BE49-F238E27FC236}">
                    <a16:creationId xmlns:a16="http://schemas.microsoft.com/office/drawing/2014/main" id="{07D05259-DE62-457C-B709-858E9E3534B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4197" y="4382663"/>
                <a:ext cx="414830" cy="31562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0" name="Straight Connector 579">
                <a:extLst>
                  <a:ext uri="{FF2B5EF4-FFF2-40B4-BE49-F238E27FC236}">
                    <a16:creationId xmlns:a16="http://schemas.microsoft.com/office/drawing/2014/main" id="{BC99ED62-AF3C-4567-9F06-750F7EBBF3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2531" y="4210875"/>
                <a:ext cx="709871" cy="2854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1" name="Oval 580">
                <a:extLst>
                  <a:ext uri="{FF2B5EF4-FFF2-40B4-BE49-F238E27FC236}">
                    <a16:creationId xmlns:a16="http://schemas.microsoft.com/office/drawing/2014/main" id="{7633CBC9-77E8-4927-A270-46954C9DF437}"/>
                  </a:ext>
                </a:extLst>
              </p:cNvPr>
              <p:cNvSpPr/>
              <p:nvPr/>
            </p:nvSpPr>
            <p:spPr>
              <a:xfrm>
                <a:off x="6925909" y="4353582"/>
                <a:ext cx="286624" cy="286624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2" name="Oval 581">
                <a:extLst>
                  <a:ext uri="{FF2B5EF4-FFF2-40B4-BE49-F238E27FC236}">
                    <a16:creationId xmlns:a16="http://schemas.microsoft.com/office/drawing/2014/main" id="{2D12ED10-6A25-4FDE-BF79-8716090CF7C7}"/>
                  </a:ext>
                </a:extLst>
              </p:cNvPr>
              <p:cNvSpPr/>
              <p:nvPr/>
            </p:nvSpPr>
            <p:spPr>
              <a:xfrm>
                <a:off x="7530122" y="3445640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3" name="Oval 582">
                <a:extLst>
                  <a:ext uri="{FF2B5EF4-FFF2-40B4-BE49-F238E27FC236}">
                    <a16:creationId xmlns:a16="http://schemas.microsoft.com/office/drawing/2014/main" id="{939F2FA9-DEC0-47FE-A2D7-9E9553DF9448}"/>
                  </a:ext>
                </a:extLst>
              </p:cNvPr>
              <p:cNvSpPr/>
              <p:nvPr/>
            </p:nvSpPr>
            <p:spPr>
              <a:xfrm>
                <a:off x="6184592" y="4268228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4" name="Group 583">
              <a:extLst>
                <a:ext uri="{FF2B5EF4-FFF2-40B4-BE49-F238E27FC236}">
                  <a16:creationId xmlns:a16="http://schemas.microsoft.com/office/drawing/2014/main" id="{94244470-0351-4D74-B98C-E2AA2D3759B0}"/>
                </a:ext>
              </a:extLst>
            </p:cNvPr>
            <p:cNvGrpSpPr/>
            <p:nvPr userDrawn="1"/>
          </p:nvGrpSpPr>
          <p:grpSpPr>
            <a:xfrm rot="2885641">
              <a:off x="149974" y="4914556"/>
              <a:ext cx="1888205" cy="1701448"/>
              <a:chOff x="5884197" y="3445640"/>
              <a:chExt cx="1888205" cy="1701448"/>
            </a:xfrm>
            <a:grpFill/>
          </p:grpSpPr>
          <p:cxnSp>
            <p:nvCxnSpPr>
              <p:cNvPr id="585" name="Straight Connector 584">
                <a:extLst>
                  <a:ext uri="{FF2B5EF4-FFF2-40B4-BE49-F238E27FC236}">
                    <a16:creationId xmlns:a16="http://schemas.microsoft.com/office/drawing/2014/main" id="{D2AA1FF5-FCB4-481E-98AC-5FF273AEFE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45862" y="3579224"/>
                <a:ext cx="253165" cy="803438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6" name="Straight Connector 585">
                <a:extLst>
                  <a:ext uri="{FF2B5EF4-FFF2-40B4-BE49-F238E27FC236}">
                    <a16:creationId xmlns:a16="http://schemas.microsoft.com/office/drawing/2014/main" id="{0CB433A7-E912-4B57-8FBA-D6121A1EA7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7804" y="4382663"/>
                <a:ext cx="754727" cy="113626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7" name="Straight Connector 586">
                <a:extLst>
                  <a:ext uri="{FF2B5EF4-FFF2-40B4-BE49-F238E27FC236}">
                    <a16:creationId xmlns:a16="http://schemas.microsoft.com/office/drawing/2014/main" id="{4DC1AD19-9595-4F06-A1F2-F464779711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3754" y="3560075"/>
                <a:ext cx="590803" cy="9362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Straight Connector 587">
                <a:extLst>
                  <a:ext uri="{FF2B5EF4-FFF2-40B4-BE49-F238E27FC236}">
                    <a16:creationId xmlns:a16="http://schemas.microsoft.com/office/drawing/2014/main" id="{8BCC94C4-14F9-4A56-BF56-F4F20D9ED22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2531" y="4496289"/>
                <a:ext cx="286624" cy="65079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9" name="Straight Connector 588">
                <a:extLst>
                  <a:ext uri="{FF2B5EF4-FFF2-40B4-BE49-F238E27FC236}">
                    <a16:creationId xmlns:a16="http://schemas.microsoft.com/office/drawing/2014/main" id="{CD0001A4-1BD3-475C-B157-0F54908646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4197" y="4382663"/>
                <a:ext cx="414830" cy="31562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0" name="Straight Connector 589">
                <a:extLst>
                  <a:ext uri="{FF2B5EF4-FFF2-40B4-BE49-F238E27FC236}">
                    <a16:creationId xmlns:a16="http://schemas.microsoft.com/office/drawing/2014/main" id="{B505CDD1-E67C-47A4-A5AA-58748285D1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2531" y="4210875"/>
                <a:ext cx="709871" cy="2854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1" name="Oval 590">
                <a:extLst>
                  <a:ext uri="{FF2B5EF4-FFF2-40B4-BE49-F238E27FC236}">
                    <a16:creationId xmlns:a16="http://schemas.microsoft.com/office/drawing/2014/main" id="{ECD0D724-4D6F-4C75-A1C1-856BB1890ACD}"/>
                  </a:ext>
                </a:extLst>
              </p:cNvPr>
              <p:cNvSpPr/>
              <p:nvPr/>
            </p:nvSpPr>
            <p:spPr>
              <a:xfrm>
                <a:off x="6925909" y="4353582"/>
                <a:ext cx="286624" cy="286624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2" name="Oval 591">
                <a:extLst>
                  <a:ext uri="{FF2B5EF4-FFF2-40B4-BE49-F238E27FC236}">
                    <a16:creationId xmlns:a16="http://schemas.microsoft.com/office/drawing/2014/main" id="{5C99316B-C82C-42F0-AAC9-8F3B0DCEAE1F}"/>
                  </a:ext>
                </a:extLst>
              </p:cNvPr>
              <p:cNvSpPr/>
              <p:nvPr/>
            </p:nvSpPr>
            <p:spPr>
              <a:xfrm>
                <a:off x="7530122" y="3445640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3" name="Oval 592">
                <a:extLst>
                  <a:ext uri="{FF2B5EF4-FFF2-40B4-BE49-F238E27FC236}">
                    <a16:creationId xmlns:a16="http://schemas.microsoft.com/office/drawing/2014/main" id="{8EE43BA7-16D6-4A7C-9390-AADDDF6AD3AA}"/>
                  </a:ext>
                </a:extLst>
              </p:cNvPr>
              <p:cNvSpPr/>
              <p:nvPr/>
            </p:nvSpPr>
            <p:spPr>
              <a:xfrm>
                <a:off x="6184592" y="4268228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4" name="Group 593">
              <a:extLst>
                <a:ext uri="{FF2B5EF4-FFF2-40B4-BE49-F238E27FC236}">
                  <a16:creationId xmlns:a16="http://schemas.microsoft.com/office/drawing/2014/main" id="{3C6C8749-A045-4199-9990-E33448D3F751}"/>
                </a:ext>
              </a:extLst>
            </p:cNvPr>
            <p:cNvGrpSpPr/>
            <p:nvPr userDrawn="1"/>
          </p:nvGrpSpPr>
          <p:grpSpPr>
            <a:xfrm rot="21145992">
              <a:off x="11170" y="2947542"/>
              <a:ext cx="1888205" cy="1701448"/>
              <a:chOff x="5884197" y="3445640"/>
              <a:chExt cx="1888205" cy="1701448"/>
            </a:xfrm>
            <a:grpFill/>
          </p:grpSpPr>
          <p:cxnSp>
            <p:nvCxnSpPr>
              <p:cNvPr id="595" name="Straight Connector 594">
                <a:extLst>
                  <a:ext uri="{FF2B5EF4-FFF2-40B4-BE49-F238E27FC236}">
                    <a16:creationId xmlns:a16="http://schemas.microsoft.com/office/drawing/2014/main" id="{126B43C4-AA5C-466B-A4D7-E4947D23C6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45862" y="3579224"/>
                <a:ext cx="253165" cy="803438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6" name="Straight Connector 595">
                <a:extLst>
                  <a:ext uri="{FF2B5EF4-FFF2-40B4-BE49-F238E27FC236}">
                    <a16:creationId xmlns:a16="http://schemas.microsoft.com/office/drawing/2014/main" id="{EF8481FF-8960-4663-B19F-D9CDB52C40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7804" y="4382663"/>
                <a:ext cx="754727" cy="113626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7" name="Straight Connector 596">
                <a:extLst>
                  <a:ext uri="{FF2B5EF4-FFF2-40B4-BE49-F238E27FC236}">
                    <a16:creationId xmlns:a16="http://schemas.microsoft.com/office/drawing/2014/main" id="{1EA5EAAD-7E92-4F27-A934-CA20462C08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3754" y="3560075"/>
                <a:ext cx="590803" cy="9362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8" name="Straight Connector 597">
                <a:extLst>
                  <a:ext uri="{FF2B5EF4-FFF2-40B4-BE49-F238E27FC236}">
                    <a16:creationId xmlns:a16="http://schemas.microsoft.com/office/drawing/2014/main" id="{F1A68994-E636-4369-8632-C61BB42B88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2531" y="4496289"/>
                <a:ext cx="286624" cy="65079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9" name="Straight Connector 598">
                <a:extLst>
                  <a:ext uri="{FF2B5EF4-FFF2-40B4-BE49-F238E27FC236}">
                    <a16:creationId xmlns:a16="http://schemas.microsoft.com/office/drawing/2014/main" id="{D4348280-285C-4042-944D-B7F1315FD5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4197" y="4382663"/>
                <a:ext cx="414830" cy="31562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0" name="Straight Connector 599">
                <a:extLst>
                  <a:ext uri="{FF2B5EF4-FFF2-40B4-BE49-F238E27FC236}">
                    <a16:creationId xmlns:a16="http://schemas.microsoft.com/office/drawing/2014/main" id="{2A7143A5-3F3D-42D3-990A-60C4FB011A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2531" y="4210875"/>
                <a:ext cx="709871" cy="2854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1" name="Oval 600">
                <a:extLst>
                  <a:ext uri="{FF2B5EF4-FFF2-40B4-BE49-F238E27FC236}">
                    <a16:creationId xmlns:a16="http://schemas.microsoft.com/office/drawing/2014/main" id="{FC667DF0-7462-4C4E-A1EB-6723D8DEA4DC}"/>
                  </a:ext>
                </a:extLst>
              </p:cNvPr>
              <p:cNvSpPr/>
              <p:nvPr/>
            </p:nvSpPr>
            <p:spPr>
              <a:xfrm>
                <a:off x="6925909" y="4353582"/>
                <a:ext cx="286624" cy="286624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2" name="Oval 601">
                <a:extLst>
                  <a:ext uri="{FF2B5EF4-FFF2-40B4-BE49-F238E27FC236}">
                    <a16:creationId xmlns:a16="http://schemas.microsoft.com/office/drawing/2014/main" id="{A55BF341-694B-46AC-8138-ED60700A89AC}"/>
                  </a:ext>
                </a:extLst>
              </p:cNvPr>
              <p:cNvSpPr/>
              <p:nvPr/>
            </p:nvSpPr>
            <p:spPr>
              <a:xfrm>
                <a:off x="7530122" y="3445640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3" name="Oval 602">
                <a:extLst>
                  <a:ext uri="{FF2B5EF4-FFF2-40B4-BE49-F238E27FC236}">
                    <a16:creationId xmlns:a16="http://schemas.microsoft.com/office/drawing/2014/main" id="{0A062096-1FD1-449B-AC1F-449D34E3BFEF}"/>
                  </a:ext>
                </a:extLst>
              </p:cNvPr>
              <p:cNvSpPr/>
              <p:nvPr/>
            </p:nvSpPr>
            <p:spPr>
              <a:xfrm>
                <a:off x="6184592" y="4268228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4" name="Group 603">
              <a:extLst>
                <a:ext uri="{FF2B5EF4-FFF2-40B4-BE49-F238E27FC236}">
                  <a16:creationId xmlns:a16="http://schemas.microsoft.com/office/drawing/2014/main" id="{A1924915-B223-4B30-8B2E-9BC80787DCDB}"/>
                </a:ext>
              </a:extLst>
            </p:cNvPr>
            <p:cNvGrpSpPr/>
            <p:nvPr userDrawn="1"/>
          </p:nvGrpSpPr>
          <p:grpSpPr>
            <a:xfrm>
              <a:off x="1353578" y="2112857"/>
              <a:ext cx="1202555" cy="888358"/>
              <a:chOff x="3442589" y="5410039"/>
              <a:chExt cx="1202555" cy="888358"/>
            </a:xfrm>
            <a:grpFill/>
          </p:grpSpPr>
          <p:sp>
            <p:nvSpPr>
              <p:cNvPr id="605" name="Oval 604">
                <a:extLst>
                  <a:ext uri="{FF2B5EF4-FFF2-40B4-BE49-F238E27FC236}">
                    <a16:creationId xmlns:a16="http://schemas.microsoft.com/office/drawing/2014/main" id="{5A887C32-719E-4702-9A77-90D16F5F2CEA}"/>
                  </a:ext>
                </a:extLst>
              </p:cNvPr>
              <p:cNvSpPr/>
              <p:nvPr/>
            </p:nvSpPr>
            <p:spPr>
              <a:xfrm>
                <a:off x="4194644" y="5845659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6" name="Straight Connector 605">
                <a:extLst>
                  <a:ext uri="{FF2B5EF4-FFF2-40B4-BE49-F238E27FC236}">
                    <a16:creationId xmlns:a16="http://schemas.microsoft.com/office/drawing/2014/main" id="{2ED762E0-AA9D-4F79-B80D-16CBD7606A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2589" y="5639826"/>
                <a:ext cx="867151" cy="320268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7" name="Straight Connector 606">
                <a:extLst>
                  <a:ext uri="{FF2B5EF4-FFF2-40B4-BE49-F238E27FC236}">
                    <a16:creationId xmlns:a16="http://schemas.microsoft.com/office/drawing/2014/main" id="{C185762C-E4CF-45F2-84AF-C0829960EC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9740" y="5960094"/>
                <a:ext cx="167702" cy="338303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8" name="Straight Connector 607">
                <a:extLst>
                  <a:ext uri="{FF2B5EF4-FFF2-40B4-BE49-F238E27FC236}">
                    <a16:creationId xmlns:a16="http://schemas.microsoft.com/office/drawing/2014/main" id="{73A98454-8982-498C-9F59-0412661C0D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9740" y="5410039"/>
                <a:ext cx="335404" cy="550055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9" name="Group 608">
              <a:extLst>
                <a:ext uri="{FF2B5EF4-FFF2-40B4-BE49-F238E27FC236}">
                  <a16:creationId xmlns:a16="http://schemas.microsoft.com/office/drawing/2014/main" id="{03E1A37F-B18B-4A1C-A237-8DCAAAD6E531}"/>
                </a:ext>
              </a:extLst>
            </p:cNvPr>
            <p:cNvGrpSpPr/>
            <p:nvPr userDrawn="1"/>
          </p:nvGrpSpPr>
          <p:grpSpPr>
            <a:xfrm rot="15049643">
              <a:off x="2364573" y="5496095"/>
              <a:ext cx="1202555" cy="888358"/>
              <a:chOff x="3442589" y="5410039"/>
              <a:chExt cx="1202555" cy="888358"/>
            </a:xfrm>
            <a:grpFill/>
          </p:grpSpPr>
          <p:sp>
            <p:nvSpPr>
              <p:cNvPr id="610" name="Oval 609">
                <a:extLst>
                  <a:ext uri="{FF2B5EF4-FFF2-40B4-BE49-F238E27FC236}">
                    <a16:creationId xmlns:a16="http://schemas.microsoft.com/office/drawing/2014/main" id="{DFDFEFCE-8802-46F8-B845-D8EDBCD53A5C}"/>
                  </a:ext>
                </a:extLst>
              </p:cNvPr>
              <p:cNvSpPr/>
              <p:nvPr/>
            </p:nvSpPr>
            <p:spPr>
              <a:xfrm>
                <a:off x="4194644" y="5845659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1" name="Straight Connector 610">
                <a:extLst>
                  <a:ext uri="{FF2B5EF4-FFF2-40B4-BE49-F238E27FC236}">
                    <a16:creationId xmlns:a16="http://schemas.microsoft.com/office/drawing/2014/main" id="{D185E355-1F2D-44BE-B900-5F9F037EBF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2589" y="5639826"/>
                <a:ext cx="867151" cy="320268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2" name="Straight Connector 611">
                <a:extLst>
                  <a:ext uri="{FF2B5EF4-FFF2-40B4-BE49-F238E27FC236}">
                    <a16:creationId xmlns:a16="http://schemas.microsoft.com/office/drawing/2014/main" id="{9D98C8B1-41B9-4874-942A-C66E906E82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9740" y="5960094"/>
                <a:ext cx="167702" cy="338303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3" name="Straight Connector 612">
                <a:extLst>
                  <a:ext uri="{FF2B5EF4-FFF2-40B4-BE49-F238E27FC236}">
                    <a16:creationId xmlns:a16="http://schemas.microsoft.com/office/drawing/2014/main" id="{49EABE8B-C98C-49E2-9DD2-FBC3FAAFBB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9740" y="5410039"/>
                <a:ext cx="335404" cy="550055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30830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1090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9853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7961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8892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2">
            <a:extLst>
              <a:ext uri="{FF2B5EF4-FFF2-40B4-BE49-F238E27FC236}">
                <a16:creationId xmlns:a16="http://schemas.microsoft.com/office/drawing/2014/main" id="{F3FFAF36-2C4B-400A-925A-732215955DA6}"/>
              </a:ext>
            </a:extLst>
          </p:cNvPr>
          <p:cNvSpPr/>
          <p:nvPr userDrawn="1"/>
        </p:nvSpPr>
        <p:spPr>
          <a:xfrm rot="19437896">
            <a:off x="1838780" y="2362240"/>
            <a:ext cx="1511918" cy="138505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9" name="Oval 2">
            <a:extLst>
              <a:ext uri="{FF2B5EF4-FFF2-40B4-BE49-F238E27FC236}">
                <a16:creationId xmlns:a16="http://schemas.microsoft.com/office/drawing/2014/main" id="{B378E988-CF50-42D9-BB8A-C7CC41B0FF82}"/>
              </a:ext>
            </a:extLst>
          </p:cNvPr>
          <p:cNvSpPr/>
          <p:nvPr userDrawn="1"/>
        </p:nvSpPr>
        <p:spPr>
          <a:xfrm rot="3709911">
            <a:off x="2854980" y="1774880"/>
            <a:ext cx="747626" cy="6848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0" name="Oval 2">
            <a:extLst>
              <a:ext uri="{FF2B5EF4-FFF2-40B4-BE49-F238E27FC236}">
                <a16:creationId xmlns:a16="http://schemas.microsoft.com/office/drawing/2014/main" id="{882B12CC-1A46-4380-988F-674F427BDFAA}"/>
              </a:ext>
            </a:extLst>
          </p:cNvPr>
          <p:cNvSpPr/>
          <p:nvPr userDrawn="1"/>
        </p:nvSpPr>
        <p:spPr>
          <a:xfrm>
            <a:off x="1048873" y="497779"/>
            <a:ext cx="898072" cy="82271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1" name="Oval 2">
            <a:extLst>
              <a:ext uri="{FF2B5EF4-FFF2-40B4-BE49-F238E27FC236}">
                <a16:creationId xmlns:a16="http://schemas.microsoft.com/office/drawing/2014/main" id="{9E0B5CE1-6191-492E-979D-03E880B959B9}"/>
              </a:ext>
            </a:extLst>
          </p:cNvPr>
          <p:cNvSpPr/>
          <p:nvPr userDrawn="1"/>
        </p:nvSpPr>
        <p:spPr>
          <a:xfrm rot="19437896">
            <a:off x="3270239" y="533348"/>
            <a:ext cx="1511918" cy="138505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2" name="Oval 2">
            <a:extLst>
              <a:ext uri="{FF2B5EF4-FFF2-40B4-BE49-F238E27FC236}">
                <a16:creationId xmlns:a16="http://schemas.microsoft.com/office/drawing/2014/main" id="{0A67EB8D-45A4-4910-AADE-A48602E910EF}"/>
              </a:ext>
            </a:extLst>
          </p:cNvPr>
          <p:cNvSpPr/>
          <p:nvPr userDrawn="1"/>
        </p:nvSpPr>
        <p:spPr>
          <a:xfrm rot="3709911">
            <a:off x="237016" y="1454775"/>
            <a:ext cx="747626" cy="6848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3" name="Oval 2">
            <a:extLst>
              <a:ext uri="{FF2B5EF4-FFF2-40B4-BE49-F238E27FC236}">
                <a16:creationId xmlns:a16="http://schemas.microsoft.com/office/drawing/2014/main" id="{A0CF3B62-DB0F-4638-94E6-97B858867087}"/>
              </a:ext>
            </a:extLst>
          </p:cNvPr>
          <p:cNvSpPr/>
          <p:nvPr userDrawn="1"/>
        </p:nvSpPr>
        <p:spPr>
          <a:xfrm rot="8100000">
            <a:off x="998505" y="1013950"/>
            <a:ext cx="1844452" cy="168968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4" name="Oval 2">
            <a:extLst>
              <a:ext uri="{FF2B5EF4-FFF2-40B4-BE49-F238E27FC236}">
                <a16:creationId xmlns:a16="http://schemas.microsoft.com/office/drawing/2014/main" id="{D57B7012-81D1-4191-8692-189F53B11026}"/>
              </a:ext>
            </a:extLst>
          </p:cNvPr>
          <p:cNvSpPr/>
          <p:nvPr userDrawn="1"/>
        </p:nvSpPr>
        <p:spPr>
          <a:xfrm rot="5157174">
            <a:off x="3514632" y="1701234"/>
            <a:ext cx="1231676" cy="112832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5" name="Oval 2">
            <a:extLst>
              <a:ext uri="{FF2B5EF4-FFF2-40B4-BE49-F238E27FC236}">
                <a16:creationId xmlns:a16="http://schemas.microsoft.com/office/drawing/2014/main" id="{8B8C5338-F012-4C7E-9ACF-B5A004F58BC4}"/>
              </a:ext>
            </a:extLst>
          </p:cNvPr>
          <p:cNvSpPr/>
          <p:nvPr userDrawn="1"/>
        </p:nvSpPr>
        <p:spPr>
          <a:xfrm rot="900000">
            <a:off x="3586510" y="2731196"/>
            <a:ext cx="921642" cy="84430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6" name="Oval 2">
            <a:extLst>
              <a:ext uri="{FF2B5EF4-FFF2-40B4-BE49-F238E27FC236}">
                <a16:creationId xmlns:a16="http://schemas.microsoft.com/office/drawing/2014/main" id="{F14FC152-57DA-44B2-A3EA-C4C08418F158}"/>
              </a:ext>
            </a:extLst>
          </p:cNvPr>
          <p:cNvSpPr/>
          <p:nvPr userDrawn="1"/>
        </p:nvSpPr>
        <p:spPr>
          <a:xfrm rot="900000">
            <a:off x="1168343" y="3259592"/>
            <a:ext cx="921642" cy="84430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7" name="Oval 2">
            <a:extLst>
              <a:ext uri="{FF2B5EF4-FFF2-40B4-BE49-F238E27FC236}">
                <a16:creationId xmlns:a16="http://schemas.microsoft.com/office/drawing/2014/main" id="{547F32D0-9CB1-4705-8640-A43951E0E605}"/>
              </a:ext>
            </a:extLst>
          </p:cNvPr>
          <p:cNvSpPr/>
          <p:nvPr userDrawn="1"/>
        </p:nvSpPr>
        <p:spPr>
          <a:xfrm rot="3709911">
            <a:off x="214059" y="3424670"/>
            <a:ext cx="747626" cy="6848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9" name="Oval 2">
            <a:extLst>
              <a:ext uri="{FF2B5EF4-FFF2-40B4-BE49-F238E27FC236}">
                <a16:creationId xmlns:a16="http://schemas.microsoft.com/office/drawing/2014/main" id="{21073768-FD4E-4493-888D-9732C93ED0D8}"/>
              </a:ext>
            </a:extLst>
          </p:cNvPr>
          <p:cNvSpPr/>
          <p:nvPr userDrawn="1"/>
        </p:nvSpPr>
        <p:spPr>
          <a:xfrm rot="8100000">
            <a:off x="4838833" y="581154"/>
            <a:ext cx="778758" cy="71341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0" name="Oval 2">
            <a:extLst>
              <a:ext uri="{FF2B5EF4-FFF2-40B4-BE49-F238E27FC236}">
                <a16:creationId xmlns:a16="http://schemas.microsoft.com/office/drawing/2014/main" id="{1D42871E-8273-4BDC-8CA1-94B1735D8EDF}"/>
              </a:ext>
            </a:extLst>
          </p:cNvPr>
          <p:cNvSpPr/>
          <p:nvPr userDrawn="1"/>
        </p:nvSpPr>
        <p:spPr>
          <a:xfrm rot="19437896">
            <a:off x="4863418" y="1780896"/>
            <a:ext cx="1057756" cy="96899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1" name="Oval 2">
            <a:extLst>
              <a:ext uri="{FF2B5EF4-FFF2-40B4-BE49-F238E27FC236}">
                <a16:creationId xmlns:a16="http://schemas.microsoft.com/office/drawing/2014/main" id="{CE15439B-0BDE-4539-A86A-60E9DC33FD77}"/>
              </a:ext>
            </a:extLst>
          </p:cNvPr>
          <p:cNvSpPr/>
          <p:nvPr userDrawn="1"/>
        </p:nvSpPr>
        <p:spPr>
          <a:xfrm rot="900000">
            <a:off x="2051612" y="2186572"/>
            <a:ext cx="821418" cy="7524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2" name="Oval 2">
            <a:extLst>
              <a:ext uri="{FF2B5EF4-FFF2-40B4-BE49-F238E27FC236}">
                <a16:creationId xmlns:a16="http://schemas.microsoft.com/office/drawing/2014/main" id="{6298CC55-4945-46BD-8615-24E6D3295A86}"/>
              </a:ext>
            </a:extLst>
          </p:cNvPr>
          <p:cNvSpPr/>
          <p:nvPr userDrawn="1"/>
        </p:nvSpPr>
        <p:spPr>
          <a:xfrm rot="3709911">
            <a:off x="2616634" y="3622577"/>
            <a:ext cx="844966" cy="77406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3" name="Oval 2">
            <a:extLst>
              <a:ext uri="{FF2B5EF4-FFF2-40B4-BE49-F238E27FC236}">
                <a16:creationId xmlns:a16="http://schemas.microsoft.com/office/drawing/2014/main" id="{A0796784-D231-4ABA-8910-4D81ACFFD485}"/>
              </a:ext>
            </a:extLst>
          </p:cNvPr>
          <p:cNvSpPr/>
          <p:nvPr userDrawn="1"/>
        </p:nvSpPr>
        <p:spPr>
          <a:xfrm rot="3709911">
            <a:off x="2933966" y="330776"/>
            <a:ext cx="844966" cy="77406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4" name="Oval 2">
            <a:extLst>
              <a:ext uri="{FF2B5EF4-FFF2-40B4-BE49-F238E27FC236}">
                <a16:creationId xmlns:a16="http://schemas.microsoft.com/office/drawing/2014/main" id="{90FD235E-0A91-4D21-B439-5C7942717E86}"/>
              </a:ext>
            </a:extLst>
          </p:cNvPr>
          <p:cNvSpPr/>
          <p:nvPr userDrawn="1"/>
        </p:nvSpPr>
        <p:spPr>
          <a:xfrm rot="900000">
            <a:off x="5193686" y="3075597"/>
            <a:ext cx="921642" cy="84430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6" name="Oval 2">
            <a:extLst>
              <a:ext uri="{FF2B5EF4-FFF2-40B4-BE49-F238E27FC236}">
                <a16:creationId xmlns:a16="http://schemas.microsoft.com/office/drawing/2014/main" id="{0EFA984F-F0B3-4CAF-8E35-AF3B5ED34BB8}"/>
              </a:ext>
            </a:extLst>
          </p:cNvPr>
          <p:cNvSpPr/>
          <p:nvPr userDrawn="1"/>
        </p:nvSpPr>
        <p:spPr>
          <a:xfrm rot="3709911">
            <a:off x="2070340" y="582744"/>
            <a:ext cx="844966" cy="77406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7" name="Oval 2">
            <a:extLst>
              <a:ext uri="{FF2B5EF4-FFF2-40B4-BE49-F238E27FC236}">
                <a16:creationId xmlns:a16="http://schemas.microsoft.com/office/drawing/2014/main" id="{716C2270-FE55-45F4-830A-CEEE330AAB4B}"/>
              </a:ext>
            </a:extLst>
          </p:cNvPr>
          <p:cNvSpPr/>
          <p:nvPr userDrawn="1"/>
        </p:nvSpPr>
        <p:spPr>
          <a:xfrm rot="19437896">
            <a:off x="398767" y="424638"/>
            <a:ext cx="1057756" cy="96899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8" name="Oval 2">
            <a:extLst>
              <a:ext uri="{FF2B5EF4-FFF2-40B4-BE49-F238E27FC236}">
                <a16:creationId xmlns:a16="http://schemas.microsoft.com/office/drawing/2014/main" id="{E437DF43-9E19-4E00-ADE0-77136E44B427}"/>
              </a:ext>
            </a:extLst>
          </p:cNvPr>
          <p:cNvSpPr/>
          <p:nvPr userDrawn="1"/>
        </p:nvSpPr>
        <p:spPr>
          <a:xfrm rot="19437896">
            <a:off x="539123" y="2595464"/>
            <a:ext cx="826258" cy="75692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3" name="Oval 2">
            <a:extLst>
              <a:ext uri="{FF2B5EF4-FFF2-40B4-BE49-F238E27FC236}">
                <a16:creationId xmlns:a16="http://schemas.microsoft.com/office/drawing/2014/main" id="{E6275495-B5CE-4EF7-B942-C32B042C1551}"/>
              </a:ext>
            </a:extLst>
          </p:cNvPr>
          <p:cNvSpPr/>
          <p:nvPr userDrawn="1"/>
        </p:nvSpPr>
        <p:spPr>
          <a:xfrm rot="19437896">
            <a:off x="4270899" y="5258009"/>
            <a:ext cx="1858078" cy="170216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4" name="Oval 2">
            <a:extLst>
              <a:ext uri="{FF2B5EF4-FFF2-40B4-BE49-F238E27FC236}">
                <a16:creationId xmlns:a16="http://schemas.microsoft.com/office/drawing/2014/main" id="{6E4E7F37-8DDA-43E6-815F-6D9BA7B8A2D5}"/>
              </a:ext>
            </a:extLst>
          </p:cNvPr>
          <p:cNvSpPr/>
          <p:nvPr userDrawn="1"/>
        </p:nvSpPr>
        <p:spPr>
          <a:xfrm rot="3709911">
            <a:off x="1553212" y="5870073"/>
            <a:ext cx="747626" cy="6848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5" name="Oval 2">
            <a:extLst>
              <a:ext uri="{FF2B5EF4-FFF2-40B4-BE49-F238E27FC236}">
                <a16:creationId xmlns:a16="http://schemas.microsoft.com/office/drawing/2014/main" id="{B94DBAFA-3F1D-47A1-839E-3719DE3EBC6E}"/>
              </a:ext>
            </a:extLst>
          </p:cNvPr>
          <p:cNvSpPr/>
          <p:nvPr userDrawn="1"/>
        </p:nvSpPr>
        <p:spPr>
          <a:xfrm>
            <a:off x="660460" y="4701812"/>
            <a:ext cx="898072" cy="82271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6" name="Oval 2">
            <a:extLst>
              <a:ext uri="{FF2B5EF4-FFF2-40B4-BE49-F238E27FC236}">
                <a16:creationId xmlns:a16="http://schemas.microsoft.com/office/drawing/2014/main" id="{5F0DE6B8-9DA6-48F5-AF04-7278BEE6A96F}"/>
              </a:ext>
            </a:extLst>
          </p:cNvPr>
          <p:cNvSpPr/>
          <p:nvPr userDrawn="1"/>
        </p:nvSpPr>
        <p:spPr>
          <a:xfrm rot="19437896">
            <a:off x="2314619" y="4700669"/>
            <a:ext cx="1511918" cy="138505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8" name="Oval 2">
            <a:extLst>
              <a:ext uri="{FF2B5EF4-FFF2-40B4-BE49-F238E27FC236}">
                <a16:creationId xmlns:a16="http://schemas.microsoft.com/office/drawing/2014/main" id="{56472159-3837-4012-8E16-16B2FD021F97}"/>
              </a:ext>
            </a:extLst>
          </p:cNvPr>
          <p:cNvSpPr/>
          <p:nvPr userDrawn="1"/>
        </p:nvSpPr>
        <p:spPr>
          <a:xfrm rot="8100000">
            <a:off x="-424473" y="5170061"/>
            <a:ext cx="2266749" cy="207654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9" name="Oval 2">
            <a:extLst>
              <a:ext uri="{FF2B5EF4-FFF2-40B4-BE49-F238E27FC236}">
                <a16:creationId xmlns:a16="http://schemas.microsoft.com/office/drawing/2014/main" id="{F2D9B3CB-56C4-44F0-923E-75E14486D199}"/>
              </a:ext>
            </a:extLst>
          </p:cNvPr>
          <p:cNvSpPr/>
          <p:nvPr userDrawn="1"/>
        </p:nvSpPr>
        <p:spPr>
          <a:xfrm rot="5157174">
            <a:off x="2212864" y="5796427"/>
            <a:ext cx="1231676" cy="112832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0" name="Oval 2">
            <a:extLst>
              <a:ext uri="{FF2B5EF4-FFF2-40B4-BE49-F238E27FC236}">
                <a16:creationId xmlns:a16="http://schemas.microsoft.com/office/drawing/2014/main" id="{C5F6E746-37D8-4A7A-AD33-6B6B1D014BD4}"/>
              </a:ext>
            </a:extLst>
          </p:cNvPr>
          <p:cNvSpPr/>
          <p:nvPr userDrawn="1"/>
        </p:nvSpPr>
        <p:spPr>
          <a:xfrm rot="900000">
            <a:off x="321825" y="4090744"/>
            <a:ext cx="921642" cy="84430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1" name="Oval 2">
            <a:extLst>
              <a:ext uri="{FF2B5EF4-FFF2-40B4-BE49-F238E27FC236}">
                <a16:creationId xmlns:a16="http://schemas.microsoft.com/office/drawing/2014/main" id="{379CFB22-212D-4552-83FB-F9C38030B6EA}"/>
              </a:ext>
            </a:extLst>
          </p:cNvPr>
          <p:cNvSpPr/>
          <p:nvPr userDrawn="1"/>
        </p:nvSpPr>
        <p:spPr>
          <a:xfrm rot="900000">
            <a:off x="1600041" y="4650431"/>
            <a:ext cx="1132658" cy="1037613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2" name="Oval 2">
            <a:extLst>
              <a:ext uri="{FF2B5EF4-FFF2-40B4-BE49-F238E27FC236}">
                <a16:creationId xmlns:a16="http://schemas.microsoft.com/office/drawing/2014/main" id="{116A01F3-5E4C-410E-93C1-F085D04D1170}"/>
              </a:ext>
            </a:extLst>
          </p:cNvPr>
          <p:cNvSpPr/>
          <p:nvPr userDrawn="1"/>
        </p:nvSpPr>
        <p:spPr>
          <a:xfrm rot="3709911">
            <a:off x="4429414" y="2983033"/>
            <a:ext cx="747626" cy="6848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3" name="Oval 2">
            <a:extLst>
              <a:ext uri="{FF2B5EF4-FFF2-40B4-BE49-F238E27FC236}">
                <a16:creationId xmlns:a16="http://schemas.microsoft.com/office/drawing/2014/main" id="{EF0F6281-4283-4BFA-9BD6-03D8CD575F45}"/>
              </a:ext>
            </a:extLst>
          </p:cNvPr>
          <p:cNvSpPr/>
          <p:nvPr userDrawn="1"/>
        </p:nvSpPr>
        <p:spPr>
          <a:xfrm rot="8100000">
            <a:off x="3377267" y="3485261"/>
            <a:ext cx="778758" cy="71341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4" name="Oval 2">
            <a:extLst>
              <a:ext uri="{FF2B5EF4-FFF2-40B4-BE49-F238E27FC236}">
                <a16:creationId xmlns:a16="http://schemas.microsoft.com/office/drawing/2014/main" id="{70C0120E-1DA4-4408-BBA5-0C14EA77E097}"/>
              </a:ext>
            </a:extLst>
          </p:cNvPr>
          <p:cNvSpPr/>
          <p:nvPr userDrawn="1"/>
        </p:nvSpPr>
        <p:spPr>
          <a:xfrm rot="19437896">
            <a:off x="3561650" y="5876089"/>
            <a:ext cx="1057756" cy="96899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5" name="Oval 2">
            <a:extLst>
              <a:ext uri="{FF2B5EF4-FFF2-40B4-BE49-F238E27FC236}">
                <a16:creationId xmlns:a16="http://schemas.microsoft.com/office/drawing/2014/main" id="{3C952919-975B-4539-9278-27219E721DA4}"/>
              </a:ext>
            </a:extLst>
          </p:cNvPr>
          <p:cNvSpPr/>
          <p:nvPr userDrawn="1"/>
        </p:nvSpPr>
        <p:spPr>
          <a:xfrm rot="900000">
            <a:off x="4245490" y="3608737"/>
            <a:ext cx="821418" cy="7524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6" name="Oval 2">
            <a:extLst>
              <a:ext uri="{FF2B5EF4-FFF2-40B4-BE49-F238E27FC236}">
                <a16:creationId xmlns:a16="http://schemas.microsoft.com/office/drawing/2014/main" id="{D5306C3F-626B-4D03-80B7-B6706B651F76}"/>
              </a:ext>
            </a:extLst>
          </p:cNvPr>
          <p:cNvSpPr/>
          <p:nvPr userDrawn="1"/>
        </p:nvSpPr>
        <p:spPr>
          <a:xfrm rot="3709911">
            <a:off x="3599311" y="4368286"/>
            <a:ext cx="1038426" cy="9512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7" name="Oval 2">
            <a:extLst>
              <a:ext uri="{FF2B5EF4-FFF2-40B4-BE49-F238E27FC236}">
                <a16:creationId xmlns:a16="http://schemas.microsoft.com/office/drawing/2014/main" id="{993DAAA7-9B09-4DD2-9187-75E3581900E1}"/>
              </a:ext>
            </a:extLst>
          </p:cNvPr>
          <p:cNvSpPr/>
          <p:nvPr userDrawn="1"/>
        </p:nvSpPr>
        <p:spPr>
          <a:xfrm rot="3709911">
            <a:off x="1848179" y="4037013"/>
            <a:ext cx="844966" cy="77406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9" name="Oval 2">
            <a:extLst>
              <a:ext uri="{FF2B5EF4-FFF2-40B4-BE49-F238E27FC236}">
                <a16:creationId xmlns:a16="http://schemas.microsoft.com/office/drawing/2014/main" id="{58EAD41B-5683-47F8-B4DF-FEB698E8D5C9}"/>
              </a:ext>
            </a:extLst>
          </p:cNvPr>
          <p:cNvSpPr/>
          <p:nvPr userDrawn="1"/>
        </p:nvSpPr>
        <p:spPr>
          <a:xfrm rot="900000">
            <a:off x="3336589" y="5100329"/>
            <a:ext cx="815880" cy="747418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2" name="Oval 2">
            <a:extLst>
              <a:ext uri="{FF2B5EF4-FFF2-40B4-BE49-F238E27FC236}">
                <a16:creationId xmlns:a16="http://schemas.microsoft.com/office/drawing/2014/main" id="{7F47E53E-A714-49C8-9CF6-E8CEA0D64CE8}"/>
              </a:ext>
            </a:extLst>
          </p:cNvPr>
          <p:cNvSpPr/>
          <p:nvPr userDrawn="1"/>
        </p:nvSpPr>
        <p:spPr>
          <a:xfrm rot="19437896">
            <a:off x="-857233" y="6604006"/>
            <a:ext cx="1015434" cy="93022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3" name="Oval 2">
            <a:extLst>
              <a:ext uri="{FF2B5EF4-FFF2-40B4-BE49-F238E27FC236}">
                <a16:creationId xmlns:a16="http://schemas.microsoft.com/office/drawing/2014/main" id="{A538598F-4ECE-4AE8-8B4F-F99AEF364E8B}"/>
              </a:ext>
            </a:extLst>
          </p:cNvPr>
          <p:cNvSpPr/>
          <p:nvPr userDrawn="1"/>
        </p:nvSpPr>
        <p:spPr>
          <a:xfrm rot="19437896">
            <a:off x="4773279" y="4383116"/>
            <a:ext cx="1057756" cy="96899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4" name="Oval 2">
            <a:extLst>
              <a:ext uri="{FF2B5EF4-FFF2-40B4-BE49-F238E27FC236}">
                <a16:creationId xmlns:a16="http://schemas.microsoft.com/office/drawing/2014/main" id="{034275C5-196F-49DE-9AF5-76EB1B2D8275}"/>
              </a:ext>
            </a:extLst>
          </p:cNvPr>
          <p:cNvSpPr/>
          <p:nvPr userDrawn="1"/>
        </p:nvSpPr>
        <p:spPr>
          <a:xfrm rot="8100000">
            <a:off x="2818578" y="1990373"/>
            <a:ext cx="1844452" cy="168968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5" name="Oval 2">
            <a:extLst>
              <a:ext uri="{FF2B5EF4-FFF2-40B4-BE49-F238E27FC236}">
                <a16:creationId xmlns:a16="http://schemas.microsoft.com/office/drawing/2014/main" id="{C3F37386-5866-4EED-9107-2A36F47353AE}"/>
              </a:ext>
            </a:extLst>
          </p:cNvPr>
          <p:cNvSpPr/>
          <p:nvPr userDrawn="1"/>
        </p:nvSpPr>
        <p:spPr>
          <a:xfrm rot="8100000">
            <a:off x="4228067" y="4747085"/>
            <a:ext cx="1844452" cy="168968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</p:spTree>
    <p:extLst>
      <p:ext uri="{BB962C8B-B14F-4D97-AF65-F5344CB8AC3E}">
        <p14:creationId xmlns:p14="http://schemas.microsoft.com/office/powerpoint/2010/main" val="1849264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711C7802-0270-441B-9D57-6EB560169063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895311" y="2263302"/>
            <a:ext cx="1690628" cy="169081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866C92F7-2E27-469F-AEAC-8DBEC5FE7725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7295743" y="2263302"/>
            <a:ext cx="1690628" cy="169081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97FCFEA9-28B7-4A1C-8BC7-F3F635A8BB6F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696174" y="2263302"/>
            <a:ext cx="1690628" cy="169081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1664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2915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4584307" y="3731999"/>
            <a:ext cx="6964218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rPr>
              <a:t>Genomic Machine Learning on TSSs</a:t>
            </a:r>
            <a:endParaRPr kumimoji="0" lang="ko-KR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4584243" y="5532347"/>
            <a:ext cx="6964133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rPr>
              <a:t>Devan McCallum and Lucas Laird</a:t>
            </a:r>
          </a:p>
          <a:p>
            <a:pPr marL="0" marR="0" lvl="0" indent="0" algn="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rPr>
              <a:t>CSCI 4314 Final Project</a:t>
            </a:r>
            <a:endParaRPr kumimoji="0" lang="ko-KR" altLang="en-US" sz="186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D27DFF5-FA32-41A8-A04D-E0125D1B6938}"/>
              </a:ext>
            </a:extLst>
          </p:cNvPr>
          <p:cNvSpPr/>
          <p:nvPr/>
        </p:nvSpPr>
        <p:spPr>
          <a:xfrm>
            <a:off x="906029" y="5213732"/>
            <a:ext cx="1046784" cy="292484"/>
          </a:xfrm>
          <a:custGeom>
            <a:avLst/>
            <a:gdLst>
              <a:gd name="connsiteX0" fmla="*/ 67911 w 1046784"/>
              <a:gd name="connsiteY0" fmla="*/ 147959 h 292483"/>
              <a:gd name="connsiteX1" fmla="*/ 137183 w 1046784"/>
              <a:gd name="connsiteY1" fmla="*/ 255716 h 292483"/>
              <a:gd name="connsiteX2" fmla="*/ 158735 w 1046784"/>
              <a:gd name="connsiteY2" fmla="*/ 283425 h 292483"/>
              <a:gd name="connsiteX3" fmla="*/ 913035 w 1046784"/>
              <a:gd name="connsiteY3" fmla="*/ 283425 h 292483"/>
              <a:gd name="connsiteX4" fmla="*/ 933047 w 1046784"/>
              <a:gd name="connsiteY4" fmla="*/ 255716 h 292483"/>
              <a:gd name="connsiteX5" fmla="*/ 997702 w 1046784"/>
              <a:gd name="connsiteY5" fmla="*/ 147959 h 292483"/>
              <a:gd name="connsiteX6" fmla="*/ 1040804 w 1046784"/>
              <a:gd name="connsiteY6" fmla="*/ 18650 h 292483"/>
              <a:gd name="connsiteX7" fmla="*/ 18650 w 1046784"/>
              <a:gd name="connsiteY7" fmla="*/ 18650 h 292483"/>
              <a:gd name="connsiteX8" fmla="*/ 67911 w 1046784"/>
              <a:gd name="connsiteY8" fmla="*/ 147959 h 292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6784" h="292483">
                <a:moveTo>
                  <a:pt x="67911" y="147959"/>
                </a:moveTo>
                <a:cubicBezTo>
                  <a:pt x="87923" y="183365"/>
                  <a:pt x="111014" y="220310"/>
                  <a:pt x="137183" y="255716"/>
                </a:cubicBezTo>
                <a:cubicBezTo>
                  <a:pt x="143341" y="264953"/>
                  <a:pt x="151038" y="274189"/>
                  <a:pt x="158735" y="283425"/>
                </a:cubicBezTo>
                <a:lnTo>
                  <a:pt x="913035" y="283425"/>
                </a:lnTo>
                <a:cubicBezTo>
                  <a:pt x="919193" y="274189"/>
                  <a:pt x="926890" y="264953"/>
                  <a:pt x="933047" y="255716"/>
                </a:cubicBezTo>
                <a:cubicBezTo>
                  <a:pt x="957678" y="220310"/>
                  <a:pt x="979229" y="183365"/>
                  <a:pt x="997702" y="147959"/>
                </a:cubicBezTo>
                <a:cubicBezTo>
                  <a:pt x="1017714" y="104856"/>
                  <a:pt x="1033108" y="61753"/>
                  <a:pt x="1040804" y="18650"/>
                </a:cubicBezTo>
                <a:lnTo>
                  <a:pt x="18650" y="18650"/>
                </a:lnTo>
                <a:cubicBezTo>
                  <a:pt x="29426" y="61753"/>
                  <a:pt x="46359" y="104856"/>
                  <a:pt x="67911" y="147959"/>
                </a:cubicBez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E92FD7D-E97F-4C09-B986-EB9ED6429FC5}"/>
              </a:ext>
            </a:extLst>
          </p:cNvPr>
          <p:cNvSpPr/>
          <p:nvPr/>
        </p:nvSpPr>
        <p:spPr>
          <a:xfrm>
            <a:off x="1049192" y="1496108"/>
            <a:ext cx="939027" cy="277090"/>
          </a:xfrm>
          <a:custGeom>
            <a:avLst/>
            <a:gdLst>
              <a:gd name="connsiteX0" fmla="*/ 922272 w 939027"/>
              <a:gd name="connsiteY0" fmla="*/ 238783 h 277089"/>
              <a:gd name="connsiteX1" fmla="*/ 874550 w 939027"/>
              <a:gd name="connsiteY1" fmla="*/ 84844 h 277089"/>
              <a:gd name="connsiteX2" fmla="*/ 840684 w 939027"/>
              <a:gd name="connsiteY2" fmla="*/ 18650 h 277089"/>
              <a:gd name="connsiteX3" fmla="*/ 109474 w 939027"/>
              <a:gd name="connsiteY3" fmla="*/ 18650 h 277089"/>
              <a:gd name="connsiteX4" fmla="*/ 74068 w 939027"/>
              <a:gd name="connsiteY4" fmla="*/ 84844 h 277089"/>
              <a:gd name="connsiteX5" fmla="*/ 21729 w 939027"/>
              <a:gd name="connsiteY5" fmla="*/ 238783 h 277089"/>
              <a:gd name="connsiteX6" fmla="*/ 18650 w 939027"/>
              <a:gd name="connsiteY6" fmla="*/ 269571 h 277089"/>
              <a:gd name="connsiteX7" fmla="*/ 926890 w 939027"/>
              <a:gd name="connsiteY7" fmla="*/ 269571 h 277089"/>
              <a:gd name="connsiteX8" fmla="*/ 922272 w 939027"/>
              <a:gd name="connsiteY8" fmla="*/ 238783 h 27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9027" h="277089">
                <a:moveTo>
                  <a:pt x="922272" y="238783"/>
                </a:moveTo>
                <a:cubicBezTo>
                  <a:pt x="914575" y="186444"/>
                  <a:pt x="899181" y="135644"/>
                  <a:pt x="874550" y="84844"/>
                </a:cubicBezTo>
                <a:cubicBezTo>
                  <a:pt x="863775" y="63293"/>
                  <a:pt x="852999" y="41741"/>
                  <a:pt x="840684" y="18650"/>
                </a:cubicBezTo>
                <a:lnTo>
                  <a:pt x="109474" y="18650"/>
                </a:lnTo>
                <a:cubicBezTo>
                  <a:pt x="97159" y="40202"/>
                  <a:pt x="84844" y="63293"/>
                  <a:pt x="74068" y="84844"/>
                </a:cubicBezTo>
                <a:cubicBezTo>
                  <a:pt x="47899" y="138723"/>
                  <a:pt x="29426" y="189522"/>
                  <a:pt x="21729" y="238783"/>
                </a:cubicBezTo>
                <a:cubicBezTo>
                  <a:pt x="20190" y="249559"/>
                  <a:pt x="18650" y="258795"/>
                  <a:pt x="18650" y="269571"/>
                </a:cubicBezTo>
                <a:lnTo>
                  <a:pt x="926890" y="269571"/>
                </a:lnTo>
                <a:cubicBezTo>
                  <a:pt x="925350" y="258795"/>
                  <a:pt x="923811" y="249559"/>
                  <a:pt x="922272" y="238783"/>
                </a:cubicBez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B3C9BBE-EC25-47B2-B3D9-832D0DF0F417}"/>
              </a:ext>
            </a:extLst>
          </p:cNvPr>
          <p:cNvSpPr/>
          <p:nvPr/>
        </p:nvSpPr>
        <p:spPr>
          <a:xfrm>
            <a:off x="1018404" y="3143254"/>
            <a:ext cx="892846" cy="277090"/>
          </a:xfrm>
          <a:custGeom>
            <a:avLst/>
            <a:gdLst>
              <a:gd name="connsiteX0" fmla="*/ 888405 w 892845"/>
              <a:gd name="connsiteY0" fmla="*/ 74068 h 277089"/>
              <a:gd name="connsiteX1" fmla="*/ 860696 w 892845"/>
              <a:gd name="connsiteY1" fmla="*/ 18650 h 277089"/>
              <a:gd name="connsiteX2" fmla="*/ 97159 w 892845"/>
              <a:gd name="connsiteY2" fmla="*/ 18650 h 277089"/>
              <a:gd name="connsiteX3" fmla="*/ 58674 w 892845"/>
              <a:gd name="connsiteY3" fmla="*/ 81765 h 277089"/>
              <a:gd name="connsiteX4" fmla="*/ 18650 w 892845"/>
              <a:gd name="connsiteY4" fmla="*/ 235704 h 277089"/>
              <a:gd name="connsiteX5" fmla="*/ 18650 w 892845"/>
              <a:gd name="connsiteY5" fmla="*/ 235704 h 277089"/>
              <a:gd name="connsiteX6" fmla="*/ 20190 w 892845"/>
              <a:gd name="connsiteY6" fmla="*/ 269571 h 277089"/>
              <a:gd name="connsiteX7" fmla="*/ 538964 w 892845"/>
              <a:gd name="connsiteY7" fmla="*/ 269571 h 277089"/>
              <a:gd name="connsiteX8" fmla="*/ 538964 w 892845"/>
              <a:gd name="connsiteY8" fmla="*/ 74068 h 277089"/>
              <a:gd name="connsiteX9" fmla="*/ 888405 w 892845"/>
              <a:gd name="connsiteY9" fmla="*/ 74068 h 27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2845" h="277089">
                <a:moveTo>
                  <a:pt x="888405" y="74068"/>
                </a:moveTo>
                <a:cubicBezTo>
                  <a:pt x="880708" y="55596"/>
                  <a:pt x="869932" y="37123"/>
                  <a:pt x="860696" y="18650"/>
                </a:cubicBezTo>
                <a:lnTo>
                  <a:pt x="97159" y="18650"/>
                </a:lnTo>
                <a:cubicBezTo>
                  <a:pt x="81765" y="38662"/>
                  <a:pt x="69450" y="60214"/>
                  <a:pt x="58674" y="81765"/>
                </a:cubicBezTo>
                <a:cubicBezTo>
                  <a:pt x="32505" y="131026"/>
                  <a:pt x="18650" y="181826"/>
                  <a:pt x="18650" y="235704"/>
                </a:cubicBezTo>
                <a:cubicBezTo>
                  <a:pt x="18650" y="235704"/>
                  <a:pt x="18650" y="235704"/>
                  <a:pt x="18650" y="235704"/>
                </a:cubicBezTo>
                <a:cubicBezTo>
                  <a:pt x="18650" y="246480"/>
                  <a:pt x="18650" y="258795"/>
                  <a:pt x="20190" y="269571"/>
                </a:cubicBezTo>
                <a:lnTo>
                  <a:pt x="538964" y="269571"/>
                </a:lnTo>
                <a:lnTo>
                  <a:pt x="538964" y="74068"/>
                </a:lnTo>
                <a:lnTo>
                  <a:pt x="888405" y="74068"/>
                </a:ln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9898A41-40B0-45E9-9B71-D0C5903AE86C}"/>
              </a:ext>
            </a:extLst>
          </p:cNvPr>
          <p:cNvSpPr/>
          <p:nvPr/>
        </p:nvSpPr>
        <p:spPr>
          <a:xfrm>
            <a:off x="1052271" y="1856325"/>
            <a:ext cx="923633" cy="277090"/>
          </a:xfrm>
          <a:custGeom>
            <a:avLst/>
            <a:gdLst>
              <a:gd name="connsiteX0" fmla="*/ 831448 w 923633"/>
              <a:gd name="connsiteY0" fmla="*/ 264953 h 277089"/>
              <a:gd name="connsiteX1" fmla="*/ 883787 w 923633"/>
              <a:gd name="connsiteY1" fmla="*/ 157195 h 277089"/>
              <a:gd name="connsiteX2" fmla="*/ 919193 w 923633"/>
              <a:gd name="connsiteY2" fmla="*/ 18650 h 277089"/>
              <a:gd name="connsiteX3" fmla="*/ 18650 w 923633"/>
              <a:gd name="connsiteY3" fmla="*/ 18650 h 277089"/>
              <a:gd name="connsiteX4" fmla="*/ 52517 w 923633"/>
              <a:gd name="connsiteY4" fmla="*/ 157195 h 277089"/>
              <a:gd name="connsiteX5" fmla="*/ 104856 w 923633"/>
              <a:gd name="connsiteY5" fmla="*/ 264953 h 277089"/>
              <a:gd name="connsiteX6" fmla="*/ 106395 w 923633"/>
              <a:gd name="connsiteY6" fmla="*/ 268031 h 277089"/>
              <a:gd name="connsiteX7" fmla="*/ 828369 w 923633"/>
              <a:gd name="connsiteY7" fmla="*/ 268031 h 277089"/>
              <a:gd name="connsiteX8" fmla="*/ 831448 w 923633"/>
              <a:gd name="connsiteY8" fmla="*/ 264953 h 27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633" h="277089">
                <a:moveTo>
                  <a:pt x="831448" y="264953"/>
                </a:moveTo>
                <a:cubicBezTo>
                  <a:pt x="851460" y="229547"/>
                  <a:pt x="869932" y="194141"/>
                  <a:pt x="883787" y="157195"/>
                </a:cubicBezTo>
                <a:cubicBezTo>
                  <a:pt x="900720" y="112553"/>
                  <a:pt x="911496" y="66371"/>
                  <a:pt x="919193" y="18650"/>
                </a:cubicBezTo>
                <a:lnTo>
                  <a:pt x="18650" y="18650"/>
                </a:lnTo>
                <a:cubicBezTo>
                  <a:pt x="24808" y="67911"/>
                  <a:pt x="35584" y="114092"/>
                  <a:pt x="52517" y="157195"/>
                </a:cubicBezTo>
                <a:cubicBezTo>
                  <a:pt x="66371" y="194141"/>
                  <a:pt x="84844" y="231086"/>
                  <a:pt x="104856" y="264953"/>
                </a:cubicBezTo>
                <a:cubicBezTo>
                  <a:pt x="104856" y="266492"/>
                  <a:pt x="106395" y="266492"/>
                  <a:pt x="106395" y="268031"/>
                </a:cubicBezTo>
                <a:lnTo>
                  <a:pt x="828369" y="268031"/>
                </a:lnTo>
                <a:cubicBezTo>
                  <a:pt x="829908" y="266492"/>
                  <a:pt x="829908" y="266492"/>
                  <a:pt x="831448" y="264953"/>
                </a:cubicBez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14DBE7D-3558-4414-95D8-884751D88C88}"/>
              </a:ext>
            </a:extLst>
          </p:cNvPr>
          <p:cNvSpPr/>
          <p:nvPr/>
        </p:nvSpPr>
        <p:spPr>
          <a:xfrm>
            <a:off x="1032259" y="3501932"/>
            <a:ext cx="862058" cy="277090"/>
          </a:xfrm>
          <a:custGeom>
            <a:avLst/>
            <a:gdLst>
              <a:gd name="connsiteX0" fmla="*/ 522030 w 862057"/>
              <a:gd name="connsiteY0" fmla="*/ 18650 h 277089"/>
              <a:gd name="connsiteX1" fmla="*/ 18650 w 862057"/>
              <a:gd name="connsiteY1" fmla="*/ 18650 h 277089"/>
              <a:gd name="connsiteX2" fmla="*/ 57135 w 862057"/>
              <a:gd name="connsiteY2" fmla="*/ 138723 h 277089"/>
              <a:gd name="connsiteX3" fmla="*/ 109474 w 862057"/>
              <a:gd name="connsiteY3" fmla="*/ 246480 h 277089"/>
              <a:gd name="connsiteX4" fmla="*/ 123329 w 862057"/>
              <a:gd name="connsiteY4" fmla="*/ 268031 h 277089"/>
              <a:gd name="connsiteX5" fmla="*/ 811436 w 862057"/>
              <a:gd name="connsiteY5" fmla="*/ 268031 h 277089"/>
              <a:gd name="connsiteX6" fmla="*/ 825290 w 862057"/>
              <a:gd name="connsiteY6" fmla="*/ 246480 h 277089"/>
              <a:gd name="connsiteX7" fmla="*/ 848381 w 862057"/>
              <a:gd name="connsiteY7" fmla="*/ 206456 h 277089"/>
              <a:gd name="connsiteX8" fmla="*/ 522030 w 862057"/>
              <a:gd name="connsiteY8" fmla="*/ 206456 h 277089"/>
              <a:gd name="connsiteX9" fmla="*/ 522030 w 862057"/>
              <a:gd name="connsiteY9" fmla="*/ 18650 h 27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62057" h="277089">
                <a:moveTo>
                  <a:pt x="522030" y="18650"/>
                </a:moveTo>
                <a:lnTo>
                  <a:pt x="18650" y="18650"/>
                </a:lnTo>
                <a:cubicBezTo>
                  <a:pt x="27887" y="60214"/>
                  <a:pt x="40202" y="100238"/>
                  <a:pt x="57135" y="138723"/>
                </a:cubicBezTo>
                <a:cubicBezTo>
                  <a:pt x="72529" y="175668"/>
                  <a:pt x="89462" y="211074"/>
                  <a:pt x="109474" y="246480"/>
                </a:cubicBezTo>
                <a:cubicBezTo>
                  <a:pt x="114092" y="254177"/>
                  <a:pt x="118711" y="261874"/>
                  <a:pt x="123329" y="268031"/>
                </a:cubicBezTo>
                <a:lnTo>
                  <a:pt x="811436" y="268031"/>
                </a:lnTo>
                <a:cubicBezTo>
                  <a:pt x="816054" y="260334"/>
                  <a:pt x="820672" y="252637"/>
                  <a:pt x="825290" y="246480"/>
                </a:cubicBezTo>
                <a:cubicBezTo>
                  <a:pt x="832987" y="234165"/>
                  <a:pt x="840684" y="220310"/>
                  <a:pt x="848381" y="206456"/>
                </a:cubicBezTo>
                <a:lnTo>
                  <a:pt x="522030" y="206456"/>
                </a:lnTo>
                <a:lnTo>
                  <a:pt x="522030" y="18650"/>
                </a:ln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5995D32-6A82-439F-AEA6-48407C44F08D}"/>
              </a:ext>
            </a:extLst>
          </p:cNvPr>
          <p:cNvSpPr/>
          <p:nvPr/>
        </p:nvSpPr>
        <p:spPr>
          <a:xfrm>
            <a:off x="898332" y="4835042"/>
            <a:ext cx="1062178" cy="292484"/>
          </a:xfrm>
          <a:custGeom>
            <a:avLst/>
            <a:gdLst>
              <a:gd name="connsiteX0" fmla="*/ 72529 w 1062178"/>
              <a:gd name="connsiteY0" fmla="*/ 109475 h 292483"/>
              <a:gd name="connsiteX1" fmla="*/ 20190 w 1062178"/>
              <a:gd name="connsiteY1" fmla="*/ 263413 h 292483"/>
              <a:gd name="connsiteX2" fmla="*/ 18650 w 1062178"/>
              <a:gd name="connsiteY2" fmla="*/ 281886 h 292483"/>
              <a:gd name="connsiteX3" fmla="*/ 1053120 w 1062178"/>
              <a:gd name="connsiteY3" fmla="*/ 281886 h 292483"/>
              <a:gd name="connsiteX4" fmla="*/ 1050041 w 1062178"/>
              <a:gd name="connsiteY4" fmla="*/ 263413 h 292483"/>
              <a:gd name="connsiteX5" fmla="*/ 991544 w 1062178"/>
              <a:gd name="connsiteY5" fmla="*/ 109475 h 292483"/>
              <a:gd name="connsiteX6" fmla="*/ 933047 w 1062178"/>
              <a:gd name="connsiteY6" fmla="*/ 18650 h 292483"/>
              <a:gd name="connsiteX7" fmla="*/ 131026 w 1062178"/>
              <a:gd name="connsiteY7" fmla="*/ 18650 h 292483"/>
              <a:gd name="connsiteX8" fmla="*/ 72529 w 1062178"/>
              <a:gd name="connsiteY8" fmla="*/ 109475 h 292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62178" h="292483">
                <a:moveTo>
                  <a:pt x="72529" y="109475"/>
                </a:moveTo>
                <a:cubicBezTo>
                  <a:pt x="46359" y="160274"/>
                  <a:pt x="27887" y="211074"/>
                  <a:pt x="20190" y="263413"/>
                </a:cubicBezTo>
                <a:cubicBezTo>
                  <a:pt x="18650" y="269571"/>
                  <a:pt x="18650" y="275728"/>
                  <a:pt x="18650" y="281886"/>
                </a:cubicBezTo>
                <a:lnTo>
                  <a:pt x="1053120" y="281886"/>
                </a:lnTo>
                <a:cubicBezTo>
                  <a:pt x="1051580" y="275728"/>
                  <a:pt x="1051580" y="269571"/>
                  <a:pt x="1050041" y="263413"/>
                </a:cubicBezTo>
                <a:cubicBezTo>
                  <a:pt x="1040804" y="211074"/>
                  <a:pt x="1020792" y="160274"/>
                  <a:pt x="991544" y="109475"/>
                </a:cubicBezTo>
                <a:cubicBezTo>
                  <a:pt x="974611" y="78687"/>
                  <a:pt x="954599" y="49438"/>
                  <a:pt x="933047" y="18650"/>
                </a:cubicBezTo>
                <a:lnTo>
                  <a:pt x="131026" y="18650"/>
                </a:lnTo>
                <a:cubicBezTo>
                  <a:pt x="107935" y="49438"/>
                  <a:pt x="87923" y="78687"/>
                  <a:pt x="72529" y="109475"/>
                </a:cubicBez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C933193F-DCE5-4F76-9215-8D4466550A49}"/>
              </a:ext>
            </a:extLst>
          </p:cNvPr>
          <p:cNvSpPr/>
          <p:nvPr/>
        </p:nvSpPr>
        <p:spPr>
          <a:xfrm>
            <a:off x="1432887" y="-1540"/>
            <a:ext cx="1571716" cy="6856439"/>
          </a:xfrm>
          <a:custGeom>
            <a:avLst/>
            <a:gdLst>
              <a:gd name="connsiteX0" fmla="*/ 564956 w 1571716"/>
              <a:gd name="connsiteY0" fmla="*/ 6049798 h 6856439"/>
              <a:gd name="connsiteX1" fmla="*/ 694265 w 1571716"/>
              <a:gd name="connsiteY1" fmla="*/ 6156016 h 6856439"/>
              <a:gd name="connsiteX2" fmla="*/ 741986 w 1571716"/>
              <a:gd name="connsiteY2" fmla="*/ 6196040 h 6856439"/>
              <a:gd name="connsiteX3" fmla="*/ 241684 w 1571716"/>
              <a:gd name="connsiteY3" fmla="*/ 6856439 h 6856439"/>
              <a:gd name="connsiteX4" fmla="*/ 0 w 1571716"/>
              <a:gd name="connsiteY4" fmla="*/ 6856439 h 6856439"/>
              <a:gd name="connsiteX5" fmla="*/ 564956 w 1571716"/>
              <a:gd name="connsiteY5" fmla="*/ 6049798 h 6856439"/>
              <a:gd name="connsiteX6" fmla="*/ 252460 w 1571716"/>
              <a:gd name="connsiteY6" fmla="*/ 5232384 h 6856439"/>
              <a:gd name="connsiteX7" fmla="*/ 301721 w 1571716"/>
              <a:gd name="connsiteY7" fmla="*/ 5361692 h 6856439"/>
              <a:gd name="connsiteX8" fmla="*/ 370993 w 1571716"/>
              <a:gd name="connsiteY8" fmla="*/ 5469450 h 6856439"/>
              <a:gd name="connsiteX9" fmla="*/ 392544 w 1571716"/>
              <a:gd name="connsiteY9" fmla="*/ 5497159 h 6856439"/>
              <a:gd name="connsiteX10" fmla="*/ 1146845 w 1571716"/>
              <a:gd name="connsiteY10" fmla="*/ 5497159 h 6856439"/>
              <a:gd name="connsiteX11" fmla="*/ 1166857 w 1571716"/>
              <a:gd name="connsiteY11" fmla="*/ 5469450 h 6856439"/>
              <a:gd name="connsiteX12" fmla="*/ 1231511 w 1571716"/>
              <a:gd name="connsiteY12" fmla="*/ 5361692 h 6856439"/>
              <a:gd name="connsiteX13" fmla="*/ 1276154 w 1571716"/>
              <a:gd name="connsiteY13" fmla="*/ 5232384 h 6856439"/>
              <a:gd name="connsiteX14" fmla="*/ 355599 w 1571716"/>
              <a:gd name="connsiteY14" fmla="*/ 4853693 h 6856439"/>
              <a:gd name="connsiteX15" fmla="*/ 297102 w 1571716"/>
              <a:gd name="connsiteY15" fmla="*/ 4944517 h 6856439"/>
              <a:gd name="connsiteX16" fmla="*/ 244763 w 1571716"/>
              <a:gd name="connsiteY16" fmla="*/ 5098456 h 6856439"/>
              <a:gd name="connsiteX17" fmla="*/ 243224 w 1571716"/>
              <a:gd name="connsiteY17" fmla="*/ 5116929 h 6856439"/>
              <a:gd name="connsiteX18" fmla="*/ 1277693 w 1571716"/>
              <a:gd name="connsiteY18" fmla="*/ 5116929 h 6856439"/>
              <a:gd name="connsiteX19" fmla="*/ 1274614 w 1571716"/>
              <a:gd name="connsiteY19" fmla="*/ 5098456 h 6856439"/>
              <a:gd name="connsiteX20" fmla="*/ 1216118 w 1571716"/>
              <a:gd name="connsiteY20" fmla="*/ 4944517 h 6856439"/>
              <a:gd name="connsiteX21" fmla="*/ 1157621 w 1571716"/>
              <a:gd name="connsiteY21" fmla="*/ 4853693 h 6856439"/>
              <a:gd name="connsiteX22" fmla="*/ 397163 w 1571716"/>
              <a:gd name="connsiteY22" fmla="*/ 1874976 h 6856439"/>
              <a:gd name="connsiteX23" fmla="*/ 431029 w 1571716"/>
              <a:gd name="connsiteY23" fmla="*/ 2013521 h 6856439"/>
              <a:gd name="connsiteX24" fmla="*/ 483368 w 1571716"/>
              <a:gd name="connsiteY24" fmla="*/ 2121278 h 6856439"/>
              <a:gd name="connsiteX25" fmla="*/ 486447 w 1571716"/>
              <a:gd name="connsiteY25" fmla="*/ 2124357 h 6856439"/>
              <a:gd name="connsiteX26" fmla="*/ 1206881 w 1571716"/>
              <a:gd name="connsiteY26" fmla="*/ 2124357 h 6856439"/>
              <a:gd name="connsiteX27" fmla="*/ 1208421 w 1571716"/>
              <a:gd name="connsiteY27" fmla="*/ 2121278 h 6856439"/>
              <a:gd name="connsiteX28" fmla="*/ 1260760 w 1571716"/>
              <a:gd name="connsiteY28" fmla="*/ 2013521 h 6856439"/>
              <a:gd name="connsiteX29" fmla="*/ 1296166 w 1571716"/>
              <a:gd name="connsiteY29" fmla="*/ 1874976 h 6856439"/>
              <a:gd name="connsiteX30" fmla="*/ 484908 w 1571716"/>
              <a:gd name="connsiteY30" fmla="*/ 1514759 h 6856439"/>
              <a:gd name="connsiteX31" fmla="*/ 449502 w 1571716"/>
              <a:gd name="connsiteY31" fmla="*/ 1580953 h 6856439"/>
              <a:gd name="connsiteX32" fmla="*/ 397163 w 1571716"/>
              <a:gd name="connsiteY32" fmla="*/ 1734891 h 6856439"/>
              <a:gd name="connsiteX33" fmla="*/ 392544 w 1571716"/>
              <a:gd name="connsiteY33" fmla="*/ 1765679 h 6856439"/>
              <a:gd name="connsiteX34" fmla="*/ 1300784 w 1571716"/>
              <a:gd name="connsiteY34" fmla="*/ 1765679 h 6856439"/>
              <a:gd name="connsiteX35" fmla="*/ 1297705 w 1571716"/>
              <a:gd name="connsiteY35" fmla="*/ 1734891 h 6856439"/>
              <a:gd name="connsiteX36" fmla="*/ 1249984 w 1571716"/>
              <a:gd name="connsiteY36" fmla="*/ 1580953 h 6856439"/>
              <a:gd name="connsiteX37" fmla="*/ 1216118 w 1571716"/>
              <a:gd name="connsiteY37" fmla="*/ 1514759 h 6856439"/>
              <a:gd name="connsiteX38" fmla="*/ 138545 w 1571716"/>
              <a:gd name="connsiteY38" fmla="*/ 0 h 6856439"/>
              <a:gd name="connsiteX39" fmla="*/ 406398 w 1571716"/>
              <a:gd name="connsiteY39" fmla="*/ 0 h 6856439"/>
              <a:gd name="connsiteX40" fmla="*/ 455659 w 1571716"/>
              <a:gd name="connsiteY40" fmla="*/ 346363 h 6856439"/>
              <a:gd name="connsiteX41" fmla="*/ 777391 w 1571716"/>
              <a:gd name="connsiteY41" fmla="*/ 701962 h 6856439"/>
              <a:gd name="connsiteX42" fmla="*/ 652700 w 1571716"/>
              <a:gd name="connsiteY42" fmla="*/ 845125 h 6856439"/>
              <a:gd name="connsiteX43" fmla="*/ 628070 w 1571716"/>
              <a:gd name="connsiteY43" fmla="*/ 874373 h 6856439"/>
              <a:gd name="connsiteX44" fmla="*/ 255538 w 1571716"/>
              <a:gd name="connsiteY44" fmla="*/ 464896 h 6856439"/>
              <a:gd name="connsiteX45" fmla="*/ 138545 w 1571716"/>
              <a:gd name="connsiteY45" fmla="*/ 0 h 6856439"/>
              <a:gd name="connsiteX46" fmla="*/ 1231511 w 1571716"/>
              <a:gd name="connsiteY46" fmla="*/ 0 h 6856439"/>
              <a:gd name="connsiteX47" fmla="*/ 1460880 w 1571716"/>
              <a:gd name="connsiteY47" fmla="*/ 0 h 6856439"/>
              <a:gd name="connsiteX48" fmla="*/ 1319257 w 1571716"/>
              <a:gd name="connsiteY48" fmla="*/ 466435 h 6856439"/>
              <a:gd name="connsiteX49" fmla="*/ 1009839 w 1571716"/>
              <a:gd name="connsiteY49" fmla="*/ 865137 h 6856439"/>
              <a:gd name="connsiteX50" fmla="*/ 994445 w 1571716"/>
              <a:gd name="connsiteY50" fmla="*/ 883609 h 6856439"/>
              <a:gd name="connsiteX51" fmla="*/ 979052 w 1571716"/>
              <a:gd name="connsiteY51" fmla="*/ 902082 h 6856439"/>
              <a:gd name="connsiteX52" fmla="*/ 882070 w 1571716"/>
              <a:gd name="connsiteY52" fmla="*/ 1012918 h 6856439"/>
              <a:gd name="connsiteX53" fmla="*/ 828191 w 1571716"/>
              <a:gd name="connsiteY53" fmla="*/ 1072954 h 6856439"/>
              <a:gd name="connsiteX54" fmla="*/ 812798 w 1571716"/>
              <a:gd name="connsiteY54" fmla="*/ 1091427 h 6856439"/>
              <a:gd name="connsiteX55" fmla="*/ 797404 w 1571716"/>
              <a:gd name="connsiteY55" fmla="*/ 1109900 h 6856439"/>
              <a:gd name="connsiteX56" fmla="*/ 554180 w 1571716"/>
              <a:gd name="connsiteY56" fmla="*/ 1411620 h 6856439"/>
              <a:gd name="connsiteX57" fmla="*/ 1145306 w 1571716"/>
              <a:gd name="connsiteY57" fmla="*/ 1411620 h 6856439"/>
              <a:gd name="connsiteX58" fmla="*/ 866676 w 1571716"/>
              <a:gd name="connsiteY58" fmla="*/ 1106821 h 6856439"/>
              <a:gd name="connsiteX59" fmla="*/ 925173 w 1571716"/>
              <a:gd name="connsiteY59" fmla="*/ 1040627 h 6856439"/>
              <a:gd name="connsiteX60" fmla="*/ 1017536 w 1571716"/>
              <a:gd name="connsiteY60" fmla="*/ 934409 h 6856439"/>
              <a:gd name="connsiteX61" fmla="*/ 1544007 w 1571716"/>
              <a:gd name="connsiteY61" fmla="*/ 1798006 h 6856439"/>
              <a:gd name="connsiteX62" fmla="*/ 1071415 w 1571716"/>
              <a:gd name="connsiteY62" fmla="*/ 2620040 h 6856439"/>
              <a:gd name="connsiteX63" fmla="*/ 966736 w 1571716"/>
              <a:gd name="connsiteY63" fmla="*/ 2535374 h 6856439"/>
              <a:gd name="connsiteX64" fmla="*/ 891306 w 1571716"/>
              <a:gd name="connsiteY64" fmla="*/ 2475338 h 6856439"/>
              <a:gd name="connsiteX65" fmla="*/ 1132990 w 1571716"/>
              <a:gd name="connsiteY65" fmla="*/ 2235193 h 6856439"/>
              <a:gd name="connsiteX66" fmla="*/ 564956 w 1571716"/>
              <a:gd name="connsiteY66" fmla="*/ 2235193 h 6856439"/>
              <a:gd name="connsiteX67" fmla="*/ 815876 w 1571716"/>
              <a:gd name="connsiteY67" fmla="*/ 2475338 h 6856439"/>
              <a:gd name="connsiteX68" fmla="*/ 834349 w 1571716"/>
              <a:gd name="connsiteY68" fmla="*/ 2490731 h 6856439"/>
              <a:gd name="connsiteX69" fmla="*/ 852822 w 1571716"/>
              <a:gd name="connsiteY69" fmla="*/ 2506125 h 6856439"/>
              <a:gd name="connsiteX70" fmla="*/ 931331 w 1571716"/>
              <a:gd name="connsiteY70" fmla="*/ 2569240 h 6856439"/>
              <a:gd name="connsiteX71" fmla="*/ 1032930 w 1571716"/>
              <a:gd name="connsiteY71" fmla="*/ 2650828 h 6856439"/>
              <a:gd name="connsiteX72" fmla="*/ 1051403 w 1571716"/>
              <a:gd name="connsiteY72" fmla="*/ 2666222 h 6856439"/>
              <a:gd name="connsiteX73" fmla="*/ 1069876 w 1571716"/>
              <a:gd name="connsiteY73" fmla="*/ 2681616 h 6856439"/>
              <a:gd name="connsiteX74" fmla="*/ 1487050 w 1571716"/>
              <a:gd name="connsiteY74" fmla="*/ 3218862 h 6856439"/>
              <a:gd name="connsiteX75" fmla="*/ 1231511 w 1571716"/>
              <a:gd name="connsiteY75" fmla="*/ 3218862 h 6856439"/>
              <a:gd name="connsiteX76" fmla="*/ 1203802 w 1571716"/>
              <a:gd name="connsiteY76" fmla="*/ 3163444 h 6856439"/>
              <a:gd name="connsiteX77" fmla="*/ 440266 w 1571716"/>
              <a:gd name="connsiteY77" fmla="*/ 3163444 h 6856439"/>
              <a:gd name="connsiteX78" fmla="*/ 401781 w 1571716"/>
              <a:gd name="connsiteY78" fmla="*/ 3226560 h 6856439"/>
              <a:gd name="connsiteX79" fmla="*/ 361757 w 1571716"/>
              <a:gd name="connsiteY79" fmla="*/ 3380498 h 6856439"/>
              <a:gd name="connsiteX80" fmla="*/ 363296 w 1571716"/>
              <a:gd name="connsiteY80" fmla="*/ 3414365 h 6856439"/>
              <a:gd name="connsiteX81" fmla="*/ 880531 w 1571716"/>
              <a:gd name="connsiteY81" fmla="*/ 3414365 h 6856439"/>
              <a:gd name="connsiteX82" fmla="*/ 880531 w 1571716"/>
              <a:gd name="connsiteY82" fmla="*/ 3522122 h 6856439"/>
              <a:gd name="connsiteX83" fmla="*/ 377151 w 1571716"/>
              <a:gd name="connsiteY83" fmla="*/ 3522122 h 6856439"/>
              <a:gd name="connsiteX84" fmla="*/ 415635 w 1571716"/>
              <a:gd name="connsiteY84" fmla="*/ 3642194 h 6856439"/>
              <a:gd name="connsiteX85" fmla="*/ 467974 w 1571716"/>
              <a:gd name="connsiteY85" fmla="*/ 3749952 h 6856439"/>
              <a:gd name="connsiteX86" fmla="*/ 481829 w 1571716"/>
              <a:gd name="connsiteY86" fmla="*/ 3771503 h 6856439"/>
              <a:gd name="connsiteX87" fmla="*/ 1169936 w 1571716"/>
              <a:gd name="connsiteY87" fmla="*/ 3771503 h 6856439"/>
              <a:gd name="connsiteX88" fmla="*/ 1183790 w 1571716"/>
              <a:gd name="connsiteY88" fmla="*/ 3749952 h 6856439"/>
              <a:gd name="connsiteX89" fmla="*/ 1206881 w 1571716"/>
              <a:gd name="connsiteY89" fmla="*/ 3709927 h 6856439"/>
              <a:gd name="connsiteX90" fmla="*/ 1468577 w 1571716"/>
              <a:gd name="connsiteY90" fmla="*/ 3709927 h 6856439"/>
              <a:gd name="connsiteX91" fmla="*/ 999064 w 1571716"/>
              <a:gd name="connsiteY91" fmla="*/ 4279501 h 6856439"/>
              <a:gd name="connsiteX92" fmla="*/ 980591 w 1571716"/>
              <a:gd name="connsiteY92" fmla="*/ 4294895 h 6856439"/>
              <a:gd name="connsiteX93" fmla="*/ 962118 w 1571716"/>
              <a:gd name="connsiteY93" fmla="*/ 4310289 h 6856439"/>
              <a:gd name="connsiteX94" fmla="*/ 811258 w 1571716"/>
              <a:gd name="connsiteY94" fmla="*/ 4431901 h 6856439"/>
              <a:gd name="connsiteX95" fmla="*/ 782010 w 1571716"/>
              <a:gd name="connsiteY95" fmla="*/ 4454992 h 6856439"/>
              <a:gd name="connsiteX96" fmla="*/ 761998 w 1571716"/>
              <a:gd name="connsiteY96" fmla="*/ 4470385 h 6856439"/>
              <a:gd name="connsiteX97" fmla="*/ 741986 w 1571716"/>
              <a:gd name="connsiteY97" fmla="*/ 4484240 h 6856439"/>
              <a:gd name="connsiteX98" fmla="*/ 454120 w 1571716"/>
              <a:gd name="connsiteY98" fmla="*/ 4738239 h 6856439"/>
              <a:gd name="connsiteX99" fmla="*/ 1066797 w 1571716"/>
              <a:gd name="connsiteY99" fmla="*/ 4738239 h 6856439"/>
              <a:gd name="connsiteX100" fmla="*/ 818955 w 1571716"/>
              <a:gd name="connsiteY100" fmla="*/ 4487319 h 6856439"/>
              <a:gd name="connsiteX101" fmla="*/ 846664 w 1571716"/>
              <a:gd name="connsiteY101" fmla="*/ 4465767 h 6856439"/>
              <a:gd name="connsiteX102" fmla="*/ 997524 w 1571716"/>
              <a:gd name="connsiteY102" fmla="*/ 4342616 h 6856439"/>
              <a:gd name="connsiteX103" fmla="*/ 1522456 w 1571716"/>
              <a:gd name="connsiteY103" fmla="*/ 5161572 h 6856439"/>
              <a:gd name="connsiteX104" fmla="*/ 992906 w 1571716"/>
              <a:gd name="connsiteY104" fmla="*/ 5980527 h 6856439"/>
              <a:gd name="connsiteX105" fmla="*/ 928252 w 1571716"/>
              <a:gd name="connsiteY105" fmla="*/ 5926648 h 6856439"/>
              <a:gd name="connsiteX106" fmla="*/ 815876 w 1571716"/>
              <a:gd name="connsiteY106" fmla="*/ 5834285 h 6856439"/>
              <a:gd name="connsiteX107" fmla="*/ 1051403 w 1571716"/>
              <a:gd name="connsiteY107" fmla="*/ 5609534 h 6856439"/>
              <a:gd name="connsiteX108" fmla="*/ 494144 w 1571716"/>
              <a:gd name="connsiteY108" fmla="*/ 5609534 h 6856439"/>
              <a:gd name="connsiteX109" fmla="*/ 740446 w 1571716"/>
              <a:gd name="connsiteY109" fmla="*/ 5834285 h 6856439"/>
              <a:gd name="connsiteX110" fmla="*/ 758919 w 1571716"/>
              <a:gd name="connsiteY110" fmla="*/ 5849679 h 6856439"/>
              <a:gd name="connsiteX111" fmla="*/ 777392 w 1571716"/>
              <a:gd name="connsiteY111" fmla="*/ 5865073 h 6856439"/>
              <a:gd name="connsiteX112" fmla="*/ 891306 w 1571716"/>
              <a:gd name="connsiteY112" fmla="*/ 5960515 h 6856439"/>
              <a:gd name="connsiteX113" fmla="*/ 954421 w 1571716"/>
              <a:gd name="connsiteY113" fmla="*/ 6012854 h 6856439"/>
              <a:gd name="connsiteX114" fmla="*/ 972894 w 1571716"/>
              <a:gd name="connsiteY114" fmla="*/ 6028248 h 6856439"/>
              <a:gd name="connsiteX115" fmla="*/ 991367 w 1571716"/>
              <a:gd name="connsiteY115" fmla="*/ 6043642 h 6856439"/>
              <a:gd name="connsiteX116" fmla="*/ 1571716 w 1571716"/>
              <a:gd name="connsiteY116" fmla="*/ 6853361 h 6856439"/>
              <a:gd name="connsiteX117" fmla="*/ 1330032 w 1571716"/>
              <a:gd name="connsiteY117" fmla="*/ 6853361 h 6856439"/>
              <a:gd name="connsiteX118" fmla="*/ 814337 w 1571716"/>
              <a:gd name="connsiteY118" fmla="*/ 6192962 h 6856439"/>
              <a:gd name="connsiteX119" fmla="*/ 795864 w 1571716"/>
              <a:gd name="connsiteY119" fmla="*/ 6177568 h 6856439"/>
              <a:gd name="connsiteX120" fmla="*/ 777392 w 1571716"/>
              <a:gd name="connsiteY120" fmla="*/ 6162175 h 6856439"/>
              <a:gd name="connsiteX121" fmla="*/ 726592 w 1571716"/>
              <a:gd name="connsiteY121" fmla="*/ 6120611 h 6856439"/>
              <a:gd name="connsiteX122" fmla="*/ 600362 w 1571716"/>
              <a:gd name="connsiteY122" fmla="*/ 6015933 h 6856439"/>
              <a:gd name="connsiteX123" fmla="*/ 581889 w 1571716"/>
              <a:gd name="connsiteY123" fmla="*/ 6000539 h 6856439"/>
              <a:gd name="connsiteX124" fmla="*/ 563417 w 1571716"/>
              <a:gd name="connsiteY124" fmla="*/ 5985145 h 6856439"/>
              <a:gd name="connsiteX125" fmla="*/ 0 w 1571716"/>
              <a:gd name="connsiteY125" fmla="*/ 5147717 h 6856439"/>
              <a:gd name="connsiteX126" fmla="*/ 581889 w 1571716"/>
              <a:gd name="connsiteY126" fmla="*/ 4322604 h 6856439"/>
              <a:gd name="connsiteX127" fmla="*/ 600362 w 1571716"/>
              <a:gd name="connsiteY127" fmla="*/ 4307210 h 6856439"/>
              <a:gd name="connsiteX128" fmla="*/ 618835 w 1571716"/>
              <a:gd name="connsiteY128" fmla="*/ 4291816 h 6856439"/>
              <a:gd name="connsiteX129" fmla="*/ 651162 w 1571716"/>
              <a:gd name="connsiteY129" fmla="*/ 4265647 h 6856439"/>
              <a:gd name="connsiteX130" fmla="*/ 798943 w 1571716"/>
              <a:gd name="connsiteY130" fmla="*/ 4147114 h 6856439"/>
              <a:gd name="connsiteX131" fmla="*/ 817416 w 1571716"/>
              <a:gd name="connsiteY131" fmla="*/ 4131720 h 6856439"/>
              <a:gd name="connsiteX132" fmla="*/ 835888 w 1571716"/>
              <a:gd name="connsiteY132" fmla="*/ 4116326 h 6856439"/>
              <a:gd name="connsiteX133" fmla="*/ 1088348 w 1571716"/>
              <a:gd name="connsiteY133" fmla="*/ 3874642 h 6856439"/>
              <a:gd name="connsiteX134" fmla="*/ 555720 w 1571716"/>
              <a:gd name="connsiteY134" fmla="*/ 3874642 h 6856439"/>
              <a:gd name="connsiteX135" fmla="*/ 763537 w 1571716"/>
              <a:gd name="connsiteY135" fmla="*/ 4113247 h 6856439"/>
              <a:gd name="connsiteX136" fmla="*/ 615756 w 1571716"/>
              <a:gd name="connsiteY136" fmla="*/ 4231780 h 6856439"/>
              <a:gd name="connsiteX137" fmla="*/ 583429 w 1571716"/>
              <a:gd name="connsiteY137" fmla="*/ 4257950 h 6856439"/>
              <a:gd name="connsiteX138" fmla="*/ 120073 w 1571716"/>
              <a:gd name="connsiteY138" fmla="*/ 3374341 h 6856439"/>
              <a:gd name="connsiteX139" fmla="*/ 629610 w 1571716"/>
              <a:gd name="connsiteY139" fmla="*/ 2672379 h 6856439"/>
              <a:gd name="connsiteX140" fmla="*/ 735828 w 1571716"/>
              <a:gd name="connsiteY140" fmla="*/ 2758585 h 6856439"/>
              <a:gd name="connsiteX141" fmla="*/ 811258 w 1571716"/>
              <a:gd name="connsiteY141" fmla="*/ 2818621 h 6856439"/>
              <a:gd name="connsiteX142" fmla="*/ 535708 w 1571716"/>
              <a:gd name="connsiteY142" fmla="*/ 3049530 h 6856439"/>
              <a:gd name="connsiteX143" fmla="*/ 1131451 w 1571716"/>
              <a:gd name="connsiteY143" fmla="*/ 3049530 h 6856439"/>
              <a:gd name="connsiteX144" fmla="*/ 891306 w 1571716"/>
              <a:gd name="connsiteY144" fmla="*/ 2820161 h 6856439"/>
              <a:gd name="connsiteX145" fmla="*/ 872834 w 1571716"/>
              <a:gd name="connsiteY145" fmla="*/ 2804767 h 6856439"/>
              <a:gd name="connsiteX146" fmla="*/ 852822 w 1571716"/>
              <a:gd name="connsiteY146" fmla="*/ 2789373 h 6856439"/>
              <a:gd name="connsiteX147" fmla="*/ 772774 w 1571716"/>
              <a:gd name="connsiteY147" fmla="*/ 2724719 h 6856439"/>
              <a:gd name="connsiteX148" fmla="*/ 671174 w 1571716"/>
              <a:gd name="connsiteY148" fmla="*/ 2643131 h 6856439"/>
              <a:gd name="connsiteX149" fmla="*/ 652701 w 1571716"/>
              <a:gd name="connsiteY149" fmla="*/ 2627737 h 6856439"/>
              <a:gd name="connsiteX150" fmla="*/ 634229 w 1571716"/>
              <a:gd name="connsiteY150" fmla="*/ 2612343 h 6856439"/>
              <a:gd name="connsiteX151" fmla="*/ 153939 w 1571716"/>
              <a:gd name="connsiteY151" fmla="*/ 1791849 h 6856439"/>
              <a:gd name="connsiteX152" fmla="*/ 634229 w 1571716"/>
              <a:gd name="connsiteY152" fmla="*/ 943646 h 6856439"/>
              <a:gd name="connsiteX153" fmla="*/ 649622 w 1571716"/>
              <a:gd name="connsiteY153" fmla="*/ 925173 h 6856439"/>
              <a:gd name="connsiteX154" fmla="*/ 665016 w 1571716"/>
              <a:gd name="connsiteY154" fmla="*/ 906700 h 6856439"/>
              <a:gd name="connsiteX155" fmla="*/ 695804 w 1571716"/>
              <a:gd name="connsiteY155" fmla="*/ 872834 h 6856439"/>
              <a:gd name="connsiteX156" fmla="*/ 815876 w 1571716"/>
              <a:gd name="connsiteY156" fmla="*/ 735828 h 6856439"/>
              <a:gd name="connsiteX157" fmla="*/ 831270 w 1571716"/>
              <a:gd name="connsiteY157" fmla="*/ 717355 h 6856439"/>
              <a:gd name="connsiteX158" fmla="*/ 846664 w 1571716"/>
              <a:gd name="connsiteY158" fmla="*/ 698883 h 6856439"/>
              <a:gd name="connsiteX159" fmla="*/ 1114518 w 1571716"/>
              <a:gd name="connsiteY159" fmla="*/ 350981 h 6856439"/>
              <a:gd name="connsiteX160" fmla="*/ 1231511 w 1571716"/>
              <a:gd name="connsiteY160" fmla="*/ 0 h 6856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1571716" h="6856439">
                <a:moveTo>
                  <a:pt x="564956" y="6049798"/>
                </a:moveTo>
                <a:cubicBezTo>
                  <a:pt x="606520" y="6085204"/>
                  <a:pt x="649622" y="6120610"/>
                  <a:pt x="694265" y="6156016"/>
                </a:cubicBezTo>
                <a:cubicBezTo>
                  <a:pt x="709659" y="6169870"/>
                  <a:pt x="726592" y="6182186"/>
                  <a:pt x="741986" y="6196040"/>
                </a:cubicBezTo>
                <a:cubicBezTo>
                  <a:pt x="475671" y="6423871"/>
                  <a:pt x="241684" y="6640925"/>
                  <a:pt x="241684" y="6856439"/>
                </a:cubicBezTo>
                <a:lnTo>
                  <a:pt x="0" y="6856439"/>
                </a:lnTo>
                <a:cubicBezTo>
                  <a:pt x="0" y="6556258"/>
                  <a:pt x="274011" y="6297641"/>
                  <a:pt x="564956" y="6049798"/>
                </a:cubicBezTo>
                <a:close/>
                <a:moveTo>
                  <a:pt x="252460" y="5232384"/>
                </a:moveTo>
                <a:cubicBezTo>
                  <a:pt x="261696" y="5275487"/>
                  <a:pt x="278630" y="5318590"/>
                  <a:pt x="301721" y="5361692"/>
                </a:cubicBezTo>
                <a:cubicBezTo>
                  <a:pt x="320193" y="5397099"/>
                  <a:pt x="344823" y="5434044"/>
                  <a:pt x="370993" y="5469450"/>
                </a:cubicBezTo>
                <a:cubicBezTo>
                  <a:pt x="377151" y="5478686"/>
                  <a:pt x="384848" y="5487922"/>
                  <a:pt x="392544" y="5497159"/>
                </a:cubicBezTo>
                <a:lnTo>
                  <a:pt x="1146845" y="5497159"/>
                </a:lnTo>
                <a:cubicBezTo>
                  <a:pt x="1153003" y="5487922"/>
                  <a:pt x="1160700" y="5478686"/>
                  <a:pt x="1166857" y="5469450"/>
                </a:cubicBezTo>
                <a:cubicBezTo>
                  <a:pt x="1193027" y="5434044"/>
                  <a:pt x="1214578" y="5398638"/>
                  <a:pt x="1231511" y="5361692"/>
                </a:cubicBezTo>
                <a:cubicBezTo>
                  <a:pt x="1251524" y="5318590"/>
                  <a:pt x="1266917" y="5275487"/>
                  <a:pt x="1276154" y="5232384"/>
                </a:cubicBezTo>
                <a:close/>
                <a:moveTo>
                  <a:pt x="355599" y="4853693"/>
                </a:moveTo>
                <a:cubicBezTo>
                  <a:pt x="334048" y="4882942"/>
                  <a:pt x="314036" y="4913730"/>
                  <a:pt x="297102" y="4944517"/>
                </a:cubicBezTo>
                <a:cubicBezTo>
                  <a:pt x="269393" y="4993778"/>
                  <a:pt x="252460" y="5046117"/>
                  <a:pt x="244763" y="5098456"/>
                </a:cubicBezTo>
                <a:cubicBezTo>
                  <a:pt x="244763" y="5104614"/>
                  <a:pt x="243224" y="5110771"/>
                  <a:pt x="243224" y="5116929"/>
                </a:cubicBezTo>
                <a:lnTo>
                  <a:pt x="1277693" y="5116929"/>
                </a:lnTo>
                <a:cubicBezTo>
                  <a:pt x="1276154" y="5110771"/>
                  <a:pt x="1276154" y="5104614"/>
                  <a:pt x="1274614" y="5098456"/>
                </a:cubicBezTo>
                <a:cubicBezTo>
                  <a:pt x="1263839" y="5047656"/>
                  <a:pt x="1243827" y="4995317"/>
                  <a:pt x="1216118" y="4944517"/>
                </a:cubicBezTo>
                <a:cubicBezTo>
                  <a:pt x="1199184" y="4913730"/>
                  <a:pt x="1179172" y="4884481"/>
                  <a:pt x="1157621" y="4853693"/>
                </a:cubicBezTo>
                <a:close/>
                <a:moveTo>
                  <a:pt x="397163" y="1874976"/>
                </a:moveTo>
                <a:cubicBezTo>
                  <a:pt x="403320" y="1922697"/>
                  <a:pt x="414096" y="1968879"/>
                  <a:pt x="431029" y="2013521"/>
                </a:cubicBezTo>
                <a:cubicBezTo>
                  <a:pt x="444884" y="2050466"/>
                  <a:pt x="463356" y="2087412"/>
                  <a:pt x="483368" y="2121278"/>
                </a:cubicBezTo>
                <a:cubicBezTo>
                  <a:pt x="484908" y="2122817"/>
                  <a:pt x="484908" y="2122817"/>
                  <a:pt x="486447" y="2124357"/>
                </a:cubicBezTo>
                <a:lnTo>
                  <a:pt x="1206881" y="2124357"/>
                </a:lnTo>
                <a:cubicBezTo>
                  <a:pt x="1206881" y="2122817"/>
                  <a:pt x="1208421" y="2122817"/>
                  <a:pt x="1208421" y="2121278"/>
                </a:cubicBezTo>
                <a:cubicBezTo>
                  <a:pt x="1228433" y="2087412"/>
                  <a:pt x="1246905" y="2050466"/>
                  <a:pt x="1260760" y="2013521"/>
                </a:cubicBezTo>
                <a:cubicBezTo>
                  <a:pt x="1277693" y="1970418"/>
                  <a:pt x="1290008" y="1922697"/>
                  <a:pt x="1296166" y="1874976"/>
                </a:cubicBezTo>
                <a:close/>
                <a:moveTo>
                  <a:pt x="484908" y="1514759"/>
                </a:moveTo>
                <a:cubicBezTo>
                  <a:pt x="472593" y="1537850"/>
                  <a:pt x="460278" y="1559401"/>
                  <a:pt x="449502" y="1580953"/>
                </a:cubicBezTo>
                <a:cubicBezTo>
                  <a:pt x="423332" y="1633292"/>
                  <a:pt x="404860" y="1685631"/>
                  <a:pt x="397163" y="1734891"/>
                </a:cubicBezTo>
                <a:cubicBezTo>
                  <a:pt x="395623" y="1745667"/>
                  <a:pt x="394084" y="1756443"/>
                  <a:pt x="392544" y="1765679"/>
                </a:cubicBezTo>
                <a:lnTo>
                  <a:pt x="1300784" y="1765679"/>
                </a:lnTo>
                <a:cubicBezTo>
                  <a:pt x="1300784" y="1754904"/>
                  <a:pt x="1299245" y="1745667"/>
                  <a:pt x="1297705" y="1734891"/>
                </a:cubicBezTo>
                <a:cubicBezTo>
                  <a:pt x="1290008" y="1684092"/>
                  <a:pt x="1273075" y="1631752"/>
                  <a:pt x="1249984" y="1580953"/>
                </a:cubicBezTo>
                <a:cubicBezTo>
                  <a:pt x="1240748" y="1557862"/>
                  <a:pt x="1228433" y="1536310"/>
                  <a:pt x="1216118" y="1514759"/>
                </a:cubicBezTo>
                <a:close/>
                <a:moveTo>
                  <a:pt x="138545" y="0"/>
                </a:moveTo>
                <a:lnTo>
                  <a:pt x="406398" y="0"/>
                </a:lnTo>
                <a:cubicBezTo>
                  <a:pt x="394083" y="116994"/>
                  <a:pt x="406398" y="233987"/>
                  <a:pt x="455659" y="346363"/>
                </a:cubicBezTo>
                <a:cubicBezTo>
                  <a:pt x="515695" y="483368"/>
                  <a:pt x="658858" y="586507"/>
                  <a:pt x="777391" y="701962"/>
                </a:cubicBezTo>
                <a:cubicBezTo>
                  <a:pt x="735827" y="749683"/>
                  <a:pt x="694264" y="797404"/>
                  <a:pt x="652700" y="845125"/>
                </a:cubicBezTo>
                <a:cubicBezTo>
                  <a:pt x="645004" y="854361"/>
                  <a:pt x="635767" y="865137"/>
                  <a:pt x="628070" y="874373"/>
                </a:cubicBezTo>
                <a:cubicBezTo>
                  <a:pt x="494143" y="745065"/>
                  <a:pt x="340204" y="621913"/>
                  <a:pt x="255538" y="464896"/>
                </a:cubicBezTo>
                <a:cubicBezTo>
                  <a:pt x="169332" y="304799"/>
                  <a:pt x="137005" y="147782"/>
                  <a:pt x="138545" y="0"/>
                </a:cubicBezTo>
                <a:close/>
                <a:moveTo>
                  <a:pt x="1231511" y="0"/>
                </a:moveTo>
                <a:lnTo>
                  <a:pt x="1460880" y="0"/>
                </a:lnTo>
                <a:cubicBezTo>
                  <a:pt x="1451644" y="144703"/>
                  <a:pt x="1410080" y="298642"/>
                  <a:pt x="1319257" y="466435"/>
                </a:cubicBezTo>
                <a:cubicBezTo>
                  <a:pt x="1239208" y="609598"/>
                  <a:pt x="1120675" y="737368"/>
                  <a:pt x="1009839" y="865137"/>
                </a:cubicBezTo>
                <a:cubicBezTo>
                  <a:pt x="1005221" y="871294"/>
                  <a:pt x="999064" y="877452"/>
                  <a:pt x="994445" y="883609"/>
                </a:cubicBezTo>
                <a:cubicBezTo>
                  <a:pt x="989827" y="889767"/>
                  <a:pt x="983670" y="895925"/>
                  <a:pt x="979052" y="902082"/>
                </a:cubicBezTo>
                <a:cubicBezTo>
                  <a:pt x="946724" y="939027"/>
                  <a:pt x="914397" y="975973"/>
                  <a:pt x="882070" y="1012918"/>
                </a:cubicBezTo>
                <a:cubicBezTo>
                  <a:pt x="863597" y="1032930"/>
                  <a:pt x="845125" y="1052942"/>
                  <a:pt x="828191" y="1072954"/>
                </a:cubicBezTo>
                <a:cubicBezTo>
                  <a:pt x="823573" y="1079112"/>
                  <a:pt x="817416" y="1085269"/>
                  <a:pt x="812798" y="1091427"/>
                </a:cubicBezTo>
                <a:cubicBezTo>
                  <a:pt x="808179" y="1097585"/>
                  <a:pt x="802022" y="1103742"/>
                  <a:pt x="797404" y="1109900"/>
                </a:cubicBezTo>
                <a:cubicBezTo>
                  <a:pt x="706580" y="1213039"/>
                  <a:pt x="623453" y="1314638"/>
                  <a:pt x="554180" y="1411620"/>
                </a:cubicBezTo>
                <a:lnTo>
                  <a:pt x="1145306" y="1411620"/>
                </a:lnTo>
                <a:cubicBezTo>
                  <a:pt x="1068336" y="1310020"/>
                  <a:pt x="971355" y="1209960"/>
                  <a:pt x="866676" y="1106821"/>
                </a:cubicBezTo>
                <a:cubicBezTo>
                  <a:pt x="886688" y="1085269"/>
                  <a:pt x="905161" y="1062179"/>
                  <a:pt x="925173" y="1040627"/>
                </a:cubicBezTo>
                <a:cubicBezTo>
                  <a:pt x="955961" y="1005221"/>
                  <a:pt x="986749" y="969815"/>
                  <a:pt x="1017536" y="934409"/>
                </a:cubicBezTo>
                <a:cubicBezTo>
                  <a:pt x="1299245" y="1206881"/>
                  <a:pt x="1544007" y="1474735"/>
                  <a:pt x="1544007" y="1798006"/>
                </a:cubicBezTo>
                <a:cubicBezTo>
                  <a:pt x="1544007" y="2153605"/>
                  <a:pt x="1323875" y="2406065"/>
                  <a:pt x="1071415" y="2620040"/>
                </a:cubicBezTo>
                <a:cubicBezTo>
                  <a:pt x="1036009" y="2590792"/>
                  <a:pt x="1002142" y="2563083"/>
                  <a:pt x="966736" y="2535374"/>
                </a:cubicBezTo>
                <a:cubicBezTo>
                  <a:pt x="942106" y="2515362"/>
                  <a:pt x="915937" y="2495350"/>
                  <a:pt x="891306" y="2475338"/>
                </a:cubicBezTo>
                <a:cubicBezTo>
                  <a:pt x="980591" y="2399907"/>
                  <a:pt x="1065257" y="2319859"/>
                  <a:pt x="1132990" y="2235193"/>
                </a:cubicBezTo>
                <a:lnTo>
                  <a:pt x="564956" y="2235193"/>
                </a:lnTo>
                <a:cubicBezTo>
                  <a:pt x="635768" y="2319859"/>
                  <a:pt x="723513" y="2398368"/>
                  <a:pt x="815876" y="2475338"/>
                </a:cubicBezTo>
                <a:cubicBezTo>
                  <a:pt x="822034" y="2479956"/>
                  <a:pt x="828191" y="2486113"/>
                  <a:pt x="834349" y="2490731"/>
                </a:cubicBezTo>
                <a:cubicBezTo>
                  <a:pt x="840507" y="2495350"/>
                  <a:pt x="846664" y="2501507"/>
                  <a:pt x="852822" y="2506125"/>
                </a:cubicBezTo>
                <a:cubicBezTo>
                  <a:pt x="878991" y="2526137"/>
                  <a:pt x="905161" y="2547689"/>
                  <a:pt x="931331" y="2569240"/>
                </a:cubicBezTo>
                <a:cubicBezTo>
                  <a:pt x="965197" y="2596949"/>
                  <a:pt x="999064" y="2623119"/>
                  <a:pt x="1032930" y="2650828"/>
                </a:cubicBezTo>
                <a:cubicBezTo>
                  <a:pt x="1039088" y="2655446"/>
                  <a:pt x="1045245" y="2661604"/>
                  <a:pt x="1051403" y="2666222"/>
                </a:cubicBezTo>
                <a:cubicBezTo>
                  <a:pt x="1057560" y="2670840"/>
                  <a:pt x="1063718" y="2676997"/>
                  <a:pt x="1069876" y="2681616"/>
                </a:cubicBezTo>
                <a:cubicBezTo>
                  <a:pt x="1251524" y="2834015"/>
                  <a:pt x="1417777" y="3000270"/>
                  <a:pt x="1487050" y="3218862"/>
                </a:cubicBezTo>
                <a:lnTo>
                  <a:pt x="1231511" y="3218862"/>
                </a:lnTo>
                <a:cubicBezTo>
                  <a:pt x="1223814" y="3200390"/>
                  <a:pt x="1214578" y="3181917"/>
                  <a:pt x="1203802" y="3163444"/>
                </a:cubicBezTo>
                <a:lnTo>
                  <a:pt x="440266" y="3163444"/>
                </a:lnTo>
                <a:cubicBezTo>
                  <a:pt x="426411" y="3184997"/>
                  <a:pt x="412556" y="3205008"/>
                  <a:pt x="401781" y="3226560"/>
                </a:cubicBezTo>
                <a:cubicBezTo>
                  <a:pt x="377151" y="3275820"/>
                  <a:pt x="361757" y="3326620"/>
                  <a:pt x="361757" y="3380498"/>
                </a:cubicBezTo>
                <a:cubicBezTo>
                  <a:pt x="361757" y="3391274"/>
                  <a:pt x="363296" y="3403590"/>
                  <a:pt x="363296" y="3414365"/>
                </a:cubicBezTo>
                <a:lnTo>
                  <a:pt x="880531" y="3414365"/>
                </a:lnTo>
                <a:lnTo>
                  <a:pt x="880531" y="3522122"/>
                </a:lnTo>
                <a:lnTo>
                  <a:pt x="377151" y="3522122"/>
                </a:lnTo>
                <a:cubicBezTo>
                  <a:pt x="386387" y="3562146"/>
                  <a:pt x="400241" y="3602170"/>
                  <a:pt x="415635" y="3642194"/>
                </a:cubicBezTo>
                <a:cubicBezTo>
                  <a:pt x="429490" y="3679140"/>
                  <a:pt x="447962" y="3714546"/>
                  <a:pt x="467974" y="3749952"/>
                </a:cubicBezTo>
                <a:cubicBezTo>
                  <a:pt x="472593" y="3756109"/>
                  <a:pt x="477211" y="3763806"/>
                  <a:pt x="481829" y="3771503"/>
                </a:cubicBezTo>
                <a:lnTo>
                  <a:pt x="1169936" y="3771503"/>
                </a:lnTo>
                <a:cubicBezTo>
                  <a:pt x="1174554" y="3765345"/>
                  <a:pt x="1179172" y="3757648"/>
                  <a:pt x="1183790" y="3749952"/>
                </a:cubicBezTo>
                <a:cubicBezTo>
                  <a:pt x="1191487" y="3736097"/>
                  <a:pt x="1199184" y="3723782"/>
                  <a:pt x="1206881" y="3709927"/>
                </a:cubicBezTo>
                <a:lnTo>
                  <a:pt x="1468577" y="3709927"/>
                </a:lnTo>
                <a:cubicBezTo>
                  <a:pt x="1380832" y="3928520"/>
                  <a:pt x="1196105" y="4113247"/>
                  <a:pt x="999064" y="4279501"/>
                </a:cubicBezTo>
                <a:cubicBezTo>
                  <a:pt x="992906" y="4284119"/>
                  <a:pt x="986749" y="4290277"/>
                  <a:pt x="980591" y="4294895"/>
                </a:cubicBezTo>
                <a:cubicBezTo>
                  <a:pt x="974433" y="4299513"/>
                  <a:pt x="968276" y="4305671"/>
                  <a:pt x="962118" y="4310289"/>
                </a:cubicBezTo>
                <a:cubicBezTo>
                  <a:pt x="911319" y="4351853"/>
                  <a:pt x="860519" y="4391876"/>
                  <a:pt x="811258" y="4431901"/>
                </a:cubicBezTo>
                <a:cubicBezTo>
                  <a:pt x="800483" y="4439598"/>
                  <a:pt x="791246" y="4447295"/>
                  <a:pt x="782010" y="4454992"/>
                </a:cubicBezTo>
                <a:cubicBezTo>
                  <a:pt x="774313" y="4459610"/>
                  <a:pt x="768155" y="4465767"/>
                  <a:pt x="761998" y="4470385"/>
                </a:cubicBezTo>
                <a:cubicBezTo>
                  <a:pt x="755840" y="4476543"/>
                  <a:pt x="749683" y="4481161"/>
                  <a:pt x="741986" y="4484240"/>
                </a:cubicBezTo>
                <a:cubicBezTo>
                  <a:pt x="637307" y="4570446"/>
                  <a:pt x="537247" y="4653573"/>
                  <a:pt x="454120" y="4738239"/>
                </a:cubicBezTo>
                <a:lnTo>
                  <a:pt x="1066797" y="4738239"/>
                </a:lnTo>
                <a:cubicBezTo>
                  <a:pt x="994445" y="4655112"/>
                  <a:pt x="908240" y="4571985"/>
                  <a:pt x="818955" y="4487319"/>
                </a:cubicBezTo>
                <a:cubicBezTo>
                  <a:pt x="828191" y="4481161"/>
                  <a:pt x="837428" y="4473464"/>
                  <a:pt x="846664" y="4465767"/>
                </a:cubicBezTo>
                <a:cubicBezTo>
                  <a:pt x="895925" y="4425743"/>
                  <a:pt x="946724" y="4384180"/>
                  <a:pt x="997524" y="4342616"/>
                </a:cubicBezTo>
                <a:cubicBezTo>
                  <a:pt x="1271535" y="4604312"/>
                  <a:pt x="1522456" y="4853693"/>
                  <a:pt x="1522456" y="5161572"/>
                </a:cubicBezTo>
                <a:cubicBezTo>
                  <a:pt x="1522456" y="5472529"/>
                  <a:pt x="1274614" y="5734225"/>
                  <a:pt x="992906" y="5980527"/>
                </a:cubicBezTo>
                <a:cubicBezTo>
                  <a:pt x="971355" y="5962054"/>
                  <a:pt x="949803" y="5945121"/>
                  <a:pt x="928252" y="5926648"/>
                </a:cubicBezTo>
                <a:cubicBezTo>
                  <a:pt x="891306" y="5895861"/>
                  <a:pt x="852822" y="5865073"/>
                  <a:pt x="815876" y="5834285"/>
                </a:cubicBezTo>
                <a:cubicBezTo>
                  <a:pt x="900543" y="5760394"/>
                  <a:pt x="980591" y="5684964"/>
                  <a:pt x="1051403" y="5609534"/>
                </a:cubicBezTo>
                <a:lnTo>
                  <a:pt x="494144" y="5609534"/>
                </a:lnTo>
                <a:cubicBezTo>
                  <a:pt x="568035" y="5684964"/>
                  <a:pt x="652701" y="5760394"/>
                  <a:pt x="740446" y="5834285"/>
                </a:cubicBezTo>
                <a:cubicBezTo>
                  <a:pt x="746604" y="5838903"/>
                  <a:pt x="752761" y="5845061"/>
                  <a:pt x="758919" y="5849679"/>
                </a:cubicBezTo>
                <a:cubicBezTo>
                  <a:pt x="765077" y="5854297"/>
                  <a:pt x="771234" y="5860455"/>
                  <a:pt x="777392" y="5865073"/>
                </a:cubicBezTo>
                <a:cubicBezTo>
                  <a:pt x="814337" y="5897400"/>
                  <a:pt x="852822" y="5929727"/>
                  <a:pt x="891306" y="5960515"/>
                </a:cubicBezTo>
                <a:cubicBezTo>
                  <a:pt x="912858" y="5977448"/>
                  <a:pt x="932870" y="5995921"/>
                  <a:pt x="954421" y="6012854"/>
                </a:cubicBezTo>
                <a:cubicBezTo>
                  <a:pt x="960579" y="6017472"/>
                  <a:pt x="966736" y="6023630"/>
                  <a:pt x="972894" y="6028248"/>
                </a:cubicBezTo>
                <a:cubicBezTo>
                  <a:pt x="979052" y="6032866"/>
                  <a:pt x="985209" y="6039023"/>
                  <a:pt x="991367" y="6043642"/>
                </a:cubicBezTo>
                <a:cubicBezTo>
                  <a:pt x="1291548" y="6294562"/>
                  <a:pt x="1571716" y="6554719"/>
                  <a:pt x="1571716" y="6853361"/>
                </a:cubicBezTo>
                <a:lnTo>
                  <a:pt x="1330032" y="6853361"/>
                </a:lnTo>
                <a:cubicBezTo>
                  <a:pt x="1330032" y="6640925"/>
                  <a:pt x="1080651" y="6414635"/>
                  <a:pt x="814337" y="6192962"/>
                </a:cubicBezTo>
                <a:cubicBezTo>
                  <a:pt x="808179" y="6188344"/>
                  <a:pt x="802022" y="6182187"/>
                  <a:pt x="795864" y="6177568"/>
                </a:cubicBezTo>
                <a:cubicBezTo>
                  <a:pt x="789707" y="6172950"/>
                  <a:pt x="783549" y="6166793"/>
                  <a:pt x="777392" y="6162175"/>
                </a:cubicBezTo>
                <a:cubicBezTo>
                  <a:pt x="760458" y="6148320"/>
                  <a:pt x="743525" y="6134466"/>
                  <a:pt x="726592" y="6120611"/>
                </a:cubicBezTo>
                <a:cubicBezTo>
                  <a:pt x="685028" y="6086745"/>
                  <a:pt x="641925" y="6051339"/>
                  <a:pt x="600362" y="6015933"/>
                </a:cubicBezTo>
                <a:cubicBezTo>
                  <a:pt x="594204" y="6011315"/>
                  <a:pt x="588047" y="6005157"/>
                  <a:pt x="581889" y="6000539"/>
                </a:cubicBezTo>
                <a:cubicBezTo>
                  <a:pt x="575732" y="5995921"/>
                  <a:pt x="569574" y="5989763"/>
                  <a:pt x="563417" y="5985145"/>
                </a:cubicBezTo>
                <a:cubicBezTo>
                  <a:pt x="264775" y="5731146"/>
                  <a:pt x="0" y="5464832"/>
                  <a:pt x="0" y="5147717"/>
                </a:cubicBezTo>
                <a:cubicBezTo>
                  <a:pt x="0" y="4818287"/>
                  <a:pt x="283248" y="4565828"/>
                  <a:pt x="581889" y="4322604"/>
                </a:cubicBezTo>
                <a:cubicBezTo>
                  <a:pt x="588047" y="4317986"/>
                  <a:pt x="594204" y="4311829"/>
                  <a:pt x="600362" y="4307210"/>
                </a:cubicBezTo>
                <a:cubicBezTo>
                  <a:pt x="606520" y="4302592"/>
                  <a:pt x="612677" y="4296435"/>
                  <a:pt x="618835" y="4291816"/>
                </a:cubicBezTo>
                <a:cubicBezTo>
                  <a:pt x="629610" y="4282580"/>
                  <a:pt x="640386" y="4274883"/>
                  <a:pt x="651162" y="4265647"/>
                </a:cubicBezTo>
                <a:cubicBezTo>
                  <a:pt x="700422" y="4227162"/>
                  <a:pt x="751222" y="4187138"/>
                  <a:pt x="798943" y="4147114"/>
                </a:cubicBezTo>
                <a:cubicBezTo>
                  <a:pt x="805101" y="4142496"/>
                  <a:pt x="811258" y="4136338"/>
                  <a:pt x="817416" y="4131720"/>
                </a:cubicBezTo>
                <a:cubicBezTo>
                  <a:pt x="823573" y="4127102"/>
                  <a:pt x="829731" y="4120944"/>
                  <a:pt x="835888" y="4116326"/>
                </a:cubicBezTo>
                <a:cubicBezTo>
                  <a:pt x="928252" y="4037817"/>
                  <a:pt x="1015997" y="3957769"/>
                  <a:pt x="1088348" y="3874642"/>
                </a:cubicBezTo>
                <a:lnTo>
                  <a:pt x="555720" y="3874642"/>
                </a:lnTo>
                <a:cubicBezTo>
                  <a:pt x="615756" y="3956230"/>
                  <a:pt x="688107" y="4036278"/>
                  <a:pt x="763537" y="4113247"/>
                </a:cubicBezTo>
                <a:cubicBezTo>
                  <a:pt x="714277" y="4153271"/>
                  <a:pt x="665016" y="4191756"/>
                  <a:pt x="615756" y="4231780"/>
                </a:cubicBezTo>
                <a:cubicBezTo>
                  <a:pt x="604980" y="4241017"/>
                  <a:pt x="594204" y="4248714"/>
                  <a:pt x="583429" y="4257950"/>
                </a:cubicBezTo>
                <a:cubicBezTo>
                  <a:pt x="338666" y="4008569"/>
                  <a:pt x="120073" y="3725321"/>
                  <a:pt x="120073" y="3374341"/>
                </a:cubicBezTo>
                <a:cubicBezTo>
                  <a:pt x="120073" y="3084935"/>
                  <a:pt x="360217" y="2881737"/>
                  <a:pt x="629610" y="2672379"/>
                </a:cubicBezTo>
                <a:cubicBezTo>
                  <a:pt x="665016" y="2701628"/>
                  <a:pt x="700422" y="2730876"/>
                  <a:pt x="735828" y="2758585"/>
                </a:cubicBezTo>
                <a:cubicBezTo>
                  <a:pt x="761998" y="2778598"/>
                  <a:pt x="786628" y="2798609"/>
                  <a:pt x="811258" y="2818621"/>
                </a:cubicBezTo>
                <a:cubicBezTo>
                  <a:pt x="708119" y="2898671"/>
                  <a:pt x="612677" y="2974099"/>
                  <a:pt x="535708" y="3049530"/>
                </a:cubicBezTo>
                <a:lnTo>
                  <a:pt x="1131451" y="3049530"/>
                </a:lnTo>
                <a:cubicBezTo>
                  <a:pt x="1065257" y="2971022"/>
                  <a:pt x="982130" y="2895591"/>
                  <a:pt x="891306" y="2820161"/>
                </a:cubicBezTo>
                <a:cubicBezTo>
                  <a:pt x="885149" y="2815543"/>
                  <a:pt x="878991" y="2809386"/>
                  <a:pt x="872834" y="2804767"/>
                </a:cubicBezTo>
                <a:cubicBezTo>
                  <a:pt x="865137" y="2800149"/>
                  <a:pt x="858979" y="2793992"/>
                  <a:pt x="852822" y="2789373"/>
                </a:cubicBezTo>
                <a:cubicBezTo>
                  <a:pt x="826652" y="2767821"/>
                  <a:pt x="800483" y="2746270"/>
                  <a:pt x="772774" y="2724719"/>
                </a:cubicBezTo>
                <a:cubicBezTo>
                  <a:pt x="738907" y="2698550"/>
                  <a:pt x="705040" y="2670840"/>
                  <a:pt x="671174" y="2643131"/>
                </a:cubicBezTo>
                <a:cubicBezTo>
                  <a:pt x="665016" y="2638513"/>
                  <a:pt x="658859" y="2632356"/>
                  <a:pt x="652701" y="2627737"/>
                </a:cubicBezTo>
                <a:cubicBezTo>
                  <a:pt x="646544" y="2623119"/>
                  <a:pt x="640386" y="2616962"/>
                  <a:pt x="634229" y="2612343"/>
                </a:cubicBezTo>
                <a:cubicBezTo>
                  <a:pt x="387926" y="2406065"/>
                  <a:pt x="153939" y="2161302"/>
                  <a:pt x="153939" y="1791849"/>
                </a:cubicBezTo>
                <a:cubicBezTo>
                  <a:pt x="153939" y="1513220"/>
                  <a:pt x="380229" y="1236130"/>
                  <a:pt x="634229" y="943646"/>
                </a:cubicBezTo>
                <a:cubicBezTo>
                  <a:pt x="638847" y="937488"/>
                  <a:pt x="643465" y="931331"/>
                  <a:pt x="649622" y="925173"/>
                </a:cubicBezTo>
                <a:cubicBezTo>
                  <a:pt x="654241" y="919015"/>
                  <a:pt x="658859" y="912858"/>
                  <a:pt x="665016" y="906700"/>
                </a:cubicBezTo>
                <a:cubicBezTo>
                  <a:pt x="675792" y="895925"/>
                  <a:pt x="685028" y="885149"/>
                  <a:pt x="695804" y="872834"/>
                </a:cubicBezTo>
                <a:cubicBezTo>
                  <a:pt x="735828" y="828191"/>
                  <a:pt x="775852" y="782010"/>
                  <a:pt x="815876" y="735828"/>
                </a:cubicBezTo>
                <a:cubicBezTo>
                  <a:pt x="820495" y="729671"/>
                  <a:pt x="826652" y="723513"/>
                  <a:pt x="831270" y="717355"/>
                </a:cubicBezTo>
                <a:cubicBezTo>
                  <a:pt x="835888" y="711198"/>
                  <a:pt x="842046" y="705040"/>
                  <a:pt x="846664" y="698883"/>
                </a:cubicBezTo>
                <a:cubicBezTo>
                  <a:pt x="943646" y="584968"/>
                  <a:pt x="1037548" y="469514"/>
                  <a:pt x="1114518" y="350981"/>
                </a:cubicBezTo>
                <a:cubicBezTo>
                  <a:pt x="1182251" y="246303"/>
                  <a:pt x="1220736" y="123151"/>
                  <a:pt x="1231511" y="0"/>
                </a:cubicBezTo>
                <a:close/>
              </a:path>
            </a:pathLst>
          </a:custGeom>
          <a:solidFill>
            <a:schemeClr val="accent2"/>
          </a:solidFill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E1B9886-6C03-40E7-8367-C7DC97587564}"/>
              </a:ext>
            </a:extLst>
          </p:cNvPr>
          <p:cNvGrpSpPr/>
          <p:nvPr/>
        </p:nvGrpSpPr>
        <p:grpSpPr>
          <a:xfrm>
            <a:off x="2759397" y="2838687"/>
            <a:ext cx="2069989" cy="3595072"/>
            <a:chOff x="2658438" y="2821909"/>
            <a:chExt cx="2069989" cy="3595072"/>
          </a:xfrm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E3475C2C-34C8-4615-B5C8-1A503336ADE1}"/>
                </a:ext>
              </a:extLst>
            </p:cNvPr>
            <p:cNvSpPr/>
            <p:nvPr/>
          </p:nvSpPr>
          <p:spPr>
            <a:xfrm rot="2775332">
              <a:off x="2738690" y="4415304"/>
              <a:ext cx="3555826" cy="369036"/>
            </a:xfrm>
            <a:custGeom>
              <a:avLst/>
              <a:gdLst>
                <a:gd name="connsiteX0" fmla="*/ 665206 w 5561718"/>
                <a:gd name="connsiteY0" fmla="*/ 0 h 577215"/>
                <a:gd name="connsiteX1" fmla="*/ 729023 w 5561718"/>
                <a:gd name="connsiteY1" fmla="*/ 12382 h 577215"/>
                <a:gd name="connsiteX2" fmla="*/ 1101451 w 5561718"/>
                <a:gd name="connsiteY2" fmla="*/ 74295 h 577215"/>
                <a:gd name="connsiteX3" fmla="*/ 1124311 w 5561718"/>
                <a:gd name="connsiteY3" fmla="*/ 76200 h 577215"/>
                <a:gd name="connsiteX4" fmla="*/ 1724386 w 5561718"/>
                <a:gd name="connsiteY4" fmla="*/ 80010 h 577215"/>
                <a:gd name="connsiteX5" fmla="*/ 2141581 w 5561718"/>
                <a:gd name="connsiteY5" fmla="*/ 40005 h 577215"/>
                <a:gd name="connsiteX6" fmla="*/ 2601638 w 5561718"/>
                <a:gd name="connsiteY6" fmla="*/ 9525 h 577215"/>
                <a:gd name="connsiteX7" fmla="*/ 2925488 w 5561718"/>
                <a:gd name="connsiteY7" fmla="*/ 14287 h 577215"/>
                <a:gd name="connsiteX8" fmla="*/ 3274103 w 5561718"/>
                <a:gd name="connsiteY8" fmla="*/ 19050 h 577215"/>
                <a:gd name="connsiteX9" fmla="*/ 3301726 w 5561718"/>
                <a:gd name="connsiteY9" fmla="*/ 20955 h 577215"/>
                <a:gd name="connsiteX10" fmla="*/ 3716063 w 5561718"/>
                <a:gd name="connsiteY10" fmla="*/ 71437 h 577215"/>
                <a:gd name="connsiteX11" fmla="*/ 3970381 w 5561718"/>
                <a:gd name="connsiteY11" fmla="*/ 101917 h 577215"/>
                <a:gd name="connsiteX12" fmla="*/ 4544738 w 5561718"/>
                <a:gd name="connsiteY12" fmla="*/ 152400 h 577215"/>
                <a:gd name="connsiteX13" fmla="*/ 5323884 w 5561718"/>
                <a:gd name="connsiteY13" fmla="*/ 173355 h 577215"/>
                <a:gd name="connsiteX14" fmla="*/ 5380081 w 5561718"/>
                <a:gd name="connsiteY14" fmla="*/ 178117 h 577215"/>
                <a:gd name="connsiteX15" fmla="*/ 5535338 w 5561718"/>
                <a:gd name="connsiteY15" fmla="*/ 206692 h 577215"/>
                <a:gd name="connsiteX16" fmla="*/ 5558317 w 5561718"/>
                <a:gd name="connsiteY16" fmla="*/ 217608 h 577215"/>
                <a:gd name="connsiteX17" fmla="*/ 5561718 w 5561718"/>
                <a:gd name="connsiteY17" fmla="*/ 222251 h 577215"/>
                <a:gd name="connsiteX18" fmla="*/ 2932117 w 5561718"/>
                <a:gd name="connsiteY18" fmla="*/ 414049 h 577215"/>
                <a:gd name="connsiteX19" fmla="*/ 2687959 w 5561718"/>
                <a:gd name="connsiteY19" fmla="*/ 388025 h 577215"/>
                <a:gd name="connsiteX20" fmla="*/ 2125388 w 5561718"/>
                <a:gd name="connsiteY20" fmla="*/ 307657 h 577215"/>
                <a:gd name="connsiteX21" fmla="*/ 1191938 w 5561718"/>
                <a:gd name="connsiteY21" fmla="*/ 193357 h 577215"/>
                <a:gd name="connsiteX22" fmla="*/ 556621 w 5561718"/>
                <a:gd name="connsiteY22" fmla="*/ 253365 h 577215"/>
                <a:gd name="connsiteX23" fmla="*/ 39413 w 5561718"/>
                <a:gd name="connsiteY23" fmla="*/ 577215 h 577215"/>
                <a:gd name="connsiteX24" fmla="*/ 10838 w 5561718"/>
                <a:gd name="connsiteY24" fmla="*/ 517207 h 577215"/>
                <a:gd name="connsiteX25" fmla="*/ 558526 w 5561718"/>
                <a:gd name="connsiteY25" fmla="*/ 33337 h 577215"/>
                <a:gd name="connsiteX26" fmla="*/ 629963 w 5561718"/>
                <a:gd name="connsiteY26" fmla="*/ 2857 h 577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561718" h="577215">
                  <a:moveTo>
                    <a:pt x="665206" y="0"/>
                  </a:moveTo>
                  <a:lnTo>
                    <a:pt x="729023" y="12382"/>
                  </a:lnTo>
                  <a:lnTo>
                    <a:pt x="1101451" y="74295"/>
                  </a:lnTo>
                  <a:cubicBezTo>
                    <a:pt x="1109071" y="75247"/>
                    <a:pt x="1116691" y="76200"/>
                    <a:pt x="1124311" y="76200"/>
                  </a:cubicBezTo>
                  <a:lnTo>
                    <a:pt x="1724386" y="80010"/>
                  </a:lnTo>
                  <a:lnTo>
                    <a:pt x="2141581" y="40005"/>
                  </a:lnTo>
                  <a:lnTo>
                    <a:pt x="2601638" y="9525"/>
                  </a:lnTo>
                  <a:lnTo>
                    <a:pt x="2925488" y="14287"/>
                  </a:lnTo>
                  <a:lnTo>
                    <a:pt x="3274103" y="19050"/>
                  </a:lnTo>
                  <a:cubicBezTo>
                    <a:pt x="3283628" y="19050"/>
                    <a:pt x="3293153" y="20002"/>
                    <a:pt x="3301726" y="20955"/>
                  </a:cubicBezTo>
                  <a:lnTo>
                    <a:pt x="3716063" y="71437"/>
                  </a:lnTo>
                  <a:lnTo>
                    <a:pt x="3970381" y="101917"/>
                  </a:lnTo>
                  <a:lnTo>
                    <a:pt x="4544738" y="152400"/>
                  </a:lnTo>
                  <a:lnTo>
                    <a:pt x="5323884" y="173355"/>
                  </a:lnTo>
                  <a:cubicBezTo>
                    <a:pt x="5327693" y="173355"/>
                    <a:pt x="5376271" y="177165"/>
                    <a:pt x="5380081" y="178117"/>
                  </a:cubicBezTo>
                  <a:lnTo>
                    <a:pt x="5535338" y="206692"/>
                  </a:lnTo>
                  <a:cubicBezTo>
                    <a:pt x="5544149" y="207883"/>
                    <a:pt x="5551754" y="211752"/>
                    <a:pt x="5558317" y="217608"/>
                  </a:cubicBezTo>
                  <a:lnTo>
                    <a:pt x="5561718" y="222251"/>
                  </a:lnTo>
                  <a:lnTo>
                    <a:pt x="2932117" y="414049"/>
                  </a:lnTo>
                  <a:lnTo>
                    <a:pt x="2687959" y="388025"/>
                  </a:lnTo>
                  <a:cubicBezTo>
                    <a:pt x="2364882" y="348912"/>
                    <a:pt x="2125388" y="307657"/>
                    <a:pt x="2125388" y="307657"/>
                  </a:cubicBezTo>
                  <a:lnTo>
                    <a:pt x="1191938" y="193357"/>
                  </a:lnTo>
                  <a:cubicBezTo>
                    <a:pt x="677588" y="126682"/>
                    <a:pt x="556621" y="253365"/>
                    <a:pt x="556621" y="253365"/>
                  </a:cubicBezTo>
                  <a:lnTo>
                    <a:pt x="39413" y="577215"/>
                  </a:lnTo>
                  <a:cubicBezTo>
                    <a:pt x="-27262" y="571500"/>
                    <a:pt x="10838" y="517207"/>
                    <a:pt x="10838" y="517207"/>
                  </a:cubicBezTo>
                  <a:lnTo>
                    <a:pt x="558526" y="33337"/>
                  </a:lnTo>
                  <a:cubicBezTo>
                    <a:pt x="578528" y="15240"/>
                    <a:pt x="603293" y="4762"/>
                    <a:pt x="629963" y="2857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4EEA6A24-4ED4-4F88-92F7-5AD558AAAFF8}"/>
                </a:ext>
              </a:extLst>
            </p:cNvPr>
            <p:cNvSpPr/>
            <p:nvPr/>
          </p:nvSpPr>
          <p:spPr>
            <a:xfrm>
              <a:off x="2658438" y="3187054"/>
              <a:ext cx="677331" cy="523392"/>
            </a:xfrm>
            <a:custGeom>
              <a:avLst/>
              <a:gdLst>
                <a:gd name="connsiteX0" fmla="*/ 372710 w 677331"/>
                <a:gd name="connsiteY0" fmla="*/ 26347 h 523392"/>
                <a:gd name="connsiteX1" fmla="*/ 414273 w 677331"/>
                <a:gd name="connsiteY1" fmla="*/ 180286 h 523392"/>
                <a:gd name="connsiteX2" fmla="*/ 417352 w 677331"/>
                <a:gd name="connsiteY2" fmla="*/ 214153 h 523392"/>
                <a:gd name="connsiteX3" fmla="*/ 18650 w 677331"/>
                <a:gd name="connsiteY3" fmla="*/ 214153 h 523392"/>
                <a:gd name="connsiteX4" fmla="*/ 18650 w 677331"/>
                <a:gd name="connsiteY4" fmla="*/ 321910 h 523392"/>
                <a:gd name="connsiteX5" fmla="*/ 411194 w 677331"/>
                <a:gd name="connsiteY5" fmla="*/ 321910 h 523392"/>
                <a:gd name="connsiteX6" fmla="*/ 377328 w 677331"/>
                <a:gd name="connsiteY6" fmla="*/ 441982 h 523392"/>
                <a:gd name="connsiteX7" fmla="*/ 345001 w 677331"/>
                <a:gd name="connsiteY7" fmla="*/ 511255 h 523392"/>
                <a:gd name="connsiteX8" fmla="*/ 606697 w 677331"/>
                <a:gd name="connsiteY8" fmla="*/ 511255 h 523392"/>
                <a:gd name="connsiteX9" fmla="*/ 660575 w 677331"/>
                <a:gd name="connsiteY9" fmla="*/ 241862 h 523392"/>
                <a:gd name="connsiteX10" fmla="*/ 626709 w 677331"/>
                <a:gd name="connsiteY10" fmla="*/ 18650 h 523392"/>
                <a:gd name="connsiteX11" fmla="*/ 371170 w 677331"/>
                <a:gd name="connsiteY11" fmla="*/ 18650 h 523392"/>
                <a:gd name="connsiteX12" fmla="*/ 372710 w 677331"/>
                <a:gd name="connsiteY12" fmla="*/ 26347 h 523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77331" h="523392">
                  <a:moveTo>
                    <a:pt x="372710" y="26347"/>
                  </a:moveTo>
                  <a:cubicBezTo>
                    <a:pt x="394261" y="74068"/>
                    <a:pt x="408116" y="126408"/>
                    <a:pt x="414273" y="180286"/>
                  </a:cubicBezTo>
                  <a:cubicBezTo>
                    <a:pt x="415813" y="191062"/>
                    <a:pt x="415813" y="201837"/>
                    <a:pt x="417352" y="214153"/>
                  </a:cubicBezTo>
                  <a:lnTo>
                    <a:pt x="18650" y="214153"/>
                  </a:lnTo>
                  <a:lnTo>
                    <a:pt x="18650" y="321910"/>
                  </a:lnTo>
                  <a:lnTo>
                    <a:pt x="411194" y="321910"/>
                  </a:lnTo>
                  <a:cubicBezTo>
                    <a:pt x="405037" y="363473"/>
                    <a:pt x="392722" y="403497"/>
                    <a:pt x="377328" y="441982"/>
                  </a:cubicBezTo>
                  <a:cubicBezTo>
                    <a:pt x="368092" y="465073"/>
                    <a:pt x="357316" y="488164"/>
                    <a:pt x="345001" y="511255"/>
                  </a:cubicBezTo>
                  <a:lnTo>
                    <a:pt x="606697" y="511255"/>
                  </a:lnTo>
                  <a:cubicBezTo>
                    <a:pt x="640563" y="426588"/>
                    <a:pt x="660575" y="337304"/>
                    <a:pt x="660575" y="241862"/>
                  </a:cubicBezTo>
                  <a:cubicBezTo>
                    <a:pt x="660575" y="161813"/>
                    <a:pt x="648260" y="87923"/>
                    <a:pt x="626709" y="18650"/>
                  </a:cubicBezTo>
                  <a:lnTo>
                    <a:pt x="371170" y="18650"/>
                  </a:lnTo>
                  <a:cubicBezTo>
                    <a:pt x="371170" y="21729"/>
                    <a:pt x="371170" y="23269"/>
                    <a:pt x="372710" y="26347"/>
                  </a:cubicBezTo>
                  <a:close/>
                </a:path>
              </a:pathLst>
            </a:custGeom>
            <a:solidFill>
              <a:schemeClr val="accent5"/>
            </a:solidFill>
            <a:ln w="1538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79" name="Graphic 24">
              <a:extLst>
                <a:ext uri="{FF2B5EF4-FFF2-40B4-BE49-F238E27FC236}">
                  <a16:creationId xmlns:a16="http://schemas.microsoft.com/office/drawing/2014/main" id="{4BB66157-5E61-4087-9269-EEC1E0BFA7DE}"/>
                </a:ext>
              </a:extLst>
            </p:cNvPr>
            <p:cNvSpPr/>
            <p:nvPr/>
          </p:nvSpPr>
          <p:spPr>
            <a:xfrm rot="2706887">
              <a:off x="2743183" y="4431736"/>
              <a:ext cx="3586838" cy="383651"/>
            </a:xfrm>
            <a:custGeom>
              <a:avLst/>
              <a:gdLst>
                <a:gd name="connsiteX0" fmla="*/ 5542481 w 5610225"/>
                <a:gd name="connsiteY0" fmla="*/ 213836 h 600075"/>
                <a:gd name="connsiteX1" fmla="*/ 5387224 w 5610225"/>
                <a:gd name="connsiteY1" fmla="*/ 185261 h 600075"/>
                <a:gd name="connsiteX2" fmla="*/ 5331027 w 5610225"/>
                <a:gd name="connsiteY2" fmla="*/ 180499 h 600075"/>
                <a:gd name="connsiteX3" fmla="*/ 4551881 w 5610225"/>
                <a:gd name="connsiteY3" fmla="*/ 159544 h 600075"/>
                <a:gd name="connsiteX4" fmla="*/ 3977524 w 5610225"/>
                <a:gd name="connsiteY4" fmla="*/ 109061 h 600075"/>
                <a:gd name="connsiteX5" fmla="*/ 3723206 w 5610225"/>
                <a:gd name="connsiteY5" fmla="*/ 78581 h 600075"/>
                <a:gd name="connsiteX6" fmla="*/ 3308869 w 5610225"/>
                <a:gd name="connsiteY6" fmla="*/ 28099 h 600075"/>
                <a:gd name="connsiteX7" fmla="*/ 3281246 w 5610225"/>
                <a:gd name="connsiteY7" fmla="*/ 26194 h 600075"/>
                <a:gd name="connsiteX8" fmla="*/ 2932631 w 5610225"/>
                <a:gd name="connsiteY8" fmla="*/ 21431 h 600075"/>
                <a:gd name="connsiteX9" fmla="*/ 2608781 w 5610225"/>
                <a:gd name="connsiteY9" fmla="*/ 16669 h 600075"/>
                <a:gd name="connsiteX10" fmla="*/ 2148724 w 5610225"/>
                <a:gd name="connsiteY10" fmla="*/ 47149 h 600075"/>
                <a:gd name="connsiteX11" fmla="*/ 1731529 w 5610225"/>
                <a:gd name="connsiteY11" fmla="*/ 87154 h 600075"/>
                <a:gd name="connsiteX12" fmla="*/ 1131454 w 5610225"/>
                <a:gd name="connsiteY12" fmla="*/ 83344 h 600075"/>
                <a:gd name="connsiteX13" fmla="*/ 1108594 w 5610225"/>
                <a:gd name="connsiteY13" fmla="*/ 81439 h 600075"/>
                <a:gd name="connsiteX14" fmla="*/ 736166 w 5610225"/>
                <a:gd name="connsiteY14" fmla="*/ 19526 h 600075"/>
                <a:gd name="connsiteX15" fmla="*/ 672349 w 5610225"/>
                <a:gd name="connsiteY15" fmla="*/ 7144 h 600075"/>
                <a:gd name="connsiteX16" fmla="*/ 637106 w 5610225"/>
                <a:gd name="connsiteY16" fmla="*/ 10001 h 600075"/>
                <a:gd name="connsiteX17" fmla="*/ 565669 w 5610225"/>
                <a:gd name="connsiteY17" fmla="*/ 40481 h 600075"/>
                <a:gd name="connsiteX18" fmla="*/ 17981 w 5610225"/>
                <a:gd name="connsiteY18" fmla="*/ 524351 h 600075"/>
                <a:gd name="connsiteX19" fmla="*/ 46556 w 5610225"/>
                <a:gd name="connsiteY19" fmla="*/ 584359 h 600075"/>
                <a:gd name="connsiteX20" fmla="*/ 563764 w 5610225"/>
                <a:gd name="connsiteY20" fmla="*/ 260509 h 600075"/>
                <a:gd name="connsiteX21" fmla="*/ 1199081 w 5610225"/>
                <a:gd name="connsiteY21" fmla="*/ 200501 h 600075"/>
                <a:gd name="connsiteX22" fmla="*/ 2132531 w 5610225"/>
                <a:gd name="connsiteY22" fmla="*/ 314801 h 600075"/>
                <a:gd name="connsiteX23" fmla="*/ 3040264 w 5610225"/>
                <a:gd name="connsiteY23" fmla="*/ 431959 h 600075"/>
                <a:gd name="connsiteX24" fmla="*/ 3913706 w 5610225"/>
                <a:gd name="connsiteY24" fmla="*/ 439579 h 600075"/>
                <a:gd name="connsiteX25" fmla="*/ 4101349 w 5610225"/>
                <a:gd name="connsiteY25" fmla="*/ 434816 h 600075"/>
                <a:gd name="connsiteX26" fmla="*/ 5504381 w 5610225"/>
                <a:gd name="connsiteY26" fmla="*/ 599599 h 600075"/>
                <a:gd name="connsiteX27" fmla="*/ 5606299 w 5610225"/>
                <a:gd name="connsiteY27" fmla="*/ 402431 h 600075"/>
                <a:gd name="connsiteX28" fmla="*/ 5542481 w 5610225"/>
                <a:gd name="connsiteY28" fmla="*/ 213836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610225" h="600075">
                  <a:moveTo>
                    <a:pt x="5542481" y="213836"/>
                  </a:moveTo>
                  <a:lnTo>
                    <a:pt x="5387224" y="185261"/>
                  </a:lnTo>
                  <a:cubicBezTo>
                    <a:pt x="5383414" y="184309"/>
                    <a:pt x="5334836" y="180499"/>
                    <a:pt x="5331027" y="180499"/>
                  </a:cubicBezTo>
                  <a:lnTo>
                    <a:pt x="4551881" y="159544"/>
                  </a:lnTo>
                  <a:lnTo>
                    <a:pt x="3977524" y="109061"/>
                  </a:lnTo>
                  <a:lnTo>
                    <a:pt x="3723206" y="78581"/>
                  </a:lnTo>
                  <a:lnTo>
                    <a:pt x="3308869" y="28099"/>
                  </a:lnTo>
                  <a:cubicBezTo>
                    <a:pt x="3300296" y="27146"/>
                    <a:pt x="3290771" y="26194"/>
                    <a:pt x="3281246" y="26194"/>
                  </a:cubicBezTo>
                  <a:lnTo>
                    <a:pt x="2932631" y="21431"/>
                  </a:lnTo>
                  <a:lnTo>
                    <a:pt x="2608781" y="16669"/>
                  </a:lnTo>
                  <a:lnTo>
                    <a:pt x="2148724" y="47149"/>
                  </a:lnTo>
                  <a:lnTo>
                    <a:pt x="1731529" y="87154"/>
                  </a:lnTo>
                  <a:lnTo>
                    <a:pt x="1131454" y="83344"/>
                  </a:lnTo>
                  <a:cubicBezTo>
                    <a:pt x="1123834" y="83344"/>
                    <a:pt x="1116214" y="82391"/>
                    <a:pt x="1108594" y="81439"/>
                  </a:cubicBezTo>
                  <a:lnTo>
                    <a:pt x="736166" y="19526"/>
                  </a:lnTo>
                  <a:lnTo>
                    <a:pt x="672349" y="7144"/>
                  </a:lnTo>
                  <a:lnTo>
                    <a:pt x="637106" y="10001"/>
                  </a:lnTo>
                  <a:cubicBezTo>
                    <a:pt x="610436" y="11906"/>
                    <a:pt x="585671" y="22384"/>
                    <a:pt x="565669" y="40481"/>
                  </a:cubicBezTo>
                  <a:lnTo>
                    <a:pt x="17981" y="524351"/>
                  </a:lnTo>
                  <a:cubicBezTo>
                    <a:pt x="17981" y="524351"/>
                    <a:pt x="-20119" y="578644"/>
                    <a:pt x="46556" y="584359"/>
                  </a:cubicBezTo>
                  <a:lnTo>
                    <a:pt x="563764" y="260509"/>
                  </a:lnTo>
                  <a:cubicBezTo>
                    <a:pt x="563764" y="260509"/>
                    <a:pt x="684731" y="133826"/>
                    <a:pt x="1199081" y="200501"/>
                  </a:cubicBezTo>
                  <a:lnTo>
                    <a:pt x="2132531" y="314801"/>
                  </a:lnTo>
                  <a:cubicBezTo>
                    <a:pt x="2132531" y="314801"/>
                    <a:pt x="2558299" y="388144"/>
                    <a:pt x="3040264" y="431959"/>
                  </a:cubicBezTo>
                  <a:cubicBezTo>
                    <a:pt x="3040264" y="431959"/>
                    <a:pt x="3474604" y="446246"/>
                    <a:pt x="3913706" y="439579"/>
                  </a:cubicBezTo>
                  <a:cubicBezTo>
                    <a:pt x="3976571" y="438626"/>
                    <a:pt x="4039436" y="436721"/>
                    <a:pt x="4101349" y="434816"/>
                  </a:cubicBezTo>
                  <a:cubicBezTo>
                    <a:pt x="4101349" y="434816"/>
                    <a:pt x="4993841" y="508159"/>
                    <a:pt x="5504381" y="599599"/>
                  </a:cubicBezTo>
                  <a:cubicBezTo>
                    <a:pt x="5504381" y="599599"/>
                    <a:pt x="5596774" y="549116"/>
                    <a:pt x="5606299" y="402431"/>
                  </a:cubicBezTo>
                  <a:cubicBezTo>
                    <a:pt x="5606299" y="404336"/>
                    <a:pt x="5612966" y="223361"/>
                    <a:pt x="5542481" y="213836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401" y="632604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Machine Learning Analysis of Genome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572D5C-6638-46BA-BB05-557F4FBA1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735" y="3610707"/>
            <a:ext cx="4285320" cy="26825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9D3072-DE10-4555-8308-1185E253BAAE}"/>
              </a:ext>
            </a:extLst>
          </p:cNvPr>
          <p:cNvSpPr txBox="1"/>
          <p:nvPr/>
        </p:nvSpPr>
        <p:spPr>
          <a:xfrm>
            <a:off x="679938" y="1466582"/>
            <a:ext cx="108321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Genetic sequences are represented as strings of base pairs: A,C,T,G</a:t>
            </a:r>
          </a:p>
          <a:p>
            <a:endParaRPr lang="en-US" dirty="0"/>
          </a:p>
          <a:p>
            <a:r>
              <a:rPr lang="en-US" dirty="0"/>
              <a:t>The E. coli K-12 genome has over 4,000,000 base pairs with almost 4,000 known promoters.</a:t>
            </a:r>
          </a:p>
          <a:p>
            <a:endParaRPr lang="en-US" dirty="0"/>
          </a:p>
          <a:p>
            <a:r>
              <a:rPr lang="en-US" dirty="0"/>
              <a:t>Can we leverage sophisticated machine learning techniques to analyze this massive dataset?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531279-F435-49A6-8C38-AE287EE736D8}"/>
              </a:ext>
            </a:extLst>
          </p:cNvPr>
          <p:cNvSpPr txBox="1"/>
          <p:nvPr/>
        </p:nvSpPr>
        <p:spPr>
          <a:xfrm>
            <a:off x="679938" y="3105834"/>
            <a:ext cx="50819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Unfortunately many powerful and well-studied machine learning models assume numeric data.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Support Vector Machines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1122FD-A387-412F-A7C0-8771A7674B7C}"/>
              </a:ext>
            </a:extLst>
          </p:cNvPr>
          <p:cNvSpPr txBox="1"/>
          <p:nvPr/>
        </p:nvSpPr>
        <p:spPr>
          <a:xfrm>
            <a:off x="6776607" y="6172199"/>
            <a:ext cx="3839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Image from: https://medium.com/deep-math-machine-learning-ai/chapter-3-support-vector-machine-with-math-47d6193c82be</a:t>
            </a:r>
          </a:p>
        </p:txBody>
      </p:sp>
    </p:spTree>
    <p:extLst>
      <p:ext uri="{BB962C8B-B14F-4D97-AF65-F5344CB8AC3E}">
        <p14:creationId xmlns:p14="http://schemas.microsoft.com/office/powerpoint/2010/main" val="1797466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401" y="632604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Machine Learning Analysis of Genome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9D3072-DE10-4555-8308-1185E253BAAE}"/>
              </a:ext>
            </a:extLst>
          </p:cNvPr>
          <p:cNvSpPr txBox="1"/>
          <p:nvPr/>
        </p:nvSpPr>
        <p:spPr>
          <a:xfrm>
            <a:off x="679938" y="1466582"/>
            <a:ext cx="108321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Genetic sequences are represented as strings of base pairs: A,C,T,G</a:t>
            </a:r>
          </a:p>
          <a:p>
            <a:endParaRPr lang="en-US" dirty="0"/>
          </a:p>
          <a:p>
            <a:r>
              <a:rPr lang="en-US" dirty="0"/>
              <a:t>The E. coli K-12 genome has over 4,000,000 base pairs with almost 4,000 known promoters.</a:t>
            </a:r>
          </a:p>
          <a:p>
            <a:endParaRPr lang="en-US" dirty="0"/>
          </a:p>
          <a:p>
            <a:r>
              <a:rPr lang="en-US" dirty="0"/>
              <a:t>Can we leverage sophisticated machine learning techniques to analyze this massive dataset?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531279-F435-49A6-8C38-AE287EE736D8}"/>
              </a:ext>
            </a:extLst>
          </p:cNvPr>
          <p:cNvSpPr txBox="1"/>
          <p:nvPr/>
        </p:nvSpPr>
        <p:spPr>
          <a:xfrm>
            <a:off x="679938" y="3105834"/>
            <a:ext cx="50819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Unfortunately many powerful and well-studied machine learning models assume numeric data.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Support Vector Machines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K Nearest Neighbors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ED61B3-33E0-4050-B70C-458CF8D9F1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725" y="3610022"/>
            <a:ext cx="4028551" cy="26920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FBCF391-B07D-4B5A-9323-B7B31C869918}"/>
              </a:ext>
            </a:extLst>
          </p:cNvPr>
          <p:cNvSpPr txBox="1"/>
          <p:nvPr/>
        </p:nvSpPr>
        <p:spPr>
          <a:xfrm>
            <a:off x="6565589" y="6172199"/>
            <a:ext cx="42313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Image from: https://kevinzakka.github.io/2016/07/13/k-nearest-neighbor/</a:t>
            </a:r>
          </a:p>
        </p:txBody>
      </p:sp>
    </p:spTree>
    <p:extLst>
      <p:ext uri="{BB962C8B-B14F-4D97-AF65-F5344CB8AC3E}">
        <p14:creationId xmlns:p14="http://schemas.microsoft.com/office/powerpoint/2010/main" val="3049685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401" y="632604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Machine Learning Analysis of Genome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9D3072-DE10-4555-8308-1185E253BAAE}"/>
              </a:ext>
            </a:extLst>
          </p:cNvPr>
          <p:cNvSpPr txBox="1"/>
          <p:nvPr/>
        </p:nvSpPr>
        <p:spPr>
          <a:xfrm>
            <a:off x="679938" y="1466582"/>
            <a:ext cx="108321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Genetic sequences are represented as strings of base pairs: A,C,T,G</a:t>
            </a:r>
          </a:p>
          <a:p>
            <a:endParaRPr lang="en-US" dirty="0"/>
          </a:p>
          <a:p>
            <a:r>
              <a:rPr lang="en-US" dirty="0"/>
              <a:t>The E. coli K-12 genome has over 4,000,000 base pairs with almost 4,000 known promoters.</a:t>
            </a:r>
          </a:p>
          <a:p>
            <a:endParaRPr lang="en-US" dirty="0"/>
          </a:p>
          <a:p>
            <a:r>
              <a:rPr lang="en-US" dirty="0"/>
              <a:t>Can we leverage sophisticated machine learning techniques to analyze this massive dataset?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531279-F435-49A6-8C38-AE287EE736D8}"/>
              </a:ext>
            </a:extLst>
          </p:cNvPr>
          <p:cNvSpPr txBox="1"/>
          <p:nvPr/>
        </p:nvSpPr>
        <p:spPr>
          <a:xfrm>
            <a:off x="679938" y="3105834"/>
            <a:ext cx="50819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Unfortunately many powerful and well-studied machine learning models assume numeric data.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Support Vector Machines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K Nearest Neighbors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Neural Networks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99F09D-0320-4707-A9F4-A29515FC35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180" y="3440292"/>
            <a:ext cx="3633927" cy="27675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939A3FE-E0F5-42A8-9A57-0440D827668E}"/>
              </a:ext>
            </a:extLst>
          </p:cNvPr>
          <p:cNvSpPr txBox="1"/>
          <p:nvPr/>
        </p:nvSpPr>
        <p:spPr>
          <a:xfrm>
            <a:off x="6639973" y="6207811"/>
            <a:ext cx="3733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Image from: https://medium.com/datadriveninvestor/when-not-to-use-neural-networks-89fb50622429</a:t>
            </a:r>
          </a:p>
        </p:txBody>
      </p:sp>
    </p:spTree>
    <p:extLst>
      <p:ext uri="{BB962C8B-B14F-4D97-AF65-F5344CB8AC3E}">
        <p14:creationId xmlns:p14="http://schemas.microsoft.com/office/powerpoint/2010/main" val="1518708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401" y="632604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Machine Learning Analysis of Genome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9D3072-DE10-4555-8308-1185E253BAAE}"/>
              </a:ext>
            </a:extLst>
          </p:cNvPr>
          <p:cNvSpPr txBox="1"/>
          <p:nvPr/>
        </p:nvSpPr>
        <p:spPr>
          <a:xfrm>
            <a:off x="679938" y="1466582"/>
            <a:ext cx="108321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Genetic sequences are represented as strings of base pairs: A,C,T,G</a:t>
            </a:r>
          </a:p>
          <a:p>
            <a:endParaRPr lang="en-US" dirty="0"/>
          </a:p>
          <a:p>
            <a:r>
              <a:rPr lang="en-US" dirty="0"/>
              <a:t>The E. coli K-12 genome has over 4,000,000 base pairs with almost 4,000 known promoters.</a:t>
            </a:r>
          </a:p>
          <a:p>
            <a:endParaRPr lang="en-US" dirty="0"/>
          </a:p>
          <a:p>
            <a:r>
              <a:rPr lang="en-US" dirty="0"/>
              <a:t>Can we leverage sophisticated machine learning techniques to analyze this massive dataset?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531279-F435-49A6-8C38-AE287EE736D8}"/>
              </a:ext>
            </a:extLst>
          </p:cNvPr>
          <p:cNvSpPr txBox="1"/>
          <p:nvPr/>
        </p:nvSpPr>
        <p:spPr>
          <a:xfrm>
            <a:off x="679938" y="3105834"/>
            <a:ext cx="50819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Unfortunately many powerful and well-studied machine learning models assume numeric data.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Support Vector Machines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K Nearest Neighbors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Neural Networks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38D450-48DE-4D21-8D3F-C37BB16DB09B}"/>
              </a:ext>
            </a:extLst>
          </p:cNvPr>
          <p:cNvSpPr txBox="1"/>
          <p:nvPr/>
        </p:nvSpPr>
        <p:spPr>
          <a:xfrm>
            <a:off x="5843954" y="3105834"/>
            <a:ext cx="58967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need to numerically represent genetic data!</a:t>
            </a:r>
          </a:p>
          <a:p>
            <a:r>
              <a:rPr lang="en-US" dirty="0"/>
              <a:t>This is challenging since a good representation must: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 low-dimensional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Contain minimal implicit bias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distort or obscure relationships in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980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401" y="632604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Numerical Representations of Genome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30C5F3-00A7-47EE-9056-82CD3BD8D5BA}"/>
              </a:ext>
            </a:extLst>
          </p:cNvPr>
          <p:cNvSpPr txBox="1"/>
          <p:nvPr/>
        </p:nvSpPr>
        <p:spPr>
          <a:xfrm>
            <a:off x="674077" y="1482969"/>
            <a:ext cx="10832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While there are many simple representations(k-</a:t>
            </a:r>
            <a:r>
              <a:rPr lang="en-US" dirty="0" err="1"/>
              <a:t>mer</a:t>
            </a:r>
            <a:r>
              <a:rPr lang="en-US" dirty="0"/>
              <a:t> count vectors, one-hot encodings, etc.) and many complex representations(Node2Vec, MDS, etc.) we will study two particular techniques.</a:t>
            </a:r>
          </a:p>
        </p:txBody>
      </p:sp>
    </p:spTree>
    <p:extLst>
      <p:ext uri="{BB962C8B-B14F-4D97-AF65-F5344CB8AC3E}">
        <p14:creationId xmlns:p14="http://schemas.microsoft.com/office/powerpoint/2010/main" val="3810121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401" y="632604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Numerical Representations of Genome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30C5F3-00A7-47EE-9056-82CD3BD8D5BA}"/>
              </a:ext>
            </a:extLst>
          </p:cNvPr>
          <p:cNvSpPr txBox="1"/>
          <p:nvPr/>
        </p:nvSpPr>
        <p:spPr>
          <a:xfrm>
            <a:off x="674077" y="1482969"/>
            <a:ext cx="10832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While there are many simple representations(k-</a:t>
            </a:r>
            <a:r>
              <a:rPr lang="en-US" dirty="0" err="1"/>
              <a:t>mer</a:t>
            </a:r>
            <a:r>
              <a:rPr lang="en-US" dirty="0"/>
              <a:t> count vectors, one-hot encodings, etc.) and many complex representations(Node2Vec, MDS, etc.) we will study two particular techniques.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6B5B2E-82F4-49FF-88A8-99C1A8FD2F36}"/>
              </a:ext>
            </a:extLst>
          </p:cNvPr>
          <p:cNvSpPr txBox="1"/>
          <p:nvPr/>
        </p:nvSpPr>
        <p:spPr>
          <a:xfrm>
            <a:off x="504085" y="2338753"/>
            <a:ext cx="5310554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dirty="0"/>
              <a:t>Chaos Game Representation(CGR)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BC21BC-2120-4D41-9127-3B049C14791F}"/>
              </a:ext>
            </a:extLst>
          </p:cNvPr>
          <p:cNvSpPr txBox="1"/>
          <p:nvPr/>
        </p:nvSpPr>
        <p:spPr>
          <a:xfrm>
            <a:off x="738553" y="2951946"/>
            <a:ext cx="53105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Converts genetic sequence into a unique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Produces sequence of 2 dimensional numeric vectors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Can interpret genomic sequence as a numeric signal and leverage signal processing to analyze the data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41F69E2-BC09-4E60-B1F1-A6C006292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08" y="3997658"/>
            <a:ext cx="3763109" cy="264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276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401" y="632604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Numerical Representations of Genome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30C5F3-00A7-47EE-9056-82CD3BD8D5BA}"/>
              </a:ext>
            </a:extLst>
          </p:cNvPr>
          <p:cNvSpPr txBox="1"/>
          <p:nvPr/>
        </p:nvSpPr>
        <p:spPr>
          <a:xfrm>
            <a:off x="674077" y="1482969"/>
            <a:ext cx="10832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While there are many simple representations(k-</a:t>
            </a:r>
            <a:r>
              <a:rPr lang="en-US" dirty="0" err="1"/>
              <a:t>mer</a:t>
            </a:r>
            <a:r>
              <a:rPr lang="en-US" dirty="0"/>
              <a:t> count vectors, one-hot encodings, etc.) and many complex representations(Node2Vec, MDS, etc.) we will study two particular techniques.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E8B72D-9466-4056-9C73-320370BB9E91}"/>
              </a:ext>
            </a:extLst>
          </p:cNvPr>
          <p:cNvSpPr txBox="1"/>
          <p:nvPr/>
        </p:nvSpPr>
        <p:spPr>
          <a:xfrm>
            <a:off x="504085" y="2338753"/>
            <a:ext cx="5310554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dirty="0"/>
              <a:t>Chaos Game Representation(CGR)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A08E4B-3769-4F5F-92ED-33FDB1113547}"/>
              </a:ext>
            </a:extLst>
          </p:cNvPr>
          <p:cNvSpPr txBox="1"/>
          <p:nvPr/>
        </p:nvSpPr>
        <p:spPr>
          <a:xfrm>
            <a:off x="738553" y="2951946"/>
            <a:ext cx="53105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Converts genetic sequence into a unique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Produces sequence of 2 dimensional numeric vectors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Can interpret genomic sequence as a numeric signal and leverage signal processing to analyze the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D116E8-9A3C-4BA1-82C3-AF317A60541B}"/>
              </a:ext>
            </a:extLst>
          </p:cNvPr>
          <p:cNvSpPr txBox="1"/>
          <p:nvPr/>
        </p:nvSpPr>
        <p:spPr>
          <a:xfrm>
            <a:off x="6090138" y="2338753"/>
            <a:ext cx="5310554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dirty="0"/>
              <a:t>Metric Dimension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065E76-6316-4B2A-BB84-C260D6B4F1A8}"/>
              </a:ext>
            </a:extLst>
          </p:cNvPr>
          <p:cNvSpPr txBox="1"/>
          <p:nvPr/>
        </p:nvSpPr>
        <p:spPr>
          <a:xfrm>
            <a:off x="6049107" y="2951946"/>
            <a:ext cx="53105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Organize genetic sequences as nodes of a “Hamming graph”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Metric dimension is a graph theoretic property that can be used to embed nodes of a graph as numeric vectors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Embed Hamming graph to embed genetic sequences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7987475-A5E7-4EB5-80D5-A9816BE50A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786" y="4296160"/>
            <a:ext cx="3651257" cy="21577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3D36E7F-6A58-441A-B01D-48F34DC0F5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08" y="3997658"/>
            <a:ext cx="3763109" cy="264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807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401" y="632604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826880-F6EB-4F77-B289-E22F0CF4930A}"/>
              </a:ext>
            </a:extLst>
          </p:cNvPr>
          <p:cNvSpPr txBox="1"/>
          <p:nvPr/>
        </p:nvSpPr>
        <p:spPr>
          <a:xfrm>
            <a:off x="539262" y="1559169"/>
            <a:ext cx="1134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Goal: Predict whether or not a given genetic sequence contains a promoter/TSS or not.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2F005E-5E4A-4195-840B-00FCFE8008B7}"/>
              </a:ext>
            </a:extLst>
          </p:cNvPr>
          <p:cNvSpPr txBox="1"/>
          <p:nvPr/>
        </p:nvSpPr>
        <p:spPr>
          <a:xfrm>
            <a:off x="6448952" y="2130819"/>
            <a:ext cx="5433646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Summary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We compiled a dataset of ~9,000 sequences with approximately half containing a promoter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Train machine learning models to classify which sequences have a promoter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 Chaos Game Representation and Metric Dimension to convert genetic sequence into numeric signal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Apply genomic signal processing to extract features for the machine learning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Compare performance across the different techniques.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108290-CAB8-4033-A9CC-0359C848661D}"/>
              </a:ext>
            </a:extLst>
          </p:cNvPr>
          <p:cNvSpPr txBox="1"/>
          <p:nvPr/>
        </p:nvSpPr>
        <p:spPr>
          <a:xfrm>
            <a:off x="656492" y="2130819"/>
            <a:ext cx="579246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Biology Takeaways 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Successful results with prokaryotic data sets can help expand into more complex eukaryotic data sets.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If TSSs can accurately be predicted then work can be extended to cover other Transcription Factors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 the future it would be possible to determine levels of gene expression from accurately examining Transcription Factors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32930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0" y="4806889"/>
            <a:ext cx="12192000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2996017-F34D-4FCC-B4D0-5353373B867F}"/>
              </a:ext>
            </a:extLst>
          </p:cNvPr>
          <p:cNvGrpSpPr/>
          <p:nvPr/>
        </p:nvGrpSpPr>
        <p:grpSpPr>
          <a:xfrm>
            <a:off x="5170233" y="629687"/>
            <a:ext cx="1851534" cy="3819486"/>
            <a:chOff x="4753971" y="164845"/>
            <a:chExt cx="2236706" cy="461404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76D4137-E416-4395-A1A3-7FF482623713}"/>
                </a:ext>
              </a:extLst>
            </p:cNvPr>
            <p:cNvGrpSpPr/>
            <p:nvPr userDrawn="1"/>
          </p:nvGrpSpPr>
          <p:grpSpPr>
            <a:xfrm rot="2654637" flipH="1">
              <a:off x="5503451" y="164845"/>
              <a:ext cx="971855" cy="4614047"/>
              <a:chOff x="3228371" y="1912891"/>
              <a:chExt cx="981075" cy="4248150"/>
            </a:xfrm>
            <a:solidFill>
              <a:schemeClr val="accent2">
                <a:alpha val="66000"/>
              </a:schemeClr>
            </a:solidFill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8B64F4C6-47DE-4D4D-8110-C99190B41C34}"/>
                  </a:ext>
                </a:extLst>
              </p:cNvPr>
              <p:cNvSpPr/>
              <p:nvPr/>
            </p:nvSpPr>
            <p:spPr>
              <a:xfrm>
                <a:off x="3228371" y="5656216"/>
                <a:ext cx="466725" cy="504825"/>
              </a:xfrm>
              <a:custGeom>
                <a:avLst/>
                <a:gdLst>
                  <a:gd name="connsiteX0" fmla="*/ 356711 w 466725"/>
                  <a:gd name="connsiteY0" fmla="*/ 7144 h 504825"/>
                  <a:gd name="connsiteX1" fmla="*/ 7144 w 466725"/>
                  <a:gd name="connsiteY1" fmla="*/ 506254 h 504825"/>
                  <a:gd name="connsiteX2" fmla="*/ 156686 w 466725"/>
                  <a:gd name="connsiteY2" fmla="*/ 506254 h 504825"/>
                  <a:gd name="connsiteX3" fmla="*/ 466249 w 466725"/>
                  <a:gd name="connsiteY3" fmla="*/ 97631 h 504825"/>
                  <a:gd name="connsiteX4" fmla="*/ 436721 w 466725"/>
                  <a:gd name="connsiteY4" fmla="*/ 72866 h 504825"/>
                  <a:gd name="connsiteX5" fmla="*/ 356711 w 466725"/>
                  <a:gd name="connsiteY5" fmla="*/ 7144 h 504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6725" h="504825">
                    <a:moveTo>
                      <a:pt x="356711" y="7144"/>
                    </a:moveTo>
                    <a:cubicBezTo>
                      <a:pt x="176689" y="160496"/>
                      <a:pt x="7144" y="320516"/>
                      <a:pt x="7144" y="506254"/>
                    </a:cubicBezTo>
                    <a:lnTo>
                      <a:pt x="156686" y="506254"/>
                    </a:lnTo>
                    <a:cubicBezTo>
                      <a:pt x="156686" y="372904"/>
                      <a:pt x="301466" y="238601"/>
                      <a:pt x="466249" y="97631"/>
                    </a:cubicBezTo>
                    <a:cubicBezTo>
                      <a:pt x="456724" y="89059"/>
                      <a:pt x="446246" y="81439"/>
                      <a:pt x="436721" y="72866"/>
                    </a:cubicBezTo>
                    <a:cubicBezTo>
                      <a:pt x="409099" y="50959"/>
                      <a:pt x="382429" y="29051"/>
                      <a:pt x="3567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6851FA2F-82CD-4325-B172-738E61F10BA8}"/>
                  </a:ext>
                </a:extLst>
              </p:cNvPr>
              <p:cNvSpPr/>
              <p:nvPr/>
            </p:nvSpPr>
            <p:spPr>
              <a:xfrm>
                <a:off x="3314064" y="1912891"/>
                <a:ext cx="409575" cy="552450"/>
              </a:xfrm>
              <a:custGeom>
                <a:avLst/>
                <a:gdLst>
                  <a:gd name="connsiteX0" fmla="*/ 310071 w 409575"/>
                  <a:gd name="connsiteY0" fmla="*/ 548164 h 552450"/>
                  <a:gd name="connsiteX1" fmla="*/ 325311 w 409575"/>
                  <a:gd name="connsiteY1" fmla="*/ 530066 h 552450"/>
                  <a:gd name="connsiteX2" fmla="*/ 402464 w 409575"/>
                  <a:gd name="connsiteY2" fmla="*/ 441484 h 552450"/>
                  <a:gd name="connsiteX3" fmla="*/ 203391 w 409575"/>
                  <a:gd name="connsiteY3" fmla="*/ 221456 h 552450"/>
                  <a:gd name="connsiteX4" fmla="*/ 172911 w 409575"/>
                  <a:gd name="connsiteY4" fmla="*/ 7144 h 552450"/>
                  <a:gd name="connsiteX5" fmla="*/ 7176 w 409575"/>
                  <a:gd name="connsiteY5" fmla="*/ 7144 h 552450"/>
                  <a:gd name="connsiteX6" fmla="*/ 79566 w 409575"/>
                  <a:gd name="connsiteY6" fmla="*/ 294799 h 552450"/>
                  <a:gd name="connsiteX7" fmla="*/ 310071 w 409575"/>
                  <a:gd name="connsiteY7" fmla="*/ 548164 h 552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9575" h="552450">
                    <a:moveTo>
                      <a:pt x="310071" y="548164"/>
                    </a:moveTo>
                    <a:cubicBezTo>
                      <a:pt x="314834" y="542449"/>
                      <a:pt x="320549" y="535781"/>
                      <a:pt x="325311" y="530066"/>
                    </a:cubicBezTo>
                    <a:cubicBezTo>
                      <a:pt x="351029" y="500539"/>
                      <a:pt x="376746" y="471011"/>
                      <a:pt x="402464" y="441484"/>
                    </a:cubicBezTo>
                    <a:cubicBezTo>
                      <a:pt x="329121" y="370046"/>
                      <a:pt x="240539" y="306229"/>
                      <a:pt x="203391" y="221456"/>
                    </a:cubicBezTo>
                    <a:cubicBezTo>
                      <a:pt x="172911" y="151924"/>
                      <a:pt x="165291" y="79534"/>
                      <a:pt x="172911" y="7144"/>
                    </a:cubicBezTo>
                    <a:lnTo>
                      <a:pt x="7176" y="7144"/>
                    </a:lnTo>
                    <a:cubicBezTo>
                      <a:pt x="6224" y="98584"/>
                      <a:pt x="26226" y="195739"/>
                      <a:pt x="79566" y="294799"/>
                    </a:cubicBezTo>
                    <a:cubicBezTo>
                      <a:pt x="131954" y="391954"/>
                      <a:pt x="227204" y="468154"/>
                      <a:pt x="310071" y="5481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71E9CDCB-BDD4-4CB0-A4D7-3435188C976D}"/>
                  </a:ext>
                </a:extLst>
              </p:cNvPr>
              <p:cNvSpPr/>
              <p:nvPr/>
            </p:nvSpPr>
            <p:spPr>
              <a:xfrm>
                <a:off x="3228371" y="1912891"/>
                <a:ext cx="981075" cy="4248150"/>
              </a:xfrm>
              <a:custGeom>
                <a:avLst/>
                <a:gdLst>
                  <a:gd name="connsiteX0" fmla="*/ 621506 w 981075"/>
                  <a:gd name="connsiteY0" fmla="*/ 3748564 h 4248150"/>
                  <a:gd name="connsiteX1" fmla="*/ 610076 w 981075"/>
                  <a:gd name="connsiteY1" fmla="*/ 3739039 h 4248150"/>
                  <a:gd name="connsiteX2" fmla="*/ 598646 w 981075"/>
                  <a:gd name="connsiteY2" fmla="*/ 3729514 h 4248150"/>
                  <a:gd name="connsiteX3" fmla="*/ 559594 w 981075"/>
                  <a:gd name="connsiteY3" fmla="*/ 3697129 h 4248150"/>
                  <a:gd name="connsiteX4" fmla="*/ 489109 w 981075"/>
                  <a:gd name="connsiteY4" fmla="*/ 3638074 h 4248150"/>
                  <a:gd name="connsiteX5" fmla="*/ 477679 w 981075"/>
                  <a:gd name="connsiteY5" fmla="*/ 3628549 h 4248150"/>
                  <a:gd name="connsiteX6" fmla="*/ 466249 w 981075"/>
                  <a:gd name="connsiteY6" fmla="*/ 3619024 h 4248150"/>
                  <a:gd name="connsiteX7" fmla="*/ 313849 w 981075"/>
                  <a:gd name="connsiteY7" fmla="*/ 3479959 h 4248150"/>
                  <a:gd name="connsiteX8" fmla="*/ 658654 w 981075"/>
                  <a:gd name="connsiteY8" fmla="*/ 3479959 h 4248150"/>
                  <a:gd name="connsiteX9" fmla="*/ 512921 w 981075"/>
                  <a:gd name="connsiteY9" fmla="*/ 3619024 h 4248150"/>
                  <a:gd name="connsiteX10" fmla="*/ 582454 w 981075"/>
                  <a:gd name="connsiteY10" fmla="*/ 3676174 h 4248150"/>
                  <a:gd name="connsiteX11" fmla="*/ 622459 w 981075"/>
                  <a:gd name="connsiteY11" fmla="*/ 3709511 h 4248150"/>
                  <a:gd name="connsiteX12" fmla="*/ 950119 w 981075"/>
                  <a:gd name="connsiteY12" fmla="*/ 3202781 h 4248150"/>
                  <a:gd name="connsiteX13" fmla="*/ 625316 w 981075"/>
                  <a:gd name="connsiteY13" fmla="*/ 2696051 h 4248150"/>
                  <a:gd name="connsiteX14" fmla="*/ 531971 w 981075"/>
                  <a:gd name="connsiteY14" fmla="*/ 2772251 h 4248150"/>
                  <a:gd name="connsiteX15" fmla="*/ 514826 w 981075"/>
                  <a:gd name="connsiteY15" fmla="*/ 2785586 h 4248150"/>
                  <a:gd name="connsiteX16" fmla="*/ 668179 w 981075"/>
                  <a:gd name="connsiteY16" fmla="*/ 2940844 h 4248150"/>
                  <a:gd name="connsiteX17" fmla="*/ 288131 w 981075"/>
                  <a:gd name="connsiteY17" fmla="*/ 2940844 h 4248150"/>
                  <a:gd name="connsiteX18" fmla="*/ 466249 w 981075"/>
                  <a:gd name="connsiteY18" fmla="*/ 2783681 h 4248150"/>
                  <a:gd name="connsiteX19" fmla="*/ 477679 w 981075"/>
                  <a:gd name="connsiteY19" fmla="*/ 2774156 h 4248150"/>
                  <a:gd name="connsiteX20" fmla="*/ 490061 w 981075"/>
                  <a:gd name="connsiteY20" fmla="*/ 2764631 h 4248150"/>
                  <a:gd name="connsiteX21" fmla="*/ 508159 w 981075"/>
                  <a:gd name="connsiteY21" fmla="*/ 2750344 h 4248150"/>
                  <a:gd name="connsiteX22" fmla="*/ 601504 w 981075"/>
                  <a:gd name="connsiteY22" fmla="*/ 2675096 h 4248150"/>
                  <a:gd name="connsiteX23" fmla="*/ 612934 w 981075"/>
                  <a:gd name="connsiteY23" fmla="*/ 2665571 h 4248150"/>
                  <a:gd name="connsiteX24" fmla="*/ 624364 w 981075"/>
                  <a:gd name="connsiteY24" fmla="*/ 2656046 h 4248150"/>
                  <a:gd name="connsiteX25" fmla="*/ 914876 w 981075"/>
                  <a:gd name="connsiteY25" fmla="*/ 2303621 h 4248150"/>
                  <a:gd name="connsiteX26" fmla="*/ 913924 w 981075"/>
                  <a:gd name="connsiteY26" fmla="*/ 2303621 h 4248150"/>
                  <a:gd name="connsiteX27" fmla="*/ 947261 w 981075"/>
                  <a:gd name="connsiteY27" fmla="*/ 2136934 h 4248150"/>
                  <a:gd name="connsiteX28" fmla="*/ 926306 w 981075"/>
                  <a:gd name="connsiteY28" fmla="*/ 1998821 h 4248150"/>
                  <a:gd name="connsiteX29" fmla="*/ 927259 w 981075"/>
                  <a:gd name="connsiteY29" fmla="*/ 1998821 h 4248150"/>
                  <a:gd name="connsiteX30" fmla="*/ 669131 w 981075"/>
                  <a:gd name="connsiteY30" fmla="*/ 1666399 h 4248150"/>
                  <a:gd name="connsiteX31" fmla="*/ 657701 w 981075"/>
                  <a:gd name="connsiteY31" fmla="*/ 1656874 h 4248150"/>
                  <a:gd name="connsiteX32" fmla="*/ 646271 w 981075"/>
                  <a:gd name="connsiteY32" fmla="*/ 1647349 h 4248150"/>
                  <a:gd name="connsiteX33" fmla="*/ 583406 w 981075"/>
                  <a:gd name="connsiteY33" fmla="*/ 1596866 h 4248150"/>
                  <a:gd name="connsiteX34" fmla="*/ 534829 w 981075"/>
                  <a:gd name="connsiteY34" fmla="*/ 1557814 h 4248150"/>
                  <a:gd name="connsiteX35" fmla="*/ 523399 w 981075"/>
                  <a:gd name="connsiteY35" fmla="*/ 1548289 h 4248150"/>
                  <a:gd name="connsiteX36" fmla="*/ 511969 w 981075"/>
                  <a:gd name="connsiteY36" fmla="*/ 1538764 h 4248150"/>
                  <a:gd name="connsiteX37" fmla="*/ 356711 w 981075"/>
                  <a:gd name="connsiteY37" fmla="*/ 1390174 h 4248150"/>
                  <a:gd name="connsiteX38" fmla="*/ 708184 w 981075"/>
                  <a:gd name="connsiteY38" fmla="*/ 1390174 h 4248150"/>
                  <a:gd name="connsiteX39" fmla="*/ 558641 w 981075"/>
                  <a:gd name="connsiteY39" fmla="*/ 1538764 h 4248150"/>
                  <a:gd name="connsiteX40" fmla="*/ 605314 w 981075"/>
                  <a:gd name="connsiteY40" fmla="*/ 1575911 h 4248150"/>
                  <a:gd name="connsiteX41" fmla="*/ 670084 w 981075"/>
                  <a:gd name="connsiteY41" fmla="*/ 1628299 h 4248150"/>
                  <a:gd name="connsiteX42" fmla="*/ 962501 w 981075"/>
                  <a:gd name="connsiteY42" fmla="*/ 1119664 h 4248150"/>
                  <a:gd name="connsiteX43" fmla="*/ 636746 w 981075"/>
                  <a:gd name="connsiteY43" fmla="*/ 585311 h 4248150"/>
                  <a:gd name="connsiteX44" fmla="*/ 579596 w 981075"/>
                  <a:gd name="connsiteY44" fmla="*/ 651034 h 4248150"/>
                  <a:gd name="connsiteX45" fmla="*/ 543401 w 981075"/>
                  <a:gd name="connsiteY45" fmla="*/ 691991 h 4248150"/>
                  <a:gd name="connsiteX46" fmla="*/ 715804 w 981075"/>
                  <a:gd name="connsiteY46" fmla="*/ 880586 h 4248150"/>
                  <a:gd name="connsiteX47" fmla="*/ 350044 w 981075"/>
                  <a:gd name="connsiteY47" fmla="*/ 880586 h 4248150"/>
                  <a:gd name="connsiteX48" fmla="*/ 500539 w 981075"/>
                  <a:gd name="connsiteY48" fmla="*/ 693896 h 4248150"/>
                  <a:gd name="connsiteX49" fmla="*/ 510064 w 981075"/>
                  <a:gd name="connsiteY49" fmla="*/ 682466 h 4248150"/>
                  <a:gd name="connsiteX50" fmla="*/ 519589 w 981075"/>
                  <a:gd name="connsiteY50" fmla="*/ 671036 h 4248150"/>
                  <a:gd name="connsiteX51" fmla="*/ 552926 w 981075"/>
                  <a:gd name="connsiteY51" fmla="*/ 633889 h 4248150"/>
                  <a:gd name="connsiteX52" fmla="*/ 612934 w 981075"/>
                  <a:gd name="connsiteY52" fmla="*/ 565309 h 4248150"/>
                  <a:gd name="connsiteX53" fmla="*/ 622459 w 981075"/>
                  <a:gd name="connsiteY53" fmla="*/ 553879 h 4248150"/>
                  <a:gd name="connsiteX54" fmla="*/ 631984 w 981075"/>
                  <a:gd name="connsiteY54" fmla="*/ 542449 h 4248150"/>
                  <a:gd name="connsiteX55" fmla="*/ 823436 w 981075"/>
                  <a:gd name="connsiteY55" fmla="*/ 295751 h 4248150"/>
                  <a:gd name="connsiteX56" fmla="*/ 911066 w 981075"/>
                  <a:gd name="connsiteY56" fmla="*/ 7144 h 4248150"/>
                  <a:gd name="connsiteX57" fmla="*/ 769144 w 981075"/>
                  <a:gd name="connsiteY57" fmla="*/ 7144 h 4248150"/>
                  <a:gd name="connsiteX58" fmla="*/ 696754 w 981075"/>
                  <a:gd name="connsiteY58" fmla="*/ 224314 h 4248150"/>
                  <a:gd name="connsiteX59" fmla="*/ 531019 w 981075"/>
                  <a:gd name="connsiteY59" fmla="*/ 439579 h 4248150"/>
                  <a:gd name="connsiteX60" fmla="*/ 521494 w 981075"/>
                  <a:gd name="connsiteY60" fmla="*/ 451009 h 4248150"/>
                  <a:gd name="connsiteX61" fmla="*/ 511969 w 981075"/>
                  <a:gd name="connsiteY61" fmla="*/ 462439 h 4248150"/>
                  <a:gd name="connsiteX62" fmla="*/ 437674 w 981075"/>
                  <a:gd name="connsiteY62" fmla="*/ 547211 h 4248150"/>
                  <a:gd name="connsiteX63" fmla="*/ 418624 w 981075"/>
                  <a:gd name="connsiteY63" fmla="*/ 568166 h 4248150"/>
                  <a:gd name="connsiteX64" fmla="*/ 409099 w 981075"/>
                  <a:gd name="connsiteY64" fmla="*/ 579596 h 4248150"/>
                  <a:gd name="connsiteX65" fmla="*/ 399574 w 981075"/>
                  <a:gd name="connsiteY65" fmla="*/ 591026 h 4248150"/>
                  <a:gd name="connsiteX66" fmla="*/ 102394 w 981075"/>
                  <a:gd name="connsiteY66" fmla="*/ 1115854 h 4248150"/>
                  <a:gd name="connsiteX67" fmla="*/ 399574 w 981075"/>
                  <a:gd name="connsiteY67" fmla="*/ 1623536 h 4248150"/>
                  <a:gd name="connsiteX68" fmla="*/ 411004 w 981075"/>
                  <a:gd name="connsiteY68" fmla="*/ 1633061 h 4248150"/>
                  <a:gd name="connsiteX69" fmla="*/ 422434 w 981075"/>
                  <a:gd name="connsiteY69" fmla="*/ 1642586 h 4248150"/>
                  <a:gd name="connsiteX70" fmla="*/ 485299 w 981075"/>
                  <a:gd name="connsiteY70" fmla="*/ 1693069 h 4248150"/>
                  <a:gd name="connsiteX71" fmla="*/ 534829 w 981075"/>
                  <a:gd name="connsiteY71" fmla="*/ 1733074 h 4248150"/>
                  <a:gd name="connsiteX72" fmla="*/ 547211 w 981075"/>
                  <a:gd name="connsiteY72" fmla="*/ 1742599 h 4248150"/>
                  <a:gd name="connsiteX73" fmla="*/ 558641 w 981075"/>
                  <a:gd name="connsiteY73" fmla="*/ 1752124 h 4248150"/>
                  <a:gd name="connsiteX74" fmla="*/ 707231 w 981075"/>
                  <a:gd name="connsiteY74" fmla="*/ 1894046 h 4248150"/>
                  <a:gd name="connsiteX75" fmla="*/ 338614 w 981075"/>
                  <a:gd name="connsiteY75" fmla="*/ 1894046 h 4248150"/>
                  <a:gd name="connsiteX76" fmla="*/ 509111 w 981075"/>
                  <a:gd name="connsiteY76" fmla="*/ 1751171 h 4248150"/>
                  <a:gd name="connsiteX77" fmla="*/ 462439 w 981075"/>
                  <a:gd name="connsiteY77" fmla="*/ 1714024 h 4248150"/>
                  <a:gd name="connsiteX78" fmla="*/ 396716 w 981075"/>
                  <a:gd name="connsiteY78" fmla="*/ 1660684 h 4248150"/>
                  <a:gd name="connsiteX79" fmla="*/ 81439 w 981075"/>
                  <a:gd name="connsiteY79" fmla="*/ 2095024 h 4248150"/>
                  <a:gd name="connsiteX80" fmla="*/ 368141 w 981075"/>
                  <a:gd name="connsiteY80" fmla="*/ 2641759 h 4248150"/>
                  <a:gd name="connsiteX81" fmla="*/ 388144 w 981075"/>
                  <a:gd name="connsiteY81" fmla="*/ 2625566 h 4248150"/>
                  <a:gd name="connsiteX82" fmla="*/ 479584 w 981075"/>
                  <a:gd name="connsiteY82" fmla="*/ 2552224 h 4248150"/>
                  <a:gd name="connsiteX83" fmla="*/ 350996 w 981075"/>
                  <a:gd name="connsiteY83" fmla="*/ 2404586 h 4248150"/>
                  <a:gd name="connsiteX84" fmla="*/ 680561 w 981075"/>
                  <a:gd name="connsiteY84" fmla="*/ 2404586 h 4248150"/>
                  <a:gd name="connsiteX85" fmla="*/ 524351 w 981075"/>
                  <a:gd name="connsiteY85" fmla="*/ 2554129 h 4248150"/>
                  <a:gd name="connsiteX86" fmla="*/ 512921 w 981075"/>
                  <a:gd name="connsiteY86" fmla="*/ 2563654 h 4248150"/>
                  <a:gd name="connsiteX87" fmla="*/ 501491 w 981075"/>
                  <a:gd name="connsiteY87" fmla="*/ 2573179 h 4248150"/>
                  <a:gd name="connsiteX88" fmla="*/ 410051 w 981075"/>
                  <a:gd name="connsiteY88" fmla="*/ 2646521 h 4248150"/>
                  <a:gd name="connsiteX89" fmla="*/ 390049 w 981075"/>
                  <a:gd name="connsiteY89" fmla="*/ 2662714 h 4248150"/>
                  <a:gd name="connsiteX90" fmla="*/ 378619 w 981075"/>
                  <a:gd name="connsiteY90" fmla="*/ 2672239 h 4248150"/>
                  <a:gd name="connsiteX91" fmla="*/ 367189 w 981075"/>
                  <a:gd name="connsiteY91" fmla="*/ 2681764 h 4248150"/>
                  <a:gd name="connsiteX92" fmla="*/ 7144 w 981075"/>
                  <a:gd name="connsiteY92" fmla="*/ 3192304 h 4248150"/>
                  <a:gd name="connsiteX93" fmla="*/ 355759 w 981075"/>
                  <a:gd name="connsiteY93" fmla="*/ 3710464 h 4248150"/>
                  <a:gd name="connsiteX94" fmla="*/ 367189 w 981075"/>
                  <a:gd name="connsiteY94" fmla="*/ 3719989 h 4248150"/>
                  <a:gd name="connsiteX95" fmla="*/ 378619 w 981075"/>
                  <a:gd name="connsiteY95" fmla="*/ 3729514 h 4248150"/>
                  <a:gd name="connsiteX96" fmla="*/ 456724 w 981075"/>
                  <a:gd name="connsiteY96" fmla="*/ 3794284 h 4248150"/>
                  <a:gd name="connsiteX97" fmla="*/ 488156 w 981075"/>
                  <a:gd name="connsiteY97" fmla="*/ 3820001 h 4248150"/>
                  <a:gd name="connsiteX98" fmla="*/ 499586 w 981075"/>
                  <a:gd name="connsiteY98" fmla="*/ 3829526 h 4248150"/>
                  <a:gd name="connsiteX99" fmla="*/ 511016 w 981075"/>
                  <a:gd name="connsiteY99" fmla="*/ 3839051 h 4248150"/>
                  <a:gd name="connsiteX100" fmla="*/ 830104 w 981075"/>
                  <a:gd name="connsiteY100" fmla="*/ 4247674 h 4248150"/>
                  <a:gd name="connsiteX101" fmla="*/ 979646 w 981075"/>
                  <a:gd name="connsiteY101" fmla="*/ 4247674 h 4248150"/>
                  <a:gd name="connsiteX102" fmla="*/ 621506 w 981075"/>
                  <a:gd name="connsiteY102" fmla="*/ 3748564 h 4248150"/>
                  <a:gd name="connsiteX103" fmla="*/ 252889 w 981075"/>
                  <a:gd name="connsiteY103" fmla="*/ 1080611 h 4248150"/>
                  <a:gd name="connsiteX104" fmla="*/ 285274 w 981075"/>
                  <a:gd name="connsiteY104" fmla="*/ 985361 h 4248150"/>
                  <a:gd name="connsiteX105" fmla="*/ 307181 w 981075"/>
                  <a:gd name="connsiteY105" fmla="*/ 944404 h 4248150"/>
                  <a:gd name="connsiteX106" fmla="*/ 759619 w 981075"/>
                  <a:gd name="connsiteY106" fmla="*/ 944404 h 4248150"/>
                  <a:gd name="connsiteX107" fmla="*/ 780574 w 981075"/>
                  <a:gd name="connsiteY107" fmla="*/ 985361 h 4248150"/>
                  <a:gd name="connsiteX108" fmla="*/ 810101 w 981075"/>
                  <a:gd name="connsiteY108" fmla="*/ 1080611 h 4248150"/>
                  <a:gd name="connsiteX109" fmla="*/ 812006 w 981075"/>
                  <a:gd name="connsiteY109" fmla="*/ 1099661 h 4248150"/>
                  <a:gd name="connsiteX110" fmla="*/ 250031 w 981075"/>
                  <a:gd name="connsiteY110" fmla="*/ 1099661 h 4248150"/>
                  <a:gd name="connsiteX111" fmla="*/ 252889 w 981075"/>
                  <a:gd name="connsiteY111" fmla="*/ 1080611 h 4248150"/>
                  <a:gd name="connsiteX112" fmla="*/ 306229 w 981075"/>
                  <a:gd name="connsiteY112" fmla="*/ 1319689 h 4248150"/>
                  <a:gd name="connsiteX113" fmla="*/ 273844 w 981075"/>
                  <a:gd name="connsiteY113" fmla="*/ 1253014 h 4248150"/>
                  <a:gd name="connsiteX114" fmla="*/ 252889 w 981075"/>
                  <a:gd name="connsiteY114" fmla="*/ 1167289 h 4248150"/>
                  <a:gd name="connsiteX115" fmla="*/ 809149 w 981075"/>
                  <a:gd name="connsiteY115" fmla="*/ 1167289 h 4248150"/>
                  <a:gd name="connsiteX116" fmla="*/ 787241 w 981075"/>
                  <a:gd name="connsiteY116" fmla="*/ 1253014 h 4248150"/>
                  <a:gd name="connsiteX117" fmla="*/ 754856 w 981075"/>
                  <a:gd name="connsiteY117" fmla="*/ 1319689 h 4248150"/>
                  <a:gd name="connsiteX118" fmla="*/ 753904 w 981075"/>
                  <a:gd name="connsiteY118" fmla="*/ 1321594 h 4248150"/>
                  <a:gd name="connsiteX119" fmla="*/ 308134 w 981075"/>
                  <a:gd name="connsiteY119" fmla="*/ 1321594 h 4248150"/>
                  <a:gd name="connsiteX120" fmla="*/ 306229 w 981075"/>
                  <a:gd name="connsiteY120" fmla="*/ 1319689 h 4248150"/>
                  <a:gd name="connsiteX121" fmla="*/ 230981 w 981075"/>
                  <a:gd name="connsiteY121" fmla="*/ 2097881 h 4248150"/>
                  <a:gd name="connsiteX122" fmla="*/ 230981 w 981075"/>
                  <a:gd name="connsiteY122" fmla="*/ 2097881 h 4248150"/>
                  <a:gd name="connsiteX123" fmla="*/ 255746 w 981075"/>
                  <a:gd name="connsiteY123" fmla="*/ 2002631 h 4248150"/>
                  <a:gd name="connsiteX124" fmla="*/ 279559 w 981075"/>
                  <a:gd name="connsiteY124" fmla="*/ 1963579 h 4248150"/>
                  <a:gd name="connsiteX125" fmla="*/ 751999 w 981075"/>
                  <a:gd name="connsiteY125" fmla="*/ 1963579 h 4248150"/>
                  <a:gd name="connsiteX126" fmla="*/ 769144 w 981075"/>
                  <a:gd name="connsiteY126" fmla="*/ 1997869 h 4248150"/>
                  <a:gd name="connsiteX127" fmla="*/ 769144 w 981075"/>
                  <a:gd name="connsiteY127" fmla="*/ 1997869 h 4248150"/>
                  <a:gd name="connsiteX128" fmla="*/ 771049 w 981075"/>
                  <a:gd name="connsiteY128" fmla="*/ 2002631 h 4248150"/>
                  <a:gd name="connsiteX129" fmla="*/ 796766 w 981075"/>
                  <a:gd name="connsiteY129" fmla="*/ 2097881 h 4248150"/>
                  <a:gd name="connsiteX130" fmla="*/ 798671 w 981075"/>
                  <a:gd name="connsiteY130" fmla="*/ 2118836 h 4248150"/>
                  <a:gd name="connsiteX131" fmla="*/ 551974 w 981075"/>
                  <a:gd name="connsiteY131" fmla="*/ 2118836 h 4248150"/>
                  <a:gd name="connsiteX132" fmla="*/ 551021 w 981075"/>
                  <a:gd name="connsiteY132" fmla="*/ 2118836 h 4248150"/>
                  <a:gd name="connsiteX133" fmla="*/ 231934 w 981075"/>
                  <a:gd name="connsiteY133" fmla="*/ 2118836 h 4248150"/>
                  <a:gd name="connsiteX134" fmla="*/ 230981 w 981075"/>
                  <a:gd name="connsiteY134" fmla="*/ 2097881 h 4248150"/>
                  <a:gd name="connsiteX135" fmla="*/ 305276 w 981075"/>
                  <a:gd name="connsiteY135" fmla="*/ 2340769 h 4248150"/>
                  <a:gd name="connsiteX136" fmla="*/ 296704 w 981075"/>
                  <a:gd name="connsiteY136" fmla="*/ 2327434 h 4248150"/>
                  <a:gd name="connsiteX137" fmla="*/ 264319 w 981075"/>
                  <a:gd name="connsiteY137" fmla="*/ 2260759 h 4248150"/>
                  <a:gd name="connsiteX138" fmla="*/ 240506 w 981075"/>
                  <a:gd name="connsiteY138" fmla="*/ 2186464 h 4248150"/>
                  <a:gd name="connsiteX139" fmla="*/ 551021 w 981075"/>
                  <a:gd name="connsiteY139" fmla="*/ 2186464 h 4248150"/>
                  <a:gd name="connsiteX140" fmla="*/ 551974 w 981075"/>
                  <a:gd name="connsiteY140" fmla="*/ 2186464 h 4248150"/>
                  <a:gd name="connsiteX141" fmla="*/ 794861 w 981075"/>
                  <a:gd name="connsiteY141" fmla="*/ 2186464 h 4248150"/>
                  <a:gd name="connsiteX142" fmla="*/ 773906 w 981075"/>
                  <a:gd name="connsiteY142" fmla="*/ 2260759 h 4248150"/>
                  <a:gd name="connsiteX143" fmla="*/ 753904 w 981075"/>
                  <a:gd name="connsiteY143" fmla="*/ 2303621 h 4248150"/>
                  <a:gd name="connsiteX144" fmla="*/ 754856 w 981075"/>
                  <a:gd name="connsiteY144" fmla="*/ 2303621 h 4248150"/>
                  <a:gd name="connsiteX145" fmla="*/ 740569 w 981075"/>
                  <a:gd name="connsiteY145" fmla="*/ 2328386 h 4248150"/>
                  <a:gd name="connsiteX146" fmla="*/ 731996 w 981075"/>
                  <a:gd name="connsiteY146" fmla="*/ 2341721 h 4248150"/>
                  <a:gd name="connsiteX147" fmla="*/ 305276 w 981075"/>
                  <a:gd name="connsiteY147" fmla="*/ 2341721 h 4248150"/>
                  <a:gd name="connsiteX148" fmla="*/ 158591 w 981075"/>
                  <a:gd name="connsiteY148" fmla="*/ 3162776 h 4248150"/>
                  <a:gd name="connsiteX149" fmla="*/ 190976 w 981075"/>
                  <a:gd name="connsiteY149" fmla="*/ 3067526 h 4248150"/>
                  <a:gd name="connsiteX150" fmla="*/ 227171 w 981075"/>
                  <a:gd name="connsiteY150" fmla="*/ 3011329 h 4248150"/>
                  <a:gd name="connsiteX151" fmla="*/ 723424 w 981075"/>
                  <a:gd name="connsiteY151" fmla="*/ 3011329 h 4248150"/>
                  <a:gd name="connsiteX152" fmla="*/ 759619 w 981075"/>
                  <a:gd name="connsiteY152" fmla="*/ 3067526 h 4248150"/>
                  <a:gd name="connsiteX153" fmla="*/ 795814 w 981075"/>
                  <a:gd name="connsiteY153" fmla="*/ 3162776 h 4248150"/>
                  <a:gd name="connsiteX154" fmla="*/ 797719 w 981075"/>
                  <a:gd name="connsiteY154" fmla="*/ 3174206 h 4248150"/>
                  <a:gd name="connsiteX155" fmla="*/ 157639 w 981075"/>
                  <a:gd name="connsiteY155" fmla="*/ 3174206 h 4248150"/>
                  <a:gd name="connsiteX156" fmla="*/ 158591 w 981075"/>
                  <a:gd name="connsiteY156" fmla="*/ 3162776 h 4248150"/>
                  <a:gd name="connsiteX157" fmla="*/ 236696 w 981075"/>
                  <a:gd name="connsiteY157" fmla="*/ 3391376 h 4248150"/>
                  <a:gd name="connsiteX158" fmla="*/ 193834 w 981075"/>
                  <a:gd name="connsiteY158" fmla="*/ 3324701 h 4248150"/>
                  <a:gd name="connsiteX159" fmla="*/ 163354 w 981075"/>
                  <a:gd name="connsiteY159" fmla="*/ 3244691 h 4248150"/>
                  <a:gd name="connsiteX160" fmla="*/ 796766 w 981075"/>
                  <a:gd name="connsiteY160" fmla="*/ 3244691 h 4248150"/>
                  <a:gd name="connsiteX161" fmla="*/ 770096 w 981075"/>
                  <a:gd name="connsiteY161" fmla="*/ 3324701 h 4248150"/>
                  <a:gd name="connsiteX162" fmla="*/ 730091 w 981075"/>
                  <a:gd name="connsiteY162" fmla="*/ 3391376 h 4248150"/>
                  <a:gd name="connsiteX163" fmla="*/ 717709 w 981075"/>
                  <a:gd name="connsiteY163" fmla="*/ 3408521 h 4248150"/>
                  <a:gd name="connsiteX164" fmla="*/ 250984 w 981075"/>
                  <a:gd name="connsiteY164" fmla="*/ 3408521 h 4248150"/>
                  <a:gd name="connsiteX165" fmla="*/ 236696 w 981075"/>
                  <a:gd name="connsiteY165" fmla="*/ 3391376 h 424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</a:cxnLst>
                <a:rect l="l" t="t" r="r" b="b"/>
                <a:pathLst>
                  <a:path w="981075" h="4248150">
                    <a:moveTo>
                      <a:pt x="621506" y="3748564"/>
                    </a:moveTo>
                    <a:cubicBezTo>
                      <a:pt x="617696" y="3745706"/>
                      <a:pt x="613886" y="3741896"/>
                      <a:pt x="610076" y="3739039"/>
                    </a:cubicBezTo>
                    <a:cubicBezTo>
                      <a:pt x="606266" y="3736181"/>
                      <a:pt x="602456" y="3732371"/>
                      <a:pt x="598646" y="3729514"/>
                    </a:cubicBezTo>
                    <a:cubicBezTo>
                      <a:pt x="585311" y="3719036"/>
                      <a:pt x="572929" y="3707606"/>
                      <a:pt x="559594" y="3697129"/>
                    </a:cubicBezTo>
                    <a:cubicBezTo>
                      <a:pt x="535781" y="3678079"/>
                      <a:pt x="511969" y="3658076"/>
                      <a:pt x="489109" y="3638074"/>
                    </a:cubicBezTo>
                    <a:cubicBezTo>
                      <a:pt x="485299" y="3635216"/>
                      <a:pt x="481489" y="3631406"/>
                      <a:pt x="477679" y="3628549"/>
                    </a:cubicBezTo>
                    <a:cubicBezTo>
                      <a:pt x="473869" y="3625691"/>
                      <a:pt x="470059" y="3621881"/>
                      <a:pt x="466249" y="3619024"/>
                    </a:cubicBezTo>
                    <a:cubicBezTo>
                      <a:pt x="411956" y="3573304"/>
                      <a:pt x="359569" y="3526631"/>
                      <a:pt x="313849" y="3479959"/>
                    </a:cubicBezTo>
                    <a:lnTo>
                      <a:pt x="658654" y="3479959"/>
                    </a:lnTo>
                    <a:cubicBezTo>
                      <a:pt x="614839" y="3526631"/>
                      <a:pt x="565309" y="3573304"/>
                      <a:pt x="512921" y="3619024"/>
                    </a:cubicBezTo>
                    <a:cubicBezTo>
                      <a:pt x="535781" y="3638074"/>
                      <a:pt x="559594" y="3657124"/>
                      <a:pt x="582454" y="3676174"/>
                    </a:cubicBezTo>
                    <a:cubicBezTo>
                      <a:pt x="595789" y="3687604"/>
                      <a:pt x="609124" y="3698081"/>
                      <a:pt x="622459" y="3709511"/>
                    </a:cubicBezTo>
                    <a:cubicBezTo>
                      <a:pt x="796766" y="3557111"/>
                      <a:pt x="950119" y="3395186"/>
                      <a:pt x="950119" y="3202781"/>
                    </a:cubicBezTo>
                    <a:cubicBezTo>
                      <a:pt x="950119" y="3012281"/>
                      <a:pt x="794861" y="2857976"/>
                      <a:pt x="625316" y="2696051"/>
                    </a:cubicBezTo>
                    <a:cubicBezTo>
                      <a:pt x="593884" y="2721769"/>
                      <a:pt x="562451" y="2747486"/>
                      <a:pt x="531971" y="2772251"/>
                    </a:cubicBezTo>
                    <a:cubicBezTo>
                      <a:pt x="526256" y="2777014"/>
                      <a:pt x="520541" y="2781776"/>
                      <a:pt x="514826" y="2785586"/>
                    </a:cubicBezTo>
                    <a:cubicBezTo>
                      <a:pt x="570071" y="2837974"/>
                      <a:pt x="623411" y="2889409"/>
                      <a:pt x="668179" y="2940844"/>
                    </a:cubicBezTo>
                    <a:lnTo>
                      <a:pt x="288131" y="2940844"/>
                    </a:lnTo>
                    <a:cubicBezTo>
                      <a:pt x="339566" y="2888456"/>
                      <a:pt x="401479" y="2837021"/>
                      <a:pt x="466249" y="2783681"/>
                    </a:cubicBezTo>
                    <a:cubicBezTo>
                      <a:pt x="470059" y="2780824"/>
                      <a:pt x="473869" y="2777014"/>
                      <a:pt x="477679" y="2774156"/>
                    </a:cubicBezTo>
                    <a:cubicBezTo>
                      <a:pt x="481489" y="2771299"/>
                      <a:pt x="485299" y="2767489"/>
                      <a:pt x="490061" y="2764631"/>
                    </a:cubicBezTo>
                    <a:cubicBezTo>
                      <a:pt x="495776" y="2759869"/>
                      <a:pt x="501491" y="2755106"/>
                      <a:pt x="508159" y="2750344"/>
                    </a:cubicBezTo>
                    <a:cubicBezTo>
                      <a:pt x="538639" y="2725579"/>
                      <a:pt x="570071" y="2700814"/>
                      <a:pt x="601504" y="2675096"/>
                    </a:cubicBezTo>
                    <a:cubicBezTo>
                      <a:pt x="605314" y="2672239"/>
                      <a:pt x="609124" y="2668429"/>
                      <a:pt x="612934" y="2665571"/>
                    </a:cubicBezTo>
                    <a:cubicBezTo>
                      <a:pt x="616744" y="2662714"/>
                      <a:pt x="620554" y="2658904"/>
                      <a:pt x="624364" y="2656046"/>
                    </a:cubicBezTo>
                    <a:cubicBezTo>
                      <a:pt x="746284" y="2553176"/>
                      <a:pt x="860584" y="2438876"/>
                      <a:pt x="914876" y="2303621"/>
                    </a:cubicBezTo>
                    <a:lnTo>
                      <a:pt x="913924" y="2303621"/>
                    </a:lnTo>
                    <a:cubicBezTo>
                      <a:pt x="934879" y="2251234"/>
                      <a:pt x="947261" y="2195989"/>
                      <a:pt x="947261" y="2136934"/>
                    </a:cubicBezTo>
                    <a:cubicBezTo>
                      <a:pt x="947261" y="2087404"/>
                      <a:pt x="939641" y="2041684"/>
                      <a:pt x="926306" y="1998821"/>
                    </a:cubicBezTo>
                    <a:lnTo>
                      <a:pt x="927259" y="1998821"/>
                    </a:lnTo>
                    <a:cubicBezTo>
                      <a:pt x="884396" y="1863566"/>
                      <a:pt x="781526" y="1760696"/>
                      <a:pt x="669131" y="1666399"/>
                    </a:cubicBezTo>
                    <a:cubicBezTo>
                      <a:pt x="665321" y="1663541"/>
                      <a:pt x="661511" y="1659731"/>
                      <a:pt x="657701" y="1656874"/>
                    </a:cubicBezTo>
                    <a:cubicBezTo>
                      <a:pt x="653891" y="1654016"/>
                      <a:pt x="650081" y="1650206"/>
                      <a:pt x="646271" y="1647349"/>
                    </a:cubicBezTo>
                    <a:cubicBezTo>
                      <a:pt x="625316" y="1630204"/>
                      <a:pt x="604361" y="1614011"/>
                      <a:pt x="583406" y="1596866"/>
                    </a:cubicBezTo>
                    <a:cubicBezTo>
                      <a:pt x="567214" y="1583531"/>
                      <a:pt x="551021" y="1570196"/>
                      <a:pt x="534829" y="1557814"/>
                    </a:cubicBezTo>
                    <a:cubicBezTo>
                      <a:pt x="531019" y="1554956"/>
                      <a:pt x="527209" y="1551146"/>
                      <a:pt x="523399" y="1548289"/>
                    </a:cubicBezTo>
                    <a:cubicBezTo>
                      <a:pt x="519589" y="1545431"/>
                      <a:pt x="515779" y="1541621"/>
                      <a:pt x="511969" y="1538764"/>
                    </a:cubicBezTo>
                    <a:cubicBezTo>
                      <a:pt x="454819" y="1491139"/>
                      <a:pt x="400526" y="1442561"/>
                      <a:pt x="356711" y="1390174"/>
                    </a:cubicBezTo>
                    <a:lnTo>
                      <a:pt x="708184" y="1390174"/>
                    </a:lnTo>
                    <a:cubicBezTo>
                      <a:pt x="666274" y="1442561"/>
                      <a:pt x="613886" y="1492091"/>
                      <a:pt x="558641" y="1538764"/>
                    </a:cubicBezTo>
                    <a:cubicBezTo>
                      <a:pt x="573881" y="1551146"/>
                      <a:pt x="590074" y="1563529"/>
                      <a:pt x="605314" y="1575911"/>
                    </a:cubicBezTo>
                    <a:cubicBezTo>
                      <a:pt x="627221" y="1593056"/>
                      <a:pt x="648176" y="1610201"/>
                      <a:pt x="670084" y="1628299"/>
                    </a:cubicBezTo>
                    <a:cubicBezTo>
                      <a:pt x="826294" y="1495901"/>
                      <a:pt x="962501" y="1339691"/>
                      <a:pt x="962501" y="1119664"/>
                    </a:cubicBezTo>
                    <a:cubicBezTo>
                      <a:pt x="962501" y="919639"/>
                      <a:pt x="811054" y="753904"/>
                      <a:pt x="636746" y="585311"/>
                    </a:cubicBezTo>
                    <a:cubicBezTo>
                      <a:pt x="617696" y="607219"/>
                      <a:pt x="598646" y="629126"/>
                      <a:pt x="579596" y="651034"/>
                    </a:cubicBezTo>
                    <a:cubicBezTo>
                      <a:pt x="567214" y="664369"/>
                      <a:pt x="555784" y="678656"/>
                      <a:pt x="543401" y="691991"/>
                    </a:cubicBezTo>
                    <a:cubicBezTo>
                      <a:pt x="608171" y="755809"/>
                      <a:pt x="668179" y="817721"/>
                      <a:pt x="715804" y="880586"/>
                    </a:cubicBezTo>
                    <a:lnTo>
                      <a:pt x="350044" y="880586"/>
                    </a:lnTo>
                    <a:cubicBezTo>
                      <a:pt x="392906" y="820579"/>
                      <a:pt x="444341" y="757714"/>
                      <a:pt x="500539" y="693896"/>
                    </a:cubicBezTo>
                    <a:cubicBezTo>
                      <a:pt x="503396" y="690086"/>
                      <a:pt x="507206" y="686276"/>
                      <a:pt x="510064" y="682466"/>
                    </a:cubicBezTo>
                    <a:cubicBezTo>
                      <a:pt x="512921" y="678656"/>
                      <a:pt x="516731" y="674846"/>
                      <a:pt x="519589" y="671036"/>
                    </a:cubicBezTo>
                    <a:cubicBezTo>
                      <a:pt x="530066" y="658654"/>
                      <a:pt x="541496" y="646271"/>
                      <a:pt x="552926" y="633889"/>
                    </a:cubicBezTo>
                    <a:cubicBezTo>
                      <a:pt x="572929" y="611029"/>
                      <a:pt x="592931" y="588169"/>
                      <a:pt x="612934" y="565309"/>
                    </a:cubicBezTo>
                    <a:cubicBezTo>
                      <a:pt x="615791" y="561499"/>
                      <a:pt x="619601" y="557689"/>
                      <a:pt x="622459" y="553879"/>
                    </a:cubicBezTo>
                    <a:cubicBezTo>
                      <a:pt x="625316" y="550069"/>
                      <a:pt x="629126" y="546259"/>
                      <a:pt x="631984" y="542449"/>
                    </a:cubicBezTo>
                    <a:cubicBezTo>
                      <a:pt x="700564" y="463391"/>
                      <a:pt x="773906" y="384334"/>
                      <a:pt x="823436" y="295751"/>
                    </a:cubicBezTo>
                    <a:cubicBezTo>
                      <a:pt x="879634" y="191929"/>
                      <a:pt x="905351" y="96679"/>
                      <a:pt x="911066" y="7144"/>
                    </a:cubicBezTo>
                    <a:lnTo>
                      <a:pt x="769144" y="7144"/>
                    </a:lnTo>
                    <a:cubicBezTo>
                      <a:pt x="762476" y="83344"/>
                      <a:pt x="738664" y="159544"/>
                      <a:pt x="696754" y="224314"/>
                    </a:cubicBezTo>
                    <a:cubicBezTo>
                      <a:pt x="649129" y="297656"/>
                      <a:pt x="591026" y="369094"/>
                      <a:pt x="531019" y="439579"/>
                    </a:cubicBezTo>
                    <a:cubicBezTo>
                      <a:pt x="528161" y="443389"/>
                      <a:pt x="524351" y="447199"/>
                      <a:pt x="521494" y="451009"/>
                    </a:cubicBezTo>
                    <a:cubicBezTo>
                      <a:pt x="518636" y="454819"/>
                      <a:pt x="514826" y="458629"/>
                      <a:pt x="511969" y="462439"/>
                    </a:cubicBezTo>
                    <a:cubicBezTo>
                      <a:pt x="487204" y="491014"/>
                      <a:pt x="462439" y="519589"/>
                      <a:pt x="437674" y="547211"/>
                    </a:cubicBezTo>
                    <a:cubicBezTo>
                      <a:pt x="431006" y="554831"/>
                      <a:pt x="425291" y="561499"/>
                      <a:pt x="418624" y="568166"/>
                    </a:cubicBezTo>
                    <a:cubicBezTo>
                      <a:pt x="414814" y="571976"/>
                      <a:pt x="411956" y="575786"/>
                      <a:pt x="409099" y="579596"/>
                    </a:cubicBezTo>
                    <a:cubicBezTo>
                      <a:pt x="405289" y="583406"/>
                      <a:pt x="402431" y="587216"/>
                      <a:pt x="399574" y="591026"/>
                    </a:cubicBezTo>
                    <a:cubicBezTo>
                      <a:pt x="242411" y="772001"/>
                      <a:pt x="102394" y="943451"/>
                      <a:pt x="102394" y="1115854"/>
                    </a:cubicBezTo>
                    <a:cubicBezTo>
                      <a:pt x="102394" y="1344454"/>
                      <a:pt x="247174" y="1495901"/>
                      <a:pt x="399574" y="1623536"/>
                    </a:cubicBezTo>
                    <a:cubicBezTo>
                      <a:pt x="403384" y="1626394"/>
                      <a:pt x="407194" y="1630204"/>
                      <a:pt x="411004" y="1633061"/>
                    </a:cubicBezTo>
                    <a:cubicBezTo>
                      <a:pt x="414814" y="1635919"/>
                      <a:pt x="418624" y="1639729"/>
                      <a:pt x="422434" y="1642586"/>
                    </a:cubicBezTo>
                    <a:cubicBezTo>
                      <a:pt x="443389" y="1659731"/>
                      <a:pt x="464344" y="1676876"/>
                      <a:pt x="485299" y="1693069"/>
                    </a:cubicBezTo>
                    <a:cubicBezTo>
                      <a:pt x="502444" y="1706404"/>
                      <a:pt x="518636" y="1719739"/>
                      <a:pt x="534829" y="1733074"/>
                    </a:cubicBezTo>
                    <a:cubicBezTo>
                      <a:pt x="538639" y="1735931"/>
                      <a:pt x="542449" y="1739741"/>
                      <a:pt x="547211" y="1742599"/>
                    </a:cubicBezTo>
                    <a:cubicBezTo>
                      <a:pt x="551021" y="1745456"/>
                      <a:pt x="554831" y="1749266"/>
                      <a:pt x="558641" y="1752124"/>
                    </a:cubicBezTo>
                    <a:cubicBezTo>
                      <a:pt x="614839" y="1798796"/>
                      <a:pt x="666274" y="1845469"/>
                      <a:pt x="707231" y="1894046"/>
                    </a:cubicBezTo>
                    <a:lnTo>
                      <a:pt x="338614" y="1894046"/>
                    </a:lnTo>
                    <a:cubicBezTo>
                      <a:pt x="386239" y="1847374"/>
                      <a:pt x="445294" y="1800701"/>
                      <a:pt x="509111" y="1751171"/>
                    </a:cubicBezTo>
                    <a:cubicBezTo>
                      <a:pt x="493871" y="1738789"/>
                      <a:pt x="478631" y="1726406"/>
                      <a:pt x="462439" y="1714024"/>
                    </a:cubicBezTo>
                    <a:cubicBezTo>
                      <a:pt x="440531" y="1696879"/>
                      <a:pt x="418624" y="1678781"/>
                      <a:pt x="396716" y="1660684"/>
                    </a:cubicBezTo>
                    <a:cubicBezTo>
                      <a:pt x="230029" y="1790224"/>
                      <a:pt x="81439" y="1915954"/>
                      <a:pt x="81439" y="2095024"/>
                    </a:cubicBezTo>
                    <a:cubicBezTo>
                      <a:pt x="81439" y="2312194"/>
                      <a:pt x="216694" y="2487454"/>
                      <a:pt x="368141" y="2641759"/>
                    </a:cubicBezTo>
                    <a:cubicBezTo>
                      <a:pt x="374809" y="2636044"/>
                      <a:pt x="381476" y="2631281"/>
                      <a:pt x="388144" y="2625566"/>
                    </a:cubicBezTo>
                    <a:cubicBezTo>
                      <a:pt x="418624" y="2600801"/>
                      <a:pt x="449104" y="2576989"/>
                      <a:pt x="479584" y="2552224"/>
                    </a:cubicBezTo>
                    <a:cubicBezTo>
                      <a:pt x="432911" y="2504599"/>
                      <a:pt x="388144" y="2455069"/>
                      <a:pt x="350996" y="2404586"/>
                    </a:cubicBezTo>
                    <a:lnTo>
                      <a:pt x="680561" y="2404586"/>
                    </a:lnTo>
                    <a:cubicBezTo>
                      <a:pt x="635794" y="2456021"/>
                      <a:pt x="581501" y="2505551"/>
                      <a:pt x="524351" y="2554129"/>
                    </a:cubicBezTo>
                    <a:cubicBezTo>
                      <a:pt x="520541" y="2556986"/>
                      <a:pt x="516731" y="2560796"/>
                      <a:pt x="512921" y="2563654"/>
                    </a:cubicBezTo>
                    <a:cubicBezTo>
                      <a:pt x="509111" y="2566511"/>
                      <a:pt x="505301" y="2570321"/>
                      <a:pt x="501491" y="2573179"/>
                    </a:cubicBezTo>
                    <a:cubicBezTo>
                      <a:pt x="471964" y="2597944"/>
                      <a:pt x="440531" y="2622709"/>
                      <a:pt x="410051" y="2646521"/>
                    </a:cubicBezTo>
                    <a:cubicBezTo>
                      <a:pt x="403384" y="2652236"/>
                      <a:pt x="396716" y="2656999"/>
                      <a:pt x="390049" y="2662714"/>
                    </a:cubicBezTo>
                    <a:cubicBezTo>
                      <a:pt x="386239" y="2665571"/>
                      <a:pt x="382429" y="2669381"/>
                      <a:pt x="378619" y="2672239"/>
                    </a:cubicBezTo>
                    <a:cubicBezTo>
                      <a:pt x="374809" y="2675096"/>
                      <a:pt x="370999" y="2678906"/>
                      <a:pt x="367189" y="2681764"/>
                    </a:cubicBezTo>
                    <a:cubicBezTo>
                      <a:pt x="182404" y="2832259"/>
                      <a:pt x="7144" y="2988469"/>
                      <a:pt x="7144" y="3192304"/>
                    </a:cubicBezTo>
                    <a:cubicBezTo>
                      <a:pt x="7144" y="3388519"/>
                      <a:pt x="170974" y="3553301"/>
                      <a:pt x="355759" y="3710464"/>
                    </a:cubicBezTo>
                    <a:cubicBezTo>
                      <a:pt x="359569" y="3713321"/>
                      <a:pt x="363379" y="3717131"/>
                      <a:pt x="367189" y="3719989"/>
                    </a:cubicBezTo>
                    <a:cubicBezTo>
                      <a:pt x="370999" y="3722846"/>
                      <a:pt x="374809" y="3726656"/>
                      <a:pt x="378619" y="3729514"/>
                    </a:cubicBezTo>
                    <a:cubicBezTo>
                      <a:pt x="404336" y="3751421"/>
                      <a:pt x="431006" y="3773329"/>
                      <a:pt x="456724" y="3794284"/>
                    </a:cubicBezTo>
                    <a:cubicBezTo>
                      <a:pt x="467201" y="3802856"/>
                      <a:pt x="477679" y="3811429"/>
                      <a:pt x="488156" y="3820001"/>
                    </a:cubicBezTo>
                    <a:cubicBezTo>
                      <a:pt x="491966" y="3822859"/>
                      <a:pt x="495776" y="3826669"/>
                      <a:pt x="499586" y="3829526"/>
                    </a:cubicBezTo>
                    <a:cubicBezTo>
                      <a:pt x="503396" y="3832384"/>
                      <a:pt x="507206" y="3836194"/>
                      <a:pt x="511016" y="3839051"/>
                    </a:cubicBezTo>
                    <a:cubicBezTo>
                      <a:pt x="675799" y="3976211"/>
                      <a:pt x="830104" y="4116229"/>
                      <a:pt x="830104" y="4247674"/>
                    </a:cubicBezTo>
                    <a:lnTo>
                      <a:pt x="979646" y="4247674"/>
                    </a:lnTo>
                    <a:cubicBezTo>
                      <a:pt x="980599" y="4064794"/>
                      <a:pt x="807244" y="3903821"/>
                      <a:pt x="621506" y="3748564"/>
                    </a:cubicBezTo>
                    <a:close/>
                    <a:moveTo>
                      <a:pt x="252889" y="1080611"/>
                    </a:moveTo>
                    <a:cubicBezTo>
                      <a:pt x="257651" y="1050131"/>
                      <a:pt x="269081" y="1017746"/>
                      <a:pt x="285274" y="985361"/>
                    </a:cubicBezTo>
                    <a:cubicBezTo>
                      <a:pt x="291941" y="972026"/>
                      <a:pt x="299561" y="958691"/>
                      <a:pt x="307181" y="944404"/>
                    </a:cubicBezTo>
                    <a:lnTo>
                      <a:pt x="759619" y="944404"/>
                    </a:lnTo>
                    <a:cubicBezTo>
                      <a:pt x="767239" y="957739"/>
                      <a:pt x="774859" y="971074"/>
                      <a:pt x="780574" y="985361"/>
                    </a:cubicBezTo>
                    <a:cubicBezTo>
                      <a:pt x="794861" y="1016794"/>
                      <a:pt x="805339" y="1049179"/>
                      <a:pt x="810101" y="1080611"/>
                    </a:cubicBezTo>
                    <a:cubicBezTo>
                      <a:pt x="811054" y="1087279"/>
                      <a:pt x="812006" y="1092994"/>
                      <a:pt x="812006" y="1099661"/>
                    </a:cubicBezTo>
                    <a:lnTo>
                      <a:pt x="250031" y="1099661"/>
                    </a:lnTo>
                    <a:cubicBezTo>
                      <a:pt x="250984" y="1093946"/>
                      <a:pt x="251936" y="1087279"/>
                      <a:pt x="252889" y="1080611"/>
                    </a:cubicBezTo>
                    <a:close/>
                    <a:moveTo>
                      <a:pt x="306229" y="1319689"/>
                    </a:moveTo>
                    <a:cubicBezTo>
                      <a:pt x="293846" y="1298734"/>
                      <a:pt x="282416" y="1275874"/>
                      <a:pt x="273844" y="1253014"/>
                    </a:cubicBezTo>
                    <a:cubicBezTo>
                      <a:pt x="263366" y="1225391"/>
                      <a:pt x="256699" y="1196816"/>
                      <a:pt x="252889" y="1167289"/>
                    </a:cubicBezTo>
                    <a:lnTo>
                      <a:pt x="809149" y="1167289"/>
                    </a:lnTo>
                    <a:cubicBezTo>
                      <a:pt x="805339" y="1196816"/>
                      <a:pt x="797719" y="1226344"/>
                      <a:pt x="787241" y="1253014"/>
                    </a:cubicBezTo>
                    <a:cubicBezTo>
                      <a:pt x="778669" y="1275874"/>
                      <a:pt x="767239" y="1298734"/>
                      <a:pt x="754856" y="1319689"/>
                    </a:cubicBezTo>
                    <a:cubicBezTo>
                      <a:pt x="754856" y="1320641"/>
                      <a:pt x="753904" y="1320641"/>
                      <a:pt x="753904" y="1321594"/>
                    </a:cubicBezTo>
                    <a:lnTo>
                      <a:pt x="308134" y="1321594"/>
                    </a:lnTo>
                    <a:cubicBezTo>
                      <a:pt x="307181" y="1320641"/>
                      <a:pt x="307181" y="1320641"/>
                      <a:pt x="306229" y="1319689"/>
                    </a:cubicBezTo>
                    <a:close/>
                    <a:moveTo>
                      <a:pt x="230981" y="2097881"/>
                    </a:moveTo>
                    <a:cubicBezTo>
                      <a:pt x="230981" y="2097881"/>
                      <a:pt x="230981" y="2097881"/>
                      <a:pt x="230981" y="2097881"/>
                    </a:cubicBezTo>
                    <a:cubicBezTo>
                      <a:pt x="230981" y="2064544"/>
                      <a:pt x="240506" y="2033111"/>
                      <a:pt x="255746" y="2002631"/>
                    </a:cubicBezTo>
                    <a:cubicBezTo>
                      <a:pt x="262414" y="1989296"/>
                      <a:pt x="270986" y="1976914"/>
                      <a:pt x="279559" y="1963579"/>
                    </a:cubicBezTo>
                    <a:lnTo>
                      <a:pt x="751999" y="1963579"/>
                    </a:lnTo>
                    <a:cubicBezTo>
                      <a:pt x="758666" y="1975009"/>
                      <a:pt x="764381" y="1986439"/>
                      <a:pt x="769144" y="1997869"/>
                    </a:cubicBezTo>
                    <a:lnTo>
                      <a:pt x="769144" y="1997869"/>
                    </a:lnTo>
                    <a:cubicBezTo>
                      <a:pt x="770096" y="1999774"/>
                      <a:pt x="771049" y="2000726"/>
                      <a:pt x="771049" y="2002631"/>
                    </a:cubicBezTo>
                    <a:cubicBezTo>
                      <a:pt x="784384" y="2032159"/>
                      <a:pt x="792956" y="2064544"/>
                      <a:pt x="796766" y="2097881"/>
                    </a:cubicBezTo>
                    <a:cubicBezTo>
                      <a:pt x="797719" y="2104549"/>
                      <a:pt x="797719" y="2111216"/>
                      <a:pt x="798671" y="2118836"/>
                    </a:cubicBezTo>
                    <a:lnTo>
                      <a:pt x="551974" y="2118836"/>
                    </a:lnTo>
                    <a:lnTo>
                      <a:pt x="551021" y="2118836"/>
                    </a:lnTo>
                    <a:lnTo>
                      <a:pt x="231934" y="2118836"/>
                    </a:lnTo>
                    <a:cubicBezTo>
                      <a:pt x="230981" y="2112169"/>
                      <a:pt x="230981" y="2104549"/>
                      <a:pt x="230981" y="2097881"/>
                    </a:cubicBezTo>
                    <a:close/>
                    <a:moveTo>
                      <a:pt x="305276" y="2340769"/>
                    </a:moveTo>
                    <a:cubicBezTo>
                      <a:pt x="302419" y="2336006"/>
                      <a:pt x="299561" y="2331244"/>
                      <a:pt x="296704" y="2327434"/>
                    </a:cubicBezTo>
                    <a:cubicBezTo>
                      <a:pt x="284321" y="2305526"/>
                      <a:pt x="272891" y="2283619"/>
                      <a:pt x="264319" y="2260759"/>
                    </a:cubicBezTo>
                    <a:cubicBezTo>
                      <a:pt x="254794" y="2235994"/>
                      <a:pt x="246221" y="2211229"/>
                      <a:pt x="240506" y="2186464"/>
                    </a:cubicBezTo>
                    <a:lnTo>
                      <a:pt x="551021" y="2186464"/>
                    </a:lnTo>
                    <a:lnTo>
                      <a:pt x="551974" y="2186464"/>
                    </a:lnTo>
                    <a:lnTo>
                      <a:pt x="794861" y="2186464"/>
                    </a:lnTo>
                    <a:cubicBezTo>
                      <a:pt x="791051" y="2212181"/>
                      <a:pt x="783431" y="2236946"/>
                      <a:pt x="773906" y="2260759"/>
                    </a:cubicBezTo>
                    <a:cubicBezTo>
                      <a:pt x="768191" y="2275046"/>
                      <a:pt x="761524" y="2289334"/>
                      <a:pt x="753904" y="2303621"/>
                    </a:cubicBezTo>
                    <a:lnTo>
                      <a:pt x="754856" y="2303621"/>
                    </a:lnTo>
                    <a:cubicBezTo>
                      <a:pt x="750094" y="2312194"/>
                      <a:pt x="745331" y="2319814"/>
                      <a:pt x="740569" y="2328386"/>
                    </a:cubicBezTo>
                    <a:cubicBezTo>
                      <a:pt x="737711" y="2333149"/>
                      <a:pt x="734854" y="2337911"/>
                      <a:pt x="731996" y="2341721"/>
                    </a:cubicBezTo>
                    <a:lnTo>
                      <a:pt x="305276" y="2341721"/>
                    </a:lnTo>
                    <a:close/>
                    <a:moveTo>
                      <a:pt x="158591" y="3162776"/>
                    </a:moveTo>
                    <a:cubicBezTo>
                      <a:pt x="163354" y="3130391"/>
                      <a:pt x="173831" y="3098006"/>
                      <a:pt x="190976" y="3067526"/>
                    </a:cubicBezTo>
                    <a:cubicBezTo>
                      <a:pt x="201454" y="3048476"/>
                      <a:pt x="213836" y="3029426"/>
                      <a:pt x="227171" y="3011329"/>
                    </a:cubicBezTo>
                    <a:lnTo>
                      <a:pt x="723424" y="3011329"/>
                    </a:lnTo>
                    <a:cubicBezTo>
                      <a:pt x="736759" y="3030379"/>
                      <a:pt x="749141" y="3048476"/>
                      <a:pt x="759619" y="3067526"/>
                    </a:cubicBezTo>
                    <a:cubicBezTo>
                      <a:pt x="776764" y="3098959"/>
                      <a:pt x="789146" y="3131344"/>
                      <a:pt x="795814" y="3162776"/>
                    </a:cubicBezTo>
                    <a:cubicBezTo>
                      <a:pt x="796766" y="3166586"/>
                      <a:pt x="796766" y="3170396"/>
                      <a:pt x="797719" y="3174206"/>
                    </a:cubicBezTo>
                    <a:lnTo>
                      <a:pt x="157639" y="3174206"/>
                    </a:lnTo>
                    <a:cubicBezTo>
                      <a:pt x="157639" y="3170396"/>
                      <a:pt x="157639" y="3166586"/>
                      <a:pt x="158591" y="3162776"/>
                    </a:cubicBezTo>
                    <a:close/>
                    <a:moveTo>
                      <a:pt x="236696" y="3391376"/>
                    </a:moveTo>
                    <a:cubicBezTo>
                      <a:pt x="220504" y="3369469"/>
                      <a:pt x="205264" y="3346609"/>
                      <a:pt x="193834" y="3324701"/>
                    </a:cubicBezTo>
                    <a:cubicBezTo>
                      <a:pt x="179546" y="3298031"/>
                      <a:pt x="169069" y="3271361"/>
                      <a:pt x="163354" y="3244691"/>
                    </a:cubicBezTo>
                    <a:lnTo>
                      <a:pt x="796766" y="3244691"/>
                    </a:lnTo>
                    <a:cubicBezTo>
                      <a:pt x="792004" y="3271361"/>
                      <a:pt x="782479" y="3298031"/>
                      <a:pt x="770096" y="3324701"/>
                    </a:cubicBezTo>
                    <a:cubicBezTo>
                      <a:pt x="759619" y="3347561"/>
                      <a:pt x="746284" y="3369469"/>
                      <a:pt x="730091" y="3391376"/>
                    </a:cubicBezTo>
                    <a:cubicBezTo>
                      <a:pt x="726281" y="3397091"/>
                      <a:pt x="721519" y="3402806"/>
                      <a:pt x="717709" y="3408521"/>
                    </a:cubicBezTo>
                    <a:lnTo>
                      <a:pt x="250984" y="3408521"/>
                    </a:lnTo>
                    <a:cubicBezTo>
                      <a:pt x="245269" y="3402806"/>
                      <a:pt x="240506" y="3397091"/>
                      <a:pt x="236696" y="339137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953A101-27DF-49C9-9BFB-BC60025E8D31}"/>
                </a:ext>
              </a:extLst>
            </p:cNvPr>
            <p:cNvSpPr/>
            <p:nvPr userDrawn="1"/>
          </p:nvSpPr>
          <p:spPr>
            <a:xfrm>
              <a:off x="4753971" y="1422241"/>
              <a:ext cx="2236706" cy="2236707"/>
            </a:xfrm>
            <a:prstGeom prst="ellipse">
              <a:avLst/>
            </a:prstGeom>
            <a:noFill/>
            <a:ln w="190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50FFA98-2BEB-4FEA-B100-16FDF0055723}"/>
                </a:ext>
              </a:extLst>
            </p:cNvPr>
            <p:cNvSpPr/>
            <p:nvPr/>
          </p:nvSpPr>
          <p:spPr>
            <a:xfrm rot="2654637" flipH="1">
              <a:off x="5586186" y="2143220"/>
              <a:ext cx="326647" cy="278481"/>
            </a:xfrm>
            <a:custGeom>
              <a:avLst/>
              <a:gdLst>
                <a:gd name="connsiteX0" fmla="*/ 312351 w 326647"/>
                <a:gd name="connsiteY0" fmla="*/ 1925 h 278481"/>
                <a:gd name="connsiteX1" fmla="*/ 160006 w 326647"/>
                <a:gd name="connsiteY1" fmla="*/ 0 h 278481"/>
                <a:gd name="connsiteX2" fmla="*/ 168367 w 326647"/>
                <a:gd name="connsiteY2" fmla="*/ 25774 h 278481"/>
                <a:gd name="connsiteX3" fmla="*/ 177567 w 326647"/>
                <a:gd name="connsiteY3" fmla="*/ 79053 h 278481"/>
                <a:gd name="connsiteX4" fmla="*/ 179454 w 326647"/>
                <a:gd name="connsiteY4" fmla="*/ 101812 h 278481"/>
                <a:gd name="connsiteX5" fmla="*/ 928 w 326647"/>
                <a:gd name="connsiteY5" fmla="*/ 101812 h 278481"/>
                <a:gd name="connsiteX6" fmla="*/ 0 w 326647"/>
                <a:gd name="connsiteY6" fmla="*/ 175265 h 278481"/>
                <a:gd name="connsiteX7" fmla="*/ 175680 w 326647"/>
                <a:gd name="connsiteY7" fmla="*/ 175265 h 278481"/>
                <a:gd name="connsiteX8" fmla="*/ 154921 w 326647"/>
                <a:gd name="connsiteY8" fmla="*/ 255959 h 278481"/>
                <a:gd name="connsiteX9" fmla="*/ 146164 w 326647"/>
                <a:gd name="connsiteY9" fmla="*/ 276534 h 278481"/>
                <a:gd name="connsiteX10" fmla="*/ 300272 w 326647"/>
                <a:gd name="connsiteY10" fmla="*/ 278481 h 278481"/>
                <a:gd name="connsiteX11" fmla="*/ 317919 w 326647"/>
                <a:gd name="connsiteY11" fmla="*/ 214707 h 278481"/>
                <a:gd name="connsiteX12" fmla="*/ 326647 w 326647"/>
                <a:gd name="connsiteY12" fmla="*/ 121469 h 278481"/>
                <a:gd name="connsiteX13" fmla="*/ 321221 w 326647"/>
                <a:gd name="connsiteY13" fmla="*/ 43749 h 278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6647" h="278481">
                  <a:moveTo>
                    <a:pt x="312351" y="1925"/>
                  </a:moveTo>
                  <a:lnTo>
                    <a:pt x="160006" y="0"/>
                  </a:lnTo>
                  <a:lnTo>
                    <a:pt x="168367" y="25774"/>
                  </a:lnTo>
                  <a:cubicBezTo>
                    <a:pt x="172613" y="43103"/>
                    <a:pt x="175679" y="60948"/>
                    <a:pt x="177567" y="79053"/>
                  </a:cubicBezTo>
                  <a:cubicBezTo>
                    <a:pt x="178511" y="86295"/>
                    <a:pt x="178511" y="93536"/>
                    <a:pt x="179454" y="101812"/>
                  </a:cubicBezTo>
                  <a:lnTo>
                    <a:pt x="928" y="101812"/>
                  </a:lnTo>
                  <a:lnTo>
                    <a:pt x="0" y="175265"/>
                  </a:lnTo>
                  <a:lnTo>
                    <a:pt x="175680" y="175265"/>
                  </a:lnTo>
                  <a:cubicBezTo>
                    <a:pt x="171905" y="203197"/>
                    <a:pt x="164357" y="230095"/>
                    <a:pt x="154921" y="255959"/>
                  </a:cubicBezTo>
                  <a:lnTo>
                    <a:pt x="146164" y="276534"/>
                  </a:lnTo>
                  <a:lnTo>
                    <a:pt x="300272" y="278481"/>
                  </a:lnTo>
                  <a:lnTo>
                    <a:pt x="317919" y="214707"/>
                  </a:lnTo>
                  <a:cubicBezTo>
                    <a:pt x="323580" y="184576"/>
                    <a:pt x="326647" y="153540"/>
                    <a:pt x="326647" y="121469"/>
                  </a:cubicBezTo>
                  <a:cubicBezTo>
                    <a:pt x="326647" y="94571"/>
                    <a:pt x="324760" y="68708"/>
                    <a:pt x="321221" y="4374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712FE9C2-76FF-46BF-9AFB-1CD19D601D13}"/>
              </a:ext>
            </a:extLst>
          </p:cNvPr>
          <p:cNvSpPr/>
          <p:nvPr/>
        </p:nvSpPr>
        <p:spPr>
          <a:xfrm>
            <a:off x="589288" y="1248294"/>
            <a:ext cx="3068312" cy="435582"/>
          </a:xfrm>
          <a:prstGeom prst="rect">
            <a:avLst/>
          </a:prstGeom>
          <a:solidFill>
            <a:schemeClr val="accent3"/>
          </a:solidFill>
        </p:spPr>
        <p:txBody>
          <a:bodyPr lIns="0" anchor="ctr"/>
          <a:lstStyle/>
          <a:p>
            <a:pPr algn="ctr">
              <a:spcBef>
                <a:spcPct val="20000"/>
              </a:spcBef>
            </a:pPr>
            <a:r>
              <a:rPr lang="en-US" altLang="ko-KR" sz="2400" b="1" dirty="0">
                <a:solidFill>
                  <a:schemeClr val="bg1"/>
                </a:solidFill>
              </a:rPr>
              <a:t>DNA Transcription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EFEDD2C-5881-44C3-B841-FA1619CF2E8D}"/>
              </a:ext>
            </a:extLst>
          </p:cNvPr>
          <p:cNvSpPr/>
          <p:nvPr/>
        </p:nvSpPr>
        <p:spPr>
          <a:xfrm>
            <a:off x="589288" y="1750637"/>
            <a:ext cx="4922279" cy="435582"/>
          </a:xfrm>
          <a:prstGeom prst="rect">
            <a:avLst/>
          </a:prstGeom>
          <a:solidFill>
            <a:schemeClr val="accent2"/>
          </a:solidFill>
        </p:spPr>
        <p:txBody>
          <a:bodyPr lIns="0" anchor="ctr"/>
          <a:lstStyle/>
          <a:p>
            <a:pPr algn="ctr">
              <a:spcBef>
                <a:spcPct val="20000"/>
              </a:spcBef>
            </a:pPr>
            <a:r>
              <a:rPr lang="en-US" altLang="ko-KR" sz="2400" b="1" dirty="0">
                <a:solidFill>
                  <a:schemeClr val="bg1"/>
                </a:solidFill>
              </a:rPr>
              <a:t> and Transcription Starting Sites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D6459A-BBA4-4C6D-B0DB-53D9245DE2AA}"/>
              </a:ext>
            </a:extLst>
          </p:cNvPr>
          <p:cNvSpPr txBox="1"/>
          <p:nvPr/>
        </p:nvSpPr>
        <p:spPr>
          <a:xfrm>
            <a:off x="6813711" y="1206822"/>
            <a:ext cx="4512054" cy="95410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Transcription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is the first step of gene expression. It involves copying a gene’s DNA sequence to make an RNA molecule. This is done by an enzyme called RNA polymerase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0F0A3B-0980-4C45-8B16-7941A07ACBCE}"/>
              </a:ext>
            </a:extLst>
          </p:cNvPr>
          <p:cNvSpPr txBox="1"/>
          <p:nvPr/>
        </p:nvSpPr>
        <p:spPr>
          <a:xfrm>
            <a:off x="6813711" y="2625380"/>
            <a:ext cx="4512055" cy="267765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Transcription Starting Site (TSS)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is where transcription starts on the 5’-end of a gene sequence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	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Promoter Sequence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is upstream from the transcribed region and controls the transcription of the gene. Assists in the binding of RNA polymerases.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Enhancers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located upstream from promoter region and increase the rate of transcription. Activator proteins bind to these sites and increase gene transcription.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AA80EF6-D512-4C28-BB10-5DC737163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88" y="2625380"/>
            <a:ext cx="6084673" cy="323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582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401" y="632604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Mechanism of Gene Regulation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DEA2C1A-F5CA-43F0-9929-D6781CC4CD75}"/>
              </a:ext>
            </a:extLst>
          </p:cNvPr>
          <p:cNvGrpSpPr>
            <a:grpSpLocks noChangeAspect="1"/>
          </p:cNvGrpSpPr>
          <p:nvPr/>
        </p:nvGrpSpPr>
        <p:grpSpPr>
          <a:xfrm>
            <a:off x="6347026" y="2148851"/>
            <a:ext cx="1109955" cy="3960000"/>
            <a:chOff x="3303186" y="2057490"/>
            <a:chExt cx="1009050" cy="3600000"/>
          </a:xfrm>
        </p:grpSpPr>
        <p:sp>
          <p:nvSpPr>
            <p:cNvPr id="36" name="Freeform 9">
              <a:extLst>
                <a:ext uri="{FF2B5EF4-FFF2-40B4-BE49-F238E27FC236}">
                  <a16:creationId xmlns:a16="http://schemas.microsoft.com/office/drawing/2014/main" id="{89375924-5400-4E2C-9D01-4D7F960DBE1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36908" y="2057490"/>
              <a:ext cx="341606" cy="360000"/>
            </a:xfrm>
            <a:custGeom>
              <a:avLst/>
              <a:gdLst/>
              <a:ahLst/>
              <a:cxnLst/>
              <a:rect l="l" t="t" r="r" b="b"/>
              <a:pathLst>
                <a:path w="341606" h="360000">
                  <a:moveTo>
                    <a:pt x="119562" y="0"/>
                  </a:moveTo>
                  <a:lnTo>
                    <a:pt x="166861" y="3942"/>
                  </a:lnTo>
                  <a:lnTo>
                    <a:pt x="207591" y="15766"/>
                  </a:lnTo>
                  <a:lnTo>
                    <a:pt x="240438" y="35475"/>
                  </a:lnTo>
                  <a:lnTo>
                    <a:pt x="269343" y="59124"/>
                  </a:lnTo>
                  <a:lnTo>
                    <a:pt x="292993" y="90657"/>
                  </a:lnTo>
                  <a:lnTo>
                    <a:pt x="312701" y="123504"/>
                  </a:lnTo>
                  <a:lnTo>
                    <a:pt x="324525" y="161606"/>
                  </a:lnTo>
                  <a:lnTo>
                    <a:pt x="324525" y="240438"/>
                  </a:lnTo>
                  <a:lnTo>
                    <a:pt x="341606" y="262774"/>
                  </a:lnTo>
                  <a:lnTo>
                    <a:pt x="333723" y="290365"/>
                  </a:lnTo>
                  <a:lnTo>
                    <a:pt x="324525" y="315329"/>
                  </a:lnTo>
                  <a:lnTo>
                    <a:pt x="310073" y="336351"/>
                  </a:lnTo>
                  <a:lnTo>
                    <a:pt x="298248" y="356059"/>
                  </a:lnTo>
                  <a:lnTo>
                    <a:pt x="295538" y="360000"/>
                  </a:lnTo>
                  <a:lnTo>
                    <a:pt x="59190" y="360000"/>
                  </a:lnTo>
                  <a:lnTo>
                    <a:pt x="44672" y="342920"/>
                  </a:lnTo>
                  <a:lnTo>
                    <a:pt x="23650" y="316642"/>
                  </a:lnTo>
                  <a:lnTo>
                    <a:pt x="6570" y="290365"/>
                  </a:lnTo>
                  <a:lnTo>
                    <a:pt x="0" y="266715"/>
                  </a:lnTo>
                  <a:lnTo>
                    <a:pt x="6570" y="250949"/>
                  </a:lnTo>
                  <a:lnTo>
                    <a:pt x="6570" y="228613"/>
                  </a:lnTo>
                  <a:lnTo>
                    <a:pt x="2628" y="202336"/>
                  </a:lnTo>
                  <a:lnTo>
                    <a:pt x="2628" y="178686"/>
                  </a:lnTo>
                  <a:lnTo>
                    <a:pt x="3942" y="152409"/>
                  </a:lnTo>
                  <a:lnTo>
                    <a:pt x="18394" y="109051"/>
                  </a:lnTo>
                  <a:lnTo>
                    <a:pt x="42044" y="70949"/>
                  </a:lnTo>
                  <a:lnTo>
                    <a:pt x="70949" y="35475"/>
                  </a:lnTo>
                  <a:lnTo>
                    <a:pt x="97226" y="394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4A1C7644-DD4C-4F62-87AA-3D94F25D36C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403185" y="2417490"/>
              <a:ext cx="809052" cy="360000"/>
            </a:xfrm>
            <a:custGeom>
              <a:avLst/>
              <a:gdLst/>
              <a:ahLst/>
              <a:cxnLst/>
              <a:rect l="l" t="t" r="r" b="b"/>
              <a:pathLst>
                <a:path w="809052" h="360000">
                  <a:moveTo>
                    <a:pt x="287408" y="0"/>
                  </a:moveTo>
                  <a:lnTo>
                    <a:pt x="523757" y="0"/>
                  </a:lnTo>
                  <a:lnTo>
                    <a:pt x="512014" y="17080"/>
                  </a:lnTo>
                  <a:lnTo>
                    <a:pt x="500189" y="38102"/>
                  </a:lnTo>
                  <a:lnTo>
                    <a:pt x="494933" y="64380"/>
                  </a:lnTo>
                  <a:lnTo>
                    <a:pt x="493619" y="98540"/>
                  </a:lnTo>
                  <a:lnTo>
                    <a:pt x="500189" y="139270"/>
                  </a:lnTo>
                  <a:lnTo>
                    <a:pt x="531722" y="151095"/>
                  </a:lnTo>
                  <a:lnTo>
                    <a:pt x="569824" y="165548"/>
                  </a:lnTo>
                  <a:lnTo>
                    <a:pt x="610554" y="177372"/>
                  </a:lnTo>
                  <a:lnTo>
                    <a:pt x="651284" y="191825"/>
                  </a:lnTo>
                  <a:lnTo>
                    <a:pt x="690700" y="206278"/>
                  </a:lnTo>
                  <a:lnTo>
                    <a:pt x="727488" y="224672"/>
                  </a:lnTo>
                  <a:lnTo>
                    <a:pt x="756393" y="244380"/>
                  </a:lnTo>
                  <a:lnTo>
                    <a:pt x="780042" y="270657"/>
                  </a:lnTo>
                  <a:lnTo>
                    <a:pt x="798437" y="311387"/>
                  </a:lnTo>
                  <a:lnTo>
                    <a:pt x="808948" y="356059"/>
                  </a:lnTo>
                  <a:lnTo>
                    <a:pt x="809052" y="360000"/>
                  </a:lnTo>
                  <a:lnTo>
                    <a:pt x="0" y="360000"/>
                  </a:lnTo>
                  <a:lnTo>
                    <a:pt x="919" y="350803"/>
                  </a:lnTo>
                  <a:lnTo>
                    <a:pt x="12744" y="306132"/>
                  </a:lnTo>
                  <a:lnTo>
                    <a:pt x="32452" y="265402"/>
                  </a:lnTo>
                  <a:lnTo>
                    <a:pt x="56102" y="241752"/>
                  </a:lnTo>
                  <a:lnTo>
                    <a:pt x="85007" y="224672"/>
                  </a:lnTo>
                  <a:lnTo>
                    <a:pt x="117853" y="212847"/>
                  </a:lnTo>
                  <a:lnTo>
                    <a:pt x="155956" y="203650"/>
                  </a:lnTo>
                  <a:lnTo>
                    <a:pt x="194058" y="193139"/>
                  </a:lnTo>
                  <a:lnTo>
                    <a:pt x="232160" y="181314"/>
                  </a:lnTo>
                  <a:lnTo>
                    <a:pt x="263693" y="169489"/>
                  </a:lnTo>
                  <a:lnTo>
                    <a:pt x="292598" y="151095"/>
                  </a:lnTo>
                  <a:lnTo>
                    <a:pt x="310992" y="127445"/>
                  </a:lnTo>
                  <a:lnTo>
                    <a:pt x="325444" y="95913"/>
                  </a:lnTo>
                  <a:lnTo>
                    <a:pt x="322817" y="67007"/>
                  </a:lnTo>
                  <a:lnTo>
                    <a:pt x="313620" y="38102"/>
                  </a:lnTo>
                  <a:lnTo>
                    <a:pt x="295226" y="919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7961F2E2-49E0-4229-BD4F-BEF4B52B3AD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72324" y="2777490"/>
              <a:ext cx="870775" cy="360000"/>
            </a:xfrm>
            <a:custGeom>
              <a:avLst/>
              <a:gdLst/>
              <a:ahLst/>
              <a:cxnLst/>
              <a:rect l="l" t="t" r="r" b="b"/>
              <a:pathLst>
                <a:path w="870775" h="360000">
                  <a:moveTo>
                    <a:pt x="29253" y="0"/>
                  </a:moveTo>
                  <a:lnTo>
                    <a:pt x="838304" y="0"/>
                  </a:lnTo>
                  <a:lnTo>
                    <a:pt x="839514" y="45986"/>
                  </a:lnTo>
                  <a:lnTo>
                    <a:pt x="842142" y="98540"/>
                  </a:lnTo>
                  <a:lnTo>
                    <a:pt x="842142" y="153723"/>
                  </a:lnTo>
                  <a:lnTo>
                    <a:pt x="850025" y="208905"/>
                  </a:lnTo>
                  <a:lnTo>
                    <a:pt x="864478" y="306132"/>
                  </a:lnTo>
                  <a:lnTo>
                    <a:pt x="870775" y="360000"/>
                  </a:lnTo>
                  <a:lnTo>
                    <a:pt x="729003" y="360000"/>
                  </a:lnTo>
                  <a:lnTo>
                    <a:pt x="725208" y="342920"/>
                  </a:lnTo>
                  <a:lnTo>
                    <a:pt x="719953" y="316643"/>
                  </a:lnTo>
                  <a:lnTo>
                    <a:pt x="718639" y="287737"/>
                  </a:lnTo>
                  <a:lnTo>
                    <a:pt x="713383" y="258832"/>
                  </a:lnTo>
                  <a:lnTo>
                    <a:pt x="704186" y="235183"/>
                  </a:lnTo>
                  <a:lnTo>
                    <a:pt x="692361" y="218102"/>
                  </a:lnTo>
                  <a:lnTo>
                    <a:pt x="684478" y="253577"/>
                  </a:lnTo>
                  <a:lnTo>
                    <a:pt x="675281" y="287737"/>
                  </a:lnTo>
                  <a:lnTo>
                    <a:pt x="660829" y="320584"/>
                  </a:lnTo>
                  <a:lnTo>
                    <a:pt x="646376" y="357372"/>
                  </a:lnTo>
                  <a:lnTo>
                    <a:pt x="645561" y="360000"/>
                  </a:lnTo>
                  <a:lnTo>
                    <a:pt x="225857" y="360000"/>
                  </a:lnTo>
                  <a:lnTo>
                    <a:pt x="214114" y="331095"/>
                  </a:lnTo>
                  <a:lnTo>
                    <a:pt x="197033" y="290365"/>
                  </a:lnTo>
                  <a:lnTo>
                    <a:pt x="182581" y="252263"/>
                  </a:lnTo>
                  <a:lnTo>
                    <a:pt x="170756" y="214161"/>
                  </a:lnTo>
                  <a:lnTo>
                    <a:pt x="166814" y="214161"/>
                  </a:lnTo>
                  <a:lnTo>
                    <a:pt x="154990" y="290365"/>
                  </a:lnTo>
                  <a:lnTo>
                    <a:pt x="138824" y="360000"/>
                  </a:lnTo>
                  <a:lnTo>
                    <a:pt x="0" y="360000"/>
                  </a:lnTo>
                  <a:lnTo>
                    <a:pt x="13092" y="266716"/>
                  </a:lnTo>
                  <a:lnTo>
                    <a:pt x="20975" y="211533"/>
                  </a:lnTo>
                  <a:lnTo>
                    <a:pt x="23603" y="153723"/>
                  </a:lnTo>
                  <a:lnTo>
                    <a:pt x="23603" y="98540"/>
                  </a:lnTo>
                  <a:lnTo>
                    <a:pt x="24917" y="4335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39" name="Freeform 9">
              <a:extLst>
                <a:ext uri="{FF2B5EF4-FFF2-40B4-BE49-F238E27FC236}">
                  <a16:creationId xmlns:a16="http://schemas.microsoft.com/office/drawing/2014/main" id="{3692F14D-D4CE-40E2-89DC-F6A19B56820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35656" y="3137490"/>
              <a:ext cx="944111" cy="360000"/>
            </a:xfrm>
            <a:custGeom>
              <a:avLst/>
              <a:gdLst/>
              <a:ahLst/>
              <a:cxnLst/>
              <a:rect l="l" t="t" r="r" b="b"/>
              <a:pathLst>
                <a:path w="944111" h="360000">
                  <a:moveTo>
                    <a:pt x="768466" y="0"/>
                  </a:moveTo>
                  <a:lnTo>
                    <a:pt x="910237" y="0"/>
                  </a:lnTo>
                  <a:lnTo>
                    <a:pt x="915766" y="47299"/>
                  </a:lnTo>
                  <a:lnTo>
                    <a:pt x="927591" y="143212"/>
                  </a:lnTo>
                  <a:lnTo>
                    <a:pt x="942043" y="233869"/>
                  </a:lnTo>
                  <a:lnTo>
                    <a:pt x="944111" y="360000"/>
                  </a:lnTo>
                  <a:lnTo>
                    <a:pt x="814598" y="360000"/>
                  </a:lnTo>
                  <a:lnTo>
                    <a:pt x="810656" y="147154"/>
                  </a:lnTo>
                  <a:lnTo>
                    <a:pt x="769926" y="6570"/>
                  </a:lnTo>
                  <a:close/>
                  <a:moveTo>
                    <a:pt x="265319" y="0"/>
                  </a:moveTo>
                  <a:lnTo>
                    <a:pt x="685024" y="0"/>
                  </a:lnTo>
                  <a:lnTo>
                    <a:pt x="674014" y="35475"/>
                  </a:lnTo>
                  <a:lnTo>
                    <a:pt x="667445" y="76205"/>
                  </a:lnTo>
                  <a:lnTo>
                    <a:pt x="667445" y="118248"/>
                  </a:lnTo>
                  <a:lnTo>
                    <a:pt x="674014" y="164234"/>
                  </a:lnTo>
                  <a:lnTo>
                    <a:pt x="688467" y="211533"/>
                  </a:lnTo>
                  <a:lnTo>
                    <a:pt x="706861" y="257518"/>
                  </a:lnTo>
                  <a:lnTo>
                    <a:pt x="729197" y="302190"/>
                  </a:lnTo>
                  <a:lnTo>
                    <a:pt x="752846" y="350803"/>
                  </a:lnTo>
                  <a:lnTo>
                    <a:pt x="756934" y="360000"/>
                  </a:lnTo>
                  <a:lnTo>
                    <a:pt x="195391" y="360000"/>
                  </a:lnTo>
                  <a:lnTo>
                    <a:pt x="220730" y="300876"/>
                  </a:lnTo>
                  <a:lnTo>
                    <a:pt x="250949" y="231241"/>
                  </a:lnTo>
                  <a:lnTo>
                    <a:pt x="274599" y="158978"/>
                  </a:lnTo>
                  <a:lnTo>
                    <a:pt x="282482" y="109051"/>
                  </a:lnTo>
                  <a:lnTo>
                    <a:pt x="279854" y="61752"/>
                  </a:lnTo>
                  <a:lnTo>
                    <a:pt x="270657" y="13139"/>
                  </a:lnTo>
                  <a:close/>
                  <a:moveTo>
                    <a:pt x="39463" y="0"/>
                  </a:moveTo>
                  <a:lnTo>
                    <a:pt x="178287" y="0"/>
                  </a:lnTo>
                  <a:lnTo>
                    <a:pt x="177372" y="3942"/>
                  </a:lnTo>
                  <a:lnTo>
                    <a:pt x="155037" y="73577"/>
                  </a:lnTo>
                  <a:lnTo>
                    <a:pt x="139270" y="143212"/>
                  </a:lnTo>
                  <a:lnTo>
                    <a:pt x="131387" y="193139"/>
                  </a:lnTo>
                  <a:lnTo>
                    <a:pt x="131387" y="240438"/>
                  </a:lnTo>
                  <a:lnTo>
                    <a:pt x="134015" y="287737"/>
                  </a:lnTo>
                  <a:lnTo>
                    <a:pt x="134015" y="336351"/>
                  </a:lnTo>
                  <a:lnTo>
                    <a:pt x="130432" y="360000"/>
                  </a:lnTo>
                  <a:lnTo>
                    <a:pt x="0" y="360000"/>
                  </a:lnTo>
                  <a:lnTo>
                    <a:pt x="0" y="28116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10118941-6AE6-4F4E-85D1-E2B2D14F648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07403" y="3497490"/>
              <a:ext cx="1000616" cy="360000"/>
            </a:xfrm>
            <a:custGeom>
              <a:avLst/>
              <a:gdLst/>
              <a:ahLst/>
              <a:cxnLst/>
              <a:rect l="l" t="t" r="r" b="b"/>
              <a:pathLst>
                <a:path w="1000616" h="360000">
                  <a:moveTo>
                    <a:pt x="841638" y="0"/>
                  </a:moveTo>
                  <a:lnTo>
                    <a:pt x="971151" y="0"/>
                  </a:lnTo>
                  <a:lnTo>
                    <a:pt x="973025" y="114307"/>
                  </a:lnTo>
                  <a:lnTo>
                    <a:pt x="973025" y="224672"/>
                  </a:lnTo>
                  <a:lnTo>
                    <a:pt x="980908" y="250949"/>
                  </a:lnTo>
                  <a:lnTo>
                    <a:pt x="987477" y="282482"/>
                  </a:lnTo>
                  <a:lnTo>
                    <a:pt x="995360" y="315329"/>
                  </a:lnTo>
                  <a:lnTo>
                    <a:pt x="999302" y="350803"/>
                  </a:lnTo>
                  <a:lnTo>
                    <a:pt x="1000616" y="360000"/>
                  </a:lnTo>
                  <a:lnTo>
                    <a:pt x="902076" y="360000"/>
                  </a:lnTo>
                  <a:lnTo>
                    <a:pt x="902076" y="332409"/>
                  </a:lnTo>
                  <a:lnTo>
                    <a:pt x="906017" y="294307"/>
                  </a:lnTo>
                  <a:lnTo>
                    <a:pt x="911273" y="274599"/>
                  </a:lnTo>
                  <a:lnTo>
                    <a:pt x="917842" y="250949"/>
                  </a:lnTo>
                  <a:lnTo>
                    <a:pt x="916528" y="224672"/>
                  </a:lnTo>
                  <a:close/>
                  <a:moveTo>
                    <a:pt x="222431" y="0"/>
                  </a:moveTo>
                  <a:lnTo>
                    <a:pt x="783974" y="0"/>
                  </a:lnTo>
                  <a:lnTo>
                    <a:pt x="800908" y="38102"/>
                  </a:lnTo>
                  <a:lnTo>
                    <a:pt x="820616" y="90657"/>
                  </a:lnTo>
                  <a:lnTo>
                    <a:pt x="835069" y="145840"/>
                  </a:lnTo>
                  <a:lnTo>
                    <a:pt x="844266" y="203650"/>
                  </a:lnTo>
                  <a:lnTo>
                    <a:pt x="846893" y="268029"/>
                  </a:lnTo>
                  <a:lnTo>
                    <a:pt x="837696" y="335037"/>
                  </a:lnTo>
                  <a:lnTo>
                    <a:pt x="833371" y="360000"/>
                  </a:lnTo>
                  <a:lnTo>
                    <a:pt x="164946" y="360000"/>
                  </a:lnTo>
                  <a:lnTo>
                    <a:pt x="163683" y="350803"/>
                  </a:lnTo>
                  <a:lnTo>
                    <a:pt x="158427" y="283796"/>
                  </a:lnTo>
                  <a:lnTo>
                    <a:pt x="158427" y="222044"/>
                  </a:lnTo>
                  <a:lnTo>
                    <a:pt x="166310" y="166862"/>
                  </a:lnTo>
                  <a:lnTo>
                    <a:pt x="187332" y="88029"/>
                  </a:lnTo>
                  <a:lnTo>
                    <a:pt x="216237" y="14453"/>
                  </a:lnTo>
                  <a:close/>
                  <a:moveTo>
                    <a:pt x="27040" y="0"/>
                  </a:moveTo>
                  <a:lnTo>
                    <a:pt x="157471" y="0"/>
                  </a:lnTo>
                  <a:lnTo>
                    <a:pt x="154485" y="19708"/>
                  </a:lnTo>
                  <a:lnTo>
                    <a:pt x="142661" y="64380"/>
                  </a:lnTo>
                  <a:lnTo>
                    <a:pt x="122953" y="111679"/>
                  </a:lnTo>
                  <a:lnTo>
                    <a:pt x="105872" y="166862"/>
                  </a:lnTo>
                  <a:lnTo>
                    <a:pt x="91420" y="224672"/>
                  </a:lnTo>
                  <a:lnTo>
                    <a:pt x="82223" y="282482"/>
                  </a:lnTo>
                  <a:lnTo>
                    <a:pt x="79595" y="344234"/>
                  </a:lnTo>
                  <a:lnTo>
                    <a:pt x="82749" y="360000"/>
                  </a:lnTo>
                  <a:lnTo>
                    <a:pt x="0" y="360000"/>
                  </a:lnTo>
                  <a:lnTo>
                    <a:pt x="763" y="348175"/>
                  </a:lnTo>
                  <a:lnTo>
                    <a:pt x="8646" y="303504"/>
                  </a:lnTo>
                  <a:lnTo>
                    <a:pt x="17843" y="256205"/>
                  </a:lnTo>
                  <a:lnTo>
                    <a:pt x="27040" y="20365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465582F4-89CA-4166-9F71-75CA4BCA856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03186" y="3857490"/>
              <a:ext cx="1009050" cy="360000"/>
            </a:xfrm>
            <a:custGeom>
              <a:avLst/>
              <a:gdLst/>
              <a:ahLst/>
              <a:cxnLst/>
              <a:rect l="l" t="t" r="r" b="b"/>
              <a:pathLst>
                <a:path w="1009050" h="360000">
                  <a:moveTo>
                    <a:pt x="903941" y="0"/>
                  </a:moveTo>
                  <a:lnTo>
                    <a:pt x="1002481" y="0"/>
                  </a:lnTo>
                  <a:lnTo>
                    <a:pt x="1006422" y="27591"/>
                  </a:lnTo>
                  <a:lnTo>
                    <a:pt x="1009050" y="60438"/>
                  </a:lnTo>
                  <a:lnTo>
                    <a:pt x="1003795" y="91971"/>
                  </a:lnTo>
                  <a:lnTo>
                    <a:pt x="994598" y="115621"/>
                  </a:lnTo>
                  <a:lnTo>
                    <a:pt x="974890" y="136643"/>
                  </a:lnTo>
                  <a:lnTo>
                    <a:pt x="948612" y="148467"/>
                  </a:lnTo>
                  <a:lnTo>
                    <a:pt x="936788" y="141898"/>
                  </a:lnTo>
                  <a:lnTo>
                    <a:pt x="918393" y="141898"/>
                  </a:lnTo>
                  <a:lnTo>
                    <a:pt x="896058" y="144526"/>
                  </a:lnTo>
                  <a:lnTo>
                    <a:pt x="877663" y="144526"/>
                  </a:lnTo>
                  <a:lnTo>
                    <a:pt x="865839" y="95913"/>
                  </a:lnTo>
                  <a:lnTo>
                    <a:pt x="889488" y="74891"/>
                  </a:lnTo>
                  <a:lnTo>
                    <a:pt x="901313" y="53869"/>
                  </a:lnTo>
                  <a:lnTo>
                    <a:pt x="903941" y="31533"/>
                  </a:lnTo>
                  <a:lnTo>
                    <a:pt x="903941" y="2628"/>
                  </a:lnTo>
                  <a:close/>
                  <a:moveTo>
                    <a:pt x="166810" y="0"/>
                  </a:moveTo>
                  <a:lnTo>
                    <a:pt x="835236" y="0"/>
                  </a:lnTo>
                  <a:lnTo>
                    <a:pt x="772866" y="360000"/>
                  </a:lnTo>
                  <a:lnTo>
                    <a:pt x="545518" y="360000"/>
                  </a:lnTo>
                  <a:lnTo>
                    <a:pt x="533430" y="299562"/>
                  </a:lnTo>
                  <a:lnTo>
                    <a:pt x="518978" y="191825"/>
                  </a:lnTo>
                  <a:lnTo>
                    <a:pt x="509781" y="80146"/>
                  </a:lnTo>
                  <a:lnTo>
                    <a:pt x="501897" y="80146"/>
                  </a:lnTo>
                  <a:lnTo>
                    <a:pt x="501897" y="86716"/>
                  </a:lnTo>
                  <a:lnTo>
                    <a:pt x="467177" y="360000"/>
                  </a:lnTo>
                  <a:lnTo>
                    <a:pt x="239309" y="360000"/>
                  </a:lnTo>
                  <a:lnTo>
                    <a:pt x="239124" y="358686"/>
                  </a:lnTo>
                  <a:lnTo>
                    <a:pt x="229927" y="311387"/>
                  </a:lnTo>
                  <a:lnTo>
                    <a:pt x="218102" y="256205"/>
                  </a:lnTo>
                  <a:lnTo>
                    <a:pt x="203650" y="194453"/>
                  </a:lnTo>
                  <a:lnTo>
                    <a:pt x="189197" y="127446"/>
                  </a:lnTo>
                  <a:lnTo>
                    <a:pt x="174745" y="57810"/>
                  </a:lnTo>
                  <a:close/>
                  <a:moveTo>
                    <a:pt x="1865" y="0"/>
                  </a:moveTo>
                  <a:lnTo>
                    <a:pt x="84613" y="0"/>
                  </a:lnTo>
                  <a:lnTo>
                    <a:pt x="93285" y="43358"/>
                  </a:lnTo>
                  <a:lnTo>
                    <a:pt x="141898" y="106424"/>
                  </a:lnTo>
                  <a:lnTo>
                    <a:pt x="136642" y="112993"/>
                  </a:lnTo>
                  <a:lnTo>
                    <a:pt x="131387" y="118248"/>
                  </a:lnTo>
                  <a:lnTo>
                    <a:pt x="131387" y="122190"/>
                  </a:lnTo>
                  <a:lnTo>
                    <a:pt x="131387" y="130073"/>
                  </a:lnTo>
                  <a:lnTo>
                    <a:pt x="130073" y="134015"/>
                  </a:lnTo>
                  <a:lnTo>
                    <a:pt x="130073" y="144526"/>
                  </a:lnTo>
                  <a:lnTo>
                    <a:pt x="103796" y="145840"/>
                  </a:lnTo>
                  <a:lnTo>
                    <a:pt x="81460" y="145840"/>
                  </a:lnTo>
                  <a:lnTo>
                    <a:pt x="63066" y="145840"/>
                  </a:lnTo>
                  <a:lnTo>
                    <a:pt x="40730" y="148467"/>
                  </a:lnTo>
                  <a:lnTo>
                    <a:pt x="17081" y="107737"/>
                  </a:lnTo>
                  <a:lnTo>
                    <a:pt x="5256" y="69635"/>
                  </a:lnTo>
                  <a:lnTo>
                    <a:pt x="0" y="2890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C4C9FB1E-42B6-4513-BA74-8C5F92B99BC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07962" y="4217490"/>
              <a:ext cx="599498" cy="360000"/>
            </a:xfrm>
            <a:custGeom>
              <a:avLst/>
              <a:gdLst/>
              <a:ahLst/>
              <a:cxnLst/>
              <a:rect l="l" t="t" r="r" b="b"/>
              <a:pathLst>
                <a:path w="599498" h="360000">
                  <a:moveTo>
                    <a:pt x="334360" y="0"/>
                  </a:moveTo>
                  <a:lnTo>
                    <a:pt x="561707" y="0"/>
                  </a:lnTo>
                  <a:lnTo>
                    <a:pt x="553513" y="47299"/>
                  </a:lnTo>
                  <a:lnTo>
                    <a:pt x="564024" y="118248"/>
                  </a:lnTo>
                  <a:lnTo>
                    <a:pt x="575849" y="194453"/>
                  </a:lnTo>
                  <a:lnTo>
                    <a:pt x="587673" y="271971"/>
                  </a:lnTo>
                  <a:lnTo>
                    <a:pt x="599498" y="352117"/>
                  </a:lnTo>
                  <a:lnTo>
                    <a:pt x="599498" y="360000"/>
                  </a:lnTo>
                  <a:lnTo>
                    <a:pt x="379532" y="360000"/>
                  </a:lnTo>
                  <a:lnTo>
                    <a:pt x="386652" y="328467"/>
                  </a:lnTo>
                  <a:lnTo>
                    <a:pt x="389280" y="287737"/>
                  </a:lnTo>
                  <a:lnTo>
                    <a:pt x="386652" y="245694"/>
                  </a:lnTo>
                  <a:lnTo>
                    <a:pt x="365630" y="144526"/>
                  </a:lnTo>
                  <a:lnTo>
                    <a:pt x="343294" y="44672"/>
                  </a:lnTo>
                  <a:close/>
                  <a:moveTo>
                    <a:pt x="28151" y="0"/>
                  </a:moveTo>
                  <a:lnTo>
                    <a:pt x="256019" y="0"/>
                  </a:lnTo>
                  <a:lnTo>
                    <a:pt x="250010" y="47299"/>
                  </a:lnTo>
                  <a:lnTo>
                    <a:pt x="207966" y="214161"/>
                  </a:lnTo>
                  <a:lnTo>
                    <a:pt x="200083" y="285110"/>
                  </a:lnTo>
                  <a:lnTo>
                    <a:pt x="205338" y="354745"/>
                  </a:lnTo>
                  <a:lnTo>
                    <a:pt x="205853" y="360000"/>
                  </a:lnTo>
                  <a:lnTo>
                    <a:pt x="0" y="360000"/>
                  </a:lnTo>
                  <a:lnTo>
                    <a:pt x="9572" y="292993"/>
                  </a:lnTo>
                  <a:lnTo>
                    <a:pt x="24024" y="220730"/>
                  </a:lnTo>
                  <a:lnTo>
                    <a:pt x="33222" y="147153"/>
                  </a:lnTo>
                  <a:lnTo>
                    <a:pt x="38477" y="7357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DB1ED9D2-02F7-4F63-AA02-98C6914C02A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05522" y="4577490"/>
              <a:ext cx="604379" cy="360000"/>
            </a:xfrm>
            <a:custGeom>
              <a:avLst/>
              <a:gdLst/>
              <a:ahLst/>
              <a:cxnLst/>
              <a:rect l="l" t="t" r="r" b="b"/>
              <a:pathLst>
                <a:path w="604379" h="360000">
                  <a:moveTo>
                    <a:pt x="384412" y="0"/>
                  </a:moveTo>
                  <a:lnTo>
                    <a:pt x="604379" y="0"/>
                  </a:lnTo>
                  <a:lnTo>
                    <a:pt x="604379" y="70949"/>
                  </a:lnTo>
                  <a:lnTo>
                    <a:pt x="596496" y="152409"/>
                  </a:lnTo>
                  <a:lnTo>
                    <a:pt x="558752" y="360000"/>
                  </a:lnTo>
                  <a:lnTo>
                    <a:pt x="394161" y="360000"/>
                  </a:lnTo>
                  <a:lnTo>
                    <a:pt x="382336" y="286424"/>
                  </a:lnTo>
                  <a:lnTo>
                    <a:pt x="370511" y="204964"/>
                  </a:lnTo>
                  <a:lnTo>
                    <a:pt x="367883" y="123504"/>
                  </a:lnTo>
                  <a:lnTo>
                    <a:pt x="374453" y="43358"/>
                  </a:lnTo>
                  <a:lnTo>
                    <a:pt x="382336" y="9197"/>
                  </a:lnTo>
                  <a:close/>
                  <a:moveTo>
                    <a:pt x="4881" y="0"/>
                  </a:moveTo>
                  <a:lnTo>
                    <a:pt x="210734" y="0"/>
                  </a:lnTo>
                  <a:lnTo>
                    <a:pt x="216788" y="61752"/>
                  </a:lnTo>
                  <a:lnTo>
                    <a:pt x="227299" y="131387"/>
                  </a:lnTo>
                  <a:lnTo>
                    <a:pt x="228613" y="202336"/>
                  </a:lnTo>
                  <a:lnTo>
                    <a:pt x="224672" y="274599"/>
                  </a:lnTo>
                  <a:lnTo>
                    <a:pt x="216788" y="307445"/>
                  </a:lnTo>
                  <a:lnTo>
                    <a:pt x="210219" y="350803"/>
                  </a:lnTo>
                  <a:lnTo>
                    <a:pt x="208525" y="360000"/>
                  </a:lnTo>
                  <a:lnTo>
                    <a:pt x="52323" y="360000"/>
                  </a:lnTo>
                  <a:lnTo>
                    <a:pt x="44672" y="324526"/>
                  </a:lnTo>
                  <a:lnTo>
                    <a:pt x="30219" y="262774"/>
                  </a:lnTo>
                  <a:lnTo>
                    <a:pt x="18395" y="204964"/>
                  </a:lnTo>
                  <a:lnTo>
                    <a:pt x="6570" y="152409"/>
                  </a:lnTo>
                  <a:lnTo>
                    <a:pt x="0" y="81460"/>
                  </a:lnTo>
                  <a:lnTo>
                    <a:pt x="3942" y="657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6062F1C0-66B8-4AB6-851A-0FF19DD317B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54497" y="4937490"/>
              <a:ext cx="506429" cy="360000"/>
            </a:xfrm>
            <a:custGeom>
              <a:avLst/>
              <a:gdLst/>
              <a:ahLst/>
              <a:cxnLst/>
              <a:rect l="l" t="t" r="r" b="b"/>
              <a:pathLst>
                <a:path w="506429" h="360000">
                  <a:moveTo>
                    <a:pt x="341838" y="0"/>
                  </a:moveTo>
                  <a:lnTo>
                    <a:pt x="506429" y="0"/>
                  </a:lnTo>
                  <a:lnTo>
                    <a:pt x="475852" y="168175"/>
                  </a:lnTo>
                  <a:lnTo>
                    <a:pt x="465341" y="208905"/>
                  </a:lnTo>
                  <a:lnTo>
                    <a:pt x="456144" y="256205"/>
                  </a:lnTo>
                  <a:lnTo>
                    <a:pt x="446947" y="306132"/>
                  </a:lnTo>
                  <a:lnTo>
                    <a:pt x="444319" y="356059"/>
                  </a:lnTo>
                  <a:lnTo>
                    <a:pt x="444713" y="360000"/>
                  </a:lnTo>
                  <a:lnTo>
                    <a:pt x="332217" y="360000"/>
                  </a:lnTo>
                  <a:lnTo>
                    <a:pt x="332640" y="353431"/>
                  </a:lnTo>
                  <a:lnTo>
                    <a:pt x="339210" y="314015"/>
                  </a:lnTo>
                  <a:lnTo>
                    <a:pt x="345779" y="270657"/>
                  </a:lnTo>
                  <a:lnTo>
                    <a:pt x="356290" y="224672"/>
                  </a:lnTo>
                  <a:lnTo>
                    <a:pt x="360232" y="177372"/>
                  </a:lnTo>
                  <a:lnTo>
                    <a:pt x="360232" y="124818"/>
                  </a:lnTo>
                  <a:lnTo>
                    <a:pt x="356290" y="67008"/>
                  </a:lnTo>
                  <a:close/>
                  <a:moveTo>
                    <a:pt x="0" y="0"/>
                  </a:moveTo>
                  <a:lnTo>
                    <a:pt x="156202" y="0"/>
                  </a:lnTo>
                  <a:lnTo>
                    <a:pt x="148699" y="40730"/>
                  </a:lnTo>
                  <a:lnTo>
                    <a:pt x="140816" y="93285"/>
                  </a:lnTo>
                  <a:lnTo>
                    <a:pt x="135560" y="145840"/>
                  </a:lnTo>
                  <a:lnTo>
                    <a:pt x="134247" y="198394"/>
                  </a:lnTo>
                  <a:lnTo>
                    <a:pt x="135560" y="247008"/>
                  </a:lnTo>
                  <a:lnTo>
                    <a:pt x="146071" y="287737"/>
                  </a:lnTo>
                  <a:lnTo>
                    <a:pt x="181629" y="360000"/>
                  </a:lnTo>
                  <a:lnTo>
                    <a:pt x="54693" y="360000"/>
                  </a:lnTo>
                  <a:lnTo>
                    <a:pt x="52787" y="311387"/>
                  </a:lnTo>
                  <a:lnTo>
                    <a:pt x="44904" y="241752"/>
                  </a:lnTo>
                  <a:lnTo>
                    <a:pt x="33079" y="169489"/>
                  </a:lnTo>
                  <a:lnTo>
                    <a:pt x="21254" y="98540"/>
                  </a:lnTo>
                  <a:lnTo>
                    <a:pt x="6801" y="3153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45" name="Freeform 9">
              <a:extLst>
                <a:ext uri="{FF2B5EF4-FFF2-40B4-BE49-F238E27FC236}">
                  <a16:creationId xmlns:a16="http://schemas.microsoft.com/office/drawing/2014/main" id="{26040A56-8DCB-4065-99D4-BAE7D701F77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56106" y="5297490"/>
              <a:ext cx="503211" cy="360000"/>
            </a:xfrm>
            <a:custGeom>
              <a:avLst/>
              <a:gdLst/>
              <a:ahLst/>
              <a:cxnLst/>
              <a:rect l="l" t="t" r="r" b="b"/>
              <a:pathLst>
                <a:path w="503211" h="360000">
                  <a:moveTo>
                    <a:pt x="329356" y="0"/>
                  </a:moveTo>
                  <a:lnTo>
                    <a:pt x="441853" y="0"/>
                  </a:lnTo>
                  <a:lnTo>
                    <a:pt x="446715" y="48613"/>
                  </a:lnTo>
                  <a:lnTo>
                    <a:pt x="503211" y="302190"/>
                  </a:lnTo>
                  <a:lnTo>
                    <a:pt x="472992" y="321898"/>
                  </a:lnTo>
                  <a:lnTo>
                    <a:pt x="438831" y="337664"/>
                  </a:lnTo>
                  <a:lnTo>
                    <a:pt x="400729" y="352117"/>
                  </a:lnTo>
                  <a:lnTo>
                    <a:pt x="357372" y="360000"/>
                  </a:lnTo>
                  <a:lnTo>
                    <a:pt x="342919" y="325840"/>
                  </a:lnTo>
                  <a:lnTo>
                    <a:pt x="336350" y="290365"/>
                  </a:lnTo>
                  <a:lnTo>
                    <a:pt x="333722" y="249635"/>
                  </a:lnTo>
                  <a:lnTo>
                    <a:pt x="336350" y="208905"/>
                  </a:lnTo>
                  <a:lnTo>
                    <a:pt x="338978" y="164234"/>
                  </a:lnTo>
                  <a:lnTo>
                    <a:pt x="336350" y="118248"/>
                  </a:lnTo>
                  <a:lnTo>
                    <a:pt x="331094" y="74891"/>
                  </a:lnTo>
                  <a:lnTo>
                    <a:pt x="327153" y="34161"/>
                  </a:lnTo>
                  <a:close/>
                  <a:moveTo>
                    <a:pt x="51833" y="0"/>
                  </a:moveTo>
                  <a:lnTo>
                    <a:pt x="178769" y="0"/>
                  </a:lnTo>
                  <a:lnTo>
                    <a:pt x="183941" y="10511"/>
                  </a:lnTo>
                  <a:lnTo>
                    <a:pt x="169489" y="59124"/>
                  </a:lnTo>
                  <a:lnTo>
                    <a:pt x="158978" y="118248"/>
                  </a:lnTo>
                  <a:lnTo>
                    <a:pt x="158978" y="180000"/>
                  </a:lnTo>
                  <a:lnTo>
                    <a:pt x="164233" y="237810"/>
                  </a:lnTo>
                  <a:lnTo>
                    <a:pt x="164233" y="292993"/>
                  </a:lnTo>
                  <a:lnTo>
                    <a:pt x="157664" y="342920"/>
                  </a:lnTo>
                  <a:lnTo>
                    <a:pt x="131387" y="352117"/>
                  </a:lnTo>
                  <a:lnTo>
                    <a:pt x="99854" y="354745"/>
                  </a:lnTo>
                  <a:lnTo>
                    <a:pt x="70949" y="345548"/>
                  </a:lnTo>
                  <a:lnTo>
                    <a:pt x="42044" y="331095"/>
                  </a:lnTo>
                  <a:lnTo>
                    <a:pt x="18394" y="307445"/>
                  </a:lnTo>
                  <a:lnTo>
                    <a:pt x="3941" y="278540"/>
                  </a:lnTo>
                  <a:lnTo>
                    <a:pt x="0" y="243066"/>
                  </a:lnTo>
                  <a:lnTo>
                    <a:pt x="23649" y="197081"/>
                  </a:lnTo>
                  <a:lnTo>
                    <a:pt x="40730" y="141898"/>
                  </a:lnTo>
                  <a:lnTo>
                    <a:pt x="47299" y="82774"/>
                  </a:lnTo>
                  <a:lnTo>
                    <a:pt x="52554" y="1839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40DCF54-58C7-4874-891E-59564950D61B}"/>
              </a:ext>
            </a:extLst>
          </p:cNvPr>
          <p:cNvGrpSpPr>
            <a:grpSpLocks noChangeAspect="1"/>
          </p:cNvGrpSpPr>
          <p:nvPr/>
        </p:nvGrpSpPr>
        <p:grpSpPr>
          <a:xfrm>
            <a:off x="4595023" y="1788851"/>
            <a:ext cx="1242107" cy="4320000"/>
            <a:chOff x="1755471" y="2057490"/>
            <a:chExt cx="1035089" cy="3600000"/>
          </a:xfrm>
        </p:grpSpPr>
        <p:sp>
          <p:nvSpPr>
            <p:cNvPr id="47" name="Freeform 18">
              <a:extLst>
                <a:ext uri="{FF2B5EF4-FFF2-40B4-BE49-F238E27FC236}">
                  <a16:creationId xmlns:a16="http://schemas.microsoft.com/office/drawing/2014/main" id="{489DA26C-05ED-47BA-AA5B-AE14E9CEFEE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99500" y="2057490"/>
              <a:ext cx="347031" cy="360000"/>
            </a:xfrm>
            <a:custGeom>
              <a:avLst/>
              <a:gdLst/>
              <a:ahLst/>
              <a:cxnLst/>
              <a:rect l="l" t="t" r="r" b="b"/>
              <a:pathLst>
                <a:path w="347031" h="360000">
                  <a:moveTo>
                    <a:pt x="168112" y="0"/>
                  </a:moveTo>
                  <a:lnTo>
                    <a:pt x="267778" y="32422"/>
                  </a:lnTo>
                  <a:lnTo>
                    <a:pt x="302602" y="87659"/>
                  </a:lnTo>
                  <a:lnTo>
                    <a:pt x="307405" y="91261"/>
                  </a:lnTo>
                  <a:lnTo>
                    <a:pt x="313409" y="93663"/>
                  </a:lnTo>
                  <a:lnTo>
                    <a:pt x="318212" y="93663"/>
                  </a:lnTo>
                  <a:lnTo>
                    <a:pt x="323015" y="96064"/>
                  </a:lnTo>
                  <a:lnTo>
                    <a:pt x="325417" y="96064"/>
                  </a:lnTo>
                  <a:lnTo>
                    <a:pt x="329019" y="100867"/>
                  </a:lnTo>
                  <a:lnTo>
                    <a:pt x="331421" y="104470"/>
                  </a:lnTo>
                  <a:lnTo>
                    <a:pt x="336224" y="111675"/>
                  </a:lnTo>
                  <a:lnTo>
                    <a:pt x="336224" y="187325"/>
                  </a:lnTo>
                  <a:lnTo>
                    <a:pt x="337425" y="216144"/>
                  </a:lnTo>
                  <a:lnTo>
                    <a:pt x="342228" y="242562"/>
                  </a:lnTo>
                  <a:lnTo>
                    <a:pt x="347031" y="266578"/>
                  </a:lnTo>
                  <a:lnTo>
                    <a:pt x="347031" y="288192"/>
                  </a:lnTo>
                  <a:lnTo>
                    <a:pt x="337425" y="314610"/>
                  </a:lnTo>
                  <a:lnTo>
                    <a:pt x="325417" y="338626"/>
                  </a:lnTo>
                  <a:lnTo>
                    <a:pt x="311524" y="360000"/>
                  </a:lnTo>
                  <a:lnTo>
                    <a:pt x="42055" y="360000"/>
                  </a:lnTo>
                  <a:lnTo>
                    <a:pt x="38426" y="351835"/>
                  </a:lnTo>
                  <a:lnTo>
                    <a:pt x="27619" y="336224"/>
                  </a:lnTo>
                  <a:lnTo>
                    <a:pt x="16811" y="323015"/>
                  </a:lnTo>
                  <a:lnTo>
                    <a:pt x="6004" y="305003"/>
                  </a:lnTo>
                  <a:lnTo>
                    <a:pt x="0" y="283389"/>
                  </a:lnTo>
                  <a:lnTo>
                    <a:pt x="0" y="268979"/>
                  </a:lnTo>
                  <a:lnTo>
                    <a:pt x="3603" y="256971"/>
                  </a:lnTo>
                  <a:lnTo>
                    <a:pt x="8406" y="248566"/>
                  </a:lnTo>
                  <a:lnTo>
                    <a:pt x="14410" y="240160"/>
                  </a:lnTo>
                  <a:lnTo>
                    <a:pt x="19213" y="231755"/>
                  </a:lnTo>
                  <a:lnTo>
                    <a:pt x="3603" y="159707"/>
                  </a:lnTo>
                  <a:lnTo>
                    <a:pt x="16811" y="124883"/>
                  </a:lnTo>
                  <a:lnTo>
                    <a:pt x="37225" y="88859"/>
                  </a:lnTo>
                  <a:lnTo>
                    <a:pt x="64843" y="56438"/>
                  </a:lnTo>
                  <a:lnTo>
                    <a:pt x="97265" y="30020"/>
                  </a:lnTo>
                  <a:lnTo>
                    <a:pt x="133289" y="1080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48" name="Freeform 18">
              <a:extLst>
                <a:ext uri="{FF2B5EF4-FFF2-40B4-BE49-F238E27FC236}">
                  <a16:creationId xmlns:a16="http://schemas.microsoft.com/office/drawing/2014/main" id="{5D4CC11A-8206-4049-BF40-06B467248D4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805171" y="2417490"/>
              <a:ext cx="935688" cy="360000"/>
            </a:xfrm>
            <a:custGeom>
              <a:avLst/>
              <a:gdLst/>
              <a:ahLst/>
              <a:cxnLst/>
              <a:rect l="l" t="t" r="r" b="b"/>
              <a:pathLst>
                <a:path w="935688" h="360000">
                  <a:moveTo>
                    <a:pt x="349509" y="0"/>
                  </a:moveTo>
                  <a:lnTo>
                    <a:pt x="618978" y="0"/>
                  </a:lnTo>
                  <a:lnTo>
                    <a:pt x="617260" y="2642"/>
                  </a:lnTo>
                  <a:lnTo>
                    <a:pt x="601650" y="29060"/>
                  </a:lnTo>
                  <a:lnTo>
                    <a:pt x="588441" y="53076"/>
                  </a:lnTo>
                  <a:lnTo>
                    <a:pt x="580036" y="80694"/>
                  </a:lnTo>
                  <a:lnTo>
                    <a:pt x="577634" y="111915"/>
                  </a:lnTo>
                  <a:lnTo>
                    <a:pt x="586040" y="144336"/>
                  </a:lnTo>
                  <a:lnTo>
                    <a:pt x="601650" y="165951"/>
                  </a:lnTo>
                  <a:lnTo>
                    <a:pt x="623264" y="183963"/>
                  </a:lnTo>
                  <a:lnTo>
                    <a:pt x="652084" y="197172"/>
                  </a:lnTo>
                  <a:lnTo>
                    <a:pt x="684505" y="207979"/>
                  </a:lnTo>
                  <a:lnTo>
                    <a:pt x="721730" y="218786"/>
                  </a:lnTo>
                  <a:lnTo>
                    <a:pt x="758955" y="227192"/>
                  </a:lnTo>
                  <a:lnTo>
                    <a:pt x="796179" y="237999"/>
                  </a:lnTo>
                  <a:lnTo>
                    <a:pt x="833404" y="248806"/>
                  </a:lnTo>
                  <a:lnTo>
                    <a:pt x="863424" y="264416"/>
                  </a:lnTo>
                  <a:lnTo>
                    <a:pt x="892243" y="283629"/>
                  </a:lnTo>
                  <a:lnTo>
                    <a:pt x="911456" y="307645"/>
                  </a:lnTo>
                  <a:lnTo>
                    <a:pt x="931870" y="347272"/>
                  </a:lnTo>
                  <a:lnTo>
                    <a:pt x="935688" y="360000"/>
                  </a:lnTo>
                  <a:lnTo>
                    <a:pt x="0" y="360000"/>
                  </a:lnTo>
                  <a:lnTo>
                    <a:pt x="3652" y="344870"/>
                  </a:lnTo>
                  <a:lnTo>
                    <a:pt x="14459" y="320854"/>
                  </a:lnTo>
                  <a:lnTo>
                    <a:pt x="38475" y="293236"/>
                  </a:lnTo>
                  <a:lnTo>
                    <a:pt x="67294" y="269220"/>
                  </a:lnTo>
                  <a:lnTo>
                    <a:pt x="102117" y="251208"/>
                  </a:lnTo>
                  <a:lnTo>
                    <a:pt x="139342" y="235597"/>
                  </a:lnTo>
                  <a:lnTo>
                    <a:pt x="177768" y="222388"/>
                  </a:lnTo>
                  <a:lnTo>
                    <a:pt x="217394" y="211581"/>
                  </a:lnTo>
                  <a:lnTo>
                    <a:pt x="257021" y="198372"/>
                  </a:lnTo>
                  <a:lnTo>
                    <a:pt x="294245" y="183963"/>
                  </a:lnTo>
                  <a:lnTo>
                    <a:pt x="326667" y="163549"/>
                  </a:lnTo>
                  <a:lnTo>
                    <a:pt x="355486" y="139533"/>
                  </a:lnTo>
                  <a:lnTo>
                    <a:pt x="355486" y="109513"/>
                  </a:lnTo>
                  <a:lnTo>
                    <a:pt x="356687" y="77092"/>
                  </a:lnTo>
                  <a:lnTo>
                    <a:pt x="356687" y="43469"/>
                  </a:lnTo>
                  <a:lnTo>
                    <a:pt x="355486" y="1344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49" name="Freeform 18">
              <a:extLst>
                <a:ext uri="{FF2B5EF4-FFF2-40B4-BE49-F238E27FC236}">
                  <a16:creationId xmlns:a16="http://schemas.microsoft.com/office/drawing/2014/main" id="{ECDFFD2B-CD20-4715-AB42-D0103192E6C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65678" y="2777490"/>
              <a:ext cx="1014675" cy="360000"/>
            </a:xfrm>
            <a:custGeom>
              <a:avLst/>
              <a:gdLst/>
              <a:ahLst/>
              <a:cxnLst/>
              <a:rect l="l" t="t" r="r" b="b"/>
              <a:pathLst>
                <a:path w="1014675" h="360000">
                  <a:moveTo>
                    <a:pt x="44380" y="0"/>
                  </a:moveTo>
                  <a:lnTo>
                    <a:pt x="980068" y="0"/>
                  </a:lnTo>
                  <a:lnTo>
                    <a:pt x="990659" y="35304"/>
                  </a:lnTo>
                  <a:lnTo>
                    <a:pt x="1001467" y="89340"/>
                  </a:lnTo>
                  <a:lnTo>
                    <a:pt x="1008671" y="146978"/>
                  </a:lnTo>
                  <a:lnTo>
                    <a:pt x="1013475" y="209420"/>
                  </a:lnTo>
                  <a:lnTo>
                    <a:pt x="1014675" y="270661"/>
                  </a:lnTo>
                  <a:lnTo>
                    <a:pt x="1014675" y="331901"/>
                  </a:lnTo>
                  <a:lnTo>
                    <a:pt x="1014675" y="360000"/>
                  </a:lnTo>
                  <a:lnTo>
                    <a:pt x="827351" y="360000"/>
                  </a:lnTo>
                  <a:lnTo>
                    <a:pt x="827351" y="341508"/>
                  </a:lnTo>
                  <a:lnTo>
                    <a:pt x="822547" y="305484"/>
                  </a:lnTo>
                  <a:lnTo>
                    <a:pt x="814142" y="277865"/>
                  </a:lnTo>
                  <a:lnTo>
                    <a:pt x="798531" y="256251"/>
                  </a:lnTo>
                  <a:lnTo>
                    <a:pt x="794929" y="251448"/>
                  </a:lnTo>
                  <a:lnTo>
                    <a:pt x="794929" y="347512"/>
                  </a:lnTo>
                  <a:lnTo>
                    <a:pt x="790000" y="360000"/>
                  </a:lnTo>
                  <a:lnTo>
                    <a:pt x="231522" y="360000"/>
                  </a:lnTo>
                  <a:lnTo>
                    <a:pt x="226951" y="251448"/>
                  </a:lnTo>
                  <a:lnTo>
                    <a:pt x="222148" y="256251"/>
                  </a:lnTo>
                  <a:lnTo>
                    <a:pt x="208939" y="283869"/>
                  </a:lnTo>
                  <a:lnTo>
                    <a:pt x="202935" y="318693"/>
                  </a:lnTo>
                  <a:lnTo>
                    <a:pt x="198132" y="355917"/>
                  </a:lnTo>
                  <a:lnTo>
                    <a:pt x="198132" y="360000"/>
                  </a:lnTo>
                  <a:lnTo>
                    <a:pt x="2103" y="360000"/>
                  </a:lnTo>
                  <a:lnTo>
                    <a:pt x="0" y="321094"/>
                  </a:lnTo>
                  <a:lnTo>
                    <a:pt x="2402" y="270661"/>
                  </a:lnTo>
                  <a:lnTo>
                    <a:pt x="6004" y="219026"/>
                  </a:lnTo>
                  <a:lnTo>
                    <a:pt x="13209" y="163789"/>
                  </a:lnTo>
                  <a:lnTo>
                    <a:pt x="19213" y="112155"/>
                  </a:lnTo>
                  <a:lnTo>
                    <a:pt x="28819" y="64123"/>
                  </a:lnTo>
                  <a:lnTo>
                    <a:pt x="39626" y="196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6908A06C-91EE-4083-B99C-4D7E21FDE1B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55471" y="3137490"/>
              <a:ext cx="1035089" cy="360000"/>
            </a:xfrm>
            <a:custGeom>
              <a:avLst/>
              <a:gdLst/>
              <a:ahLst/>
              <a:cxnLst/>
              <a:rect l="l" t="t" r="r" b="b"/>
              <a:pathLst>
                <a:path w="1035089" h="360000">
                  <a:moveTo>
                    <a:pt x="834556" y="0"/>
                  </a:moveTo>
                  <a:lnTo>
                    <a:pt x="1021880" y="0"/>
                  </a:lnTo>
                  <a:lnTo>
                    <a:pt x="1021880" y="30741"/>
                  </a:lnTo>
                  <a:lnTo>
                    <a:pt x="1021880" y="88379"/>
                  </a:lnTo>
                  <a:lnTo>
                    <a:pt x="1035089" y="273302"/>
                  </a:lnTo>
                  <a:lnTo>
                    <a:pt x="1024686" y="360000"/>
                  </a:lnTo>
                  <a:lnTo>
                    <a:pt x="864533" y="360000"/>
                  </a:lnTo>
                  <a:lnTo>
                    <a:pt x="866977" y="188046"/>
                  </a:lnTo>
                  <a:lnTo>
                    <a:pt x="842961" y="120801"/>
                  </a:lnTo>
                  <a:lnTo>
                    <a:pt x="839359" y="89580"/>
                  </a:lnTo>
                  <a:lnTo>
                    <a:pt x="836957" y="54757"/>
                  </a:lnTo>
                  <a:lnTo>
                    <a:pt x="834556" y="17532"/>
                  </a:lnTo>
                  <a:close/>
                  <a:moveTo>
                    <a:pt x="238727" y="0"/>
                  </a:moveTo>
                  <a:lnTo>
                    <a:pt x="797204" y="0"/>
                  </a:lnTo>
                  <a:lnTo>
                    <a:pt x="784122" y="33142"/>
                  </a:lnTo>
                  <a:lnTo>
                    <a:pt x="773315" y="83576"/>
                  </a:lnTo>
                  <a:lnTo>
                    <a:pt x="770913" y="137612"/>
                  </a:lnTo>
                  <a:lnTo>
                    <a:pt x="770913" y="192849"/>
                  </a:lnTo>
                  <a:lnTo>
                    <a:pt x="778118" y="246885"/>
                  </a:lnTo>
                  <a:lnTo>
                    <a:pt x="786524" y="299720"/>
                  </a:lnTo>
                  <a:lnTo>
                    <a:pt x="794929" y="345350"/>
                  </a:lnTo>
                  <a:lnTo>
                    <a:pt x="797162" y="360000"/>
                  </a:lnTo>
                  <a:lnTo>
                    <a:pt x="241814" y="360000"/>
                  </a:lnTo>
                  <a:lnTo>
                    <a:pt x="244963" y="347752"/>
                  </a:lnTo>
                  <a:lnTo>
                    <a:pt x="255770" y="304523"/>
                  </a:lnTo>
                  <a:lnTo>
                    <a:pt x="266578" y="256491"/>
                  </a:lnTo>
                  <a:lnTo>
                    <a:pt x="271381" y="206058"/>
                  </a:lnTo>
                  <a:lnTo>
                    <a:pt x="266578" y="155624"/>
                  </a:lnTo>
                  <a:lnTo>
                    <a:pt x="238959" y="5524"/>
                  </a:lnTo>
                  <a:close/>
                  <a:moveTo>
                    <a:pt x="9308" y="0"/>
                  </a:moveTo>
                  <a:lnTo>
                    <a:pt x="205337" y="0"/>
                  </a:lnTo>
                  <a:lnTo>
                    <a:pt x="205337" y="35544"/>
                  </a:lnTo>
                  <a:lnTo>
                    <a:pt x="201734" y="75170"/>
                  </a:lnTo>
                  <a:lnTo>
                    <a:pt x="194530" y="112395"/>
                  </a:lnTo>
                  <a:lnTo>
                    <a:pt x="166911" y="201254"/>
                  </a:lnTo>
                  <a:lnTo>
                    <a:pt x="162108" y="249286"/>
                  </a:lnTo>
                  <a:lnTo>
                    <a:pt x="162108" y="297318"/>
                  </a:lnTo>
                  <a:lnTo>
                    <a:pt x="168112" y="347752"/>
                  </a:lnTo>
                  <a:lnTo>
                    <a:pt x="169337" y="360000"/>
                  </a:lnTo>
                  <a:lnTo>
                    <a:pt x="6031" y="360000"/>
                  </a:lnTo>
                  <a:lnTo>
                    <a:pt x="2402" y="288913"/>
                  </a:lnTo>
                  <a:lnTo>
                    <a:pt x="0" y="246885"/>
                  </a:lnTo>
                  <a:lnTo>
                    <a:pt x="2402" y="206058"/>
                  </a:lnTo>
                  <a:lnTo>
                    <a:pt x="9607" y="166431"/>
                  </a:lnTo>
                  <a:lnTo>
                    <a:pt x="15611" y="126805"/>
                  </a:lnTo>
                  <a:lnTo>
                    <a:pt x="18012" y="83576"/>
                  </a:lnTo>
                  <a:lnTo>
                    <a:pt x="13209" y="40347"/>
                  </a:lnTo>
                  <a:lnTo>
                    <a:pt x="9607" y="55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4F40BDEB-4786-4433-8941-627E2E5602C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63688" y="3497490"/>
              <a:ext cx="1018654" cy="360000"/>
            </a:xfrm>
            <a:custGeom>
              <a:avLst/>
              <a:gdLst/>
              <a:ahLst/>
              <a:cxnLst/>
              <a:rect l="l" t="t" r="r" b="b"/>
              <a:pathLst>
                <a:path w="1018654" h="360000">
                  <a:moveTo>
                    <a:pt x="858501" y="0"/>
                  </a:moveTo>
                  <a:lnTo>
                    <a:pt x="1018654" y="0"/>
                  </a:lnTo>
                  <a:lnTo>
                    <a:pt x="1014649" y="33382"/>
                  </a:lnTo>
                  <a:lnTo>
                    <a:pt x="1007444" y="155864"/>
                  </a:lnTo>
                  <a:lnTo>
                    <a:pt x="1009845" y="273543"/>
                  </a:lnTo>
                  <a:lnTo>
                    <a:pt x="1016085" y="360000"/>
                  </a:lnTo>
                  <a:lnTo>
                    <a:pt x="911780" y="360000"/>
                  </a:lnTo>
                  <a:lnTo>
                    <a:pt x="916183" y="352795"/>
                  </a:lnTo>
                  <a:lnTo>
                    <a:pt x="916183" y="323976"/>
                  </a:lnTo>
                  <a:lnTo>
                    <a:pt x="913781" y="291555"/>
                  </a:lnTo>
                  <a:lnTo>
                    <a:pt x="905376" y="256731"/>
                  </a:lnTo>
                  <a:lnTo>
                    <a:pt x="895769" y="217105"/>
                  </a:lnTo>
                  <a:lnTo>
                    <a:pt x="884962" y="179880"/>
                  </a:lnTo>
                  <a:lnTo>
                    <a:pt x="874155" y="142655"/>
                  </a:lnTo>
                  <a:lnTo>
                    <a:pt x="863348" y="110234"/>
                  </a:lnTo>
                  <a:lnTo>
                    <a:pt x="857344" y="81414"/>
                  </a:lnTo>
                  <a:close/>
                  <a:moveTo>
                    <a:pt x="235783" y="0"/>
                  </a:moveTo>
                  <a:lnTo>
                    <a:pt x="791131" y="0"/>
                  </a:lnTo>
                  <a:lnTo>
                    <a:pt x="846004" y="360000"/>
                  </a:lnTo>
                  <a:lnTo>
                    <a:pt x="181933" y="360000"/>
                  </a:lnTo>
                  <a:lnTo>
                    <a:pt x="228125" y="29780"/>
                  </a:lnTo>
                  <a:close/>
                  <a:moveTo>
                    <a:pt x="0" y="0"/>
                  </a:moveTo>
                  <a:lnTo>
                    <a:pt x="163306" y="0"/>
                  </a:lnTo>
                  <a:lnTo>
                    <a:pt x="166884" y="35784"/>
                  </a:lnTo>
                  <a:lnTo>
                    <a:pt x="166884" y="83816"/>
                  </a:lnTo>
                  <a:lnTo>
                    <a:pt x="160880" y="131848"/>
                  </a:lnTo>
                  <a:lnTo>
                    <a:pt x="156077" y="151061"/>
                  </a:lnTo>
                  <a:lnTo>
                    <a:pt x="147671" y="177479"/>
                  </a:lnTo>
                  <a:lnTo>
                    <a:pt x="136864" y="208699"/>
                  </a:lnTo>
                  <a:lnTo>
                    <a:pt x="126057" y="243523"/>
                  </a:lnTo>
                  <a:lnTo>
                    <a:pt x="116451" y="275944"/>
                  </a:lnTo>
                  <a:lnTo>
                    <a:pt x="112848" y="308366"/>
                  </a:lnTo>
                  <a:lnTo>
                    <a:pt x="110447" y="337185"/>
                  </a:lnTo>
                  <a:lnTo>
                    <a:pt x="112728" y="360000"/>
                  </a:lnTo>
                  <a:lnTo>
                    <a:pt x="14833" y="360000"/>
                  </a:lnTo>
                  <a:lnTo>
                    <a:pt x="16784" y="3287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BBEC95ED-91D9-4F75-9912-D2DD498A49C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56672" y="3857490"/>
              <a:ext cx="1032687" cy="360000"/>
            </a:xfrm>
            <a:custGeom>
              <a:avLst/>
              <a:gdLst/>
              <a:ahLst/>
              <a:cxnLst/>
              <a:rect l="l" t="t" r="r" b="b"/>
              <a:pathLst>
                <a:path w="1032687" h="360000">
                  <a:moveTo>
                    <a:pt x="915409" y="0"/>
                  </a:moveTo>
                  <a:lnTo>
                    <a:pt x="1019713" y="0"/>
                  </a:lnTo>
                  <a:lnTo>
                    <a:pt x="1021880" y="30020"/>
                  </a:lnTo>
                  <a:lnTo>
                    <a:pt x="1032687" y="140494"/>
                  </a:lnTo>
                  <a:lnTo>
                    <a:pt x="1032687" y="180120"/>
                  </a:lnTo>
                  <a:lnTo>
                    <a:pt x="1021880" y="212542"/>
                  </a:lnTo>
                  <a:lnTo>
                    <a:pt x="1005069" y="243763"/>
                  </a:lnTo>
                  <a:lnTo>
                    <a:pt x="978651" y="270180"/>
                  </a:lnTo>
                  <a:lnTo>
                    <a:pt x="949832" y="291795"/>
                  </a:lnTo>
                  <a:lnTo>
                    <a:pt x="919812" y="306204"/>
                  </a:lnTo>
                  <a:lnTo>
                    <a:pt x="888591" y="318212"/>
                  </a:lnTo>
                  <a:lnTo>
                    <a:pt x="888591" y="308606"/>
                  </a:lnTo>
                  <a:lnTo>
                    <a:pt x="886190" y="302602"/>
                  </a:lnTo>
                  <a:lnTo>
                    <a:pt x="884989" y="295397"/>
                  </a:lnTo>
                  <a:lnTo>
                    <a:pt x="884989" y="291795"/>
                  </a:lnTo>
                  <a:lnTo>
                    <a:pt x="884989" y="284590"/>
                  </a:lnTo>
                  <a:lnTo>
                    <a:pt x="884989" y="276184"/>
                  </a:lnTo>
                  <a:lnTo>
                    <a:pt x="890993" y="270180"/>
                  </a:lnTo>
                  <a:lnTo>
                    <a:pt x="898198" y="265377"/>
                  </a:lnTo>
                  <a:lnTo>
                    <a:pt x="901800" y="258172"/>
                  </a:lnTo>
                  <a:lnTo>
                    <a:pt x="906603" y="249767"/>
                  </a:lnTo>
                  <a:lnTo>
                    <a:pt x="909005" y="241361"/>
                  </a:lnTo>
                  <a:lnTo>
                    <a:pt x="904202" y="238959"/>
                  </a:lnTo>
                  <a:lnTo>
                    <a:pt x="899398" y="238959"/>
                  </a:lnTo>
                  <a:lnTo>
                    <a:pt x="898198" y="238959"/>
                  </a:lnTo>
                  <a:lnTo>
                    <a:pt x="898198" y="236558"/>
                  </a:lnTo>
                  <a:lnTo>
                    <a:pt x="898198" y="234156"/>
                  </a:lnTo>
                  <a:lnTo>
                    <a:pt x="895796" y="232955"/>
                  </a:lnTo>
                  <a:lnTo>
                    <a:pt x="895796" y="225751"/>
                  </a:lnTo>
                  <a:lnTo>
                    <a:pt x="922214" y="210140"/>
                  </a:lnTo>
                  <a:lnTo>
                    <a:pt x="946230" y="190927"/>
                  </a:lnTo>
                  <a:lnTo>
                    <a:pt x="967844" y="169313"/>
                  </a:lnTo>
                  <a:lnTo>
                    <a:pt x="965442" y="158506"/>
                  </a:lnTo>
                  <a:lnTo>
                    <a:pt x="963041" y="150100"/>
                  </a:lnTo>
                  <a:lnTo>
                    <a:pt x="960639" y="142895"/>
                  </a:lnTo>
                  <a:lnTo>
                    <a:pt x="957037" y="136891"/>
                  </a:lnTo>
                  <a:lnTo>
                    <a:pt x="943828" y="129687"/>
                  </a:lnTo>
                  <a:lnTo>
                    <a:pt x="933021" y="136891"/>
                  </a:lnTo>
                  <a:lnTo>
                    <a:pt x="928218" y="151301"/>
                  </a:lnTo>
                  <a:lnTo>
                    <a:pt x="923414" y="166911"/>
                  </a:lnTo>
                  <a:lnTo>
                    <a:pt x="917410" y="177719"/>
                  </a:lnTo>
                  <a:lnTo>
                    <a:pt x="906603" y="188526"/>
                  </a:lnTo>
                  <a:lnTo>
                    <a:pt x="888591" y="193329"/>
                  </a:lnTo>
                  <a:lnTo>
                    <a:pt x="880186" y="57639"/>
                  </a:lnTo>
                  <a:close/>
                  <a:moveTo>
                    <a:pt x="185562" y="0"/>
                  </a:moveTo>
                  <a:lnTo>
                    <a:pt x="849633" y="0"/>
                  </a:lnTo>
                  <a:lnTo>
                    <a:pt x="871780" y="145297"/>
                  </a:lnTo>
                  <a:lnTo>
                    <a:pt x="874182" y="188526"/>
                  </a:lnTo>
                  <a:lnTo>
                    <a:pt x="871780" y="238959"/>
                  </a:lnTo>
                  <a:lnTo>
                    <a:pt x="864575" y="294196"/>
                  </a:lnTo>
                  <a:lnTo>
                    <a:pt x="858571" y="348232"/>
                  </a:lnTo>
                  <a:lnTo>
                    <a:pt x="856819" y="360000"/>
                  </a:lnTo>
                  <a:lnTo>
                    <a:pt x="588348" y="360000"/>
                  </a:lnTo>
                  <a:lnTo>
                    <a:pt x="587191" y="342228"/>
                  </a:lnTo>
                  <a:lnTo>
                    <a:pt x="524749" y="49233"/>
                  </a:lnTo>
                  <a:lnTo>
                    <a:pt x="515143" y="49233"/>
                  </a:lnTo>
                  <a:lnTo>
                    <a:pt x="509139" y="68446"/>
                  </a:lnTo>
                  <a:lnTo>
                    <a:pt x="504335" y="92462"/>
                  </a:lnTo>
                  <a:lnTo>
                    <a:pt x="504335" y="121281"/>
                  </a:lnTo>
                  <a:lnTo>
                    <a:pt x="485123" y="171715"/>
                  </a:lnTo>
                  <a:lnTo>
                    <a:pt x="474315" y="223349"/>
                  </a:lnTo>
                  <a:lnTo>
                    <a:pt x="467111" y="280988"/>
                  </a:lnTo>
                  <a:lnTo>
                    <a:pt x="465910" y="339827"/>
                  </a:lnTo>
                  <a:lnTo>
                    <a:pt x="464328" y="360000"/>
                  </a:lnTo>
                  <a:lnTo>
                    <a:pt x="184454" y="360000"/>
                  </a:lnTo>
                  <a:lnTo>
                    <a:pt x="178919" y="319413"/>
                  </a:lnTo>
                  <a:lnTo>
                    <a:pt x="175316" y="262976"/>
                  </a:lnTo>
                  <a:lnTo>
                    <a:pt x="170513" y="208939"/>
                  </a:lnTo>
                  <a:lnTo>
                    <a:pt x="168112" y="156104"/>
                  </a:lnTo>
                  <a:lnTo>
                    <a:pt x="170513" y="110474"/>
                  </a:lnTo>
                  <a:lnTo>
                    <a:pt x="175316" y="73249"/>
                  </a:lnTo>
                  <a:close/>
                  <a:moveTo>
                    <a:pt x="18462" y="0"/>
                  </a:moveTo>
                  <a:lnTo>
                    <a:pt x="116357" y="0"/>
                  </a:lnTo>
                  <a:lnTo>
                    <a:pt x="116477" y="1201"/>
                  </a:lnTo>
                  <a:lnTo>
                    <a:pt x="151300" y="54036"/>
                  </a:lnTo>
                  <a:lnTo>
                    <a:pt x="144096" y="188526"/>
                  </a:lnTo>
                  <a:lnTo>
                    <a:pt x="127284" y="193329"/>
                  </a:lnTo>
                  <a:lnTo>
                    <a:pt x="116477" y="169313"/>
                  </a:lnTo>
                  <a:lnTo>
                    <a:pt x="106871" y="140494"/>
                  </a:lnTo>
                  <a:lnTo>
                    <a:pt x="79252" y="129687"/>
                  </a:lnTo>
                  <a:lnTo>
                    <a:pt x="72048" y="164510"/>
                  </a:lnTo>
                  <a:lnTo>
                    <a:pt x="96064" y="188526"/>
                  </a:lnTo>
                  <a:lnTo>
                    <a:pt x="122481" y="214943"/>
                  </a:lnTo>
                  <a:lnTo>
                    <a:pt x="140493" y="241361"/>
                  </a:lnTo>
                  <a:lnTo>
                    <a:pt x="135690" y="243763"/>
                  </a:lnTo>
                  <a:lnTo>
                    <a:pt x="130887" y="243763"/>
                  </a:lnTo>
                  <a:lnTo>
                    <a:pt x="129686" y="243763"/>
                  </a:lnTo>
                  <a:lnTo>
                    <a:pt x="129686" y="246164"/>
                  </a:lnTo>
                  <a:lnTo>
                    <a:pt x="129686" y="247365"/>
                  </a:lnTo>
                  <a:lnTo>
                    <a:pt x="127284" y="249767"/>
                  </a:lnTo>
                  <a:lnTo>
                    <a:pt x="127284" y="256972"/>
                  </a:lnTo>
                  <a:lnTo>
                    <a:pt x="140493" y="262976"/>
                  </a:lnTo>
                  <a:lnTo>
                    <a:pt x="146497" y="276184"/>
                  </a:lnTo>
                  <a:lnTo>
                    <a:pt x="151300" y="294196"/>
                  </a:lnTo>
                  <a:lnTo>
                    <a:pt x="146497" y="300200"/>
                  </a:lnTo>
                  <a:lnTo>
                    <a:pt x="144096" y="306204"/>
                  </a:lnTo>
                  <a:lnTo>
                    <a:pt x="140493" y="313409"/>
                  </a:lnTo>
                  <a:lnTo>
                    <a:pt x="135690" y="318212"/>
                  </a:lnTo>
                  <a:lnTo>
                    <a:pt x="111674" y="302602"/>
                  </a:lnTo>
                  <a:lnTo>
                    <a:pt x="87658" y="289393"/>
                  </a:lnTo>
                  <a:lnTo>
                    <a:pt x="66044" y="276184"/>
                  </a:lnTo>
                  <a:lnTo>
                    <a:pt x="44429" y="258172"/>
                  </a:lnTo>
                  <a:lnTo>
                    <a:pt x="26417" y="236558"/>
                  </a:lnTo>
                  <a:lnTo>
                    <a:pt x="10807" y="208939"/>
                  </a:lnTo>
                  <a:lnTo>
                    <a:pt x="0" y="169313"/>
                  </a:lnTo>
                  <a:lnTo>
                    <a:pt x="0" y="129687"/>
                  </a:lnTo>
                  <a:lnTo>
                    <a:pt x="4803" y="90060"/>
                  </a:lnTo>
                  <a:lnTo>
                    <a:pt x="10807" y="49233"/>
                  </a:lnTo>
                  <a:lnTo>
                    <a:pt x="18012" y="720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53" name="Freeform 18">
              <a:extLst>
                <a:ext uri="{FF2B5EF4-FFF2-40B4-BE49-F238E27FC236}">
                  <a16:creationId xmlns:a16="http://schemas.microsoft.com/office/drawing/2014/main" id="{0EF8780E-BAAF-497D-B2EB-57C1EF9556E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41253" y="4217490"/>
              <a:ext cx="698451" cy="360000"/>
            </a:xfrm>
            <a:custGeom>
              <a:avLst/>
              <a:gdLst/>
              <a:ahLst/>
              <a:cxnLst/>
              <a:rect l="l" t="t" r="r" b="b"/>
              <a:pathLst>
                <a:path w="698451" h="360000">
                  <a:moveTo>
                    <a:pt x="405233" y="0"/>
                  </a:moveTo>
                  <a:lnTo>
                    <a:pt x="673705" y="0"/>
                  </a:lnTo>
                  <a:lnTo>
                    <a:pt x="667052" y="44670"/>
                  </a:lnTo>
                  <a:lnTo>
                    <a:pt x="664650" y="99907"/>
                  </a:lnTo>
                  <a:lnTo>
                    <a:pt x="664650" y="150340"/>
                  </a:lnTo>
                  <a:lnTo>
                    <a:pt x="670654" y="210380"/>
                  </a:lnTo>
                  <a:lnTo>
                    <a:pt x="681461" y="274023"/>
                  </a:lnTo>
                  <a:lnTo>
                    <a:pt x="694670" y="340067"/>
                  </a:lnTo>
                  <a:lnTo>
                    <a:pt x="698451" y="360000"/>
                  </a:lnTo>
                  <a:lnTo>
                    <a:pt x="479985" y="360000"/>
                  </a:lnTo>
                  <a:lnTo>
                    <a:pt x="472522" y="332862"/>
                  </a:lnTo>
                  <a:lnTo>
                    <a:pt x="452109" y="284830"/>
                  </a:lnTo>
                  <a:lnTo>
                    <a:pt x="432896" y="234396"/>
                  </a:lnTo>
                  <a:lnTo>
                    <a:pt x="417285" y="185164"/>
                  </a:lnTo>
                  <a:close/>
                  <a:moveTo>
                    <a:pt x="1339" y="0"/>
                  </a:moveTo>
                  <a:lnTo>
                    <a:pt x="281214" y="0"/>
                  </a:lnTo>
                  <a:lnTo>
                    <a:pt x="277993" y="41068"/>
                  </a:lnTo>
                  <a:lnTo>
                    <a:pt x="273189" y="103509"/>
                  </a:lnTo>
                  <a:lnTo>
                    <a:pt x="264784" y="164750"/>
                  </a:lnTo>
                  <a:lnTo>
                    <a:pt x="249173" y="223589"/>
                  </a:lnTo>
                  <a:lnTo>
                    <a:pt x="229961" y="278826"/>
                  </a:lnTo>
                  <a:lnTo>
                    <a:pt x="210748" y="332862"/>
                  </a:lnTo>
                  <a:lnTo>
                    <a:pt x="203964" y="360000"/>
                  </a:lnTo>
                  <a:lnTo>
                    <a:pt x="0" y="360000"/>
                  </a:lnTo>
                  <a:lnTo>
                    <a:pt x="5411" y="326858"/>
                  </a:lnTo>
                  <a:lnTo>
                    <a:pt x="13817" y="268019"/>
                  </a:lnTo>
                  <a:lnTo>
                    <a:pt x="19821" y="206778"/>
                  </a:lnTo>
                  <a:lnTo>
                    <a:pt x="19821" y="150340"/>
                  </a:lnTo>
                  <a:lnTo>
                    <a:pt x="16218" y="97505"/>
                  </a:lnTo>
                  <a:lnTo>
                    <a:pt x="9014" y="57879"/>
                  </a:lnTo>
                  <a:lnTo>
                    <a:pt x="3010" y="1224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54" name="Freeform 18">
              <a:extLst>
                <a:ext uri="{FF2B5EF4-FFF2-40B4-BE49-F238E27FC236}">
                  <a16:creationId xmlns:a16="http://schemas.microsoft.com/office/drawing/2014/main" id="{EFE0C389-1723-4272-A5FD-55433A2053A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06903" y="4577490"/>
              <a:ext cx="748098" cy="360000"/>
            </a:xfrm>
            <a:custGeom>
              <a:avLst/>
              <a:gdLst/>
              <a:ahLst/>
              <a:cxnLst/>
              <a:rect l="l" t="t" r="r" b="b"/>
              <a:pathLst>
                <a:path w="748098" h="360000">
                  <a:moveTo>
                    <a:pt x="509397" y="0"/>
                  </a:moveTo>
                  <a:lnTo>
                    <a:pt x="727863" y="0"/>
                  </a:lnTo>
                  <a:lnTo>
                    <a:pt x="737291" y="49713"/>
                  </a:lnTo>
                  <a:lnTo>
                    <a:pt x="745696" y="119360"/>
                  </a:lnTo>
                  <a:lnTo>
                    <a:pt x="748098" y="189006"/>
                  </a:lnTo>
                  <a:lnTo>
                    <a:pt x="742094" y="257452"/>
                  </a:lnTo>
                  <a:lnTo>
                    <a:pt x="721680" y="346311"/>
                  </a:lnTo>
                  <a:lnTo>
                    <a:pt x="718595" y="360000"/>
                  </a:lnTo>
                  <a:lnTo>
                    <a:pt x="503439" y="360000"/>
                  </a:lnTo>
                  <a:lnTo>
                    <a:pt x="491127" y="300681"/>
                  </a:lnTo>
                  <a:lnTo>
                    <a:pt x="486324" y="234637"/>
                  </a:lnTo>
                  <a:lnTo>
                    <a:pt x="491127" y="169793"/>
                  </a:lnTo>
                  <a:lnTo>
                    <a:pt x="515143" y="20894"/>
                  </a:lnTo>
                  <a:close/>
                  <a:moveTo>
                    <a:pt x="29412" y="0"/>
                  </a:moveTo>
                  <a:lnTo>
                    <a:pt x="233375" y="0"/>
                  </a:lnTo>
                  <a:lnTo>
                    <a:pt x="226951" y="25697"/>
                  </a:lnTo>
                  <a:lnTo>
                    <a:pt x="250967" y="132569"/>
                  </a:lnTo>
                  <a:lnTo>
                    <a:pt x="250967" y="318693"/>
                  </a:lnTo>
                  <a:lnTo>
                    <a:pt x="241788" y="360000"/>
                  </a:lnTo>
                  <a:lnTo>
                    <a:pt x="31112" y="360000"/>
                  </a:lnTo>
                  <a:lnTo>
                    <a:pt x="27618" y="348713"/>
                  </a:lnTo>
                  <a:lnTo>
                    <a:pt x="12008" y="298279"/>
                  </a:lnTo>
                  <a:lnTo>
                    <a:pt x="3602" y="244243"/>
                  </a:lnTo>
                  <a:lnTo>
                    <a:pt x="0" y="186605"/>
                  </a:lnTo>
                  <a:lnTo>
                    <a:pt x="6004" y="126565"/>
                  </a:lnTo>
                  <a:lnTo>
                    <a:pt x="14410" y="79733"/>
                  </a:lnTo>
                  <a:lnTo>
                    <a:pt x="25217" y="256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55" name="Freeform 18">
              <a:extLst>
                <a:ext uri="{FF2B5EF4-FFF2-40B4-BE49-F238E27FC236}">
                  <a16:creationId xmlns:a16="http://schemas.microsoft.com/office/drawing/2014/main" id="{C22B1B9D-EB2C-4F0B-BE84-C86695D2F20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37210" y="4937490"/>
              <a:ext cx="687484" cy="360000"/>
            </a:xfrm>
            <a:custGeom>
              <a:avLst/>
              <a:gdLst/>
              <a:ahLst/>
              <a:cxnLst/>
              <a:rect l="l" t="t" r="r" b="b"/>
              <a:pathLst>
                <a:path w="687484" h="360000">
                  <a:moveTo>
                    <a:pt x="472326" y="0"/>
                  </a:moveTo>
                  <a:lnTo>
                    <a:pt x="687484" y="0"/>
                  </a:lnTo>
                  <a:lnTo>
                    <a:pt x="671356" y="71568"/>
                  </a:lnTo>
                  <a:lnTo>
                    <a:pt x="652143" y="159226"/>
                  </a:lnTo>
                  <a:lnTo>
                    <a:pt x="634131" y="250487"/>
                  </a:lnTo>
                  <a:lnTo>
                    <a:pt x="618520" y="346551"/>
                  </a:lnTo>
                  <a:lnTo>
                    <a:pt x="618184" y="360000"/>
                  </a:lnTo>
                  <a:lnTo>
                    <a:pt x="473658" y="360000"/>
                  </a:lnTo>
                  <a:lnTo>
                    <a:pt x="474425" y="357358"/>
                  </a:lnTo>
                  <a:lnTo>
                    <a:pt x="485232" y="318933"/>
                  </a:lnTo>
                  <a:lnTo>
                    <a:pt x="497240" y="274503"/>
                  </a:lnTo>
                  <a:lnTo>
                    <a:pt x="503244" y="228873"/>
                  </a:lnTo>
                  <a:lnTo>
                    <a:pt x="505645" y="176037"/>
                  </a:lnTo>
                  <a:lnTo>
                    <a:pt x="498441" y="122001"/>
                  </a:lnTo>
                  <a:lnTo>
                    <a:pt x="485232" y="65564"/>
                  </a:lnTo>
                  <a:lnTo>
                    <a:pt x="473224" y="4323"/>
                  </a:lnTo>
                  <a:close/>
                  <a:moveTo>
                    <a:pt x="0" y="0"/>
                  </a:moveTo>
                  <a:lnTo>
                    <a:pt x="210676" y="0"/>
                  </a:lnTo>
                  <a:lnTo>
                    <a:pt x="210249" y="1921"/>
                  </a:lnTo>
                  <a:lnTo>
                    <a:pt x="199442" y="47552"/>
                  </a:lnTo>
                  <a:lnTo>
                    <a:pt x="191036" y="100387"/>
                  </a:lnTo>
                  <a:lnTo>
                    <a:pt x="186233" y="152021"/>
                  </a:lnTo>
                  <a:lnTo>
                    <a:pt x="191036" y="204857"/>
                  </a:lnTo>
                  <a:lnTo>
                    <a:pt x="195839" y="318933"/>
                  </a:lnTo>
                  <a:lnTo>
                    <a:pt x="214743" y="360000"/>
                  </a:lnTo>
                  <a:lnTo>
                    <a:pt x="67388" y="360000"/>
                  </a:lnTo>
                  <a:lnTo>
                    <a:pt x="68554" y="327338"/>
                  </a:lnTo>
                  <a:lnTo>
                    <a:pt x="64952" y="257692"/>
                  </a:lnTo>
                  <a:lnTo>
                    <a:pt x="55346" y="189246"/>
                  </a:lnTo>
                  <a:lnTo>
                    <a:pt x="42137" y="126805"/>
                  </a:lnTo>
                  <a:lnTo>
                    <a:pt x="27727" y="82375"/>
                  </a:lnTo>
                  <a:lnTo>
                    <a:pt x="12117" y="391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8AC5C285-B0A4-4E76-AE18-690A378C29B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43060" y="5297490"/>
              <a:ext cx="691661" cy="360000"/>
            </a:xfrm>
            <a:custGeom>
              <a:avLst/>
              <a:gdLst/>
              <a:ahLst/>
              <a:cxnLst/>
              <a:rect l="l" t="t" r="r" b="b"/>
              <a:pathLst>
                <a:path w="691661" h="360000">
                  <a:moveTo>
                    <a:pt x="469947" y="0"/>
                  </a:moveTo>
                  <a:lnTo>
                    <a:pt x="614473" y="0"/>
                  </a:lnTo>
                  <a:lnTo>
                    <a:pt x="613609" y="34583"/>
                  </a:lnTo>
                  <a:lnTo>
                    <a:pt x="619613" y="76611"/>
                  </a:lnTo>
                  <a:lnTo>
                    <a:pt x="630420" y="117438"/>
                  </a:lnTo>
                  <a:lnTo>
                    <a:pt x="646030" y="157065"/>
                  </a:lnTo>
                  <a:lnTo>
                    <a:pt x="661641" y="196691"/>
                  </a:lnTo>
                  <a:lnTo>
                    <a:pt x="676050" y="235117"/>
                  </a:lnTo>
                  <a:lnTo>
                    <a:pt x="686857" y="274743"/>
                  </a:lnTo>
                  <a:lnTo>
                    <a:pt x="691661" y="319173"/>
                  </a:lnTo>
                  <a:lnTo>
                    <a:pt x="648432" y="338386"/>
                  </a:lnTo>
                  <a:lnTo>
                    <a:pt x="600400" y="349193"/>
                  </a:lnTo>
                  <a:lnTo>
                    <a:pt x="547565" y="351595"/>
                  </a:lnTo>
                  <a:lnTo>
                    <a:pt x="491127" y="349193"/>
                  </a:lnTo>
                  <a:lnTo>
                    <a:pt x="480320" y="316771"/>
                  </a:lnTo>
                  <a:lnTo>
                    <a:pt x="470714" y="277145"/>
                  </a:lnTo>
                  <a:lnTo>
                    <a:pt x="467111" y="235117"/>
                  </a:lnTo>
                  <a:lnTo>
                    <a:pt x="470714" y="189486"/>
                  </a:lnTo>
                  <a:lnTo>
                    <a:pt x="475517" y="103029"/>
                  </a:lnTo>
                  <a:lnTo>
                    <a:pt x="470714" y="89820"/>
                  </a:lnTo>
                  <a:lnTo>
                    <a:pt x="464710" y="74210"/>
                  </a:lnTo>
                  <a:lnTo>
                    <a:pt x="459906" y="56198"/>
                  </a:lnTo>
                  <a:lnTo>
                    <a:pt x="459906" y="34583"/>
                  </a:lnTo>
                  <a:close/>
                  <a:moveTo>
                    <a:pt x="63677" y="0"/>
                  </a:moveTo>
                  <a:lnTo>
                    <a:pt x="211032" y="0"/>
                  </a:lnTo>
                  <a:lnTo>
                    <a:pt x="226951" y="34583"/>
                  </a:lnTo>
                  <a:lnTo>
                    <a:pt x="226951" y="54997"/>
                  </a:lnTo>
                  <a:lnTo>
                    <a:pt x="222148" y="71808"/>
                  </a:lnTo>
                  <a:lnTo>
                    <a:pt x="216144" y="89820"/>
                  </a:lnTo>
                  <a:lnTo>
                    <a:pt x="211341" y="103029"/>
                  </a:lnTo>
                  <a:lnTo>
                    <a:pt x="206538" y="148659"/>
                  </a:lnTo>
                  <a:lnTo>
                    <a:pt x="208939" y="196691"/>
                  </a:lnTo>
                  <a:lnTo>
                    <a:pt x="211341" y="244723"/>
                  </a:lnTo>
                  <a:lnTo>
                    <a:pt x="213743" y="295157"/>
                  </a:lnTo>
                  <a:lnTo>
                    <a:pt x="206538" y="343189"/>
                  </a:lnTo>
                  <a:lnTo>
                    <a:pt x="195731" y="343189"/>
                  </a:lnTo>
                  <a:lnTo>
                    <a:pt x="174116" y="353996"/>
                  </a:lnTo>
                  <a:lnTo>
                    <a:pt x="145297" y="360000"/>
                  </a:lnTo>
                  <a:lnTo>
                    <a:pt x="117679" y="360000"/>
                  </a:lnTo>
                  <a:lnTo>
                    <a:pt x="88859" y="357599"/>
                  </a:lnTo>
                  <a:lnTo>
                    <a:pt x="61241" y="349193"/>
                  </a:lnTo>
                  <a:lnTo>
                    <a:pt x="37225" y="338386"/>
                  </a:lnTo>
                  <a:lnTo>
                    <a:pt x="16811" y="320374"/>
                  </a:lnTo>
                  <a:lnTo>
                    <a:pt x="3603" y="301161"/>
                  </a:lnTo>
                  <a:lnTo>
                    <a:pt x="0" y="277145"/>
                  </a:lnTo>
                  <a:lnTo>
                    <a:pt x="24016" y="224310"/>
                  </a:lnTo>
                  <a:lnTo>
                    <a:pt x="43229" y="167872"/>
                  </a:lnTo>
                  <a:lnTo>
                    <a:pt x="56438" y="103029"/>
                  </a:lnTo>
                  <a:lnTo>
                    <a:pt x="62442" y="345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14B75F4-BF5E-4EE0-AD35-C2D8481C7593}"/>
              </a:ext>
            </a:extLst>
          </p:cNvPr>
          <p:cNvGrpSpPr/>
          <p:nvPr/>
        </p:nvGrpSpPr>
        <p:grpSpPr>
          <a:xfrm>
            <a:off x="7839121" y="2549374"/>
            <a:ext cx="3312000" cy="976017"/>
            <a:chOff x="602035" y="2629720"/>
            <a:chExt cx="2520000" cy="976017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1D6F40A-EAD9-4A68-B64E-CA5FFB9BB643}"/>
                </a:ext>
              </a:extLst>
            </p:cNvPr>
            <p:cNvSpPr txBox="1"/>
            <p:nvPr/>
          </p:nvSpPr>
          <p:spPr>
            <a:xfrm>
              <a:off x="602035" y="2959406"/>
              <a:ext cx="252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The most efficient method for regulating gene expression is through regulating the rate of transcription.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9EDAAA2-9E28-4744-9603-5150B8014637}"/>
                </a:ext>
              </a:extLst>
            </p:cNvPr>
            <p:cNvSpPr txBox="1"/>
            <p:nvPr/>
          </p:nvSpPr>
          <p:spPr>
            <a:xfrm>
              <a:off x="602035" y="2629720"/>
              <a:ext cx="25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Transcription Rate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4702004-8607-4253-BDB3-949510552CAE}"/>
              </a:ext>
            </a:extLst>
          </p:cNvPr>
          <p:cNvGrpSpPr/>
          <p:nvPr/>
        </p:nvGrpSpPr>
        <p:grpSpPr>
          <a:xfrm>
            <a:off x="7839122" y="4015272"/>
            <a:ext cx="3312000" cy="1163158"/>
            <a:chOff x="6012160" y="3619682"/>
            <a:chExt cx="2544050" cy="1163158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DBE6801-DFF2-4285-B3DD-C0CDAB8EC30B}"/>
                </a:ext>
              </a:extLst>
            </p:cNvPr>
            <p:cNvSpPr txBox="1"/>
            <p:nvPr/>
          </p:nvSpPr>
          <p:spPr>
            <a:xfrm>
              <a:off x="6012160" y="3951843"/>
              <a:ext cx="25440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Proteins that control and regulate the transcription of genes by binding to specific nucleotides responsible for regulation i.e. activator proteins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841BD17-7C69-40BE-9953-433595C5034B}"/>
                </a:ext>
              </a:extLst>
            </p:cNvPr>
            <p:cNvSpPr txBox="1"/>
            <p:nvPr/>
          </p:nvSpPr>
          <p:spPr>
            <a:xfrm>
              <a:off x="6012160" y="3619682"/>
              <a:ext cx="25440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Transcription Factors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B957B6F-B0E5-4244-A82B-8C6469D5DE3E}"/>
              </a:ext>
            </a:extLst>
          </p:cNvPr>
          <p:cNvCxnSpPr/>
          <p:nvPr/>
        </p:nvCxnSpPr>
        <p:spPr>
          <a:xfrm flipV="1">
            <a:off x="7304730" y="3732853"/>
            <a:ext cx="4032000" cy="9525"/>
          </a:xfrm>
          <a:prstGeom prst="straightConnector1">
            <a:avLst/>
          </a:prstGeom>
          <a:ln w="254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B245683-B86C-4CCF-B0BB-CDB8D750F69A}"/>
              </a:ext>
            </a:extLst>
          </p:cNvPr>
          <p:cNvCxnSpPr/>
          <p:nvPr/>
        </p:nvCxnSpPr>
        <p:spPr>
          <a:xfrm flipH="1">
            <a:off x="900377" y="2671901"/>
            <a:ext cx="4032000" cy="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DC935DD-B209-4DAD-82AE-2F1D3A36E52B}"/>
              </a:ext>
            </a:extLst>
          </p:cNvPr>
          <p:cNvGrpSpPr/>
          <p:nvPr/>
        </p:nvGrpSpPr>
        <p:grpSpPr>
          <a:xfrm>
            <a:off x="1022266" y="2936509"/>
            <a:ext cx="3312000" cy="1160683"/>
            <a:chOff x="602035" y="2629720"/>
            <a:chExt cx="2520000" cy="1160683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EC12E29-1B2D-445C-9625-AB0FD6779773}"/>
                </a:ext>
              </a:extLst>
            </p:cNvPr>
            <p:cNvSpPr txBox="1"/>
            <p:nvPr/>
          </p:nvSpPr>
          <p:spPr>
            <a:xfrm>
              <a:off x="602035" y="2959406"/>
              <a:ext cx="2520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Blanket term for cellular process that control the rate and manner of gene expression. Includes a complex set of interactions between genes, RNA, proteins and more.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4723418-1714-47CE-ACC1-6765EC7314C9}"/>
                </a:ext>
              </a:extLst>
            </p:cNvPr>
            <p:cNvSpPr txBox="1"/>
            <p:nvPr/>
          </p:nvSpPr>
          <p:spPr>
            <a:xfrm>
              <a:off x="602035" y="2629720"/>
              <a:ext cx="25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Gene Regulation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0156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712FE9C2-76FF-46BF-9AFB-1CD19D601D13}"/>
              </a:ext>
            </a:extLst>
          </p:cNvPr>
          <p:cNvSpPr/>
          <p:nvPr/>
        </p:nvSpPr>
        <p:spPr>
          <a:xfrm>
            <a:off x="589288" y="1248294"/>
            <a:ext cx="4198479" cy="435582"/>
          </a:xfrm>
          <a:prstGeom prst="rect">
            <a:avLst/>
          </a:prstGeom>
          <a:solidFill>
            <a:schemeClr val="accent3"/>
          </a:solidFill>
        </p:spPr>
        <p:txBody>
          <a:bodyPr lIns="0" anchor="ctr"/>
          <a:lstStyle/>
          <a:p>
            <a:pPr algn="ctr">
              <a:spcBef>
                <a:spcPct val="20000"/>
              </a:spcBef>
            </a:pPr>
            <a:r>
              <a:rPr lang="en-US" altLang="ko-KR" sz="2400" b="1" dirty="0">
                <a:solidFill>
                  <a:schemeClr val="bg1"/>
                </a:solidFill>
              </a:rPr>
              <a:t>Transcription Starting Sites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D6459A-BBA4-4C6D-B0DB-53D9245DE2AA}"/>
              </a:ext>
            </a:extLst>
          </p:cNvPr>
          <p:cNvSpPr txBox="1"/>
          <p:nvPr/>
        </p:nvSpPr>
        <p:spPr>
          <a:xfrm>
            <a:off x="7404234" y="1311214"/>
            <a:ext cx="4412123" cy="2769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0F0A3B-0980-4C45-8B16-7941A07ACBCE}"/>
              </a:ext>
            </a:extLst>
          </p:cNvPr>
          <p:cNvSpPr txBox="1"/>
          <p:nvPr/>
        </p:nvSpPr>
        <p:spPr>
          <a:xfrm>
            <a:off x="7404234" y="1683876"/>
            <a:ext cx="3129915" cy="452431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 prokaryotic cells promoter and starting sites are well studied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Promoter regions and starting sites are much smaller in in prokaryotic cells and are thus easier to identify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As a result there are well defined data sets of promoter and starting site sequences to use as training set for machine learning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Eukaryotic cells promoter and starter sequences varies widely between species </a:t>
            </a:r>
          </a:p>
        </p:txBody>
      </p:sp>
      <p:sp>
        <p:nvSpPr>
          <p:cNvPr id="10" name="직사각형 16">
            <a:extLst>
              <a:ext uri="{FF2B5EF4-FFF2-40B4-BE49-F238E27FC236}">
                <a16:creationId xmlns:a16="http://schemas.microsoft.com/office/drawing/2014/main" id="{171180F0-257D-41FB-A9F7-C7AC8ABB864A}"/>
              </a:ext>
            </a:extLst>
          </p:cNvPr>
          <p:cNvSpPr/>
          <p:nvPr/>
        </p:nvSpPr>
        <p:spPr>
          <a:xfrm>
            <a:off x="589288" y="1750637"/>
            <a:ext cx="4333694" cy="435582"/>
          </a:xfrm>
          <a:prstGeom prst="rect">
            <a:avLst/>
          </a:prstGeom>
          <a:solidFill>
            <a:schemeClr val="accent2"/>
          </a:solidFill>
        </p:spPr>
        <p:txBody>
          <a:bodyPr lIns="0" anchor="ctr"/>
          <a:lstStyle/>
          <a:p>
            <a:pPr algn="ctr">
              <a:spcBef>
                <a:spcPct val="20000"/>
              </a:spcBef>
            </a:pPr>
            <a:r>
              <a:rPr lang="en-US" altLang="ko-KR" sz="2400" b="1" dirty="0">
                <a:solidFill>
                  <a:schemeClr val="bg1"/>
                </a:solidFill>
              </a:rPr>
              <a:t>and Promoter Predictability</a:t>
            </a:r>
          </a:p>
        </p:txBody>
      </p:sp>
      <p:pic>
        <p:nvPicPr>
          <p:cNvPr id="2050" name="Picture 2" descr="Image result for prokaryotic transcription starting sites">
            <a:extLst>
              <a:ext uri="{FF2B5EF4-FFF2-40B4-BE49-F238E27FC236}">
                <a16:creationId xmlns:a16="http://schemas.microsoft.com/office/drawing/2014/main" id="{AA24A184-BF67-455C-B5A5-567EE55FD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88" y="2524993"/>
            <a:ext cx="5886554" cy="1808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lated image">
            <a:extLst>
              <a:ext uri="{FF2B5EF4-FFF2-40B4-BE49-F238E27FC236}">
                <a16:creationId xmlns:a16="http://schemas.microsoft.com/office/drawing/2014/main" id="{8258F8AF-C7DC-441D-8D65-D19C4A7205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4" t="45341" r="-1429" b="16195"/>
          <a:stretch/>
        </p:blipFill>
        <p:spPr bwMode="auto">
          <a:xfrm>
            <a:off x="589288" y="4297680"/>
            <a:ext cx="596853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4775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AF6079D-199D-4880-A0B5-0D11A1D540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High Level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E6A467-4F15-4D5C-87F9-CDC41A5B9298}"/>
              </a:ext>
            </a:extLst>
          </p:cNvPr>
          <p:cNvSpPr txBox="1"/>
          <p:nvPr/>
        </p:nvSpPr>
        <p:spPr>
          <a:xfrm>
            <a:off x="609600" y="1207477"/>
            <a:ext cx="1001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+mn-cs"/>
              </a:rPr>
              <a:t>Our goal is to predict whether or not a given genetic sequence contains a promoter/TSS or not.</a:t>
            </a:r>
          </a:p>
        </p:txBody>
      </p:sp>
    </p:spTree>
    <p:extLst>
      <p:ext uri="{BB962C8B-B14F-4D97-AF65-F5344CB8AC3E}">
        <p14:creationId xmlns:p14="http://schemas.microsoft.com/office/powerpoint/2010/main" val="3174820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AF6079D-199D-4880-A0B5-0D11A1D540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High Level Description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1F5BA4-968C-40DE-8A3D-D3473329E836}"/>
              </a:ext>
            </a:extLst>
          </p:cNvPr>
          <p:cNvSpPr txBox="1"/>
          <p:nvPr/>
        </p:nvSpPr>
        <p:spPr>
          <a:xfrm>
            <a:off x="623727" y="2116015"/>
            <a:ext cx="5486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do this, we have extracted sequences from the genome of E. coli K-12.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Sequences consist of 150 base pairs upstream from a TSS and 300 base pairs downstream.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Non-promoter examples are randomly sampled from the full genome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Half of data contain promoters/TSS, half do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Made sure that none of our sampled sequences </a:t>
            </a:r>
            <a:r>
              <a:rPr lang="en-US" dirty="0" err="1"/>
              <a:t>overlapc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E6A467-4F15-4D5C-87F9-CDC41A5B9298}"/>
              </a:ext>
            </a:extLst>
          </p:cNvPr>
          <p:cNvSpPr txBox="1"/>
          <p:nvPr/>
        </p:nvSpPr>
        <p:spPr>
          <a:xfrm>
            <a:off x="609600" y="1207477"/>
            <a:ext cx="1001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goal is to predict whether or not a given genetic sequence contains a promoter/TSS or not.</a:t>
            </a:r>
          </a:p>
        </p:txBody>
      </p:sp>
    </p:spTree>
    <p:extLst>
      <p:ext uri="{BB962C8B-B14F-4D97-AF65-F5344CB8AC3E}">
        <p14:creationId xmlns:p14="http://schemas.microsoft.com/office/powerpoint/2010/main" val="2377381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AF6079D-199D-4880-A0B5-0D11A1D540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High Level Description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1F5BA4-968C-40DE-8A3D-D3473329E836}"/>
              </a:ext>
            </a:extLst>
          </p:cNvPr>
          <p:cNvSpPr txBox="1"/>
          <p:nvPr/>
        </p:nvSpPr>
        <p:spPr>
          <a:xfrm>
            <a:off x="623727" y="2116015"/>
            <a:ext cx="5486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do this, we have extracted sequences from the genome of E. coli K-12.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Sequences consist of 150 base pairs upstream from a TSS and 300 base pairs downstream.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Non-promoter examples are randomly sampled from the full genome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~4,000 sequences that contain a promoter and 5,000 sequences which do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Made sure that none of our sampled sequences overlap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E6A467-4F15-4D5C-87F9-CDC41A5B9298}"/>
              </a:ext>
            </a:extLst>
          </p:cNvPr>
          <p:cNvSpPr txBox="1"/>
          <p:nvPr/>
        </p:nvSpPr>
        <p:spPr>
          <a:xfrm>
            <a:off x="609600" y="1207477"/>
            <a:ext cx="1001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goal is to predict whether or not a given genetic sequence contains a promoter/TSS or not.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AB0258-F601-4A26-BBA1-0E9B313B3964}"/>
              </a:ext>
            </a:extLst>
          </p:cNvPr>
          <p:cNvSpPr txBox="1"/>
          <p:nvPr/>
        </p:nvSpPr>
        <p:spPr>
          <a:xfrm>
            <a:off x="6260123" y="2116015"/>
            <a:ext cx="53081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our project we will do three major things: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Implement multiple machine learning models for classifying which sequences contain promoters/TSS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 genomic signal processing techniques to extract features from the genomic data to train machine learning models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Compare performance of different machine learning models as well as the impact of different feature extraction methods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07789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401" y="632604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Machine Learning Analysis of Genome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9D3072-DE10-4555-8308-1185E253BAAE}"/>
              </a:ext>
            </a:extLst>
          </p:cNvPr>
          <p:cNvSpPr txBox="1"/>
          <p:nvPr/>
        </p:nvSpPr>
        <p:spPr>
          <a:xfrm>
            <a:off x="679938" y="1466582"/>
            <a:ext cx="108321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Genetic sequences are represented as strings of base pairs: A,C,T,G</a:t>
            </a:r>
          </a:p>
          <a:p>
            <a:endParaRPr lang="en-US" dirty="0"/>
          </a:p>
          <a:p>
            <a:r>
              <a:rPr lang="en-US" dirty="0"/>
              <a:t>The E. coli K-12 genome has over 4,000,000 base pairs with almost 4,000 known promoters.</a:t>
            </a:r>
          </a:p>
          <a:p>
            <a:endParaRPr lang="en-US" dirty="0"/>
          </a:p>
          <a:p>
            <a:r>
              <a:rPr lang="en-US" dirty="0"/>
              <a:t>Can we leverage sophisticated machine learning techniques to analyze this massive dataset? </a:t>
            </a:r>
          </a:p>
        </p:txBody>
      </p:sp>
    </p:spTree>
    <p:extLst>
      <p:ext uri="{BB962C8B-B14F-4D97-AF65-F5344CB8AC3E}">
        <p14:creationId xmlns:p14="http://schemas.microsoft.com/office/powerpoint/2010/main" val="2588331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401" y="632604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Machine Learning Analysis of Genome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9D3072-DE10-4555-8308-1185E253BAAE}"/>
              </a:ext>
            </a:extLst>
          </p:cNvPr>
          <p:cNvSpPr txBox="1"/>
          <p:nvPr/>
        </p:nvSpPr>
        <p:spPr>
          <a:xfrm>
            <a:off x="679938" y="1466582"/>
            <a:ext cx="108321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Genetic sequences are represented as strings of base pairs: A,C,T,G</a:t>
            </a:r>
          </a:p>
          <a:p>
            <a:endParaRPr lang="en-US" dirty="0"/>
          </a:p>
          <a:p>
            <a:r>
              <a:rPr lang="en-US" dirty="0"/>
              <a:t>The E. coli K-12 genome has over 4,000,000 base pairs with almost 4,000 known promoters.</a:t>
            </a:r>
          </a:p>
          <a:p>
            <a:endParaRPr lang="en-US" dirty="0"/>
          </a:p>
          <a:p>
            <a:r>
              <a:rPr lang="en-US" dirty="0"/>
              <a:t>Can we leverage sophisticated machine learning techniques to analyze this massive dataset?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531279-F435-49A6-8C38-AE287EE736D8}"/>
              </a:ext>
            </a:extLst>
          </p:cNvPr>
          <p:cNvSpPr txBox="1"/>
          <p:nvPr/>
        </p:nvSpPr>
        <p:spPr>
          <a:xfrm>
            <a:off x="679938" y="3105834"/>
            <a:ext cx="5081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Unfortunately many powerful and well-studied machine learning models assume numeric data.</a:t>
            </a:r>
          </a:p>
        </p:txBody>
      </p:sp>
    </p:spTree>
    <p:extLst>
      <p:ext uri="{BB962C8B-B14F-4D97-AF65-F5344CB8AC3E}">
        <p14:creationId xmlns:p14="http://schemas.microsoft.com/office/powerpoint/2010/main" val="170564140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Genome Editing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9A5AE"/>
      </a:accent1>
      <a:accent2>
        <a:srgbClr val="2395A6"/>
      </a:accent2>
      <a:accent3>
        <a:srgbClr val="80DBE4"/>
      </a:accent3>
      <a:accent4>
        <a:srgbClr val="CDFEFD"/>
      </a:accent4>
      <a:accent5>
        <a:srgbClr val="FE8B44"/>
      </a:accent5>
      <a:accent6>
        <a:srgbClr val="FDC56F"/>
      </a:accent6>
      <a:hlink>
        <a:srgbClr val="CDFEFD"/>
      </a:hlink>
      <a:folHlink>
        <a:srgbClr val="CDFEFD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1298</Words>
  <Application>Microsoft Office PowerPoint</Application>
  <PresentationFormat>Widescreen</PresentationFormat>
  <Paragraphs>181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 Unicode MS</vt:lpstr>
      <vt:lpstr>Arial</vt:lpstr>
      <vt:lpstr>Wingdings</vt:lpstr>
      <vt:lpstr>Cover and End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Devan McCallum</dc:creator>
  <cp:lastModifiedBy>Devan McCallum</cp:lastModifiedBy>
  <cp:revision>18</cp:revision>
  <dcterms:created xsi:type="dcterms:W3CDTF">2019-04-17T21:22:54Z</dcterms:created>
  <dcterms:modified xsi:type="dcterms:W3CDTF">2019-04-18T05:57:00Z</dcterms:modified>
</cp:coreProperties>
</file>