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58" r:id="rId6"/>
    <p:sldId id="270" r:id="rId7"/>
    <p:sldId id="269" r:id="rId8"/>
    <p:sldId id="271" r:id="rId9"/>
    <p:sldId id="268" r:id="rId10"/>
    <p:sldId id="263" r:id="rId11"/>
    <p:sldId id="267" r:id="rId12"/>
    <p:sldId id="273" r:id="rId13"/>
    <p:sldId id="272" r:id="rId14"/>
    <p:sldId id="266" r:id="rId15"/>
    <p:sldId id="26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829-9851-DB9FFE9E1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8-460B-A804-9448B78E1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26F7F299-2EA6-4284-B246-B316E702B23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66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806E6426-D684-4024-9A02-6D2C21F81ECF}"/>
              </a:ext>
            </a:extLst>
          </p:cNvPr>
          <p:cNvGrpSpPr/>
          <p:nvPr/>
        </p:nvGrpSpPr>
        <p:grpSpPr>
          <a:xfrm>
            <a:off x="1151981" y="2272394"/>
            <a:ext cx="2418299" cy="2643081"/>
            <a:chOff x="1989012" y="2175681"/>
            <a:chExt cx="2165302" cy="2643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7155ED-43D2-4913-8190-407AAF86EDB3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CAC98F-84CD-4F3E-B3C3-ACF0135CDA39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65ED0-9DFA-46BB-A215-9CD51E18A30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7B58B-5CB3-4645-990F-1263644D062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D07AA-E735-4807-B2EB-59DAA4ADC60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nut 66">
            <a:extLst>
              <a:ext uri="{FF2B5EF4-FFF2-40B4-BE49-F238E27FC236}">
                <a16:creationId xmlns:a16="http://schemas.microsoft.com/office/drawing/2014/main" id="{340A7AC8-CCA3-4B97-9CBD-7B77BE5AB7C3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F5E960-F5CC-4BDF-94DF-EC13FAF0CE3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E09A42E9-132D-4042-B305-8767B25582D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711410-C4C1-438A-9418-6F7B4D9B876F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9FE45-7D00-4CFB-8626-58379554D8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Donut 59">
            <a:extLst>
              <a:ext uri="{FF2B5EF4-FFF2-40B4-BE49-F238E27FC236}">
                <a16:creationId xmlns:a16="http://schemas.microsoft.com/office/drawing/2014/main" id="{B1E2F83F-CB9D-4DE0-AF13-31EFAF4873DD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CB13-03A0-49E6-B427-D426E4CE7BB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4B325B65-67D9-4F90-9ED9-98D80453686C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56D3BE-2024-40BC-9EF4-A3C425F872DD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82CB77-F121-4560-90CA-5AD7A8B8F408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Donut 60">
            <a:extLst>
              <a:ext uri="{FF2B5EF4-FFF2-40B4-BE49-F238E27FC236}">
                <a16:creationId xmlns:a16="http://schemas.microsoft.com/office/drawing/2014/main" id="{D701ABA6-AC14-4871-B328-9BADC013C77C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B03EE-083E-41C7-B40E-8740AF99EA86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176058F1-B406-42FB-BFFB-FDCF0E305E2A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CA0EA-197D-4868-91E7-8489DD1C2B94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79026A-0C22-4390-A599-A634AA911130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61">
            <a:extLst>
              <a:ext uri="{FF2B5EF4-FFF2-40B4-BE49-F238E27FC236}">
                <a16:creationId xmlns:a16="http://schemas.microsoft.com/office/drawing/2014/main" id="{7A2B8BFA-73D9-4B5B-88AB-EE9B3FAAC9F7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1904B-9B10-479E-9F45-62576C9D32C3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90D829-FD19-452F-B404-BB790CD7E653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3B8A1-1336-493E-9F0E-9FA5A94F215C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964F5E-FD48-4883-9D9E-6392C09CFEB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9CCB4E8A-DBAD-4A77-90A9-4F83C6181248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1E8DC7-022A-463B-82E8-A1EC45E76DCD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9F61B56-BF5F-440C-BD30-009D1687A8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258F4CB5-B7B5-4556-BFB0-D2DA790F1CA6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490F118-B30F-4B47-9F21-A1492781F628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/>
        </p:nvGrpSpPr>
        <p:grpSpPr>
          <a:xfrm>
            <a:off x="0" y="1525191"/>
            <a:ext cx="12194471" cy="1341439"/>
            <a:chOff x="296589" y="1557817"/>
            <a:chExt cx="11897882" cy="1308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solidFill>
              <a:schemeClr val="accent2"/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solidFill>
              <a:schemeClr val="accent2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solidFill>
              <a:schemeClr val="accent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solidFill>
              <a:schemeClr val="accent2"/>
            </a:solidFill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solidFill>
              <a:schemeClr val="accent5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solidFill>
              <a:schemeClr val="accent5"/>
            </a:solidFill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9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50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1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32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2002762-3CAB-49CE-BF8F-B74D3584A628}"/>
              </a:ext>
            </a:extLst>
          </p:cNvPr>
          <p:cNvGrpSpPr/>
          <p:nvPr/>
        </p:nvGrpSpPr>
        <p:grpSpPr>
          <a:xfrm rot="1515600">
            <a:off x="7363759" y="2658564"/>
            <a:ext cx="3632814" cy="3162249"/>
            <a:chOff x="5307789" y="2742465"/>
            <a:chExt cx="1571625" cy="1368049"/>
          </a:xfrm>
          <a:solidFill>
            <a:schemeClr val="accent5"/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7EB0F5B-A5EE-43C5-9D66-0A65DC4B4DAC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B55F8D2-C6CE-4E00-B1D0-A03F2187C609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11369B-CC24-46DE-9476-A99F6419AC41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2ADC5E9-517B-4828-93AD-0BABD8AA85CA}"/>
              </a:ext>
            </a:extLst>
          </p:cNvPr>
          <p:cNvSpPr/>
          <p:nvPr/>
        </p:nvSpPr>
        <p:spPr>
          <a:xfrm rot="18241456">
            <a:off x="9198057" y="4316090"/>
            <a:ext cx="2202095" cy="3179856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4162B53-D7D3-4361-BE6E-7B19211BE2DE}"/>
              </a:ext>
            </a:extLst>
          </p:cNvPr>
          <p:cNvSpPr txBox="1"/>
          <p:nvPr/>
        </p:nvSpPr>
        <p:spPr>
          <a:xfrm>
            <a:off x="789996" y="310618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A01353B-CB32-47FE-93D8-46D95924C67B}"/>
              </a:ext>
            </a:extLst>
          </p:cNvPr>
          <p:cNvSpPr txBox="1"/>
          <p:nvPr/>
        </p:nvSpPr>
        <p:spPr>
          <a:xfrm>
            <a:off x="799700" y="400006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65" name="Rounded Rectangle 13">
            <a:extLst>
              <a:ext uri="{FF2B5EF4-FFF2-40B4-BE49-F238E27FC236}">
                <a16:creationId xmlns:a16="http://schemas.microsoft.com/office/drawing/2014/main" id="{FD10DDFD-D5FE-43E9-8930-FDAB767086A8}"/>
              </a:ext>
            </a:extLst>
          </p:cNvPr>
          <p:cNvSpPr/>
          <p:nvPr/>
        </p:nvSpPr>
        <p:spPr>
          <a:xfrm>
            <a:off x="4382578" y="485925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6" name="Rounded Rectangle 14">
            <a:extLst>
              <a:ext uri="{FF2B5EF4-FFF2-40B4-BE49-F238E27FC236}">
                <a16:creationId xmlns:a16="http://schemas.microsoft.com/office/drawing/2014/main" id="{DD8BD7BA-D769-49A5-BE17-26F0AC2AA09F}"/>
              </a:ext>
            </a:extLst>
          </p:cNvPr>
          <p:cNvSpPr/>
          <p:nvPr/>
        </p:nvSpPr>
        <p:spPr>
          <a:xfrm>
            <a:off x="900034" y="484733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7215EA0-15AB-4980-966B-444CC36116FC}"/>
              </a:ext>
            </a:extLst>
          </p:cNvPr>
          <p:cNvSpPr txBox="1"/>
          <p:nvPr/>
        </p:nvSpPr>
        <p:spPr>
          <a:xfrm>
            <a:off x="5817411" y="48630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A412B6-09FB-4757-BBB1-8B8129188BCB}"/>
              </a:ext>
            </a:extLst>
          </p:cNvPr>
          <p:cNvSpPr txBox="1"/>
          <p:nvPr/>
        </p:nvSpPr>
        <p:spPr>
          <a:xfrm>
            <a:off x="2334867" y="4832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17AF311-63F6-42AA-95B4-6E4377A6DCDD}"/>
              </a:ext>
            </a:extLst>
          </p:cNvPr>
          <p:cNvSpPr txBox="1"/>
          <p:nvPr/>
        </p:nvSpPr>
        <p:spPr>
          <a:xfrm>
            <a:off x="4498042" y="5474316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763C93-E379-4C04-8A29-F2330A7EDDA0}"/>
              </a:ext>
            </a:extLst>
          </p:cNvPr>
          <p:cNvSpPr txBox="1"/>
          <p:nvPr/>
        </p:nvSpPr>
        <p:spPr>
          <a:xfrm>
            <a:off x="1015498" y="550705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Freeform 9">
            <a:extLst>
              <a:ext uri="{FF2B5EF4-FFF2-40B4-BE49-F238E27FC236}">
                <a16:creationId xmlns:a16="http://schemas.microsoft.com/office/drawing/2014/main" id="{3FF0F4B6-59D8-48AC-BD0E-A18FD60D6EF0}"/>
              </a:ext>
            </a:extLst>
          </p:cNvPr>
          <p:cNvSpPr>
            <a:spLocks noEditPoints="1"/>
          </p:cNvSpPr>
          <p:nvPr/>
        </p:nvSpPr>
        <p:spPr bwMode="auto">
          <a:xfrm>
            <a:off x="4973944" y="4981124"/>
            <a:ext cx="291616" cy="410253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2" name="Freeform 9">
            <a:extLst>
              <a:ext uri="{FF2B5EF4-FFF2-40B4-BE49-F238E27FC236}">
                <a16:creationId xmlns:a16="http://schemas.microsoft.com/office/drawing/2014/main" id="{FF23835A-0FAA-47CB-8070-6104C70B261C}"/>
              </a:ext>
            </a:extLst>
          </p:cNvPr>
          <p:cNvSpPr>
            <a:spLocks noEditPoints="1"/>
          </p:cNvSpPr>
          <p:nvPr/>
        </p:nvSpPr>
        <p:spPr bwMode="auto">
          <a:xfrm>
            <a:off x="1423292" y="4967850"/>
            <a:ext cx="541310" cy="37962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7305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887563" y="52027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4881767" y="140032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45093-5A99-4DCF-BE07-E8B63E489B43}"/>
              </a:ext>
            </a:extLst>
          </p:cNvPr>
          <p:cNvSpPr txBox="1"/>
          <p:nvPr/>
        </p:nvSpPr>
        <p:spPr>
          <a:xfrm>
            <a:off x="4915889" y="206142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E2DA7-31F0-4AC5-8312-D62E68AFA912}"/>
              </a:ext>
            </a:extLst>
          </p:cNvPr>
          <p:cNvSpPr txBox="1"/>
          <p:nvPr/>
        </p:nvSpPr>
        <p:spPr>
          <a:xfrm>
            <a:off x="6208000" y="2297106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BEEB-01A2-4EF7-B2C5-D7A0A22E12ED}"/>
              </a:ext>
            </a:extLst>
          </p:cNvPr>
          <p:cNvGrpSpPr/>
          <p:nvPr/>
        </p:nvGrpSpPr>
        <p:grpSpPr>
          <a:xfrm>
            <a:off x="4940427" y="4035242"/>
            <a:ext cx="1869058" cy="2421214"/>
            <a:chOff x="-475010" y="1042170"/>
            <a:chExt cx="3859356" cy="2421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36BAF-8172-4A06-BE10-0934E8B420A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EDFC6-A566-42F9-A37E-5906A1E6BE4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1964C0-6634-4658-B462-58467B3FE60E}"/>
              </a:ext>
            </a:extLst>
          </p:cNvPr>
          <p:cNvGrpSpPr/>
          <p:nvPr/>
        </p:nvGrpSpPr>
        <p:grpSpPr>
          <a:xfrm>
            <a:off x="7239059" y="4035242"/>
            <a:ext cx="1869058" cy="2421214"/>
            <a:chOff x="-475010" y="1042170"/>
            <a:chExt cx="3859356" cy="24212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79E115-57F6-4D51-B66A-BE949EB3DC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F6736-82FC-4E00-B2B1-BBD1EACA237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0708BD-E0B8-48A9-8A1F-62F1EA2E578C}"/>
              </a:ext>
            </a:extLst>
          </p:cNvPr>
          <p:cNvGrpSpPr/>
          <p:nvPr/>
        </p:nvGrpSpPr>
        <p:grpSpPr>
          <a:xfrm>
            <a:off x="9537690" y="4035242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3F75F-C66A-4E3E-AAF1-82D1DD5FD36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7D4FFE-86CC-43CB-89F2-48CFEAEBD5F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AECD4FF-4CD4-4312-8D84-31A3BA9DC4F1}"/>
              </a:ext>
            </a:extLst>
          </p:cNvPr>
          <p:cNvSpPr txBox="1"/>
          <p:nvPr/>
        </p:nvSpPr>
        <p:spPr>
          <a:xfrm>
            <a:off x="4945926" y="2902163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E201556-6448-4B77-90AF-281FB291257D}"/>
              </a:ext>
            </a:extLst>
          </p:cNvPr>
          <p:cNvGrpSpPr/>
          <p:nvPr/>
        </p:nvGrpSpPr>
        <p:grpSpPr>
          <a:xfrm>
            <a:off x="384518" y="727592"/>
            <a:ext cx="4279063" cy="3235226"/>
            <a:chOff x="384518" y="800016"/>
            <a:chExt cx="4279063" cy="3235226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B510E5A-94DA-425E-AEBA-F27375782498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05F0D01-77C9-4B1F-9C7D-1322D259C346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04853F7-9366-42EC-B016-42CECBE20F8E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A0342F-EF58-46E3-9DC8-B9D99EA661DF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F73058-AFDD-4194-BFF3-E188DC2310B3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6E64169-8C70-49F3-A8EE-F9C8E73DA1BA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126C293-AA09-4590-97AE-D53E42376018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7388F35-4F39-489A-9395-6CF8573CC087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9441D84-96DD-4F46-8DB8-B0C06CB8D26B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2F201B-6FF5-481E-9C9D-2478B737D945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BDC072A-A0A0-4D4F-A70F-D6D733455785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1E22EA12-402E-48B2-A88D-B138C3B8DC4D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110310E-B169-4E2F-9810-1F14A0E42F19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8D84019-9573-4890-BEDC-378BB3B393AD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6EE053A7-438E-40DA-B5D7-D4A67D543B6E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C36D9B3-35FE-48E1-9A39-45657784AC86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E451F1E8-220A-4821-8ED5-ABB679A054BE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7CBC7A4-3219-46A3-8E0B-495ACF1C2163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3BAC02F0-FD12-4963-83E3-149C53A7CC08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7AA0109-47FA-44C0-B378-59F789E478C0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280EB50-AE62-463D-A8A0-B3B619F34458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6EA4F93-1E23-4E25-9287-BA15EA2549D6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CAC1E5E-18FB-409D-9AB2-54C8C49E18D4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E81F316-355F-4AD4-9A90-D14890F87E00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E5D91AE-F7A1-43FC-933A-5F2A19FE249F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46F8940-33B6-4522-9EAB-ADB05DAD50C3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0B0BA87-817F-4019-9B77-E9C9AFB8C917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3B639A5-37DE-4A58-8AF5-A8F64A4B00A8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8B77B53-DEAD-4E2A-9DBF-6052781C262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992C5A3-052A-4ABC-8AA5-CEE98896CA37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CDB8CB0-FA13-4E1B-88C3-60B590843D43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63C7DE-FF36-491C-A942-E311456B8280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EF6B84-1296-4E81-9D59-2FC4059F5C79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933766-4792-469C-AB79-5DEC0F1B92A3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30A3C0E-9979-48F2-9385-52F6B0666364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D43DDB9-8B3D-466F-B3BB-F3C2579EFBB8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AD19CA5-E57F-46C8-B74F-9EC294EE06C1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5153682-1461-4E09-B2B5-3B4AEB511B98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6EA25B0-20ED-4340-AD88-02B1269560D0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1ECBE08-81E1-4D11-A600-3363435F1D37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3E6DF12-B78A-4F5D-8DBA-3800B23EB456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AAC9BFF-AB82-4317-A412-EA6CB4A8CD70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102C302-DCB6-4795-BC2A-1A17AA8E43BC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14D8EA7C-56F4-4F09-9AFF-091DCAB73A61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74FC70B-2006-4E48-BBF1-BF1E2E0F94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CD7AE88-9C62-4533-8BEB-07015743B6A0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9756BE5-AB6C-4A4E-B52B-2898342D321B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C95B55A-DCF6-43CB-98B2-D55F5B623C0F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6E426A8A-148F-4F5D-AF34-BECC3DF7BBBF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1A2E756-F40E-495A-A88F-FA5F9EF3A5E6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5D8F53A-0C42-4D5A-B2AF-5701291405CF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B3D1EEE-5486-4C1B-B9CF-2BC4178CC11D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7D51A525-8573-41DC-8BE7-E24A37C9F43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41904D-1A0E-443C-9841-9413FDC1D09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2BACF84-0819-471E-9934-E8DA0B9F3709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BBC6F626-6E77-4264-B29D-3EAEB4F31126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472B72FC-43A9-4DA1-A6ED-C60B78286EB8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76EA325-A82C-4A56-987A-5F75E73DA73A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14A8FD0-2726-4FEC-9B80-0CF08AA8F420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E4896BFE-69C6-431A-ACE6-AB08107645B9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6BE02274-D259-4D70-96E7-28E51EAD5438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AAC3FD98-C5E0-478E-B9AD-2E6BBB53D8D3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680955D6-738C-461D-920D-E46AEB4B828B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3D07437-8647-445B-A5C4-755B6A3A577C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2BF1951D-36AE-4D53-8437-D5484A719DE6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ECCCE68-72B6-4CE6-A71C-82E974196231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8FC1BC3-706D-427F-A52F-72F9F93C4C60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75BF05A-28E5-467D-8F59-6E827E1AD9B8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4F0CD6DD-4348-4E54-82F1-31148BCFCB12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A44337C-7C38-45AF-BDBD-128A03153348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6BD30FA-D3DD-454A-8C29-05C0D7C08F6B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605D22A5-3886-4497-B065-ED80C5DC444E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938B6B75-1978-4102-B1A4-DD62AD6E1419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F87DE4C-8800-4E1C-BE45-D3DC83F2B6A8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28F0C62-95DE-466F-BC5E-CED7BFAAA7F6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3E30B37-F669-43CB-90E0-42B4B7FFF0E1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CE26A01-13D3-498C-81F0-DC556D6A86FE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74C5D1BB-626A-4F24-82CE-FB370AABDFDC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0005A740-F7D6-457D-9415-93CA2D5959F7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DC9178A-70B0-4D4A-93DA-632AB2F39EEF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DD1E1437-A8A8-4D42-8C5A-137E4E348275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3EB9403-F07A-404E-B7DF-AEB2A53D57E7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314FA47-D53A-4AE2-A21D-6076AB00A4BB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61D858E-1F7C-413A-A707-368371146116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D7645F-CF23-4426-9999-17F6C68F7FA3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9101FAD-B2D8-491F-8483-7C831E2324A8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A11D810-0FA2-440D-84B6-3B24A7F80654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513434F-044F-4DAA-A55B-0A5FE064D1B0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5669F0F2-4B99-44CF-BCFE-E6266ECB9683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0FEDA098-121C-4315-9BC2-DA2172C03E2C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A4F53FF-44CD-4A4E-8E51-F458C613D6BC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8B2E9D5-A137-4DBD-B67A-AE31F5FC0DE9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B51ED068-0CFD-4560-B627-C3561F2F498E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6174D56-4CAD-4A24-84C2-52B9034E1489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2F9B4E5-EA1F-4951-93A2-0BF1D8A29BD4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3231F99-2361-4544-97EC-9909BD75FED1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B24BAAC-DACD-4464-BB85-E219EAA412D1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257C4E8-311D-4B6A-AC94-19663EE9A31D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4BB4EE-7BAF-4DEA-89A4-79461CF0BAA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4378146F-9B5C-40CA-BC3F-CD2CE5B1D65E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CAF059A2-FD5E-43F8-8401-6AAB9B856C17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BC04A74-498F-43E2-817F-047E04339D97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0DC046A-8241-4F13-B32C-A436471642D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E4F8D137-C6CC-4BE9-9BB1-01718378E47D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8487843-6CB6-4A2A-8C36-7824FC99CBA1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0C3492F-0C68-4893-9184-E349BBD6029A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909D06-B936-4966-845F-BAE8BF32EBCB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F3B3069-421E-4335-B003-ADBD70EFDDC8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B19F968-6C8C-48E5-9CC8-27077D39CCAE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F18BA10-BD9F-420F-AF28-9F8D98EBF30B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485BD93-8AA2-487D-BD3F-E7E415D69C5D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55F741E-AEEC-4B6A-9A0A-97A11A0294AC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2A4CA725-06F7-4CFB-B6F1-80BB67F02ADA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10112E8-F716-4CC8-ADAE-8D113FBD95D6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739E74B-25FA-4CF3-BC8A-2D5B623B2C18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279490B1-4D6C-4E4F-9455-FD66EB06B4CF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9B700434-7F05-4945-BE00-9FA62A65AA9E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834C3802-DE55-40E2-A4EB-90F3BA82AFA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2C00AEF-E4A4-4FE1-9F9F-B79807C3F53B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1432F3E-0A6C-4DF0-826A-0E3E053AD24E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729813AC-C451-4E72-A069-006B9CEAF7AF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4E524747-1B01-45C9-9480-2AC27D562D22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F46C912-DCBC-43CF-AEB7-7208AD0EB05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A5964B47-BD4D-49E2-9761-99ED14E10EC3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D47FF8A-8F29-4A2D-BE2B-AFFD2E1175DB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DF138822-100B-4CF4-949B-E920F1B68549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26B17C47-AE01-43AD-87D4-E07AAD1FE6ED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9BF310C0-8571-48BC-8725-E6FC46260657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B5E690-68B4-430F-95AC-3F990ECEEFF1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1234CE99-DA8B-49C6-BD34-173BCF32261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97B8D33-58C2-4355-A13A-2AB21D52E2FF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54CAFC6-1BD7-4CFE-8FD7-D35EAFE33149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C4AA74E-BFAE-4A10-9222-54100202DD5C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A2CC84B0-2CFF-457D-8CD2-2191C1E310A0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B85C5F-D2A7-4AAC-8A2E-FDABD5317957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0D776CB5-D669-4766-A83E-9FA41F496BDF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A33DA03F-3D5A-4CD9-8A07-2169761C044E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8ACD93DC-A6BB-48A8-8B4D-9B796C14EE4E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3C07B22-BB4B-47D0-B5FA-DED6CD531A6D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CD5DBE65-FCBF-4A0F-AEF0-85A3822F8490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F3FC2F1-AB08-4B3A-820C-ABE06204D5F7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096A7DF1-CFF4-4B34-8A28-1D02C36F15C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89532BE8-C153-4825-810F-A80457684CFA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0B76E7A9-0BFF-4770-B990-F652B39FFCE1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59F8D33-2329-4E9D-A27B-FEFDF8E39F5D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653578B-5B49-45B1-A2AC-953B529A385E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54F0C9B-8306-45D0-B122-82030E8CD650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626CAFF-B760-49AF-869D-E386C1CF1A73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A893B1D-F2A5-4B95-BCDF-D04993A39CF0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FFF4CEB-E3FF-4755-8F31-B7B02DB511C1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92B4853B-7309-427F-AD49-93A154F63FD5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2EDEAB6-B374-4B82-B0DD-9D0E39321C16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969C83D9-E098-4C4C-9056-D8525A672B94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596BC48-52FD-44B1-9E68-39DF3F99CAD1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7B182224-0D50-461A-84BD-EF24F13B1360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6CE00C80-D9EA-48C4-BE53-DCFF096D4824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98BEBD2-15C2-46C3-A325-78AD880956C7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5F9933D-8925-465A-8482-E403C1E1BF52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EF3E5F5-95C2-4CA1-BAC7-9C6E3F1DF51C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5D3F867-F764-49CB-9736-236F5282518E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01AB91C-BBFD-48C8-8800-3B8C4111ECB3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1E326CE-87E4-4035-9AA6-EA4D149DF199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F00E69E8-CCB3-4ECD-9B2A-385AA96F0646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D94D279-2E61-4AB7-B4A4-00147EF505D5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2C7AB699-35A7-4096-A1A6-6C838D124A69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F98915D-9165-4E9D-A1DB-68D0AD51FED6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1EFFF6-6D71-4AFD-AE23-65A848B6C2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29F17D57-F302-43E0-B041-7220F9E80C6A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726BB42-29C0-43D9-98C4-EFBBE4A7E02B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B62244D-5A5D-4E90-8B86-20EEB9652619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E580D944-1B2E-45FC-BC59-FCD3C4A4BC96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D8A03D24-2794-4E43-8F2D-56CD07A2F5D6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D269EBC-6B9D-4602-BDF1-2295313C2634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6125B69B-328A-44F0-A08B-5162C1336F5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B2049339-68A7-4251-9E4E-025D6345015A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39A80A42-1218-462D-968B-AB2745E0BF2B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24EDD504-C621-4F0F-8419-AE3734750D5C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9D624E6-D6E2-4AB2-9208-010959765F7B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102B926-D8C2-43BB-AFFC-4E2AD08E4722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8404E26A-D7A6-4A10-B046-6AFB699E27DE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6FD07409-4B8A-4383-BFC0-4EA12539BEEE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95E2BEC-AE3D-4362-B1C0-1032C5942FE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FDB41DF-EF9E-4C05-8DD4-A87ABF3A6B71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8D882A3-DAE7-44EE-BB80-ED3996CB5274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9CA8C23-8129-451C-8D65-F3578DDE0CE7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C6CD55C5-6EDA-4766-825D-E17D52FB86DD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F98C62-EB41-42AC-A27D-DFEECD0ABC7E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D0402A8-886F-43AB-A4DA-74175DD9B116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7E44BAAD-ED19-48E4-980A-C59C3D038C23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E576252-775C-4236-853C-82B1005CBDF8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8B75D12-4FEE-4628-A3C4-CAD856D8D468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386EC247-9572-4AC9-84B9-7D4B35CDE1A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5388B100-5294-46BD-9AA2-ED126F009C59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9B24E70-5274-4F67-9D47-7D08D09F42BA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CB9C088-B219-47A6-A352-97E6020E34D9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ADFCF978-7E7A-4D82-A6BC-8932B28F4849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AC822C28-DE74-4CD4-B000-BAF2D8D95111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A27C1F8-5AD4-4175-8A80-DB7113132D6B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4FF306C-3C31-4D15-8196-054D0DE26E9D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5A61B251-2E62-4B41-AAB5-F3A19561A8F9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E3C6818-3E51-4B8E-9A34-2910ED737F6C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698A2C06-0C01-426F-9142-A76256FF9A88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49C1DF29-F154-4319-BE8D-7A459A88D21D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8F460B9E-C989-42E5-AD11-A1FDA9F8A20E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53B70FD2-98EF-40BC-AC04-7D5AE93C2EE9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78A62A0-B2BD-4D4F-8002-CEB269B9D529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06A73A5A-41EF-463D-92DD-FF83995390B1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1770D275-36EA-4579-8AA0-DDD8660B9E00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023EF15-F624-435D-9FDC-A3A23592A1E4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374FC308-8945-4C91-81FB-7D1C8B3F717B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00F5578-F0AA-447A-BCB4-4CA99D5F2E37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44D16DD-0D9F-4472-8E20-8B321CDFF79E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AA04EE7-5215-4AB3-817C-CF71125E5D3D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4A23999-B61C-42DF-A648-1049059EFC7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3357A71-F443-40FB-9DE1-5329349DD947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6CCF78C-6B72-45C2-8A99-5BC178C588C6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A65FDC0-303F-4EB4-91E8-75AA0253D048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601AAEBA-023E-4DE9-B6C4-D59301D27F5D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AE499942-B5EC-4B2A-82C7-7EED2A10F540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F2529063-2E24-4F40-A8F5-C7224F84C51C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8900518-34E7-465B-A30B-18FB56238326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91AB333-9507-45DE-884E-9B95B9F15539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0EB7085-5215-479D-814D-E696F9CEC2D0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5052161-AD07-464D-9F4A-169FB57F3EC2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369995A4-C2A4-4F2C-AB19-EA6836C24BF5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38A29F36-ED27-4C55-B26B-4DE9293E8CCB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63739FC7-F71A-4A33-A095-9E3AFBC0D211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F1C3253-86D3-4319-BC1A-BBE6440FEC9C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2915D7D1-AB27-42F5-B887-AE09571705B3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83CCE91E-36F9-4091-8D68-A495888CAE74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4F4810D-16E4-43AA-B079-98AF0735B67F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1F1EE7C-DE3E-4669-9413-F6B7BA097B7F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CFEA464-0DD3-4735-A27E-601E9535A730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440A999-2F41-4EE8-BBA9-F1D75BA93ADF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7B10D40-C11F-434E-B63E-5445F2B8A12B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AED2132A-8381-4B12-BBC0-BD5487A56C64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BA4E1519-442B-4F6A-94FF-04978A3BCE8D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31C1EDB-BD21-4262-B67C-CFE6F2B91BE3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CB5F17E-8C88-4AF7-A0D4-F9551CAB942B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54A7836-415C-4E50-9A6B-6B00A5E8CF2B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63541967-CA80-489B-AD55-11609ECF00D7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E59DCBA-F575-48F5-852D-CF268D4A8855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4D9C4D60-8545-493F-8BAB-15B598DDFCF1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47435B7-489E-40D8-A36D-52BC70DDC7C5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CC0DCC4A-726F-4F63-B2B1-E6C6A74960DD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AAC96A2A-FDCB-4D15-BCC9-B064525E772B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679534-3A0F-4794-BFE8-9B2DCEC1C823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6E722795-774A-4BDD-8707-06EE0FD9AC80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3A69A8F-33AA-440A-824B-31E1C2FB88E0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87759B2-9600-4899-AF67-BBA65C176F33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DEA4E899-47F3-4C54-9949-6EB8AC0C0A39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DF555885-2E74-48C1-8D4E-6A577B463113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7C54ECA-B7B0-462E-B52D-FD9BB02F3F49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38767628-9D55-4467-89E6-EB89A6B47BD1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439C638-0565-44AD-9092-084DA3E98B23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EBFE59-43AF-4AF5-9818-BB6FC65B8A40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4DA48B8F-CD1E-4300-B98F-B1F671994DA6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39ECBC2-F1FC-4B28-B6E9-D4C7220BD4E6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5FFEE65B-9BDF-4787-B874-E5EE5C79C5A6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6F83328-0C1B-4497-A7C6-6DAC539E7814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D21268EB-A762-4DF7-9D8B-4C2C873AC03A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BBC8B8C-A1B8-46CC-8EB5-6EC8449F85B0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E96400A7-59C5-483D-91A6-0B82282BEF22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53A8095-369A-4DFA-A46E-29E295A8D556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2B5EB40F-0214-4201-A1AA-19A7AA1A2FFD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9C7EFE4-7A5E-4D9B-9973-6C93192DC489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4B46096-5851-4417-8EA3-745E7D201EF1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4A4BD56-944A-4ED3-BF6C-8F91CFE6E9CD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9EC40EC-9A9B-4EB2-96B4-104F3A814DB0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90B2AC8-EF1A-4E0A-9C59-E2D81A02E028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C4482B21-3D51-40FA-B6EF-CD3C62F47BC5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B6B74F8-0C0F-4C55-A029-5C5A5B159224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DEE0BB88-C96A-4CEF-A0B4-917B84A932A0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EEB7513F-4722-4FC8-979E-842700449DAD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2141680-DA64-48A8-BD16-C417F311529C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BAFAFD8-52DA-4592-8F07-4BC605347D2A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687F3E9-2258-436A-A078-7F24AB6E857D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DF4491B-B36C-4273-8BE0-8EC7F6786598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0C5EC5D-294F-4B4D-A236-32C3F51B8507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C3419938-4200-42EF-9CFA-C27A805F2399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36DA1E16-ACCA-4BB5-96F6-AFA9E70B2322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900D2D97-B82E-4878-820D-FD1C222D5B00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68C0297-3115-4781-B9A9-E2BAC306F434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A52CAE6-BB94-4F58-BFA5-2FCECE659A97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9EDA086E-D4D8-4909-A4A9-C39A99F47EB5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5E18B36-E004-43D7-A2D3-5C4938EEA6CE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D5F7B73-43EC-4290-9279-BC0D5DA73A20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48805EA-FE49-4C56-B4DB-E04FC266D749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B8A099DB-4D3D-4071-A930-4231E1A8CD54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30FE4C7-24EC-46F6-8BC7-402006E8E7D4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BE2F4A73-6B32-40AA-8901-C79106000A02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E22F5039-D8E8-4268-B7CA-6ECA8DC8796E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36272681-D864-4B50-9A3B-EDD40BFF517C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CD8559C4-ED52-4EC8-9445-997A31C9C7F6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E06D6A10-AB1C-40F2-B99E-2B6C0F85DF0C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301A5FF0-9F36-4C1A-919B-59C0658F3550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F5BAF44C-FE68-42C4-9132-1FF9F8E2D93C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DD0811B0-B5E8-49C6-B07B-F755B84E3690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09267EF-A7E2-4C16-B918-8F5A62C9DFEF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29D9B14-1564-4E24-9F26-4EED959602F3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092C726D-8F34-4F3F-8AB0-848D2A32A58D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B95828F8-BDDC-4550-9A4D-B9C6205C4409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8E3E067B-4D90-4304-83E3-7573ADBC075C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9625ACA-C774-43F6-BE71-17E20A41FA59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0E01C9EB-3A31-4779-8CB0-4C4C0260BA8E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21138543-EF30-4D59-9ED7-453598783F92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AD7888B6-65ED-400D-939F-F9BB250F4CD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FC5AF39B-2842-445F-94D8-35DF5F2722D3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F69D0317-159A-44AE-B203-ADE281DB9D3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E784729F-E8D3-47CA-93D2-24F303A0AB51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111C3A9-18F6-4099-8A6D-13F6E363E8AB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5BCACBA-EFEC-43E6-A551-CB8BA020BD1D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B83D4C64-2499-4750-A4D2-0718FFDBB335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748B2EC-73F3-42E5-82EE-DE43ED47372B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8DEC68B-17FB-4D54-8281-257BFA51D101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77DC7BF-0B42-47FF-A113-8FFB8A4CF92F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D26F10D-E5DF-4112-ABF2-24E68BE2F7F7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48F5573A-F599-4C93-8A77-212F1F0C7C29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DEBB051C-17DC-4DBB-8B68-FF5DF5356BE5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D42D4609-23A5-4CC5-A4B7-B5BED8C8965D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2680047-8190-430F-883E-C7A74380FE61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A9DB4C8-FB9A-4DA5-88A0-04845AD4431D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4871B53D-2EE4-41BD-958F-173CF9B8E057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9E38C685-DB8D-4063-A09B-E7F9B67663DE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E0806834-9D0A-4F77-8085-4C25A42B175D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46B9551F-C790-4F9A-9E8A-FEACF17A179C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4058EAFF-DB18-4376-A84F-420818A31134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7FD09E7F-C7B7-48CB-B9F8-1A5DA7CCA6C3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43B912E-6A0D-4ABD-9DE4-C457268ED87D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7330EDE6-2ABB-480E-B658-FDA15356BD49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F53CFD44-D0DE-4EF8-A5B6-8EB08E05F1D5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F4FB290-DD3E-41B2-9987-94A3DF6356EA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4A7DBCFE-F07D-4996-BC00-AAAF0C1A47C0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0802DA57-AB47-4B15-BDC2-8C8A675288AB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8D39483C-83ED-411B-9498-DC0E8BAC0D36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4A284118-798C-4C9A-BAF6-0AACDBB4FAB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0E9E47B-A7B5-499B-95BE-AC0E61065231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F003D74-0EBA-4636-B114-FDB918FE94B7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B8244A27-6C49-4B7B-94FA-BBEFA6C83CE0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94821F9-FE62-42DF-B8AE-7BE69DFC7FE3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3CF800C7-94C6-4788-873E-597905EEB6D4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C1C29A9B-595C-4CBA-AAD4-EB8CF830D21B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F70CA38E-E86A-42FD-8064-555F8FF8FC71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097AB8F-F6F8-4952-BB90-4BF57C268680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7538E74B-9116-40C5-8E1A-835E8557C941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B56037C3-4706-4A83-A9E8-158409F3B0D5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DCE936F8-C32C-47AB-9ED8-414DD26AEC92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3D43B738-D6DF-4ED8-ACCF-9C2662BABFD1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D1AEEC6-B97F-47FF-904E-8C8CE42A76BF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CE75F450-009E-4436-B6C0-6F2CA6BAF935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AB0474AA-AC9A-4334-AAAC-5319A38C6C82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EA4D8BB4-C0F3-4E44-8CD8-1F53112DBC0B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ADBCC15B-1D72-41D0-A83F-42CA85793D1F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7140615-1062-46C8-8099-12DA974F07EA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E1302A4-AB9C-4347-B1CC-EF36805286E7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62D6691-385E-445E-BC17-9B81F8FAD758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5129767F-9047-48E2-B144-7A522E34BA8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9327E995-0DC6-418D-977F-BDD5258F8D85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1C083084-B260-4B41-82B1-7ADFD4A87AD5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07AF210D-D8DB-46F3-B2D1-D64361980762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52D75221-8B51-4FEB-8BB4-461484E770EA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B7E791D9-235A-4C0F-B533-B21D8DD5C8A6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3ABAAB3A-1D13-46AF-8E91-735AE01DACE5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BC88828B-B4D3-4088-95E0-96DC0CEC9C06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A2746150-4BF1-4F75-90B8-0E70B2CF5059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9E99C5F3-0B28-4D0A-B3B2-F40A42CBF0F0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B63D7F1-78D1-4518-8D99-BA9B6B51E974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023DBE5-54D0-4D11-A26E-D287FD6E1AFC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00F86650-7791-4491-99A3-622ED85548EE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1BDD4BD8-0932-4ADF-ACA7-909BD1845EAA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326573F-FEC5-4739-9429-6668BEFA4EF0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EF6A84B2-7688-45F7-A358-B3E36BCF7F9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CFF15241-1961-484B-B7B5-2E9CB12BC94E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FE647074-FC95-48ED-98C0-8D46FDE3818D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857AD3A2-8F22-4982-843D-40F9E3EF93D4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E871E7B8-1852-4D22-9EDB-5B3AEF577E15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593A7CBB-EA8E-48BD-97A4-9D34ADA5C11A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1DCCB5ED-84B2-415D-A2A2-99989A82B053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5F4AC4B8-800F-44E9-8D31-A5ECD8A211CA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08261F9F-8966-41F3-915E-A06A5B9BD08E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B41FC584-2D23-4AC2-A88A-F31F6A30EC6A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C621F00C-2F37-480E-BFB7-770AC015E7D5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CD9D820C-2DE4-4B56-96A8-9876E8C864BC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DE2230F4-EEA9-405C-B3B5-63B99459E21B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D53C8F71-AAF5-40A3-B2C1-2BDF4DC09294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1BA16B1C-C591-4EE1-997C-8BF6CF8792DA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6A871506-9C2E-4B34-B011-8BE14F477BBA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95339E80-2D36-49A8-8D8F-34168EA84EC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AF7C4152-496A-48E3-BDA7-50A3E46A53CF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E89B9B1A-C6BF-4B1B-A0C6-4ABD37DCF929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31EC0D94-27EF-47FF-A6AC-76EDBBFBA012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64E5B552-0760-4D79-B9A5-4BDF78351DFA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8253CE6A-B807-4A01-862A-9449BCF1A492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9F694B7-DEC5-45DF-9685-91EA1570B884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76F6B2C7-4633-4E76-95F2-08EE00C59C3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438081DB-87C9-46D7-A2C7-8D75B871A859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B596AB5B-06DE-4A8D-AFEE-2A2FB12CEDD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0EAD5FE-D7FC-421F-B31F-4BA44CDC7421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1E02E2CF-040D-42D2-BC0A-69DAA15AA787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0B44E2EC-A064-4C5D-A0BF-EED4897451B6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28BE5DD2-C777-4640-BD8F-B02C2171AC8F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F678C7D7-5AAE-4CBF-9498-F1482356080A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D99E52FD-5542-4A97-AA4C-53240DDAC1A7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2958086F-FA34-416F-970C-7DA926036FBA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9689E26B-5EE2-4A7B-AC1E-DE7B02497618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DC3B1B58-A8D7-4814-B89E-20B387ADEE73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A982EC2D-C473-4071-BAF0-8EC25E270FDD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E24BE5F-A83E-4267-99F4-2AE946BF5485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A919F0E-91EC-43AF-A275-53A6DE16C079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837D4CC-3291-4208-A7F1-4362848A2F98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99ECA179-8F0F-449B-9DFC-45540E7D3246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E140519-FCD2-41C6-9663-285F3C477C4F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A539DB52-228E-4622-89E0-D5038B9ECB5B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94877EC2-28B0-4B17-BCBE-D641C7E0CD9D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FC5F19-A200-4338-B5D5-D18DE5065AE4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856E807A-18DF-4855-AAC3-A685D6F38684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E714C93-8A1F-497A-BE4D-E16D1C841CB6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BC9B44F-8B30-4694-88A4-5B2F81387611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629D109B-B40F-4463-85B2-9412089D4606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201C2E5B-E968-47FF-9933-EB161E4973AF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0449040A-B16A-4D2A-9B20-8CAA708931F4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285C6C3-A0F3-43E6-BE17-E1B30C8A75C3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B1174550-AB00-4A7F-A855-3371B090C148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0FE94F4A-3154-4581-A8DB-2FFE56A6BF3F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27F8312B-4DC9-4527-B79E-B541AA13A233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8D6E4516-2FA3-4014-8C35-0E63C774309A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CD65E461-218E-4329-BE67-83430C1FF969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FAAEA19B-FA50-41BC-9DA5-4773BBB00964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F4D984A4-9032-462A-8649-C559FDB38365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07A7060B-6AF9-48BB-9D52-11F623B24EA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54667FA9-1669-4541-B5B2-F7561E1ACD14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4186434F-B0C3-4687-BA3E-7A675B617D78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5850A69-4B6A-4BFE-8581-959FAEFDE410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39A84C48-09F8-4924-B031-567498EB5D3C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33365CEF-A438-4091-8D94-C84854DED342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17FC71F0-DFD7-4750-9F5D-B061F0C24862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6DE2D7CC-5D6D-46D7-ADB6-CB9DAA94FBE0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F82637CC-05A4-4992-9AB3-CE62B3C85EEB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67582BDF-F7CF-43E1-9997-333DFCDF723F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24FE856A-9D8F-4504-9EAD-D950B5CA76FB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C0C962A0-58C1-4B09-84D8-107220CCB296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8302C01A-3AE7-4BD0-B813-B3EB8552E430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464552C9-77C4-4082-A282-067A5D4C0B04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F7184D-AD82-423A-801C-6A685D652ACB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1263A61-09DA-4943-A825-62726905C199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64F8AA-A1D2-4D2B-9403-AA76ECF9CEC0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40C91AB-0304-40A7-A238-2161012E41D0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442B5339-DDA0-4502-87C4-0E71EF76298D}"/>
              </a:ext>
            </a:extLst>
          </p:cNvPr>
          <p:cNvGrpSpPr/>
          <p:nvPr/>
        </p:nvGrpSpPr>
        <p:grpSpPr>
          <a:xfrm>
            <a:off x="1892442" y="3627767"/>
            <a:ext cx="1206402" cy="3207331"/>
            <a:chOff x="9124747" y="3738224"/>
            <a:chExt cx="1206402" cy="320733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4ED2EAD0-F76E-41F2-B9EF-C72D80CA178F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90" name="그룹 247">
              <a:extLst>
                <a:ext uri="{FF2B5EF4-FFF2-40B4-BE49-F238E27FC236}">
                  <a16:creationId xmlns:a16="http://schemas.microsoft.com/office/drawing/2014/main" id="{224D4F53-4A98-48C0-A32F-CD9FD04D51A5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E8F65CD6-6076-48D1-B8C7-2A4FAD09AC1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B31C1CAE-FCF8-4CC6-AE43-7C1F6765CC2C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19FF6E8E-7692-4D3D-89DC-0F4FAD344AB6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918B8829-A9AE-4E9D-A54D-C8B23C049BD0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C5E41B70-114B-4167-ADF1-6AC2673FF399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8C3E143B-E87C-4336-925F-CD2777561095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1" name="그룹 246">
              <a:extLst>
                <a:ext uri="{FF2B5EF4-FFF2-40B4-BE49-F238E27FC236}">
                  <a16:creationId xmlns:a16="http://schemas.microsoft.com/office/drawing/2014/main" id="{80322B37-FA56-4A8C-8358-10934561A6FD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2950395D-8239-4BE3-8FA6-D3AA3F7070CE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183F39AE-229C-434F-8077-2684198BEC20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4BC5BFC-A7F3-4117-AD6A-A97B4DFBAE00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A3D77060-E860-4337-B92D-B32D3011DB2E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59C69B59-057A-476C-896B-E6688B1C32B6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3564521B-F88E-4BBB-8311-5A1E0DBE201F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46E53437-084A-4702-A9B0-E191A716C326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D85D2E49-DB6D-4919-8A8F-A34D2B1ED3FB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448828E-5A10-4908-B045-0C7BBCC1490D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2" name="그룹 243">
              <a:extLst>
                <a:ext uri="{FF2B5EF4-FFF2-40B4-BE49-F238E27FC236}">
                  <a16:creationId xmlns:a16="http://schemas.microsoft.com/office/drawing/2014/main" id="{5A787A5C-D2BC-4446-B550-733703EF9C90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381A1293-C694-441E-B8EB-0A89911C104E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3FB94838-14E3-4B51-A4AF-3E055D5B50EF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46992CA4-5931-496E-A41F-DAFFCC933C6D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5BDB35-923B-439A-90C1-EE1F1BFF4A56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ADC004F8-30E0-4737-9473-E8ABD35BFA1F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FDE091E-E856-47AC-AFCC-19A1C3136AE6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3" name="그룹 259">
              <a:extLst>
                <a:ext uri="{FF2B5EF4-FFF2-40B4-BE49-F238E27FC236}">
                  <a16:creationId xmlns:a16="http://schemas.microsoft.com/office/drawing/2014/main" id="{B20778D7-B9F5-4E56-BF63-6E4D8ED26A0B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7C09506-8B07-485D-9762-20A719BD7ED2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E281E546-425B-494E-8D55-6136E5E2BE8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BDBED28F-3654-498B-9CEC-B03C0A3C777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291F7F1A-3DE1-4092-BD9E-DDB6438DB708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9B42C29A-235F-4A27-BF3F-58B63C135938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A969F082-CBDC-4071-B5C4-B36B4278C77A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4" name="그룹 245">
              <a:extLst>
                <a:ext uri="{FF2B5EF4-FFF2-40B4-BE49-F238E27FC236}">
                  <a16:creationId xmlns:a16="http://schemas.microsoft.com/office/drawing/2014/main" id="{20BB5E2E-9E0A-40AD-9527-09A9C2D5EB85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717D4DB7-7FA3-4C94-A218-EF55C6B2D6D9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7A139CE8-E414-44ED-8525-D9EA9F1D5EA8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8BB4C5CA-827F-414C-865E-FB9282ACD9B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69509C1-3838-47CB-9FE2-C102AC21E2D6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F9AA408E-7BA2-4F04-BC7C-E95BC02A5FCF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B6CFB2C2-CC49-4C06-ADF0-B724E58D8C8B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AA5422F4-EE64-4EB2-A408-5914DD7316FC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741191D0-0D56-4190-87E3-0D1435E099BC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5" name="그룹 244">
              <a:extLst>
                <a:ext uri="{FF2B5EF4-FFF2-40B4-BE49-F238E27FC236}">
                  <a16:creationId xmlns:a16="http://schemas.microsoft.com/office/drawing/2014/main" id="{AB8BBBD2-A95E-4382-A451-8DBD363AF68B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9B34CF3C-BDFF-4FA8-9605-808415B17B3F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6F3F2DF-5CB3-4507-8E8D-42A7A20D0072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A8228CE1-C769-4418-B40A-1A26E05A428C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174E4B2F-BCD6-4F08-80D7-BCFF600AC24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3A39D288-B900-49F9-9C1A-6EA51BFC461C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B9F8263C-91DB-4494-86D0-D8B598E4E08D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A8521AF9-96ED-4A5D-8671-2F6B2CE78F9F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0BC6130-BE45-4094-A523-D7B1318742CA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61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79DB1354-CDBF-4116-9010-0DE6CDA44F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7241" y="1801641"/>
          <a:ext cx="10411485" cy="25298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CFFD144-F96A-4B8B-8722-D66C9CBC06E7}"/>
              </a:ext>
            </a:extLst>
          </p:cNvPr>
          <p:cNvGrpSpPr/>
          <p:nvPr/>
        </p:nvGrpSpPr>
        <p:grpSpPr>
          <a:xfrm>
            <a:off x="911384" y="5180162"/>
            <a:ext cx="2438282" cy="919505"/>
            <a:chOff x="395534" y="3722056"/>
            <a:chExt cx="3972999" cy="9195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D20E9-B4A7-46A6-8D8D-28ADC293850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E748E-5349-4D01-BC58-B487F1E4DF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B356C5-7C67-4F38-B062-D1B4B02AE064}"/>
              </a:ext>
            </a:extLst>
          </p:cNvPr>
          <p:cNvGrpSpPr/>
          <p:nvPr/>
        </p:nvGrpSpPr>
        <p:grpSpPr>
          <a:xfrm>
            <a:off x="3561072" y="5180162"/>
            <a:ext cx="2438282" cy="919505"/>
            <a:chOff x="395534" y="3722056"/>
            <a:chExt cx="3972999" cy="919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CAA03-6DA0-4CD0-9FD7-C8326D5EF34F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263404-75EF-4C5B-A9C9-0A1CB91BD17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F6587F-BC5C-4C36-B897-B1D15F93FFC8}"/>
              </a:ext>
            </a:extLst>
          </p:cNvPr>
          <p:cNvGrpSpPr/>
          <p:nvPr/>
        </p:nvGrpSpPr>
        <p:grpSpPr>
          <a:xfrm>
            <a:off x="6210760" y="5180162"/>
            <a:ext cx="2438282" cy="919505"/>
            <a:chOff x="395534" y="3722056"/>
            <a:chExt cx="3972999" cy="919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45B1-950B-4EE6-8455-6036AA4DE96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3319E3-27BE-4198-A21F-6AC764A1D79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9A71E-CDD9-45E3-B6A8-022A4E703F2A}"/>
              </a:ext>
            </a:extLst>
          </p:cNvPr>
          <p:cNvGrpSpPr/>
          <p:nvPr/>
        </p:nvGrpSpPr>
        <p:grpSpPr>
          <a:xfrm>
            <a:off x="8860448" y="5180162"/>
            <a:ext cx="2438282" cy="919505"/>
            <a:chOff x="395534" y="3722056"/>
            <a:chExt cx="3972999" cy="919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39C6ED-63B4-4A1D-AB31-D457752041D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5F997-4568-4542-B20C-9B891F7B6A1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40FCE2-BB33-46CB-813A-B7E38BBAF2BA}"/>
              </a:ext>
            </a:extLst>
          </p:cNvPr>
          <p:cNvSpPr/>
          <p:nvPr/>
        </p:nvSpPr>
        <p:spPr>
          <a:xfrm>
            <a:off x="9807618" y="4536169"/>
            <a:ext cx="543943" cy="543943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AB107-CF3A-4AE6-B843-32F42A72CAEF}"/>
              </a:ext>
            </a:extLst>
          </p:cNvPr>
          <p:cNvSpPr/>
          <p:nvPr/>
        </p:nvSpPr>
        <p:spPr>
          <a:xfrm>
            <a:off x="7157930" y="4536169"/>
            <a:ext cx="543943" cy="543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96BCBD-F0F6-4DF2-93EB-59391ABEE706}"/>
              </a:ext>
            </a:extLst>
          </p:cNvPr>
          <p:cNvSpPr/>
          <p:nvPr/>
        </p:nvSpPr>
        <p:spPr>
          <a:xfrm>
            <a:off x="4508242" y="4536169"/>
            <a:ext cx="543943" cy="5439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54DD94-6DD8-46A0-983E-772CCD6211FE}"/>
              </a:ext>
            </a:extLst>
          </p:cNvPr>
          <p:cNvSpPr/>
          <p:nvPr/>
        </p:nvSpPr>
        <p:spPr>
          <a:xfrm>
            <a:off x="1858554" y="4536169"/>
            <a:ext cx="543943" cy="543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C1CDCB1-8232-46C1-9D92-F3D7D92BBEA3}"/>
              </a:ext>
            </a:extLst>
          </p:cNvPr>
          <p:cNvSpPr/>
          <p:nvPr/>
        </p:nvSpPr>
        <p:spPr>
          <a:xfrm>
            <a:off x="1987266" y="4709876"/>
            <a:ext cx="286517" cy="2101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980B922B-D82C-4432-949E-C4058F412B7D}"/>
              </a:ext>
            </a:extLst>
          </p:cNvPr>
          <p:cNvSpPr/>
          <p:nvPr/>
        </p:nvSpPr>
        <p:spPr>
          <a:xfrm flipH="1">
            <a:off x="4635270" y="4658624"/>
            <a:ext cx="307706" cy="30770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E01BECE-9A6E-458C-8E66-F33CB2F67C80}"/>
              </a:ext>
            </a:extLst>
          </p:cNvPr>
          <p:cNvSpPr/>
          <p:nvPr/>
        </p:nvSpPr>
        <p:spPr>
          <a:xfrm>
            <a:off x="9923439" y="4651635"/>
            <a:ext cx="310807" cy="3108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65BBC53-7B18-483B-ACB0-26528ED3EC20}"/>
              </a:ext>
            </a:extLst>
          </p:cNvPr>
          <p:cNvSpPr/>
          <p:nvPr/>
        </p:nvSpPr>
        <p:spPr>
          <a:xfrm>
            <a:off x="7256902" y="4685001"/>
            <a:ext cx="354588" cy="25985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3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1D8BF-2C01-4F26-9247-0F1B20790D40}"/>
              </a:ext>
            </a:extLst>
          </p:cNvPr>
          <p:cNvGrpSpPr/>
          <p:nvPr/>
        </p:nvGrpSpPr>
        <p:grpSpPr>
          <a:xfrm>
            <a:off x="3772967" y="1895266"/>
            <a:ext cx="4688763" cy="4223442"/>
            <a:chOff x="2221435" y="2017070"/>
            <a:chExt cx="4688763" cy="4223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7CF638-2F7E-4BC1-B49F-AB1E3D76FDFE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14FB8-A5B9-49A5-8A73-827EE83DA49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46B09-3751-4E48-A963-A885DA3060A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88DF8D-9146-49E7-AD5D-5F2BBA5DBC0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E6AD12-47E6-435A-A83D-85337CEA0B1F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4327E8-9EA7-4DFD-ACB5-64DB0F7F1E68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F9A187-D1FD-408C-8E58-C035AA72D66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5F60FE-CB5D-4DAA-9031-05EB799035B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11CD5A-D7C1-494D-8987-8568DB8717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3D5900-AA0F-4B1B-BEB7-9649EE6D5664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F9EF89-CFBE-4B3A-AB8A-DD4FE1CBF923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6685D-92B8-4026-8B21-B77EC31FC5C1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ECDEB-E4C9-46DB-AA55-646B48E45157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29858E-7FAD-458C-9865-D07D25076AD7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9C1982-CE7E-4B2A-B0BE-EFFB30E01500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8A020D-4784-4B52-A3B7-1DD28F988A40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DB237-BE44-4E1D-BF15-439A09FF919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D578A4-07D7-4A61-BD21-BA456D3A5570}"/>
              </a:ext>
            </a:extLst>
          </p:cNvPr>
          <p:cNvGrpSpPr/>
          <p:nvPr/>
        </p:nvGrpSpPr>
        <p:grpSpPr>
          <a:xfrm>
            <a:off x="8533808" y="1966531"/>
            <a:ext cx="2772000" cy="1315889"/>
            <a:chOff x="539552" y="2708920"/>
            <a:chExt cx="1872208" cy="1315889"/>
          </a:xfrm>
        </p:grpSpPr>
        <p:sp>
          <p:nvSpPr>
            <p:cNvPr id="23" name="Rounded Rectangle 93">
              <a:extLst>
                <a:ext uri="{FF2B5EF4-FFF2-40B4-BE49-F238E27FC236}">
                  <a16:creationId xmlns:a16="http://schemas.microsoft.com/office/drawing/2014/main" id="{A2F13DFD-2FDE-44A1-9499-913C0E2E6FC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C494B-593B-45F7-BFC8-FE166ECA0C1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613472-EF7C-4B39-9D36-812045ADA88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5BEE8-34B4-4949-86EA-3BD249E2B021}"/>
              </a:ext>
            </a:extLst>
          </p:cNvPr>
          <p:cNvGrpSpPr/>
          <p:nvPr/>
        </p:nvGrpSpPr>
        <p:grpSpPr>
          <a:xfrm>
            <a:off x="7856138" y="4537663"/>
            <a:ext cx="2772000" cy="1315889"/>
            <a:chOff x="539552" y="2708920"/>
            <a:chExt cx="1872208" cy="1315889"/>
          </a:xfrm>
        </p:grpSpPr>
        <p:sp>
          <p:nvSpPr>
            <p:cNvPr id="27" name="Rounded Rectangle 97">
              <a:extLst>
                <a:ext uri="{FF2B5EF4-FFF2-40B4-BE49-F238E27FC236}">
                  <a16:creationId xmlns:a16="http://schemas.microsoft.com/office/drawing/2014/main" id="{615C32CA-2538-45FB-BE5E-67A79136A63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67A77-8BE6-4749-9CD3-0D446B4B26B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2638CA-1F52-4824-ACE4-7A39B8FF8A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A0BF2E-B2E2-4DAA-B72E-5099DDD53D57}"/>
              </a:ext>
            </a:extLst>
          </p:cNvPr>
          <p:cNvGrpSpPr/>
          <p:nvPr/>
        </p:nvGrpSpPr>
        <p:grpSpPr>
          <a:xfrm>
            <a:off x="870239" y="5034227"/>
            <a:ext cx="2772000" cy="1315889"/>
            <a:chOff x="539552" y="2708920"/>
            <a:chExt cx="1872208" cy="1315889"/>
          </a:xfrm>
        </p:grpSpPr>
        <p:sp>
          <p:nvSpPr>
            <p:cNvPr id="31" name="Rounded Rectangle 101">
              <a:extLst>
                <a:ext uri="{FF2B5EF4-FFF2-40B4-BE49-F238E27FC236}">
                  <a16:creationId xmlns:a16="http://schemas.microsoft.com/office/drawing/2014/main" id="{38514206-64FE-4CCD-90A5-C54E4E2AA5F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60702-BA52-4075-B881-823892FDDB0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D87192-96D6-4AF1-8D77-9C97C7BFBDC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16F11-156B-4E6E-93F6-E35B3E62E3C4}"/>
              </a:ext>
            </a:extLst>
          </p:cNvPr>
          <p:cNvGrpSpPr/>
          <p:nvPr/>
        </p:nvGrpSpPr>
        <p:grpSpPr>
          <a:xfrm>
            <a:off x="1142119" y="2244009"/>
            <a:ext cx="2772000" cy="1315889"/>
            <a:chOff x="539552" y="2708920"/>
            <a:chExt cx="1872208" cy="1315889"/>
          </a:xfrm>
        </p:grpSpPr>
        <p:sp>
          <p:nvSpPr>
            <p:cNvPr id="35" name="Rounded Rectangle 105">
              <a:extLst>
                <a:ext uri="{FF2B5EF4-FFF2-40B4-BE49-F238E27FC236}">
                  <a16:creationId xmlns:a16="http://schemas.microsoft.com/office/drawing/2014/main" id="{226092B8-FCFD-46F5-88DC-C631D5E334F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0B422-62D4-4364-A5F5-05DDE3F835A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F60814-A1C6-4D22-9837-DD87E42DE0A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ADB6E5-4F79-4CBC-9A1A-948D7310E2CB}"/>
              </a:ext>
            </a:extLst>
          </p:cNvPr>
          <p:cNvSpPr txBox="1"/>
          <p:nvPr/>
        </p:nvSpPr>
        <p:spPr>
          <a:xfrm>
            <a:off x="5284304" y="4259436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BBF4CD1-A397-40C7-BD5E-FF63DA99333F}"/>
              </a:ext>
            </a:extLst>
          </p:cNvPr>
          <p:cNvSpPr/>
          <p:nvPr/>
        </p:nvSpPr>
        <p:spPr>
          <a:xfrm rot="2700000">
            <a:off x="4388397" y="26878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D1AE2AE-426F-4765-90BD-40EFF28D571D}"/>
              </a:ext>
            </a:extLst>
          </p:cNvPr>
          <p:cNvSpPr/>
          <p:nvPr/>
        </p:nvSpPr>
        <p:spPr>
          <a:xfrm>
            <a:off x="4078706" y="546777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C3F8FEEC-E9B7-43D0-A718-6D68FA224797}"/>
              </a:ext>
            </a:extLst>
          </p:cNvPr>
          <p:cNvSpPr>
            <a:spLocks noChangeAspect="1"/>
          </p:cNvSpPr>
          <p:nvPr/>
        </p:nvSpPr>
        <p:spPr>
          <a:xfrm>
            <a:off x="7732143" y="24262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ABE56FDE-19B7-46EC-9CC3-2637E63C7236}"/>
              </a:ext>
            </a:extLst>
          </p:cNvPr>
          <p:cNvSpPr>
            <a:spLocks noChangeAspect="1"/>
          </p:cNvSpPr>
          <p:nvPr/>
        </p:nvSpPr>
        <p:spPr>
          <a:xfrm>
            <a:off x="7132643" y="49837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Left Arrow 1">
            <a:extLst>
              <a:ext uri="{FF2B5EF4-FFF2-40B4-BE49-F238E27FC236}">
                <a16:creationId xmlns:a16="http://schemas.microsoft.com/office/drawing/2014/main" id="{5AF2B242-16B3-41F7-A2A6-483CF87F2565}"/>
              </a:ext>
            </a:extLst>
          </p:cNvPr>
          <p:cNvSpPr>
            <a:spLocks noChangeAspect="1"/>
          </p:cNvSpPr>
          <p:nvPr/>
        </p:nvSpPr>
        <p:spPr>
          <a:xfrm>
            <a:off x="5731070" y="3415926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2F0A91F7-9D9C-4614-9821-266425ABEF1C}"/>
              </a:ext>
            </a:extLst>
          </p:cNvPr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A57466B0-5089-4082-A9CB-F843453800B1}"/>
              </a:ext>
            </a:extLst>
          </p:cNvPr>
          <p:cNvSpPr/>
          <p:nvPr/>
        </p:nvSpPr>
        <p:spPr>
          <a:xfrm flipV="1">
            <a:off x="7289405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952730E5-2262-4241-9BAA-B9464A32C975}"/>
              </a:ext>
            </a:extLst>
          </p:cNvPr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F4EE7C9-906B-4817-A366-C698A66276F5}"/>
              </a:ext>
            </a:extLst>
          </p:cNvPr>
          <p:cNvSpPr/>
          <p:nvPr/>
        </p:nvSpPr>
        <p:spPr>
          <a:xfrm flipV="1">
            <a:off x="7289405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2F8F-B424-43B1-AE90-A4E78F4B9876}"/>
              </a:ext>
            </a:extLst>
          </p:cNvPr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08E30-A4AB-4FBF-A921-CBB4914341D5}"/>
              </a:ext>
            </a:extLst>
          </p:cNvPr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0FD94-2715-4F9D-9CAA-B03C4E56EEE1}"/>
              </a:ext>
            </a:extLst>
          </p:cNvPr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78405-081B-459A-8815-0F55E2A031F4}"/>
              </a:ext>
            </a:extLst>
          </p:cNvPr>
          <p:cNvSpPr txBox="1"/>
          <p:nvPr/>
        </p:nvSpPr>
        <p:spPr>
          <a:xfrm>
            <a:off x="8598971" y="565049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DCA72B65-2902-42F6-80B3-D67451D2FD39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F635-14FA-4ADC-B5BA-99777C4DCE32}"/>
              </a:ext>
            </a:extLst>
          </p:cNvPr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558FAAF0-962E-4291-A866-6A6F25AF2871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BC88BCB3-0BE9-45F3-9708-E0ACA156986B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C9FC5434-61B7-46D5-BB86-45D66973A414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C8E43443-8DBB-4820-BD42-DCCD99C78186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B3FCE93D-1644-4400-BAD7-64F35A0C9260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E66262-7473-4F94-B35A-3F0FD2E54422}"/>
              </a:ext>
            </a:extLst>
          </p:cNvPr>
          <p:cNvSpPr txBox="1"/>
          <p:nvPr/>
        </p:nvSpPr>
        <p:spPr>
          <a:xfrm>
            <a:off x="1135468" y="377661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17E76-E8A1-4347-9080-178D6445D405}"/>
              </a:ext>
            </a:extLst>
          </p:cNvPr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FD808-96D7-4A2E-8ABE-E3B6578B473A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F4C48-47B4-4718-BA92-4EDE9DD17A0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A74F8E-35EC-44F5-A8EE-171849E1B0A7}"/>
              </a:ext>
            </a:extLst>
          </p:cNvPr>
          <p:cNvGrpSpPr/>
          <p:nvPr/>
        </p:nvGrpSpPr>
        <p:grpSpPr>
          <a:xfrm>
            <a:off x="954614" y="2757281"/>
            <a:ext cx="3055868" cy="875705"/>
            <a:chOff x="2911792" y="4330939"/>
            <a:chExt cx="1996919" cy="875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228A7-D9C5-46D8-B34B-AFEBAC994E9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40C1-E981-4D5C-B653-18243E60E64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2390-A872-453E-BF56-BDFDB2BA5AF1}"/>
              </a:ext>
            </a:extLst>
          </p:cNvPr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57309-9E05-4C36-B74C-A8103EF1A57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CE98A-8529-4874-8DF2-83516633D33D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176FA1-FC3B-4C7D-99C3-7103A2C39359}"/>
              </a:ext>
            </a:extLst>
          </p:cNvPr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378A8-91B4-41F8-9E78-2D8B91E4DCE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40BCF2-2939-49A8-81F8-36420F6AA562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41F6C7FF-1316-4662-8CCE-3920311407C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515176" y="260302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F681BF12-9372-421E-990A-A54AE1E966FB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798861" y="194558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80D0A0F7-79D6-444A-9A9C-41D0539D198A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4492023" y="388652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4D93B356-5731-4338-95DC-857D7AD1A189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5400000">
            <a:off x="4760321" y="423199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42610A7-EDEC-4D1B-AE48-50AAB906DE1B}"/>
              </a:ext>
            </a:extLst>
          </p:cNvPr>
          <p:cNvSpPr/>
          <p:nvPr/>
        </p:nvSpPr>
        <p:spPr>
          <a:xfrm>
            <a:off x="5732370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75B9541-3DBC-422D-86B5-C90A271F18AB}"/>
              </a:ext>
            </a:extLst>
          </p:cNvPr>
          <p:cNvSpPr/>
          <p:nvPr/>
        </p:nvSpPr>
        <p:spPr>
          <a:xfrm rot="10800000">
            <a:off x="4082374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6B270-C79E-4AA4-A10B-B1234BB7E7AC}"/>
              </a:ext>
            </a:extLst>
          </p:cNvPr>
          <p:cNvGrpSpPr/>
          <p:nvPr/>
        </p:nvGrpSpPr>
        <p:grpSpPr>
          <a:xfrm>
            <a:off x="6870358" y="5208372"/>
            <a:ext cx="4393805" cy="871880"/>
            <a:chOff x="-740680" y="1114177"/>
            <a:chExt cx="4125026" cy="8718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E6767B-7E93-4E61-87F0-856FDD5FF1D9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A54FC-2B94-40B6-A158-D7F7DD4211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61B8-C664-4F32-8A74-3F52E797355C}"/>
              </a:ext>
            </a:extLst>
          </p:cNvPr>
          <p:cNvGrpSpPr/>
          <p:nvPr/>
        </p:nvGrpSpPr>
        <p:grpSpPr>
          <a:xfrm>
            <a:off x="912390" y="1878732"/>
            <a:ext cx="4392778" cy="871880"/>
            <a:chOff x="-740680" y="1114177"/>
            <a:chExt cx="4125026" cy="871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621B0-4A42-479D-A3BE-46006D1AD89F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5146C-D229-4E36-A7D6-301316A50EE3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89080A-A836-4F94-989B-AC231DE54D12}"/>
              </a:ext>
            </a:extLst>
          </p:cNvPr>
          <p:cNvSpPr txBox="1"/>
          <p:nvPr/>
        </p:nvSpPr>
        <p:spPr>
          <a:xfrm>
            <a:off x="7553150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311C1-141B-44A2-A907-911F42C1858A}"/>
              </a:ext>
            </a:extLst>
          </p:cNvPr>
          <p:cNvSpPr txBox="1"/>
          <p:nvPr/>
        </p:nvSpPr>
        <p:spPr>
          <a:xfrm>
            <a:off x="6134424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3F4E3-112A-493D-BB19-E50908E54E07}"/>
              </a:ext>
            </a:extLst>
          </p:cNvPr>
          <p:cNvGrpSpPr/>
          <p:nvPr/>
        </p:nvGrpSpPr>
        <p:grpSpPr>
          <a:xfrm>
            <a:off x="1068912" y="5431424"/>
            <a:ext cx="2671264" cy="579492"/>
            <a:chOff x="661588" y="5061430"/>
            <a:chExt cx="2671264" cy="579492"/>
          </a:xfrm>
        </p:grpSpPr>
        <p:sp>
          <p:nvSpPr>
            <p:cNvPr id="14" name="Chevron 43">
              <a:extLst>
                <a:ext uri="{FF2B5EF4-FFF2-40B4-BE49-F238E27FC236}">
                  <a16:creationId xmlns:a16="http://schemas.microsoft.com/office/drawing/2014/main" id="{D2F775AE-80EF-4B24-9527-C3E486C45334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8C8294-8240-4BCB-BF5B-A88FF08667B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45">
              <a:extLst>
                <a:ext uri="{FF2B5EF4-FFF2-40B4-BE49-F238E27FC236}">
                  <a16:creationId xmlns:a16="http://schemas.microsoft.com/office/drawing/2014/main" id="{750ACB5D-FC04-4088-AEB6-76C93F9397D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41C6C-3FD3-4227-887B-9A3F7AEB363E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C6C10-C607-41BD-AF6E-ED94E4E362B3}"/>
              </a:ext>
            </a:extLst>
          </p:cNvPr>
          <p:cNvGrpSpPr/>
          <p:nvPr/>
        </p:nvGrpSpPr>
        <p:grpSpPr>
          <a:xfrm>
            <a:off x="8599228" y="1878732"/>
            <a:ext cx="2671264" cy="579492"/>
            <a:chOff x="661588" y="5061430"/>
            <a:chExt cx="2671264" cy="579492"/>
          </a:xfrm>
        </p:grpSpPr>
        <p:sp>
          <p:nvSpPr>
            <p:cNvPr id="19" name="Chevron 48">
              <a:extLst>
                <a:ext uri="{FF2B5EF4-FFF2-40B4-BE49-F238E27FC236}">
                  <a16:creationId xmlns:a16="http://schemas.microsoft.com/office/drawing/2014/main" id="{F4A88354-97E6-478D-A4A5-6453A71951D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6F478-D36D-42C3-B027-4AAA7C86E1BD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Chevron 50">
              <a:extLst>
                <a:ext uri="{FF2B5EF4-FFF2-40B4-BE49-F238E27FC236}">
                  <a16:creationId xmlns:a16="http://schemas.microsoft.com/office/drawing/2014/main" id="{F694BFDF-C7B0-4165-8C00-9D3BF1D9423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741F2C-9BE4-4F36-B546-D302BF8367D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CB1BD5-5A47-4C07-8984-74B8793BDDFB}"/>
              </a:ext>
            </a:extLst>
          </p:cNvPr>
          <p:cNvGrpSpPr/>
          <p:nvPr/>
        </p:nvGrpSpPr>
        <p:grpSpPr>
          <a:xfrm>
            <a:off x="4082370" y="2726020"/>
            <a:ext cx="4028214" cy="2378214"/>
            <a:chOff x="2558370" y="2706970"/>
            <a:chExt cx="4028214" cy="2378214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A92933F-8B94-4BF8-BEB6-5DC757C5081D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66CE3B3-C78D-46A4-B164-B5E18FA9DEFD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A95C3F3-110F-4871-BFE7-2998CAAC6525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E640383-5D21-43AA-A974-D0CEE11737E6}"/>
              </a:ext>
            </a:extLst>
          </p:cNvPr>
          <p:cNvSpPr/>
          <p:nvPr/>
        </p:nvSpPr>
        <p:spPr>
          <a:xfrm rot="10800000">
            <a:off x="7372763" y="3908498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638D4-5AA8-4AE7-8A75-622B32CD2E16}"/>
              </a:ext>
            </a:extLst>
          </p:cNvPr>
          <p:cNvSpPr txBox="1"/>
          <p:nvPr/>
        </p:nvSpPr>
        <p:spPr>
          <a:xfrm>
            <a:off x="4419023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F713F-65B7-420B-ABD9-AB83EFE88EC5}"/>
              </a:ext>
            </a:extLst>
          </p:cNvPr>
          <p:cNvSpPr txBox="1"/>
          <p:nvPr/>
        </p:nvSpPr>
        <p:spPr>
          <a:xfrm>
            <a:off x="4262758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5C509B5A-D72C-4EDC-A30B-563E070795DD}"/>
              </a:ext>
            </a:extLst>
          </p:cNvPr>
          <p:cNvSpPr/>
          <p:nvPr/>
        </p:nvSpPr>
        <p:spPr>
          <a:xfrm rot="2700000">
            <a:off x="5186148" y="360044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E1B7BA91-79BE-4F6B-9528-9F1C8B9B2894}"/>
              </a:ext>
            </a:extLst>
          </p:cNvPr>
          <p:cNvSpPr/>
          <p:nvPr/>
        </p:nvSpPr>
        <p:spPr>
          <a:xfrm rot="16200000" flipH="1">
            <a:off x="6672914" y="3692240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2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7404234" y="1311214"/>
            <a:ext cx="441212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1683876"/>
            <a:ext cx="3129915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prokaryotic cells promoter and starting sites are well studied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regions and starting sites are much smaller in in prokaryotic cells and are thus easier to identify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a result there are well defined data sets of promoter and starting site sequences to use as training set for machine learning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Eukaryotic cells promoter and starter sequences varies widely between species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0">
            <a:extLst>
              <a:ext uri="{FF2B5EF4-FFF2-40B4-BE49-F238E27FC236}">
                <a16:creationId xmlns:a16="http://schemas.microsoft.com/office/drawing/2014/main" id="{0A87A74A-AA9D-4B2D-B040-00D0BC26CF2A}"/>
              </a:ext>
            </a:extLst>
          </p:cNvPr>
          <p:cNvGrpSpPr/>
          <p:nvPr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5" name="Rounded Rectangle 21">
              <a:extLst>
                <a:ext uri="{FF2B5EF4-FFF2-40B4-BE49-F238E27FC236}">
                  <a16:creationId xmlns:a16="http://schemas.microsoft.com/office/drawing/2014/main" id="{73EA58C3-439A-4D98-942D-DE34F1CE5C8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A1C8B2F-7481-4FD6-9E1B-E96F0597C5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0FA89D8E-8972-43D8-8DD7-F34E8DF0F39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E6007CB5-D4B6-4B6F-83C7-7BE20157F5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25">
                <a:extLst>
                  <a:ext uri="{FF2B5EF4-FFF2-40B4-BE49-F238E27FC236}">
                    <a16:creationId xmlns:a16="http://schemas.microsoft.com/office/drawing/2014/main" id="{BF202FA5-C4AA-4784-9E83-39224FD4FC9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9563" y="287338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795E8BFF-4ED4-494E-8215-6EF10DF2E1ED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AF546A6F-5DB4-4955-94AD-E334EE294A2F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6DB62C-6501-44C4-ABC7-469A8D1E9C3A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3AAF73-80A6-4DE8-95BD-C58467E68537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36826A-A008-4F82-8254-19CFAD84AD60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B1081-BB56-4D8C-BC9B-9889A0F2D65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0B0538-7625-48C4-ADA5-AC38BC43DBF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6EBB6-5B36-4A17-9220-D0144B209CFF}"/>
              </a:ext>
            </a:extLst>
          </p:cNvPr>
          <p:cNvGrpSpPr/>
          <p:nvPr/>
        </p:nvGrpSpPr>
        <p:grpSpPr>
          <a:xfrm>
            <a:off x="5832711" y="1536306"/>
            <a:ext cx="4623159" cy="726743"/>
            <a:chOff x="4965552" y="1736224"/>
            <a:chExt cx="3484978" cy="726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C507F-B0BF-440A-A99F-6C89EBCB6C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569C0-E455-4254-B2AC-668D27193B5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D961E-51D2-4990-86BF-86BB3DA2D599}"/>
              </a:ext>
            </a:extLst>
          </p:cNvPr>
          <p:cNvGrpSpPr/>
          <p:nvPr/>
        </p:nvGrpSpPr>
        <p:grpSpPr>
          <a:xfrm>
            <a:off x="6524197" y="2549540"/>
            <a:ext cx="4623159" cy="726743"/>
            <a:chOff x="4965552" y="1736224"/>
            <a:chExt cx="3484978" cy="7267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235BD-FAA8-4842-8F62-1DE883FBAA4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CA0D8-422A-40CA-98F9-2C6F127B209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EEDCA-6F24-4A19-A0F2-FDD775469E88}"/>
              </a:ext>
            </a:extLst>
          </p:cNvPr>
          <p:cNvGrpSpPr/>
          <p:nvPr/>
        </p:nvGrpSpPr>
        <p:grpSpPr>
          <a:xfrm>
            <a:off x="6884237" y="3562774"/>
            <a:ext cx="4623159" cy="726743"/>
            <a:chOff x="4965552" y="1736224"/>
            <a:chExt cx="3484978" cy="7267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6C70FA-4124-4F8F-B7EB-BFA00BEAF57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DCE98-7571-4D07-9BD0-2C361FEA3B9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976F0-C266-4ADA-B138-AE0D15F7AA61}"/>
              </a:ext>
            </a:extLst>
          </p:cNvPr>
          <p:cNvGrpSpPr/>
          <p:nvPr/>
        </p:nvGrpSpPr>
        <p:grpSpPr>
          <a:xfrm>
            <a:off x="5832711" y="5589241"/>
            <a:ext cx="4623159" cy="726743"/>
            <a:chOff x="4965552" y="1736224"/>
            <a:chExt cx="3484978" cy="726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8FB74-DA31-487F-B40B-024554F7BD6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9FBA0-487F-4D08-999E-55198F3CE0E2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8B5552-71F8-4689-8864-CE30FF4A37C9}"/>
              </a:ext>
            </a:extLst>
          </p:cNvPr>
          <p:cNvGrpSpPr/>
          <p:nvPr/>
        </p:nvGrpSpPr>
        <p:grpSpPr>
          <a:xfrm>
            <a:off x="6524197" y="4576008"/>
            <a:ext cx="4623159" cy="726743"/>
            <a:chOff x="4965552" y="1736224"/>
            <a:chExt cx="3484978" cy="7267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474B7-3ACB-4FA3-9CF3-5A0DB9652D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503A79-D158-480A-B3DB-72FDA7A3EB6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B743C7-47ED-43CF-9033-FEAA5AABE7F2}"/>
              </a:ext>
            </a:extLst>
          </p:cNvPr>
          <p:cNvGrpSpPr/>
          <p:nvPr/>
        </p:nvGrpSpPr>
        <p:grpSpPr>
          <a:xfrm>
            <a:off x="650860" y="3277320"/>
            <a:ext cx="1729469" cy="1280741"/>
            <a:chOff x="4965552" y="1736224"/>
            <a:chExt cx="1529916" cy="12807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38674-AEE8-4B23-B233-550AF1528227}"/>
                </a:ext>
              </a:extLst>
            </p:cNvPr>
            <p:cNvSpPr txBox="1"/>
            <p:nvPr/>
          </p:nvSpPr>
          <p:spPr>
            <a:xfrm>
              <a:off x="4965552" y="2001302"/>
              <a:ext cx="1529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F47A8-2ED5-46E1-85F5-D96BF590DD3E}"/>
                </a:ext>
              </a:extLst>
            </p:cNvPr>
            <p:cNvSpPr txBox="1"/>
            <p:nvPr/>
          </p:nvSpPr>
          <p:spPr>
            <a:xfrm>
              <a:off x="4965552" y="1736224"/>
              <a:ext cx="152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532482E5-7B06-4208-B606-81DAFDBE9E79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AEDEC44-A2D9-49CB-863B-11B7A5C1569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2569606-C87C-413E-94BF-8B82CAB102A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10689399-B1EB-4B0C-B307-199D4D60CCE8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40DF194E-CF14-492C-B470-170A3A49BB9D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5">
              <a:extLst>
                <a:ext uri="{FF2B5EF4-FFF2-40B4-BE49-F238E27FC236}">
                  <a16:creationId xmlns:a16="http://schemas.microsoft.com/office/drawing/2014/main" id="{6ED62E67-52DC-4B68-916A-1B697C8A2FE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13E172CF-3F5D-43ED-8FD4-23C38017105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80F60-48CD-4349-B5E4-1719264B67C0}"/>
              </a:ext>
            </a:extLst>
          </p:cNvPr>
          <p:cNvGrpSpPr/>
          <p:nvPr/>
        </p:nvGrpSpPr>
        <p:grpSpPr>
          <a:xfrm>
            <a:off x="5648788" y="3735132"/>
            <a:ext cx="883478" cy="883478"/>
            <a:chOff x="3912982" y="3339018"/>
            <a:chExt cx="1307090" cy="13070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8DA08-954A-4096-A335-D2EDA1EF44BB}"/>
                </a:ext>
              </a:extLst>
            </p:cNvPr>
            <p:cNvSpPr/>
            <p:nvPr/>
          </p:nvSpPr>
          <p:spPr>
            <a:xfrm>
              <a:off x="3912982" y="3339018"/>
              <a:ext cx="1307090" cy="13070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75B1D2-BC75-46F2-ABC3-FC322A1A1471}"/>
                </a:ext>
              </a:extLst>
            </p:cNvPr>
            <p:cNvSpPr/>
            <p:nvPr/>
          </p:nvSpPr>
          <p:spPr>
            <a:xfrm>
              <a:off x="4144138" y="3576556"/>
              <a:ext cx="840739" cy="84073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E42A27B8-A954-4F36-9AAA-C40F0723A567}"/>
              </a:ext>
            </a:extLst>
          </p:cNvPr>
          <p:cNvSpPr/>
          <p:nvPr/>
        </p:nvSpPr>
        <p:spPr>
          <a:xfrm>
            <a:off x="5417551" y="2712620"/>
            <a:ext cx="685676" cy="148208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76" h="1482080">
                <a:moveTo>
                  <a:pt x="10160" y="0"/>
                </a:moveTo>
                <a:lnTo>
                  <a:pt x="675516" y="728980"/>
                </a:lnTo>
                <a:lnTo>
                  <a:pt x="685676" y="1482080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831F3-7104-4998-9134-A4ED628FC963}"/>
              </a:ext>
            </a:extLst>
          </p:cNvPr>
          <p:cNvSpPr txBox="1"/>
          <p:nvPr/>
        </p:nvSpPr>
        <p:spPr>
          <a:xfrm>
            <a:off x="2364282" y="1510870"/>
            <a:ext cx="746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Presentations.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C6A1EF-AF28-4EBB-A03E-BCD89FE4FDF2}"/>
              </a:ext>
            </a:extLst>
          </p:cNvPr>
          <p:cNvCxnSpPr/>
          <p:nvPr/>
        </p:nvCxnSpPr>
        <p:spPr>
          <a:xfrm>
            <a:off x="6096001" y="2389172"/>
            <a:ext cx="1" cy="37444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9">
            <a:extLst>
              <a:ext uri="{FF2B5EF4-FFF2-40B4-BE49-F238E27FC236}">
                <a16:creationId xmlns:a16="http://schemas.microsoft.com/office/drawing/2014/main" id="{B44F0193-36AB-42F4-8925-AA8479CA178D}"/>
              </a:ext>
            </a:extLst>
          </p:cNvPr>
          <p:cNvSpPr/>
          <p:nvPr/>
        </p:nvSpPr>
        <p:spPr>
          <a:xfrm>
            <a:off x="5426736" y="2371588"/>
            <a:ext cx="25920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DA963-934C-4EAE-93AD-F323D1D72050}"/>
              </a:ext>
            </a:extLst>
          </p:cNvPr>
          <p:cNvGrpSpPr/>
          <p:nvPr/>
        </p:nvGrpSpPr>
        <p:grpSpPr>
          <a:xfrm flipH="1" flipV="1">
            <a:off x="4187634" y="4181234"/>
            <a:ext cx="2592000" cy="1814320"/>
            <a:chOff x="4045951" y="2348472"/>
            <a:chExt cx="2592000" cy="181432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3952096-D7A9-4261-BBD1-51C25C3AF1E7}"/>
                </a:ext>
              </a:extLst>
            </p:cNvPr>
            <p:cNvSpPr/>
            <p:nvPr/>
          </p:nvSpPr>
          <p:spPr>
            <a:xfrm>
              <a:off x="4045951" y="2680712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ight Arrow 40">
              <a:extLst>
                <a:ext uri="{FF2B5EF4-FFF2-40B4-BE49-F238E27FC236}">
                  <a16:creationId xmlns:a16="http://schemas.microsoft.com/office/drawing/2014/main" id="{28E73B35-C425-48E6-BE83-308B927206B7}"/>
                </a:ext>
              </a:extLst>
            </p:cNvPr>
            <p:cNvSpPr/>
            <p:nvPr/>
          </p:nvSpPr>
          <p:spPr>
            <a:xfrm>
              <a:off x="4045951" y="2348472"/>
              <a:ext cx="2592000" cy="1368152"/>
            </a:xfrm>
            <a:prstGeom prst="rightArrow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D4148BF-F590-4DD7-AC5B-01E12D1BC4A2}"/>
              </a:ext>
            </a:extLst>
          </p:cNvPr>
          <p:cNvGraphicFramePr/>
          <p:nvPr>
            <p:extLst/>
          </p:nvPr>
        </p:nvGraphicFramePr>
        <p:xfrm>
          <a:off x="8719808" y="2260700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3958A74-558A-4553-A79D-6BCE1D828571}"/>
              </a:ext>
            </a:extLst>
          </p:cNvPr>
          <p:cNvGrpSpPr/>
          <p:nvPr/>
        </p:nvGrpSpPr>
        <p:grpSpPr>
          <a:xfrm>
            <a:off x="8404270" y="3901342"/>
            <a:ext cx="2953672" cy="1947608"/>
            <a:chOff x="539552" y="2708920"/>
            <a:chExt cx="1872208" cy="194760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050AC62-59FA-4E6C-99B7-900FDC39511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73E745-BAE8-48AF-AFFB-541E381358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F4A3C6-17CA-43E9-90C9-783ECA2E469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AA5AC7-6A04-4E14-A275-69750A8C0804}"/>
              </a:ext>
            </a:extLst>
          </p:cNvPr>
          <p:cNvGrpSpPr/>
          <p:nvPr/>
        </p:nvGrpSpPr>
        <p:grpSpPr>
          <a:xfrm>
            <a:off x="919005" y="2539472"/>
            <a:ext cx="3025151" cy="1947608"/>
            <a:chOff x="539552" y="2708920"/>
            <a:chExt cx="1872208" cy="1947608"/>
          </a:xfrm>
        </p:grpSpPr>
        <p:sp>
          <p:nvSpPr>
            <p:cNvPr id="21" name="Rounded Rectangle 54">
              <a:extLst>
                <a:ext uri="{FF2B5EF4-FFF2-40B4-BE49-F238E27FC236}">
                  <a16:creationId xmlns:a16="http://schemas.microsoft.com/office/drawing/2014/main" id="{3B79203C-9CCC-4095-891E-9BB6D1CDA5C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8978ED-2617-40C8-A4DB-A365F9662327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481377-D62E-495F-972F-C45E9B9879E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1E7B8B-227F-4162-A5DF-EEEAC7598291}"/>
              </a:ext>
            </a:extLst>
          </p:cNvPr>
          <p:cNvSpPr txBox="1"/>
          <p:nvPr/>
        </p:nvSpPr>
        <p:spPr>
          <a:xfrm>
            <a:off x="5969418" y="2889841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516C-A519-49D9-95FD-468FCF29C4D0}"/>
              </a:ext>
            </a:extLst>
          </p:cNvPr>
          <p:cNvSpPr txBox="1"/>
          <p:nvPr/>
        </p:nvSpPr>
        <p:spPr>
          <a:xfrm>
            <a:off x="4607729" y="5138219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47">
            <a:extLst>
              <a:ext uri="{FF2B5EF4-FFF2-40B4-BE49-F238E27FC236}">
                <a16:creationId xmlns:a16="http://schemas.microsoft.com/office/drawing/2014/main" id="{FFC93670-4D98-4575-8E3D-37F41339B312}"/>
              </a:ext>
            </a:extLst>
          </p:cNvPr>
          <p:cNvGraphicFramePr/>
          <p:nvPr>
            <p:extLst/>
          </p:nvPr>
        </p:nvGraphicFramePr>
        <p:xfrm>
          <a:off x="1270281" y="4515496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16">
            <a:extLst>
              <a:ext uri="{FF2B5EF4-FFF2-40B4-BE49-F238E27FC236}">
                <a16:creationId xmlns:a16="http://schemas.microsoft.com/office/drawing/2014/main" id="{F127E593-5514-44BA-B56E-24824FE61DBC}"/>
              </a:ext>
            </a:extLst>
          </p:cNvPr>
          <p:cNvSpPr/>
          <p:nvPr/>
        </p:nvSpPr>
        <p:spPr>
          <a:xfrm rot="2700000">
            <a:off x="6313634" y="50659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D714ED-7E02-4CF9-BD60-AB91B3C5C12D}"/>
              </a:ext>
            </a:extLst>
          </p:cNvPr>
          <p:cNvSpPr/>
          <p:nvPr/>
        </p:nvSpPr>
        <p:spPr>
          <a:xfrm flipH="1">
            <a:off x="5559958" y="28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D666-C2EA-4148-8522-63078F62310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817863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3633225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Beautifully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761713" y="5609706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190589" y="846034"/>
            <a:ext cx="4412123" cy="1286003"/>
            <a:chOff x="302737" y="4401667"/>
            <a:chExt cx="4126935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8472797" y="3162882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68329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3D499-4DE0-4C36-AFAD-7ADCF2DD8780}"/>
              </a:ext>
            </a:extLst>
          </p:cNvPr>
          <p:cNvGrpSpPr/>
          <p:nvPr/>
        </p:nvGrpSpPr>
        <p:grpSpPr>
          <a:xfrm rot="16200000">
            <a:off x="3968855" y="4506512"/>
            <a:ext cx="1645920" cy="1482562"/>
            <a:chOff x="971600" y="1733231"/>
            <a:chExt cx="1620000" cy="1440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1179E29-977D-41C0-BAB0-4234C9073580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09CB227-87D3-427E-BA55-50509F50CBE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25B29-F81A-473C-AA38-D1E2F8AA8D56}"/>
              </a:ext>
            </a:extLst>
          </p:cNvPr>
          <p:cNvGrpSpPr/>
          <p:nvPr/>
        </p:nvGrpSpPr>
        <p:grpSpPr>
          <a:xfrm>
            <a:off x="4014575" y="4816244"/>
            <a:ext cx="1554480" cy="874720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03E95E-817B-4050-ABF6-2326BE2B7F56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45F57A-F55F-45A6-9A15-4AEF2CCDD68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7F49C2-E34F-490E-BCD3-32499A9CCE2F}"/>
              </a:ext>
            </a:extLst>
          </p:cNvPr>
          <p:cNvGrpSpPr/>
          <p:nvPr/>
        </p:nvGrpSpPr>
        <p:grpSpPr>
          <a:xfrm rot="16200000">
            <a:off x="3162572" y="3078135"/>
            <a:ext cx="1645920" cy="1504727"/>
            <a:chOff x="971600" y="1733232"/>
            <a:chExt cx="1620000" cy="14400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363E980-4C17-498E-A1DB-3F3CEE92CB76}"/>
                </a:ext>
              </a:extLst>
            </p:cNvPr>
            <p:cNvSpPr/>
            <p:nvPr/>
          </p:nvSpPr>
          <p:spPr>
            <a:xfrm>
              <a:off x="971600" y="1733232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AFA6EEA-27C2-432A-8CF1-245B5FFC6356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9E911B-A20B-42E5-A714-A337EAF2533C}"/>
              </a:ext>
            </a:extLst>
          </p:cNvPr>
          <p:cNvGrpSpPr/>
          <p:nvPr/>
        </p:nvGrpSpPr>
        <p:grpSpPr>
          <a:xfrm>
            <a:off x="3241388" y="3393452"/>
            <a:ext cx="1498434" cy="880616"/>
            <a:chOff x="3238726" y="1911289"/>
            <a:chExt cx="1400519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77A313-A5E0-4366-A1B6-E132C775EF85}"/>
                </a:ext>
              </a:extLst>
            </p:cNvPr>
            <p:cNvSpPr txBox="1"/>
            <p:nvPr/>
          </p:nvSpPr>
          <p:spPr>
            <a:xfrm>
              <a:off x="3238726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3BD17-A318-49CF-A14D-E9E3C0FCEA13}"/>
                </a:ext>
              </a:extLst>
            </p:cNvPr>
            <p:cNvSpPr txBox="1"/>
            <p:nvPr/>
          </p:nvSpPr>
          <p:spPr>
            <a:xfrm>
              <a:off x="3238726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750FD7-B270-4137-B787-8C4AA9223F1D}"/>
              </a:ext>
            </a:extLst>
          </p:cNvPr>
          <p:cNvGrpSpPr/>
          <p:nvPr/>
        </p:nvGrpSpPr>
        <p:grpSpPr>
          <a:xfrm rot="16200000">
            <a:off x="2318804" y="4495430"/>
            <a:ext cx="1645920" cy="1504727"/>
            <a:chOff x="971600" y="1733231"/>
            <a:chExt cx="1620000" cy="1440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2874F96-8CF6-409E-8542-067B20FC8F4B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8C96E47-019A-4D78-9A11-FBA6CFDA190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5946B4-0710-453C-A705-4121B5A2344A}"/>
              </a:ext>
            </a:extLst>
          </p:cNvPr>
          <p:cNvGrpSpPr/>
          <p:nvPr/>
        </p:nvGrpSpPr>
        <p:grpSpPr>
          <a:xfrm>
            <a:off x="2367620" y="4810348"/>
            <a:ext cx="1508625" cy="880616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F90A4-63EA-4D06-AE8D-7A19610679C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814F4-B3CF-47EE-870A-0CD4C0B1C8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68C01-512A-414C-8F0E-9A9D60145F4A}"/>
              </a:ext>
            </a:extLst>
          </p:cNvPr>
          <p:cNvGrpSpPr/>
          <p:nvPr/>
        </p:nvGrpSpPr>
        <p:grpSpPr>
          <a:xfrm rot="16200000">
            <a:off x="629091" y="4472562"/>
            <a:ext cx="1645920" cy="1550464"/>
            <a:chOff x="971600" y="1733231"/>
            <a:chExt cx="1620000" cy="144000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0B01601-E428-4AEE-AA1A-CAB0D6112776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3C68C33A-9F77-4D0A-B00D-7ACB8434DCF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CECF8F-4F33-4AC4-8F7B-326F6F067F44}"/>
              </a:ext>
            </a:extLst>
          </p:cNvPr>
          <p:cNvGrpSpPr/>
          <p:nvPr/>
        </p:nvGrpSpPr>
        <p:grpSpPr>
          <a:xfrm>
            <a:off x="674811" y="4810348"/>
            <a:ext cx="1554480" cy="880616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A5EBB-A3F5-4A5F-98A9-5C13F04050F9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EA7E58-E75D-4F3B-94DC-CA4A8A3C00A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BDD33-0C09-4477-8B4A-990004D12012}"/>
              </a:ext>
            </a:extLst>
          </p:cNvPr>
          <p:cNvGrpSpPr/>
          <p:nvPr/>
        </p:nvGrpSpPr>
        <p:grpSpPr>
          <a:xfrm rot="16200000">
            <a:off x="1477142" y="3058528"/>
            <a:ext cx="1645920" cy="1550464"/>
            <a:chOff x="971600" y="1733231"/>
            <a:chExt cx="1620000" cy="144000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5572C40F-AE2A-493B-AF1E-D5F3DEE5AE1A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F9A2ED9-0358-4B74-8813-0EF6EA5821B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070E70-41D2-4DC8-A51F-D91A619F0A08}"/>
              </a:ext>
            </a:extLst>
          </p:cNvPr>
          <p:cNvGrpSpPr/>
          <p:nvPr/>
        </p:nvGrpSpPr>
        <p:grpSpPr>
          <a:xfrm>
            <a:off x="1522862" y="3393452"/>
            <a:ext cx="1554480" cy="880616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868AE8-C1CD-4AD4-9E7E-21C7756304B7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8A682-6904-452B-A59F-97B7C36466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66414B-3F0B-4D35-852D-F85532E9BB3C}"/>
              </a:ext>
            </a:extLst>
          </p:cNvPr>
          <p:cNvGrpSpPr/>
          <p:nvPr/>
        </p:nvGrpSpPr>
        <p:grpSpPr>
          <a:xfrm rot="16200000">
            <a:off x="2331724" y="1598596"/>
            <a:ext cx="1645920" cy="1550464"/>
            <a:chOff x="971600" y="1733231"/>
            <a:chExt cx="1620000" cy="1440000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7E35F59-D6F7-4386-AFC7-16DD0A51F5C8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0EC0552-D1A0-49A0-B3C7-A3E8B4CBB8F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E0540-F5EC-4807-B91B-7FD25DE1D580}"/>
              </a:ext>
            </a:extLst>
          </p:cNvPr>
          <p:cNvGrpSpPr/>
          <p:nvPr/>
        </p:nvGrpSpPr>
        <p:grpSpPr>
          <a:xfrm>
            <a:off x="2377444" y="1933520"/>
            <a:ext cx="1554480" cy="880616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0F10AD-BA52-43CB-B19A-1250B376703C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B6642E-E9D7-4B07-8B39-F11B592ACF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C3254C2E-DC53-410D-AC70-B2C061F8B6E5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DC13CE72-041F-4D16-915B-24DE3C1F3EC0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7BE814C5-9A15-438C-854C-14D71092BB5E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271721-E805-43EE-BFFA-8A1B86280BE1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5ED6C-EAAB-478F-8424-441A7E98D426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3C797E-D5BD-45D5-94D6-D2F909A3FE20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0A55E6-31E5-4CD0-8238-03666C5A5F8D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FF7DEC-9A66-4424-8C0B-23FDCCD024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D3401A-62A9-4CC1-AAA0-FE06C2732DA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27128-DE80-4453-A918-240C084C7EB3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E7A2BC-57C3-4BE6-AA1F-FCE95D2EBFE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BD3EB1-9569-4081-9A41-D5469C4FD97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978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1654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FZShuTi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Devan McCallum</cp:lastModifiedBy>
  <cp:revision>11</cp:revision>
  <dcterms:created xsi:type="dcterms:W3CDTF">2019-04-17T21:22:54Z</dcterms:created>
  <dcterms:modified xsi:type="dcterms:W3CDTF">2019-04-18T04:46:04Z</dcterms:modified>
</cp:coreProperties>
</file>