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87" r:id="rId6"/>
    <p:sldId id="285" r:id="rId7"/>
    <p:sldId id="286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496" y="4682929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1" y="-2166980"/>
            <a:ext cx="3185171" cy="11865198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7" y="3783420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6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3" y="259357"/>
            <a:ext cx="749314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17" y="2316383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8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82" y="2898848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18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87254" y="538742"/>
            <a:ext cx="6478720" cy="3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8725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31861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9549974" y="3799258"/>
            <a:ext cx="2016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5360" y="264012"/>
            <a:ext cx="11521280" cy="63299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63475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36453" y="1516026"/>
            <a:ext cx="3096000" cy="38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547742" y="540839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8245163" y="3571213"/>
            <a:ext cx="2376000" cy="27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60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73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2533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789276"/>
            <a:ext cx="12192000" cy="40687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096000" y="3302815"/>
            <a:ext cx="6096000" cy="3041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60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ABD529-FE83-4068-B43D-09D8C61354D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2267485" y="846034"/>
            <a:ext cx="5529990" cy="5456343"/>
          </a:xfrm>
          <a:custGeom>
            <a:avLst/>
            <a:gdLst>
              <a:gd name="connsiteX0" fmla="*/ 5203477 w 5529990"/>
              <a:gd name="connsiteY0" fmla="*/ 4996820 h 5456343"/>
              <a:gd name="connsiteX1" fmla="*/ 5205385 w 5529990"/>
              <a:gd name="connsiteY1" fmla="*/ 4997961 h 5456343"/>
              <a:gd name="connsiteX2" fmla="*/ 5204062 w 5529990"/>
              <a:gd name="connsiteY2" fmla="*/ 4999290 h 5456343"/>
              <a:gd name="connsiteX3" fmla="*/ 3285288 w 5529990"/>
              <a:gd name="connsiteY3" fmla="*/ 850958 h 5456343"/>
              <a:gd name="connsiteX4" fmla="*/ 3285287 w 5529990"/>
              <a:gd name="connsiteY4" fmla="*/ 957889 h 5456343"/>
              <a:gd name="connsiteX5" fmla="*/ 3309883 w 5529990"/>
              <a:gd name="connsiteY5" fmla="*/ 964960 h 5456343"/>
              <a:gd name="connsiteX6" fmla="*/ 3342876 w 5529990"/>
              <a:gd name="connsiteY6" fmla="*/ 959101 h 5456343"/>
              <a:gd name="connsiteX7" fmla="*/ 3347625 w 5529990"/>
              <a:gd name="connsiteY7" fmla="*/ 953011 h 5456343"/>
              <a:gd name="connsiteX8" fmla="*/ 3340340 w 5529990"/>
              <a:gd name="connsiteY8" fmla="*/ 917595 h 5456343"/>
              <a:gd name="connsiteX9" fmla="*/ 3323433 w 5529990"/>
              <a:gd name="connsiteY9" fmla="*/ 872062 h 5456343"/>
              <a:gd name="connsiteX10" fmla="*/ 3302259 w 5529990"/>
              <a:gd name="connsiteY10" fmla="*/ 854999 h 5456343"/>
              <a:gd name="connsiteX11" fmla="*/ 97597 w 5529990"/>
              <a:gd name="connsiteY11" fmla="*/ 97597 h 5456343"/>
              <a:gd name="connsiteX12" fmla="*/ 97597 w 5529990"/>
              <a:gd name="connsiteY12" fmla="*/ 3380541 h 5456343"/>
              <a:gd name="connsiteX13" fmla="*/ 925476 w 5529990"/>
              <a:gd name="connsiteY13" fmla="*/ 3380541 h 5456343"/>
              <a:gd name="connsiteX14" fmla="*/ 946229 w 5529990"/>
              <a:gd name="connsiteY14" fmla="*/ 3355733 h 5456343"/>
              <a:gd name="connsiteX15" fmla="*/ 978940 w 5529990"/>
              <a:gd name="connsiteY15" fmla="*/ 3351467 h 5456343"/>
              <a:gd name="connsiteX16" fmla="*/ 1007525 w 5529990"/>
              <a:gd name="connsiteY16" fmla="*/ 3349520 h 5456343"/>
              <a:gd name="connsiteX17" fmla="*/ 1031564 w 5529990"/>
              <a:gd name="connsiteY17" fmla="*/ 3353683 h 5456343"/>
              <a:gd name="connsiteX18" fmla="*/ 1032954 w 5529990"/>
              <a:gd name="connsiteY18" fmla="*/ 3351929 h 5456343"/>
              <a:gd name="connsiteX19" fmla="*/ 1046660 w 5529990"/>
              <a:gd name="connsiteY19" fmla="*/ 3307002 h 5456343"/>
              <a:gd name="connsiteX20" fmla="*/ 1050343 w 5529990"/>
              <a:gd name="connsiteY20" fmla="*/ 3285495 h 5456343"/>
              <a:gd name="connsiteX21" fmla="*/ 1053485 w 5529990"/>
              <a:gd name="connsiteY21" fmla="*/ 3281034 h 5456343"/>
              <a:gd name="connsiteX22" fmla="*/ 213108 w 5529990"/>
              <a:gd name="connsiteY22" fmla="*/ 3281033 h 5456343"/>
              <a:gd name="connsiteX23" fmla="*/ 213107 w 5529990"/>
              <a:gd name="connsiteY23" fmla="*/ 208854 h 5456343"/>
              <a:gd name="connsiteX24" fmla="*/ 3285287 w 5529990"/>
              <a:gd name="connsiteY24" fmla="*/ 208854 h 5456343"/>
              <a:gd name="connsiteX25" fmla="*/ 3285287 w 5529990"/>
              <a:gd name="connsiteY25" fmla="*/ 805089 h 5456343"/>
              <a:gd name="connsiteX26" fmla="*/ 3285421 w 5529990"/>
              <a:gd name="connsiteY26" fmla="*/ 805084 h 5456343"/>
              <a:gd name="connsiteX27" fmla="*/ 3308726 w 5529990"/>
              <a:gd name="connsiteY27" fmla="*/ 825294 h 5456343"/>
              <a:gd name="connsiteX28" fmla="*/ 3343101 w 5529990"/>
              <a:gd name="connsiteY28" fmla="*/ 834936 h 5456343"/>
              <a:gd name="connsiteX29" fmla="*/ 3357542 w 5529990"/>
              <a:gd name="connsiteY29" fmla="*/ 829717 h 5456343"/>
              <a:gd name="connsiteX30" fmla="*/ 3389087 w 5529990"/>
              <a:gd name="connsiteY30" fmla="*/ 840123 h 5456343"/>
              <a:gd name="connsiteX31" fmla="*/ 3389087 w 5529990"/>
              <a:gd name="connsiteY31" fmla="*/ 97597 h 5456343"/>
              <a:gd name="connsiteX32" fmla="*/ 0 w 5529990"/>
              <a:gd name="connsiteY32" fmla="*/ 0 h 5456343"/>
              <a:gd name="connsiteX33" fmla="*/ 3486684 w 5529990"/>
              <a:gd name="connsiteY33" fmla="*/ 0 h 5456343"/>
              <a:gd name="connsiteX34" fmla="*/ 3486684 w 5529990"/>
              <a:gd name="connsiteY34" fmla="*/ 833838 h 5456343"/>
              <a:gd name="connsiteX35" fmla="*/ 3500172 w 5529990"/>
              <a:gd name="connsiteY35" fmla="*/ 834269 h 5456343"/>
              <a:gd name="connsiteX36" fmla="*/ 3516226 w 5529990"/>
              <a:gd name="connsiteY36" fmla="*/ 839003 h 5456343"/>
              <a:gd name="connsiteX37" fmla="*/ 3647545 w 5529990"/>
              <a:gd name="connsiteY37" fmla="*/ 866570 h 5456343"/>
              <a:gd name="connsiteX38" fmla="*/ 3662947 w 5529990"/>
              <a:gd name="connsiteY38" fmla="*/ 857912 h 5456343"/>
              <a:gd name="connsiteX39" fmla="*/ 3656762 w 5529990"/>
              <a:gd name="connsiteY39" fmla="*/ 846906 h 5456343"/>
              <a:gd name="connsiteX40" fmla="*/ 3515960 w 5529990"/>
              <a:gd name="connsiteY40" fmla="*/ 787015 h 5456343"/>
              <a:gd name="connsiteX41" fmla="*/ 3489147 w 5529990"/>
              <a:gd name="connsiteY41" fmla="*/ 770223 h 5456343"/>
              <a:gd name="connsiteX42" fmla="*/ 3498229 w 5529990"/>
              <a:gd name="connsiteY42" fmla="*/ 724565 h 5456343"/>
              <a:gd name="connsiteX43" fmla="*/ 3516829 w 5529990"/>
              <a:gd name="connsiteY43" fmla="*/ 717732 h 5456343"/>
              <a:gd name="connsiteX44" fmla="*/ 3531095 w 5529990"/>
              <a:gd name="connsiteY44" fmla="*/ 726369 h 5456343"/>
              <a:gd name="connsiteX45" fmla="*/ 3557357 w 5529990"/>
              <a:gd name="connsiteY45" fmla="*/ 731881 h 5456343"/>
              <a:gd name="connsiteX46" fmla="*/ 3581695 w 5529990"/>
              <a:gd name="connsiteY46" fmla="*/ 744271 h 5456343"/>
              <a:gd name="connsiteX47" fmla="*/ 3651817 w 5529990"/>
              <a:gd name="connsiteY47" fmla="*/ 791752 h 5456343"/>
              <a:gd name="connsiteX48" fmla="*/ 3701043 w 5529990"/>
              <a:gd name="connsiteY48" fmla="*/ 827808 h 5456343"/>
              <a:gd name="connsiteX49" fmla="*/ 3778589 w 5529990"/>
              <a:gd name="connsiteY49" fmla="*/ 888498 h 5456343"/>
              <a:gd name="connsiteX50" fmla="*/ 3870983 w 5529990"/>
              <a:gd name="connsiteY50" fmla="*/ 975599 h 5456343"/>
              <a:gd name="connsiteX51" fmla="*/ 3913472 w 5529990"/>
              <a:gd name="connsiteY51" fmla="*/ 989372 h 5456343"/>
              <a:gd name="connsiteX52" fmla="*/ 3940973 w 5529990"/>
              <a:gd name="connsiteY52" fmla="*/ 997085 h 5456343"/>
              <a:gd name="connsiteX53" fmla="*/ 3982772 w 5529990"/>
              <a:gd name="connsiteY53" fmla="*/ 1019936 h 5456343"/>
              <a:gd name="connsiteX54" fmla="*/ 3937964 w 5529990"/>
              <a:gd name="connsiteY54" fmla="*/ 888706 h 5456343"/>
              <a:gd name="connsiteX55" fmla="*/ 3899601 w 5529990"/>
              <a:gd name="connsiteY55" fmla="*/ 866821 h 5456343"/>
              <a:gd name="connsiteX56" fmla="*/ 3853267 w 5529990"/>
              <a:gd name="connsiteY56" fmla="*/ 820451 h 5456343"/>
              <a:gd name="connsiteX57" fmla="*/ 3829759 w 5529990"/>
              <a:gd name="connsiteY57" fmla="*/ 778630 h 5456343"/>
              <a:gd name="connsiteX58" fmla="*/ 3899474 w 5529990"/>
              <a:gd name="connsiteY58" fmla="*/ 794477 h 5456343"/>
              <a:gd name="connsiteX59" fmla="*/ 3949113 w 5529990"/>
              <a:gd name="connsiteY59" fmla="*/ 815817 h 5456343"/>
              <a:gd name="connsiteX60" fmla="*/ 3979087 w 5529990"/>
              <a:gd name="connsiteY60" fmla="*/ 827934 h 5456343"/>
              <a:gd name="connsiteX61" fmla="*/ 4029548 w 5529990"/>
              <a:gd name="connsiteY61" fmla="*/ 866192 h 5456343"/>
              <a:gd name="connsiteX62" fmla="*/ 4074646 w 5529990"/>
              <a:gd name="connsiteY62" fmla="*/ 910362 h 5456343"/>
              <a:gd name="connsiteX63" fmla="*/ 4111496 w 5529990"/>
              <a:gd name="connsiteY63" fmla="*/ 924407 h 5456343"/>
              <a:gd name="connsiteX64" fmla="*/ 4161957 w 5529990"/>
              <a:gd name="connsiteY64" fmla="*/ 962664 h 5456343"/>
              <a:gd name="connsiteX65" fmla="*/ 4131426 w 5529990"/>
              <a:gd name="connsiteY65" fmla="*/ 985620 h 5456343"/>
              <a:gd name="connsiteX66" fmla="*/ 4134857 w 5529990"/>
              <a:gd name="connsiteY66" fmla="*/ 1032933 h 5456343"/>
              <a:gd name="connsiteX67" fmla="*/ 4138703 w 5529990"/>
              <a:gd name="connsiteY67" fmla="*/ 1065530 h 5456343"/>
              <a:gd name="connsiteX68" fmla="*/ 4128249 w 5529990"/>
              <a:gd name="connsiteY68" fmla="*/ 1082993 h 5456343"/>
              <a:gd name="connsiteX69" fmla="*/ 4147363 w 5529990"/>
              <a:gd name="connsiteY69" fmla="*/ 1080938 h 5456343"/>
              <a:gd name="connsiteX70" fmla="*/ 4170738 w 5529990"/>
              <a:gd name="connsiteY70" fmla="*/ 1096765 h 5456343"/>
              <a:gd name="connsiteX71" fmla="*/ 4166471 w 5529990"/>
              <a:gd name="connsiteY71" fmla="*/ 1125234 h 5456343"/>
              <a:gd name="connsiteX72" fmla="*/ 4151337 w 5529990"/>
              <a:gd name="connsiteY72" fmla="*/ 1185880 h 5456343"/>
              <a:gd name="connsiteX73" fmla="*/ 4159309 w 5529990"/>
              <a:gd name="connsiteY73" fmla="*/ 1210365 h 5456343"/>
              <a:gd name="connsiteX74" fmla="*/ 4205665 w 5529990"/>
              <a:gd name="connsiteY74" fmla="*/ 1117687 h 5456343"/>
              <a:gd name="connsiteX75" fmla="*/ 4209517 w 5529990"/>
              <a:gd name="connsiteY75" fmla="*/ 1103935 h 5456343"/>
              <a:gd name="connsiteX76" fmla="*/ 4224918 w 5529990"/>
              <a:gd name="connsiteY76" fmla="*/ 1095278 h 5456343"/>
              <a:gd name="connsiteX77" fmla="*/ 4232341 w 5529990"/>
              <a:gd name="connsiteY77" fmla="*/ 1108484 h 5456343"/>
              <a:gd name="connsiteX78" fmla="*/ 4211843 w 5529990"/>
              <a:gd name="connsiteY78" fmla="*/ 1175042 h 5456343"/>
              <a:gd name="connsiteX79" fmla="*/ 4227373 w 5529990"/>
              <a:gd name="connsiteY79" fmla="*/ 1238729 h 5456343"/>
              <a:gd name="connsiteX80" fmla="*/ 4277010 w 5529990"/>
              <a:gd name="connsiteY80" fmla="*/ 1260069 h 5456343"/>
              <a:gd name="connsiteX81" fmla="*/ 4319914 w 5529990"/>
              <a:gd name="connsiteY81" fmla="*/ 1259126 h 5456343"/>
              <a:gd name="connsiteX82" fmla="*/ 4394024 w 5529990"/>
              <a:gd name="connsiteY82" fmla="*/ 1318850 h 5456343"/>
              <a:gd name="connsiteX83" fmla="*/ 4439529 w 5529990"/>
              <a:gd name="connsiteY83" fmla="*/ 1394653 h 5456343"/>
              <a:gd name="connsiteX84" fmla="*/ 4465896 w 5529990"/>
              <a:gd name="connsiteY84" fmla="*/ 1405900 h 5456343"/>
              <a:gd name="connsiteX85" fmla="*/ 4496792 w 5529990"/>
              <a:gd name="connsiteY85" fmla="*/ 1389917 h 5456343"/>
              <a:gd name="connsiteX86" fmla="*/ 4517002 w 5529990"/>
              <a:gd name="connsiteY86" fmla="*/ 1350259 h 5456343"/>
              <a:gd name="connsiteX87" fmla="*/ 4543362 w 5529990"/>
              <a:gd name="connsiteY87" fmla="*/ 1292820 h 5456343"/>
              <a:gd name="connsiteX88" fmla="*/ 4573307 w 5529990"/>
              <a:gd name="connsiteY88" fmla="*/ 1288454 h 5456343"/>
              <a:gd name="connsiteX89" fmla="*/ 4586211 w 5529990"/>
              <a:gd name="connsiteY89" fmla="*/ 1309822 h 5456343"/>
              <a:gd name="connsiteX90" fmla="*/ 4565007 w 5529990"/>
              <a:gd name="connsiteY90" fmla="*/ 1374097 h 5456343"/>
              <a:gd name="connsiteX91" fmla="*/ 4525037 w 5529990"/>
              <a:gd name="connsiteY91" fmla="*/ 1424592 h 5456343"/>
              <a:gd name="connsiteX92" fmla="*/ 4537809 w 5529990"/>
              <a:gd name="connsiteY92" fmla="*/ 1428478 h 5456343"/>
              <a:gd name="connsiteX93" fmla="*/ 4570157 w 5529990"/>
              <a:gd name="connsiteY93" fmla="*/ 1431296 h 5456343"/>
              <a:gd name="connsiteX94" fmla="*/ 4584183 w 5529990"/>
              <a:gd name="connsiteY94" fmla="*/ 1440791 h 5456343"/>
              <a:gd name="connsiteX95" fmla="*/ 4615797 w 5529990"/>
              <a:gd name="connsiteY95" fmla="*/ 1533093 h 5456343"/>
              <a:gd name="connsiteX96" fmla="*/ 4630077 w 5529990"/>
              <a:gd name="connsiteY96" fmla="*/ 1568154 h 5456343"/>
              <a:gd name="connsiteX97" fmla="*/ 4642622 w 5529990"/>
              <a:gd name="connsiteY97" fmla="*/ 1584865 h 5456343"/>
              <a:gd name="connsiteX98" fmla="*/ 4650392 w 5529990"/>
              <a:gd name="connsiteY98" fmla="*/ 1585335 h 5456343"/>
              <a:gd name="connsiteX99" fmla="*/ 4706855 w 5529990"/>
              <a:gd name="connsiteY99" fmla="*/ 1574900 h 5456343"/>
              <a:gd name="connsiteX100" fmla="*/ 4733741 w 5529990"/>
              <a:gd name="connsiteY100" fmla="*/ 1584777 h 5456343"/>
              <a:gd name="connsiteX101" fmla="*/ 4735707 w 5529990"/>
              <a:gd name="connsiteY101" fmla="*/ 1602394 h 5456343"/>
              <a:gd name="connsiteX102" fmla="*/ 4744256 w 5529990"/>
              <a:gd name="connsiteY102" fmla="*/ 1600647 h 5456343"/>
              <a:gd name="connsiteX103" fmla="*/ 4780936 w 5529990"/>
              <a:gd name="connsiteY103" fmla="*/ 1605372 h 5456343"/>
              <a:gd name="connsiteX104" fmla="*/ 4803756 w 5529990"/>
              <a:gd name="connsiteY104" fmla="*/ 1656271 h 5456343"/>
              <a:gd name="connsiteX105" fmla="*/ 4782161 w 5529990"/>
              <a:gd name="connsiteY105" fmla="*/ 1700274 h 5456343"/>
              <a:gd name="connsiteX106" fmla="*/ 4785999 w 5529990"/>
              <a:gd name="connsiteY106" fmla="*/ 1779221 h 5456343"/>
              <a:gd name="connsiteX107" fmla="*/ 4800847 w 5529990"/>
              <a:gd name="connsiteY107" fmla="*/ 1805635 h 5456343"/>
              <a:gd name="connsiteX108" fmla="*/ 4804501 w 5529990"/>
              <a:gd name="connsiteY108" fmla="*/ 1810637 h 5456343"/>
              <a:gd name="connsiteX109" fmla="*/ 4845375 w 5529990"/>
              <a:gd name="connsiteY109" fmla="*/ 1808249 h 5456343"/>
              <a:gd name="connsiteX110" fmla="*/ 4843969 w 5529990"/>
              <a:gd name="connsiteY110" fmla="*/ 1825149 h 5456343"/>
              <a:gd name="connsiteX111" fmla="*/ 4843929 w 5529990"/>
              <a:gd name="connsiteY111" fmla="*/ 1825206 h 5456343"/>
              <a:gd name="connsiteX112" fmla="*/ 4852839 w 5529990"/>
              <a:gd name="connsiteY112" fmla="*/ 1826013 h 5456343"/>
              <a:gd name="connsiteX113" fmla="*/ 4872074 w 5529990"/>
              <a:gd name="connsiteY113" fmla="*/ 1829323 h 5456343"/>
              <a:gd name="connsiteX114" fmla="*/ 4925096 w 5529990"/>
              <a:gd name="connsiteY114" fmla="*/ 1859262 h 5456343"/>
              <a:gd name="connsiteX115" fmla="*/ 4929808 w 5529990"/>
              <a:gd name="connsiteY115" fmla="*/ 1883858 h 5456343"/>
              <a:gd name="connsiteX116" fmla="*/ 4939343 w 5529990"/>
              <a:gd name="connsiteY116" fmla="*/ 1886966 h 5456343"/>
              <a:gd name="connsiteX117" fmla="*/ 4991962 w 5529990"/>
              <a:gd name="connsiteY117" fmla="*/ 1878897 h 5456343"/>
              <a:gd name="connsiteX118" fmla="*/ 5003950 w 5529990"/>
              <a:gd name="connsiteY118" fmla="*/ 1880575 h 5456343"/>
              <a:gd name="connsiteX119" fmla="*/ 4972381 w 5529990"/>
              <a:gd name="connsiteY119" fmla="*/ 1914056 h 5456343"/>
              <a:gd name="connsiteX120" fmla="*/ 4975836 w 5529990"/>
              <a:gd name="connsiteY120" fmla="*/ 1924321 h 5456343"/>
              <a:gd name="connsiteX121" fmla="*/ 5015575 w 5529990"/>
              <a:gd name="connsiteY121" fmla="*/ 2048343 h 5456343"/>
              <a:gd name="connsiteX122" fmla="*/ 5014612 w 5529990"/>
              <a:gd name="connsiteY122" fmla="*/ 2066816 h 5456343"/>
              <a:gd name="connsiteX123" fmla="*/ 5068869 w 5529990"/>
              <a:gd name="connsiteY123" fmla="*/ 2055795 h 5456343"/>
              <a:gd name="connsiteX124" fmla="*/ 5135512 w 5529990"/>
              <a:gd name="connsiteY124" fmla="*/ 2040422 h 5456343"/>
              <a:gd name="connsiteX125" fmla="*/ 5180616 w 5529990"/>
              <a:gd name="connsiteY125" fmla="*/ 2038241 h 5456343"/>
              <a:gd name="connsiteX126" fmla="*/ 5204265 w 5529990"/>
              <a:gd name="connsiteY126" fmla="*/ 2059708 h 5456343"/>
              <a:gd name="connsiteX127" fmla="*/ 5192160 w 5529990"/>
              <a:gd name="connsiteY127" fmla="*/ 2089685 h 5456343"/>
              <a:gd name="connsiteX128" fmla="*/ 5148842 w 5529990"/>
              <a:gd name="connsiteY128" fmla="*/ 2105345 h 5456343"/>
              <a:gd name="connsiteX129" fmla="*/ 5101673 w 5529990"/>
              <a:gd name="connsiteY129" fmla="*/ 2134757 h 5456343"/>
              <a:gd name="connsiteX130" fmla="*/ 5078431 w 5529990"/>
              <a:gd name="connsiteY130" fmla="*/ 2144923 h 5456343"/>
              <a:gd name="connsiteX131" fmla="*/ 5052563 w 5529990"/>
              <a:gd name="connsiteY131" fmla="*/ 2144620 h 5456343"/>
              <a:gd name="connsiteX132" fmla="*/ 5037286 w 5529990"/>
              <a:gd name="connsiteY132" fmla="*/ 2142869 h 5456343"/>
              <a:gd name="connsiteX133" fmla="*/ 5039213 w 5529990"/>
              <a:gd name="connsiteY133" fmla="*/ 2146539 h 5456343"/>
              <a:gd name="connsiteX134" fmla="*/ 5030489 w 5529990"/>
              <a:gd name="connsiteY134" fmla="*/ 2163045 h 5456343"/>
              <a:gd name="connsiteX135" fmla="*/ 5028179 w 5529990"/>
              <a:gd name="connsiteY135" fmla="*/ 2165369 h 5456343"/>
              <a:gd name="connsiteX136" fmla="*/ 5046078 w 5529990"/>
              <a:gd name="connsiteY136" fmla="*/ 2171076 h 5456343"/>
              <a:gd name="connsiteX137" fmla="*/ 5093139 w 5529990"/>
              <a:gd name="connsiteY137" fmla="*/ 2191692 h 5456343"/>
              <a:gd name="connsiteX138" fmla="*/ 5123662 w 5529990"/>
              <a:gd name="connsiteY138" fmla="*/ 2215086 h 5456343"/>
              <a:gd name="connsiteX139" fmla="*/ 5128611 w 5529990"/>
              <a:gd name="connsiteY139" fmla="*/ 2223892 h 5456343"/>
              <a:gd name="connsiteX140" fmla="*/ 5228422 w 5529990"/>
              <a:gd name="connsiteY140" fmla="*/ 2370550 h 5456343"/>
              <a:gd name="connsiteX141" fmla="*/ 5228697 w 5529990"/>
              <a:gd name="connsiteY141" fmla="*/ 2376188 h 5456343"/>
              <a:gd name="connsiteX142" fmla="*/ 5262652 w 5529990"/>
              <a:gd name="connsiteY142" fmla="*/ 2446897 h 5456343"/>
              <a:gd name="connsiteX143" fmla="*/ 5299355 w 5529990"/>
              <a:gd name="connsiteY143" fmla="*/ 2527647 h 5456343"/>
              <a:gd name="connsiteX144" fmla="*/ 5348719 w 5529990"/>
              <a:gd name="connsiteY144" fmla="*/ 2543349 h 5456343"/>
              <a:gd name="connsiteX145" fmla="*/ 5393408 w 5529990"/>
              <a:gd name="connsiteY145" fmla="*/ 2555885 h 5456343"/>
              <a:gd name="connsiteX146" fmla="*/ 5407160 w 5529990"/>
              <a:gd name="connsiteY146" fmla="*/ 2559743 h 5456343"/>
              <a:gd name="connsiteX147" fmla="*/ 5472613 w 5529990"/>
              <a:gd name="connsiteY147" fmla="*/ 2557709 h 5456343"/>
              <a:gd name="connsiteX148" fmla="*/ 5485949 w 5529990"/>
              <a:gd name="connsiteY148" fmla="*/ 2576283 h 5456343"/>
              <a:gd name="connsiteX149" fmla="*/ 5476734 w 5529990"/>
              <a:gd name="connsiteY149" fmla="*/ 2595946 h 5456343"/>
              <a:gd name="connsiteX150" fmla="*/ 5490484 w 5529990"/>
              <a:gd name="connsiteY150" fmla="*/ 2599804 h 5456343"/>
              <a:gd name="connsiteX151" fmla="*/ 5519497 w 5529990"/>
              <a:gd name="connsiteY151" fmla="*/ 2615358 h 5456343"/>
              <a:gd name="connsiteX152" fmla="*/ 5529803 w 5529990"/>
              <a:gd name="connsiteY152" fmla="*/ 2664600 h 5456343"/>
              <a:gd name="connsiteX153" fmla="*/ 5499679 w 5529990"/>
              <a:gd name="connsiteY153" fmla="*/ 2719188 h 5456343"/>
              <a:gd name="connsiteX154" fmla="*/ 5457599 w 5529990"/>
              <a:gd name="connsiteY154" fmla="*/ 2737049 h 5456343"/>
              <a:gd name="connsiteX155" fmla="*/ 5390773 w 5529990"/>
              <a:gd name="connsiteY155" fmla="*/ 2710887 h 5456343"/>
              <a:gd name="connsiteX156" fmla="*/ 5381838 w 5529990"/>
              <a:gd name="connsiteY156" fmla="*/ 2689840 h 5456343"/>
              <a:gd name="connsiteX157" fmla="*/ 5381571 w 5529990"/>
              <a:gd name="connsiteY157" fmla="*/ 2637851 h 5456343"/>
              <a:gd name="connsiteX158" fmla="*/ 5289992 w 5529990"/>
              <a:gd name="connsiteY158" fmla="*/ 2614017 h 5456343"/>
              <a:gd name="connsiteX159" fmla="*/ 5259180 w 5529990"/>
              <a:gd name="connsiteY159" fmla="*/ 2677681 h 5456343"/>
              <a:gd name="connsiteX160" fmla="*/ 5222176 w 5529990"/>
              <a:gd name="connsiteY160" fmla="*/ 2776691 h 5456343"/>
              <a:gd name="connsiteX161" fmla="*/ 5205122 w 5529990"/>
              <a:gd name="connsiteY161" fmla="*/ 2797863 h 5456343"/>
              <a:gd name="connsiteX162" fmla="*/ 5159054 w 5529990"/>
              <a:gd name="connsiteY162" fmla="*/ 2803482 h 5456343"/>
              <a:gd name="connsiteX163" fmla="*/ 5134992 w 5529990"/>
              <a:gd name="connsiteY163" fmla="*/ 2796732 h 5456343"/>
              <a:gd name="connsiteX164" fmla="*/ 5042589 w 5529990"/>
              <a:gd name="connsiteY164" fmla="*/ 2755979 h 5456343"/>
              <a:gd name="connsiteX165" fmla="*/ 5027187 w 5529990"/>
              <a:gd name="connsiteY165" fmla="*/ 2764637 h 5456343"/>
              <a:gd name="connsiteX166" fmla="*/ 5017692 w 5529990"/>
              <a:gd name="connsiteY166" fmla="*/ 2825011 h 5456343"/>
              <a:gd name="connsiteX167" fmla="*/ 4929276 w 5529990"/>
              <a:gd name="connsiteY167" fmla="*/ 2796501 h 5456343"/>
              <a:gd name="connsiteX168" fmla="*/ 4898064 w 5529990"/>
              <a:gd name="connsiteY168" fmla="*/ 2782184 h 5456343"/>
              <a:gd name="connsiteX169" fmla="*/ 4888987 w 5529990"/>
              <a:gd name="connsiteY169" fmla="*/ 2781492 h 5456343"/>
              <a:gd name="connsiteX170" fmla="*/ 4828476 w 5529990"/>
              <a:gd name="connsiteY170" fmla="*/ 2838679 h 5456343"/>
              <a:gd name="connsiteX171" fmla="*/ 4792012 w 5529990"/>
              <a:gd name="connsiteY171" fmla="*/ 2995316 h 5456343"/>
              <a:gd name="connsiteX172" fmla="*/ 4799984 w 5529990"/>
              <a:gd name="connsiteY172" fmla="*/ 3019801 h 5456343"/>
              <a:gd name="connsiteX173" fmla="*/ 4837243 w 5529990"/>
              <a:gd name="connsiteY173" fmla="*/ 3065480 h 5456343"/>
              <a:gd name="connsiteX174" fmla="*/ 4841777 w 5529990"/>
              <a:gd name="connsiteY174" fmla="*/ 3089001 h 5456343"/>
              <a:gd name="connsiteX175" fmla="*/ 4860050 w 5529990"/>
              <a:gd name="connsiteY175" fmla="*/ 3209077 h 5456343"/>
              <a:gd name="connsiteX176" fmla="*/ 4861834 w 5529990"/>
              <a:gd name="connsiteY176" fmla="*/ 3222557 h 5456343"/>
              <a:gd name="connsiteX177" fmla="*/ 4816322 w 5529990"/>
              <a:gd name="connsiteY177" fmla="*/ 3193104 h 5456343"/>
              <a:gd name="connsiteX178" fmla="*/ 4699177 w 5529990"/>
              <a:gd name="connsiteY178" fmla="*/ 3108328 h 5456343"/>
              <a:gd name="connsiteX179" fmla="*/ 4644723 w 5529990"/>
              <a:gd name="connsiteY179" fmla="*/ 3104179 h 5456343"/>
              <a:gd name="connsiteX180" fmla="*/ 4540752 w 5529990"/>
              <a:gd name="connsiteY180" fmla="*/ 3197380 h 5456343"/>
              <a:gd name="connsiteX181" fmla="*/ 4544184 w 5529990"/>
              <a:gd name="connsiteY181" fmla="*/ 3244695 h 5456343"/>
              <a:gd name="connsiteX182" fmla="*/ 4596283 w 5529990"/>
              <a:gd name="connsiteY182" fmla="*/ 3363136 h 5456343"/>
              <a:gd name="connsiteX183" fmla="*/ 4610716 w 5529990"/>
              <a:gd name="connsiteY183" fmla="*/ 3404267 h 5456343"/>
              <a:gd name="connsiteX184" fmla="*/ 4739666 w 5529990"/>
              <a:gd name="connsiteY184" fmla="*/ 3638823 h 5456343"/>
              <a:gd name="connsiteX185" fmla="*/ 4782837 w 5529990"/>
              <a:gd name="connsiteY185" fmla="*/ 3689868 h 5456343"/>
              <a:gd name="connsiteX186" fmla="*/ 4815006 w 5529990"/>
              <a:gd name="connsiteY186" fmla="*/ 3747099 h 5456343"/>
              <a:gd name="connsiteX187" fmla="*/ 4829032 w 5529990"/>
              <a:gd name="connsiteY187" fmla="*/ 3756594 h 5456343"/>
              <a:gd name="connsiteX188" fmla="*/ 4837004 w 5529990"/>
              <a:gd name="connsiteY188" fmla="*/ 3781080 h 5456343"/>
              <a:gd name="connsiteX189" fmla="*/ 4809775 w 5529990"/>
              <a:gd name="connsiteY189" fmla="*/ 3779005 h 5456343"/>
              <a:gd name="connsiteX190" fmla="*/ 4786128 w 5529990"/>
              <a:gd name="connsiteY190" fmla="*/ 3757537 h 5456343"/>
              <a:gd name="connsiteX191" fmla="*/ 4725360 w 5529990"/>
              <a:gd name="connsiteY191" fmla="*/ 3670038 h 5456343"/>
              <a:gd name="connsiteX192" fmla="*/ 4594209 w 5529990"/>
              <a:gd name="connsiteY192" fmla="*/ 3436718 h 5456343"/>
              <a:gd name="connsiteX193" fmla="*/ 4558738 w 5529990"/>
              <a:gd name="connsiteY193" fmla="*/ 3404519 h 5456343"/>
              <a:gd name="connsiteX194" fmla="*/ 4480507 w 5529990"/>
              <a:gd name="connsiteY194" fmla="*/ 3306558 h 5456343"/>
              <a:gd name="connsiteX195" fmla="*/ 4381231 w 5529990"/>
              <a:gd name="connsiteY195" fmla="*/ 3263877 h 5456343"/>
              <a:gd name="connsiteX196" fmla="*/ 4271213 w 5529990"/>
              <a:gd name="connsiteY196" fmla="*/ 3325719 h 5456343"/>
              <a:gd name="connsiteX197" fmla="*/ 4243839 w 5529990"/>
              <a:gd name="connsiteY197" fmla="*/ 3390348 h 5456343"/>
              <a:gd name="connsiteX198" fmla="*/ 4245828 w 5529990"/>
              <a:gd name="connsiteY198" fmla="*/ 3431231 h 5456343"/>
              <a:gd name="connsiteX199" fmla="*/ 4249487 w 5529990"/>
              <a:gd name="connsiteY199" fmla="*/ 3458234 h 5456343"/>
              <a:gd name="connsiteX200" fmla="*/ 4268459 w 5529990"/>
              <a:gd name="connsiteY200" fmla="*/ 3485180 h 5456343"/>
              <a:gd name="connsiteX201" fmla="*/ 4301641 w 5529990"/>
              <a:gd name="connsiteY201" fmla="*/ 3549872 h 5456343"/>
              <a:gd name="connsiteX202" fmla="*/ 4327699 w 5529990"/>
              <a:gd name="connsiteY202" fmla="*/ 3562381 h 5456343"/>
              <a:gd name="connsiteX203" fmla="*/ 4443283 w 5529990"/>
              <a:gd name="connsiteY203" fmla="*/ 3566565 h 5456343"/>
              <a:gd name="connsiteX204" fmla="*/ 4362331 w 5529990"/>
              <a:gd name="connsiteY204" fmla="*/ 3599313 h 5456343"/>
              <a:gd name="connsiteX205" fmla="*/ 4297508 w 5529990"/>
              <a:gd name="connsiteY205" fmla="*/ 3698587 h 5456343"/>
              <a:gd name="connsiteX206" fmla="*/ 4338953 w 5529990"/>
              <a:gd name="connsiteY206" fmla="*/ 3730240 h 5456343"/>
              <a:gd name="connsiteX207" fmla="*/ 4372142 w 5529990"/>
              <a:gd name="connsiteY207" fmla="*/ 3730140 h 5456343"/>
              <a:gd name="connsiteX208" fmla="*/ 4336403 w 5529990"/>
              <a:gd name="connsiteY208" fmla="*/ 3760011 h 5456343"/>
              <a:gd name="connsiteX209" fmla="*/ 4322595 w 5529990"/>
              <a:gd name="connsiteY209" fmla="*/ 3786514 h 5456343"/>
              <a:gd name="connsiteX210" fmla="*/ 4384277 w 5529990"/>
              <a:gd name="connsiteY210" fmla="*/ 3871702 h 5456343"/>
              <a:gd name="connsiteX211" fmla="*/ 4434476 w 5529990"/>
              <a:gd name="connsiteY211" fmla="*/ 3911831 h 5456343"/>
              <a:gd name="connsiteX212" fmla="*/ 4475830 w 5529990"/>
              <a:gd name="connsiteY212" fmla="*/ 3992604 h 5456343"/>
              <a:gd name="connsiteX213" fmla="*/ 4523073 w 5529990"/>
              <a:gd name="connsiteY213" fmla="*/ 4036659 h 5456343"/>
              <a:gd name="connsiteX214" fmla="*/ 4538122 w 5529990"/>
              <a:gd name="connsiteY214" fmla="*/ 4034264 h 5456343"/>
              <a:gd name="connsiteX215" fmla="*/ 4501368 w 5529990"/>
              <a:gd name="connsiteY215" fmla="*/ 4081817 h 5456343"/>
              <a:gd name="connsiteX216" fmla="*/ 4473367 w 5529990"/>
              <a:gd name="connsiteY216" fmla="*/ 4137847 h 5456343"/>
              <a:gd name="connsiteX217" fmla="*/ 4497959 w 5529990"/>
              <a:gd name="connsiteY217" fmla="*/ 4166752 h 5456343"/>
              <a:gd name="connsiteX218" fmla="*/ 4539336 w 5529990"/>
              <a:gd name="connsiteY218" fmla="*/ 4194097 h 5456343"/>
              <a:gd name="connsiteX219" fmla="*/ 4517947 w 5529990"/>
              <a:gd name="connsiteY219" fmla="*/ 4231925 h 5456343"/>
              <a:gd name="connsiteX220" fmla="*/ 4508696 w 5529990"/>
              <a:gd name="connsiteY220" fmla="*/ 4246722 h 5456343"/>
              <a:gd name="connsiteX221" fmla="*/ 4532701 w 5529990"/>
              <a:gd name="connsiteY221" fmla="*/ 4265727 h 5456343"/>
              <a:gd name="connsiteX222" fmla="*/ 4569138 w 5529990"/>
              <a:gd name="connsiteY222" fmla="*/ 4307801 h 5456343"/>
              <a:gd name="connsiteX223" fmla="*/ 4581251 w 5529990"/>
              <a:gd name="connsiteY223" fmla="*/ 4356204 h 5456343"/>
              <a:gd name="connsiteX224" fmla="*/ 4581479 w 5529990"/>
              <a:gd name="connsiteY224" fmla="*/ 4355344 h 5456343"/>
              <a:gd name="connsiteX225" fmla="*/ 4587279 w 5529990"/>
              <a:gd name="connsiteY225" fmla="*/ 4351160 h 5456343"/>
              <a:gd name="connsiteX226" fmla="*/ 4644474 w 5529990"/>
              <a:gd name="connsiteY226" fmla="*/ 4303653 h 5456343"/>
              <a:gd name="connsiteX227" fmla="*/ 4741598 w 5529990"/>
              <a:gd name="connsiteY227" fmla="*/ 4274501 h 5456343"/>
              <a:gd name="connsiteX228" fmla="*/ 4775052 w 5529990"/>
              <a:gd name="connsiteY228" fmla="*/ 4260465 h 5456343"/>
              <a:gd name="connsiteX229" fmla="*/ 4822535 w 5529990"/>
              <a:gd name="connsiteY229" fmla="*/ 4263704 h 5456343"/>
              <a:gd name="connsiteX230" fmla="*/ 4862464 w 5529990"/>
              <a:gd name="connsiteY230" fmla="*/ 4268023 h 5456343"/>
              <a:gd name="connsiteX231" fmla="*/ 4878651 w 5529990"/>
              <a:gd name="connsiteY231" fmla="*/ 4266943 h 5456343"/>
              <a:gd name="connsiteX232" fmla="*/ 4952034 w 5529990"/>
              <a:gd name="connsiteY232" fmla="*/ 4330645 h 5456343"/>
              <a:gd name="connsiteX233" fmla="*/ 4987646 w 5529990"/>
              <a:gd name="connsiteY233" fmla="*/ 4391109 h 5456343"/>
              <a:gd name="connsiteX234" fmla="*/ 5046999 w 5529990"/>
              <a:gd name="connsiteY234" fmla="*/ 4436456 h 5456343"/>
              <a:gd name="connsiteX235" fmla="*/ 5058870 w 5529990"/>
              <a:gd name="connsiteY235" fmla="*/ 4429978 h 5456343"/>
              <a:gd name="connsiteX236" fmla="*/ 5134411 w 5529990"/>
              <a:gd name="connsiteY236" fmla="*/ 4366276 h 5456343"/>
              <a:gd name="connsiteX237" fmla="*/ 5151678 w 5529990"/>
              <a:gd name="connsiteY237" fmla="*/ 4357638 h 5456343"/>
              <a:gd name="connsiteX238" fmla="*/ 5205636 w 5529990"/>
              <a:gd name="connsiteY238" fmla="*/ 4349000 h 5456343"/>
              <a:gd name="connsiteX239" fmla="*/ 5268226 w 5529990"/>
              <a:gd name="connsiteY239" fmla="*/ 4333885 h 5456343"/>
              <a:gd name="connsiteX240" fmla="*/ 5294126 w 5529990"/>
              <a:gd name="connsiteY240" fmla="*/ 4334964 h 5456343"/>
              <a:gd name="connsiteX241" fmla="*/ 5433338 w 5529990"/>
              <a:gd name="connsiteY241" fmla="*/ 4392189 h 5456343"/>
              <a:gd name="connsiteX242" fmla="*/ 5441971 w 5529990"/>
              <a:gd name="connsiteY242" fmla="*/ 4402986 h 5456343"/>
              <a:gd name="connsiteX243" fmla="*/ 5473266 w 5529990"/>
              <a:gd name="connsiteY243" fmla="*/ 4468847 h 5456343"/>
              <a:gd name="connsiteX244" fmla="*/ 5481899 w 5529990"/>
              <a:gd name="connsiteY244" fmla="*/ 4496919 h 5456343"/>
              <a:gd name="connsiteX245" fmla="*/ 5492691 w 5529990"/>
              <a:gd name="connsiteY245" fmla="*/ 4544426 h 5456343"/>
              <a:gd name="connsiteX246" fmla="*/ 5523987 w 5529990"/>
              <a:gd name="connsiteY246" fmla="*/ 4580056 h 5456343"/>
              <a:gd name="connsiteX247" fmla="*/ 5529787 w 5529990"/>
              <a:gd name="connsiteY247" fmla="*/ 4596252 h 5456343"/>
              <a:gd name="connsiteX248" fmla="*/ 5515353 w 5529990"/>
              <a:gd name="connsiteY248" fmla="*/ 4605969 h 5456343"/>
              <a:gd name="connsiteX249" fmla="*/ 5502403 w 5529990"/>
              <a:gd name="connsiteY249" fmla="*/ 4609208 h 5456343"/>
              <a:gd name="connsiteX250" fmla="*/ 5487295 w 5529990"/>
              <a:gd name="connsiteY250" fmla="*/ 4618925 h 5456343"/>
              <a:gd name="connsiteX251" fmla="*/ 5497008 w 5529990"/>
              <a:gd name="connsiteY251" fmla="*/ 4632961 h 5456343"/>
              <a:gd name="connsiteX252" fmla="*/ 5491612 w 5529990"/>
              <a:gd name="connsiteY252" fmla="*/ 4665352 h 5456343"/>
              <a:gd name="connsiteX253" fmla="*/ 5477583 w 5529990"/>
              <a:gd name="connsiteY253" fmla="*/ 4671830 h 5456343"/>
              <a:gd name="connsiteX254" fmla="*/ 5470029 w 5529990"/>
              <a:gd name="connsiteY254" fmla="*/ 4691265 h 5456343"/>
              <a:gd name="connsiteX255" fmla="*/ 5488374 w 5529990"/>
              <a:gd name="connsiteY255" fmla="*/ 4698823 h 5456343"/>
              <a:gd name="connsiteX256" fmla="*/ 5504696 w 5529990"/>
              <a:gd name="connsiteY256" fmla="*/ 4697004 h 5456343"/>
              <a:gd name="connsiteX257" fmla="*/ 5420769 w 5529990"/>
              <a:gd name="connsiteY257" fmla="*/ 4781392 h 5456343"/>
              <a:gd name="connsiteX258" fmla="*/ 5413913 w 5529990"/>
              <a:gd name="connsiteY258" fmla="*/ 4776562 h 5456343"/>
              <a:gd name="connsiteX259" fmla="*/ 5393409 w 5529990"/>
              <a:gd name="connsiteY259" fmla="*/ 4786279 h 5456343"/>
              <a:gd name="connsiteX260" fmla="*/ 5384776 w 5529990"/>
              <a:gd name="connsiteY260" fmla="*/ 4805713 h 5456343"/>
              <a:gd name="connsiteX261" fmla="*/ 5358876 w 5529990"/>
              <a:gd name="connsiteY261" fmla="*/ 4818670 h 5456343"/>
              <a:gd name="connsiteX262" fmla="*/ 5275781 w 5529990"/>
              <a:gd name="connsiteY262" fmla="*/ 4860778 h 5456343"/>
              <a:gd name="connsiteX263" fmla="*/ 5263910 w 5529990"/>
              <a:gd name="connsiteY263" fmla="*/ 4875894 h 5456343"/>
              <a:gd name="connsiteX264" fmla="*/ 5250960 w 5529990"/>
              <a:gd name="connsiteY264" fmla="*/ 4855379 h 5456343"/>
              <a:gd name="connsiteX265" fmla="*/ 5250960 w 5529990"/>
              <a:gd name="connsiteY265" fmla="*/ 4852140 h 5456343"/>
              <a:gd name="connsiteX266" fmla="*/ 5214269 w 5529990"/>
              <a:gd name="connsiteY266" fmla="*/ 4831626 h 5456343"/>
              <a:gd name="connsiteX267" fmla="*/ 5163548 w 5529990"/>
              <a:gd name="connsiteY267" fmla="*/ 4829467 h 5456343"/>
              <a:gd name="connsiteX268" fmla="*/ 5092324 w 5529990"/>
              <a:gd name="connsiteY268" fmla="*/ 4811112 h 5456343"/>
              <a:gd name="connsiteX269" fmla="*/ 5072899 w 5529990"/>
              <a:gd name="connsiteY269" fmla="*/ 4794916 h 5456343"/>
              <a:gd name="connsiteX270" fmla="*/ 5016783 w 5529990"/>
              <a:gd name="connsiteY270" fmla="*/ 4750649 h 5456343"/>
              <a:gd name="connsiteX271" fmla="*/ 5007071 w 5529990"/>
              <a:gd name="connsiteY271" fmla="*/ 4724736 h 5456343"/>
              <a:gd name="connsiteX272" fmla="*/ 4975775 w 5529990"/>
              <a:gd name="connsiteY272" fmla="*/ 4617845 h 5456343"/>
              <a:gd name="connsiteX273" fmla="*/ 4952034 w 5529990"/>
              <a:gd name="connsiteY273" fmla="*/ 4617845 h 5456343"/>
              <a:gd name="connsiteX274" fmla="*/ 4948796 w 5529990"/>
              <a:gd name="connsiteY274" fmla="*/ 4645918 h 5456343"/>
              <a:gd name="connsiteX275" fmla="*/ 4961746 w 5529990"/>
              <a:gd name="connsiteY275" fmla="*/ 4665352 h 5456343"/>
              <a:gd name="connsiteX276" fmla="*/ 4963904 w 5529990"/>
              <a:gd name="connsiteY276" fmla="*/ 4683708 h 5456343"/>
              <a:gd name="connsiteX277" fmla="*/ 4944480 w 5529990"/>
              <a:gd name="connsiteY277" fmla="*/ 4680468 h 5456343"/>
              <a:gd name="connsiteX278" fmla="*/ 4930451 w 5529990"/>
              <a:gd name="connsiteY278" fmla="*/ 4665352 h 5456343"/>
              <a:gd name="connsiteX279" fmla="*/ 4896997 w 5529990"/>
              <a:gd name="connsiteY279" fmla="*/ 4659954 h 5456343"/>
              <a:gd name="connsiteX280" fmla="*/ 4903472 w 5529990"/>
              <a:gd name="connsiteY280" fmla="*/ 4689106 h 5456343"/>
              <a:gd name="connsiteX281" fmla="*/ 4921817 w 5529990"/>
              <a:gd name="connsiteY281" fmla="*/ 4711780 h 5456343"/>
              <a:gd name="connsiteX282" fmla="*/ 4907788 w 5529990"/>
              <a:gd name="connsiteY282" fmla="*/ 4733374 h 5456343"/>
              <a:gd name="connsiteX283" fmla="*/ 4846276 w 5529990"/>
              <a:gd name="connsiteY283" fmla="*/ 4709620 h 5456343"/>
              <a:gd name="connsiteX284" fmla="*/ 4786923 w 5529990"/>
              <a:gd name="connsiteY284" fmla="*/ 4709620 h 5456343"/>
              <a:gd name="connsiteX285" fmla="*/ 4763181 w 5529990"/>
              <a:gd name="connsiteY285" fmla="*/ 4731214 h 5456343"/>
              <a:gd name="connsiteX286" fmla="*/ 4751311 w 5529990"/>
              <a:gd name="connsiteY286" fmla="*/ 4737692 h 5456343"/>
              <a:gd name="connsiteX287" fmla="*/ 4744836 w 5529990"/>
              <a:gd name="connsiteY287" fmla="*/ 4725816 h 5456343"/>
              <a:gd name="connsiteX288" fmla="*/ 4723252 w 5529990"/>
              <a:gd name="connsiteY288" fmla="*/ 4703142 h 5456343"/>
              <a:gd name="connsiteX289" fmla="*/ 4674690 w 5529990"/>
              <a:gd name="connsiteY289" fmla="*/ 4675069 h 5456343"/>
              <a:gd name="connsiteX290" fmla="*/ 4648790 w 5529990"/>
              <a:gd name="connsiteY290" fmla="*/ 4673990 h 5456343"/>
              <a:gd name="connsiteX291" fmla="*/ 4631524 w 5529990"/>
              <a:gd name="connsiteY291" fmla="*/ 4682628 h 5456343"/>
              <a:gd name="connsiteX292" fmla="*/ 4619653 w 5529990"/>
              <a:gd name="connsiteY292" fmla="*/ 4664272 h 5456343"/>
              <a:gd name="connsiteX293" fmla="*/ 4617495 w 5529990"/>
              <a:gd name="connsiteY293" fmla="*/ 4649157 h 5456343"/>
              <a:gd name="connsiteX294" fmla="*/ 4590179 w 5529990"/>
              <a:gd name="connsiteY294" fmla="*/ 4622282 h 5456343"/>
              <a:gd name="connsiteX295" fmla="*/ 4586817 w 5529990"/>
              <a:gd name="connsiteY295" fmla="*/ 4623974 h 5456343"/>
              <a:gd name="connsiteX296" fmla="*/ 4584630 w 5529990"/>
              <a:gd name="connsiteY296" fmla="*/ 4635875 h 5456343"/>
              <a:gd name="connsiteX297" fmla="*/ 4531541 w 5529990"/>
              <a:gd name="connsiteY297" fmla="*/ 4686274 h 5456343"/>
              <a:gd name="connsiteX298" fmla="*/ 4492463 w 5529990"/>
              <a:gd name="connsiteY298" fmla="*/ 4723091 h 5456343"/>
              <a:gd name="connsiteX299" fmla="*/ 4462206 w 5529990"/>
              <a:gd name="connsiteY299" fmla="*/ 4772694 h 5456343"/>
              <a:gd name="connsiteX300" fmla="*/ 4452007 w 5529990"/>
              <a:gd name="connsiteY300" fmla="*/ 4809481 h 5456343"/>
              <a:gd name="connsiteX301" fmla="*/ 4457827 w 5529990"/>
              <a:gd name="connsiteY301" fmla="*/ 4850751 h 5456343"/>
              <a:gd name="connsiteX302" fmla="*/ 4471025 w 5529990"/>
              <a:gd name="connsiteY302" fmla="*/ 4867775 h 5456343"/>
              <a:gd name="connsiteX303" fmla="*/ 4503311 w 5529990"/>
              <a:gd name="connsiteY303" fmla="*/ 4865104 h 5456343"/>
              <a:gd name="connsiteX304" fmla="*/ 4538327 w 5529990"/>
              <a:gd name="connsiteY304" fmla="*/ 4899014 h 5456343"/>
              <a:gd name="connsiteX305" fmla="*/ 4528782 w 5529990"/>
              <a:gd name="connsiteY305" fmla="*/ 4950009 h 5456343"/>
              <a:gd name="connsiteX306" fmla="*/ 4490855 w 5529990"/>
              <a:gd name="connsiteY306" fmla="*/ 4977760 h 5456343"/>
              <a:gd name="connsiteX307" fmla="*/ 4473436 w 5529990"/>
              <a:gd name="connsiteY307" fmla="*/ 4993981 h 5456343"/>
              <a:gd name="connsiteX308" fmla="*/ 4496877 w 5529990"/>
              <a:gd name="connsiteY308" fmla="*/ 5031953 h 5456343"/>
              <a:gd name="connsiteX309" fmla="*/ 4502473 w 5529990"/>
              <a:gd name="connsiteY309" fmla="*/ 5031433 h 5456343"/>
              <a:gd name="connsiteX310" fmla="*/ 4538301 w 5529990"/>
              <a:gd name="connsiteY310" fmla="*/ 5034738 h 5456343"/>
              <a:gd name="connsiteX311" fmla="*/ 4541751 w 5529990"/>
              <a:gd name="connsiteY311" fmla="*/ 5089834 h 5456343"/>
              <a:gd name="connsiteX312" fmla="*/ 4511743 w 5529990"/>
              <a:gd name="connsiteY312" fmla="*/ 5127799 h 5456343"/>
              <a:gd name="connsiteX313" fmla="*/ 4485820 w 5529990"/>
              <a:gd name="connsiteY313" fmla="*/ 5123905 h 5456343"/>
              <a:gd name="connsiteX314" fmla="*/ 4473208 w 5529990"/>
              <a:gd name="connsiteY314" fmla="*/ 5116782 h 5456343"/>
              <a:gd name="connsiteX315" fmla="*/ 4466980 w 5529990"/>
              <a:gd name="connsiteY315" fmla="*/ 5131962 h 5456343"/>
              <a:gd name="connsiteX316" fmla="*/ 4474335 w 5529990"/>
              <a:gd name="connsiteY316" fmla="*/ 5161144 h 5456343"/>
              <a:gd name="connsiteX317" fmla="*/ 4432436 w 5529990"/>
              <a:gd name="connsiteY317" fmla="*/ 5210502 h 5456343"/>
              <a:gd name="connsiteX318" fmla="*/ 4422080 w 5529990"/>
              <a:gd name="connsiteY318" fmla="*/ 5209806 h 5456343"/>
              <a:gd name="connsiteX319" fmla="*/ 4363328 w 5529990"/>
              <a:gd name="connsiteY319" fmla="*/ 5256417 h 5456343"/>
              <a:gd name="connsiteX320" fmla="*/ 4335441 w 5529990"/>
              <a:gd name="connsiteY320" fmla="*/ 5292194 h 5456343"/>
              <a:gd name="connsiteX321" fmla="*/ 4315316 w 5529990"/>
              <a:gd name="connsiteY321" fmla="*/ 5300702 h 5456343"/>
              <a:gd name="connsiteX322" fmla="*/ 4258458 w 5529990"/>
              <a:gd name="connsiteY322" fmla="*/ 5385631 h 5456343"/>
              <a:gd name="connsiteX323" fmla="*/ 4253222 w 5529990"/>
              <a:gd name="connsiteY323" fmla="*/ 5436557 h 5456343"/>
              <a:gd name="connsiteX324" fmla="*/ 4229825 w 5529990"/>
              <a:gd name="connsiteY324" fmla="*/ 5456320 h 5456343"/>
              <a:gd name="connsiteX325" fmla="*/ 4214822 w 5529990"/>
              <a:gd name="connsiteY325" fmla="*/ 5434155 h 5456343"/>
              <a:gd name="connsiteX326" fmla="*/ 4150160 w 5529990"/>
              <a:gd name="connsiteY326" fmla="*/ 5406321 h 5456343"/>
              <a:gd name="connsiteX327" fmla="*/ 4094026 w 5529990"/>
              <a:gd name="connsiteY327" fmla="*/ 5427469 h 5456343"/>
              <a:gd name="connsiteX328" fmla="*/ 4039855 w 5529990"/>
              <a:gd name="connsiteY328" fmla="*/ 5408946 h 5456343"/>
              <a:gd name="connsiteX329" fmla="*/ 3927948 w 5529990"/>
              <a:gd name="connsiteY329" fmla="*/ 5419353 h 5456343"/>
              <a:gd name="connsiteX330" fmla="*/ 3912268 w 5529990"/>
              <a:gd name="connsiteY330" fmla="*/ 5436408 h 5456343"/>
              <a:gd name="connsiteX331" fmla="*/ 3845463 w 5529990"/>
              <a:gd name="connsiteY331" fmla="*/ 5381894 h 5456343"/>
              <a:gd name="connsiteX332" fmla="*/ 3765729 w 5529990"/>
              <a:gd name="connsiteY332" fmla="*/ 5409883 h 5456343"/>
              <a:gd name="connsiteX333" fmla="*/ 3765910 w 5529990"/>
              <a:gd name="connsiteY333" fmla="*/ 5393938 h 5456343"/>
              <a:gd name="connsiteX334" fmla="*/ 3718780 w 5529990"/>
              <a:gd name="connsiteY334" fmla="*/ 5329630 h 5456343"/>
              <a:gd name="connsiteX335" fmla="*/ 3675462 w 5529990"/>
              <a:gd name="connsiteY335" fmla="*/ 5288528 h 5456343"/>
              <a:gd name="connsiteX336" fmla="*/ 3619984 w 5529990"/>
              <a:gd name="connsiteY336" fmla="*/ 5241589 h 5456343"/>
              <a:gd name="connsiteX337" fmla="*/ 3608747 w 5529990"/>
              <a:gd name="connsiteY337" fmla="*/ 5267190 h 5456343"/>
              <a:gd name="connsiteX338" fmla="*/ 3596563 w 5529990"/>
              <a:gd name="connsiteY338" fmla="*/ 5314780 h 5456343"/>
              <a:gd name="connsiteX339" fmla="*/ 3574430 w 5529990"/>
              <a:gd name="connsiteY339" fmla="*/ 5305224 h 5456343"/>
              <a:gd name="connsiteX340" fmla="*/ 3499909 w 5529990"/>
              <a:gd name="connsiteY340" fmla="*/ 5253419 h 5456343"/>
              <a:gd name="connsiteX341" fmla="*/ 3315692 w 5529990"/>
              <a:gd name="connsiteY341" fmla="*/ 5243008 h 5456343"/>
              <a:gd name="connsiteX342" fmla="*/ 3221835 w 5529990"/>
              <a:gd name="connsiteY342" fmla="*/ 5222534 h 5456343"/>
              <a:gd name="connsiteX343" fmla="*/ 3181652 w 5529990"/>
              <a:gd name="connsiteY343" fmla="*/ 5243858 h 5456343"/>
              <a:gd name="connsiteX344" fmla="*/ 3144425 w 5529990"/>
              <a:gd name="connsiteY344" fmla="*/ 5261258 h 5456343"/>
              <a:gd name="connsiteX345" fmla="*/ 3142147 w 5529990"/>
              <a:gd name="connsiteY345" fmla="*/ 5225963 h 5456343"/>
              <a:gd name="connsiteX346" fmla="*/ 3132063 w 5529990"/>
              <a:gd name="connsiteY346" fmla="*/ 5160201 h 5456343"/>
              <a:gd name="connsiteX347" fmla="*/ 2992209 w 5529990"/>
              <a:gd name="connsiteY347" fmla="*/ 4872894 h 5456343"/>
              <a:gd name="connsiteX348" fmla="*/ 2922382 w 5529990"/>
              <a:gd name="connsiteY348" fmla="*/ 4817997 h 5456343"/>
              <a:gd name="connsiteX349" fmla="*/ 2852371 w 5529990"/>
              <a:gd name="connsiteY349" fmla="*/ 4861342 h 5456343"/>
              <a:gd name="connsiteX350" fmla="*/ 2799055 w 5529990"/>
              <a:gd name="connsiteY350" fmla="*/ 4952246 h 5456343"/>
              <a:gd name="connsiteX351" fmla="*/ 2750389 w 5529990"/>
              <a:gd name="connsiteY351" fmla="*/ 4982323 h 5456343"/>
              <a:gd name="connsiteX352" fmla="*/ 2759166 w 5529990"/>
              <a:gd name="connsiteY352" fmla="*/ 4937373 h 5456343"/>
              <a:gd name="connsiteX353" fmla="*/ 2758717 w 5529990"/>
              <a:gd name="connsiteY353" fmla="*/ 4853791 h 5456343"/>
              <a:gd name="connsiteX354" fmla="*/ 2773428 w 5529990"/>
              <a:gd name="connsiteY354" fmla="*/ 4829858 h 5456343"/>
              <a:gd name="connsiteX355" fmla="*/ 2813611 w 5529990"/>
              <a:gd name="connsiteY355" fmla="*/ 4808534 h 5456343"/>
              <a:gd name="connsiteX356" fmla="*/ 2820922 w 5529990"/>
              <a:gd name="connsiteY356" fmla="*/ 4779980 h 5456343"/>
              <a:gd name="connsiteX357" fmla="*/ 2796668 w 5529990"/>
              <a:gd name="connsiteY357" fmla="*/ 4772612 h 5456343"/>
              <a:gd name="connsiteX358" fmla="*/ 2622107 w 5529990"/>
              <a:gd name="connsiteY358" fmla="*/ 4773249 h 5456343"/>
              <a:gd name="connsiteX359" fmla="*/ 2591932 w 5529990"/>
              <a:gd name="connsiteY359" fmla="*/ 4771776 h 5456343"/>
              <a:gd name="connsiteX360" fmla="*/ 2581363 w 5529990"/>
              <a:gd name="connsiteY360" fmla="*/ 4784316 h 5456343"/>
              <a:gd name="connsiteX361" fmla="*/ 2533973 w 5529990"/>
              <a:gd name="connsiteY361" fmla="*/ 4788867 h 5456343"/>
              <a:gd name="connsiteX362" fmla="*/ 2494641 w 5529990"/>
              <a:gd name="connsiteY362" fmla="*/ 4816770 h 5456343"/>
              <a:gd name="connsiteX363" fmla="*/ 2502607 w 5529990"/>
              <a:gd name="connsiteY363" fmla="*/ 4887605 h 5456343"/>
              <a:gd name="connsiteX364" fmla="*/ 2530777 w 5529990"/>
              <a:gd name="connsiteY364" fmla="*/ 5025291 h 5456343"/>
              <a:gd name="connsiteX365" fmla="*/ 2526229 w 5529990"/>
              <a:gd name="connsiteY365" fmla="*/ 5094470 h 5456343"/>
              <a:gd name="connsiteX366" fmla="*/ 2476444 w 5529990"/>
              <a:gd name="connsiteY366" fmla="*/ 5139834 h 5456343"/>
              <a:gd name="connsiteX367" fmla="*/ 2456379 w 5529990"/>
              <a:gd name="connsiteY367" fmla="*/ 5052626 h 5456343"/>
              <a:gd name="connsiteX368" fmla="*/ 2428893 w 5529990"/>
              <a:gd name="connsiteY368" fmla="*/ 4952213 h 5456343"/>
              <a:gd name="connsiteX369" fmla="*/ 2404842 w 5529990"/>
              <a:gd name="connsiteY369" fmla="*/ 4852765 h 5456343"/>
              <a:gd name="connsiteX370" fmla="*/ 2313953 w 5529990"/>
              <a:gd name="connsiteY370" fmla="*/ 4819852 h 5456343"/>
              <a:gd name="connsiteX371" fmla="*/ 2305700 w 5529990"/>
              <a:gd name="connsiteY371" fmla="*/ 4836077 h 5456343"/>
              <a:gd name="connsiteX372" fmla="*/ 2307760 w 5529990"/>
              <a:gd name="connsiteY372" fmla="*/ 4855197 h 5456343"/>
              <a:gd name="connsiteX373" fmla="*/ 2273652 w 5529990"/>
              <a:gd name="connsiteY373" fmla="*/ 4897541 h 5456343"/>
              <a:gd name="connsiteX374" fmla="*/ 2229651 w 5529990"/>
              <a:gd name="connsiteY374" fmla="*/ 4875929 h 5456343"/>
              <a:gd name="connsiteX375" fmla="*/ 2219754 w 5529990"/>
              <a:gd name="connsiteY375" fmla="*/ 4858320 h 5456343"/>
              <a:gd name="connsiteX376" fmla="*/ 2105490 w 5529990"/>
              <a:gd name="connsiteY376" fmla="*/ 4809581 h 5456343"/>
              <a:gd name="connsiteX377" fmla="*/ 2075923 w 5529990"/>
              <a:gd name="connsiteY377" fmla="*/ 4829098 h 5456343"/>
              <a:gd name="connsiteX378" fmla="*/ 1995879 w 5529990"/>
              <a:gd name="connsiteY378" fmla="*/ 4903056 h 5456343"/>
              <a:gd name="connsiteX379" fmla="*/ 1971127 w 5529990"/>
              <a:gd name="connsiteY379" fmla="*/ 4905382 h 5456343"/>
              <a:gd name="connsiteX380" fmla="*/ 1929602 w 5529990"/>
              <a:gd name="connsiteY380" fmla="*/ 4888172 h 5456343"/>
              <a:gd name="connsiteX381" fmla="*/ 1900724 w 5529990"/>
              <a:gd name="connsiteY381" fmla="*/ 4898612 h 5456343"/>
              <a:gd name="connsiteX382" fmla="*/ 1896871 w 5529990"/>
              <a:gd name="connsiteY382" fmla="*/ 4912363 h 5456343"/>
              <a:gd name="connsiteX383" fmla="*/ 1877068 w 5529990"/>
              <a:gd name="connsiteY383" fmla="*/ 4923495 h 5456343"/>
              <a:gd name="connsiteX384" fmla="*/ 1870333 w 5529990"/>
              <a:gd name="connsiteY384" fmla="*/ 4901212 h 5456343"/>
              <a:gd name="connsiteX385" fmla="*/ 1885608 w 5529990"/>
              <a:gd name="connsiteY385" fmla="*/ 4820209 h 5456343"/>
              <a:gd name="connsiteX386" fmla="*/ 1867872 w 5529990"/>
              <a:gd name="connsiteY386" fmla="*/ 4804109 h 5456343"/>
              <a:gd name="connsiteX387" fmla="*/ 1837342 w 5529990"/>
              <a:gd name="connsiteY387" fmla="*/ 4827064 h 5456343"/>
              <a:gd name="connsiteX388" fmla="*/ 1799662 w 5529990"/>
              <a:gd name="connsiteY388" fmla="*/ 4842451 h 5456343"/>
              <a:gd name="connsiteX389" fmla="*/ 1758003 w 5529990"/>
              <a:gd name="connsiteY389" fmla="*/ 4799247 h 5456343"/>
              <a:gd name="connsiteX390" fmla="*/ 1769692 w 5529990"/>
              <a:gd name="connsiteY390" fmla="*/ 4783984 h 5456343"/>
              <a:gd name="connsiteX391" fmla="*/ 1743295 w 5529990"/>
              <a:gd name="connsiteY391" fmla="*/ 4752477 h 5456343"/>
              <a:gd name="connsiteX392" fmla="*/ 1616518 w 5529990"/>
              <a:gd name="connsiteY392" fmla="*/ 4702082 h 5456343"/>
              <a:gd name="connsiteX393" fmla="*/ 1541847 w 5529990"/>
              <a:gd name="connsiteY393" fmla="*/ 4723780 h 5456343"/>
              <a:gd name="connsiteX394" fmla="*/ 1482305 w 5529990"/>
              <a:gd name="connsiteY394" fmla="*/ 4731179 h 5456343"/>
              <a:gd name="connsiteX395" fmla="*/ 1473783 w 5529990"/>
              <a:gd name="connsiteY395" fmla="*/ 4695417 h 5456343"/>
              <a:gd name="connsiteX396" fmla="*/ 1468846 w 5529990"/>
              <a:gd name="connsiteY396" fmla="*/ 4593913 h 5456343"/>
              <a:gd name="connsiteX397" fmla="*/ 1363940 w 5529990"/>
              <a:gd name="connsiteY397" fmla="*/ 4505154 h 5456343"/>
              <a:gd name="connsiteX398" fmla="*/ 1341662 w 5529990"/>
              <a:gd name="connsiteY398" fmla="*/ 4511882 h 5456343"/>
              <a:gd name="connsiteX399" fmla="*/ 1289128 w 5529990"/>
              <a:gd name="connsiteY399" fmla="*/ 4547206 h 5456343"/>
              <a:gd name="connsiteX400" fmla="*/ 1221480 w 5529990"/>
              <a:gd name="connsiteY400" fmla="*/ 4504127 h 5456343"/>
              <a:gd name="connsiteX401" fmla="*/ 1220530 w 5529990"/>
              <a:gd name="connsiteY401" fmla="*/ 4414866 h 5456343"/>
              <a:gd name="connsiteX402" fmla="*/ 1239097 w 5529990"/>
              <a:gd name="connsiteY402" fmla="*/ 4401534 h 5456343"/>
              <a:gd name="connsiteX403" fmla="*/ 1251750 w 5529990"/>
              <a:gd name="connsiteY403" fmla="*/ 4382834 h 5456343"/>
              <a:gd name="connsiteX404" fmla="*/ 1254504 w 5529990"/>
              <a:gd name="connsiteY404" fmla="*/ 4346526 h 5456343"/>
              <a:gd name="connsiteX405" fmla="*/ 1230581 w 5529990"/>
              <a:gd name="connsiteY405" fmla="*/ 4319421 h 5456343"/>
              <a:gd name="connsiteX406" fmla="*/ 1186758 w 5529990"/>
              <a:gd name="connsiteY406" fmla="*/ 4272364 h 5456343"/>
              <a:gd name="connsiteX407" fmla="*/ 1175214 w 5529990"/>
              <a:gd name="connsiteY407" fmla="*/ 4264939 h 5456343"/>
              <a:gd name="connsiteX408" fmla="*/ 1161833 w 5529990"/>
              <a:gd name="connsiteY408" fmla="*/ 4266023 h 5456343"/>
              <a:gd name="connsiteX409" fmla="*/ 1140837 w 5529990"/>
              <a:gd name="connsiteY409" fmla="*/ 4258967 h 5456343"/>
              <a:gd name="connsiteX410" fmla="*/ 1128185 w 5529990"/>
              <a:gd name="connsiteY410" fmla="*/ 4246273 h 5456343"/>
              <a:gd name="connsiteX411" fmla="*/ 1114189 w 5529990"/>
              <a:gd name="connsiteY411" fmla="*/ 4244360 h 5456343"/>
              <a:gd name="connsiteX412" fmla="*/ 1101745 w 5529990"/>
              <a:gd name="connsiteY412" fmla="*/ 4249907 h 5456343"/>
              <a:gd name="connsiteX413" fmla="*/ 1089334 w 5529990"/>
              <a:gd name="connsiteY413" fmla="*/ 4250366 h 5456343"/>
              <a:gd name="connsiteX414" fmla="*/ 1081819 w 5529990"/>
              <a:gd name="connsiteY414" fmla="*/ 4248119 h 5456343"/>
              <a:gd name="connsiteX415" fmla="*/ 1066120 w 5529990"/>
              <a:gd name="connsiteY415" fmla="*/ 4264125 h 5456343"/>
              <a:gd name="connsiteX416" fmla="*/ 1050323 w 5529990"/>
              <a:gd name="connsiteY416" fmla="*/ 4294755 h 5456343"/>
              <a:gd name="connsiteX417" fmla="*/ 983313 w 5529990"/>
              <a:gd name="connsiteY417" fmla="*/ 4357938 h 5456343"/>
              <a:gd name="connsiteX418" fmla="*/ 960346 w 5529990"/>
              <a:gd name="connsiteY418" fmla="*/ 4334969 h 5456343"/>
              <a:gd name="connsiteX419" fmla="*/ 1002467 w 5529990"/>
              <a:gd name="connsiteY419" fmla="*/ 4292849 h 5456343"/>
              <a:gd name="connsiteX420" fmla="*/ 1033100 w 5529990"/>
              <a:gd name="connsiteY420" fmla="*/ 4258387 h 5456343"/>
              <a:gd name="connsiteX421" fmla="*/ 998661 w 5529990"/>
              <a:gd name="connsiteY421" fmla="*/ 4158853 h 5456343"/>
              <a:gd name="connsiteX422" fmla="*/ 956556 w 5529990"/>
              <a:gd name="connsiteY422" fmla="*/ 4105261 h 5456343"/>
              <a:gd name="connsiteX423" fmla="*/ 904879 w 5529990"/>
              <a:gd name="connsiteY423" fmla="*/ 4057413 h 5456343"/>
              <a:gd name="connsiteX424" fmla="*/ 885736 w 5529990"/>
              <a:gd name="connsiteY424" fmla="*/ 4065073 h 5456343"/>
              <a:gd name="connsiteX425" fmla="*/ 818745 w 5529990"/>
              <a:gd name="connsiteY425" fmla="*/ 4013399 h 5456343"/>
              <a:gd name="connsiteX426" fmla="*/ 826409 w 5529990"/>
              <a:gd name="connsiteY426" fmla="*/ 3971284 h 5456343"/>
              <a:gd name="connsiteX427" fmla="*/ 870463 w 5529990"/>
              <a:gd name="connsiteY427" fmla="*/ 3816223 h 5456343"/>
              <a:gd name="connsiteX428" fmla="*/ 849420 w 5529990"/>
              <a:gd name="connsiteY428" fmla="*/ 3733913 h 5456343"/>
              <a:gd name="connsiteX429" fmla="*/ 837936 w 5529990"/>
              <a:gd name="connsiteY429" fmla="*/ 3722429 h 5456343"/>
              <a:gd name="connsiteX430" fmla="*/ 847517 w 5529990"/>
              <a:gd name="connsiteY430" fmla="*/ 3670743 h 5456343"/>
              <a:gd name="connsiteX431" fmla="*/ 871187 w 5529990"/>
              <a:gd name="connsiteY431" fmla="*/ 3654468 h 5456343"/>
              <a:gd name="connsiteX432" fmla="*/ 862921 w 5529990"/>
              <a:gd name="connsiteY432" fmla="*/ 3655033 h 5456343"/>
              <a:gd name="connsiteX433" fmla="*/ 865726 w 5529990"/>
              <a:gd name="connsiteY433" fmla="*/ 3649731 h 5456343"/>
              <a:gd name="connsiteX434" fmla="*/ 920326 w 5529990"/>
              <a:gd name="connsiteY434" fmla="*/ 3587177 h 5456343"/>
              <a:gd name="connsiteX435" fmla="*/ 925490 w 5529990"/>
              <a:gd name="connsiteY435" fmla="*/ 3584399 h 5456343"/>
              <a:gd name="connsiteX436" fmla="*/ 928649 w 5529990"/>
              <a:gd name="connsiteY436" fmla="*/ 3574777 h 5456343"/>
              <a:gd name="connsiteX437" fmla="*/ 925932 w 5529990"/>
              <a:gd name="connsiteY437" fmla="*/ 3550999 h 5456343"/>
              <a:gd name="connsiteX438" fmla="*/ 917654 w 5529990"/>
              <a:gd name="connsiteY438" fmla="*/ 3534979 h 5456343"/>
              <a:gd name="connsiteX439" fmla="*/ 912238 w 5529990"/>
              <a:gd name="connsiteY439" fmla="*/ 3534153 h 5456343"/>
              <a:gd name="connsiteX440" fmla="*/ 892558 w 5529990"/>
              <a:gd name="connsiteY440" fmla="*/ 3527474 h 5456343"/>
              <a:gd name="connsiteX441" fmla="*/ 830681 w 5529990"/>
              <a:gd name="connsiteY441" fmla="*/ 3510117 h 5456343"/>
              <a:gd name="connsiteX442" fmla="*/ 626610 w 5529990"/>
              <a:gd name="connsiteY442" fmla="*/ 3543722 h 5456343"/>
              <a:gd name="connsiteX443" fmla="*/ 581781 w 5529990"/>
              <a:gd name="connsiteY443" fmla="*/ 3551541 h 5456343"/>
              <a:gd name="connsiteX444" fmla="*/ 534885 w 5529990"/>
              <a:gd name="connsiteY444" fmla="*/ 3586592 h 5456343"/>
              <a:gd name="connsiteX445" fmla="*/ 508756 w 5529990"/>
              <a:gd name="connsiteY445" fmla="*/ 3607073 h 5456343"/>
              <a:gd name="connsiteX446" fmla="*/ 473000 w 5529990"/>
              <a:gd name="connsiteY446" fmla="*/ 3615583 h 5456343"/>
              <a:gd name="connsiteX447" fmla="*/ 451138 w 5529990"/>
              <a:gd name="connsiteY447" fmla="*/ 3607596 h 5456343"/>
              <a:gd name="connsiteX448" fmla="*/ 426615 w 5529990"/>
              <a:gd name="connsiteY448" fmla="*/ 3498773 h 5456343"/>
              <a:gd name="connsiteX449" fmla="*/ 434951 w 5529990"/>
              <a:gd name="connsiteY449" fmla="*/ 3478138 h 5456343"/>
              <a:gd name="connsiteX450" fmla="*/ 0 w 5529990"/>
              <a:gd name="connsiteY450" fmla="*/ 3478138 h 545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</a:cxnLst>
            <a:rect l="l" t="t" r="r" b="b"/>
            <a:pathLst>
              <a:path w="5529990" h="5456343">
                <a:moveTo>
                  <a:pt x="5203477" y="4996820"/>
                </a:moveTo>
                <a:lnTo>
                  <a:pt x="5205385" y="4997961"/>
                </a:lnTo>
                <a:lnTo>
                  <a:pt x="5204062" y="4999290"/>
                </a:lnTo>
                <a:close/>
                <a:moveTo>
                  <a:pt x="3285288" y="850958"/>
                </a:moveTo>
                <a:lnTo>
                  <a:pt x="3285287" y="957889"/>
                </a:lnTo>
                <a:lnTo>
                  <a:pt x="3309883" y="964960"/>
                </a:lnTo>
                <a:lnTo>
                  <a:pt x="3342876" y="959101"/>
                </a:lnTo>
                <a:lnTo>
                  <a:pt x="3347625" y="953011"/>
                </a:lnTo>
                <a:cubicBezTo>
                  <a:pt x="3352506" y="941170"/>
                  <a:pt x="3345185" y="930079"/>
                  <a:pt x="3340340" y="917595"/>
                </a:cubicBezTo>
                <a:cubicBezTo>
                  <a:pt x="3332916" y="904388"/>
                  <a:pt x="3317655" y="892691"/>
                  <a:pt x="3323433" y="872062"/>
                </a:cubicBezTo>
                <a:cubicBezTo>
                  <a:pt x="3326596" y="867388"/>
                  <a:pt x="3321373" y="852944"/>
                  <a:pt x="3302259" y="854999"/>
                </a:cubicBezTo>
                <a:close/>
                <a:moveTo>
                  <a:pt x="97597" y="97597"/>
                </a:moveTo>
                <a:lnTo>
                  <a:pt x="97597" y="3380541"/>
                </a:lnTo>
                <a:lnTo>
                  <a:pt x="925476" y="3380541"/>
                </a:lnTo>
                <a:lnTo>
                  <a:pt x="946229" y="3355733"/>
                </a:lnTo>
                <a:cubicBezTo>
                  <a:pt x="955151" y="3350356"/>
                  <a:pt x="965808" y="3348710"/>
                  <a:pt x="978940" y="3351467"/>
                </a:cubicBezTo>
                <a:cubicBezTo>
                  <a:pt x="988016" y="3352158"/>
                  <a:pt x="997814" y="3350272"/>
                  <a:pt x="1007525" y="3349520"/>
                </a:cubicBezTo>
                <a:lnTo>
                  <a:pt x="1031564" y="3353683"/>
                </a:lnTo>
                <a:lnTo>
                  <a:pt x="1032954" y="3351929"/>
                </a:lnTo>
                <a:cubicBezTo>
                  <a:pt x="1041511" y="3336793"/>
                  <a:pt x="1046658" y="3321358"/>
                  <a:pt x="1046660" y="3307002"/>
                </a:cubicBezTo>
                <a:cubicBezTo>
                  <a:pt x="1046661" y="3298388"/>
                  <a:pt x="1047980" y="3291329"/>
                  <a:pt x="1050343" y="3285495"/>
                </a:cubicBezTo>
                <a:lnTo>
                  <a:pt x="1053485" y="3281034"/>
                </a:lnTo>
                <a:lnTo>
                  <a:pt x="213108" y="3281033"/>
                </a:lnTo>
                <a:lnTo>
                  <a:pt x="213107" y="208854"/>
                </a:lnTo>
                <a:lnTo>
                  <a:pt x="3285287" y="208854"/>
                </a:lnTo>
                <a:lnTo>
                  <a:pt x="3285287" y="805089"/>
                </a:lnTo>
                <a:lnTo>
                  <a:pt x="3285421" y="805084"/>
                </a:lnTo>
                <a:cubicBezTo>
                  <a:pt x="3294358" y="808749"/>
                  <a:pt x="3302058" y="816008"/>
                  <a:pt x="3308726" y="825294"/>
                </a:cubicBezTo>
                <a:cubicBezTo>
                  <a:pt x="3318349" y="837264"/>
                  <a:pt x="3328663" y="840157"/>
                  <a:pt x="3343101" y="834936"/>
                </a:cubicBezTo>
                <a:cubicBezTo>
                  <a:pt x="3347502" y="832463"/>
                  <a:pt x="3351903" y="829989"/>
                  <a:pt x="3357542" y="829717"/>
                </a:cubicBezTo>
                <a:lnTo>
                  <a:pt x="3389087" y="840123"/>
                </a:lnTo>
                <a:lnTo>
                  <a:pt x="3389087" y="97597"/>
                </a:lnTo>
                <a:close/>
                <a:moveTo>
                  <a:pt x="0" y="0"/>
                </a:moveTo>
                <a:lnTo>
                  <a:pt x="3486684" y="0"/>
                </a:lnTo>
                <a:lnTo>
                  <a:pt x="3486684" y="833838"/>
                </a:lnTo>
                <a:lnTo>
                  <a:pt x="3500172" y="834269"/>
                </a:lnTo>
                <a:cubicBezTo>
                  <a:pt x="3505844" y="834701"/>
                  <a:pt x="3511551" y="835838"/>
                  <a:pt x="3516226" y="839003"/>
                </a:cubicBezTo>
                <a:cubicBezTo>
                  <a:pt x="3558715" y="852776"/>
                  <a:pt x="3606019" y="849359"/>
                  <a:pt x="3647545" y="866570"/>
                </a:cubicBezTo>
                <a:cubicBezTo>
                  <a:pt x="3654421" y="868498"/>
                  <a:pt x="3662259" y="866989"/>
                  <a:pt x="3662947" y="857912"/>
                </a:cubicBezTo>
                <a:cubicBezTo>
                  <a:pt x="3663910" y="854475"/>
                  <a:pt x="3661435" y="850071"/>
                  <a:pt x="3656762" y="846906"/>
                </a:cubicBezTo>
                <a:cubicBezTo>
                  <a:pt x="3612486" y="819655"/>
                  <a:pt x="3566012" y="793639"/>
                  <a:pt x="3515960" y="787015"/>
                </a:cubicBezTo>
                <a:cubicBezTo>
                  <a:pt x="3500008" y="784394"/>
                  <a:pt x="3493133" y="782466"/>
                  <a:pt x="3489147" y="770223"/>
                </a:cubicBezTo>
                <a:cubicBezTo>
                  <a:pt x="3481723" y="757017"/>
                  <a:pt x="3488465" y="732951"/>
                  <a:pt x="3498229" y="724565"/>
                </a:cubicBezTo>
                <a:cubicBezTo>
                  <a:pt x="3504213" y="719755"/>
                  <a:pt x="3510881" y="717454"/>
                  <a:pt x="3516829" y="717732"/>
                </a:cubicBezTo>
                <a:cubicBezTo>
                  <a:pt x="3522775" y="718009"/>
                  <a:pt x="3528002" y="720865"/>
                  <a:pt x="3531095" y="726369"/>
                </a:cubicBezTo>
                <a:cubicBezTo>
                  <a:pt x="3540717" y="738339"/>
                  <a:pt x="3552408" y="723077"/>
                  <a:pt x="3557357" y="731881"/>
                </a:cubicBezTo>
                <a:cubicBezTo>
                  <a:pt x="3563543" y="742887"/>
                  <a:pt x="3573584" y="740141"/>
                  <a:pt x="3581695" y="744271"/>
                </a:cubicBezTo>
                <a:cubicBezTo>
                  <a:pt x="3610433" y="754187"/>
                  <a:pt x="3634771" y="766576"/>
                  <a:pt x="3651817" y="791752"/>
                </a:cubicBezTo>
                <a:cubicBezTo>
                  <a:pt x="3662955" y="811562"/>
                  <a:pt x="3687707" y="809235"/>
                  <a:pt x="3701043" y="827808"/>
                </a:cubicBezTo>
                <a:cubicBezTo>
                  <a:pt x="3718363" y="858625"/>
                  <a:pt x="3755903" y="863592"/>
                  <a:pt x="3778589" y="888498"/>
                </a:cubicBezTo>
                <a:cubicBezTo>
                  <a:pt x="3807187" y="918769"/>
                  <a:pt x="3843349" y="941890"/>
                  <a:pt x="3870983" y="975599"/>
                </a:cubicBezTo>
                <a:cubicBezTo>
                  <a:pt x="3881846" y="989770"/>
                  <a:pt x="3896558" y="990189"/>
                  <a:pt x="3913472" y="989372"/>
                </a:cubicBezTo>
                <a:cubicBezTo>
                  <a:pt x="3923511" y="986625"/>
                  <a:pt x="3936024" y="988282"/>
                  <a:pt x="3940973" y="997085"/>
                </a:cubicBezTo>
                <a:cubicBezTo>
                  <a:pt x="3948670" y="1015932"/>
                  <a:pt x="3967786" y="1013877"/>
                  <a:pt x="3982772" y="1019936"/>
                </a:cubicBezTo>
                <a:cubicBezTo>
                  <a:pt x="3978104" y="970422"/>
                  <a:pt x="3961198" y="924889"/>
                  <a:pt x="3937964" y="888706"/>
                </a:cubicBezTo>
                <a:cubicBezTo>
                  <a:pt x="3928065" y="871097"/>
                  <a:pt x="3912388" y="874116"/>
                  <a:pt x="3899601" y="866821"/>
                </a:cubicBezTo>
                <a:cubicBezTo>
                  <a:pt x="3878701" y="855396"/>
                  <a:pt x="3863440" y="843699"/>
                  <a:pt x="3853267" y="820451"/>
                </a:cubicBezTo>
                <a:cubicBezTo>
                  <a:pt x="3845844" y="807243"/>
                  <a:pt x="3839658" y="796238"/>
                  <a:pt x="3829759" y="778630"/>
                </a:cubicBezTo>
                <a:cubicBezTo>
                  <a:pt x="3856712" y="775065"/>
                  <a:pt x="3879951" y="764897"/>
                  <a:pt x="3899474" y="794477"/>
                </a:cubicBezTo>
                <a:cubicBezTo>
                  <a:pt x="3906898" y="807684"/>
                  <a:pt x="3932471" y="822274"/>
                  <a:pt x="3949113" y="815817"/>
                </a:cubicBezTo>
                <a:cubicBezTo>
                  <a:pt x="3967952" y="808123"/>
                  <a:pt x="3973176" y="822568"/>
                  <a:pt x="3979087" y="827934"/>
                </a:cubicBezTo>
                <a:cubicBezTo>
                  <a:pt x="3993387" y="843069"/>
                  <a:pt x="4011123" y="859169"/>
                  <a:pt x="4029548" y="866192"/>
                </a:cubicBezTo>
                <a:cubicBezTo>
                  <a:pt x="4051411" y="874180"/>
                  <a:pt x="4053745" y="898937"/>
                  <a:pt x="4074646" y="910362"/>
                </a:cubicBezTo>
                <a:cubicBezTo>
                  <a:pt x="4086196" y="915455"/>
                  <a:pt x="4092382" y="926461"/>
                  <a:pt x="4111496" y="924407"/>
                </a:cubicBezTo>
                <a:cubicBezTo>
                  <a:pt x="4136249" y="922079"/>
                  <a:pt x="4154948" y="934741"/>
                  <a:pt x="4161957" y="962664"/>
                </a:cubicBezTo>
                <a:cubicBezTo>
                  <a:pt x="4152192" y="971049"/>
                  <a:pt x="4137753" y="976269"/>
                  <a:pt x="4131426" y="985620"/>
                </a:cubicBezTo>
                <a:cubicBezTo>
                  <a:pt x="4125375" y="1000608"/>
                  <a:pt x="4126197" y="1017525"/>
                  <a:pt x="4134857" y="1032933"/>
                </a:cubicBezTo>
                <a:cubicBezTo>
                  <a:pt x="4141044" y="1043939"/>
                  <a:pt x="4129079" y="1053560"/>
                  <a:pt x="4138703" y="1065530"/>
                </a:cubicBezTo>
                <a:cubicBezTo>
                  <a:pt x="4144615" y="1070897"/>
                  <a:pt x="4125501" y="1072951"/>
                  <a:pt x="4128249" y="1082993"/>
                </a:cubicBezTo>
                <a:cubicBezTo>
                  <a:pt x="4129487" y="1085194"/>
                  <a:pt x="4140488" y="1079010"/>
                  <a:pt x="4147363" y="1080938"/>
                </a:cubicBezTo>
                <a:cubicBezTo>
                  <a:pt x="4155477" y="1085068"/>
                  <a:pt x="4161388" y="1090434"/>
                  <a:pt x="4170738" y="1096765"/>
                </a:cubicBezTo>
                <a:cubicBezTo>
                  <a:pt x="4179125" y="1106535"/>
                  <a:pt x="4178437" y="1115611"/>
                  <a:pt x="4166471" y="1125234"/>
                </a:cubicBezTo>
                <a:cubicBezTo>
                  <a:pt x="4141305" y="1142278"/>
                  <a:pt x="4137452" y="1156029"/>
                  <a:pt x="4151337" y="1185880"/>
                </a:cubicBezTo>
                <a:cubicBezTo>
                  <a:pt x="4156286" y="1194685"/>
                  <a:pt x="4142120" y="1205544"/>
                  <a:pt x="4159309" y="1210365"/>
                </a:cubicBezTo>
                <a:cubicBezTo>
                  <a:pt x="4185164" y="1184245"/>
                  <a:pt x="4187920" y="1147936"/>
                  <a:pt x="4205665" y="1117687"/>
                </a:cubicBezTo>
                <a:cubicBezTo>
                  <a:pt x="4208827" y="1113012"/>
                  <a:pt x="4208552" y="1107373"/>
                  <a:pt x="4209517" y="1103935"/>
                </a:cubicBezTo>
                <a:cubicBezTo>
                  <a:pt x="4213642" y="1095822"/>
                  <a:pt x="4218043" y="1093348"/>
                  <a:pt x="4224918" y="1095278"/>
                </a:cubicBezTo>
                <a:cubicBezTo>
                  <a:pt x="4229592" y="1098442"/>
                  <a:pt x="4232067" y="1102845"/>
                  <a:pt x="4232341" y="1108484"/>
                </a:cubicBezTo>
                <a:cubicBezTo>
                  <a:pt x="4224362" y="1130348"/>
                  <a:pt x="4221059" y="1155379"/>
                  <a:pt x="4211843" y="1175042"/>
                </a:cubicBezTo>
                <a:cubicBezTo>
                  <a:pt x="4198499" y="1202818"/>
                  <a:pt x="4213073" y="1223592"/>
                  <a:pt x="4227373" y="1238729"/>
                </a:cubicBezTo>
                <a:cubicBezTo>
                  <a:pt x="4239197" y="1249462"/>
                  <a:pt x="4252533" y="1268034"/>
                  <a:pt x="4277010" y="1260069"/>
                </a:cubicBezTo>
                <a:cubicBezTo>
                  <a:pt x="4289250" y="1256085"/>
                  <a:pt x="4305201" y="1258706"/>
                  <a:pt x="4319914" y="1259126"/>
                </a:cubicBezTo>
                <a:cubicBezTo>
                  <a:pt x="4360617" y="1259418"/>
                  <a:pt x="4386465" y="1279648"/>
                  <a:pt x="4394024" y="1318850"/>
                </a:cubicBezTo>
                <a:cubicBezTo>
                  <a:pt x="4400069" y="1350210"/>
                  <a:pt x="4407078" y="1378133"/>
                  <a:pt x="4439529" y="1394653"/>
                </a:cubicBezTo>
                <a:lnTo>
                  <a:pt x="4465896" y="1405900"/>
                </a:lnTo>
                <a:lnTo>
                  <a:pt x="4496792" y="1389917"/>
                </a:lnTo>
                <a:cubicBezTo>
                  <a:pt x="4507035" y="1380041"/>
                  <a:pt x="4514057" y="1366965"/>
                  <a:pt x="4517002" y="1350259"/>
                </a:cubicBezTo>
                <a:cubicBezTo>
                  <a:pt x="4520352" y="1326277"/>
                  <a:pt x="4525431" y="1307426"/>
                  <a:pt x="4543362" y="1292820"/>
                </a:cubicBezTo>
                <a:cubicBezTo>
                  <a:pt x="4551896" y="1284234"/>
                  <a:pt x="4562155" y="1280780"/>
                  <a:pt x="4573307" y="1288454"/>
                </a:cubicBezTo>
                <a:cubicBezTo>
                  <a:pt x="4582731" y="1290996"/>
                  <a:pt x="4586185" y="1301260"/>
                  <a:pt x="4586211" y="1309822"/>
                </a:cubicBezTo>
                <a:cubicBezTo>
                  <a:pt x="4585426" y="1332941"/>
                  <a:pt x="4578645" y="1355222"/>
                  <a:pt x="4565007" y="1374097"/>
                </a:cubicBezTo>
                <a:lnTo>
                  <a:pt x="4525037" y="1424592"/>
                </a:lnTo>
                <a:lnTo>
                  <a:pt x="4537809" y="1428478"/>
                </a:lnTo>
                <a:cubicBezTo>
                  <a:pt x="4547845" y="1431526"/>
                  <a:pt x="4558400" y="1433560"/>
                  <a:pt x="4570157" y="1431296"/>
                </a:cubicBezTo>
                <a:cubicBezTo>
                  <a:pt x="4577996" y="1429785"/>
                  <a:pt x="4581708" y="1436389"/>
                  <a:pt x="4584183" y="1440791"/>
                </a:cubicBezTo>
                <a:cubicBezTo>
                  <a:pt x="4602468" y="1468169"/>
                  <a:pt x="4606314" y="1500767"/>
                  <a:pt x="4615797" y="1533093"/>
                </a:cubicBezTo>
                <a:cubicBezTo>
                  <a:pt x="4619782" y="1545335"/>
                  <a:pt x="4624319" y="1557269"/>
                  <a:pt x="4630077" y="1568154"/>
                </a:cubicBezTo>
                <a:lnTo>
                  <a:pt x="4642622" y="1584865"/>
                </a:lnTo>
                <a:lnTo>
                  <a:pt x="4650392" y="1585335"/>
                </a:lnTo>
                <a:cubicBezTo>
                  <a:pt x="4669212" y="1581857"/>
                  <a:pt x="4687170" y="1575812"/>
                  <a:pt x="4706855" y="1574900"/>
                </a:cubicBezTo>
                <a:cubicBezTo>
                  <a:pt x="4719693" y="1574864"/>
                  <a:pt x="4728693" y="1578264"/>
                  <a:pt x="4733741" y="1584777"/>
                </a:cubicBezTo>
                <a:lnTo>
                  <a:pt x="4735707" y="1602394"/>
                </a:lnTo>
                <a:lnTo>
                  <a:pt x="4744256" y="1600647"/>
                </a:lnTo>
                <a:cubicBezTo>
                  <a:pt x="4756082" y="1599792"/>
                  <a:pt x="4768286" y="1600897"/>
                  <a:pt x="4780936" y="1605372"/>
                </a:cubicBezTo>
                <a:cubicBezTo>
                  <a:pt x="4801836" y="1616799"/>
                  <a:pt x="4810496" y="1632206"/>
                  <a:pt x="4803756" y="1656271"/>
                </a:cubicBezTo>
                <a:cubicBezTo>
                  <a:pt x="4798940" y="1673462"/>
                  <a:pt x="4788212" y="1685285"/>
                  <a:pt x="4782161" y="1700274"/>
                </a:cubicBezTo>
                <a:cubicBezTo>
                  <a:pt x="4772256" y="1729014"/>
                  <a:pt x="4768951" y="1754045"/>
                  <a:pt x="4785999" y="1779221"/>
                </a:cubicBezTo>
                <a:cubicBezTo>
                  <a:pt x="4790949" y="1788026"/>
                  <a:pt x="4795899" y="1796830"/>
                  <a:pt x="4800847" y="1805635"/>
                </a:cubicBezTo>
                <a:lnTo>
                  <a:pt x="4804501" y="1810637"/>
                </a:lnTo>
                <a:lnTo>
                  <a:pt x="4845375" y="1808249"/>
                </a:lnTo>
                <a:cubicBezTo>
                  <a:pt x="4846894" y="1814880"/>
                  <a:pt x="4846053" y="1820341"/>
                  <a:pt x="4843969" y="1825149"/>
                </a:cubicBezTo>
                <a:lnTo>
                  <a:pt x="4843929" y="1825206"/>
                </a:lnTo>
                <a:lnTo>
                  <a:pt x="4852839" y="1826013"/>
                </a:lnTo>
                <a:cubicBezTo>
                  <a:pt x="4859010" y="1827976"/>
                  <a:pt x="4865335" y="1830215"/>
                  <a:pt x="4872074" y="1829323"/>
                </a:cubicBezTo>
                <a:cubicBezTo>
                  <a:pt x="4896826" y="1826996"/>
                  <a:pt x="4915835" y="1840208"/>
                  <a:pt x="4925096" y="1859262"/>
                </a:cubicBezTo>
                <a:lnTo>
                  <a:pt x="4929808" y="1883858"/>
                </a:lnTo>
                <a:lnTo>
                  <a:pt x="4939343" y="1886966"/>
                </a:lnTo>
                <a:cubicBezTo>
                  <a:pt x="4956041" y="1888844"/>
                  <a:pt x="4973154" y="1886656"/>
                  <a:pt x="4991962" y="1878897"/>
                </a:cubicBezTo>
                <a:cubicBezTo>
                  <a:pt x="4996228" y="1874604"/>
                  <a:pt x="4999657" y="1876306"/>
                  <a:pt x="5003950" y="1880575"/>
                </a:cubicBezTo>
                <a:cubicBezTo>
                  <a:pt x="4998008" y="1896860"/>
                  <a:pt x="4979187" y="1900338"/>
                  <a:pt x="4972381" y="1914056"/>
                </a:cubicBezTo>
                <a:cubicBezTo>
                  <a:pt x="4973245" y="1916623"/>
                  <a:pt x="4974108" y="1919188"/>
                  <a:pt x="4975836" y="1924321"/>
                </a:cubicBezTo>
                <a:cubicBezTo>
                  <a:pt x="4991365" y="1964091"/>
                  <a:pt x="5011707" y="2003846"/>
                  <a:pt x="5015575" y="2048343"/>
                </a:cubicBezTo>
                <a:lnTo>
                  <a:pt x="5014612" y="2066816"/>
                </a:lnTo>
                <a:lnTo>
                  <a:pt x="5068869" y="2055795"/>
                </a:lnTo>
                <a:cubicBezTo>
                  <a:pt x="5091061" y="2050200"/>
                  <a:pt x="5113097" y="2044332"/>
                  <a:pt x="5135512" y="2040422"/>
                </a:cubicBezTo>
                <a:cubicBezTo>
                  <a:pt x="5151189" y="2037403"/>
                  <a:pt x="5165629" y="2032183"/>
                  <a:pt x="5180616" y="2038241"/>
                </a:cubicBezTo>
                <a:cubicBezTo>
                  <a:pt x="5192167" y="2043336"/>
                  <a:pt x="5207843" y="2040317"/>
                  <a:pt x="5204265" y="2059708"/>
                </a:cubicBezTo>
                <a:cubicBezTo>
                  <a:pt x="5201375" y="2070022"/>
                  <a:pt x="5212238" y="2084193"/>
                  <a:pt x="5192160" y="2089685"/>
                </a:cubicBezTo>
                <a:cubicBezTo>
                  <a:pt x="5176483" y="2092704"/>
                  <a:pt x="5169194" y="2105491"/>
                  <a:pt x="5148842" y="2105345"/>
                </a:cubicBezTo>
                <a:cubicBezTo>
                  <a:pt x="5131928" y="2106163"/>
                  <a:pt x="5112124" y="2117294"/>
                  <a:pt x="5101673" y="2134757"/>
                </a:cubicBezTo>
                <a:cubicBezTo>
                  <a:pt x="5093145" y="2145342"/>
                  <a:pt x="5085032" y="2141214"/>
                  <a:pt x="5078431" y="2144923"/>
                </a:cubicBezTo>
                <a:cubicBezTo>
                  <a:pt x="5069011" y="2148770"/>
                  <a:pt x="5060726" y="2146910"/>
                  <a:pt x="5052563" y="2144620"/>
                </a:cubicBezTo>
                <a:lnTo>
                  <a:pt x="5037286" y="2142869"/>
                </a:lnTo>
                <a:lnTo>
                  <a:pt x="5039213" y="2146539"/>
                </a:lnTo>
                <a:cubicBezTo>
                  <a:pt x="5039657" y="2152103"/>
                  <a:pt x="5037321" y="2157888"/>
                  <a:pt x="5030489" y="2163045"/>
                </a:cubicBezTo>
                <a:lnTo>
                  <a:pt x="5028179" y="2165369"/>
                </a:lnTo>
                <a:lnTo>
                  <a:pt x="5046078" y="2171076"/>
                </a:lnTo>
                <a:cubicBezTo>
                  <a:pt x="5062408" y="2175655"/>
                  <a:pt x="5078495" y="2181095"/>
                  <a:pt x="5093139" y="2191692"/>
                </a:cubicBezTo>
                <a:cubicBezTo>
                  <a:pt x="5104687" y="2196786"/>
                  <a:pt x="5118438" y="2200643"/>
                  <a:pt x="5123662" y="2215086"/>
                </a:cubicBezTo>
                <a:cubicBezTo>
                  <a:pt x="5122699" y="2218526"/>
                  <a:pt x="5125173" y="2222928"/>
                  <a:pt x="5128611" y="2223892"/>
                </a:cubicBezTo>
                <a:cubicBezTo>
                  <a:pt x="5186634" y="2255001"/>
                  <a:pt x="5200927" y="2316485"/>
                  <a:pt x="5228422" y="2370550"/>
                </a:cubicBezTo>
                <a:cubicBezTo>
                  <a:pt x="5229660" y="2372750"/>
                  <a:pt x="5226497" y="2377426"/>
                  <a:pt x="5228697" y="2376188"/>
                </a:cubicBezTo>
                <a:cubicBezTo>
                  <a:pt x="5262110" y="2389270"/>
                  <a:pt x="5261555" y="2424342"/>
                  <a:pt x="5262652" y="2446897"/>
                </a:cubicBezTo>
                <a:cubicBezTo>
                  <a:pt x="5266498" y="2479496"/>
                  <a:pt x="5284508" y="2501235"/>
                  <a:pt x="5299355" y="2527647"/>
                </a:cubicBezTo>
                <a:cubicBezTo>
                  <a:pt x="5308015" y="2543057"/>
                  <a:pt x="5331804" y="2544168"/>
                  <a:pt x="5348719" y="2543349"/>
                </a:cubicBezTo>
                <a:cubicBezTo>
                  <a:pt x="5367833" y="2541295"/>
                  <a:pt x="5381583" y="2545151"/>
                  <a:pt x="5393408" y="2555885"/>
                </a:cubicBezTo>
                <a:cubicBezTo>
                  <a:pt x="5398083" y="2559051"/>
                  <a:pt x="5402759" y="2562217"/>
                  <a:pt x="5407160" y="2559743"/>
                </a:cubicBezTo>
                <a:cubicBezTo>
                  <a:pt x="5427651" y="2539534"/>
                  <a:pt x="5449372" y="2567875"/>
                  <a:pt x="5472613" y="2557709"/>
                </a:cubicBezTo>
                <a:cubicBezTo>
                  <a:pt x="5480452" y="2556199"/>
                  <a:pt x="5484437" y="2568442"/>
                  <a:pt x="5485949" y="2576283"/>
                </a:cubicBezTo>
                <a:cubicBezTo>
                  <a:pt x="5490899" y="2585087"/>
                  <a:pt x="5473985" y="2585904"/>
                  <a:pt x="5476734" y="2595946"/>
                </a:cubicBezTo>
                <a:cubicBezTo>
                  <a:pt x="5480171" y="2596910"/>
                  <a:pt x="5485810" y="2596637"/>
                  <a:pt x="5490484" y="2599804"/>
                </a:cubicBezTo>
                <a:cubicBezTo>
                  <a:pt x="5498596" y="2603933"/>
                  <a:pt x="5516473" y="2599677"/>
                  <a:pt x="5519497" y="2615358"/>
                </a:cubicBezTo>
                <a:cubicBezTo>
                  <a:pt x="5524719" y="2629801"/>
                  <a:pt x="5531179" y="2646446"/>
                  <a:pt x="5529803" y="2664600"/>
                </a:cubicBezTo>
                <a:cubicBezTo>
                  <a:pt x="5526223" y="2683991"/>
                  <a:pt x="5519210" y="2702418"/>
                  <a:pt x="5499679" y="2719188"/>
                </a:cubicBezTo>
                <a:cubicBezTo>
                  <a:pt x="5486478" y="2726609"/>
                  <a:pt x="5473551" y="2739669"/>
                  <a:pt x="5457599" y="2737049"/>
                </a:cubicBezTo>
                <a:cubicBezTo>
                  <a:pt x="5433810" y="2735938"/>
                  <a:pt x="5409747" y="2729188"/>
                  <a:pt x="5390773" y="2710887"/>
                </a:cubicBezTo>
                <a:cubicBezTo>
                  <a:pt x="5384860" y="2705521"/>
                  <a:pt x="5381149" y="2698917"/>
                  <a:pt x="5381838" y="2689840"/>
                </a:cubicBezTo>
                <a:cubicBezTo>
                  <a:pt x="5383215" y="2671686"/>
                  <a:pt x="5382393" y="2654769"/>
                  <a:pt x="5381571" y="2637851"/>
                </a:cubicBezTo>
                <a:cubicBezTo>
                  <a:pt x="5351870" y="2631374"/>
                  <a:pt x="5320930" y="2622696"/>
                  <a:pt x="5289992" y="2614017"/>
                </a:cubicBezTo>
                <a:cubicBezTo>
                  <a:pt x="5269225" y="2628586"/>
                  <a:pt x="5265923" y="2653616"/>
                  <a:pt x="5259180" y="2677681"/>
                </a:cubicBezTo>
                <a:cubicBezTo>
                  <a:pt x="5249549" y="2712061"/>
                  <a:pt x="5246794" y="2748370"/>
                  <a:pt x="5222176" y="2776691"/>
                </a:cubicBezTo>
                <a:cubicBezTo>
                  <a:pt x="5215850" y="2786040"/>
                  <a:pt x="5213235" y="2801994"/>
                  <a:pt x="5205122" y="2797863"/>
                </a:cubicBezTo>
                <a:cubicBezTo>
                  <a:pt x="5187934" y="2793042"/>
                  <a:pt x="5176517" y="2813942"/>
                  <a:pt x="5159054" y="2803482"/>
                </a:cubicBezTo>
                <a:cubicBezTo>
                  <a:pt x="5150942" y="2799352"/>
                  <a:pt x="5140903" y="2802098"/>
                  <a:pt x="5134992" y="2796732"/>
                </a:cubicBezTo>
                <a:cubicBezTo>
                  <a:pt x="5107905" y="2774301"/>
                  <a:pt x="5067476" y="2779647"/>
                  <a:pt x="5042589" y="2755979"/>
                </a:cubicBezTo>
                <a:cubicBezTo>
                  <a:pt x="5036678" y="2750613"/>
                  <a:pt x="5026914" y="2758998"/>
                  <a:pt x="5027187" y="2764637"/>
                </a:cubicBezTo>
                <a:cubicBezTo>
                  <a:pt x="5035159" y="2789122"/>
                  <a:pt x="5021269" y="2805621"/>
                  <a:pt x="5017692" y="2825011"/>
                </a:cubicBezTo>
                <a:cubicBezTo>
                  <a:pt x="4982901" y="2830084"/>
                  <a:pt x="4955814" y="2807653"/>
                  <a:pt x="4929276" y="2796501"/>
                </a:cubicBezTo>
                <a:cubicBezTo>
                  <a:pt x="4919925" y="2790170"/>
                  <a:pt x="4909613" y="2787277"/>
                  <a:pt x="4898064" y="2782184"/>
                </a:cubicBezTo>
                <a:cubicBezTo>
                  <a:pt x="4894625" y="2781219"/>
                  <a:pt x="4888987" y="2781492"/>
                  <a:pt x="4888987" y="2781492"/>
                </a:cubicBezTo>
                <a:cubicBezTo>
                  <a:pt x="4879083" y="2810233"/>
                  <a:pt x="4837143" y="2807738"/>
                  <a:pt x="4828476" y="2838679"/>
                </a:cubicBezTo>
                <a:cubicBezTo>
                  <a:pt x="4811828" y="2891486"/>
                  <a:pt x="4812096" y="2943474"/>
                  <a:pt x="4792012" y="2995316"/>
                </a:cubicBezTo>
                <a:cubicBezTo>
                  <a:pt x="4786923" y="3006867"/>
                  <a:pt x="4794346" y="3020074"/>
                  <a:pt x="4799984" y="3019801"/>
                </a:cubicBezTo>
                <a:cubicBezTo>
                  <a:pt x="4825285" y="3028753"/>
                  <a:pt x="4824181" y="3052545"/>
                  <a:pt x="4837243" y="3065480"/>
                </a:cubicBezTo>
                <a:cubicBezTo>
                  <a:pt x="4842191" y="3074285"/>
                  <a:pt x="4842467" y="3079925"/>
                  <a:pt x="4841777" y="3089001"/>
                </a:cubicBezTo>
                <a:cubicBezTo>
                  <a:pt x="4825820" y="3132731"/>
                  <a:pt x="4836815" y="3172896"/>
                  <a:pt x="4860050" y="3209077"/>
                </a:cubicBezTo>
                <a:cubicBezTo>
                  <a:pt x="4862524" y="3213480"/>
                  <a:pt x="4865000" y="3217883"/>
                  <a:pt x="4861834" y="3222557"/>
                </a:cubicBezTo>
                <a:cubicBezTo>
                  <a:pt x="4838321" y="3227085"/>
                  <a:pt x="4828147" y="3203838"/>
                  <a:pt x="4816322" y="3193104"/>
                </a:cubicBezTo>
                <a:cubicBezTo>
                  <a:pt x="4783050" y="3159668"/>
                  <a:pt x="4742214" y="3133380"/>
                  <a:pt x="4699177" y="3108328"/>
                </a:cubicBezTo>
                <a:cubicBezTo>
                  <a:pt x="4679514" y="3099106"/>
                  <a:pt x="4661363" y="3097722"/>
                  <a:pt x="4644723" y="3104179"/>
                </a:cubicBezTo>
                <a:cubicBezTo>
                  <a:pt x="4599204" y="3121076"/>
                  <a:pt x="4562347" y="3153380"/>
                  <a:pt x="4540752" y="3197380"/>
                </a:cubicBezTo>
                <a:cubicBezTo>
                  <a:pt x="4532225" y="3207968"/>
                  <a:pt x="4535796" y="3234927"/>
                  <a:pt x="4544184" y="3244695"/>
                </a:cubicBezTo>
                <a:cubicBezTo>
                  <a:pt x="4592028" y="3298906"/>
                  <a:pt x="4594503" y="3303308"/>
                  <a:pt x="4596283" y="3363136"/>
                </a:cubicBezTo>
                <a:cubicBezTo>
                  <a:pt x="4597106" y="3380055"/>
                  <a:pt x="4603291" y="3391060"/>
                  <a:pt x="4610716" y="3404267"/>
                </a:cubicBezTo>
                <a:cubicBezTo>
                  <a:pt x="4654021" y="3481307"/>
                  <a:pt x="4697325" y="3558345"/>
                  <a:pt x="4739666" y="3638823"/>
                </a:cubicBezTo>
                <a:cubicBezTo>
                  <a:pt x="4750801" y="3658634"/>
                  <a:pt x="4773902" y="3668822"/>
                  <a:pt x="4782837" y="3689868"/>
                </a:cubicBezTo>
                <a:cubicBezTo>
                  <a:pt x="4791772" y="3710916"/>
                  <a:pt x="4803871" y="3727288"/>
                  <a:pt x="4815006" y="3747099"/>
                </a:cubicBezTo>
                <a:cubicBezTo>
                  <a:pt x="4818719" y="3753702"/>
                  <a:pt x="4826556" y="3752193"/>
                  <a:pt x="4829032" y="3756594"/>
                </a:cubicBezTo>
                <a:cubicBezTo>
                  <a:pt x="4836180" y="3764162"/>
                  <a:pt x="4846768" y="3772694"/>
                  <a:pt x="4837004" y="3781080"/>
                </a:cubicBezTo>
                <a:cubicBezTo>
                  <a:pt x="4828475" y="3791666"/>
                  <a:pt x="4815689" y="3784371"/>
                  <a:pt x="4809775" y="3779005"/>
                </a:cubicBezTo>
                <a:cubicBezTo>
                  <a:pt x="4802627" y="3771436"/>
                  <a:pt x="4789838" y="3764142"/>
                  <a:pt x="4786128" y="3757537"/>
                </a:cubicBezTo>
                <a:cubicBezTo>
                  <a:pt x="4771969" y="3722048"/>
                  <a:pt x="4740482" y="3702091"/>
                  <a:pt x="4725360" y="3670038"/>
                </a:cubicBezTo>
                <a:cubicBezTo>
                  <a:pt x="4680818" y="3590797"/>
                  <a:pt x="4637514" y="3513757"/>
                  <a:pt x="4594209" y="3436718"/>
                </a:cubicBezTo>
                <a:cubicBezTo>
                  <a:pt x="4585548" y="3421310"/>
                  <a:pt x="4572760" y="3414015"/>
                  <a:pt x="4558738" y="3404519"/>
                </a:cubicBezTo>
                <a:cubicBezTo>
                  <a:pt x="4522573" y="3381395"/>
                  <a:pt x="4488614" y="3357037"/>
                  <a:pt x="4480507" y="3306558"/>
                </a:cubicBezTo>
                <a:cubicBezTo>
                  <a:pt x="4475839" y="3257043"/>
                  <a:pt x="4421110" y="3247252"/>
                  <a:pt x="4381231" y="3263877"/>
                </a:cubicBezTo>
                <a:cubicBezTo>
                  <a:pt x="4343551" y="3279265"/>
                  <a:pt x="4308620" y="3304692"/>
                  <a:pt x="4271213" y="3325719"/>
                </a:cubicBezTo>
                <a:cubicBezTo>
                  <a:pt x="4260211" y="3331903"/>
                  <a:pt x="4245217" y="3372193"/>
                  <a:pt x="4243839" y="3390348"/>
                </a:cubicBezTo>
                <a:cubicBezTo>
                  <a:pt x="4241706" y="3404582"/>
                  <a:pt x="4243492" y="3418061"/>
                  <a:pt x="4245828" y="3431231"/>
                </a:cubicBezTo>
                <a:lnTo>
                  <a:pt x="4249487" y="3458234"/>
                </a:lnTo>
                <a:lnTo>
                  <a:pt x="4268459" y="3485180"/>
                </a:lnTo>
                <a:cubicBezTo>
                  <a:pt x="4281443" y="3505708"/>
                  <a:pt x="4292876" y="3526961"/>
                  <a:pt x="4301641" y="3549872"/>
                </a:cubicBezTo>
                <a:cubicBezTo>
                  <a:pt x="4307055" y="3565296"/>
                  <a:pt x="4316508" y="3563422"/>
                  <a:pt x="4327699" y="3562381"/>
                </a:cubicBezTo>
                <a:cubicBezTo>
                  <a:pt x="4364295" y="3559642"/>
                  <a:pt x="4401792" y="3559473"/>
                  <a:pt x="4443283" y="3566565"/>
                </a:cubicBezTo>
                <a:cubicBezTo>
                  <a:pt x="4417314" y="3587231"/>
                  <a:pt x="4389789" y="3591118"/>
                  <a:pt x="4362331" y="3599313"/>
                </a:cubicBezTo>
                <a:cubicBezTo>
                  <a:pt x="4304843" y="3616605"/>
                  <a:pt x="4286341" y="3646200"/>
                  <a:pt x="4297508" y="3698587"/>
                </a:cubicBezTo>
                <a:cubicBezTo>
                  <a:pt x="4301772" y="3723079"/>
                  <a:pt x="4314000" y="3733224"/>
                  <a:pt x="4338953" y="3730240"/>
                </a:cubicBezTo>
                <a:cubicBezTo>
                  <a:pt x="4350144" y="3729199"/>
                  <a:pt x="4360432" y="3725588"/>
                  <a:pt x="4372142" y="3730140"/>
                </a:cubicBezTo>
                <a:cubicBezTo>
                  <a:pt x="4367268" y="3749176"/>
                  <a:pt x="4350550" y="3755045"/>
                  <a:pt x="4336403" y="3760011"/>
                </a:cubicBezTo>
                <a:cubicBezTo>
                  <a:pt x="4320971" y="3765428"/>
                  <a:pt x="4319369" y="3773209"/>
                  <a:pt x="4322595" y="3786514"/>
                </a:cubicBezTo>
                <a:cubicBezTo>
                  <a:pt x="4332656" y="3823408"/>
                  <a:pt x="4355894" y="3848458"/>
                  <a:pt x="4384277" y="3871702"/>
                </a:cubicBezTo>
                <a:cubicBezTo>
                  <a:pt x="4400431" y="3884800"/>
                  <a:pt x="4418322" y="3898733"/>
                  <a:pt x="4434476" y="3911831"/>
                </a:cubicBezTo>
                <a:cubicBezTo>
                  <a:pt x="4459384" y="3933408"/>
                  <a:pt x="4474454" y="3959880"/>
                  <a:pt x="4475830" y="3992604"/>
                </a:cubicBezTo>
                <a:cubicBezTo>
                  <a:pt x="4478491" y="4024877"/>
                  <a:pt x="4491171" y="4036308"/>
                  <a:pt x="4523073" y="4036659"/>
                </a:cubicBezTo>
                <a:cubicBezTo>
                  <a:pt x="4527382" y="4036590"/>
                  <a:pt x="4531241" y="4035236"/>
                  <a:pt x="4538122" y="4034264"/>
                </a:cubicBezTo>
                <a:cubicBezTo>
                  <a:pt x="4533767" y="4058894"/>
                  <a:pt x="4515830" y="4069521"/>
                  <a:pt x="4501368" y="4081817"/>
                </a:cubicBezTo>
                <a:cubicBezTo>
                  <a:pt x="4483498" y="4096752"/>
                  <a:pt x="4472127" y="4113738"/>
                  <a:pt x="4473367" y="4137847"/>
                </a:cubicBezTo>
                <a:cubicBezTo>
                  <a:pt x="4472351" y="4155528"/>
                  <a:pt x="4478984" y="4166194"/>
                  <a:pt x="4497959" y="4166752"/>
                </a:cubicBezTo>
                <a:cubicBezTo>
                  <a:pt x="4518219" y="4166859"/>
                  <a:pt x="4532952" y="4171794"/>
                  <a:pt x="4539336" y="4194097"/>
                </a:cubicBezTo>
                <a:cubicBezTo>
                  <a:pt x="4546556" y="4214663"/>
                  <a:pt x="4532026" y="4222651"/>
                  <a:pt x="4517947" y="4231925"/>
                </a:cubicBezTo>
                <a:cubicBezTo>
                  <a:pt x="4513254" y="4235016"/>
                  <a:pt x="4504252" y="4238176"/>
                  <a:pt x="4508696" y="4246722"/>
                </a:cubicBezTo>
                <a:cubicBezTo>
                  <a:pt x="4512306" y="4257005"/>
                  <a:pt x="4521511" y="4266768"/>
                  <a:pt x="4532701" y="4265727"/>
                </a:cubicBezTo>
                <a:cubicBezTo>
                  <a:pt x="4563701" y="4263508"/>
                  <a:pt x="4567446" y="4282407"/>
                  <a:pt x="4569138" y="4307801"/>
                </a:cubicBezTo>
                <a:lnTo>
                  <a:pt x="4581251" y="4356204"/>
                </a:lnTo>
                <a:lnTo>
                  <a:pt x="4581479" y="4355344"/>
                </a:lnTo>
                <a:cubicBezTo>
                  <a:pt x="4582962" y="4353590"/>
                  <a:pt x="4585120" y="4352240"/>
                  <a:pt x="4587279" y="4351160"/>
                </a:cubicBezTo>
                <a:cubicBezTo>
                  <a:pt x="4608862" y="4339284"/>
                  <a:pt x="4626128" y="4319848"/>
                  <a:pt x="4644474" y="4303653"/>
                </a:cubicBezTo>
                <a:cubicBezTo>
                  <a:pt x="4672532" y="4278820"/>
                  <a:pt x="4703828" y="4264784"/>
                  <a:pt x="4741598" y="4274501"/>
                </a:cubicBezTo>
                <a:cubicBezTo>
                  <a:pt x="4756706" y="4277740"/>
                  <a:pt x="4766419" y="4269103"/>
                  <a:pt x="4775052" y="4260465"/>
                </a:cubicBezTo>
                <a:cubicBezTo>
                  <a:pt x="4795556" y="4241031"/>
                  <a:pt x="4806348" y="4242110"/>
                  <a:pt x="4822535" y="4263704"/>
                </a:cubicBezTo>
                <a:cubicBezTo>
                  <a:pt x="4838722" y="4287458"/>
                  <a:pt x="4838722" y="4287458"/>
                  <a:pt x="4862464" y="4268023"/>
                </a:cubicBezTo>
                <a:cubicBezTo>
                  <a:pt x="4867859" y="4263704"/>
                  <a:pt x="4872176" y="4260465"/>
                  <a:pt x="4878651" y="4266943"/>
                </a:cubicBezTo>
                <a:cubicBezTo>
                  <a:pt x="4903472" y="4288537"/>
                  <a:pt x="4928292" y="4307972"/>
                  <a:pt x="4952034" y="4330645"/>
                </a:cubicBezTo>
                <a:cubicBezTo>
                  <a:pt x="4970379" y="4346841"/>
                  <a:pt x="4982250" y="4367356"/>
                  <a:pt x="4987646" y="4391109"/>
                </a:cubicBezTo>
                <a:cubicBezTo>
                  <a:pt x="4991963" y="4406225"/>
                  <a:pt x="5030812" y="4435377"/>
                  <a:pt x="5046999" y="4436456"/>
                </a:cubicBezTo>
                <a:cubicBezTo>
                  <a:pt x="5052395" y="4436456"/>
                  <a:pt x="5056712" y="4436456"/>
                  <a:pt x="5058870" y="4429978"/>
                </a:cubicBezTo>
                <a:cubicBezTo>
                  <a:pt x="5073978" y="4396508"/>
                  <a:pt x="5103116" y="4380312"/>
                  <a:pt x="5134411" y="4366276"/>
                </a:cubicBezTo>
                <a:cubicBezTo>
                  <a:pt x="5140886" y="4363037"/>
                  <a:pt x="5146282" y="4360877"/>
                  <a:pt x="5151678" y="4357638"/>
                </a:cubicBezTo>
                <a:cubicBezTo>
                  <a:pt x="5168944" y="4346841"/>
                  <a:pt x="5184052" y="4341442"/>
                  <a:pt x="5205636" y="4349000"/>
                </a:cubicBezTo>
                <a:cubicBezTo>
                  <a:pt x="5227219" y="4356559"/>
                  <a:pt x="5248802" y="4344681"/>
                  <a:pt x="5268226" y="4333885"/>
                </a:cubicBezTo>
                <a:cubicBezTo>
                  <a:pt x="5277939" y="4329566"/>
                  <a:pt x="5284414" y="4327406"/>
                  <a:pt x="5294126" y="4334964"/>
                </a:cubicBezTo>
                <a:cubicBezTo>
                  <a:pt x="5335134" y="4365196"/>
                  <a:pt x="5380459" y="4387870"/>
                  <a:pt x="5433338" y="4392189"/>
                </a:cubicBezTo>
                <a:cubicBezTo>
                  <a:pt x="5440892" y="4393268"/>
                  <a:pt x="5444129" y="4395428"/>
                  <a:pt x="5441971" y="4402986"/>
                </a:cubicBezTo>
                <a:cubicBezTo>
                  <a:pt x="5435496" y="4433217"/>
                  <a:pt x="5451683" y="4452652"/>
                  <a:pt x="5473266" y="4468847"/>
                </a:cubicBezTo>
                <a:cubicBezTo>
                  <a:pt x="5482979" y="4476405"/>
                  <a:pt x="5488374" y="4482883"/>
                  <a:pt x="5481899" y="4496919"/>
                </a:cubicBezTo>
                <a:cubicBezTo>
                  <a:pt x="5472187" y="4514195"/>
                  <a:pt x="5480820" y="4530390"/>
                  <a:pt x="5492691" y="4544426"/>
                </a:cubicBezTo>
                <a:cubicBezTo>
                  <a:pt x="5502403" y="4556303"/>
                  <a:pt x="5514274" y="4568179"/>
                  <a:pt x="5523987" y="4580056"/>
                </a:cubicBezTo>
                <a:cubicBezTo>
                  <a:pt x="5528303" y="4585994"/>
                  <a:pt x="5530731" y="4591663"/>
                  <a:pt x="5529787" y="4596252"/>
                </a:cubicBezTo>
                <a:cubicBezTo>
                  <a:pt x="5528843" y="4600841"/>
                  <a:pt x="5524527" y="4604349"/>
                  <a:pt x="5515353" y="4605969"/>
                </a:cubicBezTo>
                <a:cubicBezTo>
                  <a:pt x="5511037" y="4605969"/>
                  <a:pt x="5506720" y="4607049"/>
                  <a:pt x="5502403" y="4609208"/>
                </a:cubicBezTo>
                <a:cubicBezTo>
                  <a:pt x="5497008" y="4611367"/>
                  <a:pt x="5488374" y="4611367"/>
                  <a:pt x="5487295" y="4618925"/>
                </a:cubicBezTo>
                <a:cubicBezTo>
                  <a:pt x="5487295" y="4625403"/>
                  <a:pt x="5492691" y="4629722"/>
                  <a:pt x="5497008" y="4632961"/>
                </a:cubicBezTo>
                <a:cubicBezTo>
                  <a:pt x="5515353" y="4649157"/>
                  <a:pt x="5514274" y="4655635"/>
                  <a:pt x="5491612" y="4665352"/>
                </a:cubicBezTo>
                <a:cubicBezTo>
                  <a:pt x="5486216" y="4667512"/>
                  <a:pt x="5481899" y="4668591"/>
                  <a:pt x="5477583" y="4671830"/>
                </a:cubicBezTo>
                <a:cubicBezTo>
                  <a:pt x="5471108" y="4676149"/>
                  <a:pt x="5465712" y="4680468"/>
                  <a:pt x="5470029" y="4691265"/>
                </a:cubicBezTo>
                <a:cubicBezTo>
                  <a:pt x="5475424" y="4700983"/>
                  <a:pt x="5479741" y="4700983"/>
                  <a:pt x="5488374" y="4698823"/>
                </a:cubicBezTo>
                <a:lnTo>
                  <a:pt x="5504696" y="4697004"/>
                </a:lnTo>
                <a:lnTo>
                  <a:pt x="5420769" y="4781392"/>
                </a:lnTo>
                <a:lnTo>
                  <a:pt x="5413913" y="4776562"/>
                </a:lnTo>
                <a:cubicBezTo>
                  <a:pt x="5404200" y="4774402"/>
                  <a:pt x="5397726" y="4777641"/>
                  <a:pt x="5393409" y="4786279"/>
                </a:cubicBezTo>
                <a:cubicBezTo>
                  <a:pt x="5390171" y="4792757"/>
                  <a:pt x="5388013" y="4799235"/>
                  <a:pt x="5384776" y="4805713"/>
                </a:cubicBezTo>
                <a:cubicBezTo>
                  <a:pt x="5379380" y="4816510"/>
                  <a:pt x="5371826" y="4820829"/>
                  <a:pt x="5358876" y="4818670"/>
                </a:cubicBezTo>
                <a:cubicBezTo>
                  <a:pt x="5320026" y="4812192"/>
                  <a:pt x="5293047" y="4826228"/>
                  <a:pt x="5275781" y="4860778"/>
                </a:cubicBezTo>
                <a:cubicBezTo>
                  <a:pt x="5272543" y="4866176"/>
                  <a:pt x="5273622" y="4878053"/>
                  <a:pt x="5263910" y="4875894"/>
                </a:cubicBezTo>
                <a:cubicBezTo>
                  <a:pt x="5254197" y="4874814"/>
                  <a:pt x="5252039" y="4865097"/>
                  <a:pt x="5250960" y="4855379"/>
                </a:cubicBezTo>
                <a:cubicBezTo>
                  <a:pt x="5250960" y="4854300"/>
                  <a:pt x="5250960" y="4853220"/>
                  <a:pt x="5250960" y="4852140"/>
                </a:cubicBezTo>
                <a:cubicBezTo>
                  <a:pt x="5246643" y="4826228"/>
                  <a:pt x="5234772" y="4818670"/>
                  <a:pt x="5214269" y="4831626"/>
                </a:cubicBezTo>
                <a:cubicBezTo>
                  <a:pt x="5194844" y="4843503"/>
                  <a:pt x="5179736" y="4840264"/>
                  <a:pt x="5163548" y="4829467"/>
                </a:cubicBezTo>
                <a:cubicBezTo>
                  <a:pt x="5141965" y="4815431"/>
                  <a:pt x="5119303" y="4804634"/>
                  <a:pt x="5092324" y="4811112"/>
                </a:cubicBezTo>
                <a:cubicBezTo>
                  <a:pt x="5080453" y="4814351"/>
                  <a:pt x="5075057" y="4802474"/>
                  <a:pt x="5072899" y="4794916"/>
                </a:cubicBezTo>
                <a:cubicBezTo>
                  <a:pt x="5063187" y="4766844"/>
                  <a:pt x="5044841" y="4753888"/>
                  <a:pt x="5016783" y="4750649"/>
                </a:cubicBezTo>
                <a:cubicBezTo>
                  <a:pt x="4999517" y="4748489"/>
                  <a:pt x="4996279" y="4742011"/>
                  <a:pt x="5007071" y="4724736"/>
                </a:cubicBezTo>
                <a:cubicBezTo>
                  <a:pt x="5029733" y="4688026"/>
                  <a:pt x="5013546" y="4634041"/>
                  <a:pt x="4975775" y="4617845"/>
                </a:cubicBezTo>
                <a:cubicBezTo>
                  <a:pt x="4968221" y="4614606"/>
                  <a:pt x="4958509" y="4610288"/>
                  <a:pt x="4952034" y="4617845"/>
                </a:cubicBezTo>
                <a:cubicBezTo>
                  <a:pt x="4945559" y="4625403"/>
                  <a:pt x="4942321" y="4636200"/>
                  <a:pt x="4948796" y="4645918"/>
                </a:cubicBezTo>
                <a:cubicBezTo>
                  <a:pt x="4952034" y="4652396"/>
                  <a:pt x="4957430" y="4658874"/>
                  <a:pt x="4961746" y="4665352"/>
                </a:cubicBezTo>
                <a:cubicBezTo>
                  <a:pt x="4967142" y="4671830"/>
                  <a:pt x="4970379" y="4678309"/>
                  <a:pt x="4963904" y="4683708"/>
                </a:cubicBezTo>
                <a:cubicBezTo>
                  <a:pt x="4956350" y="4690186"/>
                  <a:pt x="4949875" y="4685867"/>
                  <a:pt x="4944480" y="4680468"/>
                </a:cubicBezTo>
                <a:cubicBezTo>
                  <a:pt x="4939084" y="4676149"/>
                  <a:pt x="4934767" y="4669671"/>
                  <a:pt x="4930451" y="4665352"/>
                </a:cubicBezTo>
                <a:cubicBezTo>
                  <a:pt x="4920738" y="4655635"/>
                  <a:pt x="4907788" y="4650236"/>
                  <a:pt x="4896997" y="4659954"/>
                </a:cubicBezTo>
                <a:cubicBezTo>
                  <a:pt x="4888363" y="4668591"/>
                  <a:pt x="4896997" y="4680468"/>
                  <a:pt x="4903472" y="4689106"/>
                </a:cubicBezTo>
                <a:cubicBezTo>
                  <a:pt x="4908867" y="4696664"/>
                  <a:pt x="4918580" y="4702062"/>
                  <a:pt x="4921817" y="4711780"/>
                </a:cubicBezTo>
                <a:cubicBezTo>
                  <a:pt x="4927213" y="4725816"/>
                  <a:pt x="4925055" y="4734453"/>
                  <a:pt x="4907788" y="4733374"/>
                </a:cubicBezTo>
                <a:cubicBezTo>
                  <a:pt x="4884047" y="4732294"/>
                  <a:pt x="4864622" y="4722577"/>
                  <a:pt x="4846276" y="4709620"/>
                </a:cubicBezTo>
                <a:cubicBezTo>
                  <a:pt x="4822535" y="4693425"/>
                  <a:pt x="4809585" y="4692345"/>
                  <a:pt x="4786923" y="4709620"/>
                </a:cubicBezTo>
                <a:cubicBezTo>
                  <a:pt x="4778290" y="4715019"/>
                  <a:pt x="4770736" y="4723656"/>
                  <a:pt x="4763181" y="4731214"/>
                </a:cubicBezTo>
                <a:cubicBezTo>
                  <a:pt x="4759944" y="4734453"/>
                  <a:pt x="4756706" y="4739852"/>
                  <a:pt x="4751311" y="4737692"/>
                </a:cubicBezTo>
                <a:cubicBezTo>
                  <a:pt x="4744836" y="4735533"/>
                  <a:pt x="4743756" y="4730135"/>
                  <a:pt x="4744836" y="4725816"/>
                </a:cubicBezTo>
                <a:cubicBezTo>
                  <a:pt x="4749152" y="4706381"/>
                  <a:pt x="4740519" y="4702062"/>
                  <a:pt x="4723252" y="4703142"/>
                </a:cubicBezTo>
                <a:cubicBezTo>
                  <a:pt x="4701669" y="4704222"/>
                  <a:pt x="4686561" y="4690186"/>
                  <a:pt x="4674690" y="4675069"/>
                </a:cubicBezTo>
                <a:cubicBezTo>
                  <a:pt x="4664978" y="4663193"/>
                  <a:pt x="4657424" y="4662113"/>
                  <a:pt x="4648790" y="4673990"/>
                </a:cubicBezTo>
                <a:cubicBezTo>
                  <a:pt x="4644474" y="4680468"/>
                  <a:pt x="4640157" y="4684787"/>
                  <a:pt x="4631524" y="4682628"/>
                </a:cubicBezTo>
                <a:cubicBezTo>
                  <a:pt x="4619653" y="4680468"/>
                  <a:pt x="4621811" y="4671830"/>
                  <a:pt x="4619653" y="4664272"/>
                </a:cubicBezTo>
                <a:cubicBezTo>
                  <a:pt x="4618574" y="4659954"/>
                  <a:pt x="4618574" y="4654555"/>
                  <a:pt x="4617495" y="4649157"/>
                </a:cubicBezTo>
                <a:cubicBezTo>
                  <a:pt x="4615067" y="4627293"/>
                  <a:pt x="4605354" y="4618183"/>
                  <a:pt x="4590179" y="4622282"/>
                </a:cubicBezTo>
                <a:lnTo>
                  <a:pt x="4586817" y="4623974"/>
                </a:lnTo>
                <a:lnTo>
                  <a:pt x="4584630" y="4635875"/>
                </a:lnTo>
                <a:cubicBezTo>
                  <a:pt x="4576236" y="4677803"/>
                  <a:pt x="4574566" y="4681277"/>
                  <a:pt x="4531541" y="4686274"/>
                </a:cubicBezTo>
                <a:cubicBezTo>
                  <a:pt x="4507873" y="4688806"/>
                  <a:pt x="4494629" y="4696343"/>
                  <a:pt x="4492463" y="4723091"/>
                </a:cubicBezTo>
                <a:cubicBezTo>
                  <a:pt x="4490612" y="4742510"/>
                  <a:pt x="4481880" y="4762900"/>
                  <a:pt x="4462206" y="4772694"/>
                </a:cubicBezTo>
                <a:cubicBezTo>
                  <a:pt x="4443818" y="4782036"/>
                  <a:pt x="4447044" y="4795342"/>
                  <a:pt x="4452007" y="4809481"/>
                </a:cubicBezTo>
                <a:cubicBezTo>
                  <a:pt x="4456970" y="4823620"/>
                  <a:pt x="4462768" y="4836023"/>
                  <a:pt x="4457827" y="4850751"/>
                </a:cubicBezTo>
                <a:cubicBezTo>
                  <a:pt x="4454555" y="4862006"/>
                  <a:pt x="4463241" y="4866176"/>
                  <a:pt x="4471025" y="4867775"/>
                </a:cubicBezTo>
                <a:cubicBezTo>
                  <a:pt x="4482667" y="4868020"/>
                  <a:pt x="4492572" y="4867431"/>
                  <a:pt x="4503311" y="4865104"/>
                </a:cubicBezTo>
                <a:cubicBezTo>
                  <a:pt x="4539907" y="4862365"/>
                  <a:pt x="4542095" y="4864484"/>
                  <a:pt x="4538327" y="4899014"/>
                </a:cubicBezTo>
                <a:cubicBezTo>
                  <a:pt x="4537311" y="4916696"/>
                  <a:pt x="4531535" y="4933161"/>
                  <a:pt x="4528782" y="4950009"/>
                </a:cubicBezTo>
                <a:cubicBezTo>
                  <a:pt x="4524359" y="4970331"/>
                  <a:pt x="4519936" y="4990652"/>
                  <a:pt x="4490855" y="4977760"/>
                </a:cubicBezTo>
                <a:cubicBezTo>
                  <a:pt x="4480882" y="4974042"/>
                  <a:pt x="4471948" y="4981510"/>
                  <a:pt x="4473436" y="4993981"/>
                </a:cubicBezTo>
                <a:cubicBezTo>
                  <a:pt x="4474542" y="5009475"/>
                  <a:pt x="4474812" y="5026705"/>
                  <a:pt x="4496877" y="5031953"/>
                </a:cubicBezTo>
                <a:cubicBezTo>
                  <a:pt x="4498163" y="5031502"/>
                  <a:pt x="4499449" y="5031051"/>
                  <a:pt x="4502473" y="5031433"/>
                </a:cubicBezTo>
                <a:cubicBezTo>
                  <a:pt x="4514114" y="5031678"/>
                  <a:pt x="4528961" y="5016360"/>
                  <a:pt x="4538301" y="5034738"/>
                </a:cubicBezTo>
                <a:cubicBezTo>
                  <a:pt x="4547190" y="5051831"/>
                  <a:pt x="4547911" y="5070346"/>
                  <a:pt x="4541751" y="5089834"/>
                </a:cubicBezTo>
                <a:cubicBezTo>
                  <a:pt x="4535524" y="5105014"/>
                  <a:pt x="4524085" y="5117692"/>
                  <a:pt x="4511743" y="5127799"/>
                </a:cubicBezTo>
                <a:cubicBezTo>
                  <a:pt x="4501522" y="5135718"/>
                  <a:pt x="4492520" y="5138878"/>
                  <a:pt x="4485820" y="5123905"/>
                </a:cubicBezTo>
                <a:cubicBezTo>
                  <a:pt x="4482729" y="5119215"/>
                  <a:pt x="4478352" y="5114976"/>
                  <a:pt x="4473208" y="5116782"/>
                </a:cubicBezTo>
                <a:cubicBezTo>
                  <a:pt x="4464206" y="5119942"/>
                  <a:pt x="4465175" y="5126821"/>
                  <a:pt x="4466980" y="5131962"/>
                </a:cubicBezTo>
                <a:cubicBezTo>
                  <a:pt x="4469304" y="5142697"/>
                  <a:pt x="4472462" y="5151694"/>
                  <a:pt x="4474335" y="5161144"/>
                </a:cubicBezTo>
                <a:cubicBezTo>
                  <a:pt x="4481306" y="5193347"/>
                  <a:pt x="4464790" y="5212139"/>
                  <a:pt x="4432436" y="5210502"/>
                </a:cubicBezTo>
                <a:cubicBezTo>
                  <a:pt x="4428127" y="5210571"/>
                  <a:pt x="4425104" y="5210188"/>
                  <a:pt x="4422080" y="5209806"/>
                </a:cubicBezTo>
                <a:cubicBezTo>
                  <a:pt x="4373257" y="5202400"/>
                  <a:pt x="4367278" y="5205942"/>
                  <a:pt x="4363328" y="5256417"/>
                </a:cubicBezTo>
                <a:cubicBezTo>
                  <a:pt x="4361478" y="5275836"/>
                  <a:pt x="4355634" y="5287993"/>
                  <a:pt x="4335441" y="5292194"/>
                </a:cubicBezTo>
                <a:cubicBezTo>
                  <a:pt x="4327273" y="5293617"/>
                  <a:pt x="4321294" y="5297160"/>
                  <a:pt x="4315316" y="5300702"/>
                </a:cubicBezTo>
                <a:cubicBezTo>
                  <a:pt x="4277186" y="5315531"/>
                  <a:pt x="4252570" y="5340053"/>
                  <a:pt x="4258458" y="5385631"/>
                </a:cubicBezTo>
                <a:cubicBezTo>
                  <a:pt x="4260014" y="5402410"/>
                  <a:pt x="4258998" y="5420092"/>
                  <a:pt x="4253222" y="5436557"/>
                </a:cubicBezTo>
                <a:cubicBezTo>
                  <a:pt x="4249950" y="5447812"/>
                  <a:pt x="4241467" y="5456565"/>
                  <a:pt x="4229825" y="5456320"/>
                </a:cubicBezTo>
                <a:cubicBezTo>
                  <a:pt x="4215611" y="5456978"/>
                  <a:pt x="4216694" y="5443604"/>
                  <a:pt x="4214822" y="5434155"/>
                </a:cubicBezTo>
                <a:cubicBezTo>
                  <a:pt x="4200113" y="5375792"/>
                  <a:pt x="4200113" y="5375792"/>
                  <a:pt x="4150160" y="5406321"/>
                </a:cubicBezTo>
                <a:cubicBezTo>
                  <a:pt x="4132223" y="5416948"/>
                  <a:pt x="4114670" y="5424554"/>
                  <a:pt x="4094026" y="5427469"/>
                </a:cubicBezTo>
                <a:cubicBezTo>
                  <a:pt x="4072931" y="5429099"/>
                  <a:pt x="4056144" y="5430660"/>
                  <a:pt x="4039855" y="5408946"/>
                </a:cubicBezTo>
                <a:cubicBezTo>
                  <a:pt x="4014812" y="5378755"/>
                  <a:pt x="3962333" y="5385626"/>
                  <a:pt x="3927948" y="5419353"/>
                </a:cubicBezTo>
                <a:cubicBezTo>
                  <a:pt x="3922421" y="5424181"/>
                  <a:pt x="3918630" y="5429843"/>
                  <a:pt x="3912268" y="5436408"/>
                </a:cubicBezTo>
                <a:cubicBezTo>
                  <a:pt x="3896746" y="5408649"/>
                  <a:pt x="3879554" y="5384365"/>
                  <a:pt x="3845463" y="5381894"/>
                </a:cubicBezTo>
                <a:cubicBezTo>
                  <a:pt x="3814396" y="5379805"/>
                  <a:pt x="3790931" y="5395261"/>
                  <a:pt x="3765729" y="5409883"/>
                </a:cubicBezTo>
                <a:cubicBezTo>
                  <a:pt x="3760450" y="5403073"/>
                  <a:pt x="3764691" y="5398697"/>
                  <a:pt x="3765910" y="5393938"/>
                </a:cubicBezTo>
                <a:cubicBezTo>
                  <a:pt x="3781704" y="5356630"/>
                  <a:pt x="3760136" y="5328107"/>
                  <a:pt x="3718780" y="5329630"/>
                </a:cubicBezTo>
                <a:cubicBezTo>
                  <a:pt x="3676138" y="5331605"/>
                  <a:pt x="3676138" y="5331605"/>
                  <a:pt x="3675462" y="5288528"/>
                </a:cubicBezTo>
                <a:cubicBezTo>
                  <a:pt x="3674989" y="5258375"/>
                  <a:pt x="3649630" y="5235514"/>
                  <a:pt x="3619984" y="5241589"/>
                </a:cubicBezTo>
                <a:cubicBezTo>
                  <a:pt x="3604935" y="5243984"/>
                  <a:pt x="3608161" y="5257289"/>
                  <a:pt x="3608747" y="5267190"/>
                </a:cubicBezTo>
                <a:cubicBezTo>
                  <a:pt x="3610304" y="5283969"/>
                  <a:pt x="3614048" y="5302867"/>
                  <a:pt x="3596563" y="5314780"/>
                </a:cubicBezTo>
                <a:cubicBezTo>
                  <a:pt x="3584605" y="5321866"/>
                  <a:pt x="3576054" y="5326311"/>
                  <a:pt x="3574430" y="5305224"/>
                </a:cubicBezTo>
                <a:cubicBezTo>
                  <a:pt x="3568858" y="5252317"/>
                  <a:pt x="3550132" y="5240121"/>
                  <a:pt x="3499909" y="5253419"/>
                </a:cubicBezTo>
                <a:cubicBezTo>
                  <a:pt x="3436375" y="5269946"/>
                  <a:pt x="3375977" y="5266603"/>
                  <a:pt x="3315692" y="5243008"/>
                </a:cubicBezTo>
                <a:cubicBezTo>
                  <a:pt x="3285324" y="5230567"/>
                  <a:pt x="3255024" y="5222434"/>
                  <a:pt x="3221835" y="5222534"/>
                </a:cubicBezTo>
                <a:cubicBezTo>
                  <a:pt x="3204598" y="5222810"/>
                  <a:pt x="3190452" y="5227776"/>
                  <a:pt x="3181652" y="5243858"/>
                </a:cubicBezTo>
                <a:cubicBezTo>
                  <a:pt x="3173687" y="5258205"/>
                  <a:pt x="3161797" y="5269597"/>
                  <a:pt x="3144425" y="5261258"/>
                </a:cubicBezTo>
                <a:cubicBezTo>
                  <a:pt x="3126601" y="5251633"/>
                  <a:pt x="3137138" y="5236384"/>
                  <a:pt x="3142147" y="5225963"/>
                </a:cubicBezTo>
                <a:cubicBezTo>
                  <a:pt x="3154669" y="5199910"/>
                  <a:pt x="3149638" y="5181464"/>
                  <a:pt x="3132063" y="5160201"/>
                </a:cubicBezTo>
                <a:cubicBezTo>
                  <a:pt x="3063049" y="5074700"/>
                  <a:pt x="3023997" y="4975794"/>
                  <a:pt x="2992209" y="4872894"/>
                </a:cubicBezTo>
                <a:cubicBezTo>
                  <a:pt x="2975447" y="4821027"/>
                  <a:pt x="2975447" y="4821027"/>
                  <a:pt x="2922382" y="4817997"/>
                </a:cubicBezTo>
                <a:cubicBezTo>
                  <a:pt x="2874077" y="4816185"/>
                  <a:pt x="2874077" y="4816185"/>
                  <a:pt x="2852371" y="4861342"/>
                </a:cubicBezTo>
                <a:cubicBezTo>
                  <a:pt x="2837344" y="4892605"/>
                  <a:pt x="2822769" y="4925153"/>
                  <a:pt x="2799055" y="4952246"/>
                </a:cubicBezTo>
                <a:cubicBezTo>
                  <a:pt x="2786330" y="4965376"/>
                  <a:pt x="2772319" y="4978957"/>
                  <a:pt x="2750389" y="4982323"/>
                </a:cubicBezTo>
                <a:cubicBezTo>
                  <a:pt x="2748832" y="4965544"/>
                  <a:pt x="2755511" y="4951650"/>
                  <a:pt x="2759166" y="4937373"/>
                </a:cubicBezTo>
                <a:cubicBezTo>
                  <a:pt x="2766477" y="4908818"/>
                  <a:pt x="2768193" y="4880785"/>
                  <a:pt x="2758717" y="4853791"/>
                </a:cubicBezTo>
                <a:cubicBezTo>
                  <a:pt x="2754589" y="4837915"/>
                  <a:pt x="2758831" y="4833539"/>
                  <a:pt x="2773428" y="4829858"/>
                </a:cubicBezTo>
                <a:cubicBezTo>
                  <a:pt x="2788026" y="4826178"/>
                  <a:pt x="2803458" y="4820761"/>
                  <a:pt x="2813611" y="4808534"/>
                </a:cubicBezTo>
                <a:cubicBezTo>
                  <a:pt x="2819072" y="4799399"/>
                  <a:pt x="2822795" y="4789429"/>
                  <a:pt x="2820922" y="4779980"/>
                </a:cubicBezTo>
                <a:cubicBezTo>
                  <a:pt x="2816861" y="4768411"/>
                  <a:pt x="2805287" y="4772474"/>
                  <a:pt x="2796668" y="4772612"/>
                </a:cubicBezTo>
                <a:cubicBezTo>
                  <a:pt x="2738910" y="4772674"/>
                  <a:pt x="2681603" y="4774021"/>
                  <a:pt x="2622107" y="4773249"/>
                </a:cubicBezTo>
                <a:lnTo>
                  <a:pt x="2591932" y="4771776"/>
                </a:lnTo>
                <a:lnTo>
                  <a:pt x="2581363" y="4784316"/>
                </a:lnTo>
                <a:cubicBezTo>
                  <a:pt x="2571376" y="4791016"/>
                  <a:pt x="2557281" y="4791697"/>
                  <a:pt x="2533973" y="4788867"/>
                </a:cubicBezTo>
                <a:cubicBezTo>
                  <a:pt x="2506747" y="4786794"/>
                  <a:pt x="2502347" y="4789267"/>
                  <a:pt x="2494641" y="4816770"/>
                </a:cubicBezTo>
                <a:cubicBezTo>
                  <a:pt x="2487900" y="4840836"/>
                  <a:pt x="2498074" y="4864084"/>
                  <a:pt x="2502607" y="4887605"/>
                </a:cubicBezTo>
                <a:cubicBezTo>
                  <a:pt x="2510439" y="4932445"/>
                  <a:pt x="2523908" y="4977012"/>
                  <a:pt x="2530777" y="5025291"/>
                </a:cubicBezTo>
                <a:cubicBezTo>
                  <a:pt x="2534074" y="5046611"/>
                  <a:pt x="2534207" y="5072605"/>
                  <a:pt x="2526229" y="5094470"/>
                </a:cubicBezTo>
                <a:cubicBezTo>
                  <a:pt x="2521688" y="5117298"/>
                  <a:pt x="2507797" y="5133797"/>
                  <a:pt x="2476444" y="5139834"/>
                </a:cubicBezTo>
                <a:cubicBezTo>
                  <a:pt x="2488275" y="5104218"/>
                  <a:pt x="2448950" y="5085771"/>
                  <a:pt x="2456379" y="5052626"/>
                </a:cubicBezTo>
                <a:cubicBezTo>
                  <a:pt x="2435621" y="5020847"/>
                  <a:pt x="2438376" y="4984539"/>
                  <a:pt x="2428893" y="4952213"/>
                </a:cubicBezTo>
                <a:cubicBezTo>
                  <a:pt x="2417209" y="4921126"/>
                  <a:pt x="2408687" y="4885362"/>
                  <a:pt x="2404842" y="4852765"/>
                </a:cubicBezTo>
                <a:cubicBezTo>
                  <a:pt x="2399900" y="4797610"/>
                  <a:pt x="2345447" y="4793459"/>
                  <a:pt x="2313953" y="4819852"/>
                </a:cubicBezTo>
                <a:cubicBezTo>
                  <a:pt x="2307352" y="4823562"/>
                  <a:pt x="2305426" y="4830439"/>
                  <a:pt x="2305700" y="4836077"/>
                </a:cubicBezTo>
                <a:cubicBezTo>
                  <a:pt x="2303773" y="4842953"/>
                  <a:pt x="2307486" y="4849557"/>
                  <a:pt x="2307760" y="4855197"/>
                </a:cubicBezTo>
                <a:cubicBezTo>
                  <a:pt x="2301982" y="4875825"/>
                  <a:pt x="2291528" y="4893287"/>
                  <a:pt x="2273652" y="4897541"/>
                </a:cubicBezTo>
                <a:cubicBezTo>
                  <a:pt x="2253574" y="4903035"/>
                  <a:pt x="2241475" y="4886661"/>
                  <a:pt x="2229651" y="4875929"/>
                </a:cubicBezTo>
                <a:cubicBezTo>
                  <a:pt x="2223740" y="4870562"/>
                  <a:pt x="2222228" y="4862722"/>
                  <a:pt x="2219754" y="4858320"/>
                </a:cubicBezTo>
                <a:cubicBezTo>
                  <a:pt x="2192808" y="4815533"/>
                  <a:pt x="2150045" y="4796122"/>
                  <a:pt x="2105490" y="4809581"/>
                </a:cubicBezTo>
                <a:cubicBezTo>
                  <a:pt x="2095451" y="4812326"/>
                  <a:pt x="2084449" y="4818511"/>
                  <a:pt x="2075923" y="4829098"/>
                </a:cubicBezTo>
                <a:cubicBezTo>
                  <a:pt x="2054741" y="4858383"/>
                  <a:pt x="2019261" y="4872533"/>
                  <a:pt x="1995879" y="4903056"/>
                </a:cubicBezTo>
                <a:cubicBezTo>
                  <a:pt x="1992718" y="4907729"/>
                  <a:pt x="1978003" y="4907311"/>
                  <a:pt x="1971127" y="4905382"/>
                </a:cubicBezTo>
                <a:cubicBezTo>
                  <a:pt x="1957377" y="4901526"/>
                  <a:pt x="1943627" y="4897668"/>
                  <a:pt x="1929602" y="4888172"/>
                </a:cubicBezTo>
                <a:cubicBezTo>
                  <a:pt x="1917777" y="4877438"/>
                  <a:pt x="1908976" y="4882386"/>
                  <a:pt x="1900724" y="4898612"/>
                </a:cubicBezTo>
                <a:cubicBezTo>
                  <a:pt x="1899761" y="4902049"/>
                  <a:pt x="1900035" y="4907689"/>
                  <a:pt x="1896871" y="4912363"/>
                </a:cubicBezTo>
                <a:cubicBezTo>
                  <a:pt x="1891507" y="4918275"/>
                  <a:pt x="1883944" y="4925423"/>
                  <a:pt x="1877068" y="4923495"/>
                </a:cubicBezTo>
                <a:cubicBezTo>
                  <a:pt x="1865518" y="4918402"/>
                  <a:pt x="1869644" y="4910289"/>
                  <a:pt x="1870333" y="4901212"/>
                </a:cubicBezTo>
                <a:cubicBezTo>
                  <a:pt x="1875838" y="4874945"/>
                  <a:pt x="1893855" y="4850334"/>
                  <a:pt x="1885608" y="4820209"/>
                </a:cubicBezTo>
                <a:cubicBezTo>
                  <a:pt x="1882860" y="4810168"/>
                  <a:pt x="1874473" y="4800399"/>
                  <a:pt x="1867872" y="4804109"/>
                </a:cubicBezTo>
                <a:cubicBezTo>
                  <a:pt x="1856871" y="4810294"/>
                  <a:pt x="1844630" y="4814276"/>
                  <a:pt x="1837342" y="4827064"/>
                </a:cubicBezTo>
                <a:cubicBezTo>
                  <a:pt x="1832253" y="4838614"/>
                  <a:pt x="1815886" y="4850711"/>
                  <a:pt x="1799662" y="4842451"/>
                </a:cubicBezTo>
                <a:cubicBezTo>
                  <a:pt x="1782199" y="4831991"/>
                  <a:pt x="1762537" y="4822766"/>
                  <a:pt x="1758003" y="4799247"/>
                </a:cubicBezTo>
                <a:cubicBezTo>
                  <a:pt x="1758965" y="4795808"/>
                  <a:pt x="1769967" y="4789623"/>
                  <a:pt x="1769692" y="4783984"/>
                </a:cubicBezTo>
                <a:cubicBezTo>
                  <a:pt x="1765706" y="4771742"/>
                  <a:pt x="1760484" y="4757298"/>
                  <a:pt x="1743295" y="4752477"/>
                </a:cubicBezTo>
                <a:cubicBezTo>
                  <a:pt x="1699843" y="4742143"/>
                  <a:pt x="1659281" y="4721494"/>
                  <a:pt x="1616518" y="4702082"/>
                </a:cubicBezTo>
                <a:cubicBezTo>
                  <a:pt x="1589980" y="4690930"/>
                  <a:pt x="1563302" y="4700133"/>
                  <a:pt x="1541847" y="4723780"/>
                </a:cubicBezTo>
                <a:cubicBezTo>
                  <a:pt x="1515028" y="4753336"/>
                  <a:pt x="1513791" y="4751137"/>
                  <a:pt x="1482305" y="4731179"/>
                </a:cubicBezTo>
                <a:cubicBezTo>
                  <a:pt x="1468280" y="4721683"/>
                  <a:pt x="1460166" y="4717553"/>
                  <a:pt x="1473783" y="4695417"/>
                </a:cubicBezTo>
                <a:cubicBezTo>
                  <a:pt x="1493726" y="4663929"/>
                  <a:pt x="1488645" y="4629131"/>
                  <a:pt x="1468846" y="4593913"/>
                </a:cubicBezTo>
                <a:cubicBezTo>
                  <a:pt x="1444102" y="4549890"/>
                  <a:pt x="1408904" y="4523329"/>
                  <a:pt x="1363940" y="4505154"/>
                </a:cubicBezTo>
                <a:cubicBezTo>
                  <a:pt x="1355828" y="4501025"/>
                  <a:pt x="1348953" y="4499096"/>
                  <a:pt x="1341662" y="4511882"/>
                </a:cubicBezTo>
                <a:cubicBezTo>
                  <a:pt x="1330247" y="4532784"/>
                  <a:pt x="1307968" y="4539514"/>
                  <a:pt x="1289128" y="4547206"/>
                </a:cubicBezTo>
                <a:cubicBezTo>
                  <a:pt x="1263686" y="4558610"/>
                  <a:pt x="1224087" y="4534523"/>
                  <a:pt x="1221480" y="4504127"/>
                </a:cubicBezTo>
                <a:cubicBezTo>
                  <a:pt x="1218870" y="4473732"/>
                  <a:pt x="1214062" y="4444570"/>
                  <a:pt x="1220530" y="4414866"/>
                </a:cubicBezTo>
                <a:cubicBezTo>
                  <a:pt x="1223419" y="4404551"/>
                  <a:pt x="1225345" y="4397676"/>
                  <a:pt x="1239097" y="4401534"/>
                </a:cubicBezTo>
                <a:cubicBezTo>
                  <a:pt x="1249407" y="4404427"/>
                  <a:pt x="1253261" y="4390675"/>
                  <a:pt x="1251750" y="4382834"/>
                </a:cubicBezTo>
                <a:cubicBezTo>
                  <a:pt x="1251202" y="4371557"/>
                  <a:pt x="1255052" y="4357804"/>
                  <a:pt x="1254504" y="4346526"/>
                </a:cubicBezTo>
                <a:cubicBezTo>
                  <a:pt x="1251755" y="4336486"/>
                  <a:pt x="1238969" y="4329190"/>
                  <a:pt x="1230581" y="4319421"/>
                </a:cubicBezTo>
                <a:cubicBezTo>
                  <a:pt x="1216765" y="4302566"/>
                  <a:pt x="1202948" y="4285711"/>
                  <a:pt x="1186758" y="4272364"/>
                </a:cubicBezTo>
                <a:lnTo>
                  <a:pt x="1175214" y="4264939"/>
                </a:lnTo>
                <a:lnTo>
                  <a:pt x="1161833" y="4266023"/>
                </a:lnTo>
                <a:cubicBezTo>
                  <a:pt x="1154415" y="4265067"/>
                  <a:pt x="1147356" y="4262915"/>
                  <a:pt x="1140837" y="4258967"/>
                </a:cubicBezTo>
                <a:lnTo>
                  <a:pt x="1128185" y="4246273"/>
                </a:lnTo>
                <a:lnTo>
                  <a:pt x="1114189" y="4244360"/>
                </a:lnTo>
                <a:cubicBezTo>
                  <a:pt x="1109687" y="4244719"/>
                  <a:pt x="1105528" y="4246333"/>
                  <a:pt x="1101745" y="4249907"/>
                </a:cubicBezTo>
                <a:cubicBezTo>
                  <a:pt x="1097344" y="4252381"/>
                  <a:pt x="1093356" y="4251725"/>
                  <a:pt x="1089334" y="4250366"/>
                </a:cubicBezTo>
                <a:lnTo>
                  <a:pt x="1081819" y="4248119"/>
                </a:lnTo>
                <a:lnTo>
                  <a:pt x="1066120" y="4264125"/>
                </a:lnTo>
                <a:cubicBezTo>
                  <a:pt x="1059898" y="4273698"/>
                  <a:pt x="1055110" y="4284226"/>
                  <a:pt x="1050323" y="4294755"/>
                </a:cubicBezTo>
                <a:cubicBezTo>
                  <a:pt x="1036917" y="4327300"/>
                  <a:pt x="1015857" y="4348360"/>
                  <a:pt x="983313" y="4357938"/>
                </a:cubicBezTo>
                <a:cubicBezTo>
                  <a:pt x="975658" y="4350281"/>
                  <a:pt x="968002" y="4342625"/>
                  <a:pt x="960346" y="4334969"/>
                </a:cubicBezTo>
                <a:cubicBezTo>
                  <a:pt x="971834" y="4319654"/>
                  <a:pt x="985236" y="4306251"/>
                  <a:pt x="1002467" y="4292849"/>
                </a:cubicBezTo>
                <a:cubicBezTo>
                  <a:pt x="1013954" y="4281362"/>
                  <a:pt x="1027355" y="4271788"/>
                  <a:pt x="1033100" y="4258387"/>
                </a:cubicBezTo>
                <a:cubicBezTo>
                  <a:pt x="1065652" y="4210525"/>
                  <a:pt x="1052257" y="4177986"/>
                  <a:pt x="998661" y="4158853"/>
                </a:cubicBezTo>
                <a:cubicBezTo>
                  <a:pt x="958462" y="4149287"/>
                  <a:pt x="954636" y="4141631"/>
                  <a:pt x="956556" y="4105261"/>
                </a:cubicBezTo>
                <a:cubicBezTo>
                  <a:pt x="960392" y="4063146"/>
                  <a:pt x="946994" y="4049748"/>
                  <a:pt x="904879" y="4057413"/>
                </a:cubicBezTo>
                <a:cubicBezTo>
                  <a:pt x="899136" y="4059328"/>
                  <a:pt x="891479" y="4063158"/>
                  <a:pt x="885736" y="4065073"/>
                </a:cubicBezTo>
                <a:cubicBezTo>
                  <a:pt x="843619" y="4080393"/>
                  <a:pt x="822567" y="4059341"/>
                  <a:pt x="818745" y="4013399"/>
                </a:cubicBezTo>
                <a:cubicBezTo>
                  <a:pt x="820662" y="4000000"/>
                  <a:pt x="822578" y="3986599"/>
                  <a:pt x="826409" y="3971284"/>
                </a:cubicBezTo>
                <a:cubicBezTo>
                  <a:pt x="834075" y="3917683"/>
                  <a:pt x="847483" y="3865997"/>
                  <a:pt x="870463" y="3816223"/>
                </a:cubicBezTo>
                <a:cubicBezTo>
                  <a:pt x="887698" y="3779849"/>
                  <a:pt x="883874" y="3753050"/>
                  <a:pt x="849420" y="3733913"/>
                </a:cubicBezTo>
                <a:cubicBezTo>
                  <a:pt x="845592" y="3730085"/>
                  <a:pt x="841764" y="3726257"/>
                  <a:pt x="837936" y="3722429"/>
                </a:cubicBezTo>
                <a:cubicBezTo>
                  <a:pt x="820712" y="3697547"/>
                  <a:pt x="820715" y="3682233"/>
                  <a:pt x="847517" y="3670743"/>
                </a:cubicBezTo>
                <a:lnTo>
                  <a:pt x="871187" y="3654468"/>
                </a:lnTo>
                <a:lnTo>
                  <a:pt x="862921" y="3655033"/>
                </a:lnTo>
                <a:lnTo>
                  <a:pt x="865726" y="3649731"/>
                </a:lnTo>
                <a:cubicBezTo>
                  <a:pt x="872742" y="3631304"/>
                  <a:pt x="907125" y="3594598"/>
                  <a:pt x="920326" y="3587177"/>
                </a:cubicBezTo>
                <a:lnTo>
                  <a:pt x="925490" y="3584399"/>
                </a:lnTo>
                <a:lnTo>
                  <a:pt x="928649" y="3574777"/>
                </a:lnTo>
                <a:cubicBezTo>
                  <a:pt x="929489" y="3567001"/>
                  <a:pt x="928593" y="3559165"/>
                  <a:pt x="925932" y="3550999"/>
                </a:cubicBezTo>
                <a:lnTo>
                  <a:pt x="917654" y="3534979"/>
                </a:lnTo>
                <a:lnTo>
                  <a:pt x="912238" y="3534153"/>
                </a:lnTo>
                <a:cubicBezTo>
                  <a:pt x="905209" y="3531949"/>
                  <a:pt x="898814" y="3528302"/>
                  <a:pt x="892558" y="3527474"/>
                </a:cubicBezTo>
                <a:cubicBezTo>
                  <a:pt x="879637" y="3494184"/>
                  <a:pt x="853232" y="3509027"/>
                  <a:pt x="830681" y="3510117"/>
                </a:cubicBezTo>
                <a:cubicBezTo>
                  <a:pt x="759587" y="3512423"/>
                  <a:pt x="693717" y="3529172"/>
                  <a:pt x="626610" y="3543722"/>
                </a:cubicBezTo>
                <a:cubicBezTo>
                  <a:pt x="613133" y="3545504"/>
                  <a:pt x="597458" y="3548522"/>
                  <a:pt x="581781" y="3551541"/>
                </a:cubicBezTo>
                <a:cubicBezTo>
                  <a:pt x="560466" y="3554832"/>
                  <a:pt x="538189" y="3561561"/>
                  <a:pt x="534885" y="3586592"/>
                </a:cubicBezTo>
                <a:cubicBezTo>
                  <a:pt x="531032" y="3600343"/>
                  <a:pt x="518793" y="3604326"/>
                  <a:pt x="508756" y="3607073"/>
                </a:cubicBezTo>
                <a:cubicBezTo>
                  <a:pt x="497754" y="3613256"/>
                  <a:pt x="482766" y="3607199"/>
                  <a:pt x="473000" y="3615583"/>
                </a:cubicBezTo>
                <a:cubicBezTo>
                  <a:pt x="468600" y="3618056"/>
                  <a:pt x="454850" y="3614200"/>
                  <a:pt x="451138" y="3607596"/>
                </a:cubicBezTo>
                <a:cubicBezTo>
                  <a:pt x="431341" y="3583966"/>
                  <a:pt x="418198" y="3540301"/>
                  <a:pt x="426615" y="3498773"/>
                </a:cubicBezTo>
                <a:lnTo>
                  <a:pt x="434951" y="3478138"/>
                </a:lnTo>
                <a:lnTo>
                  <a:pt x="0" y="3478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&amp;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428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C0D10032-074E-4CA2-ABA5-9CD5B90CB80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58349" y="520166"/>
            <a:ext cx="4728531" cy="5817668"/>
          </a:xfrm>
          <a:custGeom>
            <a:avLst/>
            <a:gdLst>
              <a:gd name="connsiteX0" fmla="*/ 548548 w 4728531"/>
              <a:gd name="connsiteY0" fmla="*/ 4778763 h 5817668"/>
              <a:gd name="connsiteX1" fmla="*/ 1038907 w 4728531"/>
              <a:gd name="connsiteY1" fmla="*/ 5326503 h 5817668"/>
              <a:gd name="connsiteX2" fmla="*/ 491166 w 4728531"/>
              <a:gd name="connsiteY2" fmla="*/ 5816862 h 5817668"/>
              <a:gd name="connsiteX3" fmla="*/ 807 w 4728531"/>
              <a:gd name="connsiteY3" fmla="*/ 5269121 h 5817668"/>
              <a:gd name="connsiteX4" fmla="*/ 548548 w 4728531"/>
              <a:gd name="connsiteY4" fmla="*/ 4778763 h 5817668"/>
              <a:gd name="connsiteX5" fmla="*/ 2582068 w 4728531"/>
              <a:gd name="connsiteY5" fmla="*/ 2704 h 5817668"/>
              <a:gd name="connsiteX6" fmla="*/ 2756083 w 4728531"/>
              <a:gd name="connsiteY6" fmla="*/ 3767 h 5817668"/>
              <a:gd name="connsiteX7" fmla="*/ 3929376 w 4728531"/>
              <a:gd name="connsiteY7" fmla="*/ 449548 h 5817668"/>
              <a:gd name="connsiteX8" fmla="*/ 4286615 w 4728531"/>
              <a:gd name="connsiteY8" fmla="*/ 3129325 h 5817668"/>
              <a:gd name="connsiteX9" fmla="*/ 4355478 w 4728531"/>
              <a:gd name="connsiteY9" fmla="*/ 4036880 h 5817668"/>
              <a:gd name="connsiteX10" fmla="*/ 3844862 w 4728531"/>
              <a:gd name="connsiteY10" fmla="*/ 4021634 h 5817668"/>
              <a:gd name="connsiteX11" fmla="*/ 3795512 w 4728531"/>
              <a:gd name="connsiteY11" fmla="*/ 4317879 h 5817668"/>
              <a:gd name="connsiteX12" fmla="*/ 3646861 w 4728531"/>
              <a:gd name="connsiteY12" fmla="*/ 4323548 h 5817668"/>
              <a:gd name="connsiteX13" fmla="*/ 3606580 w 4728531"/>
              <a:gd name="connsiteY13" fmla="*/ 4469298 h 5817668"/>
              <a:gd name="connsiteX14" fmla="*/ 3369990 w 4728531"/>
              <a:gd name="connsiteY14" fmla="*/ 4521018 h 5817668"/>
              <a:gd name="connsiteX15" fmla="*/ 2899355 w 4728531"/>
              <a:gd name="connsiteY15" fmla="*/ 4971677 h 5817668"/>
              <a:gd name="connsiteX16" fmla="*/ 2141841 w 4728531"/>
              <a:gd name="connsiteY16" fmla="*/ 4344012 h 5817668"/>
              <a:gd name="connsiteX17" fmla="*/ 1400078 w 4728531"/>
              <a:gd name="connsiteY17" fmla="*/ 4911033 h 5817668"/>
              <a:gd name="connsiteX18" fmla="*/ 589931 w 4728531"/>
              <a:gd name="connsiteY18" fmla="*/ 4419825 h 5817668"/>
              <a:gd name="connsiteX19" fmla="*/ 1652307 w 4728531"/>
              <a:gd name="connsiteY19" fmla="*/ 2931722 h 5817668"/>
              <a:gd name="connsiteX20" fmla="*/ 3043158 w 4728531"/>
              <a:gd name="connsiteY20" fmla="*/ 2561200 h 5817668"/>
              <a:gd name="connsiteX21" fmla="*/ 3036113 w 4728531"/>
              <a:gd name="connsiteY21" fmla="*/ 2555987 h 5817668"/>
              <a:gd name="connsiteX22" fmla="*/ 3772668 w 4728531"/>
              <a:gd name="connsiteY22" fmla="*/ 1716322 h 5817668"/>
              <a:gd name="connsiteX23" fmla="*/ 2840209 w 4728531"/>
              <a:gd name="connsiteY23" fmla="*/ 737058 h 5817668"/>
              <a:gd name="connsiteX24" fmla="*/ 2096020 w 4728531"/>
              <a:gd name="connsiteY24" fmla="*/ 1003904 h 5817668"/>
              <a:gd name="connsiteX25" fmla="*/ 1445846 w 4728531"/>
              <a:gd name="connsiteY25" fmla="*/ 541122 h 5817668"/>
              <a:gd name="connsiteX26" fmla="*/ 2582068 w 4728531"/>
              <a:gd name="connsiteY26" fmla="*/ 2704 h 581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28531" h="5817668">
                <a:moveTo>
                  <a:pt x="548548" y="4778763"/>
                </a:moveTo>
                <a:cubicBezTo>
                  <a:pt x="835211" y="4794608"/>
                  <a:pt x="1054752" y="5039839"/>
                  <a:pt x="1038907" y="5326503"/>
                </a:cubicBezTo>
                <a:cubicBezTo>
                  <a:pt x="1023061" y="5613167"/>
                  <a:pt x="777829" y="5832707"/>
                  <a:pt x="491166" y="5816862"/>
                </a:cubicBezTo>
                <a:cubicBezTo>
                  <a:pt x="204503" y="5801016"/>
                  <a:pt x="-15038" y="5555785"/>
                  <a:pt x="807" y="5269121"/>
                </a:cubicBezTo>
                <a:cubicBezTo>
                  <a:pt x="16653" y="4982458"/>
                  <a:pt x="261885" y="4762917"/>
                  <a:pt x="548548" y="4778763"/>
                </a:cubicBezTo>
                <a:close/>
                <a:moveTo>
                  <a:pt x="2582068" y="2704"/>
                </a:moveTo>
                <a:cubicBezTo>
                  <a:pt x="2640139" y="-1161"/>
                  <a:pt x="2698224" y="-946"/>
                  <a:pt x="2756083" y="3767"/>
                </a:cubicBezTo>
                <a:cubicBezTo>
                  <a:pt x="3132633" y="34436"/>
                  <a:pt x="3493967" y="91474"/>
                  <a:pt x="3929376" y="449548"/>
                </a:cubicBezTo>
                <a:cubicBezTo>
                  <a:pt x="4919800" y="1129412"/>
                  <a:pt x="4930126" y="2421201"/>
                  <a:pt x="4286615" y="3129325"/>
                </a:cubicBezTo>
                <a:cubicBezTo>
                  <a:pt x="4309568" y="3431842"/>
                  <a:pt x="4389355" y="4005541"/>
                  <a:pt x="4355478" y="4036880"/>
                </a:cubicBezTo>
                <a:cubicBezTo>
                  <a:pt x="4255653" y="4142484"/>
                  <a:pt x="4016098" y="4042610"/>
                  <a:pt x="3844862" y="4021634"/>
                </a:cubicBezTo>
                <a:cubicBezTo>
                  <a:pt x="3836003" y="4129147"/>
                  <a:pt x="3822393" y="4296348"/>
                  <a:pt x="3795512" y="4317879"/>
                </a:cubicBezTo>
                <a:cubicBezTo>
                  <a:pt x="3758886" y="4332019"/>
                  <a:pt x="3700874" y="4326476"/>
                  <a:pt x="3646861" y="4323548"/>
                </a:cubicBezTo>
                <a:cubicBezTo>
                  <a:pt x="3633433" y="4372131"/>
                  <a:pt x="3646781" y="4449628"/>
                  <a:pt x="3606580" y="4469298"/>
                </a:cubicBezTo>
                <a:cubicBezTo>
                  <a:pt x="3537513" y="4494843"/>
                  <a:pt x="3434899" y="4475631"/>
                  <a:pt x="3369990" y="4521018"/>
                </a:cubicBezTo>
                <a:cubicBezTo>
                  <a:pt x="3252468" y="4578984"/>
                  <a:pt x="3247184" y="5024253"/>
                  <a:pt x="2899355" y="4971677"/>
                </a:cubicBezTo>
                <a:cubicBezTo>
                  <a:pt x="2598277" y="4909574"/>
                  <a:pt x="2355586" y="4565959"/>
                  <a:pt x="2141841" y="4344012"/>
                </a:cubicBezTo>
                <a:cubicBezTo>
                  <a:pt x="1981764" y="4163762"/>
                  <a:pt x="1622817" y="4698394"/>
                  <a:pt x="1400078" y="4911033"/>
                </a:cubicBezTo>
                <a:cubicBezTo>
                  <a:pt x="1075556" y="4771974"/>
                  <a:pt x="813353" y="4605488"/>
                  <a:pt x="589931" y="4419825"/>
                </a:cubicBezTo>
                <a:cubicBezTo>
                  <a:pt x="979653" y="3891924"/>
                  <a:pt x="1424727" y="3149577"/>
                  <a:pt x="1652307" y="2931722"/>
                </a:cubicBezTo>
                <a:cubicBezTo>
                  <a:pt x="1885400" y="2693969"/>
                  <a:pt x="2613272" y="2686571"/>
                  <a:pt x="3043158" y="2561200"/>
                </a:cubicBezTo>
                <a:lnTo>
                  <a:pt x="3036113" y="2555987"/>
                </a:lnTo>
                <a:cubicBezTo>
                  <a:pt x="3441848" y="2464034"/>
                  <a:pt x="3749810" y="2129847"/>
                  <a:pt x="3772668" y="1716322"/>
                </a:cubicBezTo>
                <a:cubicBezTo>
                  <a:pt x="3800903" y="1205517"/>
                  <a:pt x="3383428" y="767085"/>
                  <a:pt x="2840209" y="737058"/>
                </a:cubicBezTo>
                <a:cubicBezTo>
                  <a:pt x="2550766" y="721060"/>
                  <a:pt x="2284022" y="824238"/>
                  <a:pt x="2096020" y="1003904"/>
                </a:cubicBezTo>
                <a:lnTo>
                  <a:pt x="1445846" y="541122"/>
                </a:lnTo>
                <a:cubicBezTo>
                  <a:pt x="1769624" y="256775"/>
                  <a:pt x="2175558" y="29760"/>
                  <a:pt x="2582068" y="27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520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EB0C60AC-17D1-47A8-A33F-85C3824468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B402172D-BBC8-4691-988A-FAE2D859BF8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&amp;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95055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9FBFC8-EC0E-4E14-905F-2E4D84D4D4B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AAF3D6DC-4A0E-4BCA-9639-615F1AC5895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5726" y="642257"/>
            <a:ext cx="10920548" cy="557348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85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14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372416" y="1897460"/>
            <a:ext cx="3240000" cy="32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00617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8816014" y="2221460"/>
            <a:ext cx="2592000" cy="25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5F8091E-F1D1-4432-A03D-CA0EF01ADA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504056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B231A61-2323-46B3-86EA-6D772A043A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790582"/>
            <a:ext cx="12192000" cy="216024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549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725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91017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87579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984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Freeform: Shape 558">
            <a:extLst>
              <a:ext uri="{FF2B5EF4-FFF2-40B4-BE49-F238E27FC236}">
                <a16:creationId xmlns:a16="http://schemas.microsoft.com/office/drawing/2014/main" id="{C9957A36-A56E-47BD-BCD7-E58C8386058C}"/>
              </a:ext>
            </a:extLst>
          </p:cNvPr>
          <p:cNvSpPr/>
          <p:nvPr/>
        </p:nvSpPr>
        <p:spPr>
          <a:xfrm rot="7811536">
            <a:off x="2659062" y="-2148677"/>
            <a:ext cx="3757650" cy="11821019"/>
          </a:xfrm>
          <a:custGeom>
            <a:avLst/>
            <a:gdLst>
              <a:gd name="connsiteX0" fmla="*/ 891494 w 3757650"/>
              <a:gd name="connsiteY0" fmla="*/ 5336549 h 11821019"/>
              <a:gd name="connsiteX1" fmla="*/ 2164916 w 3757650"/>
              <a:gd name="connsiteY1" fmla="*/ 5336549 h 11821019"/>
              <a:gd name="connsiteX2" fmla="*/ 2168720 w 3757650"/>
              <a:gd name="connsiteY2" fmla="*/ 5336550 h 11821019"/>
              <a:gd name="connsiteX3" fmla="*/ 3153246 w 3757650"/>
              <a:gd name="connsiteY3" fmla="*/ 5336550 h 11821019"/>
              <a:gd name="connsiteX4" fmla="*/ 3145644 w 3757650"/>
              <a:gd name="connsiteY4" fmla="*/ 5252920 h 11821019"/>
              <a:gd name="connsiteX5" fmla="*/ 3043012 w 3757650"/>
              <a:gd name="connsiteY5" fmla="*/ 4872795 h 11821019"/>
              <a:gd name="connsiteX6" fmla="*/ 3035409 w 3757650"/>
              <a:gd name="connsiteY6" fmla="*/ 4853791 h 11821019"/>
              <a:gd name="connsiteX7" fmla="*/ 2966986 w 3757650"/>
              <a:gd name="connsiteY7" fmla="*/ 4716943 h 11821019"/>
              <a:gd name="connsiteX8" fmla="*/ 1081557 w 3757650"/>
              <a:gd name="connsiteY8" fmla="*/ 4716945 h 11821019"/>
              <a:gd name="connsiteX9" fmla="*/ 986524 w 3757650"/>
              <a:gd name="connsiteY9" fmla="*/ 4872795 h 11821019"/>
              <a:gd name="connsiteX10" fmla="*/ 887691 w 3757650"/>
              <a:gd name="connsiteY10" fmla="*/ 5252922 h 11821019"/>
              <a:gd name="connsiteX11" fmla="*/ 891494 w 3757650"/>
              <a:gd name="connsiteY11" fmla="*/ 5336549 h 11821019"/>
              <a:gd name="connsiteX12" fmla="*/ 1184189 w 3757650"/>
              <a:gd name="connsiteY12" fmla="*/ 6226046 h 11821019"/>
              <a:gd name="connsiteX13" fmla="*/ 2887157 w 3757650"/>
              <a:gd name="connsiteY13" fmla="*/ 6226046 h 11821019"/>
              <a:gd name="connsiteX14" fmla="*/ 2921371 w 3757650"/>
              <a:gd name="connsiteY14" fmla="*/ 6172828 h 11821019"/>
              <a:gd name="connsiteX15" fmla="*/ 2978388 w 3757650"/>
              <a:gd name="connsiteY15" fmla="*/ 6073994 h 11821019"/>
              <a:gd name="connsiteX16" fmla="*/ 2974589 w 3757650"/>
              <a:gd name="connsiteY16" fmla="*/ 6073996 h 11821019"/>
              <a:gd name="connsiteX17" fmla="*/ 3054414 w 3757650"/>
              <a:gd name="connsiteY17" fmla="*/ 5902941 h 11821019"/>
              <a:gd name="connsiteX18" fmla="*/ 3138040 w 3757650"/>
              <a:gd name="connsiteY18" fmla="*/ 5606442 h 11821019"/>
              <a:gd name="connsiteX19" fmla="*/ 2168720 w 3757650"/>
              <a:gd name="connsiteY19" fmla="*/ 5606441 h 11821019"/>
              <a:gd name="connsiteX20" fmla="*/ 2164916 w 3757650"/>
              <a:gd name="connsiteY20" fmla="*/ 5606440 h 11821019"/>
              <a:gd name="connsiteX21" fmla="*/ 925703 w 3757650"/>
              <a:gd name="connsiteY21" fmla="*/ 5606440 h 11821019"/>
              <a:gd name="connsiteX22" fmla="*/ 1020737 w 3757650"/>
              <a:gd name="connsiteY22" fmla="*/ 5902940 h 11821019"/>
              <a:gd name="connsiteX23" fmla="*/ 1149980 w 3757650"/>
              <a:gd name="connsiteY23" fmla="*/ 6169028 h 11821019"/>
              <a:gd name="connsiteX24" fmla="*/ 1184190 w 3757650"/>
              <a:gd name="connsiteY24" fmla="*/ 6222247 h 11821019"/>
              <a:gd name="connsiteX25" fmla="*/ 594995 w 3757650"/>
              <a:gd name="connsiteY25" fmla="*/ 9548352 h 11821019"/>
              <a:gd name="connsiteX26" fmla="*/ 3149447 w 3757650"/>
              <a:gd name="connsiteY26" fmla="*/ 9548353 h 11821019"/>
              <a:gd name="connsiteX27" fmla="*/ 3141845 w 3757650"/>
              <a:gd name="connsiteY27" fmla="*/ 9502738 h 11821019"/>
              <a:gd name="connsiteX28" fmla="*/ 2997396 w 3757650"/>
              <a:gd name="connsiteY28" fmla="*/ 9122611 h 11821019"/>
              <a:gd name="connsiteX29" fmla="*/ 2852948 w 3757650"/>
              <a:gd name="connsiteY29" fmla="*/ 8898338 h 11821019"/>
              <a:gd name="connsiteX30" fmla="*/ 872486 w 3757650"/>
              <a:gd name="connsiteY30" fmla="*/ 8898337 h 11821019"/>
              <a:gd name="connsiteX31" fmla="*/ 728037 w 3757650"/>
              <a:gd name="connsiteY31" fmla="*/ 9122611 h 11821019"/>
              <a:gd name="connsiteX32" fmla="*/ 598794 w 3757650"/>
              <a:gd name="connsiteY32" fmla="*/ 9502738 h 11821019"/>
              <a:gd name="connsiteX33" fmla="*/ 594995 w 3757650"/>
              <a:gd name="connsiteY33" fmla="*/ 9548352 h 11821019"/>
              <a:gd name="connsiteX34" fmla="*/ 967519 w 3757650"/>
              <a:gd name="connsiteY34" fmla="*/ 10483463 h 11821019"/>
              <a:gd name="connsiteX35" fmla="*/ 2830141 w 3757650"/>
              <a:gd name="connsiteY35" fmla="*/ 10483464 h 11821019"/>
              <a:gd name="connsiteX36" fmla="*/ 2879555 w 3757650"/>
              <a:gd name="connsiteY36" fmla="*/ 10415041 h 11821019"/>
              <a:gd name="connsiteX37" fmla="*/ 3039208 w 3757650"/>
              <a:gd name="connsiteY37" fmla="*/ 10148953 h 11821019"/>
              <a:gd name="connsiteX38" fmla="*/ 3145644 w 3757650"/>
              <a:gd name="connsiteY38" fmla="*/ 9829647 h 11821019"/>
              <a:gd name="connsiteX39" fmla="*/ 617803 w 3757650"/>
              <a:gd name="connsiteY39" fmla="*/ 9829645 h 11821019"/>
              <a:gd name="connsiteX40" fmla="*/ 739443 w 3757650"/>
              <a:gd name="connsiteY40" fmla="*/ 10148952 h 11821019"/>
              <a:gd name="connsiteX41" fmla="*/ 910498 w 3757650"/>
              <a:gd name="connsiteY41" fmla="*/ 10415041 h 11821019"/>
              <a:gd name="connsiteX42" fmla="*/ 967519 w 3757650"/>
              <a:gd name="connsiteY42" fmla="*/ 10483463 h 11821019"/>
              <a:gd name="connsiteX43" fmla="*/ 1947609 w 3757650"/>
              <a:gd name="connsiteY43" fmla="*/ 11821019 h 11821019"/>
              <a:gd name="connsiteX44" fmla="*/ 0 w 3757650"/>
              <a:gd name="connsiteY44" fmla="*/ 9515704 h 11821019"/>
              <a:gd name="connsiteX45" fmla="*/ 2430 w 3757650"/>
              <a:gd name="connsiteY45" fmla="*/ 9470239 h 11821019"/>
              <a:gd name="connsiteX46" fmla="*/ 1431274 w 3757650"/>
              <a:gd name="connsiteY46" fmla="*/ 7583099 h 11821019"/>
              <a:gd name="connsiteX47" fmla="*/ 1476889 w 3757650"/>
              <a:gd name="connsiteY47" fmla="*/ 7545086 h 11821019"/>
              <a:gd name="connsiteX48" fmla="*/ 1522503 w 3757650"/>
              <a:gd name="connsiteY48" fmla="*/ 7507074 h 11821019"/>
              <a:gd name="connsiteX49" fmla="*/ 1602329 w 3757650"/>
              <a:gd name="connsiteY49" fmla="*/ 7442450 h 11821019"/>
              <a:gd name="connsiteX50" fmla="*/ 1967251 w 3757650"/>
              <a:gd name="connsiteY50" fmla="*/ 7149755 h 11821019"/>
              <a:gd name="connsiteX51" fmla="*/ 2012866 w 3757650"/>
              <a:gd name="connsiteY51" fmla="*/ 7111743 h 11821019"/>
              <a:gd name="connsiteX52" fmla="*/ 2058481 w 3757650"/>
              <a:gd name="connsiteY52" fmla="*/ 7073728 h 11821019"/>
              <a:gd name="connsiteX53" fmla="*/ 2681889 w 3757650"/>
              <a:gd name="connsiteY53" fmla="*/ 6476928 h 11821019"/>
              <a:gd name="connsiteX54" fmla="*/ 1366651 w 3757650"/>
              <a:gd name="connsiteY54" fmla="*/ 6476929 h 11821019"/>
              <a:gd name="connsiteX55" fmla="*/ 1879824 w 3757650"/>
              <a:gd name="connsiteY55" fmla="*/ 7066128 h 11821019"/>
              <a:gd name="connsiteX56" fmla="*/ 1514902 w 3757650"/>
              <a:gd name="connsiteY56" fmla="*/ 7358823 h 11821019"/>
              <a:gd name="connsiteX57" fmla="*/ 1435073 w 3757650"/>
              <a:gd name="connsiteY57" fmla="*/ 7423447 h 11821019"/>
              <a:gd name="connsiteX58" fmla="*/ 290894 w 3757650"/>
              <a:gd name="connsiteY58" fmla="*/ 5241519 h 11821019"/>
              <a:gd name="connsiteX59" fmla="*/ 1549110 w 3757650"/>
              <a:gd name="connsiteY59" fmla="*/ 3508142 h 11821019"/>
              <a:gd name="connsiteX60" fmla="*/ 1811402 w 3757650"/>
              <a:gd name="connsiteY60" fmla="*/ 3721013 h 11821019"/>
              <a:gd name="connsiteX61" fmla="*/ 1997661 w 3757650"/>
              <a:gd name="connsiteY61" fmla="*/ 3869261 h 11821019"/>
              <a:gd name="connsiteX62" fmla="*/ 1317236 w 3757650"/>
              <a:gd name="connsiteY62" fmla="*/ 4439450 h 11821019"/>
              <a:gd name="connsiteX63" fmla="*/ 2788325 w 3757650"/>
              <a:gd name="connsiteY63" fmla="*/ 4439450 h 11821019"/>
              <a:gd name="connsiteX64" fmla="*/ 2195327 w 3757650"/>
              <a:gd name="connsiteY64" fmla="*/ 3873062 h 11821019"/>
              <a:gd name="connsiteX65" fmla="*/ 2149712 w 3757650"/>
              <a:gd name="connsiteY65" fmla="*/ 3835051 h 11821019"/>
              <a:gd name="connsiteX66" fmla="*/ 2100297 w 3757650"/>
              <a:gd name="connsiteY66" fmla="*/ 3797039 h 11821019"/>
              <a:gd name="connsiteX67" fmla="*/ 1902631 w 3757650"/>
              <a:gd name="connsiteY67" fmla="*/ 3637385 h 11821019"/>
              <a:gd name="connsiteX68" fmla="*/ 1651747 w 3757650"/>
              <a:gd name="connsiteY68" fmla="*/ 3435915 h 11821019"/>
              <a:gd name="connsiteX69" fmla="*/ 1606132 w 3757650"/>
              <a:gd name="connsiteY69" fmla="*/ 3397902 h 11821019"/>
              <a:gd name="connsiteX70" fmla="*/ 1560517 w 3757650"/>
              <a:gd name="connsiteY70" fmla="*/ 3359891 h 11821019"/>
              <a:gd name="connsiteX71" fmla="*/ 374521 w 3757650"/>
              <a:gd name="connsiteY71" fmla="*/ 1333817 h 11821019"/>
              <a:gd name="connsiteX72" fmla="*/ 909631 w 3757650"/>
              <a:gd name="connsiteY72" fmla="*/ 38007 h 11821019"/>
              <a:gd name="connsiteX73" fmla="*/ 938621 w 3757650"/>
              <a:gd name="connsiteY73" fmla="*/ 0 h 11821019"/>
              <a:gd name="connsiteX74" fmla="*/ 1487416 w 3757650"/>
              <a:gd name="connsiteY74" fmla="*/ 649589 h 11821019"/>
              <a:gd name="connsiteX75" fmla="*/ 1191792 w 3757650"/>
              <a:gd name="connsiteY75" fmla="*/ 649589 h 11821019"/>
              <a:gd name="connsiteX76" fmla="*/ 1104365 w 3757650"/>
              <a:gd name="connsiteY76" fmla="*/ 813042 h 11821019"/>
              <a:gd name="connsiteX77" fmla="*/ 975122 w 3757650"/>
              <a:gd name="connsiteY77" fmla="*/ 1193168 h 11821019"/>
              <a:gd name="connsiteX78" fmla="*/ 963716 w 3757650"/>
              <a:gd name="connsiteY78" fmla="*/ 1269194 h 11821019"/>
              <a:gd name="connsiteX79" fmla="*/ 2010880 w 3757650"/>
              <a:gd name="connsiteY79" fmla="*/ 1269194 h 11821019"/>
              <a:gd name="connsiteX80" fmla="*/ 2238893 w 3757650"/>
              <a:gd name="connsiteY80" fmla="*/ 1539086 h 11821019"/>
              <a:gd name="connsiteX81" fmla="*/ 975122 w 3757650"/>
              <a:gd name="connsiteY81" fmla="*/ 1539086 h 11821019"/>
              <a:gd name="connsiteX82" fmla="*/ 1058750 w 3757650"/>
              <a:gd name="connsiteY82" fmla="*/ 1881200 h 11821019"/>
              <a:gd name="connsiteX83" fmla="*/ 1187993 w 3757650"/>
              <a:gd name="connsiteY83" fmla="*/ 2147288 h 11821019"/>
              <a:gd name="connsiteX84" fmla="*/ 1195595 w 3757650"/>
              <a:gd name="connsiteY84" fmla="*/ 2154891 h 11821019"/>
              <a:gd name="connsiteX85" fmla="*/ 2759147 w 3757650"/>
              <a:gd name="connsiteY85" fmla="*/ 2154891 h 11821019"/>
              <a:gd name="connsiteX86" fmla="*/ 3266382 w 3757650"/>
              <a:gd name="connsiteY86" fmla="*/ 2755289 h 11821019"/>
              <a:gd name="connsiteX87" fmla="*/ 3085419 w 3757650"/>
              <a:gd name="connsiteY87" fmla="*/ 2962302 h 11821019"/>
              <a:gd name="connsiteX88" fmla="*/ 2640077 w 3757650"/>
              <a:gd name="connsiteY88" fmla="*/ 3378899 h 11821019"/>
              <a:gd name="connsiteX89" fmla="*/ 2381591 w 3757650"/>
              <a:gd name="connsiteY89" fmla="*/ 3169826 h 11821019"/>
              <a:gd name="connsiteX90" fmla="*/ 2195327 w 3757650"/>
              <a:gd name="connsiteY90" fmla="*/ 3021580 h 11821019"/>
              <a:gd name="connsiteX91" fmla="*/ 2792128 w 3757650"/>
              <a:gd name="connsiteY91" fmla="*/ 2428581 h 11821019"/>
              <a:gd name="connsiteX92" fmla="*/ 1389458 w 3757650"/>
              <a:gd name="connsiteY92" fmla="*/ 2428582 h 11821019"/>
              <a:gd name="connsiteX93" fmla="*/ 2009067 w 3757650"/>
              <a:gd name="connsiteY93" fmla="*/ 3021580 h 11821019"/>
              <a:gd name="connsiteX94" fmla="*/ 2054681 w 3757650"/>
              <a:gd name="connsiteY94" fmla="*/ 3059592 h 11821019"/>
              <a:gd name="connsiteX95" fmla="*/ 2100297 w 3757650"/>
              <a:gd name="connsiteY95" fmla="*/ 3097605 h 11821019"/>
              <a:gd name="connsiteX96" fmla="*/ 2294159 w 3757650"/>
              <a:gd name="connsiteY96" fmla="*/ 3253455 h 11821019"/>
              <a:gd name="connsiteX97" fmla="*/ 2545042 w 3757650"/>
              <a:gd name="connsiteY97" fmla="*/ 3454923 h 11821019"/>
              <a:gd name="connsiteX98" fmla="*/ 2590658 w 3757650"/>
              <a:gd name="connsiteY98" fmla="*/ 3492937 h 11821019"/>
              <a:gd name="connsiteX99" fmla="*/ 2636274 w 3757650"/>
              <a:gd name="connsiteY99" fmla="*/ 3530950 h 11821019"/>
              <a:gd name="connsiteX100" fmla="*/ 3666419 w 3757650"/>
              <a:gd name="connsiteY100" fmla="*/ 4857590 h 11821019"/>
              <a:gd name="connsiteX101" fmla="*/ 3662616 w 3757650"/>
              <a:gd name="connsiteY101" fmla="*/ 4857590 h 11821019"/>
              <a:gd name="connsiteX102" fmla="*/ 3746244 w 3757650"/>
              <a:gd name="connsiteY102" fmla="*/ 5408775 h 11821019"/>
              <a:gd name="connsiteX103" fmla="*/ 3613201 w 3757650"/>
              <a:gd name="connsiteY103" fmla="*/ 6073994 h 11821019"/>
              <a:gd name="connsiteX104" fmla="*/ 3617001 w 3757650"/>
              <a:gd name="connsiteY104" fmla="*/ 6073994 h 11821019"/>
              <a:gd name="connsiteX105" fmla="*/ 2457616 w 3757650"/>
              <a:gd name="connsiteY105" fmla="*/ 7480464 h 11821019"/>
              <a:gd name="connsiteX106" fmla="*/ 2412001 w 3757650"/>
              <a:gd name="connsiteY106" fmla="*/ 7518476 h 11821019"/>
              <a:gd name="connsiteX107" fmla="*/ 2366386 w 3757650"/>
              <a:gd name="connsiteY107" fmla="*/ 7556489 h 11821019"/>
              <a:gd name="connsiteX108" fmla="*/ 1993862 w 3757650"/>
              <a:gd name="connsiteY108" fmla="*/ 7856791 h 11821019"/>
              <a:gd name="connsiteX109" fmla="*/ 1921636 w 3757650"/>
              <a:gd name="connsiteY109" fmla="*/ 7913808 h 11821019"/>
              <a:gd name="connsiteX110" fmla="*/ 1872220 w 3757650"/>
              <a:gd name="connsiteY110" fmla="*/ 7951820 h 11821019"/>
              <a:gd name="connsiteX111" fmla="*/ 1826606 w 3757650"/>
              <a:gd name="connsiteY111" fmla="*/ 7989834 h 11821019"/>
              <a:gd name="connsiteX112" fmla="*/ 1115766 w 3757650"/>
              <a:gd name="connsiteY112" fmla="*/ 8617044 h 11821019"/>
              <a:gd name="connsiteX113" fmla="*/ 2632475 w 3757650"/>
              <a:gd name="connsiteY113" fmla="*/ 8617045 h 11821019"/>
              <a:gd name="connsiteX114" fmla="*/ 2020469 w 3757650"/>
              <a:gd name="connsiteY114" fmla="*/ 7997435 h 11821019"/>
              <a:gd name="connsiteX115" fmla="*/ 2088891 w 3757650"/>
              <a:gd name="connsiteY115" fmla="*/ 7944217 h 11821019"/>
              <a:gd name="connsiteX116" fmla="*/ 2461416 w 3757650"/>
              <a:gd name="connsiteY116" fmla="*/ 7640117 h 11821019"/>
              <a:gd name="connsiteX117" fmla="*/ 3757650 w 3757650"/>
              <a:gd name="connsiteY117" fmla="*/ 9662391 h 11821019"/>
              <a:gd name="connsiteX118" fmla="*/ 3527324 w 3757650"/>
              <a:gd name="connsiteY118" fmla="*/ 10479322 h 11821019"/>
              <a:gd name="connsiteX119" fmla="*/ 3517429 w 3757650"/>
              <a:gd name="connsiteY119" fmla="*/ 10494781 h 11821019"/>
              <a:gd name="connsiteX120" fmla="*/ 2278257 w 3757650"/>
              <a:gd name="connsiteY120" fmla="*/ 11541675 h 11821019"/>
              <a:gd name="connsiteX121" fmla="*/ 2012866 w 3757650"/>
              <a:gd name="connsiteY121" fmla="*/ 11323547 h 11821019"/>
              <a:gd name="connsiteX122" fmla="*/ 2594462 w 3757650"/>
              <a:gd name="connsiteY122" fmla="*/ 10768562 h 11821019"/>
              <a:gd name="connsiteX123" fmla="*/ 1218403 w 3757650"/>
              <a:gd name="connsiteY123" fmla="*/ 10768562 h 11821019"/>
              <a:gd name="connsiteX124" fmla="*/ 1826606 w 3757650"/>
              <a:gd name="connsiteY124" fmla="*/ 11323547 h 11821019"/>
              <a:gd name="connsiteX125" fmla="*/ 1872221 w 3757650"/>
              <a:gd name="connsiteY125" fmla="*/ 11361560 h 11821019"/>
              <a:gd name="connsiteX126" fmla="*/ 1917836 w 3757650"/>
              <a:gd name="connsiteY126" fmla="*/ 11399572 h 11821019"/>
              <a:gd name="connsiteX127" fmla="*/ 2183247 w 3757650"/>
              <a:gd name="connsiteY127" fmla="*/ 11621943 h 11821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757650" h="11821019">
                <a:moveTo>
                  <a:pt x="891494" y="5336549"/>
                </a:moveTo>
                <a:lnTo>
                  <a:pt x="2164916" y="5336549"/>
                </a:lnTo>
                <a:lnTo>
                  <a:pt x="2168720" y="5336550"/>
                </a:lnTo>
                <a:lnTo>
                  <a:pt x="3153246" y="5336550"/>
                </a:lnTo>
                <a:cubicBezTo>
                  <a:pt x="3149446" y="5306138"/>
                  <a:pt x="3149448" y="5279532"/>
                  <a:pt x="3145644" y="5252920"/>
                </a:cubicBezTo>
                <a:cubicBezTo>
                  <a:pt x="3130438" y="5119877"/>
                  <a:pt x="3096230" y="4990635"/>
                  <a:pt x="3043012" y="4872795"/>
                </a:cubicBezTo>
                <a:cubicBezTo>
                  <a:pt x="3043011" y="4865192"/>
                  <a:pt x="3039209" y="4861392"/>
                  <a:pt x="3035409" y="4853791"/>
                </a:cubicBezTo>
                <a:cubicBezTo>
                  <a:pt x="3016400" y="4808176"/>
                  <a:pt x="2993593" y="4762559"/>
                  <a:pt x="2966986" y="4716943"/>
                </a:cubicBezTo>
                <a:lnTo>
                  <a:pt x="1081557" y="4716945"/>
                </a:lnTo>
                <a:cubicBezTo>
                  <a:pt x="1047344" y="4770161"/>
                  <a:pt x="1013135" y="4819576"/>
                  <a:pt x="986524" y="4872795"/>
                </a:cubicBezTo>
                <a:cubicBezTo>
                  <a:pt x="925704" y="4994435"/>
                  <a:pt x="887691" y="5119879"/>
                  <a:pt x="887691" y="5252922"/>
                </a:cubicBezTo>
                <a:cubicBezTo>
                  <a:pt x="887691" y="5279533"/>
                  <a:pt x="887691" y="5309942"/>
                  <a:pt x="891494" y="5336549"/>
                </a:cubicBezTo>
                <a:close/>
                <a:moveTo>
                  <a:pt x="1184189" y="6226046"/>
                </a:moveTo>
                <a:lnTo>
                  <a:pt x="2887157" y="6226046"/>
                </a:lnTo>
                <a:cubicBezTo>
                  <a:pt x="2898563" y="6210841"/>
                  <a:pt x="2909965" y="6191836"/>
                  <a:pt x="2921371" y="6172828"/>
                </a:cubicBezTo>
                <a:cubicBezTo>
                  <a:pt x="2940375" y="6138616"/>
                  <a:pt x="2959383" y="6108208"/>
                  <a:pt x="2978388" y="6073994"/>
                </a:cubicBezTo>
                <a:lnTo>
                  <a:pt x="2974589" y="6073996"/>
                </a:lnTo>
                <a:cubicBezTo>
                  <a:pt x="3004999" y="6016977"/>
                  <a:pt x="3031605" y="5959957"/>
                  <a:pt x="3054414" y="5902941"/>
                </a:cubicBezTo>
                <a:cubicBezTo>
                  <a:pt x="3092426" y="5807905"/>
                  <a:pt x="3122836" y="5709072"/>
                  <a:pt x="3138040" y="5606442"/>
                </a:cubicBezTo>
                <a:lnTo>
                  <a:pt x="2168720" y="5606441"/>
                </a:lnTo>
                <a:lnTo>
                  <a:pt x="2164916" y="5606440"/>
                </a:lnTo>
                <a:lnTo>
                  <a:pt x="925703" y="5606440"/>
                </a:lnTo>
                <a:cubicBezTo>
                  <a:pt x="948511" y="5705274"/>
                  <a:pt x="982724" y="5804106"/>
                  <a:pt x="1020737" y="5902940"/>
                </a:cubicBezTo>
                <a:cubicBezTo>
                  <a:pt x="1054947" y="5994170"/>
                  <a:pt x="1100562" y="6081598"/>
                  <a:pt x="1149980" y="6169028"/>
                </a:cubicBezTo>
                <a:cubicBezTo>
                  <a:pt x="1161382" y="6184232"/>
                  <a:pt x="1172788" y="6203238"/>
                  <a:pt x="1184190" y="6222247"/>
                </a:cubicBezTo>
                <a:close/>
                <a:moveTo>
                  <a:pt x="594995" y="9548352"/>
                </a:moveTo>
                <a:lnTo>
                  <a:pt x="3149447" y="9548353"/>
                </a:lnTo>
                <a:cubicBezTo>
                  <a:pt x="3145644" y="9533148"/>
                  <a:pt x="3145644" y="9517943"/>
                  <a:pt x="3141845" y="9502738"/>
                </a:cubicBezTo>
                <a:cubicBezTo>
                  <a:pt x="3115234" y="9377299"/>
                  <a:pt x="3065819" y="9248055"/>
                  <a:pt x="2997396" y="9122611"/>
                </a:cubicBezTo>
                <a:cubicBezTo>
                  <a:pt x="2955580" y="9046585"/>
                  <a:pt x="2906166" y="8974364"/>
                  <a:pt x="2852948" y="8898338"/>
                </a:cubicBezTo>
                <a:lnTo>
                  <a:pt x="872486" y="8898337"/>
                </a:lnTo>
                <a:cubicBezTo>
                  <a:pt x="819268" y="8970561"/>
                  <a:pt x="769853" y="9046586"/>
                  <a:pt x="728037" y="9122611"/>
                </a:cubicBezTo>
                <a:cubicBezTo>
                  <a:pt x="659615" y="9244252"/>
                  <a:pt x="617803" y="9373495"/>
                  <a:pt x="598794" y="9502738"/>
                </a:cubicBezTo>
                <a:cubicBezTo>
                  <a:pt x="594995" y="9517943"/>
                  <a:pt x="594995" y="9533148"/>
                  <a:pt x="594995" y="9548352"/>
                </a:cubicBezTo>
                <a:close/>
                <a:moveTo>
                  <a:pt x="967519" y="10483463"/>
                </a:moveTo>
                <a:lnTo>
                  <a:pt x="2830141" y="10483464"/>
                </a:lnTo>
                <a:cubicBezTo>
                  <a:pt x="2845346" y="10460657"/>
                  <a:pt x="2864350" y="10437849"/>
                  <a:pt x="2879555" y="10415041"/>
                </a:cubicBezTo>
                <a:cubicBezTo>
                  <a:pt x="2944179" y="10327615"/>
                  <a:pt x="2997397" y="10240184"/>
                  <a:pt x="3039208" y="10148953"/>
                </a:cubicBezTo>
                <a:cubicBezTo>
                  <a:pt x="3088627" y="10042518"/>
                  <a:pt x="3126639" y="9936082"/>
                  <a:pt x="3145644" y="9829647"/>
                </a:cubicBezTo>
                <a:lnTo>
                  <a:pt x="617803" y="9829645"/>
                </a:lnTo>
                <a:cubicBezTo>
                  <a:pt x="640610" y="9936082"/>
                  <a:pt x="682422" y="10042518"/>
                  <a:pt x="739443" y="10148952"/>
                </a:cubicBezTo>
                <a:cubicBezTo>
                  <a:pt x="785058" y="10236385"/>
                  <a:pt x="845879" y="10327615"/>
                  <a:pt x="910498" y="10415041"/>
                </a:cubicBezTo>
                <a:cubicBezTo>
                  <a:pt x="925703" y="10437850"/>
                  <a:pt x="944712" y="10460657"/>
                  <a:pt x="967519" y="10483463"/>
                </a:cubicBezTo>
                <a:close/>
                <a:moveTo>
                  <a:pt x="1947609" y="11821019"/>
                </a:moveTo>
                <a:lnTo>
                  <a:pt x="0" y="9515704"/>
                </a:lnTo>
                <a:lnTo>
                  <a:pt x="2430" y="9470239"/>
                </a:lnTo>
                <a:cubicBezTo>
                  <a:pt x="81972" y="8729271"/>
                  <a:pt x="739918" y="8146162"/>
                  <a:pt x="1431274" y="7583099"/>
                </a:cubicBezTo>
                <a:cubicBezTo>
                  <a:pt x="1446479" y="7571693"/>
                  <a:pt x="1461683" y="7556489"/>
                  <a:pt x="1476889" y="7545086"/>
                </a:cubicBezTo>
                <a:cubicBezTo>
                  <a:pt x="1492094" y="7533682"/>
                  <a:pt x="1507299" y="7518476"/>
                  <a:pt x="1522503" y="7507074"/>
                </a:cubicBezTo>
                <a:cubicBezTo>
                  <a:pt x="1549111" y="7484267"/>
                  <a:pt x="1575722" y="7465259"/>
                  <a:pt x="1602329" y="7442450"/>
                </a:cubicBezTo>
                <a:cubicBezTo>
                  <a:pt x="1723969" y="7347419"/>
                  <a:pt x="1849413" y="7248587"/>
                  <a:pt x="1967251" y="7149755"/>
                </a:cubicBezTo>
                <a:cubicBezTo>
                  <a:pt x="1982456" y="7138350"/>
                  <a:pt x="1997661" y="7123146"/>
                  <a:pt x="2012866" y="7111743"/>
                </a:cubicBezTo>
                <a:cubicBezTo>
                  <a:pt x="2028071" y="7100337"/>
                  <a:pt x="2043276" y="7085132"/>
                  <a:pt x="2058481" y="7073728"/>
                </a:cubicBezTo>
                <a:cubicBezTo>
                  <a:pt x="2286557" y="6879865"/>
                  <a:pt x="2503231" y="6682198"/>
                  <a:pt x="2681889" y="6476928"/>
                </a:cubicBezTo>
                <a:lnTo>
                  <a:pt x="1366651" y="6476929"/>
                </a:lnTo>
                <a:cubicBezTo>
                  <a:pt x="1514902" y="6678397"/>
                  <a:pt x="1693558" y="6876062"/>
                  <a:pt x="1879824" y="7066128"/>
                </a:cubicBezTo>
                <a:cubicBezTo>
                  <a:pt x="1758183" y="7164961"/>
                  <a:pt x="1636542" y="7259990"/>
                  <a:pt x="1514902" y="7358823"/>
                </a:cubicBezTo>
                <a:cubicBezTo>
                  <a:pt x="1488291" y="7381631"/>
                  <a:pt x="1461684" y="7400639"/>
                  <a:pt x="1435073" y="7423447"/>
                </a:cubicBezTo>
                <a:cubicBezTo>
                  <a:pt x="830674" y="6807640"/>
                  <a:pt x="290894" y="6108208"/>
                  <a:pt x="290894" y="5241519"/>
                </a:cubicBezTo>
                <a:cubicBezTo>
                  <a:pt x="290894" y="4526882"/>
                  <a:pt x="883892" y="4025113"/>
                  <a:pt x="1549110" y="3508142"/>
                </a:cubicBezTo>
                <a:cubicBezTo>
                  <a:pt x="1636542" y="3580364"/>
                  <a:pt x="1723969" y="3652590"/>
                  <a:pt x="1811402" y="3721013"/>
                </a:cubicBezTo>
                <a:cubicBezTo>
                  <a:pt x="1876021" y="3770428"/>
                  <a:pt x="1936841" y="3819846"/>
                  <a:pt x="1997661" y="3869261"/>
                </a:cubicBezTo>
                <a:cubicBezTo>
                  <a:pt x="1742978" y="4066927"/>
                  <a:pt x="1507299" y="4253189"/>
                  <a:pt x="1317236" y="4439450"/>
                </a:cubicBezTo>
                <a:lnTo>
                  <a:pt x="2788325" y="4439450"/>
                </a:lnTo>
                <a:cubicBezTo>
                  <a:pt x="2624872" y="4245588"/>
                  <a:pt x="2419603" y="4059323"/>
                  <a:pt x="2195327" y="3873062"/>
                </a:cubicBezTo>
                <a:cubicBezTo>
                  <a:pt x="2180122" y="3861658"/>
                  <a:pt x="2164917" y="3846453"/>
                  <a:pt x="2149712" y="3835051"/>
                </a:cubicBezTo>
                <a:cubicBezTo>
                  <a:pt x="2130707" y="3823645"/>
                  <a:pt x="2115502" y="3808439"/>
                  <a:pt x="2100297" y="3797039"/>
                </a:cubicBezTo>
                <a:cubicBezTo>
                  <a:pt x="2035673" y="3743820"/>
                  <a:pt x="1971054" y="3690603"/>
                  <a:pt x="1902631" y="3637385"/>
                </a:cubicBezTo>
                <a:cubicBezTo>
                  <a:pt x="1819002" y="3572762"/>
                  <a:pt x="1735376" y="3504338"/>
                  <a:pt x="1651747" y="3435915"/>
                </a:cubicBezTo>
                <a:cubicBezTo>
                  <a:pt x="1636542" y="3424513"/>
                  <a:pt x="1621337" y="3409309"/>
                  <a:pt x="1606132" y="3397902"/>
                </a:cubicBezTo>
                <a:cubicBezTo>
                  <a:pt x="1590928" y="3386501"/>
                  <a:pt x="1575722" y="3371296"/>
                  <a:pt x="1560517" y="3359891"/>
                </a:cubicBezTo>
                <a:cubicBezTo>
                  <a:pt x="952314" y="2850521"/>
                  <a:pt x="374522" y="2246121"/>
                  <a:pt x="374521" y="1333817"/>
                </a:cubicBezTo>
                <a:cubicBezTo>
                  <a:pt x="374522" y="903798"/>
                  <a:pt x="592797" y="475264"/>
                  <a:pt x="909631" y="38007"/>
                </a:cubicBezTo>
                <a:lnTo>
                  <a:pt x="938621" y="0"/>
                </a:lnTo>
                <a:lnTo>
                  <a:pt x="1487416" y="649589"/>
                </a:lnTo>
                <a:lnTo>
                  <a:pt x="1191792" y="649589"/>
                </a:lnTo>
                <a:cubicBezTo>
                  <a:pt x="1161382" y="706606"/>
                  <a:pt x="1130971" y="759824"/>
                  <a:pt x="1104365" y="813042"/>
                </a:cubicBezTo>
                <a:cubicBezTo>
                  <a:pt x="1039741" y="942284"/>
                  <a:pt x="994126" y="1071528"/>
                  <a:pt x="975122" y="1193168"/>
                </a:cubicBezTo>
                <a:cubicBezTo>
                  <a:pt x="971318" y="1219779"/>
                  <a:pt x="967519" y="1246386"/>
                  <a:pt x="963716" y="1269194"/>
                </a:cubicBezTo>
                <a:lnTo>
                  <a:pt x="2010880" y="1269194"/>
                </a:lnTo>
                <a:lnTo>
                  <a:pt x="2238893" y="1539086"/>
                </a:lnTo>
                <a:lnTo>
                  <a:pt x="975122" y="1539086"/>
                </a:lnTo>
                <a:cubicBezTo>
                  <a:pt x="990327" y="1656923"/>
                  <a:pt x="1016934" y="1770961"/>
                  <a:pt x="1058750" y="1881200"/>
                </a:cubicBezTo>
                <a:cubicBezTo>
                  <a:pt x="1092959" y="1972430"/>
                  <a:pt x="1138574" y="2063661"/>
                  <a:pt x="1187993" y="2147288"/>
                </a:cubicBezTo>
                <a:cubicBezTo>
                  <a:pt x="1191792" y="2151088"/>
                  <a:pt x="1191792" y="2151088"/>
                  <a:pt x="1195595" y="2154891"/>
                </a:cubicBezTo>
                <a:lnTo>
                  <a:pt x="2759147" y="2154891"/>
                </a:lnTo>
                <a:lnTo>
                  <a:pt x="3266382" y="2755289"/>
                </a:lnTo>
                <a:lnTo>
                  <a:pt x="3085419" y="2962302"/>
                </a:lnTo>
                <a:cubicBezTo>
                  <a:pt x="2946790" y="3108770"/>
                  <a:pt x="2795929" y="3246803"/>
                  <a:pt x="2640077" y="3378899"/>
                </a:cubicBezTo>
                <a:cubicBezTo>
                  <a:pt x="2552646" y="3306672"/>
                  <a:pt x="2469018" y="3238250"/>
                  <a:pt x="2381591" y="3169826"/>
                </a:cubicBezTo>
                <a:cubicBezTo>
                  <a:pt x="2320769" y="3120413"/>
                  <a:pt x="2256147" y="3070994"/>
                  <a:pt x="2195327" y="3021580"/>
                </a:cubicBezTo>
                <a:cubicBezTo>
                  <a:pt x="2415800" y="2835316"/>
                  <a:pt x="2624872" y="2637650"/>
                  <a:pt x="2792128" y="2428581"/>
                </a:cubicBezTo>
                <a:lnTo>
                  <a:pt x="1389458" y="2428582"/>
                </a:lnTo>
                <a:cubicBezTo>
                  <a:pt x="1564316" y="2637650"/>
                  <a:pt x="1780991" y="2831516"/>
                  <a:pt x="2009067" y="3021580"/>
                </a:cubicBezTo>
                <a:cubicBezTo>
                  <a:pt x="2024272" y="3032982"/>
                  <a:pt x="2039477" y="3048187"/>
                  <a:pt x="2054681" y="3059592"/>
                </a:cubicBezTo>
                <a:cubicBezTo>
                  <a:pt x="2069887" y="3070994"/>
                  <a:pt x="2085092" y="3086199"/>
                  <a:pt x="2100297" y="3097605"/>
                </a:cubicBezTo>
                <a:cubicBezTo>
                  <a:pt x="2164917" y="3147020"/>
                  <a:pt x="2229538" y="3200238"/>
                  <a:pt x="2294159" y="3253455"/>
                </a:cubicBezTo>
                <a:cubicBezTo>
                  <a:pt x="2377787" y="3321878"/>
                  <a:pt x="2461416" y="3386501"/>
                  <a:pt x="2545042" y="3454923"/>
                </a:cubicBezTo>
                <a:cubicBezTo>
                  <a:pt x="2560248" y="3466326"/>
                  <a:pt x="2575453" y="3481530"/>
                  <a:pt x="2590658" y="3492937"/>
                </a:cubicBezTo>
                <a:cubicBezTo>
                  <a:pt x="2605863" y="3504338"/>
                  <a:pt x="2621069" y="3519544"/>
                  <a:pt x="2636274" y="3530950"/>
                </a:cubicBezTo>
                <a:cubicBezTo>
                  <a:pt x="3084823" y="3907273"/>
                  <a:pt x="3495360" y="4317809"/>
                  <a:pt x="3666419" y="4857590"/>
                </a:cubicBezTo>
                <a:lnTo>
                  <a:pt x="3662616" y="4857590"/>
                </a:lnTo>
                <a:cubicBezTo>
                  <a:pt x="3715834" y="5028649"/>
                  <a:pt x="3746244" y="5211108"/>
                  <a:pt x="3746244" y="5408775"/>
                </a:cubicBezTo>
                <a:cubicBezTo>
                  <a:pt x="3746244" y="5644454"/>
                  <a:pt x="3696829" y="5864928"/>
                  <a:pt x="3613201" y="6073994"/>
                </a:cubicBezTo>
                <a:lnTo>
                  <a:pt x="3617001" y="6073994"/>
                </a:lnTo>
                <a:cubicBezTo>
                  <a:pt x="3400329" y="6613775"/>
                  <a:pt x="2944179" y="7069927"/>
                  <a:pt x="2457616" y="7480464"/>
                </a:cubicBezTo>
                <a:cubicBezTo>
                  <a:pt x="2442411" y="7491868"/>
                  <a:pt x="2427206" y="7507074"/>
                  <a:pt x="2412001" y="7518476"/>
                </a:cubicBezTo>
                <a:cubicBezTo>
                  <a:pt x="2396796" y="7529882"/>
                  <a:pt x="2381591" y="7545087"/>
                  <a:pt x="2366386" y="7556489"/>
                </a:cubicBezTo>
                <a:cubicBezTo>
                  <a:pt x="2240942" y="7659125"/>
                  <a:pt x="2115502" y="7757958"/>
                  <a:pt x="1993862" y="7856791"/>
                </a:cubicBezTo>
                <a:cubicBezTo>
                  <a:pt x="1967251" y="7875795"/>
                  <a:pt x="1944443" y="7894803"/>
                  <a:pt x="1921636" y="7913808"/>
                </a:cubicBezTo>
                <a:cubicBezTo>
                  <a:pt x="1902631" y="7925214"/>
                  <a:pt x="1887426" y="7940419"/>
                  <a:pt x="1872220" y="7951820"/>
                </a:cubicBezTo>
                <a:cubicBezTo>
                  <a:pt x="1857016" y="7963227"/>
                  <a:pt x="1841811" y="7978431"/>
                  <a:pt x="1826606" y="7989834"/>
                </a:cubicBezTo>
                <a:cubicBezTo>
                  <a:pt x="1568120" y="8202705"/>
                  <a:pt x="1321035" y="8407973"/>
                  <a:pt x="1115766" y="8617044"/>
                </a:cubicBezTo>
                <a:lnTo>
                  <a:pt x="2632475" y="8617045"/>
                </a:lnTo>
                <a:cubicBezTo>
                  <a:pt x="2453812" y="8411776"/>
                  <a:pt x="2240942" y="8206508"/>
                  <a:pt x="2020469" y="7997435"/>
                </a:cubicBezTo>
                <a:cubicBezTo>
                  <a:pt x="2043276" y="7982230"/>
                  <a:pt x="2066084" y="7963227"/>
                  <a:pt x="2088891" y="7944217"/>
                </a:cubicBezTo>
                <a:cubicBezTo>
                  <a:pt x="2210531" y="7845385"/>
                  <a:pt x="2335976" y="7742752"/>
                  <a:pt x="2461416" y="7640117"/>
                </a:cubicBezTo>
                <a:cubicBezTo>
                  <a:pt x="3138041" y="8286332"/>
                  <a:pt x="3757650" y="8902138"/>
                  <a:pt x="3757650" y="9662391"/>
                </a:cubicBezTo>
                <a:cubicBezTo>
                  <a:pt x="3757650" y="9950337"/>
                  <a:pt x="3671587" y="10221177"/>
                  <a:pt x="3527324" y="10479322"/>
                </a:cubicBezTo>
                <a:lnTo>
                  <a:pt x="3517429" y="10494781"/>
                </a:lnTo>
                <a:lnTo>
                  <a:pt x="2278257" y="11541675"/>
                </a:lnTo>
                <a:lnTo>
                  <a:pt x="2012866" y="11323547"/>
                </a:lnTo>
                <a:cubicBezTo>
                  <a:pt x="2221938" y="11141086"/>
                  <a:pt x="2419604" y="10954822"/>
                  <a:pt x="2594462" y="10768562"/>
                </a:cubicBezTo>
                <a:lnTo>
                  <a:pt x="1218403" y="10768562"/>
                </a:lnTo>
                <a:cubicBezTo>
                  <a:pt x="1400864" y="10954820"/>
                  <a:pt x="1609932" y="11141086"/>
                  <a:pt x="1826606" y="11323547"/>
                </a:cubicBezTo>
                <a:cubicBezTo>
                  <a:pt x="1841811" y="11334949"/>
                  <a:pt x="1857016" y="11350154"/>
                  <a:pt x="1872221" y="11361560"/>
                </a:cubicBezTo>
                <a:cubicBezTo>
                  <a:pt x="1887426" y="11372961"/>
                  <a:pt x="1902631" y="11388167"/>
                  <a:pt x="1917836" y="11399572"/>
                </a:cubicBezTo>
                <a:lnTo>
                  <a:pt x="2183247" y="11621943"/>
                </a:lnTo>
                <a:close/>
              </a:path>
            </a:pathLst>
          </a:custGeom>
          <a:solidFill>
            <a:schemeClr val="accent2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3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4230131">
            <a:off x="869637" y="89021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 userDrawn="1"/>
        </p:nvSpPr>
        <p:spPr>
          <a:xfrm rot="1800000">
            <a:off x="1871585" y="-68072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 userDrawn="1"/>
        </p:nvGrpSpPr>
        <p:grpSpPr>
          <a:xfrm rot="2377217" flipH="1">
            <a:off x="11091857" y="4908009"/>
            <a:ext cx="394771" cy="1874243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 userDrawn="1"/>
        </p:nvGrpSpPr>
        <p:grpSpPr>
          <a:xfrm>
            <a:off x="11170" y="472600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Straight Connector 57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Connector 57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Connector 57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Connector 57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60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05" name="Oval 604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1" name="Straight Connector 610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3" name="Straight Connector 612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083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0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96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89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0" y="2362240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39" y="533348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5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5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2" y="1701234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10" y="2731196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3" y="3259592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33" y="581154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8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2" y="2186572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6" y="3075597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3" y="2595464"/>
            <a:ext cx="826258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899" y="5258009"/>
            <a:ext cx="1858078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19" y="4700669"/>
            <a:ext cx="1511918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4" y="5796427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5" y="4090744"/>
            <a:ext cx="921642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31"/>
            <a:ext cx="1132658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3"/>
            <a:ext cx="747626" cy="6848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67" y="3485261"/>
            <a:ext cx="778758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0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90" y="3608737"/>
            <a:ext cx="821418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86"/>
            <a:ext cx="1038426" cy="9512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79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3" y="6604006"/>
            <a:ext cx="1015434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8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184926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4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66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915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4584307" y="3731999"/>
            <a:ext cx="69642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Genomic Machine Learning on TSSs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4584243" y="5532347"/>
            <a:ext cx="6964133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Devan McCallum and Lucas Laird</a:t>
            </a:r>
          </a:p>
          <a:p>
            <a:pPr marL="0" marR="0" lvl="0" indent="0" algn="r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Arial Unicode MS"/>
                <a:cs typeface="Arial" pitchFamily="34" charset="0"/>
              </a:rPr>
              <a:t>CSCI 4314 Final Project</a:t>
            </a:r>
            <a:endParaRPr kumimoji="0" lang="ko-KR" altLang="en-US" sz="18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Arial Unicode MS"/>
              <a:cs typeface="Arial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2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04" y="3143254"/>
            <a:ext cx="892846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71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59" y="3501932"/>
            <a:ext cx="862058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2" y="4835042"/>
            <a:ext cx="1062178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C933193F-DCE5-4F76-9215-8D4466550A49}"/>
              </a:ext>
            </a:extLst>
          </p:cNvPr>
          <p:cNvSpPr/>
          <p:nvPr/>
        </p:nvSpPr>
        <p:spPr>
          <a:xfrm>
            <a:off x="1432887" y="-1540"/>
            <a:ext cx="1571716" cy="6856439"/>
          </a:xfrm>
          <a:custGeom>
            <a:avLst/>
            <a:gdLst>
              <a:gd name="connsiteX0" fmla="*/ 564956 w 1571716"/>
              <a:gd name="connsiteY0" fmla="*/ 6049798 h 6856439"/>
              <a:gd name="connsiteX1" fmla="*/ 694265 w 1571716"/>
              <a:gd name="connsiteY1" fmla="*/ 6156016 h 6856439"/>
              <a:gd name="connsiteX2" fmla="*/ 741986 w 1571716"/>
              <a:gd name="connsiteY2" fmla="*/ 6196040 h 6856439"/>
              <a:gd name="connsiteX3" fmla="*/ 241684 w 1571716"/>
              <a:gd name="connsiteY3" fmla="*/ 6856439 h 6856439"/>
              <a:gd name="connsiteX4" fmla="*/ 0 w 1571716"/>
              <a:gd name="connsiteY4" fmla="*/ 6856439 h 6856439"/>
              <a:gd name="connsiteX5" fmla="*/ 564956 w 1571716"/>
              <a:gd name="connsiteY5" fmla="*/ 6049798 h 6856439"/>
              <a:gd name="connsiteX6" fmla="*/ 252460 w 1571716"/>
              <a:gd name="connsiteY6" fmla="*/ 5232384 h 6856439"/>
              <a:gd name="connsiteX7" fmla="*/ 301721 w 1571716"/>
              <a:gd name="connsiteY7" fmla="*/ 5361692 h 6856439"/>
              <a:gd name="connsiteX8" fmla="*/ 370993 w 1571716"/>
              <a:gd name="connsiteY8" fmla="*/ 5469450 h 6856439"/>
              <a:gd name="connsiteX9" fmla="*/ 392544 w 1571716"/>
              <a:gd name="connsiteY9" fmla="*/ 5497159 h 6856439"/>
              <a:gd name="connsiteX10" fmla="*/ 1146845 w 1571716"/>
              <a:gd name="connsiteY10" fmla="*/ 5497159 h 6856439"/>
              <a:gd name="connsiteX11" fmla="*/ 1166857 w 1571716"/>
              <a:gd name="connsiteY11" fmla="*/ 5469450 h 6856439"/>
              <a:gd name="connsiteX12" fmla="*/ 1231511 w 1571716"/>
              <a:gd name="connsiteY12" fmla="*/ 5361692 h 6856439"/>
              <a:gd name="connsiteX13" fmla="*/ 1276154 w 1571716"/>
              <a:gd name="connsiteY13" fmla="*/ 5232384 h 6856439"/>
              <a:gd name="connsiteX14" fmla="*/ 355599 w 1571716"/>
              <a:gd name="connsiteY14" fmla="*/ 4853693 h 6856439"/>
              <a:gd name="connsiteX15" fmla="*/ 297102 w 1571716"/>
              <a:gd name="connsiteY15" fmla="*/ 4944517 h 6856439"/>
              <a:gd name="connsiteX16" fmla="*/ 244763 w 1571716"/>
              <a:gd name="connsiteY16" fmla="*/ 5098456 h 6856439"/>
              <a:gd name="connsiteX17" fmla="*/ 243224 w 1571716"/>
              <a:gd name="connsiteY17" fmla="*/ 5116929 h 6856439"/>
              <a:gd name="connsiteX18" fmla="*/ 1277693 w 1571716"/>
              <a:gd name="connsiteY18" fmla="*/ 5116929 h 6856439"/>
              <a:gd name="connsiteX19" fmla="*/ 1274614 w 1571716"/>
              <a:gd name="connsiteY19" fmla="*/ 5098456 h 6856439"/>
              <a:gd name="connsiteX20" fmla="*/ 1216118 w 1571716"/>
              <a:gd name="connsiteY20" fmla="*/ 4944517 h 6856439"/>
              <a:gd name="connsiteX21" fmla="*/ 1157621 w 1571716"/>
              <a:gd name="connsiteY21" fmla="*/ 4853693 h 6856439"/>
              <a:gd name="connsiteX22" fmla="*/ 397163 w 1571716"/>
              <a:gd name="connsiteY22" fmla="*/ 1874976 h 6856439"/>
              <a:gd name="connsiteX23" fmla="*/ 431029 w 1571716"/>
              <a:gd name="connsiteY23" fmla="*/ 2013521 h 6856439"/>
              <a:gd name="connsiteX24" fmla="*/ 483368 w 1571716"/>
              <a:gd name="connsiteY24" fmla="*/ 2121278 h 6856439"/>
              <a:gd name="connsiteX25" fmla="*/ 486447 w 1571716"/>
              <a:gd name="connsiteY25" fmla="*/ 2124357 h 6856439"/>
              <a:gd name="connsiteX26" fmla="*/ 1206881 w 1571716"/>
              <a:gd name="connsiteY26" fmla="*/ 2124357 h 6856439"/>
              <a:gd name="connsiteX27" fmla="*/ 1208421 w 1571716"/>
              <a:gd name="connsiteY27" fmla="*/ 2121278 h 6856439"/>
              <a:gd name="connsiteX28" fmla="*/ 1260760 w 1571716"/>
              <a:gd name="connsiteY28" fmla="*/ 2013521 h 6856439"/>
              <a:gd name="connsiteX29" fmla="*/ 1296166 w 1571716"/>
              <a:gd name="connsiteY29" fmla="*/ 1874976 h 6856439"/>
              <a:gd name="connsiteX30" fmla="*/ 484908 w 1571716"/>
              <a:gd name="connsiteY30" fmla="*/ 1514759 h 6856439"/>
              <a:gd name="connsiteX31" fmla="*/ 449502 w 1571716"/>
              <a:gd name="connsiteY31" fmla="*/ 1580953 h 6856439"/>
              <a:gd name="connsiteX32" fmla="*/ 397163 w 1571716"/>
              <a:gd name="connsiteY32" fmla="*/ 1734891 h 6856439"/>
              <a:gd name="connsiteX33" fmla="*/ 392544 w 1571716"/>
              <a:gd name="connsiteY33" fmla="*/ 1765679 h 6856439"/>
              <a:gd name="connsiteX34" fmla="*/ 1300784 w 1571716"/>
              <a:gd name="connsiteY34" fmla="*/ 1765679 h 6856439"/>
              <a:gd name="connsiteX35" fmla="*/ 1297705 w 1571716"/>
              <a:gd name="connsiteY35" fmla="*/ 1734891 h 6856439"/>
              <a:gd name="connsiteX36" fmla="*/ 1249984 w 1571716"/>
              <a:gd name="connsiteY36" fmla="*/ 1580953 h 6856439"/>
              <a:gd name="connsiteX37" fmla="*/ 1216118 w 1571716"/>
              <a:gd name="connsiteY37" fmla="*/ 1514759 h 6856439"/>
              <a:gd name="connsiteX38" fmla="*/ 138545 w 1571716"/>
              <a:gd name="connsiteY38" fmla="*/ 0 h 6856439"/>
              <a:gd name="connsiteX39" fmla="*/ 406398 w 1571716"/>
              <a:gd name="connsiteY39" fmla="*/ 0 h 6856439"/>
              <a:gd name="connsiteX40" fmla="*/ 455659 w 1571716"/>
              <a:gd name="connsiteY40" fmla="*/ 346363 h 6856439"/>
              <a:gd name="connsiteX41" fmla="*/ 777391 w 1571716"/>
              <a:gd name="connsiteY41" fmla="*/ 701962 h 6856439"/>
              <a:gd name="connsiteX42" fmla="*/ 652700 w 1571716"/>
              <a:gd name="connsiteY42" fmla="*/ 845125 h 6856439"/>
              <a:gd name="connsiteX43" fmla="*/ 628070 w 1571716"/>
              <a:gd name="connsiteY43" fmla="*/ 874373 h 6856439"/>
              <a:gd name="connsiteX44" fmla="*/ 255538 w 1571716"/>
              <a:gd name="connsiteY44" fmla="*/ 464896 h 6856439"/>
              <a:gd name="connsiteX45" fmla="*/ 138545 w 1571716"/>
              <a:gd name="connsiteY45" fmla="*/ 0 h 6856439"/>
              <a:gd name="connsiteX46" fmla="*/ 1231511 w 1571716"/>
              <a:gd name="connsiteY46" fmla="*/ 0 h 6856439"/>
              <a:gd name="connsiteX47" fmla="*/ 1460880 w 1571716"/>
              <a:gd name="connsiteY47" fmla="*/ 0 h 6856439"/>
              <a:gd name="connsiteX48" fmla="*/ 1319257 w 1571716"/>
              <a:gd name="connsiteY48" fmla="*/ 466435 h 6856439"/>
              <a:gd name="connsiteX49" fmla="*/ 1009839 w 1571716"/>
              <a:gd name="connsiteY49" fmla="*/ 865137 h 6856439"/>
              <a:gd name="connsiteX50" fmla="*/ 994445 w 1571716"/>
              <a:gd name="connsiteY50" fmla="*/ 883609 h 6856439"/>
              <a:gd name="connsiteX51" fmla="*/ 979052 w 1571716"/>
              <a:gd name="connsiteY51" fmla="*/ 902082 h 6856439"/>
              <a:gd name="connsiteX52" fmla="*/ 882070 w 1571716"/>
              <a:gd name="connsiteY52" fmla="*/ 1012918 h 6856439"/>
              <a:gd name="connsiteX53" fmla="*/ 828191 w 1571716"/>
              <a:gd name="connsiteY53" fmla="*/ 1072954 h 6856439"/>
              <a:gd name="connsiteX54" fmla="*/ 812798 w 1571716"/>
              <a:gd name="connsiteY54" fmla="*/ 1091427 h 6856439"/>
              <a:gd name="connsiteX55" fmla="*/ 797404 w 1571716"/>
              <a:gd name="connsiteY55" fmla="*/ 1109900 h 6856439"/>
              <a:gd name="connsiteX56" fmla="*/ 554180 w 1571716"/>
              <a:gd name="connsiteY56" fmla="*/ 1411620 h 6856439"/>
              <a:gd name="connsiteX57" fmla="*/ 1145306 w 1571716"/>
              <a:gd name="connsiteY57" fmla="*/ 1411620 h 6856439"/>
              <a:gd name="connsiteX58" fmla="*/ 866676 w 1571716"/>
              <a:gd name="connsiteY58" fmla="*/ 1106821 h 6856439"/>
              <a:gd name="connsiteX59" fmla="*/ 925173 w 1571716"/>
              <a:gd name="connsiteY59" fmla="*/ 1040627 h 6856439"/>
              <a:gd name="connsiteX60" fmla="*/ 1017536 w 1571716"/>
              <a:gd name="connsiteY60" fmla="*/ 934409 h 6856439"/>
              <a:gd name="connsiteX61" fmla="*/ 1544007 w 1571716"/>
              <a:gd name="connsiteY61" fmla="*/ 1798006 h 6856439"/>
              <a:gd name="connsiteX62" fmla="*/ 1071415 w 1571716"/>
              <a:gd name="connsiteY62" fmla="*/ 2620040 h 6856439"/>
              <a:gd name="connsiteX63" fmla="*/ 966736 w 1571716"/>
              <a:gd name="connsiteY63" fmla="*/ 2535374 h 6856439"/>
              <a:gd name="connsiteX64" fmla="*/ 891306 w 1571716"/>
              <a:gd name="connsiteY64" fmla="*/ 2475338 h 6856439"/>
              <a:gd name="connsiteX65" fmla="*/ 1132990 w 1571716"/>
              <a:gd name="connsiteY65" fmla="*/ 2235193 h 6856439"/>
              <a:gd name="connsiteX66" fmla="*/ 564956 w 1571716"/>
              <a:gd name="connsiteY66" fmla="*/ 2235193 h 6856439"/>
              <a:gd name="connsiteX67" fmla="*/ 815876 w 1571716"/>
              <a:gd name="connsiteY67" fmla="*/ 2475338 h 6856439"/>
              <a:gd name="connsiteX68" fmla="*/ 834349 w 1571716"/>
              <a:gd name="connsiteY68" fmla="*/ 2490731 h 6856439"/>
              <a:gd name="connsiteX69" fmla="*/ 852822 w 1571716"/>
              <a:gd name="connsiteY69" fmla="*/ 2506125 h 6856439"/>
              <a:gd name="connsiteX70" fmla="*/ 931331 w 1571716"/>
              <a:gd name="connsiteY70" fmla="*/ 2569240 h 6856439"/>
              <a:gd name="connsiteX71" fmla="*/ 1032930 w 1571716"/>
              <a:gd name="connsiteY71" fmla="*/ 2650828 h 6856439"/>
              <a:gd name="connsiteX72" fmla="*/ 1051403 w 1571716"/>
              <a:gd name="connsiteY72" fmla="*/ 2666222 h 6856439"/>
              <a:gd name="connsiteX73" fmla="*/ 1069876 w 1571716"/>
              <a:gd name="connsiteY73" fmla="*/ 2681616 h 6856439"/>
              <a:gd name="connsiteX74" fmla="*/ 1487050 w 1571716"/>
              <a:gd name="connsiteY74" fmla="*/ 3218862 h 6856439"/>
              <a:gd name="connsiteX75" fmla="*/ 1231511 w 1571716"/>
              <a:gd name="connsiteY75" fmla="*/ 3218862 h 6856439"/>
              <a:gd name="connsiteX76" fmla="*/ 1203802 w 1571716"/>
              <a:gd name="connsiteY76" fmla="*/ 3163444 h 6856439"/>
              <a:gd name="connsiteX77" fmla="*/ 440266 w 1571716"/>
              <a:gd name="connsiteY77" fmla="*/ 3163444 h 6856439"/>
              <a:gd name="connsiteX78" fmla="*/ 401781 w 1571716"/>
              <a:gd name="connsiteY78" fmla="*/ 3226560 h 6856439"/>
              <a:gd name="connsiteX79" fmla="*/ 361757 w 1571716"/>
              <a:gd name="connsiteY79" fmla="*/ 3380498 h 6856439"/>
              <a:gd name="connsiteX80" fmla="*/ 363296 w 1571716"/>
              <a:gd name="connsiteY80" fmla="*/ 3414365 h 6856439"/>
              <a:gd name="connsiteX81" fmla="*/ 880531 w 1571716"/>
              <a:gd name="connsiteY81" fmla="*/ 3414365 h 6856439"/>
              <a:gd name="connsiteX82" fmla="*/ 880531 w 1571716"/>
              <a:gd name="connsiteY82" fmla="*/ 3522122 h 6856439"/>
              <a:gd name="connsiteX83" fmla="*/ 377151 w 1571716"/>
              <a:gd name="connsiteY83" fmla="*/ 3522122 h 6856439"/>
              <a:gd name="connsiteX84" fmla="*/ 415635 w 1571716"/>
              <a:gd name="connsiteY84" fmla="*/ 3642194 h 6856439"/>
              <a:gd name="connsiteX85" fmla="*/ 467974 w 1571716"/>
              <a:gd name="connsiteY85" fmla="*/ 3749952 h 6856439"/>
              <a:gd name="connsiteX86" fmla="*/ 481829 w 1571716"/>
              <a:gd name="connsiteY86" fmla="*/ 3771503 h 6856439"/>
              <a:gd name="connsiteX87" fmla="*/ 1169936 w 1571716"/>
              <a:gd name="connsiteY87" fmla="*/ 3771503 h 6856439"/>
              <a:gd name="connsiteX88" fmla="*/ 1183790 w 1571716"/>
              <a:gd name="connsiteY88" fmla="*/ 3749952 h 6856439"/>
              <a:gd name="connsiteX89" fmla="*/ 1206881 w 1571716"/>
              <a:gd name="connsiteY89" fmla="*/ 3709927 h 6856439"/>
              <a:gd name="connsiteX90" fmla="*/ 1468577 w 1571716"/>
              <a:gd name="connsiteY90" fmla="*/ 3709927 h 6856439"/>
              <a:gd name="connsiteX91" fmla="*/ 999064 w 1571716"/>
              <a:gd name="connsiteY91" fmla="*/ 4279501 h 6856439"/>
              <a:gd name="connsiteX92" fmla="*/ 980591 w 1571716"/>
              <a:gd name="connsiteY92" fmla="*/ 4294895 h 6856439"/>
              <a:gd name="connsiteX93" fmla="*/ 962118 w 1571716"/>
              <a:gd name="connsiteY93" fmla="*/ 4310289 h 6856439"/>
              <a:gd name="connsiteX94" fmla="*/ 811258 w 1571716"/>
              <a:gd name="connsiteY94" fmla="*/ 4431901 h 6856439"/>
              <a:gd name="connsiteX95" fmla="*/ 782010 w 1571716"/>
              <a:gd name="connsiteY95" fmla="*/ 4454992 h 6856439"/>
              <a:gd name="connsiteX96" fmla="*/ 761998 w 1571716"/>
              <a:gd name="connsiteY96" fmla="*/ 4470385 h 6856439"/>
              <a:gd name="connsiteX97" fmla="*/ 741986 w 1571716"/>
              <a:gd name="connsiteY97" fmla="*/ 4484240 h 6856439"/>
              <a:gd name="connsiteX98" fmla="*/ 454120 w 1571716"/>
              <a:gd name="connsiteY98" fmla="*/ 4738239 h 6856439"/>
              <a:gd name="connsiteX99" fmla="*/ 1066797 w 1571716"/>
              <a:gd name="connsiteY99" fmla="*/ 4738239 h 6856439"/>
              <a:gd name="connsiteX100" fmla="*/ 818955 w 1571716"/>
              <a:gd name="connsiteY100" fmla="*/ 4487319 h 6856439"/>
              <a:gd name="connsiteX101" fmla="*/ 846664 w 1571716"/>
              <a:gd name="connsiteY101" fmla="*/ 4465767 h 6856439"/>
              <a:gd name="connsiteX102" fmla="*/ 997524 w 1571716"/>
              <a:gd name="connsiteY102" fmla="*/ 4342616 h 6856439"/>
              <a:gd name="connsiteX103" fmla="*/ 1522456 w 1571716"/>
              <a:gd name="connsiteY103" fmla="*/ 5161572 h 6856439"/>
              <a:gd name="connsiteX104" fmla="*/ 992906 w 1571716"/>
              <a:gd name="connsiteY104" fmla="*/ 5980527 h 6856439"/>
              <a:gd name="connsiteX105" fmla="*/ 928252 w 1571716"/>
              <a:gd name="connsiteY105" fmla="*/ 5926648 h 6856439"/>
              <a:gd name="connsiteX106" fmla="*/ 815876 w 1571716"/>
              <a:gd name="connsiteY106" fmla="*/ 5834285 h 6856439"/>
              <a:gd name="connsiteX107" fmla="*/ 1051403 w 1571716"/>
              <a:gd name="connsiteY107" fmla="*/ 5609534 h 6856439"/>
              <a:gd name="connsiteX108" fmla="*/ 494144 w 1571716"/>
              <a:gd name="connsiteY108" fmla="*/ 5609534 h 6856439"/>
              <a:gd name="connsiteX109" fmla="*/ 740446 w 1571716"/>
              <a:gd name="connsiteY109" fmla="*/ 5834285 h 6856439"/>
              <a:gd name="connsiteX110" fmla="*/ 758919 w 1571716"/>
              <a:gd name="connsiteY110" fmla="*/ 5849679 h 6856439"/>
              <a:gd name="connsiteX111" fmla="*/ 777392 w 1571716"/>
              <a:gd name="connsiteY111" fmla="*/ 5865073 h 6856439"/>
              <a:gd name="connsiteX112" fmla="*/ 891306 w 1571716"/>
              <a:gd name="connsiteY112" fmla="*/ 5960515 h 6856439"/>
              <a:gd name="connsiteX113" fmla="*/ 954421 w 1571716"/>
              <a:gd name="connsiteY113" fmla="*/ 6012854 h 6856439"/>
              <a:gd name="connsiteX114" fmla="*/ 972894 w 1571716"/>
              <a:gd name="connsiteY114" fmla="*/ 6028248 h 6856439"/>
              <a:gd name="connsiteX115" fmla="*/ 991367 w 1571716"/>
              <a:gd name="connsiteY115" fmla="*/ 6043642 h 6856439"/>
              <a:gd name="connsiteX116" fmla="*/ 1571716 w 1571716"/>
              <a:gd name="connsiteY116" fmla="*/ 6853361 h 6856439"/>
              <a:gd name="connsiteX117" fmla="*/ 1330032 w 1571716"/>
              <a:gd name="connsiteY117" fmla="*/ 6853361 h 6856439"/>
              <a:gd name="connsiteX118" fmla="*/ 814337 w 1571716"/>
              <a:gd name="connsiteY118" fmla="*/ 6192962 h 6856439"/>
              <a:gd name="connsiteX119" fmla="*/ 795864 w 1571716"/>
              <a:gd name="connsiteY119" fmla="*/ 6177568 h 6856439"/>
              <a:gd name="connsiteX120" fmla="*/ 777392 w 1571716"/>
              <a:gd name="connsiteY120" fmla="*/ 6162175 h 6856439"/>
              <a:gd name="connsiteX121" fmla="*/ 726592 w 1571716"/>
              <a:gd name="connsiteY121" fmla="*/ 6120611 h 6856439"/>
              <a:gd name="connsiteX122" fmla="*/ 600362 w 1571716"/>
              <a:gd name="connsiteY122" fmla="*/ 6015933 h 6856439"/>
              <a:gd name="connsiteX123" fmla="*/ 581889 w 1571716"/>
              <a:gd name="connsiteY123" fmla="*/ 6000539 h 6856439"/>
              <a:gd name="connsiteX124" fmla="*/ 563417 w 1571716"/>
              <a:gd name="connsiteY124" fmla="*/ 5985145 h 6856439"/>
              <a:gd name="connsiteX125" fmla="*/ 0 w 1571716"/>
              <a:gd name="connsiteY125" fmla="*/ 5147717 h 6856439"/>
              <a:gd name="connsiteX126" fmla="*/ 581889 w 1571716"/>
              <a:gd name="connsiteY126" fmla="*/ 4322604 h 6856439"/>
              <a:gd name="connsiteX127" fmla="*/ 600362 w 1571716"/>
              <a:gd name="connsiteY127" fmla="*/ 4307210 h 6856439"/>
              <a:gd name="connsiteX128" fmla="*/ 618835 w 1571716"/>
              <a:gd name="connsiteY128" fmla="*/ 4291816 h 6856439"/>
              <a:gd name="connsiteX129" fmla="*/ 651162 w 1571716"/>
              <a:gd name="connsiteY129" fmla="*/ 4265647 h 6856439"/>
              <a:gd name="connsiteX130" fmla="*/ 798943 w 1571716"/>
              <a:gd name="connsiteY130" fmla="*/ 4147114 h 6856439"/>
              <a:gd name="connsiteX131" fmla="*/ 817416 w 1571716"/>
              <a:gd name="connsiteY131" fmla="*/ 4131720 h 6856439"/>
              <a:gd name="connsiteX132" fmla="*/ 835888 w 1571716"/>
              <a:gd name="connsiteY132" fmla="*/ 4116326 h 6856439"/>
              <a:gd name="connsiteX133" fmla="*/ 1088348 w 1571716"/>
              <a:gd name="connsiteY133" fmla="*/ 3874642 h 6856439"/>
              <a:gd name="connsiteX134" fmla="*/ 555720 w 1571716"/>
              <a:gd name="connsiteY134" fmla="*/ 3874642 h 6856439"/>
              <a:gd name="connsiteX135" fmla="*/ 763537 w 1571716"/>
              <a:gd name="connsiteY135" fmla="*/ 4113247 h 6856439"/>
              <a:gd name="connsiteX136" fmla="*/ 615756 w 1571716"/>
              <a:gd name="connsiteY136" fmla="*/ 4231780 h 6856439"/>
              <a:gd name="connsiteX137" fmla="*/ 583429 w 1571716"/>
              <a:gd name="connsiteY137" fmla="*/ 4257950 h 6856439"/>
              <a:gd name="connsiteX138" fmla="*/ 120073 w 1571716"/>
              <a:gd name="connsiteY138" fmla="*/ 3374341 h 6856439"/>
              <a:gd name="connsiteX139" fmla="*/ 629610 w 1571716"/>
              <a:gd name="connsiteY139" fmla="*/ 2672379 h 6856439"/>
              <a:gd name="connsiteX140" fmla="*/ 735828 w 1571716"/>
              <a:gd name="connsiteY140" fmla="*/ 2758585 h 6856439"/>
              <a:gd name="connsiteX141" fmla="*/ 811258 w 1571716"/>
              <a:gd name="connsiteY141" fmla="*/ 2818621 h 6856439"/>
              <a:gd name="connsiteX142" fmla="*/ 535708 w 1571716"/>
              <a:gd name="connsiteY142" fmla="*/ 3049530 h 6856439"/>
              <a:gd name="connsiteX143" fmla="*/ 1131451 w 1571716"/>
              <a:gd name="connsiteY143" fmla="*/ 3049530 h 6856439"/>
              <a:gd name="connsiteX144" fmla="*/ 891306 w 1571716"/>
              <a:gd name="connsiteY144" fmla="*/ 2820161 h 6856439"/>
              <a:gd name="connsiteX145" fmla="*/ 872834 w 1571716"/>
              <a:gd name="connsiteY145" fmla="*/ 2804767 h 6856439"/>
              <a:gd name="connsiteX146" fmla="*/ 852822 w 1571716"/>
              <a:gd name="connsiteY146" fmla="*/ 2789373 h 6856439"/>
              <a:gd name="connsiteX147" fmla="*/ 772774 w 1571716"/>
              <a:gd name="connsiteY147" fmla="*/ 2724719 h 6856439"/>
              <a:gd name="connsiteX148" fmla="*/ 671174 w 1571716"/>
              <a:gd name="connsiteY148" fmla="*/ 2643131 h 6856439"/>
              <a:gd name="connsiteX149" fmla="*/ 652701 w 1571716"/>
              <a:gd name="connsiteY149" fmla="*/ 2627737 h 6856439"/>
              <a:gd name="connsiteX150" fmla="*/ 634229 w 1571716"/>
              <a:gd name="connsiteY150" fmla="*/ 2612343 h 6856439"/>
              <a:gd name="connsiteX151" fmla="*/ 153939 w 1571716"/>
              <a:gd name="connsiteY151" fmla="*/ 1791849 h 6856439"/>
              <a:gd name="connsiteX152" fmla="*/ 634229 w 1571716"/>
              <a:gd name="connsiteY152" fmla="*/ 943646 h 6856439"/>
              <a:gd name="connsiteX153" fmla="*/ 649622 w 1571716"/>
              <a:gd name="connsiteY153" fmla="*/ 925173 h 6856439"/>
              <a:gd name="connsiteX154" fmla="*/ 665016 w 1571716"/>
              <a:gd name="connsiteY154" fmla="*/ 906700 h 6856439"/>
              <a:gd name="connsiteX155" fmla="*/ 695804 w 1571716"/>
              <a:gd name="connsiteY155" fmla="*/ 872834 h 6856439"/>
              <a:gd name="connsiteX156" fmla="*/ 815876 w 1571716"/>
              <a:gd name="connsiteY156" fmla="*/ 735828 h 6856439"/>
              <a:gd name="connsiteX157" fmla="*/ 831270 w 1571716"/>
              <a:gd name="connsiteY157" fmla="*/ 717355 h 6856439"/>
              <a:gd name="connsiteX158" fmla="*/ 846664 w 1571716"/>
              <a:gd name="connsiteY158" fmla="*/ 698883 h 6856439"/>
              <a:gd name="connsiteX159" fmla="*/ 1114518 w 1571716"/>
              <a:gd name="connsiteY159" fmla="*/ 350981 h 6856439"/>
              <a:gd name="connsiteX160" fmla="*/ 1231511 w 1571716"/>
              <a:gd name="connsiteY160" fmla="*/ 0 h 685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571716" h="6856439">
                <a:moveTo>
                  <a:pt x="564956" y="6049798"/>
                </a:moveTo>
                <a:cubicBezTo>
                  <a:pt x="606520" y="6085204"/>
                  <a:pt x="649622" y="6120610"/>
                  <a:pt x="694265" y="6156016"/>
                </a:cubicBezTo>
                <a:cubicBezTo>
                  <a:pt x="709659" y="6169870"/>
                  <a:pt x="726592" y="6182186"/>
                  <a:pt x="741986" y="6196040"/>
                </a:cubicBezTo>
                <a:cubicBezTo>
                  <a:pt x="475671" y="6423871"/>
                  <a:pt x="241684" y="6640925"/>
                  <a:pt x="241684" y="6856439"/>
                </a:cubicBezTo>
                <a:lnTo>
                  <a:pt x="0" y="6856439"/>
                </a:lnTo>
                <a:cubicBezTo>
                  <a:pt x="0" y="6556258"/>
                  <a:pt x="274011" y="6297641"/>
                  <a:pt x="564956" y="6049798"/>
                </a:cubicBezTo>
                <a:close/>
                <a:moveTo>
                  <a:pt x="252460" y="5232384"/>
                </a:moveTo>
                <a:cubicBezTo>
                  <a:pt x="261696" y="5275487"/>
                  <a:pt x="278630" y="5318590"/>
                  <a:pt x="301721" y="5361692"/>
                </a:cubicBezTo>
                <a:cubicBezTo>
                  <a:pt x="320193" y="5397099"/>
                  <a:pt x="344823" y="5434044"/>
                  <a:pt x="370993" y="5469450"/>
                </a:cubicBezTo>
                <a:cubicBezTo>
                  <a:pt x="377151" y="5478686"/>
                  <a:pt x="384848" y="5487922"/>
                  <a:pt x="392544" y="5497159"/>
                </a:cubicBezTo>
                <a:lnTo>
                  <a:pt x="1146845" y="5497159"/>
                </a:lnTo>
                <a:cubicBezTo>
                  <a:pt x="1153003" y="5487922"/>
                  <a:pt x="1160700" y="5478686"/>
                  <a:pt x="1166857" y="5469450"/>
                </a:cubicBezTo>
                <a:cubicBezTo>
                  <a:pt x="1193027" y="5434044"/>
                  <a:pt x="1214578" y="5398638"/>
                  <a:pt x="1231511" y="5361692"/>
                </a:cubicBezTo>
                <a:cubicBezTo>
                  <a:pt x="1251524" y="5318590"/>
                  <a:pt x="1266917" y="5275487"/>
                  <a:pt x="1276154" y="5232384"/>
                </a:cubicBezTo>
                <a:close/>
                <a:moveTo>
                  <a:pt x="355599" y="4853693"/>
                </a:moveTo>
                <a:cubicBezTo>
                  <a:pt x="334048" y="4882942"/>
                  <a:pt x="314036" y="4913730"/>
                  <a:pt x="297102" y="4944517"/>
                </a:cubicBezTo>
                <a:cubicBezTo>
                  <a:pt x="269393" y="4993778"/>
                  <a:pt x="252460" y="5046117"/>
                  <a:pt x="244763" y="5098456"/>
                </a:cubicBezTo>
                <a:cubicBezTo>
                  <a:pt x="244763" y="5104614"/>
                  <a:pt x="243224" y="5110771"/>
                  <a:pt x="243224" y="5116929"/>
                </a:cubicBezTo>
                <a:lnTo>
                  <a:pt x="1277693" y="5116929"/>
                </a:lnTo>
                <a:cubicBezTo>
                  <a:pt x="1276154" y="5110771"/>
                  <a:pt x="1276154" y="5104614"/>
                  <a:pt x="1274614" y="5098456"/>
                </a:cubicBezTo>
                <a:cubicBezTo>
                  <a:pt x="1263839" y="5047656"/>
                  <a:pt x="1243827" y="4995317"/>
                  <a:pt x="1216118" y="4944517"/>
                </a:cubicBezTo>
                <a:cubicBezTo>
                  <a:pt x="1199184" y="4913730"/>
                  <a:pt x="1179172" y="4884481"/>
                  <a:pt x="1157621" y="4853693"/>
                </a:cubicBezTo>
                <a:close/>
                <a:moveTo>
                  <a:pt x="397163" y="1874976"/>
                </a:moveTo>
                <a:cubicBezTo>
                  <a:pt x="403320" y="1922697"/>
                  <a:pt x="414096" y="1968879"/>
                  <a:pt x="431029" y="2013521"/>
                </a:cubicBezTo>
                <a:cubicBezTo>
                  <a:pt x="444884" y="2050466"/>
                  <a:pt x="463356" y="2087412"/>
                  <a:pt x="483368" y="2121278"/>
                </a:cubicBezTo>
                <a:cubicBezTo>
                  <a:pt x="484908" y="2122817"/>
                  <a:pt x="484908" y="2122817"/>
                  <a:pt x="486447" y="2124357"/>
                </a:cubicBezTo>
                <a:lnTo>
                  <a:pt x="1206881" y="2124357"/>
                </a:lnTo>
                <a:cubicBezTo>
                  <a:pt x="1206881" y="2122817"/>
                  <a:pt x="1208421" y="2122817"/>
                  <a:pt x="1208421" y="2121278"/>
                </a:cubicBezTo>
                <a:cubicBezTo>
                  <a:pt x="1228433" y="2087412"/>
                  <a:pt x="1246905" y="2050466"/>
                  <a:pt x="1260760" y="2013521"/>
                </a:cubicBezTo>
                <a:cubicBezTo>
                  <a:pt x="1277693" y="1970418"/>
                  <a:pt x="1290008" y="1922697"/>
                  <a:pt x="1296166" y="1874976"/>
                </a:cubicBezTo>
                <a:close/>
                <a:moveTo>
                  <a:pt x="484908" y="1514759"/>
                </a:moveTo>
                <a:cubicBezTo>
                  <a:pt x="472593" y="1537850"/>
                  <a:pt x="460278" y="1559401"/>
                  <a:pt x="449502" y="1580953"/>
                </a:cubicBezTo>
                <a:cubicBezTo>
                  <a:pt x="423332" y="1633292"/>
                  <a:pt x="404860" y="1685631"/>
                  <a:pt x="397163" y="1734891"/>
                </a:cubicBezTo>
                <a:cubicBezTo>
                  <a:pt x="395623" y="1745667"/>
                  <a:pt x="394084" y="1756443"/>
                  <a:pt x="392544" y="1765679"/>
                </a:cubicBezTo>
                <a:lnTo>
                  <a:pt x="1300784" y="1765679"/>
                </a:lnTo>
                <a:cubicBezTo>
                  <a:pt x="1300784" y="1754904"/>
                  <a:pt x="1299245" y="1745667"/>
                  <a:pt x="1297705" y="1734891"/>
                </a:cubicBezTo>
                <a:cubicBezTo>
                  <a:pt x="1290008" y="1684092"/>
                  <a:pt x="1273075" y="1631752"/>
                  <a:pt x="1249984" y="1580953"/>
                </a:cubicBezTo>
                <a:cubicBezTo>
                  <a:pt x="1240748" y="1557862"/>
                  <a:pt x="1228433" y="1536310"/>
                  <a:pt x="1216118" y="1514759"/>
                </a:cubicBezTo>
                <a:close/>
                <a:moveTo>
                  <a:pt x="138545" y="0"/>
                </a:moveTo>
                <a:lnTo>
                  <a:pt x="406398" y="0"/>
                </a:lnTo>
                <a:cubicBezTo>
                  <a:pt x="394083" y="116994"/>
                  <a:pt x="406398" y="233987"/>
                  <a:pt x="455659" y="346363"/>
                </a:cubicBezTo>
                <a:cubicBezTo>
                  <a:pt x="515695" y="483368"/>
                  <a:pt x="658858" y="586507"/>
                  <a:pt x="777391" y="701962"/>
                </a:cubicBezTo>
                <a:cubicBezTo>
                  <a:pt x="735827" y="749683"/>
                  <a:pt x="694264" y="797404"/>
                  <a:pt x="652700" y="845125"/>
                </a:cubicBezTo>
                <a:cubicBezTo>
                  <a:pt x="645004" y="854361"/>
                  <a:pt x="635767" y="865137"/>
                  <a:pt x="628070" y="874373"/>
                </a:cubicBezTo>
                <a:cubicBezTo>
                  <a:pt x="494143" y="745065"/>
                  <a:pt x="340204" y="621913"/>
                  <a:pt x="255538" y="464896"/>
                </a:cubicBezTo>
                <a:cubicBezTo>
                  <a:pt x="169332" y="304799"/>
                  <a:pt x="137005" y="147782"/>
                  <a:pt x="138545" y="0"/>
                </a:cubicBezTo>
                <a:close/>
                <a:moveTo>
                  <a:pt x="1231511" y="0"/>
                </a:moveTo>
                <a:lnTo>
                  <a:pt x="1460880" y="0"/>
                </a:lnTo>
                <a:cubicBezTo>
                  <a:pt x="1451644" y="144703"/>
                  <a:pt x="1410080" y="298642"/>
                  <a:pt x="1319257" y="466435"/>
                </a:cubicBezTo>
                <a:cubicBezTo>
                  <a:pt x="1239208" y="609598"/>
                  <a:pt x="1120675" y="737368"/>
                  <a:pt x="1009839" y="865137"/>
                </a:cubicBezTo>
                <a:cubicBezTo>
                  <a:pt x="1005221" y="871294"/>
                  <a:pt x="999064" y="877452"/>
                  <a:pt x="994445" y="883609"/>
                </a:cubicBezTo>
                <a:cubicBezTo>
                  <a:pt x="989827" y="889767"/>
                  <a:pt x="983670" y="895925"/>
                  <a:pt x="979052" y="902082"/>
                </a:cubicBezTo>
                <a:cubicBezTo>
                  <a:pt x="946724" y="939027"/>
                  <a:pt x="914397" y="975973"/>
                  <a:pt x="882070" y="1012918"/>
                </a:cubicBezTo>
                <a:cubicBezTo>
                  <a:pt x="863597" y="1032930"/>
                  <a:pt x="845125" y="1052942"/>
                  <a:pt x="828191" y="1072954"/>
                </a:cubicBezTo>
                <a:cubicBezTo>
                  <a:pt x="823573" y="1079112"/>
                  <a:pt x="817416" y="1085269"/>
                  <a:pt x="812798" y="1091427"/>
                </a:cubicBezTo>
                <a:cubicBezTo>
                  <a:pt x="808179" y="1097585"/>
                  <a:pt x="802022" y="1103742"/>
                  <a:pt x="797404" y="1109900"/>
                </a:cubicBezTo>
                <a:cubicBezTo>
                  <a:pt x="706580" y="1213039"/>
                  <a:pt x="623453" y="1314638"/>
                  <a:pt x="554180" y="1411620"/>
                </a:cubicBezTo>
                <a:lnTo>
                  <a:pt x="1145306" y="1411620"/>
                </a:lnTo>
                <a:cubicBezTo>
                  <a:pt x="1068336" y="1310020"/>
                  <a:pt x="971355" y="1209960"/>
                  <a:pt x="866676" y="1106821"/>
                </a:cubicBezTo>
                <a:cubicBezTo>
                  <a:pt x="886688" y="1085269"/>
                  <a:pt x="905161" y="1062179"/>
                  <a:pt x="925173" y="1040627"/>
                </a:cubicBezTo>
                <a:cubicBezTo>
                  <a:pt x="955961" y="1005221"/>
                  <a:pt x="986749" y="969815"/>
                  <a:pt x="1017536" y="934409"/>
                </a:cubicBezTo>
                <a:cubicBezTo>
                  <a:pt x="1299245" y="1206881"/>
                  <a:pt x="1544007" y="1474735"/>
                  <a:pt x="1544007" y="1798006"/>
                </a:cubicBezTo>
                <a:cubicBezTo>
                  <a:pt x="1544007" y="2153605"/>
                  <a:pt x="1323875" y="2406065"/>
                  <a:pt x="1071415" y="2620040"/>
                </a:cubicBezTo>
                <a:cubicBezTo>
                  <a:pt x="1036009" y="2590792"/>
                  <a:pt x="1002142" y="2563083"/>
                  <a:pt x="966736" y="2535374"/>
                </a:cubicBezTo>
                <a:cubicBezTo>
                  <a:pt x="942106" y="2515362"/>
                  <a:pt x="915937" y="2495350"/>
                  <a:pt x="891306" y="2475338"/>
                </a:cubicBezTo>
                <a:cubicBezTo>
                  <a:pt x="980591" y="2399907"/>
                  <a:pt x="1065257" y="2319859"/>
                  <a:pt x="1132990" y="2235193"/>
                </a:cubicBezTo>
                <a:lnTo>
                  <a:pt x="564956" y="2235193"/>
                </a:lnTo>
                <a:cubicBezTo>
                  <a:pt x="635768" y="2319859"/>
                  <a:pt x="723513" y="2398368"/>
                  <a:pt x="815876" y="2475338"/>
                </a:cubicBezTo>
                <a:cubicBezTo>
                  <a:pt x="822034" y="2479956"/>
                  <a:pt x="828191" y="2486113"/>
                  <a:pt x="834349" y="2490731"/>
                </a:cubicBezTo>
                <a:cubicBezTo>
                  <a:pt x="840507" y="2495350"/>
                  <a:pt x="846664" y="2501507"/>
                  <a:pt x="852822" y="2506125"/>
                </a:cubicBezTo>
                <a:cubicBezTo>
                  <a:pt x="878991" y="2526137"/>
                  <a:pt x="905161" y="2547689"/>
                  <a:pt x="931331" y="2569240"/>
                </a:cubicBezTo>
                <a:cubicBezTo>
                  <a:pt x="965197" y="2596949"/>
                  <a:pt x="999064" y="2623119"/>
                  <a:pt x="1032930" y="2650828"/>
                </a:cubicBezTo>
                <a:cubicBezTo>
                  <a:pt x="1039088" y="2655446"/>
                  <a:pt x="1045245" y="2661604"/>
                  <a:pt x="1051403" y="2666222"/>
                </a:cubicBezTo>
                <a:cubicBezTo>
                  <a:pt x="1057560" y="2670840"/>
                  <a:pt x="1063718" y="2676997"/>
                  <a:pt x="1069876" y="2681616"/>
                </a:cubicBezTo>
                <a:cubicBezTo>
                  <a:pt x="1251524" y="2834015"/>
                  <a:pt x="1417777" y="3000270"/>
                  <a:pt x="1487050" y="3218862"/>
                </a:cubicBezTo>
                <a:lnTo>
                  <a:pt x="1231511" y="3218862"/>
                </a:lnTo>
                <a:cubicBezTo>
                  <a:pt x="1223814" y="3200390"/>
                  <a:pt x="1214578" y="3181917"/>
                  <a:pt x="1203802" y="3163444"/>
                </a:cubicBezTo>
                <a:lnTo>
                  <a:pt x="440266" y="3163444"/>
                </a:lnTo>
                <a:cubicBezTo>
                  <a:pt x="426411" y="3184997"/>
                  <a:pt x="412556" y="3205008"/>
                  <a:pt x="401781" y="3226560"/>
                </a:cubicBezTo>
                <a:cubicBezTo>
                  <a:pt x="377151" y="3275820"/>
                  <a:pt x="361757" y="3326620"/>
                  <a:pt x="361757" y="3380498"/>
                </a:cubicBezTo>
                <a:cubicBezTo>
                  <a:pt x="361757" y="3391274"/>
                  <a:pt x="363296" y="3403590"/>
                  <a:pt x="363296" y="3414365"/>
                </a:cubicBezTo>
                <a:lnTo>
                  <a:pt x="880531" y="3414365"/>
                </a:lnTo>
                <a:lnTo>
                  <a:pt x="880531" y="3522122"/>
                </a:lnTo>
                <a:lnTo>
                  <a:pt x="377151" y="3522122"/>
                </a:lnTo>
                <a:cubicBezTo>
                  <a:pt x="386387" y="3562146"/>
                  <a:pt x="400241" y="3602170"/>
                  <a:pt x="415635" y="3642194"/>
                </a:cubicBezTo>
                <a:cubicBezTo>
                  <a:pt x="429490" y="3679140"/>
                  <a:pt x="447962" y="3714546"/>
                  <a:pt x="467974" y="3749952"/>
                </a:cubicBezTo>
                <a:cubicBezTo>
                  <a:pt x="472593" y="3756109"/>
                  <a:pt x="477211" y="3763806"/>
                  <a:pt x="481829" y="3771503"/>
                </a:cubicBezTo>
                <a:lnTo>
                  <a:pt x="1169936" y="3771503"/>
                </a:lnTo>
                <a:cubicBezTo>
                  <a:pt x="1174554" y="3765345"/>
                  <a:pt x="1179172" y="3757648"/>
                  <a:pt x="1183790" y="3749952"/>
                </a:cubicBezTo>
                <a:cubicBezTo>
                  <a:pt x="1191487" y="3736097"/>
                  <a:pt x="1199184" y="3723782"/>
                  <a:pt x="1206881" y="3709927"/>
                </a:cubicBezTo>
                <a:lnTo>
                  <a:pt x="1468577" y="3709927"/>
                </a:lnTo>
                <a:cubicBezTo>
                  <a:pt x="1380832" y="3928520"/>
                  <a:pt x="1196105" y="4113247"/>
                  <a:pt x="999064" y="4279501"/>
                </a:cubicBezTo>
                <a:cubicBezTo>
                  <a:pt x="992906" y="4284119"/>
                  <a:pt x="986749" y="4290277"/>
                  <a:pt x="980591" y="4294895"/>
                </a:cubicBezTo>
                <a:cubicBezTo>
                  <a:pt x="974433" y="4299513"/>
                  <a:pt x="968276" y="4305671"/>
                  <a:pt x="962118" y="4310289"/>
                </a:cubicBezTo>
                <a:cubicBezTo>
                  <a:pt x="911319" y="4351853"/>
                  <a:pt x="860519" y="4391876"/>
                  <a:pt x="811258" y="4431901"/>
                </a:cubicBezTo>
                <a:cubicBezTo>
                  <a:pt x="800483" y="4439598"/>
                  <a:pt x="791246" y="4447295"/>
                  <a:pt x="782010" y="4454992"/>
                </a:cubicBezTo>
                <a:cubicBezTo>
                  <a:pt x="774313" y="4459610"/>
                  <a:pt x="768155" y="4465767"/>
                  <a:pt x="761998" y="4470385"/>
                </a:cubicBezTo>
                <a:cubicBezTo>
                  <a:pt x="755840" y="4476543"/>
                  <a:pt x="749683" y="4481161"/>
                  <a:pt x="741986" y="4484240"/>
                </a:cubicBezTo>
                <a:cubicBezTo>
                  <a:pt x="637307" y="4570446"/>
                  <a:pt x="537247" y="4653573"/>
                  <a:pt x="454120" y="4738239"/>
                </a:cubicBezTo>
                <a:lnTo>
                  <a:pt x="1066797" y="4738239"/>
                </a:lnTo>
                <a:cubicBezTo>
                  <a:pt x="994445" y="4655112"/>
                  <a:pt x="908240" y="4571985"/>
                  <a:pt x="818955" y="4487319"/>
                </a:cubicBezTo>
                <a:cubicBezTo>
                  <a:pt x="828191" y="4481161"/>
                  <a:pt x="837428" y="4473464"/>
                  <a:pt x="846664" y="4465767"/>
                </a:cubicBezTo>
                <a:cubicBezTo>
                  <a:pt x="895925" y="4425743"/>
                  <a:pt x="946724" y="4384180"/>
                  <a:pt x="997524" y="4342616"/>
                </a:cubicBezTo>
                <a:cubicBezTo>
                  <a:pt x="1271535" y="4604312"/>
                  <a:pt x="1522456" y="4853693"/>
                  <a:pt x="1522456" y="5161572"/>
                </a:cubicBezTo>
                <a:cubicBezTo>
                  <a:pt x="1522456" y="5472529"/>
                  <a:pt x="1274614" y="5734225"/>
                  <a:pt x="992906" y="5980527"/>
                </a:cubicBezTo>
                <a:cubicBezTo>
                  <a:pt x="971355" y="5962054"/>
                  <a:pt x="949803" y="5945121"/>
                  <a:pt x="928252" y="5926648"/>
                </a:cubicBezTo>
                <a:cubicBezTo>
                  <a:pt x="891306" y="5895861"/>
                  <a:pt x="852822" y="5865073"/>
                  <a:pt x="815876" y="5834285"/>
                </a:cubicBezTo>
                <a:cubicBezTo>
                  <a:pt x="900543" y="5760394"/>
                  <a:pt x="980591" y="5684964"/>
                  <a:pt x="1051403" y="5609534"/>
                </a:cubicBezTo>
                <a:lnTo>
                  <a:pt x="494144" y="5609534"/>
                </a:lnTo>
                <a:cubicBezTo>
                  <a:pt x="568035" y="5684964"/>
                  <a:pt x="652701" y="5760394"/>
                  <a:pt x="740446" y="5834285"/>
                </a:cubicBezTo>
                <a:cubicBezTo>
                  <a:pt x="746604" y="5838903"/>
                  <a:pt x="752761" y="5845061"/>
                  <a:pt x="758919" y="5849679"/>
                </a:cubicBezTo>
                <a:cubicBezTo>
                  <a:pt x="765077" y="5854297"/>
                  <a:pt x="771234" y="5860455"/>
                  <a:pt x="777392" y="5865073"/>
                </a:cubicBezTo>
                <a:cubicBezTo>
                  <a:pt x="814337" y="5897400"/>
                  <a:pt x="852822" y="5929727"/>
                  <a:pt x="891306" y="5960515"/>
                </a:cubicBezTo>
                <a:cubicBezTo>
                  <a:pt x="912858" y="5977448"/>
                  <a:pt x="932870" y="5995921"/>
                  <a:pt x="954421" y="6012854"/>
                </a:cubicBezTo>
                <a:cubicBezTo>
                  <a:pt x="960579" y="6017472"/>
                  <a:pt x="966736" y="6023630"/>
                  <a:pt x="972894" y="6028248"/>
                </a:cubicBezTo>
                <a:cubicBezTo>
                  <a:pt x="979052" y="6032866"/>
                  <a:pt x="985209" y="6039023"/>
                  <a:pt x="991367" y="6043642"/>
                </a:cubicBezTo>
                <a:cubicBezTo>
                  <a:pt x="1291548" y="6294562"/>
                  <a:pt x="1571716" y="6554719"/>
                  <a:pt x="1571716" y="6853361"/>
                </a:cubicBezTo>
                <a:lnTo>
                  <a:pt x="1330032" y="6853361"/>
                </a:lnTo>
                <a:cubicBezTo>
                  <a:pt x="1330032" y="6640925"/>
                  <a:pt x="1080651" y="6414635"/>
                  <a:pt x="814337" y="6192962"/>
                </a:cubicBezTo>
                <a:cubicBezTo>
                  <a:pt x="808179" y="6188344"/>
                  <a:pt x="802022" y="6182187"/>
                  <a:pt x="795864" y="6177568"/>
                </a:cubicBezTo>
                <a:cubicBezTo>
                  <a:pt x="789707" y="6172950"/>
                  <a:pt x="783549" y="6166793"/>
                  <a:pt x="777392" y="6162175"/>
                </a:cubicBezTo>
                <a:cubicBezTo>
                  <a:pt x="760458" y="6148320"/>
                  <a:pt x="743525" y="6134466"/>
                  <a:pt x="726592" y="6120611"/>
                </a:cubicBezTo>
                <a:cubicBezTo>
                  <a:pt x="685028" y="6086745"/>
                  <a:pt x="641925" y="6051339"/>
                  <a:pt x="600362" y="6015933"/>
                </a:cubicBezTo>
                <a:cubicBezTo>
                  <a:pt x="594204" y="6011315"/>
                  <a:pt x="588047" y="6005157"/>
                  <a:pt x="581889" y="6000539"/>
                </a:cubicBezTo>
                <a:cubicBezTo>
                  <a:pt x="575732" y="5995921"/>
                  <a:pt x="569574" y="5989763"/>
                  <a:pt x="563417" y="5985145"/>
                </a:cubicBezTo>
                <a:cubicBezTo>
                  <a:pt x="264775" y="5731146"/>
                  <a:pt x="0" y="5464832"/>
                  <a:pt x="0" y="5147717"/>
                </a:cubicBezTo>
                <a:cubicBezTo>
                  <a:pt x="0" y="4818287"/>
                  <a:pt x="283248" y="4565828"/>
                  <a:pt x="581889" y="4322604"/>
                </a:cubicBezTo>
                <a:cubicBezTo>
                  <a:pt x="588047" y="4317986"/>
                  <a:pt x="594204" y="4311829"/>
                  <a:pt x="600362" y="4307210"/>
                </a:cubicBezTo>
                <a:cubicBezTo>
                  <a:pt x="606520" y="4302592"/>
                  <a:pt x="612677" y="4296435"/>
                  <a:pt x="618835" y="4291816"/>
                </a:cubicBezTo>
                <a:cubicBezTo>
                  <a:pt x="629610" y="4282580"/>
                  <a:pt x="640386" y="4274883"/>
                  <a:pt x="651162" y="4265647"/>
                </a:cubicBezTo>
                <a:cubicBezTo>
                  <a:pt x="700422" y="4227162"/>
                  <a:pt x="751222" y="4187138"/>
                  <a:pt x="798943" y="4147114"/>
                </a:cubicBezTo>
                <a:cubicBezTo>
                  <a:pt x="805101" y="4142496"/>
                  <a:pt x="811258" y="4136338"/>
                  <a:pt x="817416" y="4131720"/>
                </a:cubicBezTo>
                <a:cubicBezTo>
                  <a:pt x="823573" y="4127102"/>
                  <a:pt x="829731" y="4120944"/>
                  <a:pt x="835888" y="4116326"/>
                </a:cubicBezTo>
                <a:cubicBezTo>
                  <a:pt x="928252" y="4037817"/>
                  <a:pt x="1015997" y="3957769"/>
                  <a:pt x="1088348" y="3874642"/>
                </a:cubicBezTo>
                <a:lnTo>
                  <a:pt x="555720" y="3874642"/>
                </a:lnTo>
                <a:cubicBezTo>
                  <a:pt x="615756" y="3956230"/>
                  <a:pt x="688107" y="4036278"/>
                  <a:pt x="763537" y="4113247"/>
                </a:cubicBezTo>
                <a:cubicBezTo>
                  <a:pt x="714277" y="4153271"/>
                  <a:pt x="665016" y="4191756"/>
                  <a:pt x="615756" y="4231780"/>
                </a:cubicBezTo>
                <a:cubicBezTo>
                  <a:pt x="604980" y="4241017"/>
                  <a:pt x="594204" y="4248714"/>
                  <a:pt x="583429" y="4257950"/>
                </a:cubicBezTo>
                <a:cubicBezTo>
                  <a:pt x="338666" y="4008569"/>
                  <a:pt x="120073" y="3725321"/>
                  <a:pt x="120073" y="3374341"/>
                </a:cubicBezTo>
                <a:cubicBezTo>
                  <a:pt x="120073" y="3084935"/>
                  <a:pt x="360217" y="2881737"/>
                  <a:pt x="629610" y="2672379"/>
                </a:cubicBezTo>
                <a:cubicBezTo>
                  <a:pt x="665016" y="2701628"/>
                  <a:pt x="700422" y="2730876"/>
                  <a:pt x="735828" y="2758585"/>
                </a:cubicBezTo>
                <a:cubicBezTo>
                  <a:pt x="761998" y="2778598"/>
                  <a:pt x="786628" y="2798609"/>
                  <a:pt x="811258" y="2818621"/>
                </a:cubicBezTo>
                <a:cubicBezTo>
                  <a:pt x="708119" y="2898671"/>
                  <a:pt x="612677" y="2974099"/>
                  <a:pt x="535708" y="3049530"/>
                </a:cubicBezTo>
                <a:lnTo>
                  <a:pt x="1131451" y="3049530"/>
                </a:lnTo>
                <a:cubicBezTo>
                  <a:pt x="1065257" y="2971022"/>
                  <a:pt x="982130" y="2895591"/>
                  <a:pt x="891306" y="2820161"/>
                </a:cubicBezTo>
                <a:cubicBezTo>
                  <a:pt x="885149" y="2815543"/>
                  <a:pt x="878991" y="2809386"/>
                  <a:pt x="872834" y="2804767"/>
                </a:cubicBezTo>
                <a:cubicBezTo>
                  <a:pt x="865137" y="2800149"/>
                  <a:pt x="858979" y="2793992"/>
                  <a:pt x="852822" y="2789373"/>
                </a:cubicBezTo>
                <a:cubicBezTo>
                  <a:pt x="826652" y="2767821"/>
                  <a:pt x="800483" y="2746270"/>
                  <a:pt x="772774" y="2724719"/>
                </a:cubicBezTo>
                <a:cubicBezTo>
                  <a:pt x="738907" y="2698550"/>
                  <a:pt x="705040" y="2670840"/>
                  <a:pt x="671174" y="2643131"/>
                </a:cubicBezTo>
                <a:cubicBezTo>
                  <a:pt x="665016" y="2638513"/>
                  <a:pt x="658859" y="2632356"/>
                  <a:pt x="652701" y="2627737"/>
                </a:cubicBezTo>
                <a:cubicBezTo>
                  <a:pt x="646544" y="2623119"/>
                  <a:pt x="640386" y="2616962"/>
                  <a:pt x="634229" y="2612343"/>
                </a:cubicBezTo>
                <a:cubicBezTo>
                  <a:pt x="387926" y="2406065"/>
                  <a:pt x="153939" y="2161302"/>
                  <a:pt x="153939" y="1791849"/>
                </a:cubicBezTo>
                <a:cubicBezTo>
                  <a:pt x="153939" y="1513220"/>
                  <a:pt x="380229" y="1236130"/>
                  <a:pt x="634229" y="943646"/>
                </a:cubicBezTo>
                <a:cubicBezTo>
                  <a:pt x="638847" y="937488"/>
                  <a:pt x="643465" y="931331"/>
                  <a:pt x="649622" y="925173"/>
                </a:cubicBezTo>
                <a:cubicBezTo>
                  <a:pt x="654241" y="919015"/>
                  <a:pt x="658859" y="912858"/>
                  <a:pt x="665016" y="906700"/>
                </a:cubicBezTo>
                <a:cubicBezTo>
                  <a:pt x="675792" y="895925"/>
                  <a:pt x="685028" y="885149"/>
                  <a:pt x="695804" y="872834"/>
                </a:cubicBezTo>
                <a:cubicBezTo>
                  <a:pt x="735828" y="828191"/>
                  <a:pt x="775852" y="782010"/>
                  <a:pt x="815876" y="735828"/>
                </a:cubicBezTo>
                <a:cubicBezTo>
                  <a:pt x="820495" y="729671"/>
                  <a:pt x="826652" y="723513"/>
                  <a:pt x="831270" y="717355"/>
                </a:cubicBezTo>
                <a:cubicBezTo>
                  <a:pt x="835888" y="711198"/>
                  <a:pt x="842046" y="705040"/>
                  <a:pt x="846664" y="698883"/>
                </a:cubicBezTo>
                <a:cubicBezTo>
                  <a:pt x="943646" y="584968"/>
                  <a:pt x="1037548" y="469514"/>
                  <a:pt x="1114518" y="350981"/>
                </a:cubicBezTo>
                <a:cubicBezTo>
                  <a:pt x="1182251" y="246303"/>
                  <a:pt x="1220736" y="123151"/>
                  <a:pt x="1231511" y="0"/>
                </a:cubicBezTo>
                <a:close/>
              </a:path>
            </a:pathLst>
          </a:custGeom>
          <a:solidFill>
            <a:schemeClr val="accent2"/>
          </a:solidFill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Arial Unicode MS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B9886-6C03-40E7-8367-C7DC97587564}"/>
              </a:ext>
            </a:extLst>
          </p:cNvPr>
          <p:cNvGrpSpPr/>
          <p:nvPr/>
        </p:nvGrpSpPr>
        <p:grpSpPr>
          <a:xfrm>
            <a:off x="2759397" y="2838687"/>
            <a:ext cx="2069989" cy="3595072"/>
            <a:chOff x="2658438" y="2821909"/>
            <a:chExt cx="2069989" cy="3595072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3475C2C-34C8-4615-B5C8-1A503336ADE1}"/>
                </a:ext>
              </a:extLst>
            </p:cNvPr>
            <p:cNvSpPr/>
            <p:nvPr/>
          </p:nvSpPr>
          <p:spPr>
            <a:xfrm rot="2775332">
              <a:off x="2738690" y="4415304"/>
              <a:ext cx="3555826" cy="369036"/>
            </a:xfrm>
            <a:custGeom>
              <a:avLst/>
              <a:gdLst>
                <a:gd name="connsiteX0" fmla="*/ 665206 w 5561718"/>
                <a:gd name="connsiteY0" fmla="*/ 0 h 577215"/>
                <a:gd name="connsiteX1" fmla="*/ 729023 w 5561718"/>
                <a:gd name="connsiteY1" fmla="*/ 12382 h 577215"/>
                <a:gd name="connsiteX2" fmla="*/ 1101451 w 5561718"/>
                <a:gd name="connsiteY2" fmla="*/ 74295 h 577215"/>
                <a:gd name="connsiteX3" fmla="*/ 1124311 w 5561718"/>
                <a:gd name="connsiteY3" fmla="*/ 76200 h 577215"/>
                <a:gd name="connsiteX4" fmla="*/ 1724386 w 5561718"/>
                <a:gd name="connsiteY4" fmla="*/ 80010 h 577215"/>
                <a:gd name="connsiteX5" fmla="*/ 2141581 w 5561718"/>
                <a:gd name="connsiteY5" fmla="*/ 40005 h 577215"/>
                <a:gd name="connsiteX6" fmla="*/ 2601638 w 5561718"/>
                <a:gd name="connsiteY6" fmla="*/ 9525 h 577215"/>
                <a:gd name="connsiteX7" fmla="*/ 2925488 w 5561718"/>
                <a:gd name="connsiteY7" fmla="*/ 14287 h 577215"/>
                <a:gd name="connsiteX8" fmla="*/ 3274103 w 5561718"/>
                <a:gd name="connsiteY8" fmla="*/ 19050 h 577215"/>
                <a:gd name="connsiteX9" fmla="*/ 3301726 w 5561718"/>
                <a:gd name="connsiteY9" fmla="*/ 20955 h 577215"/>
                <a:gd name="connsiteX10" fmla="*/ 3716063 w 5561718"/>
                <a:gd name="connsiteY10" fmla="*/ 71437 h 577215"/>
                <a:gd name="connsiteX11" fmla="*/ 3970381 w 5561718"/>
                <a:gd name="connsiteY11" fmla="*/ 101917 h 577215"/>
                <a:gd name="connsiteX12" fmla="*/ 4544738 w 5561718"/>
                <a:gd name="connsiteY12" fmla="*/ 152400 h 577215"/>
                <a:gd name="connsiteX13" fmla="*/ 5323884 w 5561718"/>
                <a:gd name="connsiteY13" fmla="*/ 173355 h 577215"/>
                <a:gd name="connsiteX14" fmla="*/ 5380081 w 5561718"/>
                <a:gd name="connsiteY14" fmla="*/ 178117 h 577215"/>
                <a:gd name="connsiteX15" fmla="*/ 5535338 w 5561718"/>
                <a:gd name="connsiteY15" fmla="*/ 206692 h 577215"/>
                <a:gd name="connsiteX16" fmla="*/ 5558317 w 5561718"/>
                <a:gd name="connsiteY16" fmla="*/ 217608 h 577215"/>
                <a:gd name="connsiteX17" fmla="*/ 5561718 w 5561718"/>
                <a:gd name="connsiteY17" fmla="*/ 222251 h 577215"/>
                <a:gd name="connsiteX18" fmla="*/ 2932117 w 5561718"/>
                <a:gd name="connsiteY18" fmla="*/ 414049 h 577215"/>
                <a:gd name="connsiteX19" fmla="*/ 2687959 w 5561718"/>
                <a:gd name="connsiteY19" fmla="*/ 388025 h 577215"/>
                <a:gd name="connsiteX20" fmla="*/ 2125388 w 5561718"/>
                <a:gd name="connsiteY20" fmla="*/ 307657 h 577215"/>
                <a:gd name="connsiteX21" fmla="*/ 1191938 w 5561718"/>
                <a:gd name="connsiteY21" fmla="*/ 193357 h 577215"/>
                <a:gd name="connsiteX22" fmla="*/ 556621 w 5561718"/>
                <a:gd name="connsiteY22" fmla="*/ 253365 h 577215"/>
                <a:gd name="connsiteX23" fmla="*/ 39413 w 5561718"/>
                <a:gd name="connsiteY23" fmla="*/ 577215 h 577215"/>
                <a:gd name="connsiteX24" fmla="*/ 10838 w 5561718"/>
                <a:gd name="connsiteY24" fmla="*/ 517207 h 577215"/>
                <a:gd name="connsiteX25" fmla="*/ 558526 w 5561718"/>
                <a:gd name="connsiteY25" fmla="*/ 33337 h 577215"/>
                <a:gd name="connsiteX26" fmla="*/ 629963 w 5561718"/>
                <a:gd name="connsiteY26" fmla="*/ 2857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61718" h="577215">
                  <a:moveTo>
                    <a:pt x="665206" y="0"/>
                  </a:moveTo>
                  <a:lnTo>
                    <a:pt x="729023" y="12382"/>
                  </a:lnTo>
                  <a:lnTo>
                    <a:pt x="1101451" y="74295"/>
                  </a:lnTo>
                  <a:cubicBezTo>
                    <a:pt x="1109071" y="75247"/>
                    <a:pt x="1116691" y="76200"/>
                    <a:pt x="1124311" y="76200"/>
                  </a:cubicBezTo>
                  <a:lnTo>
                    <a:pt x="1724386" y="80010"/>
                  </a:lnTo>
                  <a:lnTo>
                    <a:pt x="2141581" y="40005"/>
                  </a:lnTo>
                  <a:lnTo>
                    <a:pt x="2601638" y="9525"/>
                  </a:lnTo>
                  <a:lnTo>
                    <a:pt x="2925488" y="14287"/>
                  </a:lnTo>
                  <a:lnTo>
                    <a:pt x="3274103" y="19050"/>
                  </a:lnTo>
                  <a:cubicBezTo>
                    <a:pt x="3283628" y="19050"/>
                    <a:pt x="3293153" y="20002"/>
                    <a:pt x="3301726" y="20955"/>
                  </a:cubicBezTo>
                  <a:lnTo>
                    <a:pt x="3716063" y="71437"/>
                  </a:lnTo>
                  <a:lnTo>
                    <a:pt x="3970381" y="101917"/>
                  </a:lnTo>
                  <a:lnTo>
                    <a:pt x="4544738" y="152400"/>
                  </a:lnTo>
                  <a:lnTo>
                    <a:pt x="5323884" y="173355"/>
                  </a:lnTo>
                  <a:cubicBezTo>
                    <a:pt x="5327693" y="173355"/>
                    <a:pt x="5376271" y="177165"/>
                    <a:pt x="5380081" y="178117"/>
                  </a:cubicBezTo>
                  <a:lnTo>
                    <a:pt x="5535338" y="206692"/>
                  </a:lnTo>
                  <a:cubicBezTo>
                    <a:pt x="5544149" y="207883"/>
                    <a:pt x="5551754" y="211752"/>
                    <a:pt x="5558317" y="217608"/>
                  </a:cubicBezTo>
                  <a:lnTo>
                    <a:pt x="5561718" y="222251"/>
                  </a:lnTo>
                  <a:lnTo>
                    <a:pt x="2932117" y="414049"/>
                  </a:lnTo>
                  <a:lnTo>
                    <a:pt x="2687959" y="388025"/>
                  </a:lnTo>
                  <a:cubicBezTo>
                    <a:pt x="2364882" y="348912"/>
                    <a:pt x="2125388" y="307657"/>
                    <a:pt x="2125388" y="307657"/>
                  </a:cubicBezTo>
                  <a:lnTo>
                    <a:pt x="1191938" y="193357"/>
                  </a:lnTo>
                  <a:cubicBezTo>
                    <a:pt x="677588" y="126682"/>
                    <a:pt x="556621" y="253365"/>
                    <a:pt x="556621" y="253365"/>
                  </a:cubicBezTo>
                  <a:lnTo>
                    <a:pt x="39413" y="577215"/>
                  </a:lnTo>
                  <a:cubicBezTo>
                    <a:pt x="-27262" y="571500"/>
                    <a:pt x="10838" y="517207"/>
                    <a:pt x="10838" y="517207"/>
                  </a:cubicBezTo>
                  <a:lnTo>
                    <a:pt x="558526" y="33337"/>
                  </a:lnTo>
                  <a:cubicBezTo>
                    <a:pt x="578528" y="15240"/>
                    <a:pt x="603293" y="4762"/>
                    <a:pt x="629963" y="2857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EEA6A24-4ED4-4F88-92F7-5AD558AAAFF8}"/>
                </a:ext>
              </a:extLst>
            </p:cNvPr>
            <p:cNvSpPr/>
            <p:nvPr/>
          </p:nvSpPr>
          <p:spPr>
            <a:xfrm>
              <a:off x="2658438" y="3187054"/>
              <a:ext cx="677331" cy="523392"/>
            </a:xfrm>
            <a:custGeom>
              <a:avLst/>
              <a:gdLst>
                <a:gd name="connsiteX0" fmla="*/ 372710 w 677331"/>
                <a:gd name="connsiteY0" fmla="*/ 26347 h 523392"/>
                <a:gd name="connsiteX1" fmla="*/ 414273 w 677331"/>
                <a:gd name="connsiteY1" fmla="*/ 180286 h 523392"/>
                <a:gd name="connsiteX2" fmla="*/ 417352 w 677331"/>
                <a:gd name="connsiteY2" fmla="*/ 214153 h 523392"/>
                <a:gd name="connsiteX3" fmla="*/ 18650 w 677331"/>
                <a:gd name="connsiteY3" fmla="*/ 214153 h 523392"/>
                <a:gd name="connsiteX4" fmla="*/ 18650 w 677331"/>
                <a:gd name="connsiteY4" fmla="*/ 321910 h 523392"/>
                <a:gd name="connsiteX5" fmla="*/ 411194 w 677331"/>
                <a:gd name="connsiteY5" fmla="*/ 321910 h 523392"/>
                <a:gd name="connsiteX6" fmla="*/ 377328 w 677331"/>
                <a:gd name="connsiteY6" fmla="*/ 441982 h 523392"/>
                <a:gd name="connsiteX7" fmla="*/ 345001 w 677331"/>
                <a:gd name="connsiteY7" fmla="*/ 511255 h 523392"/>
                <a:gd name="connsiteX8" fmla="*/ 606697 w 677331"/>
                <a:gd name="connsiteY8" fmla="*/ 511255 h 523392"/>
                <a:gd name="connsiteX9" fmla="*/ 660575 w 677331"/>
                <a:gd name="connsiteY9" fmla="*/ 241862 h 523392"/>
                <a:gd name="connsiteX10" fmla="*/ 626709 w 677331"/>
                <a:gd name="connsiteY10" fmla="*/ 18650 h 523392"/>
                <a:gd name="connsiteX11" fmla="*/ 371170 w 677331"/>
                <a:gd name="connsiteY11" fmla="*/ 18650 h 523392"/>
                <a:gd name="connsiteX12" fmla="*/ 372710 w 677331"/>
                <a:gd name="connsiteY12" fmla="*/ 26347 h 52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77331" h="523392">
                  <a:moveTo>
                    <a:pt x="372710" y="26347"/>
                  </a:moveTo>
                  <a:cubicBezTo>
                    <a:pt x="394261" y="74068"/>
                    <a:pt x="408116" y="126408"/>
                    <a:pt x="414273" y="180286"/>
                  </a:cubicBezTo>
                  <a:cubicBezTo>
                    <a:pt x="415813" y="191062"/>
                    <a:pt x="415813" y="201837"/>
                    <a:pt x="417352" y="214153"/>
                  </a:cubicBezTo>
                  <a:lnTo>
                    <a:pt x="18650" y="214153"/>
                  </a:lnTo>
                  <a:lnTo>
                    <a:pt x="18650" y="321910"/>
                  </a:lnTo>
                  <a:lnTo>
                    <a:pt x="411194" y="321910"/>
                  </a:lnTo>
                  <a:cubicBezTo>
                    <a:pt x="405037" y="363473"/>
                    <a:pt x="392722" y="403497"/>
                    <a:pt x="377328" y="441982"/>
                  </a:cubicBezTo>
                  <a:cubicBezTo>
                    <a:pt x="368092" y="465073"/>
                    <a:pt x="357316" y="488164"/>
                    <a:pt x="345001" y="511255"/>
                  </a:cubicBezTo>
                  <a:lnTo>
                    <a:pt x="606697" y="511255"/>
                  </a:lnTo>
                  <a:cubicBezTo>
                    <a:pt x="640563" y="426588"/>
                    <a:pt x="660575" y="337304"/>
                    <a:pt x="660575" y="241862"/>
                  </a:cubicBezTo>
                  <a:cubicBezTo>
                    <a:pt x="660575" y="161813"/>
                    <a:pt x="648260" y="87923"/>
                    <a:pt x="626709" y="18650"/>
                  </a:cubicBezTo>
                  <a:lnTo>
                    <a:pt x="371170" y="18650"/>
                  </a:lnTo>
                  <a:cubicBezTo>
                    <a:pt x="371170" y="21729"/>
                    <a:pt x="371170" y="23269"/>
                    <a:pt x="372710" y="26347"/>
                  </a:cubicBezTo>
                  <a:close/>
                </a:path>
              </a:pathLst>
            </a:custGeom>
            <a:solidFill>
              <a:schemeClr val="accent5"/>
            </a:solidFill>
            <a:ln w="1538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  <p:sp>
          <p:nvSpPr>
            <p:cNvPr id="79" name="Graphic 24">
              <a:extLst>
                <a:ext uri="{FF2B5EF4-FFF2-40B4-BE49-F238E27FC236}">
                  <a16:creationId xmlns:a16="http://schemas.microsoft.com/office/drawing/2014/main" id="{4BB66157-5E61-4087-9269-EEC1E0BFA7DE}"/>
                </a:ext>
              </a:extLst>
            </p:cNvPr>
            <p:cNvSpPr/>
            <p:nvPr/>
          </p:nvSpPr>
          <p:spPr>
            <a:xfrm rot="2706887">
              <a:off x="2743183" y="4431736"/>
              <a:ext cx="3586838" cy="383651"/>
            </a:xfrm>
            <a:custGeom>
              <a:avLst/>
              <a:gdLst>
                <a:gd name="connsiteX0" fmla="*/ 5542481 w 5610225"/>
                <a:gd name="connsiteY0" fmla="*/ 213836 h 600075"/>
                <a:gd name="connsiteX1" fmla="*/ 5387224 w 5610225"/>
                <a:gd name="connsiteY1" fmla="*/ 185261 h 600075"/>
                <a:gd name="connsiteX2" fmla="*/ 5331027 w 5610225"/>
                <a:gd name="connsiteY2" fmla="*/ 180499 h 600075"/>
                <a:gd name="connsiteX3" fmla="*/ 4551881 w 5610225"/>
                <a:gd name="connsiteY3" fmla="*/ 159544 h 600075"/>
                <a:gd name="connsiteX4" fmla="*/ 3977524 w 5610225"/>
                <a:gd name="connsiteY4" fmla="*/ 109061 h 600075"/>
                <a:gd name="connsiteX5" fmla="*/ 3723206 w 5610225"/>
                <a:gd name="connsiteY5" fmla="*/ 78581 h 600075"/>
                <a:gd name="connsiteX6" fmla="*/ 3308869 w 5610225"/>
                <a:gd name="connsiteY6" fmla="*/ 28099 h 600075"/>
                <a:gd name="connsiteX7" fmla="*/ 3281246 w 5610225"/>
                <a:gd name="connsiteY7" fmla="*/ 26194 h 600075"/>
                <a:gd name="connsiteX8" fmla="*/ 2932631 w 5610225"/>
                <a:gd name="connsiteY8" fmla="*/ 21431 h 600075"/>
                <a:gd name="connsiteX9" fmla="*/ 2608781 w 5610225"/>
                <a:gd name="connsiteY9" fmla="*/ 16669 h 600075"/>
                <a:gd name="connsiteX10" fmla="*/ 2148724 w 5610225"/>
                <a:gd name="connsiteY10" fmla="*/ 47149 h 600075"/>
                <a:gd name="connsiteX11" fmla="*/ 1731529 w 5610225"/>
                <a:gd name="connsiteY11" fmla="*/ 87154 h 600075"/>
                <a:gd name="connsiteX12" fmla="*/ 1131454 w 5610225"/>
                <a:gd name="connsiteY12" fmla="*/ 83344 h 600075"/>
                <a:gd name="connsiteX13" fmla="*/ 1108594 w 5610225"/>
                <a:gd name="connsiteY13" fmla="*/ 81439 h 600075"/>
                <a:gd name="connsiteX14" fmla="*/ 736166 w 5610225"/>
                <a:gd name="connsiteY14" fmla="*/ 19526 h 600075"/>
                <a:gd name="connsiteX15" fmla="*/ 672349 w 5610225"/>
                <a:gd name="connsiteY15" fmla="*/ 7144 h 600075"/>
                <a:gd name="connsiteX16" fmla="*/ 637106 w 5610225"/>
                <a:gd name="connsiteY16" fmla="*/ 10001 h 600075"/>
                <a:gd name="connsiteX17" fmla="*/ 565669 w 5610225"/>
                <a:gd name="connsiteY17" fmla="*/ 40481 h 600075"/>
                <a:gd name="connsiteX18" fmla="*/ 17981 w 5610225"/>
                <a:gd name="connsiteY18" fmla="*/ 524351 h 600075"/>
                <a:gd name="connsiteX19" fmla="*/ 46556 w 5610225"/>
                <a:gd name="connsiteY19" fmla="*/ 584359 h 600075"/>
                <a:gd name="connsiteX20" fmla="*/ 563764 w 5610225"/>
                <a:gd name="connsiteY20" fmla="*/ 260509 h 600075"/>
                <a:gd name="connsiteX21" fmla="*/ 1199081 w 5610225"/>
                <a:gd name="connsiteY21" fmla="*/ 200501 h 600075"/>
                <a:gd name="connsiteX22" fmla="*/ 2132531 w 5610225"/>
                <a:gd name="connsiteY22" fmla="*/ 314801 h 600075"/>
                <a:gd name="connsiteX23" fmla="*/ 3040264 w 5610225"/>
                <a:gd name="connsiteY23" fmla="*/ 431959 h 600075"/>
                <a:gd name="connsiteX24" fmla="*/ 3913706 w 5610225"/>
                <a:gd name="connsiteY24" fmla="*/ 439579 h 600075"/>
                <a:gd name="connsiteX25" fmla="*/ 4101349 w 5610225"/>
                <a:gd name="connsiteY25" fmla="*/ 434816 h 600075"/>
                <a:gd name="connsiteX26" fmla="*/ 5504381 w 5610225"/>
                <a:gd name="connsiteY26" fmla="*/ 599599 h 600075"/>
                <a:gd name="connsiteX27" fmla="*/ 5606299 w 5610225"/>
                <a:gd name="connsiteY27" fmla="*/ 402431 h 600075"/>
                <a:gd name="connsiteX28" fmla="*/ 5542481 w 5610225"/>
                <a:gd name="connsiteY28" fmla="*/ 213836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610225" h="600075">
                  <a:moveTo>
                    <a:pt x="5542481" y="213836"/>
                  </a:moveTo>
                  <a:lnTo>
                    <a:pt x="5387224" y="185261"/>
                  </a:lnTo>
                  <a:cubicBezTo>
                    <a:pt x="5383414" y="184309"/>
                    <a:pt x="5334836" y="180499"/>
                    <a:pt x="5331027" y="180499"/>
                  </a:cubicBezTo>
                  <a:lnTo>
                    <a:pt x="4551881" y="159544"/>
                  </a:lnTo>
                  <a:lnTo>
                    <a:pt x="3977524" y="109061"/>
                  </a:lnTo>
                  <a:lnTo>
                    <a:pt x="3723206" y="78581"/>
                  </a:lnTo>
                  <a:lnTo>
                    <a:pt x="3308869" y="28099"/>
                  </a:lnTo>
                  <a:cubicBezTo>
                    <a:pt x="3300296" y="27146"/>
                    <a:pt x="3290771" y="26194"/>
                    <a:pt x="3281246" y="26194"/>
                  </a:cubicBezTo>
                  <a:lnTo>
                    <a:pt x="2932631" y="21431"/>
                  </a:lnTo>
                  <a:lnTo>
                    <a:pt x="2608781" y="16669"/>
                  </a:lnTo>
                  <a:lnTo>
                    <a:pt x="2148724" y="47149"/>
                  </a:lnTo>
                  <a:lnTo>
                    <a:pt x="1731529" y="87154"/>
                  </a:lnTo>
                  <a:lnTo>
                    <a:pt x="1131454" y="83344"/>
                  </a:lnTo>
                  <a:cubicBezTo>
                    <a:pt x="1123834" y="83344"/>
                    <a:pt x="1116214" y="82391"/>
                    <a:pt x="1108594" y="81439"/>
                  </a:cubicBezTo>
                  <a:lnTo>
                    <a:pt x="736166" y="19526"/>
                  </a:lnTo>
                  <a:lnTo>
                    <a:pt x="672349" y="7144"/>
                  </a:lnTo>
                  <a:lnTo>
                    <a:pt x="637106" y="10001"/>
                  </a:lnTo>
                  <a:cubicBezTo>
                    <a:pt x="610436" y="11906"/>
                    <a:pt x="585671" y="22384"/>
                    <a:pt x="565669" y="40481"/>
                  </a:cubicBezTo>
                  <a:lnTo>
                    <a:pt x="17981" y="524351"/>
                  </a:lnTo>
                  <a:cubicBezTo>
                    <a:pt x="17981" y="524351"/>
                    <a:pt x="-20119" y="578644"/>
                    <a:pt x="46556" y="584359"/>
                  </a:cubicBezTo>
                  <a:lnTo>
                    <a:pt x="563764" y="260509"/>
                  </a:lnTo>
                  <a:cubicBezTo>
                    <a:pt x="563764" y="260509"/>
                    <a:pt x="684731" y="133826"/>
                    <a:pt x="1199081" y="200501"/>
                  </a:cubicBezTo>
                  <a:lnTo>
                    <a:pt x="2132531" y="314801"/>
                  </a:lnTo>
                  <a:cubicBezTo>
                    <a:pt x="2132531" y="314801"/>
                    <a:pt x="2558299" y="388144"/>
                    <a:pt x="3040264" y="431959"/>
                  </a:cubicBezTo>
                  <a:cubicBezTo>
                    <a:pt x="3040264" y="431959"/>
                    <a:pt x="3474604" y="446246"/>
                    <a:pt x="3913706" y="439579"/>
                  </a:cubicBezTo>
                  <a:cubicBezTo>
                    <a:pt x="3976571" y="438626"/>
                    <a:pt x="4039436" y="436721"/>
                    <a:pt x="4101349" y="434816"/>
                  </a:cubicBezTo>
                  <a:cubicBezTo>
                    <a:pt x="4101349" y="434816"/>
                    <a:pt x="4993841" y="508159"/>
                    <a:pt x="5504381" y="599599"/>
                  </a:cubicBezTo>
                  <a:cubicBezTo>
                    <a:pt x="5504381" y="599599"/>
                    <a:pt x="5596774" y="549116"/>
                    <a:pt x="5606299" y="402431"/>
                  </a:cubicBezTo>
                  <a:cubicBezTo>
                    <a:pt x="5606299" y="404336"/>
                    <a:pt x="5612966" y="223361"/>
                    <a:pt x="5542481" y="21383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2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72D5C-6638-46BA-BB05-557F4FBA1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735" y="3610707"/>
            <a:ext cx="4285320" cy="2682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22FD-A387-412F-A7C0-8771A7674B7C}"/>
              </a:ext>
            </a:extLst>
          </p:cNvPr>
          <p:cNvSpPr txBox="1"/>
          <p:nvPr/>
        </p:nvSpPr>
        <p:spPr>
          <a:xfrm>
            <a:off x="6776607" y="6172199"/>
            <a:ext cx="3839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https://medium.com/deep-math-machine-learning-ai/chapter-3-support-vector-machine-with-math-47d6193c82be</a:t>
            </a:r>
          </a:p>
        </p:txBody>
      </p:sp>
    </p:spTree>
    <p:extLst>
      <p:ext uri="{BB962C8B-B14F-4D97-AF65-F5344CB8AC3E}">
        <p14:creationId xmlns:p14="http://schemas.microsoft.com/office/powerpoint/2010/main" val="179746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D61B3-33E0-4050-B70C-458CF8D9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725" y="3610022"/>
            <a:ext cx="4028551" cy="26920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CF391-B07D-4B5A-9323-B7B31C869918}"/>
              </a:ext>
            </a:extLst>
          </p:cNvPr>
          <p:cNvSpPr txBox="1"/>
          <p:nvPr/>
        </p:nvSpPr>
        <p:spPr>
          <a:xfrm>
            <a:off x="6565589" y="6172199"/>
            <a:ext cx="42313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https://kevinzakka.github.io/2016/07/13/k-nearest-neighbor/</a:t>
            </a:r>
          </a:p>
        </p:txBody>
      </p:sp>
    </p:spTree>
    <p:extLst>
      <p:ext uri="{BB962C8B-B14F-4D97-AF65-F5344CB8AC3E}">
        <p14:creationId xmlns:p14="http://schemas.microsoft.com/office/powerpoint/2010/main" val="304968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99F09D-0320-4707-A9F4-A29515FC3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180" y="3440292"/>
            <a:ext cx="3633927" cy="27675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39A3FE-E0F5-42A8-9A57-0440D827668E}"/>
              </a:ext>
            </a:extLst>
          </p:cNvPr>
          <p:cNvSpPr txBox="1"/>
          <p:nvPr/>
        </p:nvSpPr>
        <p:spPr>
          <a:xfrm>
            <a:off x="6639973" y="6207811"/>
            <a:ext cx="3733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from: https://medium.com/datadriveninvestor/when-not-to-use-neural-networks-89fb50622429</a:t>
            </a:r>
          </a:p>
        </p:txBody>
      </p:sp>
    </p:spTree>
    <p:extLst>
      <p:ext uri="{BB962C8B-B14F-4D97-AF65-F5344CB8AC3E}">
        <p14:creationId xmlns:p14="http://schemas.microsoft.com/office/powerpoint/2010/main" val="151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 Vector Machines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 Nearest Neighbors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38D450-48DE-4D21-8D3F-C37BB16DB09B}"/>
              </a:ext>
            </a:extLst>
          </p:cNvPr>
          <p:cNvSpPr txBox="1"/>
          <p:nvPr/>
        </p:nvSpPr>
        <p:spPr>
          <a:xfrm>
            <a:off x="5843954" y="3105834"/>
            <a:ext cx="5896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numerically represent genetic data!</a:t>
            </a:r>
          </a:p>
          <a:p>
            <a:r>
              <a:rPr lang="en-US" dirty="0"/>
              <a:t>This is challenging since a good representation must: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 low-dimensional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 minimal implicit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distort or obscure relationships in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8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</p:spTree>
    <p:extLst>
      <p:ext uri="{BB962C8B-B14F-4D97-AF65-F5344CB8AC3E}">
        <p14:creationId xmlns:p14="http://schemas.microsoft.com/office/powerpoint/2010/main" val="381012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6B5B2E-82F4-49FF-88A8-99C1A8FD2F36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21BC-2120-4D41-9127-3B049C14791F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1F69E2-BC09-4E60-B1F1-A6C006292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6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Numerical Representations of Genome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0C5F3-00A7-47EE-9056-82CD3BD8D5BA}"/>
              </a:ext>
            </a:extLst>
          </p:cNvPr>
          <p:cNvSpPr txBox="1"/>
          <p:nvPr/>
        </p:nvSpPr>
        <p:spPr>
          <a:xfrm>
            <a:off x="674077" y="1482969"/>
            <a:ext cx="10832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there are many simple representations(k-</a:t>
            </a:r>
            <a:r>
              <a:rPr lang="en-US" dirty="0" err="1"/>
              <a:t>mer</a:t>
            </a:r>
            <a:r>
              <a:rPr lang="en-US" dirty="0"/>
              <a:t> count vectors, one-hot encodings, etc.) and many complex representations(Node2Vec, MDS, etc.) we will study two particular techniques.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E8B72D-9466-4056-9C73-320370BB9E91}"/>
              </a:ext>
            </a:extLst>
          </p:cNvPr>
          <p:cNvSpPr txBox="1"/>
          <p:nvPr/>
        </p:nvSpPr>
        <p:spPr>
          <a:xfrm>
            <a:off x="504085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Chaos Game Representation(CGR)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08E4B-3769-4F5F-92ED-33FDB1113547}"/>
              </a:ext>
            </a:extLst>
          </p:cNvPr>
          <p:cNvSpPr txBox="1"/>
          <p:nvPr/>
        </p:nvSpPr>
        <p:spPr>
          <a:xfrm>
            <a:off x="738553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Converts genetic sequence into a unique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Produces sequence of 2 dimensional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interpret genomic sequence as a numeric signal and leverage signal processing to analyze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116E8-9A3C-4BA1-82C3-AF317A60541B}"/>
              </a:ext>
            </a:extLst>
          </p:cNvPr>
          <p:cNvSpPr txBox="1"/>
          <p:nvPr/>
        </p:nvSpPr>
        <p:spPr>
          <a:xfrm>
            <a:off x="6090138" y="2338753"/>
            <a:ext cx="531055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400" dirty="0"/>
              <a:t>Metric Dimension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65E76-6316-4B2A-BB84-C260D6B4F1A8}"/>
              </a:ext>
            </a:extLst>
          </p:cNvPr>
          <p:cNvSpPr txBox="1"/>
          <p:nvPr/>
        </p:nvSpPr>
        <p:spPr>
          <a:xfrm>
            <a:off x="6049107" y="2951946"/>
            <a:ext cx="53105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Organize genetic sequences as nodes of a “Hamming graph”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Metric dimension is a graph theoretic property that can be used to embed nodes of a graph as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Embed Hamming graph to embed genetic sequences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87475-A5E7-4EB5-80D5-A9816BE5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786" y="4296160"/>
            <a:ext cx="3651257" cy="215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D36E7F-6A58-441A-B01D-48F34DC0F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08" y="3997658"/>
            <a:ext cx="3763109" cy="26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0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826880-F6EB-4F77-B289-E22F0CF4930A}"/>
              </a:ext>
            </a:extLst>
          </p:cNvPr>
          <p:cNvSpPr txBox="1"/>
          <p:nvPr/>
        </p:nvSpPr>
        <p:spPr>
          <a:xfrm>
            <a:off x="539262" y="1559169"/>
            <a:ext cx="1134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Predict whether or not a given genetic sequence contains a promoter/TSS or not.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F005E-5E4A-4195-840B-00FCFE8008B7}"/>
              </a:ext>
            </a:extLst>
          </p:cNvPr>
          <p:cNvSpPr txBox="1"/>
          <p:nvPr/>
        </p:nvSpPr>
        <p:spPr>
          <a:xfrm>
            <a:off x="6448952" y="2130819"/>
            <a:ext cx="543364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Summary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compiled a dataset of ~9,000 sequences with approximately half containing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machine learning models to classify which sequences have a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Chaos Game Representation and Metric Dimension to convert genetic sequence into numeric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genomic signal processing to extract features for the machine learning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Compare performance across the different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08290-CAB8-4033-A9CC-0359C848661D}"/>
              </a:ext>
            </a:extLst>
          </p:cNvPr>
          <p:cNvSpPr txBox="1"/>
          <p:nvPr/>
        </p:nvSpPr>
        <p:spPr>
          <a:xfrm>
            <a:off x="656492" y="2130819"/>
            <a:ext cx="579246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Biology Takeaways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Successful results with prokaryotic data sets can help expand into more complex eukaryotic data 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TSSs can accurately be predicted then work can be extended to cover other Transcription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future it would be possible to determine levels of gene expression from accurately examining Transcription Factors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32930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806889"/>
            <a:ext cx="12192000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2996017-F34D-4FCC-B4D0-5353373B867F}"/>
              </a:ext>
            </a:extLst>
          </p:cNvPr>
          <p:cNvGrpSpPr/>
          <p:nvPr/>
        </p:nvGrpSpPr>
        <p:grpSpPr>
          <a:xfrm>
            <a:off x="5170233" y="629687"/>
            <a:ext cx="1851534" cy="3819486"/>
            <a:chOff x="4753971" y="164845"/>
            <a:chExt cx="2236706" cy="461404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6D4137-E416-4395-A1A3-7FF482623713}"/>
                </a:ext>
              </a:extLst>
            </p:cNvPr>
            <p:cNvGrpSpPr/>
            <p:nvPr userDrawn="1"/>
          </p:nvGrpSpPr>
          <p:grpSpPr>
            <a:xfrm rot="2654637" flipH="1">
              <a:off x="5503451" y="164845"/>
              <a:ext cx="971855" cy="4614047"/>
              <a:chOff x="3228371" y="1912891"/>
              <a:chExt cx="981075" cy="4248150"/>
            </a:xfrm>
            <a:solidFill>
              <a:schemeClr val="accent2">
                <a:alpha val="66000"/>
              </a:schemeClr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B64F4C6-47DE-4D4D-8110-C99190B41C34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851FA2F-82CD-4325-B172-738E61F10BA8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1E9CDCB-BDD4-4CB0-A4D7-3435188C976D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53A101-27DF-49C9-9BFB-BC60025E8D31}"/>
                </a:ext>
              </a:extLst>
            </p:cNvPr>
            <p:cNvSpPr/>
            <p:nvPr userDrawn="1"/>
          </p:nvSpPr>
          <p:spPr>
            <a:xfrm>
              <a:off x="4753971" y="1422241"/>
              <a:ext cx="2236706" cy="2236707"/>
            </a:xfrm>
            <a:prstGeom prst="ellipse">
              <a:avLst/>
            </a:prstGeom>
            <a:noFill/>
            <a:ln w="190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0FFA98-2BEB-4FEA-B100-16FDF0055723}"/>
                </a:ext>
              </a:extLst>
            </p:cNvPr>
            <p:cNvSpPr/>
            <p:nvPr/>
          </p:nvSpPr>
          <p:spPr>
            <a:xfrm rot="2654637" flipH="1">
              <a:off x="5586186" y="2143220"/>
              <a:ext cx="326647" cy="278481"/>
            </a:xfrm>
            <a:custGeom>
              <a:avLst/>
              <a:gdLst>
                <a:gd name="connsiteX0" fmla="*/ 312351 w 326647"/>
                <a:gd name="connsiteY0" fmla="*/ 1925 h 278481"/>
                <a:gd name="connsiteX1" fmla="*/ 160006 w 326647"/>
                <a:gd name="connsiteY1" fmla="*/ 0 h 278481"/>
                <a:gd name="connsiteX2" fmla="*/ 168367 w 326647"/>
                <a:gd name="connsiteY2" fmla="*/ 25774 h 278481"/>
                <a:gd name="connsiteX3" fmla="*/ 177567 w 326647"/>
                <a:gd name="connsiteY3" fmla="*/ 79053 h 278481"/>
                <a:gd name="connsiteX4" fmla="*/ 179454 w 326647"/>
                <a:gd name="connsiteY4" fmla="*/ 101812 h 278481"/>
                <a:gd name="connsiteX5" fmla="*/ 928 w 326647"/>
                <a:gd name="connsiteY5" fmla="*/ 101812 h 278481"/>
                <a:gd name="connsiteX6" fmla="*/ 0 w 326647"/>
                <a:gd name="connsiteY6" fmla="*/ 175265 h 278481"/>
                <a:gd name="connsiteX7" fmla="*/ 175680 w 326647"/>
                <a:gd name="connsiteY7" fmla="*/ 175265 h 278481"/>
                <a:gd name="connsiteX8" fmla="*/ 154921 w 326647"/>
                <a:gd name="connsiteY8" fmla="*/ 255959 h 278481"/>
                <a:gd name="connsiteX9" fmla="*/ 146164 w 326647"/>
                <a:gd name="connsiteY9" fmla="*/ 276534 h 278481"/>
                <a:gd name="connsiteX10" fmla="*/ 300272 w 326647"/>
                <a:gd name="connsiteY10" fmla="*/ 278481 h 278481"/>
                <a:gd name="connsiteX11" fmla="*/ 317919 w 326647"/>
                <a:gd name="connsiteY11" fmla="*/ 214707 h 278481"/>
                <a:gd name="connsiteX12" fmla="*/ 326647 w 326647"/>
                <a:gd name="connsiteY12" fmla="*/ 121469 h 278481"/>
                <a:gd name="connsiteX13" fmla="*/ 321221 w 326647"/>
                <a:gd name="connsiteY13" fmla="*/ 43749 h 27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6647" h="278481">
                  <a:moveTo>
                    <a:pt x="312351" y="1925"/>
                  </a:moveTo>
                  <a:lnTo>
                    <a:pt x="160006" y="0"/>
                  </a:lnTo>
                  <a:lnTo>
                    <a:pt x="168367" y="25774"/>
                  </a:lnTo>
                  <a:cubicBezTo>
                    <a:pt x="172613" y="43103"/>
                    <a:pt x="175679" y="60948"/>
                    <a:pt x="177567" y="79053"/>
                  </a:cubicBezTo>
                  <a:cubicBezTo>
                    <a:pt x="178511" y="86295"/>
                    <a:pt x="178511" y="93536"/>
                    <a:pt x="179454" y="101812"/>
                  </a:cubicBezTo>
                  <a:lnTo>
                    <a:pt x="928" y="101812"/>
                  </a:lnTo>
                  <a:lnTo>
                    <a:pt x="0" y="175265"/>
                  </a:lnTo>
                  <a:lnTo>
                    <a:pt x="175680" y="175265"/>
                  </a:lnTo>
                  <a:cubicBezTo>
                    <a:pt x="171905" y="203197"/>
                    <a:pt x="164357" y="230095"/>
                    <a:pt x="154921" y="255959"/>
                  </a:cubicBezTo>
                  <a:lnTo>
                    <a:pt x="146164" y="276534"/>
                  </a:lnTo>
                  <a:lnTo>
                    <a:pt x="300272" y="278481"/>
                  </a:lnTo>
                  <a:lnTo>
                    <a:pt x="317919" y="214707"/>
                  </a:lnTo>
                  <a:cubicBezTo>
                    <a:pt x="323580" y="184576"/>
                    <a:pt x="326647" y="153540"/>
                    <a:pt x="326647" y="121469"/>
                  </a:cubicBezTo>
                  <a:cubicBezTo>
                    <a:pt x="326647" y="94571"/>
                    <a:pt x="324760" y="68708"/>
                    <a:pt x="321221" y="4374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3068312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DNA Transcription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FEDD2C-5881-44C3-B841-FA1619CF2E8D}"/>
              </a:ext>
            </a:extLst>
          </p:cNvPr>
          <p:cNvSpPr/>
          <p:nvPr/>
        </p:nvSpPr>
        <p:spPr>
          <a:xfrm>
            <a:off x="589288" y="1750637"/>
            <a:ext cx="4922279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 and 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6813711" y="1206822"/>
            <a:ext cx="4512054" cy="95410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is the first step of gene expression. It involves copying a gene’s DNA sequence to make an RNA molecule. This is done by an enzyme called RNA polymerase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6813711" y="2625380"/>
            <a:ext cx="4512055" cy="26776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Transcription Starting Site (TSS)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where transcription starts on the 5’-end of a gene sequence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Sequence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 upstream from the transcribed region and controls the transcription of the gene. Assists in the binding of RNA polymerases.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Enhancers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located upstream from promoter region and increase the rate of transcription. Activator proteins bind to these sites and increase gene transcription.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A80EF6-D512-4C28-BB10-5DC737163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8" y="2625380"/>
            <a:ext cx="6084673" cy="32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Mechanism of Gene Regulation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DEA2C1A-F5CA-43F0-9929-D6781CC4CD75}"/>
              </a:ext>
            </a:extLst>
          </p:cNvPr>
          <p:cNvGrpSpPr>
            <a:grpSpLocks noChangeAspect="1"/>
          </p:cNvGrpSpPr>
          <p:nvPr/>
        </p:nvGrpSpPr>
        <p:grpSpPr>
          <a:xfrm>
            <a:off x="6347026" y="2148851"/>
            <a:ext cx="1109955" cy="3960000"/>
            <a:chOff x="3303186" y="2057490"/>
            <a:chExt cx="1009050" cy="3600000"/>
          </a:xfrm>
        </p:grpSpPr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89375924-5400-4E2C-9D01-4D7F960DBE1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36908" y="2057490"/>
              <a:ext cx="341606" cy="360000"/>
            </a:xfrm>
            <a:custGeom>
              <a:avLst/>
              <a:gdLst/>
              <a:ahLst/>
              <a:cxnLst/>
              <a:rect l="l" t="t" r="r" b="b"/>
              <a:pathLst>
                <a:path w="341606" h="360000">
                  <a:moveTo>
                    <a:pt x="119562" y="0"/>
                  </a:moveTo>
                  <a:lnTo>
                    <a:pt x="166861" y="3942"/>
                  </a:lnTo>
                  <a:lnTo>
                    <a:pt x="207591" y="15766"/>
                  </a:lnTo>
                  <a:lnTo>
                    <a:pt x="240438" y="35475"/>
                  </a:lnTo>
                  <a:lnTo>
                    <a:pt x="269343" y="59124"/>
                  </a:lnTo>
                  <a:lnTo>
                    <a:pt x="292993" y="90657"/>
                  </a:lnTo>
                  <a:lnTo>
                    <a:pt x="312701" y="123504"/>
                  </a:lnTo>
                  <a:lnTo>
                    <a:pt x="324525" y="161606"/>
                  </a:lnTo>
                  <a:lnTo>
                    <a:pt x="324525" y="240438"/>
                  </a:lnTo>
                  <a:lnTo>
                    <a:pt x="341606" y="262774"/>
                  </a:lnTo>
                  <a:lnTo>
                    <a:pt x="333723" y="290365"/>
                  </a:lnTo>
                  <a:lnTo>
                    <a:pt x="324525" y="315329"/>
                  </a:lnTo>
                  <a:lnTo>
                    <a:pt x="310073" y="336351"/>
                  </a:lnTo>
                  <a:lnTo>
                    <a:pt x="298248" y="356059"/>
                  </a:lnTo>
                  <a:lnTo>
                    <a:pt x="295538" y="360000"/>
                  </a:lnTo>
                  <a:lnTo>
                    <a:pt x="59190" y="360000"/>
                  </a:lnTo>
                  <a:lnTo>
                    <a:pt x="44672" y="342920"/>
                  </a:lnTo>
                  <a:lnTo>
                    <a:pt x="23650" y="316642"/>
                  </a:lnTo>
                  <a:lnTo>
                    <a:pt x="6570" y="290365"/>
                  </a:lnTo>
                  <a:lnTo>
                    <a:pt x="0" y="266715"/>
                  </a:lnTo>
                  <a:lnTo>
                    <a:pt x="6570" y="250949"/>
                  </a:lnTo>
                  <a:lnTo>
                    <a:pt x="6570" y="228613"/>
                  </a:lnTo>
                  <a:lnTo>
                    <a:pt x="2628" y="202336"/>
                  </a:lnTo>
                  <a:lnTo>
                    <a:pt x="2628" y="178686"/>
                  </a:lnTo>
                  <a:lnTo>
                    <a:pt x="3942" y="152409"/>
                  </a:lnTo>
                  <a:lnTo>
                    <a:pt x="18394" y="109051"/>
                  </a:lnTo>
                  <a:lnTo>
                    <a:pt x="42044" y="70949"/>
                  </a:lnTo>
                  <a:lnTo>
                    <a:pt x="70949" y="35475"/>
                  </a:lnTo>
                  <a:lnTo>
                    <a:pt x="97226" y="394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A1C7644-DD4C-4F62-87AA-3D94F25D36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03185" y="2417490"/>
              <a:ext cx="809052" cy="360000"/>
            </a:xfrm>
            <a:custGeom>
              <a:avLst/>
              <a:gdLst/>
              <a:ahLst/>
              <a:cxnLst/>
              <a:rect l="l" t="t" r="r" b="b"/>
              <a:pathLst>
                <a:path w="809052" h="360000">
                  <a:moveTo>
                    <a:pt x="287408" y="0"/>
                  </a:moveTo>
                  <a:lnTo>
                    <a:pt x="523757" y="0"/>
                  </a:lnTo>
                  <a:lnTo>
                    <a:pt x="512014" y="17080"/>
                  </a:lnTo>
                  <a:lnTo>
                    <a:pt x="500189" y="38102"/>
                  </a:lnTo>
                  <a:lnTo>
                    <a:pt x="494933" y="64380"/>
                  </a:lnTo>
                  <a:lnTo>
                    <a:pt x="493619" y="98540"/>
                  </a:lnTo>
                  <a:lnTo>
                    <a:pt x="500189" y="139270"/>
                  </a:lnTo>
                  <a:lnTo>
                    <a:pt x="531722" y="151095"/>
                  </a:lnTo>
                  <a:lnTo>
                    <a:pt x="569824" y="165548"/>
                  </a:lnTo>
                  <a:lnTo>
                    <a:pt x="610554" y="177372"/>
                  </a:lnTo>
                  <a:lnTo>
                    <a:pt x="651284" y="191825"/>
                  </a:lnTo>
                  <a:lnTo>
                    <a:pt x="690700" y="206278"/>
                  </a:lnTo>
                  <a:lnTo>
                    <a:pt x="727488" y="224672"/>
                  </a:lnTo>
                  <a:lnTo>
                    <a:pt x="756393" y="244380"/>
                  </a:lnTo>
                  <a:lnTo>
                    <a:pt x="780042" y="270657"/>
                  </a:lnTo>
                  <a:lnTo>
                    <a:pt x="798437" y="311387"/>
                  </a:lnTo>
                  <a:lnTo>
                    <a:pt x="808948" y="356059"/>
                  </a:lnTo>
                  <a:lnTo>
                    <a:pt x="809052" y="360000"/>
                  </a:lnTo>
                  <a:lnTo>
                    <a:pt x="0" y="360000"/>
                  </a:lnTo>
                  <a:lnTo>
                    <a:pt x="919" y="350803"/>
                  </a:lnTo>
                  <a:lnTo>
                    <a:pt x="12744" y="306132"/>
                  </a:lnTo>
                  <a:lnTo>
                    <a:pt x="32452" y="265402"/>
                  </a:lnTo>
                  <a:lnTo>
                    <a:pt x="56102" y="241752"/>
                  </a:lnTo>
                  <a:lnTo>
                    <a:pt x="85007" y="224672"/>
                  </a:lnTo>
                  <a:lnTo>
                    <a:pt x="117853" y="212847"/>
                  </a:lnTo>
                  <a:lnTo>
                    <a:pt x="155956" y="203650"/>
                  </a:lnTo>
                  <a:lnTo>
                    <a:pt x="194058" y="193139"/>
                  </a:lnTo>
                  <a:lnTo>
                    <a:pt x="232160" y="181314"/>
                  </a:lnTo>
                  <a:lnTo>
                    <a:pt x="263693" y="169489"/>
                  </a:lnTo>
                  <a:lnTo>
                    <a:pt x="292598" y="151095"/>
                  </a:lnTo>
                  <a:lnTo>
                    <a:pt x="310992" y="127445"/>
                  </a:lnTo>
                  <a:lnTo>
                    <a:pt x="325444" y="95913"/>
                  </a:lnTo>
                  <a:lnTo>
                    <a:pt x="322817" y="67007"/>
                  </a:lnTo>
                  <a:lnTo>
                    <a:pt x="313620" y="38102"/>
                  </a:lnTo>
                  <a:lnTo>
                    <a:pt x="295226" y="919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7961F2E2-49E0-4229-BD4F-BEF4B52B3A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72324" y="2777490"/>
              <a:ext cx="870775" cy="360000"/>
            </a:xfrm>
            <a:custGeom>
              <a:avLst/>
              <a:gdLst/>
              <a:ahLst/>
              <a:cxnLst/>
              <a:rect l="l" t="t" r="r" b="b"/>
              <a:pathLst>
                <a:path w="870775" h="360000">
                  <a:moveTo>
                    <a:pt x="29253" y="0"/>
                  </a:moveTo>
                  <a:lnTo>
                    <a:pt x="838304" y="0"/>
                  </a:lnTo>
                  <a:lnTo>
                    <a:pt x="839514" y="45986"/>
                  </a:lnTo>
                  <a:lnTo>
                    <a:pt x="842142" y="98540"/>
                  </a:lnTo>
                  <a:lnTo>
                    <a:pt x="842142" y="153723"/>
                  </a:lnTo>
                  <a:lnTo>
                    <a:pt x="850025" y="208905"/>
                  </a:lnTo>
                  <a:lnTo>
                    <a:pt x="864478" y="306132"/>
                  </a:lnTo>
                  <a:lnTo>
                    <a:pt x="870775" y="360000"/>
                  </a:lnTo>
                  <a:lnTo>
                    <a:pt x="729003" y="360000"/>
                  </a:lnTo>
                  <a:lnTo>
                    <a:pt x="725208" y="342920"/>
                  </a:lnTo>
                  <a:lnTo>
                    <a:pt x="719953" y="316643"/>
                  </a:lnTo>
                  <a:lnTo>
                    <a:pt x="718639" y="287737"/>
                  </a:lnTo>
                  <a:lnTo>
                    <a:pt x="713383" y="258832"/>
                  </a:lnTo>
                  <a:lnTo>
                    <a:pt x="704186" y="235183"/>
                  </a:lnTo>
                  <a:lnTo>
                    <a:pt x="692361" y="218102"/>
                  </a:lnTo>
                  <a:lnTo>
                    <a:pt x="684478" y="253577"/>
                  </a:lnTo>
                  <a:lnTo>
                    <a:pt x="675281" y="287737"/>
                  </a:lnTo>
                  <a:lnTo>
                    <a:pt x="660829" y="320584"/>
                  </a:lnTo>
                  <a:lnTo>
                    <a:pt x="646376" y="357372"/>
                  </a:lnTo>
                  <a:lnTo>
                    <a:pt x="645561" y="360000"/>
                  </a:lnTo>
                  <a:lnTo>
                    <a:pt x="225857" y="360000"/>
                  </a:lnTo>
                  <a:lnTo>
                    <a:pt x="214114" y="331095"/>
                  </a:lnTo>
                  <a:lnTo>
                    <a:pt x="197033" y="290365"/>
                  </a:lnTo>
                  <a:lnTo>
                    <a:pt x="182581" y="252263"/>
                  </a:lnTo>
                  <a:lnTo>
                    <a:pt x="170756" y="214161"/>
                  </a:lnTo>
                  <a:lnTo>
                    <a:pt x="166814" y="214161"/>
                  </a:lnTo>
                  <a:lnTo>
                    <a:pt x="154990" y="290365"/>
                  </a:lnTo>
                  <a:lnTo>
                    <a:pt x="138824" y="360000"/>
                  </a:lnTo>
                  <a:lnTo>
                    <a:pt x="0" y="360000"/>
                  </a:lnTo>
                  <a:lnTo>
                    <a:pt x="13092" y="266716"/>
                  </a:lnTo>
                  <a:lnTo>
                    <a:pt x="20975" y="211533"/>
                  </a:lnTo>
                  <a:lnTo>
                    <a:pt x="23603" y="153723"/>
                  </a:lnTo>
                  <a:lnTo>
                    <a:pt x="23603" y="98540"/>
                  </a:lnTo>
                  <a:lnTo>
                    <a:pt x="24917" y="4335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3692F14D-D4CE-40E2-89DC-F6A19B5682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5656" y="3137490"/>
              <a:ext cx="944111" cy="360000"/>
            </a:xfrm>
            <a:custGeom>
              <a:avLst/>
              <a:gdLst/>
              <a:ahLst/>
              <a:cxnLst/>
              <a:rect l="l" t="t" r="r" b="b"/>
              <a:pathLst>
                <a:path w="944111" h="360000">
                  <a:moveTo>
                    <a:pt x="768466" y="0"/>
                  </a:moveTo>
                  <a:lnTo>
                    <a:pt x="910237" y="0"/>
                  </a:lnTo>
                  <a:lnTo>
                    <a:pt x="915766" y="47299"/>
                  </a:lnTo>
                  <a:lnTo>
                    <a:pt x="927591" y="143212"/>
                  </a:lnTo>
                  <a:lnTo>
                    <a:pt x="942043" y="233869"/>
                  </a:lnTo>
                  <a:lnTo>
                    <a:pt x="944111" y="360000"/>
                  </a:lnTo>
                  <a:lnTo>
                    <a:pt x="814598" y="360000"/>
                  </a:lnTo>
                  <a:lnTo>
                    <a:pt x="810656" y="147154"/>
                  </a:lnTo>
                  <a:lnTo>
                    <a:pt x="769926" y="6570"/>
                  </a:lnTo>
                  <a:close/>
                  <a:moveTo>
                    <a:pt x="265319" y="0"/>
                  </a:moveTo>
                  <a:lnTo>
                    <a:pt x="685024" y="0"/>
                  </a:lnTo>
                  <a:lnTo>
                    <a:pt x="674014" y="35475"/>
                  </a:lnTo>
                  <a:lnTo>
                    <a:pt x="667445" y="76205"/>
                  </a:lnTo>
                  <a:lnTo>
                    <a:pt x="667445" y="118248"/>
                  </a:lnTo>
                  <a:lnTo>
                    <a:pt x="674014" y="164234"/>
                  </a:lnTo>
                  <a:lnTo>
                    <a:pt x="688467" y="211533"/>
                  </a:lnTo>
                  <a:lnTo>
                    <a:pt x="706861" y="257518"/>
                  </a:lnTo>
                  <a:lnTo>
                    <a:pt x="729197" y="302190"/>
                  </a:lnTo>
                  <a:lnTo>
                    <a:pt x="752846" y="350803"/>
                  </a:lnTo>
                  <a:lnTo>
                    <a:pt x="756934" y="360000"/>
                  </a:lnTo>
                  <a:lnTo>
                    <a:pt x="195391" y="360000"/>
                  </a:lnTo>
                  <a:lnTo>
                    <a:pt x="220730" y="300876"/>
                  </a:lnTo>
                  <a:lnTo>
                    <a:pt x="250949" y="231241"/>
                  </a:lnTo>
                  <a:lnTo>
                    <a:pt x="274599" y="158978"/>
                  </a:lnTo>
                  <a:lnTo>
                    <a:pt x="282482" y="109051"/>
                  </a:lnTo>
                  <a:lnTo>
                    <a:pt x="279854" y="61752"/>
                  </a:lnTo>
                  <a:lnTo>
                    <a:pt x="270657" y="13139"/>
                  </a:lnTo>
                  <a:close/>
                  <a:moveTo>
                    <a:pt x="39463" y="0"/>
                  </a:moveTo>
                  <a:lnTo>
                    <a:pt x="178287" y="0"/>
                  </a:lnTo>
                  <a:lnTo>
                    <a:pt x="177372" y="3942"/>
                  </a:lnTo>
                  <a:lnTo>
                    <a:pt x="155037" y="73577"/>
                  </a:lnTo>
                  <a:lnTo>
                    <a:pt x="139270" y="143212"/>
                  </a:lnTo>
                  <a:lnTo>
                    <a:pt x="131387" y="193139"/>
                  </a:lnTo>
                  <a:lnTo>
                    <a:pt x="131387" y="240438"/>
                  </a:lnTo>
                  <a:lnTo>
                    <a:pt x="134015" y="287737"/>
                  </a:lnTo>
                  <a:lnTo>
                    <a:pt x="134015" y="336351"/>
                  </a:lnTo>
                  <a:lnTo>
                    <a:pt x="130432" y="360000"/>
                  </a:lnTo>
                  <a:lnTo>
                    <a:pt x="0" y="360000"/>
                  </a:lnTo>
                  <a:lnTo>
                    <a:pt x="0" y="28116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0118941-6AE6-4F4E-85D1-E2B2D14F64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7403" y="3497490"/>
              <a:ext cx="1000616" cy="360000"/>
            </a:xfrm>
            <a:custGeom>
              <a:avLst/>
              <a:gdLst/>
              <a:ahLst/>
              <a:cxnLst/>
              <a:rect l="l" t="t" r="r" b="b"/>
              <a:pathLst>
                <a:path w="1000616" h="360000">
                  <a:moveTo>
                    <a:pt x="841638" y="0"/>
                  </a:moveTo>
                  <a:lnTo>
                    <a:pt x="971151" y="0"/>
                  </a:lnTo>
                  <a:lnTo>
                    <a:pt x="973025" y="114307"/>
                  </a:lnTo>
                  <a:lnTo>
                    <a:pt x="973025" y="224672"/>
                  </a:lnTo>
                  <a:lnTo>
                    <a:pt x="980908" y="250949"/>
                  </a:lnTo>
                  <a:lnTo>
                    <a:pt x="987477" y="282482"/>
                  </a:lnTo>
                  <a:lnTo>
                    <a:pt x="995360" y="315329"/>
                  </a:lnTo>
                  <a:lnTo>
                    <a:pt x="999302" y="350803"/>
                  </a:lnTo>
                  <a:lnTo>
                    <a:pt x="1000616" y="360000"/>
                  </a:lnTo>
                  <a:lnTo>
                    <a:pt x="902076" y="360000"/>
                  </a:lnTo>
                  <a:lnTo>
                    <a:pt x="902076" y="332409"/>
                  </a:lnTo>
                  <a:lnTo>
                    <a:pt x="906017" y="294307"/>
                  </a:lnTo>
                  <a:lnTo>
                    <a:pt x="911273" y="274599"/>
                  </a:lnTo>
                  <a:lnTo>
                    <a:pt x="917842" y="250949"/>
                  </a:lnTo>
                  <a:lnTo>
                    <a:pt x="916528" y="224672"/>
                  </a:lnTo>
                  <a:close/>
                  <a:moveTo>
                    <a:pt x="222431" y="0"/>
                  </a:moveTo>
                  <a:lnTo>
                    <a:pt x="783974" y="0"/>
                  </a:lnTo>
                  <a:lnTo>
                    <a:pt x="800908" y="38102"/>
                  </a:lnTo>
                  <a:lnTo>
                    <a:pt x="820616" y="90657"/>
                  </a:lnTo>
                  <a:lnTo>
                    <a:pt x="835069" y="145840"/>
                  </a:lnTo>
                  <a:lnTo>
                    <a:pt x="844266" y="203650"/>
                  </a:lnTo>
                  <a:lnTo>
                    <a:pt x="846893" y="268029"/>
                  </a:lnTo>
                  <a:lnTo>
                    <a:pt x="837696" y="335037"/>
                  </a:lnTo>
                  <a:lnTo>
                    <a:pt x="833371" y="360000"/>
                  </a:lnTo>
                  <a:lnTo>
                    <a:pt x="164946" y="360000"/>
                  </a:lnTo>
                  <a:lnTo>
                    <a:pt x="163683" y="350803"/>
                  </a:lnTo>
                  <a:lnTo>
                    <a:pt x="158427" y="283796"/>
                  </a:lnTo>
                  <a:lnTo>
                    <a:pt x="158427" y="222044"/>
                  </a:lnTo>
                  <a:lnTo>
                    <a:pt x="166310" y="166862"/>
                  </a:lnTo>
                  <a:lnTo>
                    <a:pt x="187332" y="88029"/>
                  </a:lnTo>
                  <a:lnTo>
                    <a:pt x="216237" y="14453"/>
                  </a:lnTo>
                  <a:close/>
                  <a:moveTo>
                    <a:pt x="27040" y="0"/>
                  </a:moveTo>
                  <a:lnTo>
                    <a:pt x="157471" y="0"/>
                  </a:lnTo>
                  <a:lnTo>
                    <a:pt x="154485" y="19708"/>
                  </a:lnTo>
                  <a:lnTo>
                    <a:pt x="142661" y="64380"/>
                  </a:lnTo>
                  <a:lnTo>
                    <a:pt x="122953" y="111679"/>
                  </a:lnTo>
                  <a:lnTo>
                    <a:pt x="105872" y="166862"/>
                  </a:lnTo>
                  <a:lnTo>
                    <a:pt x="91420" y="224672"/>
                  </a:lnTo>
                  <a:lnTo>
                    <a:pt x="82223" y="282482"/>
                  </a:lnTo>
                  <a:lnTo>
                    <a:pt x="79595" y="344234"/>
                  </a:lnTo>
                  <a:lnTo>
                    <a:pt x="82749" y="360000"/>
                  </a:lnTo>
                  <a:lnTo>
                    <a:pt x="0" y="360000"/>
                  </a:lnTo>
                  <a:lnTo>
                    <a:pt x="763" y="348175"/>
                  </a:lnTo>
                  <a:lnTo>
                    <a:pt x="8646" y="303504"/>
                  </a:lnTo>
                  <a:lnTo>
                    <a:pt x="17843" y="256205"/>
                  </a:lnTo>
                  <a:lnTo>
                    <a:pt x="27040" y="20365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465582F4-89CA-4166-9F71-75CA4BCA856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03186" y="3857490"/>
              <a:ext cx="1009050" cy="360000"/>
            </a:xfrm>
            <a:custGeom>
              <a:avLst/>
              <a:gdLst/>
              <a:ahLst/>
              <a:cxnLst/>
              <a:rect l="l" t="t" r="r" b="b"/>
              <a:pathLst>
                <a:path w="1009050" h="360000">
                  <a:moveTo>
                    <a:pt x="903941" y="0"/>
                  </a:moveTo>
                  <a:lnTo>
                    <a:pt x="1002481" y="0"/>
                  </a:lnTo>
                  <a:lnTo>
                    <a:pt x="1006422" y="27591"/>
                  </a:lnTo>
                  <a:lnTo>
                    <a:pt x="1009050" y="60438"/>
                  </a:lnTo>
                  <a:lnTo>
                    <a:pt x="1003795" y="91971"/>
                  </a:lnTo>
                  <a:lnTo>
                    <a:pt x="994598" y="115621"/>
                  </a:lnTo>
                  <a:lnTo>
                    <a:pt x="974890" y="136643"/>
                  </a:lnTo>
                  <a:lnTo>
                    <a:pt x="948612" y="148467"/>
                  </a:lnTo>
                  <a:lnTo>
                    <a:pt x="936788" y="141898"/>
                  </a:lnTo>
                  <a:lnTo>
                    <a:pt x="918393" y="141898"/>
                  </a:lnTo>
                  <a:lnTo>
                    <a:pt x="896058" y="144526"/>
                  </a:lnTo>
                  <a:lnTo>
                    <a:pt x="877663" y="144526"/>
                  </a:lnTo>
                  <a:lnTo>
                    <a:pt x="865839" y="95913"/>
                  </a:lnTo>
                  <a:lnTo>
                    <a:pt x="889488" y="74891"/>
                  </a:lnTo>
                  <a:lnTo>
                    <a:pt x="901313" y="53869"/>
                  </a:lnTo>
                  <a:lnTo>
                    <a:pt x="903941" y="31533"/>
                  </a:lnTo>
                  <a:lnTo>
                    <a:pt x="903941" y="2628"/>
                  </a:lnTo>
                  <a:close/>
                  <a:moveTo>
                    <a:pt x="166810" y="0"/>
                  </a:moveTo>
                  <a:lnTo>
                    <a:pt x="835236" y="0"/>
                  </a:lnTo>
                  <a:lnTo>
                    <a:pt x="772866" y="360000"/>
                  </a:lnTo>
                  <a:lnTo>
                    <a:pt x="545518" y="360000"/>
                  </a:lnTo>
                  <a:lnTo>
                    <a:pt x="533430" y="299562"/>
                  </a:lnTo>
                  <a:lnTo>
                    <a:pt x="518978" y="191825"/>
                  </a:lnTo>
                  <a:lnTo>
                    <a:pt x="509781" y="80146"/>
                  </a:lnTo>
                  <a:lnTo>
                    <a:pt x="501897" y="80146"/>
                  </a:lnTo>
                  <a:lnTo>
                    <a:pt x="501897" y="86716"/>
                  </a:lnTo>
                  <a:lnTo>
                    <a:pt x="467177" y="360000"/>
                  </a:lnTo>
                  <a:lnTo>
                    <a:pt x="239309" y="360000"/>
                  </a:lnTo>
                  <a:lnTo>
                    <a:pt x="239124" y="358686"/>
                  </a:lnTo>
                  <a:lnTo>
                    <a:pt x="229927" y="311387"/>
                  </a:lnTo>
                  <a:lnTo>
                    <a:pt x="218102" y="256205"/>
                  </a:lnTo>
                  <a:lnTo>
                    <a:pt x="203650" y="194453"/>
                  </a:lnTo>
                  <a:lnTo>
                    <a:pt x="189197" y="127446"/>
                  </a:lnTo>
                  <a:lnTo>
                    <a:pt x="174745" y="57810"/>
                  </a:lnTo>
                  <a:close/>
                  <a:moveTo>
                    <a:pt x="1865" y="0"/>
                  </a:moveTo>
                  <a:lnTo>
                    <a:pt x="84613" y="0"/>
                  </a:lnTo>
                  <a:lnTo>
                    <a:pt x="93285" y="43358"/>
                  </a:lnTo>
                  <a:lnTo>
                    <a:pt x="141898" y="106424"/>
                  </a:lnTo>
                  <a:lnTo>
                    <a:pt x="136642" y="112993"/>
                  </a:lnTo>
                  <a:lnTo>
                    <a:pt x="131387" y="118248"/>
                  </a:lnTo>
                  <a:lnTo>
                    <a:pt x="131387" y="122190"/>
                  </a:lnTo>
                  <a:lnTo>
                    <a:pt x="131387" y="130073"/>
                  </a:lnTo>
                  <a:lnTo>
                    <a:pt x="130073" y="134015"/>
                  </a:lnTo>
                  <a:lnTo>
                    <a:pt x="130073" y="144526"/>
                  </a:lnTo>
                  <a:lnTo>
                    <a:pt x="103796" y="145840"/>
                  </a:lnTo>
                  <a:lnTo>
                    <a:pt x="81460" y="145840"/>
                  </a:lnTo>
                  <a:lnTo>
                    <a:pt x="63066" y="145840"/>
                  </a:lnTo>
                  <a:lnTo>
                    <a:pt x="40730" y="148467"/>
                  </a:lnTo>
                  <a:lnTo>
                    <a:pt x="17081" y="107737"/>
                  </a:lnTo>
                  <a:lnTo>
                    <a:pt x="5256" y="69635"/>
                  </a:lnTo>
                  <a:lnTo>
                    <a:pt x="0" y="2890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C4C9FB1E-42B6-4513-BA74-8C5F92B99BC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7962" y="4217490"/>
              <a:ext cx="599498" cy="360000"/>
            </a:xfrm>
            <a:custGeom>
              <a:avLst/>
              <a:gdLst/>
              <a:ahLst/>
              <a:cxnLst/>
              <a:rect l="l" t="t" r="r" b="b"/>
              <a:pathLst>
                <a:path w="599498" h="360000">
                  <a:moveTo>
                    <a:pt x="334360" y="0"/>
                  </a:moveTo>
                  <a:lnTo>
                    <a:pt x="561707" y="0"/>
                  </a:lnTo>
                  <a:lnTo>
                    <a:pt x="553513" y="47299"/>
                  </a:lnTo>
                  <a:lnTo>
                    <a:pt x="564024" y="118248"/>
                  </a:lnTo>
                  <a:lnTo>
                    <a:pt x="575849" y="194453"/>
                  </a:lnTo>
                  <a:lnTo>
                    <a:pt x="587673" y="271971"/>
                  </a:lnTo>
                  <a:lnTo>
                    <a:pt x="599498" y="352117"/>
                  </a:lnTo>
                  <a:lnTo>
                    <a:pt x="599498" y="360000"/>
                  </a:lnTo>
                  <a:lnTo>
                    <a:pt x="379532" y="360000"/>
                  </a:lnTo>
                  <a:lnTo>
                    <a:pt x="386652" y="328467"/>
                  </a:lnTo>
                  <a:lnTo>
                    <a:pt x="389280" y="287737"/>
                  </a:lnTo>
                  <a:lnTo>
                    <a:pt x="386652" y="245694"/>
                  </a:lnTo>
                  <a:lnTo>
                    <a:pt x="365630" y="144526"/>
                  </a:lnTo>
                  <a:lnTo>
                    <a:pt x="343294" y="44672"/>
                  </a:lnTo>
                  <a:close/>
                  <a:moveTo>
                    <a:pt x="28151" y="0"/>
                  </a:moveTo>
                  <a:lnTo>
                    <a:pt x="256019" y="0"/>
                  </a:lnTo>
                  <a:lnTo>
                    <a:pt x="250010" y="47299"/>
                  </a:lnTo>
                  <a:lnTo>
                    <a:pt x="207966" y="214161"/>
                  </a:lnTo>
                  <a:lnTo>
                    <a:pt x="200083" y="285110"/>
                  </a:lnTo>
                  <a:lnTo>
                    <a:pt x="205338" y="354745"/>
                  </a:lnTo>
                  <a:lnTo>
                    <a:pt x="205853" y="360000"/>
                  </a:lnTo>
                  <a:lnTo>
                    <a:pt x="0" y="360000"/>
                  </a:lnTo>
                  <a:lnTo>
                    <a:pt x="9572" y="292993"/>
                  </a:lnTo>
                  <a:lnTo>
                    <a:pt x="24024" y="220730"/>
                  </a:lnTo>
                  <a:lnTo>
                    <a:pt x="33222" y="147153"/>
                  </a:lnTo>
                  <a:lnTo>
                    <a:pt x="38477" y="735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B1ED9D2-02F7-4F63-AA02-98C6914C02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05522" y="4577490"/>
              <a:ext cx="604379" cy="360000"/>
            </a:xfrm>
            <a:custGeom>
              <a:avLst/>
              <a:gdLst/>
              <a:ahLst/>
              <a:cxnLst/>
              <a:rect l="l" t="t" r="r" b="b"/>
              <a:pathLst>
                <a:path w="604379" h="360000">
                  <a:moveTo>
                    <a:pt x="384412" y="0"/>
                  </a:moveTo>
                  <a:lnTo>
                    <a:pt x="604379" y="0"/>
                  </a:lnTo>
                  <a:lnTo>
                    <a:pt x="604379" y="70949"/>
                  </a:lnTo>
                  <a:lnTo>
                    <a:pt x="596496" y="152409"/>
                  </a:lnTo>
                  <a:lnTo>
                    <a:pt x="558752" y="360000"/>
                  </a:lnTo>
                  <a:lnTo>
                    <a:pt x="394161" y="360000"/>
                  </a:lnTo>
                  <a:lnTo>
                    <a:pt x="382336" y="286424"/>
                  </a:lnTo>
                  <a:lnTo>
                    <a:pt x="370511" y="204964"/>
                  </a:lnTo>
                  <a:lnTo>
                    <a:pt x="367883" y="123504"/>
                  </a:lnTo>
                  <a:lnTo>
                    <a:pt x="374453" y="43358"/>
                  </a:lnTo>
                  <a:lnTo>
                    <a:pt x="382336" y="9197"/>
                  </a:lnTo>
                  <a:close/>
                  <a:moveTo>
                    <a:pt x="4881" y="0"/>
                  </a:moveTo>
                  <a:lnTo>
                    <a:pt x="210734" y="0"/>
                  </a:lnTo>
                  <a:lnTo>
                    <a:pt x="216788" y="61752"/>
                  </a:lnTo>
                  <a:lnTo>
                    <a:pt x="227299" y="131387"/>
                  </a:lnTo>
                  <a:lnTo>
                    <a:pt x="228613" y="202336"/>
                  </a:lnTo>
                  <a:lnTo>
                    <a:pt x="224672" y="274599"/>
                  </a:lnTo>
                  <a:lnTo>
                    <a:pt x="216788" y="307445"/>
                  </a:lnTo>
                  <a:lnTo>
                    <a:pt x="210219" y="350803"/>
                  </a:lnTo>
                  <a:lnTo>
                    <a:pt x="208525" y="360000"/>
                  </a:lnTo>
                  <a:lnTo>
                    <a:pt x="52323" y="360000"/>
                  </a:lnTo>
                  <a:lnTo>
                    <a:pt x="44672" y="324526"/>
                  </a:lnTo>
                  <a:lnTo>
                    <a:pt x="30219" y="262774"/>
                  </a:lnTo>
                  <a:lnTo>
                    <a:pt x="18395" y="204964"/>
                  </a:lnTo>
                  <a:lnTo>
                    <a:pt x="6570" y="152409"/>
                  </a:lnTo>
                  <a:lnTo>
                    <a:pt x="0" y="81460"/>
                  </a:lnTo>
                  <a:lnTo>
                    <a:pt x="3942" y="65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6062F1C0-66B8-4AB6-851A-0FF19DD317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4497" y="4937490"/>
              <a:ext cx="506429" cy="360000"/>
            </a:xfrm>
            <a:custGeom>
              <a:avLst/>
              <a:gdLst/>
              <a:ahLst/>
              <a:cxnLst/>
              <a:rect l="l" t="t" r="r" b="b"/>
              <a:pathLst>
                <a:path w="506429" h="360000">
                  <a:moveTo>
                    <a:pt x="341838" y="0"/>
                  </a:moveTo>
                  <a:lnTo>
                    <a:pt x="506429" y="0"/>
                  </a:lnTo>
                  <a:lnTo>
                    <a:pt x="475852" y="168175"/>
                  </a:lnTo>
                  <a:lnTo>
                    <a:pt x="465341" y="208905"/>
                  </a:lnTo>
                  <a:lnTo>
                    <a:pt x="456144" y="256205"/>
                  </a:lnTo>
                  <a:lnTo>
                    <a:pt x="446947" y="306132"/>
                  </a:lnTo>
                  <a:lnTo>
                    <a:pt x="444319" y="356059"/>
                  </a:lnTo>
                  <a:lnTo>
                    <a:pt x="444713" y="360000"/>
                  </a:lnTo>
                  <a:lnTo>
                    <a:pt x="332217" y="360000"/>
                  </a:lnTo>
                  <a:lnTo>
                    <a:pt x="332640" y="353431"/>
                  </a:lnTo>
                  <a:lnTo>
                    <a:pt x="339210" y="314015"/>
                  </a:lnTo>
                  <a:lnTo>
                    <a:pt x="345779" y="270657"/>
                  </a:lnTo>
                  <a:lnTo>
                    <a:pt x="356290" y="224672"/>
                  </a:lnTo>
                  <a:lnTo>
                    <a:pt x="360232" y="177372"/>
                  </a:lnTo>
                  <a:lnTo>
                    <a:pt x="360232" y="124818"/>
                  </a:lnTo>
                  <a:lnTo>
                    <a:pt x="356290" y="67008"/>
                  </a:lnTo>
                  <a:close/>
                  <a:moveTo>
                    <a:pt x="0" y="0"/>
                  </a:moveTo>
                  <a:lnTo>
                    <a:pt x="156202" y="0"/>
                  </a:lnTo>
                  <a:lnTo>
                    <a:pt x="148699" y="40730"/>
                  </a:lnTo>
                  <a:lnTo>
                    <a:pt x="140816" y="93285"/>
                  </a:lnTo>
                  <a:lnTo>
                    <a:pt x="135560" y="145840"/>
                  </a:lnTo>
                  <a:lnTo>
                    <a:pt x="134247" y="198394"/>
                  </a:lnTo>
                  <a:lnTo>
                    <a:pt x="135560" y="247008"/>
                  </a:lnTo>
                  <a:lnTo>
                    <a:pt x="146071" y="287737"/>
                  </a:lnTo>
                  <a:lnTo>
                    <a:pt x="181629" y="360000"/>
                  </a:lnTo>
                  <a:lnTo>
                    <a:pt x="54693" y="360000"/>
                  </a:lnTo>
                  <a:lnTo>
                    <a:pt x="52787" y="311387"/>
                  </a:lnTo>
                  <a:lnTo>
                    <a:pt x="44904" y="241752"/>
                  </a:lnTo>
                  <a:lnTo>
                    <a:pt x="33079" y="169489"/>
                  </a:lnTo>
                  <a:lnTo>
                    <a:pt x="21254" y="98540"/>
                  </a:lnTo>
                  <a:lnTo>
                    <a:pt x="6801" y="3153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26040A56-8DCB-4065-99D4-BAE7D701F7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6106" y="5297490"/>
              <a:ext cx="503211" cy="360000"/>
            </a:xfrm>
            <a:custGeom>
              <a:avLst/>
              <a:gdLst/>
              <a:ahLst/>
              <a:cxnLst/>
              <a:rect l="l" t="t" r="r" b="b"/>
              <a:pathLst>
                <a:path w="503211" h="360000">
                  <a:moveTo>
                    <a:pt x="329356" y="0"/>
                  </a:moveTo>
                  <a:lnTo>
                    <a:pt x="441853" y="0"/>
                  </a:lnTo>
                  <a:lnTo>
                    <a:pt x="446715" y="48613"/>
                  </a:lnTo>
                  <a:lnTo>
                    <a:pt x="503211" y="302190"/>
                  </a:lnTo>
                  <a:lnTo>
                    <a:pt x="472992" y="321898"/>
                  </a:lnTo>
                  <a:lnTo>
                    <a:pt x="438831" y="337664"/>
                  </a:lnTo>
                  <a:lnTo>
                    <a:pt x="400729" y="352117"/>
                  </a:lnTo>
                  <a:lnTo>
                    <a:pt x="357372" y="360000"/>
                  </a:lnTo>
                  <a:lnTo>
                    <a:pt x="342919" y="325840"/>
                  </a:lnTo>
                  <a:lnTo>
                    <a:pt x="336350" y="290365"/>
                  </a:lnTo>
                  <a:lnTo>
                    <a:pt x="333722" y="249635"/>
                  </a:lnTo>
                  <a:lnTo>
                    <a:pt x="336350" y="208905"/>
                  </a:lnTo>
                  <a:lnTo>
                    <a:pt x="338978" y="164234"/>
                  </a:lnTo>
                  <a:lnTo>
                    <a:pt x="336350" y="118248"/>
                  </a:lnTo>
                  <a:lnTo>
                    <a:pt x="331094" y="74891"/>
                  </a:lnTo>
                  <a:lnTo>
                    <a:pt x="327153" y="34161"/>
                  </a:lnTo>
                  <a:close/>
                  <a:moveTo>
                    <a:pt x="51833" y="0"/>
                  </a:moveTo>
                  <a:lnTo>
                    <a:pt x="178769" y="0"/>
                  </a:lnTo>
                  <a:lnTo>
                    <a:pt x="183941" y="10511"/>
                  </a:lnTo>
                  <a:lnTo>
                    <a:pt x="169489" y="59124"/>
                  </a:lnTo>
                  <a:lnTo>
                    <a:pt x="158978" y="118248"/>
                  </a:lnTo>
                  <a:lnTo>
                    <a:pt x="158978" y="180000"/>
                  </a:lnTo>
                  <a:lnTo>
                    <a:pt x="164233" y="237810"/>
                  </a:lnTo>
                  <a:lnTo>
                    <a:pt x="164233" y="292993"/>
                  </a:lnTo>
                  <a:lnTo>
                    <a:pt x="157664" y="342920"/>
                  </a:lnTo>
                  <a:lnTo>
                    <a:pt x="131387" y="352117"/>
                  </a:lnTo>
                  <a:lnTo>
                    <a:pt x="99854" y="354745"/>
                  </a:lnTo>
                  <a:lnTo>
                    <a:pt x="70949" y="345548"/>
                  </a:lnTo>
                  <a:lnTo>
                    <a:pt x="42044" y="331095"/>
                  </a:lnTo>
                  <a:lnTo>
                    <a:pt x="18394" y="307445"/>
                  </a:lnTo>
                  <a:lnTo>
                    <a:pt x="3941" y="278540"/>
                  </a:lnTo>
                  <a:lnTo>
                    <a:pt x="0" y="243066"/>
                  </a:lnTo>
                  <a:lnTo>
                    <a:pt x="23649" y="197081"/>
                  </a:lnTo>
                  <a:lnTo>
                    <a:pt x="40730" y="141898"/>
                  </a:lnTo>
                  <a:lnTo>
                    <a:pt x="47299" y="82774"/>
                  </a:lnTo>
                  <a:lnTo>
                    <a:pt x="52554" y="1839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0DCF54-58C7-4874-891E-59564950D61B}"/>
              </a:ext>
            </a:extLst>
          </p:cNvPr>
          <p:cNvGrpSpPr>
            <a:grpSpLocks noChangeAspect="1"/>
          </p:cNvGrpSpPr>
          <p:nvPr/>
        </p:nvGrpSpPr>
        <p:grpSpPr>
          <a:xfrm>
            <a:off x="4595023" y="1788851"/>
            <a:ext cx="1242107" cy="4320000"/>
            <a:chOff x="1755471" y="2057490"/>
            <a:chExt cx="1035089" cy="3600000"/>
          </a:xfrm>
        </p:grpSpPr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489DA26C-05ED-47BA-AA5B-AE14E9CEFE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5D4CC11A-8206-4049-BF40-06B467248D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CDFFD2B-CD20-4715-AB42-D0103192E6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6908A06C-91EE-4083-B99C-4D7E21FDE1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4F40BDEB-4786-4433-8941-627E2E5602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BBEC95ED-91D9-4F75-9912-D2DD498A49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0EF8780E-BAAF-497D-B2EB-57C1EF9556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E0C389-1723-4272-A5FD-55433A20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C22B1B9D-EB2C-4F0B-BE84-C86695D2F2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8AC5C285-B0A4-4E76-AE18-690A378C29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14B75F4-BF5E-4EE0-AD35-C2D8481C7593}"/>
              </a:ext>
            </a:extLst>
          </p:cNvPr>
          <p:cNvGrpSpPr/>
          <p:nvPr/>
        </p:nvGrpSpPr>
        <p:grpSpPr>
          <a:xfrm>
            <a:off x="7839121" y="2549374"/>
            <a:ext cx="3312000" cy="976017"/>
            <a:chOff x="602035" y="2629720"/>
            <a:chExt cx="2520000" cy="97601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D6F40A-EAD9-4A68-B64E-CA5FFB9BB64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The most efficient method for regulating gene expression is through regulating the rate of transcription.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9EDAAA2-9E28-4744-9603-5150B8014637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Rate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4702004-8607-4253-BDB3-949510552CAE}"/>
              </a:ext>
            </a:extLst>
          </p:cNvPr>
          <p:cNvGrpSpPr/>
          <p:nvPr/>
        </p:nvGrpSpPr>
        <p:grpSpPr>
          <a:xfrm>
            <a:off x="7839122" y="4015272"/>
            <a:ext cx="3312000" cy="1163158"/>
            <a:chOff x="6012160" y="3619682"/>
            <a:chExt cx="2544050" cy="116315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E6801-DFF2-4285-B3DD-C0CDAB8EC30B}"/>
                </a:ext>
              </a:extLst>
            </p:cNvPr>
            <p:cNvSpPr txBox="1"/>
            <p:nvPr/>
          </p:nvSpPr>
          <p:spPr>
            <a:xfrm>
              <a:off x="6012160" y="3951843"/>
              <a:ext cx="25440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Proteins that control and regulate the transcription of genes by binding to specific nucleotides responsible for regulation i.e. activator proteins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841BD17-7C69-40BE-9953-433595C5034B}"/>
                </a:ext>
              </a:extLst>
            </p:cNvPr>
            <p:cNvSpPr txBox="1"/>
            <p:nvPr/>
          </p:nvSpPr>
          <p:spPr>
            <a:xfrm>
              <a:off x="6012160" y="3619682"/>
              <a:ext cx="25440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Transcription Factors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957B6F-B0E5-4244-A82B-8C6469D5DE3E}"/>
              </a:ext>
            </a:extLst>
          </p:cNvPr>
          <p:cNvCxnSpPr/>
          <p:nvPr/>
        </p:nvCxnSpPr>
        <p:spPr>
          <a:xfrm flipV="1">
            <a:off x="7304730" y="3732853"/>
            <a:ext cx="4032000" cy="9525"/>
          </a:xfrm>
          <a:prstGeom prst="straightConnector1">
            <a:avLst/>
          </a:prstGeom>
          <a:ln w="254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B245683-B86C-4CCF-B0BB-CDB8D750F69A}"/>
              </a:ext>
            </a:extLst>
          </p:cNvPr>
          <p:cNvCxnSpPr/>
          <p:nvPr/>
        </p:nvCxnSpPr>
        <p:spPr>
          <a:xfrm flipH="1">
            <a:off x="900377" y="2671901"/>
            <a:ext cx="4032000" cy="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C935DD-B209-4DAD-82AE-2F1D3A36E52B}"/>
              </a:ext>
            </a:extLst>
          </p:cNvPr>
          <p:cNvGrpSpPr/>
          <p:nvPr/>
        </p:nvGrpSpPr>
        <p:grpSpPr>
          <a:xfrm>
            <a:off x="1022266" y="2936509"/>
            <a:ext cx="3312000" cy="1160683"/>
            <a:chOff x="602035" y="2629720"/>
            <a:chExt cx="2520000" cy="116068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EC12E29-1B2D-445C-9625-AB0FD6779773}"/>
                </a:ext>
              </a:extLst>
            </p:cNvPr>
            <p:cNvSpPr txBox="1"/>
            <p:nvPr/>
          </p:nvSpPr>
          <p:spPr>
            <a:xfrm>
              <a:off x="602035" y="2959406"/>
              <a:ext cx="252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Blanket term for cellular process that control the rate and manner of gene expression. Includes a complex set of interactions between genes, RNA, proteins and more.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723418-1714-47CE-ACC1-6765EC7314C9}"/>
                </a:ext>
              </a:extLst>
            </p:cNvPr>
            <p:cNvSpPr txBox="1"/>
            <p:nvPr/>
          </p:nvSpPr>
          <p:spPr>
            <a:xfrm>
              <a:off x="602035" y="2629720"/>
              <a:ext cx="252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Gene Regulation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015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2FE9C2-76FF-46BF-9AFB-1CD19D601D13}"/>
              </a:ext>
            </a:extLst>
          </p:cNvPr>
          <p:cNvSpPr/>
          <p:nvPr/>
        </p:nvSpPr>
        <p:spPr>
          <a:xfrm>
            <a:off x="589288" y="1248294"/>
            <a:ext cx="4198479" cy="435582"/>
          </a:xfrm>
          <a:prstGeom prst="rect">
            <a:avLst/>
          </a:prstGeom>
          <a:solidFill>
            <a:schemeClr val="accent3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Transcription Starting Sites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59A-BBA4-4C6D-B0DB-53D9245DE2AA}"/>
              </a:ext>
            </a:extLst>
          </p:cNvPr>
          <p:cNvSpPr txBox="1"/>
          <p:nvPr/>
        </p:nvSpPr>
        <p:spPr>
          <a:xfrm>
            <a:off x="7404234" y="1311214"/>
            <a:ext cx="4412123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0F0A3B-0980-4C45-8B16-7941A07ACBCE}"/>
              </a:ext>
            </a:extLst>
          </p:cNvPr>
          <p:cNvSpPr txBox="1"/>
          <p:nvPr/>
        </p:nvSpPr>
        <p:spPr>
          <a:xfrm>
            <a:off x="7404234" y="1683876"/>
            <a:ext cx="3129915" cy="452431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 prokaryotic cells promoter and starting sites are well studied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Promoter regions and starting sites are much smaller in in prokaryotic cells and are thus easier to identify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As a result there are well defined data sets of promoter and starting site sequences to use as training set for machine learning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Eukaryotic cells promoter and starter sequences varies widely between species 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171180F0-257D-41FB-A9F7-C7AC8ABB864A}"/>
              </a:ext>
            </a:extLst>
          </p:cNvPr>
          <p:cNvSpPr/>
          <p:nvPr/>
        </p:nvSpPr>
        <p:spPr>
          <a:xfrm>
            <a:off x="589288" y="1750637"/>
            <a:ext cx="4333694" cy="435582"/>
          </a:xfrm>
          <a:prstGeom prst="rect">
            <a:avLst/>
          </a:prstGeom>
          <a:solidFill>
            <a:schemeClr val="accent2"/>
          </a:solidFill>
        </p:spPr>
        <p:txBody>
          <a:bodyPr lIns="0" anchor="ctr"/>
          <a:lstStyle/>
          <a:p>
            <a:pPr algn="ctr">
              <a:spcBef>
                <a:spcPct val="20000"/>
              </a:spcBef>
            </a:pPr>
            <a:r>
              <a:rPr lang="en-US" altLang="ko-KR" sz="2400" b="1" dirty="0">
                <a:solidFill>
                  <a:schemeClr val="bg1"/>
                </a:solidFill>
              </a:rPr>
              <a:t>and Promoter Predictability</a:t>
            </a:r>
          </a:p>
        </p:txBody>
      </p:sp>
      <p:pic>
        <p:nvPicPr>
          <p:cNvPr id="2050" name="Picture 2" descr="Image result for prokaryotic transcription starting sites">
            <a:extLst>
              <a:ext uri="{FF2B5EF4-FFF2-40B4-BE49-F238E27FC236}">
                <a16:creationId xmlns:a16="http://schemas.microsoft.com/office/drawing/2014/main" id="{AA24A184-BF67-455C-B5A5-567EE55F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" y="2524993"/>
            <a:ext cx="5886554" cy="18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8258F8AF-C7DC-441D-8D65-D19C4A720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45341" r="-1429" b="16195"/>
          <a:stretch/>
        </p:blipFill>
        <p:spPr bwMode="auto">
          <a:xfrm>
            <a:off x="589288" y="4297680"/>
            <a:ext cx="596853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7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 Unicode MS"/>
                <a:cs typeface="+mn-cs"/>
              </a:rPr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31748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</p:spTree>
    <p:extLst>
      <p:ext uri="{BB962C8B-B14F-4D97-AF65-F5344CB8AC3E}">
        <p14:creationId xmlns:p14="http://schemas.microsoft.com/office/powerpoint/2010/main" val="237738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6079D-199D-4880-A0B5-0D11A1D54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Level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1F5BA4-968C-40DE-8A3D-D3473329E836}"/>
              </a:ext>
            </a:extLst>
          </p:cNvPr>
          <p:cNvSpPr txBox="1"/>
          <p:nvPr/>
        </p:nvSpPr>
        <p:spPr>
          <a:xfrm>
            <a:off x="623727" y="2116015"/>
            <a:ext cx="5486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do this, we have extracted sequences from the genome of E. coli K-12.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Sequences consist of 150 base pairs upstream from a TSS and 300 base pairs downstream.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Non-promoter examples are randomly sampled from the full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~4,000 sequences that contain a promoter and 5,000 sequences which do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Made sure that none of our sampled sequences overlap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6A467-4F15-4D5C-87F9-CDC41A5B9298}"/>
              </a:ext>
            </a:extLst>
          </p:cNvPr>
          <p:cNvSpPr txBox="1"/>
          <p:nvPr/>
        </p:nvSpPr>
        <p:spPr>
          <a:xfrm>
            <a:off x="609600" y="1207477"/>
            <a:ext cx="100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goal is to predict whether or not a given genetic sequence contains a promoter/TSS or not.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B0258-F601-4A26-BBA1-0E9B313B3964}"/>
              </a:ext>
            </a:extLst>
          </p:cNvPr>
          <p:cNvSpPr txBox="1"/>
          <p:nvPr/>
        </p:nvSpPr>
        <p:spPr>
          <a:xfrm>
            <a:off x="6260123" y="2116015"/>
            <a:ext cx="5308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project we will do three major things: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Implement multiple machine learning models for classifying which sequences contain promoters/TSS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genomic signal processing techniques to extract features from the genomic data to train machine learning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Compare performance of different machine learning models as well as the impact of different feature extraction methods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77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</p:spTree>
    <p:extLst>
      <p:ext uri="{BB962C8B-B14F-4D97-AF65-F5344CB8AC3E}">
        <p14:creationId xmlns:p14="http://schemas.microsoft.com/office/powerpoint/2010/main" val="258833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401" y="632604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Learning Analysis of 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D3072-DE10-4555-8308-1185E253BAAE}"/>
              </a:ext>
            </a:extLst>
          </p:cNvPr>
          <p:cNvSpPr txBox="1"/>
          <p:nvPr/>
        </p:nvSpPr>
        <p:spPr>
          <a:xfrm>
            <a:off x="679938" y="1466582"/>
            <a:ext cx="108321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Genetic sequences are represented as strings of base pairs: A,C,T,G</a:t>
            </a:r>
          </a:p>
          <a:p>
            <a:endParaRPr lang="en-US" dirty="0"/>
          </a:p>
          <a:p>
            <a:r>
              <a:rPr lang="en-US" dirty="0"/>
              <a:t>The E. coli K-12 genome has over 4,000,000 base pairs with almost 4,000 known promoters.</a:t>
            </a:r>
          </a:p>
          <a:p>
            <a:endParaRPr lang="en-US" dirty="0"/>
          </a:p>
          <a:p>
            <a:r>
              <a:rPr lang="en-US" dirty="0"/>
              <a:t>Can we leverage sophisticated machine learning techniques to analyze this massive dataset?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31279-F435-49A6-8C38-AE287EE736D8}"/>
              </a:ext>
            </a:extLst>
          </p:cNvPr>
          <p:cNvSpPr txBox="1"/>
          <p:nvPr/>
        </p:nvSpPr>
        <p:spPr>
          <a:xfrm>
            <a:off x="679938" y="3105834"/>
            <a:ext cx="5081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 many powerful and well-studied machine learning models assume numeric data.</a:t>
            </a:r>
          </a:p>
        </p:txBody>
      </p:sp>
    </p:spTree>
    <p:extLst>
      <p:ext uri="{BB962C8B-B14F-4D97-AF65-F5344CB8AC3E}">
        <p14:creationId xmlns:p14="http://schemas.microsoft.com/office/powerpoint/2010/main" val="170564140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1300</Words>
  <Application>Microsoft Office PowerPoint</Application>
  <PresentationFormat>Widescreen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Wingdings</vt:lpstr>
      <vt:lpstr>Cover and End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Devan McCallum</dc:creator>
  <cp:lastModifiedBy>Lucas Laird</cp:lastModifiedBy>
  <cp:revision>19</cp:revision>
  <dcterms:created xsi:type="dcterms:W3CDTF">2019-04-17T21:22:54Z</dcterms:created>
  <dcterms:modified xsi:type="dcterms:W3CDTF">2019-04-18T06:00:40Z</dcterms:modified>
</cp:coreProperties>
</file>