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70" r:id="rId6"/>
    <p:sldId id="257" r:id="rId7"/>
    <p:sldId id="259" r:id="rId8"/>
    <p:sldId id="260" r:id="rId9"/>
    <p:sldId id="258" r:id="rId10"/>
    <p:sldId id="271" r:id="rId11"/>
    <p:sldId id="261" r:id="rId12"/>
    <p:sldId id="262" r:id="rId13"/>
    <p:sldId id="263" r:id="rId14"/>
    <p:sldId id="276" r:id="rId15"/>
    <p:sldId id="277" r:id="rId16"/>
    <p:sldId id="278" r:id="rId17"/>
    <p:sldId id="275" r:id="rId18"/>
    <p:sldId id="264" r:id="rId19"/>
    <p:sldId id="265" r:id="rId20"/>
    <p:sldId id="266" r:id="rId21"/>
    <p:sldId id="267" r:id="rId22"/>
    <p:sldId id="268" r:id="rId23"/>
    <p:sldId id="269"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44BD0-8F1F-468A-B5E6-021E9A2952E4}" v="363" dt="2025-03-02T23:04:16.93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4" y="19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ion Murray" userId="389927f861774f1d" providerId="LiveId" clId="{5CB44BD0-8F1F-468A-B5E6-021E9A2952E4}"/>
    <pc:docChg chg="undo redo custSel addSld delSld modSld">
      <pc:chgData name="Orion Murray" userId="389927f861774f1d" providerId="LiveId" clId="{5CB44BD0-8F1F-468A-B5E6-021E9A2952E4}" dt="2025-03-02T23:04:16.934" v="1254" actId="20577"/>
      <pc:docMkLst>
        <pc:docMk/>
      </pc:docMkLst>
      <pc:sldChg chg="modSp modAnim">
        <pc:chgData name="Orion Murray" userId="389927f861774f1d" providerId="LiveId" clId="{5CB44BD0-8F1F-468A-B5E6-021E9A2952E4}" dt="2025-03-02T22:27:55.738" v="1183"/>
        <pc:sldMkLst>
          <pc:docMk/>
          <pc:sldMk cId="0" sldId="260"/>
        </pc:sldMkLst>
        <pc:spChg chg="mod">
          <ac:chgData name="Orion Murray" userId="389927f861774f1d" providerId="LiveId" clId="{5CB44BD0-8F1F-468A-B5E6-021E9A2952E4}" dt="2025-02-27T22:44:25.522" v="0" actId="12"/>
          <ac:spMkLst>
            <pc:docMk/>
            <pc:sldMk cId="0" sldId="260"/>
            <ac:spMk id="175" creationId="{00000000-0000-0000-0000-000000000000}"/>
          </ac:spMkLst>
        </pc:spChg>
      </pc:sldChg>
      <pc:sldChg chg="modSp modAnim">
        <pc:chgData name="Orion Murray" userId="389927f861774f1d" providerId="LiveId" clId="{5CB44BD0-8F1F-468A-B5E6-021E9A2952E4}" dt="2025-03-02T23:00:03.702" v="1230"/>
        <pc:sldMkLst>
          <pc:docMk/>
          <pc:sldMk cId="0" sldId="262"/>
        </pc:sldMkLst>
        <pc:spChg chg="mod">
          <ac:chgData name="Orion Murray" userId="389927f861774f1d" providerId="LiveId" clId="{5CB44BD0-8F1F-468A-B5E6-021E9A2952E4}" dt="2025-03-02T22:35:23.617" v="1199" actId="20577"/>
          <ac:spMkLst>
            <pc:docMk/>
            <pc:sldMk cId="0" sldId="262"/>
            <ac:spMk id="2" creationId="{E5F4C376-B4B1-0F6B-0336-FE730C60B92E}"/>
          </ac:spMkLst>
        </pc:spChg>
        <pc:spChg chg="mod">
          <ac:chgData name="Orion Murray" userId="389927f861774f1d" providerId="LiveId" clId="{5CB44BD0-8F1F-468A-B5E6-021E9A2952E4}" dt="2025-03-02T22:38:57.926" v="1227" actId="20577"/>
          <ac:spMkLst>
            <pc:docMk/>
            <pc:sldMk cId="0" sldId="262"/>
            <ac:spMk id="6" creationId="{DD11D9EA-80BD-1C0D-F3A0-041DCC4EBA9A}"/>
          </ac:spMkLst>
        </pc:spChg>
      </pc:sldChg>
      <pc:sldChg chg="addSp modSp mod modAnim">
        <pc:chgData name="Orion Murray" userId="389927f861774f1d" providerId="LiveId" clId="{5CB44BD0-8F1F-468A-B5E6-021E9A2952E4}" dt="2025-03-02T23:01:35.059" v="1237"/>
        <pc:sldMkLst>
          <pc:docMk/>
          <pc:sldMk cId="0" sldId="263"/>
        </pc:sldMkLst>
        <pc:spChg chg="mod">
          <ac:chgData name="Orion Murray" userId="389927f861774f1d" providerId="LiveId" clId="{5CB44BD0-8F1F-468A-B5E6-021E9A2952E4}" dt="2025-02-28T13:44:34.104" v="77" actId="14100"/>
          <ac:spMkLst>
            <pc:docMk/>
            <pc:sldMk cId="0" sldId="263"/>
            <ac:spMk id="195" creationId="{00000000-0000-0000-0000-000000000000}"/>
          </ac:spMkLst>
        </pc:spChg>
        <pc:spChg chg="mod">
          <ac:chgData name="Orion Murray" userId="389927f861774f1d" providerId="LiveId" clId="{5CB44BD0-8F1F-468A-B5E6-021E9A2952E4}" dt="2025-02-28T14:56:59.467" v="225" actId="12"/>
          <ac:spMkLst>
            <pc:docMk/>
            <pc:sldMk cId="0" sldId="263"/>
            <ac:spMk id="196" creationId="{00000000-0000-0000-0000-000000000000}"/>
          </ac:spMkLst>
        </pc:spChg>
        <pc:picChg chg="add mod">
          <ac:chgData name="Orion Murray" userId="389927f861774f1d" providerId="LiveId" clId="{5CB44BD0-8F1F-468A-B5E6-021E9A2952E4}" dt="2025-02-28T13:47:11.403" v="140" actId="1036"/>
          <ac:picMkLst>
            <pc:docMk/>
            <pc:sldMk cId="0" sldId="263"/>
            <ac:picMk id="2" creationId="{80303819-7CB0-DC68-9D13-BC6D9B208985}"/>
          </ac:picMkLst>
        </pc:picChg>
      </pc:sldChg>
      <pc:sldChg chg="addSp delSp modSp mod modAnim">
        <pc:chgData name="Orion Murray" userId="389927f861774f1d" providerId="LiveId" clId="{5CB44BD0-8F1F-468A-B5E6-021E9A2952E4}" dt="2025-03-02T21:41:44.981" v="990" actId="1035"/>
        <pc:sldMkLst>
          <pc:docMk/>
          <pc:sldMk cId="0" sldId="265"/>
        </pc:sldMkLst>
        <pc:spChg chg="mod">
          <ac:chgData name="Orion Murray" userId="389927f861774f1d" providerId="LiveId" clId="{5CB44BD0-8F1F-468A-B5E6-021E9A2952E4}" dt="2025-03-02T21:41:34.700" v="955" actId="14"/>
          <ac:spMkLst>
            <pc:docMk/>
            <pc:sldMk cId="0" sldId="265"/>
            <ac:spMk id="210" creationId="{00000000-0000-0000-0000-000000000000}"/>
          </ac:spMkLst>
        </pc:spChg>
        <pc:picChg chg="add mod">
          <ac:chgData name="Orion Murray" userId="389927f861774f1d" providerId="LiveId" clId="{5CB44BD0-8F1F-468A-B5E6-021E9A2952E4}" dt="2025-03-02T21:41:44.981" v="990" actId="1035"/>
          <ac:picMkLst>
            <pc:docMk/>
            <pc:sldMk cId="0" sldId="265"/>
            <ac:picMk id="4" creationId="{1B003688-CCB4-38A2-EEEB-E47E1DD97B9F}"/>
          </ac:picMkLst>
        </pc:picChg>
        <pc:picChg chg="add mod">
          <ac:chgData name="Orion Murray" userId="389927f861774f1d" providerId="LiveId" clId="{5CB44BD0-8F1F-468A-B5E6-021E9A2952E4}" dt="2025-03-02T21:41:44.981" v="990" actId="1035"/>
          <ac:picMkLst>
            <pc:docMk/>
            <pc:sldMk cId="0" sldId="265"/>
            <ac:picMk id="6" creationId="{4308EA35-5406-17BD-78B0-85B013C1FD69}"/>
          </ac:picMkLst>
        </pc:picChg>
        <pc:picChg chg="add mod">
          <ac:chgData name="Orion Murray" userId="389927f861774f1d" providerId="LiveId" clId="{5CB44BD0-8F1F-468A-B5E6-021E9A2952E4}" dt="2025-03-02T21:41:44.981" v="990" actId="1035"/>
          <ac:picMkLst>
            <pc:docMk/>
            <pc:sldMk cId="0" sldId="265"/>
            <ac:picMk id="9" creationId="{6BC43F10-2B0B-2B6A-D9D6-AD35732BC6EC}"/>
          </ac:picMkLst>
        </pc:picChg>
      </pc:sldChg>
      <pc:sldChg chg="addSp modSp mod modClrScheme modAnim chgLayout">
        <pc:chgData name="Orion Murray" userId="389927f861774f1d" providerId="LiveId" clId="{5CB44BD0-8F1F-468A-B5E6-021E9A2952E4}" dt="2025-03-02T23:04:16.934" v="1254" actId="20577"/>
        <pc:sldMkLst>
          <pc:docMk/>
          <pc:sldMk cId="0" sldId="266"/>
        </pc:sldMkLst>
        <pc:spChg chg="add mod ord">
          <ac:chgData name="Orion Murray" userId="389927f861774f1d" providerId="LiveId" clId="{5CB44BD0-8F1F-468A-B5E6-021E9A2952E4}" dt="2025-03-02T23:04:16.934" v="1254" actId="20577"/>
          <ac:spMkLst>
            <pc:docMk/>
            <pc:sldMk cId="0" sldId="266"/>
            <ac:spMk id="2" creationId="{1407B61C-0D71-2CDF-1A6F-EC5D39B110E1}"/>
          </ac:spMkLst>
        </pc:spChg>
        <pc:spChg chg="add mod ord">
          <ac:chgData name="Orion Murray" userId="389927f861774f1d" providerId="LiveId" clId="{5CB44BD0-8F1F-468A-B5E6-021E9A2952E4}" dt="2025-02-28T16:06:58.218" v="523" actId="108"/>
          <ac:spMkLst>
            <pc:docMk/>
            <pc:sldMk cId="0" sldId="266"/>
            <ac:spMk id="3" creationId="{DBB58591-0F86-5B4A-2BC8-466513003156}"/>
          </ac:spMkLst>
        </pc:spChg>
        <pc:spChg chg="add mod ord">
          <ac:chgData name="Orion Murray" userId="389927f861774f1d" providerId="LiveId" clId="{5CB44BD0-8F1F-468A-B5E6-021E9A2952E4}" dt="2025-03-02T23:04:02.083" v="1248" actId="20577"/>
          <ac:spMkLst>
            <pc:docMk/>
            <pc:sldMk cId="0" sldId="266"/>
            <ac:spMk id="4" creationId="{1713A718-0E8F-49FB-64DA-A4B616B076A9}"/>
          </ac:spMkLst>
        </pc:spChg>
        <pc:spChg chg="mod ord">
          <ac:chgData name="Orion Murray" userId="389927f861774f1d" providerId="LiveId" clId="{5CB44BD0-8F1F-468A-B5E6-021E9A2952E4}" dt="2025-02-28T16:06:28.658" v="508" actId="700"/>
          <ac:spMkLst>
            <pc:docMk/>
            <pc:sldMk cId="0" sldId="266"/>
            <ac:spMk id="216" creationId="{00000000-0000-0000-0000-000000000000}"/>
          </ac:spMkLst>
        </pc:spChg>
        <pc:spChg chg="mod ord">
          <ac:chgData name="Orion Murray" userId="389927f861774f1d" providerId="LiveId" clId="{5CB44BD0-8F1F-468A-B5E6-021E9A2952E4}" dt="2025-02-28T16:06:56.304" v="522" actId="122"/>
          <ac:spMkLst>
            <pc:docMk/>
            <pc:sldMk cId="0" sldId="266"/>
            <ac:spMk id="217" creationId="{00000000-0000-0000-0000-000000000000}"/>
          </ac:spMkLst>
        </pc:spChg>
      </pc:sldChg>
      <pc:sldChg chg="modSp mod modAnim">
        <pc:chgData name="Orion Murray" userId="389927f861774f1d" providerId="LiveId" clId="{5CB44BD0-8F1F-468A-B5E6-021E9A2952E4}" dt="2025-02-28T16:25:07.438" v="809"/>
        <pc:sldMkLst>
          <pc:docMk/>
          <pc:sldMk cId="0" sldId="267"/>
        </pc:sldMkLst>
        <pc:spChg chg="mod">
          <ac:chgData name="Orion Murray" userId="389927f861774f1d" providerId="LiveId" clId="{5CB44BD0-8F1F-468A-B5E6-021E9A2952E4}" dt="2025-02-28T16:25:01.899" v="807" actId="12"/>
          <ac:spMkLst>
            <pc:docMk/>
            <pc:sldMk cId="0" sldId="267"/>
            <ac:spMk id="224" creationId="{00000000-0000-0000-0000-000000000000}"/>
          </ac:spMkLst>
        </pc:spChg>
      </pc:sldChg>
      <pc:sldChg chg="modSp mod modAnim">
        <pc:chgData name="Orion Murray" userId="389927f861774f1d" providerId="LiveId" clId="{5CB44BD0-8F1F-468A-B5E6-021E9A2952E4}" dt="2025-03-02T23:03:19.856" v="1246"/>
        <pc:sldMkLst>
          <pc:docMk/>
          <pc:sldMk cId="0" sldId="268"/>
        </pc:sldMkLst>
        <pc:spChg chg="mod">
          <ac:chgData name="Orion Murray" userId="389927f861774f1d" providerId="LiveId" clId="{5CB44BD0-8F1F-468A-B5E6-021E9A2952E4}" dt="2025-02-28T16:28:12.683" v="830" actId="12"/>
          <ac:spMkLst>
            <pc:docMk/>
            <pc:sldMk cId="0" sldId="268"/>
            <ac:spMk id="231" creationId="{00000000-0000-0000-0000-000000000000}"/>
          </ac:spMkLst>
        </pc:spChg>
      </pc:sldChg>
      <pc:sldChg chg="modSp mod">
        <pc:chgData name="Orion Murray" userId="389927f861774f1d" providerId="LiveId" clId="{5CB44BD0-8F1F-468A-B5E6-021E9A2952E4}" dt="2025-02-28T16:46:24.350" v="901" actId="20577"/>
        <pc:sldMkLst>
          <pc:docMk/>
          <pc:sldMk cId="0" sldId="269"/>
        </pc:sldMkLst>
        <pc:spChg chg="mod">
          <ac:chgData name="Orion Murray" userId="389927f861774f1d" providerId="LiveId" clId="{5CB44BD0-8F1F-468A-B5E6-021E9A2952E4}" dt="2025-02-28T16:46:21.219" v="899" actId="1036"/>
          <ac:spMkLst>
            <pc:docMk/>
            <pc:sldMk cId="0" sldId="269"/>
            <ac:spMk id="237" creationId="{00000000-0000-0000-0000-000000000000}"/>
          </ac:spMkLst>
        </pc:spChg>
        <pc:spChg chg="mod">
          <ac:chgData name="Orion Murray" userId="389927f861774f1d" providerId="LiveId" clId="{5CB44BD0-8F1F-468A-B5E6-021E9A2952E4}" dt="2025-02-28T16:46:24.350" v="901" actId="20577"/>
          <ac:spMkLst>
            <pc:docMk/>
            <pc:sldMk cId="0" sldId="269"/>
            <ac:spMk id="238" creationId="{00000000-0000-0000-0000-000000000000}"/>
          </ac:spMkLst>
        </pc:spChg>
      </pc:sldChg>
      <pc:sldChg chg="modSp mod modAnim">
        <pc:chgData name="Orion Murray" userId="389927f861774f1d" providerId="LiveId" clId="{5CB44BD0-8F1F-468A-B5E6-021E9A2952E4}" dt="2025-03-02T01:35:11.084" v="951"/>
        <pc:sldMkLst>
          <pc:docMk/>
          <pc:sldMk cId="655033876" sldId="271"/>
        </pc:sldMkLst>
        <pc:graphicFrameChg chg="mod modGraphic">
          <ac:chgData name="Orion Murray" userId="389927f861774f1d" providerId="LiveId" clId="{5CB44BD0-8F1F-468A-B5E6-021E9A2952E4}" dt="2025-03-02T01:30:06.266" v="950" actId="14100"/>
          <ac:graphicFrameMkLst>
            <pc:docMk/>
            <pc:sldMk cId="655033876" sldId="271"/>
            <ac:graphicFrameMk id="161" creationId="{FFA7C223-B9D5-8876-994A-31B533172449}"/>
          </ac:graphicFrameMkLst>
        </pc:graphicFrameChg>
      </pc:sldChg>
      <pc:sldChg chg="add del">
        <pc:chgData name="Orion Murray" userId="389927f861774f1d" providerId="LiveId" clId="{5CB44BD0-8F1F-468A-B5E6-021E9A2952E4}" dt="2025-02-28T13:48:33.961" v="206" actId="47"/>
        <pc:sldMkLst>
          <pc:docMk/>
          <pc:sldMk cId="484828152" sldId="272"/>
        </pc:sldMkLst>
      </pc:sldChg>
      <pc:sldChg chg="add del">
        <pc:chgData name="Orion Murray" userId="389927f861774f1d" providerId="LiveId" clId="{5CB44BD0-8F1F-468A-B5E6-021E9A2952E4}" dt="2025-02-28T13:48:36.491" v="207" actId="47"/>
        <pc:sldMkLst>
          <pc:docMk/>
          <pc:sldMk cId="2786235889" sldId="273"/>
        </pc:sldMkLst>
      </pc:sldChg>
      <pc:sldChg chg="modSp add del mod">
        <pc:chgData name="Orion Murray" userId="389927f861774f1d" providerId="LiveId" clId="{5CB44BD0-8F1F-468A-B5E6-021E9A2952E4}" dt="2025-02-28T13:48:38.910" v="208" actId="47"/>
        <pc:sldMkLst>
          <pc:docMk/>
          <pc:sldMk cId="2728096926" sldId="274"/>
        </pc:sldMkLst>
      </pc:sldChg>
      <pc:sldChg chg="addSp delSp modSp add del mod">
        <pc:chgData name="Orion Murray" userId="389927f861774f1d" providerId="LiveId" clId="{5CB44BD0-8F1F-468A-B5E6-021E9A2952E4}" dt="2025-02-28T13:48:45.914" v="210" actId="47"/>
        <pc:sldMkLst>
          <pc:docMk/>
          <pc:sldMk cId="966095395" sldId="275"/>
        </pc:sldMkLst>
        <pc:spChg chg="mod">
          <ac:chgData name="Orion Murray" userId="389927f861774f1d" providerId="LiveId" clId="{5CB44BD0-8F1F-468A-B5E6-021E9A2952E4}" dt="2025-02-28T13:41:08.489" v="19" actId="20577"/>
          <ac:spMkLst>
            <pc:docMk/>
            <pc:sldMk cId="966095395" sldId="275"/>
            <ac:spMk id="195" creationId="{F99E7421-5533-4C80-5660-C5AA17BCACA7}"/>
          </ac:spMkLst>
        </pc:spChg>
        <pc:picChg chg="add mod">
          <ac:chgData name="Orion Murray" userId="389927f861774f1d" providerId="LiveId" clId="{5CB44BD0-8F1F-468A-B5E6-021E9A2952E4}" dt="2025-02-28T13:43:56.858" v="75" actId="14100"/>
          <ac:picMkLst>
            <pc:docMk/>
            <pc:sldMk cId="966095395" sldId="275"/>
            <ac:picMk id="4" creationId="{FBEBF7AA-8745-3D56-80E1-75521009D0A4}"/>
          </ac:picMkLst>
        </pc:picChg>
      </pc:sldChg>
      <pc:sldChg chg="addSp delSp modSp add mod modAnim">
        <pc:chgData name="Orion Murray" userId="389927f861774f1d" providerId="LiveId" clId="{5CB44BD0-8F1F-468A-B5E6-021E9A2952E4}" dt="2025-03-02T23:01:45.526" v="1238"/>
        <pc:sldMkLst>
          <pc:docMk/>
          <pc:sldMk cId="3557056038" sldId="276"/>
        </pc:sldMkLst>
        <pc:spChg chg="mod">
          <ac:chgData name="Orion Murray" userId="389927f861774f1d" providerId="LiveId" clId="{5CB44BD0-8F1F-468A-B5E6-021E9A2952E4}" dt="2025-02-28T14:55:46.732" v="214" actId="14100"/>
          <ac:spMkLst>
            <pc:docMk/>
            <pc:sldMk cId="3557056038" sldId="276"/>
            <ac:spMk id="195" creationId="{7ECD36ED-ED83-61D3-20BD-C5CD3E12BB70}"/>
          </ac:spMkLst>
        </pc:spChg>
        <pc:spChg chg="mod">
          <ac:chgData name="Orion Murray" userId="389927f861774f1d" providerId="LiveId" clId="{5CB44BD0-8F1F-468A-B5E6-021E9A2952E4}" dt="2025-02-28T14:57:44.463" v="236" actId="20577"/>
          <ac:spMkLst>
            <pc:docMk/>
            <pc:sldMk cId="3557056038" sldId="276"/>
            <ac:spMk id="196" creationId="{AA2AC49E-1928-8B5A-EAC6-42ACA37E4378}"/>
          </ac:spMkLst>
        </pc:spChg>
        <pc:picChg chg="add mod">
          <ac:chgData name="Orion Murray" userId="389927f861774f1d" providerId="LiveId" clId="{5CB44BD0-8F1F-468A-B5E6-021E9A2952E4}" dt="2025-02-28T14:57:38.473" v="235" actId="1076"/>
          <ac:picMkLst>
            <pc:docMk/>
            <pc:sldMk cId="3557056038" sldId="276"/>
            <ac:picMk id="3" creationId="{9465C46E-9F37-1AED-CADE-A610F7A84C4D}"/>
          </ac:picMkLst>
        </pc:picChg>
      </pc:sldChg>
      <pc:sldChg chg="addSp delSp modSp add mod modAnim">
        <pc:chgData name="Orion Murray" userId="389927f861774f1d" providerId="LiveId" clId="{5CB44BD0-8F1F-468A-B5E6-021E9A2952E4}" dt="2025-03-02T23:01:52.182" v="1239"/>
        <pc:sldMkLst>
          <pc:docMk/>
          <pc:sldMk cId="441852968" sldId="277"/>
        </pc:sldMkLst>
        <pc:spChg chg="mod">
          <ac:chgData name="Orion Murray" userId="389927f861774f1d" providerId="LiveId" clId="{5CB44BD0-8F1F-468A-B5E6-021E9A2952E4}" dt="2025-02-28T14:58:22.581" v="241" actId="404"/>
          <ac:spMkLst>
            <pc:docMk/>
            <pc:sldMk cId="441852968" sldId="277"/>
            <ac:spMk id="195" creationId="{6AD5F988-A4C4-17CC-07BD-C52F4082B3AD}"/>
          </ac:spMkLst>
        </pc:spChg>
        <pc:spChg chg="mod">
          <ac:chgData name="Orion Murray" userId="389927f861774f1d" providerId="LiveId" clId="{5CB44BD0-8F1F-468A-B5E6-021E9A2952E4}" dt="2025-02-28T15:01:04.750" v="258"/>
          <ac:spMkLst>
            <pc:docMk/>
            <pc:sldMk cId="441852968" sldId="277"/>
            <ac:spMk id="196" creationId="{CB42A99B-F39D-8FF9-6D4B-7B3097579A93}"/>
          </ac:spMkLst>
        </pc:spChg>
        <pc:picChg chg="add mod">
          <ac:chgData name="Orion Murray" userId="389927f861774f1d" providerId="LiveId" clId="{5CB44BD0-8F1F-468A-B5E6-021E9A2952E4}" dt="2025-02-28T15:00:46.579" v="257" actId="1076"/>
          <ac:picMkLst>
            <pc:docMk/>
            <pc:sldMk cId="441852968" sldId="277"/>
            <ac:picMk id="2" creationId="{F315A635-87AE-E0CC-3250-193CC4EFB330}"/>
          </ac:picMkLst>
        </pc:picChg>
      </pc:sldChg>
      <pc:sldChg chg="addSp delSp modSp add mod modAnim">
        <pc:chgData name="Orion Murray" userId="389927f861774f1d" providerId="LiveId" clId="{5CB44BD0-8F1F-468A-B5E6-021E9A2952E4}" dt="2025-03-02T23:02:01.369" v="1240"/>
        <pc:sldMkLst>
          <pc:docMk/>
          <pc:sldMk cId="3774178966" sldId="278"/>
        </pc:sldMkLst>
        <pc:spChg chg="mod">
          <ac:chgData name="Orion Murray" userId="389927f861774f1d" providerId="LiveId" clId="{5CB44BD0-8F1F-468A-B5E6-021E9A2952E4}" dt="2025-02-28T15:01:43.897" v="261" actId="14100"/>
          <ac:spMkLst>
            <pc:docMk/>
            <pc:sldMk cId="3774178966" sldId="278"/>
            <ac:spMk id="195" creationId="{C1742A5B-B22F-B9D8-566C-56016FFC49FB}"/>
          </ac:spMkLst>
        </pc:spChg>
        <pc:spChg chg="mod">
          <ac:chgData name="Orion Murray" userId="389927f861774f1d" providerId="LiveId" clId="{5CB44BD0-8F1F-468A-B5E6-021E9A2952E4}" dt="2025-02-28T15:02:49.074" v="274"/>
          <ac:spMkLst>
            <pc:docMk/>
            <pc:sldMk cId="3774178966" sldId="278"/>
            <ac:spMk id="196" creationId="{657DCC66-5397-D4AF-3000-8A9D6A4A40EA}"/>
          </ac:spMkLst>
        </pc:spChg>
        <pc:picChg chg="add mod">
          <ac:chgData name="Orion Murray" userId="389927f861774f1d" providerId="LiveId" clId="{5CB44BD0-8F1F-468A-B5E6-021E9A2952E4}" dt="2025-02-28T15:03:51.398" v="280" actId="1076"/>
          <ac:picMkLst>
            <pc:docMk/>
            <pc:sldMk cId="3774178966" sldId="278"/>
            <ac:picMk id="3" creationId="{E224D2C8-5B84-E077-9534-88B9C186DF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567E27B-F61D-B7E2-400D-FB55D4F54E5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854400F-ABB1-349C-057D-1CD0D11132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4382D7C-5D26-9FCA-023C-FC309D0840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799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73782A0-CCA3-5965-FB35-50B734F9184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995C30F-235F-8BB8-47E3-D47AAEC51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3F02021-7F7A-B123-3BEB-A998F8FD13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219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E61CC8A-3E21-A503-049D-89ADA1FAB9B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E5E1F1E-EFD2-F31E-D521-CA363630DC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AC0B4B7-73D9-0F56-99FD-9D795BE281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852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B50ECAE-B74F-29AD-C8CE-326CC2F353C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44833A5-A4D0-950E-F6A1-1293F0CDA7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3F6121F-E1FF-7EAA-2248-C9E11145BA0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355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8CBEF71A-8759-0674-5E55-5B92630EBE38}"/>
            </a:ext>
          </a:extLst>
        </p:cNvPr>
        <p:cNvGrpSpPr/>
        <p:nvPr/>
      </p:nvGrpSpPr>
      <p:grpSpPr>
        <a:xfrm>
          <a:off x="0" y="0"/>
          <a:ext cx="0" cy="0"/>
          <a:chOff x="0" y="0"/>
          <a:chExt cx="0" cy="0"/>
        </a:xfrm>
      </p:grpSpPr>
      <p:sp>
        <p:nvSpPr>
          <p:cNvPr id="148" name="Google Shape;148;p3:notes">
            <a:extLst>
              <a:ext uri="{FF2B5EF4-FFF2-40B4-BE49-F238E27FC236}">
                <a16:creationId xmlns:a16="http://schemas.microsoft.com/office/drawing/2014/main" id="{AA3A3654-F475-245D-6734-66C81D60DB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a:extLst>
              <a:ext uri="{FF2B5EF4-FFF2-40B4-BE49-F238E27FC236}">
                <a16:creationId xmlns:a16="http://schemas.microsoft.com/office/drawing/2014/main" id="{B7B795C1-7D0A-77C9-A557-A8DA2CE8C0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8110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0A782390-94DB-4B11-BC8F-712C740A136E}"/>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8BF0D1C1-A298-828A-EDE9-00AA3E75FE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a:extLst>
              <a:ext uri="{FF2B5EF4-FFF2-40B4-BE49-F238E27FC236}">
                <a16:creationId xmlns:a16="http://schemas.microsoft.com/office/drawing/2014/main" id="{ABB9EA6D-A1AB-EDBB-4C85-AE33E6ADE9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1919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hyperlink" Target="https://betawiki.net/wiki/Visual_Studio_2019" TargetMode="External"/><Relationship Id="rId3" Type="http://schemas.openxmlformats.org/officeDocument/2006/relationships/notesSlide" Target="../notesSlides/notesSlide16.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incredibuild.com/blog/top-9-c-static-code-analysis-tools" TargetMode="External"/><Relationship Id="rId5" Type="http://schemas.openxmlformats.org/officeDocument/2006/relationships/image" Target="../media/image17.jpg"/><Relationship Id="rId4" Type="http://schemas.openxmlformats.org/officeDocument/2006/relationships/image" Target="../media/image3.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hyperlink" Target="https://learn.microsoft.com/en-us/cpp/security/security-best-practices-for-cpp" TargetMode="External"/><Relationship Id="rId3" Type="http://schemas.openxmlformats.org/officeDocument/2006/relationships/notesSlide" Target="../notesSlides/notesSlide20.xml"/><Relationship Id="rId7" Type="http://schemas.openxmlformats.org/officeDocument/2006/relationships/hyperlink" Target="https://wiki.sei.cmu.edu/confluence/display/seccode/Top+10+Secure+Coding+Practices"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bulkorder.ftc.gov/publications/start-security-guide-business" TargetMode="External"/><Relationship Id="rId5" Type="http://schemas.openxmlformats.org/officeDocument/2006/relationships/hyperlink" Target="https://www.mend.io/blog/secure-coding/" TargetMode="External"/><Relationship Id="rId10" Type="http://schemas.openxmlformats.org/officeDocument/2006/relationships/image" Target="../media/image3.png"/><Relationship Id="rId4" Type="http://schemas.openxmlformats.org/officeDocument/2006/relationships/hyperlink" Target="https://linfordco.com/blog/information-security-policies/" TargetMode="External"/><Relationship Id="rId9" Type="http://schemas.openxmlformats.org/officeDocument/2006/relationships/hyperlink" Target="https://wiki.sei.cmu.edu/confluence/display/cplusplus/STR53-CPP.+Range+check+element+acces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Orion J. Murray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pic>
        <p:nvPicPr>
          <p:cNvPr id="1026" name="Picture 2" descr="The picture being previewed">
            <a:extLst>
              <a:ext uri="{FF2B5EF4-FFF2-40B4-BE49-F238E27FC236}">
                <a16:creationId xmlns:a16="http://schemas.microsoft.com/office/drawing/2014/main" id="{DE4068EA-EF37-3C2D-40DF-9A59BF258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743" y="4412996"/>
            <a:ext cx="1024670" cy="10246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254624" y="764373"/>
            <a:ext cx="989255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 Can We Add to an Empty Collection?</a:t>
            </a:r>
            <a:endParaRPr dirty="0"/>
          </a:p>
        </p:txBody>
      </p:sp>
      <p:sp>
        <p:nvSpPr>
          <p:cNvPr id="196" name="Google Shape;196;g9504e29505_0_0"/>
          <p:cNvSpPr txBox="1">
            <a:spLocks noGrp="1"/>
          </p:cNvSpPr>
          <p:nvPr>
            <p:ph type="body" idx="1"/>
          </p:nvPr>
        </p:nvSpPr>
        <p:spPr>
          <a:xfrm>
            <a:off x="165850" y="1840456"/>
            <a:ext cx="6336817" cy="45513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t>Vulnerability Addressed</a:t>
            </a:r>
          </a:p>
          <a:p>
            <a:pPr marL="285750" indent="-285750"/>
            <a:r>
              <a:rPr lang="en-US" sz="1800" dirty="0"/>
              <a:t>Potential overflow or out-of-bounds issues if adding items isn’t handled correctly.</a:t>
            </a:r>
          </a:p>
          <a:p>
            <a:pPr marL="114300" indent="0">
              <a:buNone/>
            </a:pPr>
            <a:endParaRPr lang="en-US" sz="1800" dirty="0"/>
          </a:p>
          <a:p>
            <a:pPr marL="0" indent="0">
              <a:buNone/>
            </a:pPr>
            <a:r>
              <a:rPr lang="en-US" sz="1800" dirty="0"/>
              <a:t>Implementation (Positive Test)</a:t>
            </a:r>
          </a:p>
          <a:p>
            <a:pPr>
              <a:buFont typeface="+mj-lt"/>
              <a:buAutoNum type="arabicPeriod"/>
            </a:pPr>
            <a:r>
              <a:rPr lang="en-US" sz="1400" dirty="0"/>
              <a:t>Start with an empty vector/collection.</a:t>
            </a:r>
          </a:p>
          <a:p>
            <a:pPr>
              <a:buFont typeface="+mj-lt"/>
              <a:buAutoNum type="arabicPeriod"/>
            </a:pPr>
            <a:r>
              <a:rPr lang="en-US" sz="1400" dirty="0"/>
              <a:t>Add a single item.</a:t>
            </a:r>
          </a:p>
          <a:p>
            <a:pPr>
              <a:buFont typeface="+mj-lt"/>
              <a:buAutoNum type="arabicPeriod"/>
            </a:pPr>
            <a:r>
              <a:rPr lang="en-US" sz="1400" dirty="0"/>
              <a:t>Check that the collection is no longer empty and its size is exactly </a:t>
            </a:r>
          </a:p>
          <a:p>
            <a:pPr>
              <a:buFont typeface="+mj-lt"/>
              <a:buAutoNum type="arabicPeriod"/>
            </a:pPr>
            <a:endParaRPr lang="en-US" sz="1400" dirty="0"/>
          </a:p>
          <a:p>
            <a:pPr marL="0" lvl="0" indent="0">
              <a:buNone/>
            </a:pPr>
            <a:r>
              <a:rPr lang="en-US" sz="1800" dirty="0"/>
              <a:t>Result</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Passed: The collection successfully stores the new item.</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This confirms no overflow and that the container handles basic insertions correctly.</a:t>
            </a:r>
            <a:endParaRPr sz="18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code&#10;&#10;Description automatically generated">
            <a:extLst>
              <a:ext uri="{FF2B5EF4-FFF2-40B4-BE49-F238E27FC236}">
                <a16:creationId xmlns:a16="http://schemas.microsoft.com/office/drawing/2014/main" id="{80303819-7CB0-DC68-9D13-BC6D9B208985}"/>
              </a:ext>
            </a:extLst>
          </p:cNvPr>
          <p:cNvPicPr>
            <a:picLocks noChangeAspect="1"/>
          </p:cNvPicPr>
          <p:nvPr/>
        </p:nvPicPr>
        <p:blipFill>
          <a:blip r:embed="rId5"/>
          <a:stretch>
            <a:fillRect/>
          </a:stretch>
        </p:blipFill>
        <p:spPr>
          <a:xfrm>
            <a:off x="7022617" y="2337705"/>
            <a:ext cx="4695747" cy="148328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94F9DDB-A518-2AD5-3305-53A7237CDCE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7ECD36ED-ED83-61D3-20BD-C5CD3E12BB70}"/>
              </a:ext>
            </a:extLst>
          </p:cNvPr>
          <p:cNvSpPr txBox="1">
            <a:spLocks noGrp="1"/>
          </p:cNvSpPr>
          <p:nvPr>
            <p:ph type="title"/>
          </p:nvPr>
        </p:nvSpPr>
        <p:spPr>
          <a:xfrm>
            <a:off x="165851" y="764373"/>
            <a:ext cx="11981326"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What Happens When We Add Multiple Items?</a:t>
            </a:r>
            <a:endParaRPr dirty="0"/>
          </a:p>
        </p:txBody>
      </p:sp>
      <p:sp>
        <p:nvSpPr>
          <p:cNvPr id="196" name="Google Shape;196;g9504e29505_0_0">
            <a:extLst>
              <a:ext uri="{FF2B5EF4-FFF2-40B4-BE49-F238E27FC236}">
                <a16:creationId xmlns:a16="http://schemas.microsoft.com/office/drawing/2014/main" id="{AA2AC49E-1928-8B5A-EAC6-42ACA37E4378}"/>
              </a:ext>
            </a:extLst>
          </p:cNvPr>
          <p:cNvSpPr txBox="1">
            <a:spLocks noGrp="1"/>
          </p:cNvSpPr>
          <p:nvPr>
            <p:ph type="body" idx="1"/>
          </p:nvPr>
        </p:nvSpPr>
        <p:spPr>
          <a:xfrm>
            <a:off x="165850" y="1840456"/>
            <a:ext cx="6336817" cy="45513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t>Vulnerability Addressed</a:t>
            </a:r>
          </a:p>
          <a:p>
            <a:pPr marL="285750" indent="-285750"/>
            <a:r>
              <a:rPr lang="en-US" sz="1800" dirty="0"/>
              <a:t>Potential buffer overflow if capacity isn’t adjusted properly as items are added.</a:t>
            </a:r>
          </a:p>
          <a:p>
            <a:pPr marL="0" lvl="0" indent="0" algn="l" rtl="0">
              <a:lnSpc>
                <a:spcPct val="90000"/>
              </a:lnSpc>
              <a:spcBef>
                <a:spcPts val="1000"/>
              </a:spcBef>
              <a:spcAft>
                <a:spcPts val="0"/>
              </a:spcAft>
              <a:buSzPts val="1800"/>
              <a:buNone/>
            </a:pPr>
            <a:endParaRPr lang="en-US" sz="1800" dirty="0"/>
          </a:p>
          <a:p>
            <a:pPr marL="0" indent="0">
              <a:buNone/>
            </a:pPr>
            <a:r>
              <a:rPr lang="en-US" sz="1800" dirty="0"/>
              <a:t>Implementation (Positive Test)</a:t>
            </a:r>
          </a:p>
          <a:p>
            <a:pPr>
              <a:buFont typeface="+mj-lt"/>
              <a:buAutoNum type="arabicPeriod"/>
            </a:pPr>
            <a:r>
              <a:rPr lang="en-US" sz="1400" dirty="0"/>
              <a:t>Start with an empty collection.</a:t>
            </a:r>
          </a:p>
          <a:p>
            <a:pPr>
              <a:buFont typeface="+mj-lt"/>
              <a:buAutoNum type="arabicPeriod"/>
            </a:pPr>
            <a:r>
              <a:rPr lang="en-US" sz="1400" dirty="0"/>
              <a:t>Add five values in a loop.</a:t>
            </a:r>
          </a:p>
          <a:p>
            <a:pPr>
              <a:buFont typeface="+mj-lt"/>
              <a:buAutoNum type="arabicPeriod"/>
            </a:pPr>
            <a:r>
              <a:rPr lang="en-US" sz="1400" dirty="0"/>
              <a:t>Confirm the size is now 5, and each item matches the inserted values.</a:t>
            </a:r>
          </a:p>
          <a:p>
            <a:pPr>
              <a:buFont typeface="+mj-lt"/>
              <a:buAutoNum type="arabicPeriod"/>
            </a:pPr>
            <a:endParaRPr lang="en-US" sz="1400" dirty="0"/>
          </a:p>
          <a:p>
            <a:pPr marL="0" lvl="0" indent="0">
              <a:buNone/>
            </a:pPr>
            <a:r>
              <a:rPr lang="en-US" sz="1800" dirty="0"/>
              <a:t>Result</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Passed: The container’s size and stored values are correct.</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Demonstrates proper dynamic resizing and prevention of out-of-bounds errors during typical use.</a:t>
            </a:r>
            <a:endParaRPr sz="1800" dirty="0"/>
          </a:p>
        </p:txBody>
      </p:sp>
      <p:pic>
        <p:nvPicPr>
          <p:cNvPr id="197" name="Google Shape;197;g9504e29505_0_0" descr="Green Pace logo">
            <a:extLst>
              <a:ext uri="{FF2B5EF4-FFF2-40B4-BE49-F238E27FC236}">
                <a16:creationId xmlns:a16="http://schemas.microsoft.com/office/drawing/2014/main" id="{3B86C607-56CB-5ACE-841C-AA081F3A110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black screen with white text&#10;&#10;Description automatically generated">
            <a:extLst>
              <a:ext uri="{FF2B5EF4-FFF2-40B4-BE49-F238E27FC236}">
                <a16:creationId xmlns:a16="http://schemas.microsoft.com/office/drawing/2014/main" id="{9465C46E-9F37-1AED-CADE-A610F7A84C4D}"/>
              </a:ext>
            </a:extLst>
          </p:cNvPr>
          <p:cNvPicPr>
            <a:picLocks noChangeAspect="1"/>
          </p:cNvPicPr>
          <p:nvPr/>
        </p:nvPicPr>
        <p:blipFill>
          <a:blip r:embed="rId5"/>
          <a:stretch>
            <a:fillRect/>
          </a:stretch>
        </p:blipFill>
        <p:spPr>
          <a:xfrm>
            <a:off x="6793457" y="2848406"/>
            <a:ext cx="5062929" cy="1161188"/>
          </a:xfrm>
          <a:prstGeom prst="rect">
            <a:avLst/>
          </a:prstGeom>
        </p:spPr>
      </p:pic>
    </p:spTree>
    <p:custDataLst>
      <p:tags r:id="rId1"/>
    </p:custDataLst>
    <p:extLst>
      <p:ext uri="{BB962C8B-B14F-4D97-AF65-F5344CB8AC3E}">
        <p14:creationId xmlns:p14="http://schemas.microsoft.com/office/powerpoint/2010/main" val="35570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8726EAB-C416-9FCD-F72D-A2954F8C829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AD5F988-A4C4-17CC-07BD-C52F4082B3AD}"/>
              </a:ext>
            </a:extLst>
          </p:cNvPr>
          <p:cNvSpPr txBox="1">
            <a:spLocks noGrp="1"/>
          </p:cNvSpPr>
          <p:nvPr>
            <p:ph type="title"/>
          </p:nvPr>
        </p:nvSpPr>
        <p:spPr>
          <a:xfrm>
            <a:off x="291353" y="764373"/>
            <a:ext cx="11855824"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Does Out-of-Bounds Access Throw an Exception?</a:t>
            </a:r>
            <a:endParaRPr sz="3600" dirty="0"/>
          </a:p>
        </p:txBody>
      </p:sp>
      <p:sp>
        <p:nvSpPr>
          <p:cNvPr id="196" name="Google Shape;196;g9504e29505_0_0">
            <a:extLst>
              <a:ext uri="{FF2B5EF4-FFF2-40B4-BE49-F238E27FC236}">
                <a16:creationId xmlns:a16="http://schemas.microsoft.com/office/drawing/2014/main" id="{CB42A99B-F39D-8FF9-6D4B-7B3097579A93}"/>
              </a:ext>
            </a:extLst>
          </p:cNvPr>
          <p:cNvSpPr txBox="1">
            <a:spLocks noGrp="1"/>
          </p:cNvSpPr>
          <p:nvPr>
            <p:ph type="body" idx="1"/>
          </p:nvPr>
        </p:nvSpPr>
        <p:spPr>
          <a:xfrm>
            <a:off x="165850" y="1840456"/>
            <a:ext cx="6336817" cy="45513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t>Vulnerability Addressed</a:t>
            </a:r>
          </a:p>
          <a:p>
            <a:pPr marL="285750" indent="-285750"/>
            <a:r>
              <a:rPr lang="en-US" sz="1800" dirty="0"/>
              <a:t>Out-of-bounds or buffer overflow, which can crash the program or cause silent data corruption.</a:t>
            </a:r>
          </a:p>
          <a:p>
            <a:pPr marL="285750" indent="-285750"/>
            <a:endParaRPr lang="en-US" sz="1800" dirty="0"/>
          </a:p>
          <a:p>
            <a:pPr marL="0" indent="0">
              <a:buNone/>
            </a:pPr>
            <a:r>
              <a:rPr lang="en-US" sz="1800" dirty="0"/>
              <a:t>Implementation (Negative Test)</a:t>
            </a:r>
          </a:p>
          <a:p>
            <a:pPr>
              <a:buFont typeface="+mj-lt"/>
              <a:buAutoNum type="arabicPeriod"/>
            </a:pPr>
            <a:r>
              <a:rPr lang="en-US" sz="1400" dirty="0"/>
              <a:t>Add five items to the collection.</a:t>
            </a:r>
          </a:p>
          <a:p>
            <a:pPr>
              <a:buFont typeface="+mj-lt"/>
              <a:buAutoNum type="arabicPeriod"/>
            </a:pPr>
            <a:r>
              <a:rPr lang="en-US" sz="1400" dirty="0"/>
              <a:t>Attempt to access an index well beyond the valid range (e.g., index 99).</a:t>
            </a:r>
          </a:p>
          <a:p>
            <a:pPr>
              <a:buFont typeface="+mj-lt"/>
              <a:buAutoNum type="arabicPeriod"/>
            </a:pPr>
            <a:r>
              <a:rPr lang="en-US" sz="1400" dirty="0"/>
              <a:t>Expect a std::</a:t>
            </a:r>
            <a:r>
              <a:rPr lang="en-US" sz="1400" dirty="0" err="1"/>
              <a:t>out_of_range</a:t>
            </a:r>
            <a:r>
              <a:rPr lang="en-US" sz="1400" dirty="0"/>
              <a:t> exception.</a:t>
            </a:r>
          </a:p>
          <a:p>
            <a:pPr>
              <a:buFont typeface="+mj-lt"/>
              <a:buAutoNum type="arabicPeriod"/>
            </a:pPr>
            <a:endParaRPr lang="en-US" sz="1400" dirty="0"/>
          </a:p>
          <a:p>
            <a:pPr marL="0" lvl="0" indent="0">
              <a:buNone/>
            </a:pPr>
            <a:r>
              <a:rPr lang="en-US" sz="1800" dirty="0"/>
              <a:t>Result</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Passed: The code correctly threw an exception for an invalid index.</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Confirms the collection defends against out-of-bounds errors by design.</a:t>
            </a:r>
            <a:endParaRPr sz="1800" dirty="0"/>
          </a:p>
        </p:txBody>
      </p:sp>
      <p:pic>
        <p:nvPicPr>
          <p:cNvPr id="197" name="Google Shape;197;g9504e29505_0_0" descr="Green Pace logo">
            <a:extLst>
              <a:ext uri="{FF2B5EF4-FFF2-40B4-BE49-F238E27FC236}">
                <a16:creationId xmlns:a16="http://schemas.microsoft.com/office/drawing/2014/main" id="{611A0FD0-8723-365A-1D23-89895FF6765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black screen with white text&#10;&#10;Description automatically generated">
            <a:extLst>
              <a:ext uri="{FF2B5EF4-FFF2-40B4-BE49-F238E27FC236}">
                <a16:creationId xmlns:a16="http://schemas.microsoft.com/office/drawing/2014/main" id="{F315A635-87AE-E0CC-3250-193CC4EFB330}"/>
              </a:ext>
            </a:extLst>
          </p:cNvPr>
          <p:cNvPicPr>
            <a:picLocks noChangeAspect="1"/>
          </p:cNvPicPr>
          <p:nvPr/>
        </p:nvPicPr>
        <p:blipFill>
          <a:blip r:embed="rId5"/>
          <a:stretch>
            <a:fillRect/>
          </a:stretch>
        </p:blipFill>
        <p:spPr>
          <a:xfrm>
            <a:off x="6762697" y="3039129"/>
            <a:ext cx="5124450" cy="1012825"/>
          </a:xfrm>
          <a:prstGeom prst="rect">
            <a:avLst/>
          </a:prstGeom>
        </p:spPr>
      </p:pic>
    </p:spTree>
    <p:custDataLst>
      <p:tags r:id="rId1"/>
    </p:custDataLst>
    <p:extLst>
      <p:ext uri="{BB962C8B-B14F-4D97-AF65-F5344CB8AC3E}">
        <p14:creationId xmlns:p14="http://schemas.microsoft.com/office/powerpoint/2010/main" val="44185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117EC0D-D52E-8356-D780-5275900B445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C1742A5B-B22F-B9D8-566C-56016FFC49FB}"/>
              </a:ext>
            </a:extLst>
          </p:cNvPr>
          <p:cNvSpPr txBox="1">
            <a:spLocks noGrp="1"/>
          </p:cNvSpPr>
          <p:nvPr>
            <p:ph type="title"/>
          </p:nvPr>
        </p:nvSpPr>
        <p:spPr>
          <a:xfrm>
            <a:off x="67235" y="764373"/>
            <a:ext cx="1207994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Does Pop Back on an Empty Collection Cause Errors?</a:t>
            </a:r>
            <a:endParaRPr sz="3600" dirty="0"/>
          </a:p>
        </p:txBody>
      </p:sp>
      <p:sp>
        <p:nvSpPr>
          <p:cNvPr id="196" name="Google Shape;196;g9504e29505_0_0">
            <a:extLst>
              <a:ext uri="{FF2B5EF4-FFF2-40B4-BE49-F238E27FC236}">
                <a16:creationId xmlns:a16="http://schemas.microsoft.com/office/drawing/2014/main" id="{657DCC66-5397-D4AF-3000-8A9D6A4A40EA}"/>
              </a:ext>
            </a:extLst>
          </p:cNvPr>
          <p:cNvSpPr txBox="1">
            <a:spLocks noGrp="1"/>
          </p:cNvSpPr>
          <p:nvPr>
            <p:ph type="body" idx="1"/>
          </p:nvPr>
        </p:nvSpPr>
        <p:spPr>
          <a:xfrm>
            <a:off x="165850" y="1840456"/>
            <a:ext cx="6336817" cy="45513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t>Vulnerability Addressed</a:t>
            </a:r>
          </a:p>
          <a:p>
            <a:pPr marL="285750" indent="-285750"/>
            <a:r>
              <a:rPr lang="en-US" sz="1800" dirty="0"/>
              <a:t>Invalid memory access or underflow if </a:t>
            </a:r>
            <a:r>
              <a:rPr lang="en-US" sz="1800" dirty="0" err="1"/>
              <a:t>pop_back</a:t>
            </a:r>
            <a:r>
              <a:rPr lang="en-US" sz="1800" dirty="0"/>
              <a:t> tries to remove an item from an empty buffer.</a:t>
            </a:r>
          </a:p>
          <a:p>
            <a:pPr marL="285750" indent="-285750"/>
            <a:endParaRPr lang="en-US" sz="1800" dirty="0"/>
          </a:p>
          <a:p>
            <a:pPr marL="0" indent="0">
              <a:buNone/>
            </a:pPr>
            <a:r>
              <a:rPr lang="en-US" sz="1800" dirty="0"/>
              <a:t>Implementation (Negative Test)</a:t>
            </a:r>
          </a:p>
          <a:p>
            <a:pPr>
              <a:buFont typeface="+mj-lt"/>
              <a:buAutoNum type="arabicPeriod"/>
            </a:pPr>
            <a:r>
              <a:rPr lang="en-US" sz="1400" dirty="0"/>
              <a:t>Initialize an empty collection.</a:t>
            </a:r>
          </a:p>
          <a:p>
            <a:pPr>
              <a:buFont typeface="+mj-lt"/>
              <a:buAutoNum type="arabicPeriod"/>
            </a:pPr>
            <a:r>
              <a:rPr lang="en-US" sz="1400" dirty="0"/>
              <a:t>Call </a:t>
            </a:r>
            <a:r>
              <a:rPr lang="en-US" sz="1400" dirty="0" err="1"/>
              <a:t>pop_back</a:t>
            </a:r>
            <a:r>
              <a:rPr lang="en-US" sz="1400" dirty="0"/>
              <a:t>() immediately.</a:t>
            </a:r>
          </a:p>
          <a:p>
            <a:pPr>
              <a:buFont typeface="+mj-lt"/>
              <a:buAutoNum type="arabicPeriod"/>
            </a:pPr>
            <a:r>
              <a:rPr lang="en-US" sz="1400" dirty="0"/>
              <a:t>Ensure it does not crash and that size remains zero.</a:t>
            </a:r>
          </a:p>
          <a:p>
            <a:pPr>
              <a:buFont typeface="+mj-lt"/>
              <a:buAutoNum type="arabicPeriod"/>
            </a:pPr>
            <a:endParaRPr lang="en-US" sz="1400" dirty="0"/>
          </a:p>
          <a:p>
            <a:pPr marL="0" lvl="0" indent="0">
              <a:buNone/>
            </a:pPr>
            <a:r>
              <a:rPr lang="en-US" sz="1800" dirty="0"/>
              <a:t>Result</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Passed: No crash occurred, and size stayed 0.</a:t>
            </a:r>
          </a:p>
          <a:p>
            <a:pPr marL="285750" lvl="0" indent="-285750" algn="l" rtl="0">
              <a:lnSpc>
                <a:spcPct val="90000"/>
              </a:lnSpc>
              <a:spcBef>
                <a:spcPts val="1000"/>
              </a:spcBef>
              <a:spcAft>
                <a:spcPts val="0"/>
              </a:spcAft>
              <a:buSzPts val="1800"/>
              <a:buFont typeface="Wingdings" panose="05000000000000000000" pitchFamily="2" charset="2"/>
              <a:buChar char="ü"/>
            </a:pPr>
            <a:r>
              <a:rPr lang="en-US" sz="1800" dirty="0"/>
              <a:t>Shows robust edge-case handling, preventing potential memory errors.</a:t>
            </a:r>
            <a:endParaRPr sz="1800" dirty="0"/>
          </a:p>
        </p:txBody>
      </p:sp>
      <p:pic>
        <p:nvPicPr>
          <p:cNvPr id="197" name="Google Shape;197;g9504e29505_0_0" descr="Green Pace logo">
            <a:extLst>
              <a:ext uri="{FF2B5EF4-FFF2-40B4-BE49-F238E27FC236}">
                <a16:creationId xmlns:a16="http://schemas.microsoft.com/office/drawing/2014/main" id="{86B8E35D-1218-372C-4627-D71F4C3C20F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 code&#10;&#10;Description automatically generated">
            <a:extLst>
              <a:ext uri="{FF2B5EF4-FFF2-40B4-BE49-F238E27FC236}">
                <a16:creationId xmlns:a16="http://schemas.microsoft.com/office/drawing/2014/main" id="{E224D2C8-5B84-E077-9534-88B9C186DF29}"/>
              </a:ext>
            </a:extLst>
          </p:cNvPr>
          <p:cNvPicPr>
            <a:picLocks noChangeAspect="1"/>
          </p:cNvPicPr>
          <p:nvPr/>
        </p:nvPicPr>
        <p:blipFill>
          <a:blip r:embed="rId5"/>
          <a:stretch>
            <a:fillRect/>
          </a:stretch>
        </p:blipFill>
        <p:spPr>
          <a:xfrm>
            <a:off x="7393524" y="3152494"/>
            <a:ext cx="4133850" cy="1019175"/>
          </a:xfrm>
          <a:prstGeom prst="rect">
            <a:avLst/>
          </a:prstGeom>
        </p:spPr>
      </p:pic>
    </p:spTree>
    <p:custDataLst>
      <p:tags r:id="rId1"/>
    </p:custDataLst>
    <p:extLst>
      <p:ext uri="{BB962C8B-B14F-4D97-AF65-F5344CB8AC3E}">
        <p14:creationId xmlns:p14="http://schemas.microsoft.com/office/powerpoint/2010/main" val="377417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7D9AEB8-2F1B-FA15-AAE4-9704BEB1456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99E7421-5533-4C80-5660-C5AA17BCACA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Output</a:t>
            </a:r>
          </a:p>
        </p:txBody>
      </p:sp>
      <p:pic>
        <p:nvPicPr>
          <p:cNvPr id="197" name="Google Shape;197;g9504e29505_0_0" descr="Green Pace logo">
            <a:extLst>
              <a:ext uri="{FF2B5EF4-FFF2-40B4-BE49-F238E27FC236}">
                <a16:creationId xmlns:a16="http://schemas.microsoft.com/office/drawing/2014/main" id="{2BA99569-AFB5-9F0A-49A2-39E3A5D8571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screen shot of a computer&#10;&#10;Description automatically generated">
            <a:extLst>
              <a:ext uri="{FF2B5EF4-FFF2-40B4-BE49-F238E27FC236}">
                <a16:creationId xmlns:a16="http://schemas.microsoft.com/office/drawing/2014/main" id="{FBEBF7AA-8745-3D56-80E1-75521009D0A4}"/>
              </a:ext>
            </a:extLst>
          </p:cNvPr>
          <p:cNvPicPr>
            <a:picLocks noChangeAspect="1"/>
          </p:cNvPicPr>
          <p:nvPr/>
        </p:nvPicPr>
        <p:blipFill>
          <a:blip r:embed="rId5"/>
          <a:stretch>
            <a:fillRect/>
          </a:stretch>
        </p:blipFill>
        <p:spPr>
          <a:xfrm>
            <a:off x="1269242" y="1854327"/>
            <a:ext cx="9653516" cy="4614204"/>
          </a:xfrm>
          <a:prstGeom prst="rect">
            <a:avLst/>
          </a:prstGeom>
        </p:spPr>
      </p:pic>
    </p:spTree>
    <p:custDataLst>
      <p:tags r:id="rId1"/>
    </p:custDataLst>
    <p:extLst>
      <p:ext uri="{BB962C8B-B14F-4D97-AF65-F5344CB8AC3E}">
        <p14:creationId xmlns:p14="http://schemas.microsoft.com/office/powerpoint/2010/main" val="96609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852036"/>
            <a:ext cx="10820400" cy="4013495"/>
          </a:xfrm>
          <a:prstGeom prst="rect">
            <a:avLst/>
          </a:prstGeom>
          <a:noFill/>
          <a:ln>
            <a:noFill/>
          </a:ln>
        </p:spPr>
        <p:txBody>
          <a:bodyPr spcFirstLastPara="1" wrap="square" lIns="91425" tIns="45700" rIns="91425" bIns="45700" anchor="t" anchorCtr="0">
            <a:normAutofit/>
          </a:bodyPr>
          <a:lstStyle/>
          <a:p>
            <a:pPr marL="0" indent="0">
              <a:spcBef>
                <a:spcPts val="0"/>
              </a:spcBef>
              <a:buSzPts val="2000"/>
              <a:buNone/>
            </a:pPr>
            <a:r>
              <a:rPr lang="en-US" sz="1800" dirty="0"/>
              <a:t>Tools Used: </a:t>
            </a:r>
          </a:p>
          <a:p>
            <a:pPr indent="-457200">
              <a:spcBef>
                <a:spcPts val="0"/>
              </a:spcBef>
              <a:buSzPts val="2000"/>
            </a:pPr>
            <a:r>
              <a:rPr lang="en-US" sz="1800" dirty="0"/>
              <a:t>Cppcheck</a:t>
            </a:r>
          </a:p>
          <a:p>
            <a:pPr indent="-457200">
              <a:spcBef>
                <a:spcPts val="0"/>
              </a:spcBef>
              <a:buSzPts val="2000"/>
            </a:pPr>
            <a:r>
              <a:rPr lang="en-US" sz="1800" dirty="0"/>
              <a:t>Visual Studio</a:t>
            </a:r>
          </a:p>
          <a:p>
            <a:pPr indent="-457200">
              <a:spcBef>
                <a:spcPts val="0"/>
              </a:spcBef>
              <a:buSzPts val="2000"/>
            </a:pPr>
            <a:r>
              <a:rPr lang="en-US" sz="1800" dirty="0"/>
              <a:t>Sonar Rules static code analysis</a:t>
            </a:r>
          </a:p>
          <a:p>
            <a:pPr lvl="1" indent="-457200" algn="l" rtl="0">
              <a:lnSpc>
                <a:spcPct val="90000"/>
              </a:lnSpc>
              <a:spcBef>
                <a:spcPts val="0"/>
              </a:spcBef>
              <a:spcAft>
                <a:spcPts val="0"/>
              </a:spcAft>
              <a:buClr>
                <a:schemeClr val="lt1"/>
              </a:buClr>
              <a:buSzPts val="2000"/>
              <a:buFont typeface="+mj-lt"/>
              <a:buAutoNum type="arabicPeriod"/>
            </a:pPr>
            <a:endParaRPr lang="en-US" sz="1600" dirty="0"/>
          </a:p>
          <a:p>
            <a:pPr lvl="1" indent="-457200" algn="l" rtl="0">
              <a:lnSpc>
                <a:spcPct val="90000"/>
              </a:lnSpc>
              <a:spcBef>
                <a:spcPts val="0"/>
              </a:spcBef>
              <a:spcAft>
                <a:spcPts val="0"/>
              </a:spcAft>
              <a:buClr>
                <a:schemeClr val="lt1"/>
              </a:buClr>
              <a:buSzPts val="2000"/>
              <a:buFont typeface="+mj-lt"/>
              <a:buAutoNum type="arabicPeriod"/>
            </a:pPr>
            <a:endParaRPr lang="en-US"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green tick and c symbol&#10;&#10;AI-generated content may be incorrect.">
            <a:extLst>
              <a:ext uri="{FF2B5EF4-FFF2-40B4-BE49-F238E27FC236}">
                <a16:creationId xmlns:a16="http://schemas.microsoft.com/office/drawing/2014/main" id="{1B003688-CCB4-38A2-EEEB-E47E1DD97B9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9770" y="1949916"/>
            <a:ext cx="2082800" cy="2082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308EA35-5406-17BD-78B0-85B013C1FD6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782448" y="1949916"/>
            <a:ext cx="3973544" cy="2082800"/>
          </a:xfrm>
          <a:prstGeom prst="rect">
            <a:avLst/>
          </a:prstGeom>
        </p:spPr>
      </p:pic>
      <p:pic>
        <p:nvPicPr>
          <p:cNvPr id="9" name="Picture 8">
            <a:extLst>
              <a:ext uri="{FF2B5EF4-FFF2-40B4-BE49-F238E27FC236}">
                <a16:creationId xmlns:a16="http://schemas.microsoft.com/office/drawing/2014/main" id="{6BC43F10-2B0B-2B6A-D9D6-AD35732BC6EC}"/>
              </a:ext>
            </a:extLst>
          </p:cNvPr>
          <p:cNvPicPr>
            <a:picLocks noChangeAspect="1"/>
          </p:cNvPicPr>
          <p:nvPr/>
        </p:nvPicPr>
        <p:blipFill>
          <a:blip r:embed="rId9"/>
          <a:stretch>
            <a:fillRect/>
          </a:stretch>
        </p:blipFill>
        <p:spPr>
          <a:xfrm>
            <a:off x="7686420" y="4354111"/>
            <a:ext cx="1790702" cy="171978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pPr>
            <a:r>
              <a:rPr lang="en-US" dirty="0"/>
              <a:t>RISKS</a:t>
            </a:r>
            <a:endParaRPr dirty="0"/>
          </a:p>
        </p:txBody>
      </p:sp>
      <p:sp>
        <p:nvSpPr>
          <p:cNvPr id="2" name="Text Placeholder 1">
            <a:extLst>
              <a:ext uri="{FF2B5EF4-FFF2-40B4-BE49-F238E27FC236}">
                <a16:creationId xmlns:a16="http://schemas.microsoft.com/office/drawing/2014/main" id="{1407B61C-0D71-2CDF-1A6F-EC5D39B110E1}"/>
              </a:ext>
            </a:extLst>
          </p:cNvPr>
          <p:cNvSpPr>
            <a:spLocks noGrp="1"/>
          </p:cNvSpPr>
          <p:nvPr>
            <p:ph type="body" idx="2"/>
          </p:nvPr>
        </p:nvSpPr>
        <p:spPr/>
        <p:txBody>
          <a:bodyPr/>
          <a:lstStyle/>
          <a:p>
            <a:r>
              <a:rPr lang="en-US" dirty="0"/>
              <a:t>Late discovery of vulnerabilities</a:t>
            </a:r>
          </a:p>
          <a:p>
            <a:r>
              <a:rPr lang="en-US" dirty="0"/>
              <a:t>Higher remediation costs</a:t>
            </a:r>
          </a:p>
          <a:p>
            <a:r>
              <a:rPr lang="en-US" dirty="0"/>
              <a:t>Increased chances of breaches</a:t>
            </a:r>
          </a:p>
          <a:p>
            <a:endParaRPr lang="en-US" dirty="0"/>
          </a:p>
        </p:txBody>
      </p:sp>
      <p:sp>
        <p:nvSpPr>
          <p:cNvPr id="3" name="Text Placeholder 2">
            <a:extLst>
              <a:ext uri="{FF2B5EF4-FFF2-40B4-BE49-F238E27FC236}">
                <a16:creationId xmlns:a16="http://schemas.microsoft.com/office/drawing/2014/main" id="{DBB58591-0F86-5B4A-2BC8-466513003156}"/>
              </a:ext>
            </a:extLst>
          </p:cNvPr>
          <p:cNvSpPr>
            <a:spLocks noGrp="1"/>
          </p:cNvSpPr>
          <p:nvPr>
            <p:ph type="body" idx="3"/>
          </p:nvPr>
        </p:nvSpPr>
        <p:spPr>
          <a:noFill/>
          <a:ln>
            <a:noFill/>
          </a:ln>
        </p:spPr>
        <p:txBody>
          <a:bodyPr spcFirstLastPara="1" wrap="square" lIns="91425" tIns="45700" rIns="91425" bIns="45700" anchor="t" anchorCtr="0">
            <a:normAutofit/>
          </a:bodyPr>
          <a:lstStyle/>
          <a:p>
            <a:pPr marL="0" indent="0" algn="ctr">
              <a:spcBef>
                <a:spcPts val="0"/>
              </a:spcBef>
              <a:buSzPts val="2000"/>
            </a:pPr>
            <a:r>
              <a:rPr lang="en-US" dirty="0"/>
              <a:t>BENEFITS</a:t>
            </a:r>
          </a:p>
        </p:txBody>
      </p:sp>
      <p:sp>
        <p:nvSpPr>
          <p:cNvPr id="4" name="Text Placeholder 3">
            <a:extLst>
              <a:ext uri="{FF2B5EF4-FFF2-40B4-BE49-F238E27FC236}">
                <a16:creationId xmlns:a16="http://schemas.microsoft.com/office/drawing/2014/main" id="{1713A718-0E8F-49FB-64DA-A4B616B076A9}"/>
              </a:ext>
            </a:extLst>
          </p:cNvPr>
          <p:cNvSpPr>
            <a:spLocks noGrp="1"/>
          </p:cNvSpPr>
          <p:nvPr>
            <p:ph type="body" idx="4"/>
          </p:nvPr>
        </p:nvSpPr>
        <p:spPr>
          <a:xfrm>
            <a:off x="6074420" y="3132666"/>
            <a:ext cx="6128368" cy="3086019"/>
          </a:xfrm>
        </p:spPr>
        <p:txBody>
          <a:bodyPr/>
          <a:lstStyle/>
          <a:p>
            <a:r>
              <a:rPr lang="en-US" dirty="0"/>
              <a:t>Adopts early vulnerability detection </a:t>
            </a:r>
          </a:p>
          <a:p>
            <a:r>
              <a:rPr lang="en-US" dirty="0"/>
              <a:t>Supports regulatory compliance</a:t>
            </a:r>
          </a:p>
          <a:p>
            <a:r>
              <a:rPr lang="en-US" dirty="0"/>
              <a:t>Enhanced system resilience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build="p"/>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648950" cy="3899067"/>
          </a:xfrm>
          <a:prstGeom prst="rect">
            <a:avLst/>
          </a:prstGeom>
          <a:noFill/>
          <a:ln>
            <a:noFill/>
          </a:ln>
        </p:spPr>
        <p:txBody>
          <a:bodyPr spcFirstLastPara="1" wrap="square" lIns="91425" tIns="45700" rIns="91425" bIns="45700" anchor="t" anchorCtr="0">
            <a:normAutofit lnSpcReduction="10000"/>
          </a:bodyPr>
          <a:lstStyle/>
          <a:p>
            <a:pPr marL="800100" lvl="1">
              <a:spcBef>
                <a:spcPts val="0"/>
              </a:spcBef>
              <a:buFont typeface="Wingdings" panose="05000000000000000000" pitchFamily="2" charset="2"/>
              <a:buChar char="ü"/>
            </a:pPr>
            <a:r>
              <a:rPr lang="en-US" dirty="0"/>
              <a:t>Expand Policy Coverage - Define security guidelines for all applications, frameworks, and cloud environments.</a:t>
            </a:r>
          </a:p>
          <a:p>
            <a:pPr marL="800100" lvl="1">
              <a:spcBef>
                <a:spcPts val="0"/>
              </a:spcBef>
              <a:buFont typeface="Wingdings" panose="05000000000000000000" pitchFamily="2" charset="2"/>
              <a:buChar char="ü"/>
            </a:pPr>
            <a:endParaRPr lang="en-US" dirty="0"/>
          </a:p>
          <a:p>
            <a:pPr marL="800100" lvl="1">
              <a:spcBef>
                <a:spcPts val="0"/>
              </a:spcBef>
              <a:buFont typeface="Wingdings" panose="05000000000000000000" pitchFamily="2" charset="2"/>
              <a:buChar char="ü"/>
            </a:pPr>
            <a:r>
              <a:rPr lang="en-US" dirty="0"/>
              <a:t>Automate Security in </a:t>
            </a:r>
            <a:r>
              <a:rPr lang="en-US" dirty="0" err="1"/>
              <a:t>DevSecOps</a:t>
            </a:r>
            <a:r>
              <a:rPr lang="en-US" dirty="0"/>
              <a:t> - Integrate SAST, DAST, dependency scans, and runtime monitoring in pipelines.</a:t>
            </a:r>
          </a:p>
          <a:p>
            <a:pPr marL="800100" lvl="1">
              <a:spcBef>
                <a:spcPts val="0"/>
              </a:spcBef>
              <a:buFont typeface="Wingdings" panose="05000000000000000000" pitchFamily="2" charset="2"/>
              <a:buChar char="ü"/>
            </a:pPr>
            <a:endParaRPr lang="en-US" dirty="0"/>
          </a:p>
          <a:p>
            <a:pPr marL="800100" lvl="1">
              <a:spcBef>
                <a:spcPts val="0"/>
              </a:spcBef>
              <a:buFont typeface="Wingdings" panose="05000000000000000000" pitchFamily="2" charset="2"/>
              <a:buChar char="ü"/>
            </a:pPr>
            <a:r>
              <a:rPr lang="en-US" dirty="0"/>
              <a:t>Establish a Formal Incident Response Plan – Define roles, escalation paths, containment steps, and rollback procedures.</a:t>
            </a:r>
          </a:p>
          <a:p>
            <a:pPr marL="800100" lvl="1">
              <a:spcBef>
                <a:spcPts val="0"/>
              </a:spcBef>
              <a:buFont typeface="Wingdings" panose="05000000000000000000" pitchFamily="2" charset="2"/>
              <a:buChar char="ü"/>
            </a:pPr>
            <a:endParaRPr lang="en-US" dirty="0"/>
          </a:p>
          <a:p>
            <a:pPr marL="800100" lvl="1">
              <a:spcBef>
                <a:spcPts val="0"/>
              </a:spcBef>
              <a:buFont typeface="Wingdings" panose="05000000000000000000" pitchFamily="2" charset="2"/>
              <a:buChar char="ü"/>
            </a:pPr>
            <a:r>
              <a:rPr lang="en-US" dirty="0"/>
              <a:t>Secure Third-Party Integrations – Require regular audits and automated security checks for external libraries &amp; APIs.</a:t>
            </a:r>
          </a:p>
          <a:p>
            <a:pPr marL="800100" lvl="1">
              <a:spcBef>
                <a:spcPts val="0"/>
              </a:spcBef>
              <a:buFont typeface="Wingdings" panose="05000000000000000000" pitchFamily="2" charset="2"/>
              <a:buChar char="ü"/>
            </a:pPr>
            <a:endParaRPr lang="en-US" dirty="0"/>
          </a:p>
          <a:p>
            <a:pPr marL="800100" lvl="1">
              <a:spcBef>
                <a:spcPts val="0"/>
              </a:spcBef>
              <a:buFont typeface="Wingdings" panose="05000000000000000000" pitchFamily="2" charset="2"/>
              <a:buChar char="ü"/>
            </a:pPr>
            <a:r>
              <a:rPr lang="en-US" dirty="0"/>
              <a:t>Strengthen Identity &amp; Access Controls – Implement Zero Trust, role-based access (RBAC/ABAC), and MFA enforcement.</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342900" lvl="0" algn="l" rtl="0">
              <a:lnSpc>
                <a:spcPct val="90000"/>
              </a:lnSpc>
              <a:spcBef>
                <a:spcPts val="0"/>
              </a:spcBef>
              <a:spcAft>
                <a:spcPts val="0"/>
              </a:spcAft>
              <a:buClr>
                <a:schemeClr val="lt1"/>
              </a:buClr>
              <a:buSzPts val="2200"/>
              <a:buFont typeface="Wingdings" panose="05000000000000000000" pitchFamily="2" charset="2"/>
              <a:buChar char="Ø"/>
            </a:pPr>
            <a:r>
              <a:rPr lang="en-US" dirty="0"/>
              <a:t>NIST Cybersecurity Framework (CSF) – Provides a structured approach for managing cybersecurity risk across all stages of development and deployment.</a:t>
            </a:r>
          </a:p>
          <a:p>
            <a:pPr marL="342900" lvl="0" algn="l" rtl="0">
              <a:lnSpc>
                <a:spcPct val="90000"/>
              </a:lnSpc>
              <a:spcBef>
                <a:spcPts val="0"/>
              </a:spcBef>
              <a:spcAft>
                <a:spcPts val="0"/>
              </a:spcAft>
              <a:buClr>
                <a:schemeClr val="lt1"/>
              </a:buClr>
              <a:buSzPts val="2200"/>
              <a:buFont typeface="Wingdings" panose="05000000000000000000" pitchFamily="2" charset="2"/>
              <a:buChar char="Ø"/>
            </a:pPr>
            <a:endParaRPr lang="en-US" dirty="0"/>
          </a:p>
          <a:p>
            <a:pPr marL="342900" lvl="0" algn="l" rtl="0">
              <a:lnSpc>
                <a:spcPct val="90000"/>
              </a:lnSpc>
              <a:spcBef>
                <a:spcPts val="0"/>
              </a:spcBef>
              <a:spcAft>
                <a:spcPts val="0"/>
              </a:spcAft>
              <a:buClr>
                <a:schemeClr val="lt1"/>
              </a:buClr>
              <a:buSzPts val="2200"/>
              <a:buFont typeface="Wingdings" panose="05000000000000000000" pitchFamily="2" charset="2"/>
              <a:buChar char="Ø"/>
            </a:pPr>
            <a:r>
              <a:rPr lang="en-US" dirty="0"/>
              <a:t>ISO 27001 – Ensures a well-defined Information Security Management System (ISMS) for governance, risk management, and compliance.</a:t>
            </a:r>
          </a:p>
          <a:p>
            <a:pPr marL="342900" lvl="0" algn="l" rtl="0">
              <a:lnSpc>
                <a:spcPct val="90000"/>
              </a:lnSpc>
              <a:spcBef>
                <a:spcPts val="0"/>
              </a:spcBef>
              <a:spcAft>
                <a:spcPts val="0"/>
              </a:spcAft>
              <a:buClr>
                <a:schemeClr val="lt1"/>
              </a:buClr>
              <a:buSzPts val="2200"/>
              <a:buFont typeface="Wingdings" panose="05000000000000000000" pitchFamily="2" charset="2"/>
              <a:buChar char="Ø"/>
            </a:pPr>
            <a:endParaRPr lang="en-US" dirty="0"/>
          </a:p>
          <a:p>
            <a:pPr marL="342900" lvl="0" algn="l" rtl="0">
              <a:lnSpc>
                <a:spcPct val="90000"/>
              </a:lnSpc>
              <a:spcBef>
                <a:spcPts val="0"/>
              </a:spcBef>
              <a:spcAft>
                <a:spcPts val="0"/>
              </a:spcAft>
              <a:buClr>
                <a:schemeClr val="lt1"/>
              </a:buClr>
              <a:buSzPts val="2200"/>
              <a:buFont typeface="Wingdings" panose="05000000000000000000" pitchFamily="2" charset="2"/>
              <a:buChar char="Ø"/>
            </a:pPr>
            <a:r>
              <a:rPr lang="en-US" dirty="0"/>
              <a:t>OWASP Secure Coding Practices – Establishes secure development guidelines for web applications and APIs to prevent injection attacks, misconfigurations, and security loopholes.</a:t>
            </a:r>
          </a:p>
          <a:p>
            <a:pPr marL="342900" lvl="0" algn="l" rtl="0">
              <a:lnSpc>
                <a:spcPct val="90000"/>
              </a:lnSpc>
              <a:spcBef>
                <a:spcPts val="0"/>
              </a:spcBef>
              <a:spcAft>
                <a:spcPts val="0"/>
              </a:spcAft>
              <a:buClr>
                <a:schemeClr val="lt1"/>
              </a:buClr>
              <a:buSzPts val="2200"/>
              <a:buFont typeface="Wingdings" panose="05000000000000000000" pitchFamily="2" charset="2"/>
              <a:buChar char="Ø"/>
            </a:pPr>
            <a:endParaRPr lang="en-US" dirty="0"/>
          </a:p>
          <a:p>
            <a:pPr marL="342900" lvl="0" algn="l" rtl="0">
              <a:lnSpc>
                <a:spcPct val="90000"/>
              </a:lnSpc>
              <a:spcBef>
                <a:spcPts val="0"/>
              </a:spcBef>
              <a:spcAft>
                <a:spcPts val="0"/>
              </a:spcAft>
              <a:buClr>
                <a:schemeClr val="lt1"/>
              </a:buClr>
              <a:buSzPts val="2200"/>
              <a:buFont typeface="Wingdings" panose="05000000000000000000" pitchFamily="2" charset="2"/>
              <a:buChar char="Ø"/>
            </a:pPr>
            <a:r>
              <a:rPr lang="en-US" dirty="0"/>
              <a:t>CIS Critical Security Controls – Outlines industry best practices for hardening systems, enforcing least privilege, and securing network access.</a:t>
            </a:r>
          </a:p>
          <a:p>
            <a:pPr marL="342900" lvl="0" algn="l" rtl="0">
              <a:lnSpc>
                <a:spcPct val="90000"/>
              </a:lnSpc>
              <a:spcBef>
                <a:spcPts val="0"/>
              </a:spcBef>
              <a:spcAft>
                <a:spcPts val="0"/>
              </a:spcAft>
              <a:buClr>
                <a:schemeClr val="lt1"/>
              </a:buClr>
              <a:buSzPts val="2200"/>
              <a:buFont typeface="Wingdings" panose="05000000000000000000" pitchFamily="2" charset="2"/>
              <a:buChar char="Ø"/>
            </a:pPr>
            <a:endParaRPr lang="en-US" dirty="0"/>
          </a:p>
          <a:p>
            <a:pPr marL="342900" lvl="0" algn="l" rtl="0">
              <a:lnSpc>
                <a:spcPct val="90000"/>
              </a:lnSpc>
              <a:spcBef>
                <a:spcPts val="0"/>
              </a:spcBef>
              <a:spcAft>
                <a:spcPts val="0"/>
              </a:spcAft>
              <a:buClr>
                <a:schemeClr val="lt1"/>
              </a:buClr>
              <a:buSzPts val="2200"/>
              <a:buFont typeface="Wingdings" panose="05000000000000000000" pitchFamily="2" charset="2"/>
              <a:buChar char="Ø"/>
            </a:pPr>
            <a:r>
              <a:rPr lang="en-US" dirty="0"/>
              <a:t>GDPR / HIPAA Compliance Standards – Ensures proper handling and encryption of sensitive user data, aligning with global privacy laws.</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2823D928-1BA0-16A6-84DB-F84A8EABE3F8}"/>
            </a:ext>
          </a:extLst>
        </p:cNvPr>
        <p:cNvGrpSpPr/>
        <p:nvPr/>
      </p:nvGrpSpPr>
      <p:grpSpPr>
        <a:xfrm>
          <a:off x="0" y="0"/>
          <a:ext cx="0" cy="0"/>
          <a:chOff x="0" y="0"/>
          <a:chExt cx="0" cy="0"/>
        </a:xfrm>
      </p:grpSpPr>
      <p:sp>
        <p:nvSpPr>
          <p:cNvPr id="151" name="Google Shape;151;p3">
            <a:extLst>
              <a:ext uri="{FF2B5EF4-FFF2-40B4-BE49-F238E27FC236}">
                <a16:creationId xmlns:a16="http://schemas.microsoft.com/office/drawing/2014/main" id="{6AFDCCBA-12EE-7C94-80A2-99C848066AD6}"/>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a:extLst>
              <a:ext uri="{FF2B5EF4-FFF2-40B4-BE49-F238E27FC236}">
                <a16:creationId xmlns:a16="http://schemas.microsoft.com/office/drawing/2014/main" id="{A43FC917-0A15-4887-E653-F46A24FCD48F}"/>
              </a:ext>
            </a:extLst>
          </p:cNvPr>
          <p:cNvSpPr txBox="1">
            <a:spLocks noGrp="1"/>
          </p:cNvSpPr>
          <p:nvPr>
            <p:ph type="body" idx="1"/>
          </p:nvPr>
        </p:nvSpPr>
        <p:spPr>
          <a:xfrm>
            <a:off x="685800" y="1736481"/>
            <a:ext cx="10820400" cy="4482204"/>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sz="16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a:extLst>
              <a:ext uri="{FF2B5EF4-FFF2-40B4-BE49-F238E27FC236}">
                <a16:creationId xmlns:a16="http://schemas.microsoft.com/office/drawing/2014/main" id="{44BDEFC5-6A24-9158-3FE8-DA892E353632}"/>
              </a:ext>
            </a:extLst>
          </p:cNvPr>
          <p:cNvPicPr preferRelativeResize="0"/>
          <p:nvPr/>
        </p:nvPicPr>
        <p:blipFill rotWithShape="1">
          <a:blip r:embed="rId4">
            <a:alphaModFix/>
          </a:blip>
          <a:srcRect/>
          <a:stretch/>
        </p:blipFill>
        <p:spPr>
          <a:xfrm>
            <a:off x="3096639" y="1843181"/>
            <a:ext cx="6646450" cy="4268804"/>
          </a:xfrm>
          <a:prstGeom prst="rect">
            <a:avLst/>
          </a:prstGeom>
          <a:noFill/>
          <a:ln>
            <a:noFill/>
          </a:ln>
        </p:spPr>
      </p:pic>
      <p:pic>
        <p:nvPicPr>
          <p:cNvPr id="154" name="Google Shape;154;p3" descr="Green Pace logo">
            <a:extLst>
              <a:ext uri="{FF2B5EF4-FFF2-40B4-BE49-F238E27FC236}">
                <a16:creationId xmlns:a16="http://schemas.microsoft.com/office/drawing/2014/main" id="{5CBB3E60-5D2A-5D96-4792-5D3BF49E7BC8}"/>
              </a:ext>
            </a:extLst>
          </p:cNvPr>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51112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31352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292100" y="1333500"/>
            <a:ext cx="11372850" cy="443433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600" dirty="0"/>
              <a:t>Dunham, R. (2020, May 5). Information security policies: Why they are important to your organization. Linford &amp; Co. LLP. </a:t>
            </a:r>
            <a:r>
              <a:rPr lang="en-US" sz="1600" dirty="0">
                <a:hlinkClick r:id="rId4"/>
              </a:rPr>
              <a:t>https://linfordco.com/blog/information-security-policies/</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Murray, A. (2020, June 13). Secure coding: A practical guide. Mend.io. </a:t>
            </a:r>
            <a:r>
              <a:rPr lang="en-US" sz="1600" dirty="0">
                <a:hlinkClick r:id="rId5"/>
              </a:rPr>
              <a:t>https://www.mend.io/blog/secure-coding/</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Federal Trade Commission. (n.d.). Start with security: A guide for business. </a:t>
            </a:r>
            <a:r>
              <a:rPr lang="en-US" sz="1600" dirty="0">
                <a:hlinkClick r:id="rId6"/>
              </a:rPr>
              <a:t>https://www.bulkorder.ftc.gov/publications/start-security-guide-business</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err="1"/>
              <a:t>Seacord</a:t>
            </a:r>
            <a:r>
              <a:rPr lang="en-US" sz="1600" dirty="0"/>
              <a:t>, R., &amp; </a:t>
            </a:r>
            <a:r>
              <a:rPr lang="en-US" sz="1600" dirty="0" err="1"/>
              <a:t>Schiela</a:t>
            </a:r>
            <a:r>
              <a:rPr lang="en-US" sz="1600" dirty="0"/>
              <a:t>, R. (2018, May 2). Top 10 secure coding practices. Software Engineering Institute, Carnegie Mellon University. </a:t>
            </a:r>
            <a:r>
              <a:rPr lang="en-US" sz="1600" dirty="0">
                <a:hlinkClick r:id="rId7"/>
              </a:rPr>
              <a:t>https://wiki.sei.cmu.edu/confluence/display/seccode/Top+10+Secure+Coding+Practices</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Microsoft. (2021, August 2). Security best practices for C++. Microsoft Learn. </a:t>
            </a:r>
            <a:r>
              <a:rPr lang="en-US" sz="1600" dirty="0">
                <a:hlinkClick r:id="rId8"/>
              </a:rPr>
              <a:t>https://learn.microsoft.com/en-us/cpp/security/security-best-practices-for-cpp</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r>
              <a:rPr lang="en-US" sz="1600" dirty="0"/>
              <a:t>Britton, J. (2021, April 26). STR53-CPP. Range check element access. Software Engineering Institute, Carnegie Mellon University. </a:t>
            </a:r>
            <a:r>
              <a:rPr lang="en-US" sz="1600" dirty="0">
                <a:hlinkClick r:id="rId9"/>
              </a:rPr>
              <a:t>https://wiki.sei.cmu.edu/confluence/display/cplusplus/STR53-CPP.+Range+check+element+access</a:t>
            </a:r>
            <a:r>
              <a:rPr lang="en-US" sz="1600" dirty="0"/>
              <a:t> </a:t>
            </a:r>
          </a:p>
          <a:p>
            <a:pPr marL="228600" lvl="0" indent="-228600" algn="l" rtl="0">
              <a:lnSpc>
                <a:spcPct val="90000"/>
              </a:lnSpc>
              <a:spcBef>
                <a:spcPts val="0"/>
              </a:spcBef>
              <a:spcAft>
                <a:spcPts val="0"/>
              </a:spcAft>
              <a:buClr>
                <a:schemeClr val="lt1"/>
              </a:buClr>
              <a:buSzPts val="2200"/>
              <a:buChar char="•"/>
            </a:pPr>
            <a:endParaRPr lang="en-US" sz="1600" dirty="0"/>
          </a:p>
          <a:p>
            <a:pPr marL="228600" lvl="0" indent="-228600" algn="l" rtl="0">
              <a:lnSpc>
                <a:spcPct val="90000"/>
              </a:lnSpc>
              <a:spcBef>
                <a:spcPts val="0"/>
              </a:spcBef>
              <a:spcAft>
                <a:spcPts val="0"/>
              </a:spcAft>
              <a:buClr>
                <a:schemeClr val="lt1"/>
              </a:buClr>
              <a:buSzPts val="2200"/>
              <a:buChar char="•"/>
            </a:pPr>
            <a:endParaRPr sz="1600" dirty="0"/>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736481"/>
            <a:ext cx="10820400" cy="4482204"/>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sz="1600" dirty="0"/>
          </a:p>
          <a:p>
            <a:pPr marL="0" indent="0">
              <a:buSzPts val="2200"/>
              <a:buNone/>
            </a:pPr>
            <a:r>
              <a:rPr lang="en-US" dirty="0"/>
              <a:t>GOALS</a:t>
            </a:r>
          </a:p>
          <a:p>
            <a:pPr marL="342900">
              <a:buSzPts val="2200"/>
              <a:buFont typeface="Wingdings" panose="05000000000000000000" pitchFamily="2" charset="2"/>
              <a:buChar char="ü"/>
            </a:pPr>
            <a:r>
              <a:rPr lang="en-US" dirty="0"/>
              <a:t>Prevent common code vulnerabilities.</a:t>
            </a:r>
          </a:p>
          <a:p>
            <a:pPr marL="342900">
              <a:buSzPts val="2200"/>
              <a:buFont typeface="Wingdings" panose="05000000000000000000" pitchFamily="2" charset="2"/>
              <a:buChar char="ü"/>
            </a:pPr>
            <a:r>
              <a:rPr lang="en-US" dirty="0"/>
              <a:t>Enforce best practices consistently.</a:t>
            </a:r>
          </a:p>
          <a:p>
            <a:pPr marL="342900">
              <a:buSzPts val="2200"/>
              <a:buFont typeface="Wingdings" panose="05000000000000000000" pitchFamily="2" charset="2"/>
              <a:buChar char="ü"/>
            </a:pPr>
            <a:r>
              <a:rPr lang="en-US" dirty="0"/>
              <a:t>Ensure compliance with industry regulations.</a:t>
            </a:r>
          </a:p>
          <a:p>
            <a:pPr marL="342900">
              <a:buSzPts val="2200"/>
              <a:buFont typeface="Wingdings" panose="05000000000000000000" pitchFamily="2" charset="2"/>
              <a:buChar char="ü"/>
            </a:pPr>
            <a:r>
              <a:rPr lang="en-US" dirty="0"/>
              <a:t>Consider security every step of the way.</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938275" y="4326024"/>
            <a:ext cx="4994710" cy="225403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37751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54833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2. Heed Compiler Warnings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3. Architect and Design for Security Policies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4. Keep It Simple</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5. Default Deny</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6. Adhere to the Principle of Least Privilege</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7. Sanitize Data Sent to Other Systems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8. Practice Defense in Depth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9. Use Effective Quality Assurance Techniques</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10.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8D85D23-41EF-7E3F-3FC4-F93BDAA6E706}"/>
              </a:ext>
            </a:extLst>
          </p:cNvPr>
          <p:cNvPicPr>
            <a:picLocks noChangeAspect="1"/>
          </p:cNvPicPr>
          <p:nvPr/>
        </p:nvPicPr>
        <p:blipFill>
          <a:blip r:embed="rId5"/>
          <a:stretch>
            <a:fillRect/>
          </a:stretch>
        </p:blipFill>
        <p:spPr>
          <a:xfrm>
            <a:off x="8146074" y="2359879"/>
            <a:ext cx="3441932" cy="2269098"/>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3996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143933" y="1590100"/>
            <a:ext cx="11904134" cy="5317066"/>
          </a:xfrm>
          <a:prstGeom prst="rect">
            <a:avLst/>
          </a:prstGeom>
          <a:noFill/>
          <a:ln>
            <a:noFill/>
          </a:ln>
        </p:spPr>
        <p:txBody>
          <a:bodyPr spcFirstLastPara="1" wrap="square" lIns="91425" tIns="45700" rIns="91425" bIns="45700" anchor="t" anchorCtr="0">
            <a:normAutofit fontScale="62500" lnSpcReduction="20000"/>
          </a:bodyPr>
          <a:lstStyle/>
          <a:p>
            <a:pPr lvl="0" indent="-457200" algn="l" rtl="0">
              <a:lnSpc>
                <a:spcPct val="90000"/>
              </a:lnSpc>
              <a:spcBef>
                <a:spcPts val="0"/>
              </a:spcBef>
              <a:spcAft>
                <a:spcPts val="0"/>
              </a:spcAft>
              <a:buClr>
                <a:schemeClr val="lt1"/>
              </a:buClr>
              <a:buSzPts val="2000"/>
              <a:buFont typeface="+mj-lt"/>
              <a:buAutoNum type="arabicPeriod"/>
            </a:pPr>
            <a:r>
              <a:rPr lang="en-US" dirty="0"/>
              <a:t>STD-001-CPP: Data Type </a:t>
            </a:r>
          </a:p>
          <a:p>
            <a:pPr marL="1257300" lvl="2">
              <a:spcBef>
                <a:spcPts val="0"/>
              </a:spcBef>
              <a:buSzPts val="2000"/>
            </a:pPr>
            <a:r>
              <a:rPr lang="en-US" sz="1900" dirty="0"/>
              <a:t>1: Validate Input Data </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STD-002-CPP: Data Value </a:t>
            </a:r>
          </a:p>
          <a:p>
            <a:pPr marL="1257300" lvl="2">
              <a:spcBef>
                <a:spcPts val="0"/>
              </a:spcBef>
              <a:buSzPts val="2000"/>
            </a:pPr>
            <a:r>
              <a:rPr lang="en-US" sz="1900" dirty="0"/>
              <a:t>1: Validate Input Data </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STD-003-CPP: String Correctness</a:t>
            </a:r>
          </a:p>
          <a:p>
            <a:pPr marL="1257300" lvl="2">
              <a:spcBef>
                <a:spcPts val="0"/>
              </a:spcBef>
              <a:buSzPts val="2000"/>
            </a:pPr>
            <a:r>
              <a:rPr lang="en-US" sz="1900" dirty="0"/>
              <a:t>7: Sanitize Data Sent to Other Systems</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STD-004-CPP: SQL Injection</a:t>
            </a:r>
          </a:p>
          <a:p>
            <a:pPr marL="1257300" lvl="2">
              <a:spcBef>
                <a:spcPts val="0"/>
              </a:spcBef>
              <a:buSzPts val="2000"/>
            </a:pPr>
            <a:r>
              <a:rPr lang="en-US" dirty="0"/>
              <a:t>1</a:t>
            </a:r>
            <a:r>
              <a:rPr lang="en-US" sz="1900" dirty="0"/>
              <a:t>: Validate Input Data</a:t>
            </a:r>
          </a:p>
          <a:p>
            <a:pPr marL="1257300" lvl="2">
              <a:spcBef>
                <a:spcPts val="0"/>
              </a:spcBef>
              <a:buSzPts val="2000"/>
            </a:pPr>
            <a:r>
              <a:rPr lang="en-US" sz="1900" dirty="0"/>
              <a:t>7: Sanitize Data Sent to Other Systems</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STD-005-CPP: Memory Protection</a:t>
            </a:r>
          </a:p>
          <a:p>
            <a:pPr marL="1257300" lvl="2">
              <a:spcBef>
                <a:spcPts val="0"/>
              </a:spcBef>
              <a:buSzPts val="2000"/>
            </a:pPr>
            <a:r>
              <a:rPr lang="en-US" dirty="0"/>
              <a:t>8:  Practice Defense in Depth, </a:t>
            </a:r>
          </a:p>
          <a:p>
            <a:pPr marL="1257300" lvl="2">
              <a:spcBef>
                <a:spcPts val="0"/>
              </a:spcBef>
              <a:buSzPts val="2000"/>
            </a:pPr>
            <a:r>
              <a:rPr lang="en-US" dirty="0"/>
              <a:t>10:  Adopt a Secure Coding Standard</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STD-006-CPP: Assertions</a:t>
            </a:r>
          </a:p>
          <a:p>
            <a:pPr marL="1257300" lvl="2">
              <a:spcBef>
                <a:spcPts val="0"/>
              </a:spcBef>
              <a:buSzPts val="2000"/>
            </a:pPr>
            <a:r>
              <a:rPr lang="en-US" dirty="0"/>
              <a:t>2: Heed Compiler Warnings</a:t>
            </a:r>
          </a:p>
          <a:p>
            <a:pPr marL="1257300" lvl="2">
              <a:spcBef>
                <a:spcPts val="0"/>
              </a:spcBef>
              <a:buSzPts val="2000"/>
            </a:pPr>
            <a:r>
              <a:rPr lang="en-US" dirty="0"/>
              <a:t>9: Use Effective Quality Assurance Techniques</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STD-007-CPP: Exceptions</a:t>
            </a:r>
          </a:p>
          <a:p>
            <a:pPr marL="1257300" lvl="2">
              <a:spcBef>
                <a:spcPts val="0"/>
              </a:spcBef>
              <a:buSzPts val="2000"/>
            </a:pPr>
            <a:r>
              <a:rPr lang="en-US" dirty="0"/>
              <a:t>3: Architect and Design for Security Policies</a:t>
            </a:r>
          </a:p>
          <a:p>
            <a:pPr marL="1257300" lvl="2">
              <a:spcBef>
                <a:spcPts val="0"/>
              </a:spcBef>
              <a:buSzPts val="2000"/>
            </a:pPr>
            <a:r>
              <a:rPr lang="en-US" dirty="0"/>
              <a:t>9: Use Effective Quality Assurance Techniques</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STD-008-CPP: Input Sanitization</a:t>
            </a:r>
          </a:p>
          <a:p>
            <a:pPr marL="1257300" lvl="2">
              <a:spcBef>
                <a:spcPts val="0"/>
              </a:spcBef>
              <a:buSzPts val="2000"/>
            </a:pPr>
            <a:r>
              <a:rPr lang="en-US" dirty="0"/>
              <a:t>8:  Practice Defense in Depth</a:t>
            </a:r>
          </a:p>
          <a:p>
            <a:pPr marL="1257300" lvl="2">
              <a:spcBef>
                <a:spcPts val="0"/>
              </a:spcBef>
              <a:buSzPts val="2000"/>
            </a:pPr>
            <a:r>
              <a:rPr lang="en-US" dirty="0"/>
              <a:t>10. Adopt a Secure Coding Standard</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STD-009-CPP: Error Logging</a:t>
            </a:r>
          </a:p>
          <a:p>
            <a:pPr marL="1257300" lvl="2">
              <a:spcBef>
                <a:spcPts val="0"/>
              </a:spcBef>
              <a:buSzPts val="2000"/>
            </a:pPr>
            <a:r>
              <a:rPr lang="en-US" dirty="0"/>
              <a:t>3: Architect and Design for Security Policies</a:t>
            </a:r>
          </a:p>
          <a:p>
            <a:pPr marL="1257300" lvl="2">
              <a:spcBef>
                <a:spcPts val="0"/>
              </a:spcBef>
              <a:buSzPts val="2000"/>
            </a:pPr>
            <a:r>
              <a:rPr lang="en-US" dirty="0"/>
              <a:t>5: Default Deny</a:t>
            </a:r>
          </a:p>
          <a:p>
            <a:pPr lvl="0" indent="-457200" algn="l" rtl="0">
              <a:lnSpc>
                <a:spcPct val="90000"/>
              </a:lnSpc>
              <a:spcBef>
                <a:spcPts val="0"/>
              </a:spcBef>
              <a:spcAft>
                <a:spcPts val="0"/>
              </a:spcAft>
              <a:buClr>
                <a:schemeClr val="lt1"/>
              </a:buClr>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r>
              <a:rPr lang="en-US" dirty="0"/>
              <a:t>STD-010-CPP: Secure Random Number Generation </a:t>
            </a:r>
          </a:p>
          <a:p>
            <a:pPr marL="1257300" lvl="2">
              <a:spcBef>
                <a:spcPts val="0"/>
              </a:spcBef>
              <a:buSzPts val="2000"/>
            </a:pPr>
            <a:r>
              <a:rPr lang="en-US" dirty="0"/>
              <a:t>8: Practice Defense in Depth</a:t>
            </a:r>
          </a:p>
          <a:p>
            <a:pPr marL="1257300" lvl="2">
              <a:spcBef>
                <a:spcPts val="0"/>
              </a:spcBef>
              <a:buSzPts val="2000"/>
            </a:pPr>
            <a:r>
              <a:rPr lang="en-US" dirty="0"/>
              <a:t>10: Adopt a Secure Coding Standard</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6542365-DAAC-5F05-7F79-145EE1E9352D}"/>
              </a:ext>
            </a:extLst>
          </p:cNvPr>
          <p:cNvPicPr>
            <a:picLocks noChangeAspect="1"/>
          </p:cNvPicPr>
          <p:nvPr/>
        </p:nvPicPr>
        <p:blipFill>
          <a:blip r:embed="rId5"/>
          <a:stretch>
            <a:fillRect/>
          </a:stretch>
        </p:blipFill>
        <p:spPr>
          <a:xfrm>
            <a:off x="6479931" y="2163298"/>
            <a:ext cx="4788874" cy="3153238"/>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5">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5">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5">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5">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5">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5">
                                            <p:txEl>
                                              <p:pRg st="23" end="2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5">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5">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5">
                                            <p:txEl>
                                              <p:pRg st="27" end="2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5">
                                            <p:txEl>
                                              <p:pRg st="29" end="29"/>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xEl>
                                              <p:pRg st="30" end="3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5">
                                            <p:txEl>
                                              <p:pRg st="31" end="3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5">
                                            <p:txEl>
                                              <p:pRg st="33" end="3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5">
                                            <p:txEl>
                                              <p:pRg st="34" end="3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5">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722384425"/>
              </p:ext>
            </p:extLst>
          </p:nvPr>
        </p:nvGraphicFramePr>
        <p:xfrm>
          <a:off x="3239964" y="2598127"/>
          <a:ext cx="7767161" cy="3501574"/>
        </p:xfrm>
        <a:graphic>
          <a:graphicData uri="http://schemas.openxmlformats.org/drawingml/2006/table">
            <a:tbl>
              <a:tblPr firstRow="1" firstCol="1">
                <a:noFill/>
                <a:tableStyleId>{802198C4-3087-4945-87E3-76CBB3509B7E}</a:tableStyleId>
              </a:tblPr>
              <a:tblGrid>
                <a:gridCol w="3995413">
                  <a:extLst>
                    <a:ext uri="{9D8B030D-6E8A-4147-A177-3AD203B41FA5}">
                      <a16:colId xmlns:a16="http://schemas.microsoft.com/office/drawing/2014/main" val="20000"/>
                    </a:ext>
                  </a:extLst>
                </a:gridCol>
                <a:gridCol w="3771748">
                  <a:extLst>
                    <a:ext uri="{9D8B030D-6E8A-4147-A177-3AD203B41FA5}">
                      <a16:colId xmlns:a16="http://schemas.microsoft.com/office/drawing/2014/main" val="20001"/>
                    </a:ext>
                  </a:extLst>
                </a:gridCol>
              </a:tblGrid>
              <a:tr h="175078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5078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E496A71E-D52A-14EA-6A71-1FE781A5A0B2}"/>
            </a:ext>
          </a:extLst>
        </p:cNvPr>
        <p:cNvGrpSpPr/>
        <p:nvPr/>
      </p:nvGrpSpPr>
      <p:grpSpPr>
        <a:xfrm>
          <a:off x="0" y="0"/>
          <a:ext cx="0" cy="0"/>
          <a:chOff x="0" y="0"/>
          <a:chExt cx="0" cy="0"/>
        </a:xfrm>
      </p:grpSpPr>
      <p:sp>
        <p:nvSpPr>
          <p:cNvPr id="159" name="Google Shape;159;p4">
            <a:extLst>
              <a:ext uri="{FF2B5EF4-FFF2-40B4-BE49-F238E27FC236}">
                <a16:creationId xmlns:a16="http://schemas.microsoft.com/office/drawing/2014/main" id="{3BC7C2CE-FF64-F1BD-9D11-31215B968177}"/>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a:extLst>
              <a:ext uri="{FF2B5EF4-FFF2-40B4-BE49-F238E27FC236}">
                <a16:creationId xmlns:a16="http://schemas.microsoft.com/office/drawing/2014/main" id="{FFA7C223-B9D5-8876-994A-31B533172449}"/>
              </a:ext>
            </a:extLst>
          </p:cNvPr>
          <p:cNvGraphicFramePr/>
          <p:nvPr>
            <p:extLst>
              <p:ext uri="{D42A27DB-BD31-4B8C-83A1-F6EECF244321}">
                <p14:modId xmlns:p14="http://schemas.microsoft.com/office/powerpoint/2010/main" val="413335890"/>
              </p:ext>
            </p:extLst>
          </p:nvPr>
        </p:nvGraphicFramePr>
        <p:xfrm>
          <a:off x="759692" y="268249"/>
          <a:ext cx="10665912" cy="6068762"/>
        </p:xfrm>
        <a:graphic>
          <a:graphicData uri="http://schemas.openxmlformats.org/drawingml/2006/table">
            <a:tbl>
              <a:tblPr firstRow="1" firstCol="1">
                <a:noFill/>
                <a:tableStyleId>{802198C4-3087-4945-87E3-76CBB3509B7E}</a:tableStyleId>
              </a:tblPr>
              <a:tblGrid>
                <a:gridCol w="5486525">
                  <a:extLst>
                    <a:ext uri="{9D8B030D-6E8A-4147-A177-3AD203B41FA5}">
                      <a16:colId xmlns:a16="http://schemas.microsoft.com/office/drawing/2014/main" val="20000"/>
                    </a:ext>
                  </a:extLst>
                </a:gridCol>
                <a:gridCol w="5179387">
                  <a:extLst>
                    <a:ext uri="{9D8B030D-6E8A-4147-A177-3AD203B41FA5}">
                      <a16:colId xmlns:a16="http://schemas.microsoft.com/office/drawing/2014/main" val="20001"/>
                    </a:ext>
                  </a:extLst>
                </a:gridCol>
              </a:tblGrid>
              <a:tr h="303438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03438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a:extLst>
              <a:ext uri="{FF2B5EF4-FFF2-40B4-BE49-F238E27FC236}">
                <a16:creationId xmlns:a16="http://schemas.microsoft.com/office/drawing/2014/main" id="{1D3DB966-76F3-19D2-671D-13803DC0B37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TextBox 6">
            <a:extLst>
              <a:ext uri="{FF2B5EF4-FFF2-40B4-BE49-F238E27FC236}">
                <a16:creationId xmlns:a16="http://schemas.microsoft.com/office/drawing/2014/main" id="{BE6D9134-E908-835B-5C2B-48BE4B049671}"/>
              </a:ext>
            </a:extLst>
          </p:cNvPr>
          <p:cNvSpPr txBox="1"/>
          <p:nvPr/>
        </p:nvSpPr>
        <p:spPr>
          <a:xfrm>
            <a:off x="2084989" y="1011285"/>
            <a:ext cx="3106729" cy="738664"/>
          </a:xfrm>
          <a:prstGeom prst="rect">
            <a:avLst/>
          </a:prstGeom>
          <a:noFill/>
        </p:spPr>
        <p:txBody>
          <a:bodyPr wrap="square" rtlCol="0">
            <a:spAutoFit/>
          </a:bodyPr>
          <a:lstStyle/>
          <a:p>
            <a:pPr rtl="0"/>
            <a:r>
              <a:rPr lang="en-US" sz="1400" dirty="0">
                <a:solidFill>
                  <a:srgbClr val="000000"/>
                </a:solidFill>
                <a:effectLst/>
                <a:latin typeface="Arial" panose="020B0604020202020204" pitchFamily="34" charset="0"/>
              </a:rPr>
              <a:t>STD-002-CPP: Data Value</a:t>
            </a:r>
          </a:p>
          <a:p>
            <a:pPr rtl="0"/>
            <a:r>
              <a:rPr lang="en-US" sz="1400" dirty="0">
                <a:solidFill>
                  <a:srgbClr val="000000"/>
                </a:solidFill>
                <a:effectLst/>
                <a:latin typeface="Arial" panose="020B0604020202020204" pitchFamily="34" charset="0"/>
              </a:rPr>
              <a:t>STD-003-CPP: String Correctness</a:t>
            </a:r>
          </a:p>
          <a:p>
            <a:pPr rtl="0"/>
            <a:r>
              <a:rPr lang="en-US" sz="1400" dirty="0">
                <a:solidFill>
                  <a:srgbClr val="000000"/>
                </a:solidFill>
                <a:effectLst/>
                <a:latin typeface="Arial" panose="020B0604020202020204" pitchFamily="34" charset="0"/>
              </a:rPr>
              <a:t>STD-004-CPP: SQL Injection</a:t>
            </a:r>
            <a:endParaRPr lang="en-US" dirty="0"/>
          </a:p>
        </p:txBody>
      </p:sp>
      <p:sp>
        <p:nvSpPr>
          <p:cNvPr id="8" name="TextBox 7">
            <a:extLst>
              <a:ext uri="{FF2B5EF4-FFF2-40B4-BE49-F238E27FC236}">
                <a16:creationId xmlns:a16="http://schemas.microsoft.com/office/drawing/2014/main" id="{349F5885-2298-03F3-E9EE-E50EB2DA1F1A}"/>
              </a:ext>
            </a:extLst>
          </p:cNvPr>
          <p:cNvSpPr txBox="1"/>
          <p:nvPr/>
        </p:nvSpPr>
        <p:spPr>
          <a:xfrm>
            <a:off x="6817478" y="949729"/>
            <a:ext cx="4364498" cy="2031325"/>
          </a:xfrm>
          <a:prstGeom prst="rect">
            <a:avLst/>
          </a:prstGeom>
          <a:noFill/>
        </p:spPr>
        <p:txBody>
          <a:bodyPr wrap="square" rtlCol="0">
            <a:spAutoFit/>
          </a:bodyPr>
          <a:lstStyle/>
          <a:p>
            <a:pPr lvl="0">
              <a:buSzPts val="3600"/>
            </a:pPr>
            <a:r>
              <a:rPr lang="en-US" dirty="0"/>
              <a:t>STD-001-CPP: Data Type </a:t>
            </a:r>
          </a:p>
          <a:p>
            <a:pPr marL="0" marR="0" lvl="0" indent="0" rtl="0">
              <a:lnSpc>
                <a:spcPct val="100000"/>
              </a:lnSpc>
              <a:spcBef>
                <a:spcPts val="0"/>
              </a:spcBef>
              <a:spcAft>
                <a:spcPts val="0"/>
              </a:spcAft>
              <a:buClr>
                <a:srgbClr val="000000"/>
              </a:buClr>
              <a:buSzPts val="3600"/>
              <a:buFont typeface="Arial"/>
              <a:buNone/>
            </a:pPr>
            <a:r>
              <a:rPr lang="en-US" dirty="0"/>
              <a:t>STD-002-CPP: Data Value</a:t>
            </a:r>
          </a:p>
          <a:p>
            <a:pPr marL="0" marR="0" lvl="0" indent="0" rtl="0">
              <a:lnSpc>
                <a:spcPct val="100000"/>
              </a:lnSpc>
              <a:spcBef>
                <a:spcPts val="0"/>
              </a:spcBef>
              <a:spcAft>
                <a:spcPts val="0"/>
              </a:spcAft>
              <a:buClr>
                <a:srgbClr val="000000"/>
              </a:buClr>
              <a:buSzPts val="3600"/>
              <a:buFont typeface="Arial"/>
              <a:buNone/>
            </a:pPr>
            <a:r>
              <a:rPr lang="en-US" dirty="0"/>
              <a:t>STD-003-CPP: String Correctness</a:t>
            </a:r>
          </a:p>
          <a:p>
            <a:pPr lvl="0">
              <a:buSzPts val="3600"/>
            </a:pPr>
            <a:r>
              <a:rPr lang="en-US" dirty="0"/>
              <a:t>STD-004-CPP</a:t>
            </a:r>
            <a:r>
              <a:rPr lang="en-US" dirty="0">
                <a:latin typeface="Arial" panose="020B0604020202020204" pitchFamily="34" charset="0"/>
              </a:rPr>
              <a:t> : SQL Injection</a:t>
            </a:r>
            <a:endParaRPr lang="en-US" dirty="0"/>
          </a:p>
          <a:p>
            <a:pPr marL="0" marR="0" lvl="0" indent="0" rtl="0">
              <a:lnSpc>
                <a:spcPct val="100000"/>
              </a:lnSpc>
              <a:spcBef>
                <a:spcPts val="0"/>
              </a:spcBef>
              <a:spcAft>
                <a:spcPts val="0"/>
              </a:spcAft>
              <a:buClr>
                <a:srgbClr val="000000"/>
              </a:buClr>
              <a:buSzPts val="3600"/>
              <a:buFont typeface="Arial"/>
              <a:buNone/>
            </a:pPr>
            <a:r>
              <a:rPr lang="en-US" dirty="0"/>
              <a:t>STD-005-CPP: Memory Protection</a:t>
            </a:r>
          </a:p>
          <a:p>
            <a:pPr lvl="0">
              <a:buSzPts val="3600"/>
            </a:pPr>
            <a:r>
              <a:rPr lang="en-US" dirty="0"/>
              <a:t>STD-007-CPP: Exceptions</a:t>
            </a:r>
          </a:p>
          <a:p>
            <a:pPr lvl="0">
              <a:buSzPts val="3600"/>
            </a:pPr>
            <a:r>
              <a:rPr lang="en-US" dirty="0"/>
              <a:t>STD-008-CPP : Input Sanitization</a:t>
            </a:r>
          </a:p>
          <a:p>
            <a:pPr lvl="0">
              <a:buSzPts val="3600"/>
            </a:pPr>
            <a:r>
              <a:rPr lang="en-US" dirty="0"/>
              <a:t>STD-009-CPP: Error Logging</a:t>
            </a:r>
          </a:p>
          <a:p>
            <a:pPr lvl="0">
              <a:buSzPts val="3600"/>
            </a:pPr>
            <a:r>
              <a:rPr lang="en-US" dirty="0"/>
              <a:t>STD-010-CPP: Secure Random Number Generation</a:t>
            </a:r>
          </a:p>
        </p:txBody>
      </p:sp>
      <p:sp>
        <p:nvSpPr>
          <p:cNvPr id="9" name="TextBox 8">
            <a:extLst>
              <a:ext uri="{FF2B5EF4-FFF2-40B4-BE49-F238E27FC236}">
                <a16:creationId xmlns:a16="http://schemas.microsoft.com/office/drawing/2014/main" id="{EFA5EFDA-932F-47D8-EAE9-5D30CFD79D48}"/>
              </a:ext>
            </a:extLst>
          </p:cNvPr>
          <p:cNvSpPr txBox="1"/>
          <p:nvPr/>
        </p:nvSpPr>
        <p:spPr>
          <a:xfrm>
            <a:off x="2084990" y="4092388"/>
            <a:ext cx="3364856" cy="307777"/>
          </a:xfrm>
          <a:prstGeom prst="rect">
            <a:avLst/>
          </a:prstGeom>
          <a:noFill/>
        </p:spPr>
        <p:txBody>
          <a:bodyPr wrap="square" rtlCol="0">
            <a:spAutoFit/>
          </a:bodyPr>
          <a:lstStyle/>
          <a:p>
            <a:r>
              <a:rPr lang="en-US" dirty="0"/>
              <a:t>STD-006-CPP : Assertions</a:t>
            </a:r>
          </a:p>
        </p:txBody>
      </p:sp>
      <p:sp>
        <p:nvSpPr>
          <p:cNvPr id="10" name="TextBox 9">
            <a:extLst>
              <a:ext uri="{FF2B5EF4-FFF2-40B4-BE49-F238E27FC236}">
                <a16:creationId xmlns:a16="http://schemas.microsoft.com/office/drawing/2014/main" id="{ED472F11-08D0-893A-C759-0CDF5E1FA344}"/>
              </a:ext>
            </a:extLst>
          </p:cNvPr>
          <p:cNvSpPr txBox="1"/>
          <p:nvPr/>
        </p:nvSpPr>
        <p:spPr>
          <a:xfrm>
            <a:off x="6817478" y="4092388"/>
            <a:ext cx="4436216" cy="1815882"/>
          </a:xfrm>
          <a:prstGeom prst="rect">
            <a:avLst/>
          </a:prstGeom>
          <a:noFill/>
        </p:spPr>
        <p:txBody>
          <a:bodyPr wrap="square" rtlCol="0">
            <a:spAutoFit/>
          </a:bodyPr>
          <a:lstStyle/>
          <a:p>
            <a:pPr lvl="0">
              <a:buSzPts val="3600"/>
            </a:pPr>
            <a:r>
              <a:rPr lang="en-US" dirty="0"/>
              <a:t>STD-001-CPP: Data Type </a:t>
            </a:r>
          </a:p>
          <a:p>
            <a:pPr lvl="0">
              <a:buSzPts val="3600"/>
            </a:pPr>
            <a:r>
              <a:rPr lang="en-US" dirty="0"/>
              <a:t>STD-005-CPP : Memory Protection</a:t>
            </a:r>
          </a:p>
          <a:p>
            <a:pPr lvl="0">
              <a:buSzPts val="3600"/>
            </a:pPr>
            <a:r>
              <a:rPr lang="en-US" dirty="0"/>
              <a:t>STD-006-CPP: Assertions</a:t>
            </a:r>
          </a:p>
          <a:p>
            <a:pPr lvl="0">
              <a:buSzPts val="3600"/>
            </a:pPr>
            <a:r>
              <a:rPr lang="en-US" dirty="0"/>
              <a:t>STD-007-CPP : Exceptions</a:t>
            </a:r>
          </a:p>
          <a:p>
            <a:pPr lvl="0">
              <a:buSzPts val="3600"/>
            </a:pPr>
            <a:r>
              <a:rPr lang="en-US" dirty="0"/>
              <a:t>STD-008-CPP: Input Sanitization</a:t>
            </a:r>
          </a:p>
          <a:p>
            <a:pPr lvl="0">
              <a:buSzPts val="3600"/>
            </a:pPr>
            <a:r>
              <a:rPr lang="en-US" dirty="0"/>
              <a:t>STD-009-CPP: Error Logging</a:t>
            </a:r>
          </a:p>
          <a:p>
            <a:pPr lvl="0">
              <a:buSzPts val="3600"/>
            </a:pPr>
            <a:r>
              <a:rPr lang="en-US" dirty="0"/>
              <a:t>STD-010-CPP : Secure Random Number Generation</a:t>
            </a:r>
            <a:endParaRPr lang="en-US" sz="1400" u="none" strike="noStrike" cap="none" dirty="0"/>
          </a:p>
          <a:p>
            <a:endParaRPr lang="en-US" dirty="0"/>
          </a:p>
        </p:txBody>
      </p:sp>
    </p:spTree>
    <p:custDataLst>
      <p:tags r:id="rId1"/>
    </p:custDataLst>
    <p:extLst>
      <p:ext uri="{BB962C8B-B14F-4D97-AF65-F5344CB8AC3E}">
        <p14:creationId xmlns:p14="http://schemas.microsoft.com/office/powerpoint/2010/main" val="655033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Protects data while it’s stored on disks, databases, or other storage media.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 – Secures data as it’s transmitted between systems or devices.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Protects data while it’s actively being processed in memory.</a:t>
            </a:r>
          </a:p>
          <a:p>
            <a:pPr marL="228600" lvl="0" indent="-228600" algn="l" rtl="0">
              <a:lnSpc>
                <a:spcPct val="90000"/>
              </a:lnSpc>
              <a:spcBef>
                <a:spcPts val="0"/>
              </a:spcBef>
              <a:spcAft>
                <a:spcPts val="0"/>
              </a:spcAft>
              <a:buClr>
                <a:schemeClr val="lt1"/>
              </a:buClr>
              <a:buSzPts val="2000"/>
              <a:buChar char="•"/>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E559780D-FB15-027E-DF1A-5D43E523DDF4}"/>
              </a:ext>
            </a:extLst>
          </p:cNvPr>
          <p:cNvPicPr>
            <a:picLocks noChangeAspect="1"/>
          </p:cNvPicPr>
          <p:nvPr/>
        </p:nvPicPr>
        <p:blipFill>
          <a:blip r:embed="rId5"/>
          <a:stretch>
            <a:fillRect/>
          </a:stretch>
        </p:blipFill>
        <p:spPr>
          <a:xfrm>
            <a:off x="8921102" y="4590825"/>
            <a:ext cx="2186356" cy="1450660"/>
          </a:xfrm>
          <a:prstGeom prst="rect">
            <a:avLst/>
          </a:prstGeom>
        </p:spPr>
      </p:pic>
      <p:pic>
        <p:nvPicPr>
          <p:cNvPr id="10" name="Picture 9">
            <a:extLst>
              <a:ext uri="{FF2B5EF4-FFF2-40B4-BE49-F238E27FC236}">
                <a16:creationId xmlns:a16="http://schemas.microsoft.com/office/drawing/2014/main" id="{94EAF608-184D-C52B-C1FD-8C71041886EC}"/>
              </a:ext>
            </a:extLst>
          </p:cNvPr>
          <p:cNvPicPr>
            <a:picLocks noChangeAspect="1"/>
          </p:cNvPicPr>
          <p:nvPr/>
        </p:nvPicPr>
        <p:blipFill>
          <a:blip r:embed="rId6"/>
          <a:stretch>
            <a:fillRect/>
          </a:stretch>
        </p:blipFill>
        <p:spPr>
          <a:xfrm>
            <a:off x="5002823" y="4590766"/>
            <a:ext cx="2186356" cy="1450780"/>
          </a:xfrm>
          <a:prstGeom prst="rect">
            <a:avLst/>
          </a:prstGeom>
        </p:spPr>
      </p:pic>
      <p:pic>
        <p:nvPicPr>
          <p:cNvPr id="11" name="Picture 10">
            <a:extLst>
              <a:ext uri="{FF2B5EF4-FFF2-40B4-BE49-F238E27FC236}">
                <a16:creationId xmlns:a16="http://schemas.microsoft.com/office/drawing/2014/main" id="{EF767A69-7401-DEFB-109B-ADCE5867CF9E}"/>
              </a:ext>
            </a:extLst>
          </p:cNvPr>
          <p:cNvPicPr>
            <a:picLocks noChangeAspect="1"/>
          </p:cNvPicPr>
          <p:nvPr/>
        </p:nvPicPr>
        <p:blipFill>
          <a:blip r:embed="rId7"/>
          <a:stretch>
            <a:fillRect/>
          </a:stretch>
        </p:blipFill>
        <p:spPr>
          <a:xfrm>
            <a:off x="1084542" y="4590765"/>
            <a:ext cx="2186358" cy="145078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201706"/>
            <a:ext cx="3456432" cy="6173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pPr>
            <a:r>
              <a:rPr lang="en-US" sz="2400" dirty="0"/>
              <a:t>Authentication</a:t>
            </a:r>
            <a:endParaRPr dirty="0"/>
          </a:p>
        </p:txBody>
      </p:sp>
      <p:sp>
        <p:nvSpPr>
          <p:cNvPr id="2" name="Text Placeholder 1">
            <a:extLst>
              <a:ext uri="{FF2B5EF4-FFF2-40B4-BE49-F238E27FC236}">
                <a16:creationId xmlns:a16="http://schemas.microsoft.com/office/drawing/2014/main" id="{E5F4C376-B4B1-0F6B-0336-FE730C60B92E}"/>
              </a:ext>
            </a:extLst>
          </p:cNvPr>
          <p:cNvSpPr>
            <a:spLocks noGrp="1"/>
          </p:cNvSpPr>
          <p:nvPr>
            <p:ph type="body" idx="2"/>
          </p:nvPr>
        </p:nvSpPr>
        <p:spPr>
          <a:xfrm>
            <a:off x="685799" y="2904316"/>
            <a:ext cx="3456432" cy="3314132"/>
          </a:xfrm>
        </p:spPr>
        <p:txBody>
          <a:bodyPr/>
          <a:lstStyle/>
          <a:p>
            <a:pPr marL="0" indent="0" algn="ctr"/>
            <a:r>
              <a:rPr lang="en-US" dirty="0"/>
              <a:t>Verifying user identity prevents unauthorized access.</a:t>
            </a:r>
          </a:p>
          <a:p>
            <a:pPr marL="0" indent="0"/>
            <a:endParaRPr lang="en-US" dirty="0"/>
          </a:p>
          <a:p>
            <a:pPr marL="0" indent="0"/>
            <a:endParaRPr lang="en-US" dirty="0"/>
          </a:p>
          <a:p>
            <a:pPr marL="285750" indent="-285750">
              <a:buFont typeface="Wingdings" panose="05000000000000000000" pitchFamily="2" charset="2"/>
              <a:buChar char="ü"/>
            </a:pPr>
            <a:r>
              <a:rPr lang="en-US" dirty="0"/>
              <a:t>Strong Passwords</a:t>
            </a:r>
          </a:p>
          <a:p>
            <a:pPr marL="285750" indent="-285750">
              <a:buFont typeface="Wingdings" panose="05000000000000000000" pitchFamily="2" charset="2"/>
              <a:buChar char="ü"/>
            </a:pPr>
            <a:r>
              <a:rPr lang="en-US" dirty="0"/>
              <a:t>Biometrics</a:t>
            </a:r>
          </a:p>
          <a:p>
            <a:pPr marL="285750" indent="-285750">
              <a:buFont typeface="Wingdings" panose="05000000000000000000" pitchFamily="2" charset="2"/>
              <a:buChar char="ü"/>
            </a:pPr>
            <a:r>
              <a:rPr lang="en-US" dirty="0"/>
              <a:t>Multi-factor Authentication\SSO</a:t>
            </a:r>
          </a:p>
        </p:txBody>
      </p:sp>
      <p:sp>
        <p:nvSpPr>
          <p:cNvPr id="3" name="Text Placeholder 2">
            <a:extLst>
              <a:ext uri="{FF2B5EF4-FFF2-40B4-BE49-F238E27FC236}">
                <a16:creationId xmlns:a16="http://schemas.microsoft.com/office/drawing/2014/main" id="{A30FBE33-F67E-4012-FDF2-B6806DD31AF1}"/>
              </a:ext>
            </a:extLst>
          </p:cNvPr>
          <p:cNvSpPr>
            <a:spLocks noGrp="1"/>
          </p:cNvSpPr>
          <p:nvPr>
            <p:ph type="body" idx="3"/>
          </p:nvPr>
        </p:nvSpPr>
        <p:spPr>
          <a:xfrm>
            <a:off x="4368800" y="2197099"/>
            <a:ext cx="3456432" cy="626534"/>
          </a:xfrm>
          <a:noFill/>
          <a:ln>
            <a:noFill/>
          </a:ln>
        </p:spPr>
        <p:txBody>
          <a:bodyPr spcFirstLastPara="1" wrap="square" lIns="91425" tIns="45700" rIns="91425" bIns="45700" anchor="t" anchorCtr="0">
            <a:normAutofit/>
          </a:bodyPr>
          <a:lstStyle/>
          <a:p>
            <a:pPr marL="0" indent="0" algn="ctr">
              <a:spcBef>
                <a:spcPts val="0"/>
              </a:spcBef>
            </a:pPr>
            <a:r>
              <a:rPr lang="en-US" dirty="0"/>
              <a:t>Authorization</a:t>
            </a:r>
          </a:p>
        </p:txBody>
      </p:sp>
      <p:sp>
        <p:nvSpPr>
          <p:cNvPr id="4" name="Text Placeholder 3">
            <a:extLst>
              <a:ext uri="{FF2B5EF4-FFF2-40B4-BE49-F238E27FC236}">
                <a16:creationId xmlns:a16="http://schemas.microsoft.com/office/drawing/2014/main" id="{E15D0316-4EB1-6EBA-B49B-5EBFBB747836}"/>
              </a:ext>
            </a:extLst>
          </p:cNvPr>
          <p:cNvSpPr>
            <a:spLocks noGrp="1"/>
          </p:cNvSpPr>
          <p:nvPr>
            <p:ph type="body" idx="4"/>
          </p:nvPr>
        </p:nvSpPr>
        <p:spPr>
          <a:xfrm>
            <a:off x="4366858" y="2850286"/>
            <a:ext cx="3456432" cy="3314618"/>
          </a:xfrm>
          <a:noFill/>
          <a:ln>
            <a:noFill/>
          </a:ln>
        </p:spPr>
        <p:txBody>
          <a:bodyPr spcFirstLastPara="1" wrap="square" lIns="91425" tIns="45700" rIns="91425" bIns="45700" anchor="t" anchorCtr="0">
            <a:normAutofit/>
          </a:bodyPr>
          <a:lstStyle/>
          <a:p>
            <a:pPr marL="0" indent="0" algn="ctr"/>
            <a:r>
              <a:rPr lang="en-US" dirty="0"/>
              <a:t>Controlling access based on user roles ensures that individuals only have the minimum privileges necessary to perform their tasks.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Role-Based Access Control (RBAC) </a:t>
            </a:r>
          </a:p>
          <a:p>
            <a:pPr marL="285750" indent="-285750">
              <a:buFont typeface="Wingdings" panose="05000000000000000000" pitchFamily="2" charset="2"/>
              <a:buChar char="ü"/>
            </a:pPr>
            <a:r>
              <a:rPr lang="en-US" dirty="0"/>
              <a:t>Attribute-Based Access Control (ABAC)</a:t>
            </a:r>
          </a:p>
          <a:p>
            <a:pPr marL="0" indent="0" algn="ctr"/>
            <a:endParaRPr lang="en-US" dirty="0"/>
          </a:p>
        </p:txBody>
      </p:sp>
      <p:sp>
        <p:nvSpPr>
          <p:cNvPr id="5" name="Text Placeholder 4">
            <a:extLst>
              <a:ext uri="{FF2B5EF4-FFF2-40B4-BE49-F238E27FC236}">
                <a16:creationId xmlns:a16="http://schemas.microsoft.com/office/drawing/2014/main" id="{6C363418-6F04-77C2-E2F6-9DC4B1A6DA63}"/>
              </a:ext>
            </a:extLst>
          </p:cNvPr>
          <p:cNvSpPr>
            <a:spLocks noGrp="1"/>
          </p:cNvSpPr>
          <p:nvPr>
            <p:ph type="body" idx="5"/>
          </p:nvPr>
        </p:nvSpPr>
        <p:spPr>
          <a:xfrm>
            <a:off x="8051800" y="2197099"/>
            <a:ext cx="3456432" cy="626534"/>
          </a:xfrm>
          <a:noFill/>
          <a:ln>
            <a:noFill/>
          </a:ln>
        </p:spPr>
        <p:txBody>
          <a:bodyPr spcFirstLastPara="1" wrap="square" lIns="91425" tIns="45700" rIns="91425" bIns="45700" anchor="t" anchorCtr="0">
            <a:normAutofit/>
          </a:bodyPr>
          <a:lstStyle/>
          <a:p>
            <a:pPr marL="0" indent="0" algn="ctr">
              <a:spcBef>
                <a:spcPts val="0"/>
              </a:spcBef>
            </a:pPr>
            <a:r>
              <a:rPr lang="en-US" dirty="0"/>
              <a:t>Accounting</a:t>
            </a:r>
          </a:p>
        </p:txBody>
      </p:sp>
      <p:sp>
        <p:nvSpPr>
          <p:cNvPr id="6" name="Text Placeholder 5">
            <a:extLst>
              <a:ext uri="{FF2B5EF4-FFF2-40B4-BE49-F238E27FC236}">
                <a16:creationId xmlns:a16="http://schemas.microsoft.com/office/drawing/2014/main" id="{DD11D9EA-80BD-1C0D-F3A0-041DCC4EBA9A}"/>
              </a:ext>
            </a:extLst>
          </p:cNvPr>
          <p:cNvSpPr>
            <a:spLocks noGrp="1"/>
          </p:cNvSpPr>
          <p:nvPr>
            <p:ph type="body" idx="6"/>
          </p:nvPr>
        </p:nvSpPr>
        <p:spPr>
          <a:xfrm>
            <a:off x="8051801" y="2904316"/>
            <a:ext cx="3456432" cy="3314132"/>
          </a:xfrm>
          <a:noFill/>
          <a:ln>
            <a:noFill/>
          </a:ln>
        </p:spPr>
        <p:txBody>
          <a:bodyPr spcFirstLastPara="1" wrap="square" lIns="91425" tIns="45700" rIns="91425" bIns="45700" anchor="t" anchorCtr="0">
            <a:normAutofit/>
          </a:bodyPr>
          <a:lstStyle/>
          <a:p>
            <a:pPr marL="0" indent="0" algn="ctr"/>
            <a:r>
              <a:rPr lang="en-US" dirty="0"/>
              <a:t>Ensure auditability and early detection of security incidents.</a:t>
            </a:r>
          </a:p>
          <a:p>
            <a:pPr marL="0" indent="0" algn="ctr"/>
            <a:endParaRPr lang="en-US" dirty="0"/>
          </a:p>
          <a:p>
            <a:pPr marL="0" indent="0" algn="ctr"/>
            <a:endParaRPr lang="en-US" dirty="0"/>
          </a:p>
          <a:p>
            <a:pPr marL="285750" indent="-285750">
              <a:buFont typeface="Wingdings" panose="05000000000000000000" pitchFamily="2" charset="2"/>
              <a:buChar char="ü"/>
            </a:pPr>
            <a:r>
              <a:rPr lang="en-US" dirty="0"/>
              <a:t>Logging &amp; </a:t>
            </a:r>
            <a:r>
              <a:rPr lang="en-US" dirty="0" err="1"/>
              <a:t>Audting</a:t>
            </a:r>
            <a:endParaRPr lang="en-US" dirty="0"/>
          </a:p>
          <a:p>
            <a:pPr marL="285750" indent="-285750">
              <a:buFont typeface="Wingdings" panose="05000000000000000000" pitchFamily="2" charset="2"/>
              <a:buChar char="ü"/>
            </a:pPr>
            <a:r>
              <a:rPr lang="en-US" dirty="0"/>
              <a:t>Monitoring </a:t>
            </a:r>
          </a:p>
          <a:p>
            <a:pPr marL="285750" indent="-285750">
              <a:buFont typeface="Wingdings" panose="05000000000000000000" pitchFamily="2" charset="2"/>
              <a:buChar char="ü"/>
            </a:pPr>
            <a:r>
              <a:rPr lang="en-US" dirty="0"/>
              <a:t>Automation of analyzation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0" indent="0" algn="ct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build="p"/>
      <p:bldP spid="2" grpId="0" uiExpand="1" build="p"/>
      <p:bldP spid="3" grpId="0" build="p"/>
      <p:bldP spid="4" grpId="0" uiExpand="1" build="p"/>
      <p:bldP spid="5" grpId="0" build="p"/>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4880</TotalTime>
  <Words>1296</Words>
  <Application>Microsoft Office PowerPoint</Application>
  <PresentationFormat>Widescreen</PresentationFormat>
  <Paragraphs>221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Wingdings</vt:lpstr>
      <vt:lpstr>Arial</vt:lpstr>
      <vt:lpstr>Vapor Trail</vt:lpstr>
      <vt:lpstr>Green Pace</vt:lpstr>
      <vt:lpstr>OVERVIEW: DEFENSE IN DEPTH</vt:lpstr>
      <vt:lpstr>OVERVIEW: DEFENSE IN DEPTH</vt:lpstr>
      <vt:lpstr>10 PRINCIPLES</vt:lpstr>
      <vt:lpstr>CODING STANDARDS</vt:lpstr>
      <vt:lpstr>THREATS MATRIX</vt:lpstr>
      <vt:lpstr>THREATS MATRIX</vt:lpstr>
      <vt:lpstr>ENCRYPTION POLICIES</vt:lpstr>
      <vt:lpstr>TRIPLE-A POLICIES</vt:lpstr>
      <vt:lpstr> Can We Add to an Empty Collection?</vt:lpstr>
      <vt:lpstr>What Happens When We Add Multiple Items?</vt:lpstr>
      <vt:lpstr>Does Out-of-Bounds Access Throw an Exception?</vt:lpstr>
      <vt:lpstr>Does Pop Back on an Empty Collection Cause Errors?</vt:lpstr>
      <vt:lpstr>Unit Test Output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Orion Murray</cp:lastModifiedBy>
  <cp:revision>6</cp:revision>
  <dcterms:created xsi:type="dcterms:W3CDTF">2020-08-19T17:59:24Z</dcterms:created>
  <dcterms:modified xsi:type="dcterms:W3CDTF">2025-03-02T23:04:19Z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