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5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F7E5-2FF5-4CFD-8F8E-9D05ECB1B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1C31E-46E8-4F8B-81F8-04D54A157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54C8-1009-4E57-BFF3-B4ED3BC6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DA82F-DB57-4BAD-B199-C12E44C3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527A2-1C80-477B-91DF-DB265DD9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ACA7-F66B-4186-A521-57EC69E7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9ADD1-BA22-4795-8449-B64277D53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D121-8780-46C1-B155-2D35C563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2CC2A-B37A-4C2F-8975-C5133C62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6AEA-56A5-423F-9618-7831051E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3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6053F-6B32-4542-8AB1-AEA03115E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78DA3-F6BA-42DE-8F0C-4330A8B75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EC15-F1F8-4EC5-BD99-262E866B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9A83A-8F5A-4048-AA54-6BDE3500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46D5-0F1E-4931-AAC0-D4E8ED68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6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3EC5-EA31-4F5B-8203-EF9A2E46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5983-D414-4380-B181-54AECE4A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C977-0C65-41B9-92FA-D0EFB4BB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9270-0787-4491-B446-48972AA8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E95E6-79E8-4C94-B250-5B2E7542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6286-017C-4E1F-9265-AF1B5032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85FE4-4D5D-4350-8457-74829D773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EFF81-C847-43FB-8A5F-AFBC58A2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EA9D-BD17-4E74-A5DA-FD2F582A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28331-78B0-47EC-93BB-A525A474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0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0627-B742-4A94-A629-AD6F66DE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D1390-565D-4544-9B97-3BAC09857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DA712-0049-4C59-B469-A3FAA3477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29543-0CAE-405E-A6FC-D9AB71F0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7AF36-6486-427A-BE47-635AC645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A143-C9C5-40D3-ABEF-93271526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2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D55D-E7D9-4E37-A6D4-AC65B3C1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98364-0D9B-4CC3-9179-EEBA974D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0AEBD-4EBA-44BB-AE3D-08021E24D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EF569-AA1E-4979-8D16-375982C0F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0D563-C6A9-4F8E-A8AF-2AC3F295E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20627-ACAB-4998-9FA2-C4DF2A81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971F3-2C0E-4AAB-9E37-D383D674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9709A-F1E1-40D4-B25F-32744F5F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D801-4287-4EBD-B10B-90409370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907FA-4BA4-42E7-BB46-7C926350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A1DBE-873E-4A32-8944-6FA301E0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20B3E-E21B-4400-B091-45203EF5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5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F1783-A2EE-4C70-B093-81A6FC13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C763F-9B8C-4F69-89D2-18C9D4C7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45528-3395-436B-A96C-01E246AD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9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28A2-2E65-4C05-8C5E-87168182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58248-3979-4A0A-809E-921D633C4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2DEF4-7B7F-4AA1-B99D-BBB2D7C85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BA9E7-391C-45F4-A421-39BF6755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E4E2E-AD98-4216-9C66-D374E923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ED89-8D63-4AF1-82E1-0DE20F68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C042-28E5-4201-91B8-41C51944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7EB6F-40A3-448F-B8B7-539D66B98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F43E2-D043-410B-A89B-5E7FA2571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D51FF-983B-40B2-900D-475F7190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F7888-1ED2-4A21-B2DF-A08C15F5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4BC2E-CC15-403E-9F0D-8F2E604C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8B20C-2F4E-497E-8521-57AEC0D8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84E23-DE99-49AC-A422-006B7C17D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C47B-6491-464D-B0CD-2596BD97A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A7E3E-3FE8-4CA2-B935-DA3B44EF82A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AC204-150E-4436-9075-D0336D658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E6F2-C683-48FE-BEBE-0F2EE5CF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2693-49FD-4118-A838-B35C1557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5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4830-3A78-4675-9F13-868395DAF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Agento</a:t>
            </a:r>
            <a:r>
              <a:rPr lang="en-US" b="1" dirty="0"/>
              <a:t> </a:t>
            </a:r>
            <a:r>
              <a:rPr lang="en-US" b="1" dirty="0" err="1"/>
              <a:t>apmokymas</a:t>
            </a:r>
            <a:r>
              <a:rPr lang="en-US" b="1" dirty="0"/>
              <a:t> </a:t>
            </a:r>
            <a:r>
              <a:rPr lang="en-US" b="1" dirty="0" err="1"/>
              <a:t>naudojant</a:t>
            </a:r>
            <a:r>
              <a:rPr lang="en-US" b="1" dirty="0"/>
              <a:t> </a:t>
            </a:r>
            <a:r>
              <a:rPr lang="en-US" b="1" dirty="0" err="1"/>
              <a:t>gi</a:t>
            </a:r>
            <a:r>
              <a:rPr lang="lt-LT" b="1" dirty="0"/>
              <a:t>lųjį skatinamąjį mokymąsi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DB862-2736-4E5F-AFE9-8F3179664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4364"/>
            <a:ext cx="9144000" cy="1655762"/>
          </a:xfrm>
        </p:spPr>
        <p:txBody>
          <a:bodyPr/>
          <a:lstStyle/>
          <a:p>
            <a:r>
              <a:rPr lang="lt-LT" dirty="0"/>
              <a:t>Agent training using deep Reinforcement learning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8BF18F-2615-4581-B3EC-88527204ECB6}"/>
              </a:ext>
            </a:extLst>
          </p:cNvPr>
          <p:cNvSpPr txBox="1">
            <a:spLocks/>
          </p:cNvSpPr>
          <p:nvPr/>
        </p:nvSpPr>
        <p:spPr>
          <a:xfrm>
            <a:off x="1524000" y="1311564"/>
            <a:ext cx="9144000" cy="52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Kursinis darbas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FC7BF-8AC6-4DD8-BD95-0437417B0DF4}"/>
              </a:ext>
            </a:extLst>
          </p:cNvPr>
          <p:cNvSpPr txBox="1"/>
          <p:nvPr/>
        </p:nvSpPr>
        <p:spPr>
          <a:xfrm>
            <a:off x="9155722" y="5361770"/>
            <a:ext cx="204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Jok</a:t>
            </a:r>
            <a:r>
              <a:rPr lang="lt-LT" dirty="0"/>
              <a:t>ūbas Kondrackas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8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C314-869D-4D97-9A3F-D8B26CC9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Darbo</a:t>
            </a:r>
            <a:r>
              <a:rPr lang="en-US" b="1" dirty="0"/>
              <a:t> </a:t>
            </a:r>
            <a:r>
              <a:rPr lang="en-US" b="1" dirty="0" err="1"/>
              <a:t>tikslas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8FE46-6635-414E-BF25-67F4FA723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Aptarti</a:t>
            </a:r>
            <a:r>
              <a:rPr lang="en-US" dirty="0"/>
              <a:t> </a:t>
            </a:r>
            <a:r>
              <a:rPr lang="en-US" dirty="0" err="1"/>
              <a:t>skatinamojo</a:t>
            </a:r>
            <a:r>
              <a:rPr lang="en-US" dirty="0"/>
              <a:t> </a:t>
            </a:r>
            <a:r>
              <a:rPr lang="en-US" dirty="0" err="1"/>
              <a:t>mokymosi</a:t>
            </a:r>
            <a:r>
              <a:rPr lang="en-US" dirty="0"/>
              <a:t> </a:t>
            </a:r>
            <a:r>
              <a:rPr lang="en-US" dirty="0" err="1"/>
              <a:t>principus</a:t>
            </a:r>
            <a:endParaRPr lang="en-US" dirty="0"/>
          </a:p>
          <a:p>
            <a:r>
              <a:rPr lang="en-US" dirty="0" err="1"/>
              <a:t>Palyginti</a:t>
            </a:r>
            <a:r>
              <a:rPr lang="en-US" dirty="0"/>
              <a:t> Unity ML-Agents </a:t>
            </a:r>
            <a:r>
              <a:rPr lang="en-US" dirty="0" err="1"/>
              <a:t>aplink</a:t>
            </a:r>
            <a:r>
              <a:rPr lang="lt-LT" dirty="0"/>
              <a:t>ą su OpenAI Gym aplinka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1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25A5-2A80-457D-AB97-10E15A12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Skatinamasis</a:t>
            </a:r>
            <a:r>
              <a:rPr lang="en-US" b="1" dirty="0"/>
              <a:t> </a:t>
            </a:r>
            <a:r>
              <a:rPr lang="en-US" b="1" dirty="0" err="1"/>
              <a:t>mokymas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6AAB-03DA-48C0-A48E-1EA8F1C9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Skatinamasis</a:t>
            </a:r>
            <a:r>
              <a:rPr lang="en-US" dirty="0"/>
              <a:t> </a:t>
            </a:r>
            <a:r>
              <a:rPr lang="en-US" dirty="0" err="1"/>
              <a:t>mokymas</a:t>
            </a:r>
            <a:r>
              <a:rPr lang="lt-LT" dirty="0"/>
              <a:t> (Reinforcement Learning)</a:t>
            </a:r>
            <a:r>
              <a:rPr lang="en-US" dirty="0"/>
              <a:t> – </a:t>
            </a:r>
            <a:r>
              <a:rPr lang="lt-LT" dirty="0"/>
              <a:t>mašininio mokymosi sritis, kurioje agentas gauna informacija apie aplinką ir išmoksta pasirinkti veiksmus, kurie maksimizuoja tikslo funkciją.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9B4A6C5-CA9B-4865-A76B-747402CE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294"/>
            <a:ext cx="43434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E86D832-D132-44B6-AFCB-49C3CB509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62363"/>
            <a:ext cx="48482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77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47D661-BCE2-4DC1-A53C-4E058876D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804069"/>
            <a:ext cx="1828800" cy="664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54F591-2A64-4F1D-B45A-85E3C9F76943}"/>
              </a:ext>
            </a:extLst>
          </p:cNvPr>
          <p:cNvSpPr txBox="1"/>
          <p:nvPr/>
        </p:nvSpPr>
        <p:spPr>
          <a:xfrm>
            <a:off x="990600" y="1960297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Unity – įvairiaplatformis žaidimų kūrimo įrankis, kuriamas bendrovės „Unity Technologies“.</a:t>
            </a:r>
          </a:p>
          <a:p>
            <a:r>
              <a:rPr lang="lt-LT" dirty="0"/>
              <a:t>Pasinaudojus ML-agents paketu galima apmokyti dirbtinį intelektą pasiremiant giliojo skatinamojo mokymosi principu Unity aplinkoje.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7E9DD-14DF-43AF-A498-DC8F199A8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57600"/>
            <a:ext cx="4105423" cy="2307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8CE2C-5DA8-4B5E-82EA-56386B17A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57600"/>
            <a:ext cx="4105422" cy="230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4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7357-0488-4BB0-962C-634B5742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dirty="0"/>
              <a:t>Unity pavyzdinės aplinkos „3D Ball“ apmokymas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E0EF-86AC-44AA-81BE-F6C9F9DC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lt-LT" dirty="0"/>
              <a:t>Hyper parametrai:</a:t>
            </a:r>
          </a:p>
          <a:p>
            <a:pPr>
              <a:lnSpc>
                <a:spcPct val="25000"/>
              </a:lnSpc>
            </a:pPr>
            <a:r>
              <a:rPr lang="en-US" sz="1200" dirty="0"/>
              <a:t>Batch size: 1200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Buffer size: 12000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Learning rate: 0.0003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Beta: 0.001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Epsilon: 0.2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Lambda: 0.95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Epoch number: 3</a:t>
            </a:r>
            <a:endParaRPr lang="en-US" sz="12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99A17E-89A7-45F9-BAC9-8AB1EE29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3987245"/>
            <a:ext cx="11460480" cy="222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5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3D30-C10A-4896-98C0-B6964FF2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dirty="0"/>
              <a:t>OpenAI Gym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E54BB-E406-4BC1-B815-8BA5B9A7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Gym – priemonių rinkinys skirtas skatinamojo mokymosi algoritmų kūrimui ir tyrimui. Tai yra biblioteka turinti daug testinių aplinkų kuriuose galima testuoti skatinamojo mokymosi algoritmus.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FAF25-22A5-4B60-B566-5E41F684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16" y="3840208"/>
            <a:ext cx="5091567" cy="23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5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483E-FD1F-4C20-8D2B-1D13B790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dirty="0"/>
              <a:t>Gym pavyzdinės aplinkos „CartPole-v1“ apmokymas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ED3C-57E9-4AD0-A69A-6B460A0A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sz="1600" dirty="0"/>
              <a:t>Naudosime DQN algoritmą</a:t>
            </a:r>
          </a:p>
          <a:p>
            <a:pPr marL="0" indent="0">
              <a:buNone/>
            </a:pPr>
            <a:r>
              <a:rPr lang="lt-LT" sz="2000" dirty="0"/>
              <a:t>Hyperparametrai</a:t>
            </a:r>
            <a:r>
              <a:rPr lang="lt-LT" sz="1600" dirty="0"/>
              <a:t>:</a:t>
            </a:r>
          </a:p>
          <a:p>
            <a:pPr>
              <a:lnSpc>
                <a:spcPct val="25000"/>
              </a:lnSpc>
            </a:pPr>
            <a:r>
              <a:rPr lang="en-US" sz="1200" dirty="0"/>
              <a:t>Gamma = 0.95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Learning Rate = 0.001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Memory Size= 1000000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Batch Size = 20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Exploration Max = 1.0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Exploration Min = 0.01</a:t>
            </a:r>
            <a:endParaRPr lang="en-US" sz="1200" dirty="0">
              <a:effectLst/>
            </a:endParaRPr>
          </a:p>
          <a:p>
            <a:pPr>
              <a:lnSpc>
                <a:spcPct val="25000"/>
              </a:lnSpc>
            </a:pPr>
            <a:r>
              <a:rPr lang="en-US" sz="1200" dirty="0"/>
              <a:t>Exploration Decay = 0.995</a:t>
            </a:r>
            <a:endParaRPr lang="en-US" sz="12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ADE002D-BC18-44C3-A75B-582A8D929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05" y="4040370"/>
            <a:ext cx="9803190" cy="213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1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E3EB-DCE4-48FE-B06D-C8CD35A9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dirty="0"/>
              <a:t>Unity ML-Agents ir OpenAI Gym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C84F-86EA-489F-8F74-7D5C624C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2000" dirty="0"/>
              <a:t>Unity ML-Agents:</a:t>
            </a:r>
          </a:p>
          <a:p>
            <a:r>
              <a:rPr lang="lt-LT" sz="1600" dirty="0"/>
              <a:t>Puiki dokumentacija</a:t>
            </a:r>
          </a:p>
          <a:p>
            <a:r>
              <a:rPr lang="lt-LT" sz="1600" dirty="0"/>
              <a:t>Skirta programuotojam</a:t>
            </a:r>
          </a:p>
          <a:p>
            <a:r>
              <a:rPr lang="lt-LT" sz="1600" dirty="0"/>
              <a:t>Lengva kurti naujas aplinkas</a:t>
            </a:r>
          </a:p>
          <a:p>
            <a:r>
              <a:rPr lang="lt-LT" sz="1600" dirty="0"/>
              <a:t>Lengva ištreniruoti agentus naudojant jau numatytus mokymo algoritmus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E24208-C200-412C-9624-EF4C4B7FB695}"/>
              </a:ext>
            </a:extLst>
          </p:cNvPr>
          <p:cNvSpPr txBox="1">
            <a:spLocks/>
          </p:cNvSpPr>
          <p:nvPr/>
        </p:nvSpPr>
        <p:spPr>
          <a:xfrm>
            <a:off x="5952066" y="1825625"/>
            <a:ext cx="4064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t-LT" sz="2000" dirty="0"/>
              <a:t>OpenAI Gym:</a:t>
            </a:r>
          </a:p>
          <a:p>
            <a:r>
              <a:rPr lang="lt-LT" sz="1600" dirty="0"/>
              <a:t>Prast</a:t>
            </a:r>
            <a:r>
              <a:rPr lang="en-US" sz="1600" dirty="0" err="1"/>
              <a:t>esn</a:t>
            </a:r>
            <a:r>
              <a:rPr lang="lt-LT" sz="1600" dirty="0"/>
              <a:t>ė dokumentacija</a:t>
            </a:r>
          </a:p>
          <a:p>
            <a:r>
              <a:rPr lang="lt-LT" sz="1600" dirty="0"/>
              <a:t>Skirta Mokslininkam</a:t>
            </a:r>
          </a:p>
          <a:p>
            <a:r>
              <a:rPr lang="lt-LT" sz="1600" dirty="0"/>
              <a:t>Nėra numatytų mokymo algoritmų, algoritmą reikia programuot pačiam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188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235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Agento apmokymas naudojant gilųjį skatinamąjį mokymąsi</vt:lpstr>
      <vt:lpstr>Darbo tikslas</vt:lpstr>
      <vt:lpstr>Skatinamasis mokymas</vt:lpstr>
      <vt:lpstr>PowerPoint Presentation</vt:lpstr>
      <vt:lpstr>Unity pavyzdinės aplinkos „3D Ball“ apmokymas</vt:lpstr>
      <vt:lpstr>OpenAI Gym</vt:lpstr>
      <vt:lpstr>Gym pavyzdinės aplinkos „CartPole-v1“ apmokymas </vt:lpstr>
      <vt:lpstr>Unity ML-Agents ir OpenAI Gym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Agento apmokymas naudojant gilųjį skatinamąjį mokymąsi</dc:title>
  <dc:creator>Jokūbas Kondrackas</dc:creator>
  <cp:lastModifiedBy>Jokūbas Kondrackas</cp:lastModifiedBy>
  <cp:revision>10</cp:revision>
  <dcterms:created xsi:type="dcterms:W3CDTF">2020-06-19T15:39:48Z</dcterms:created>
  <dcterms:modified xsi:type="dcterms:W3CDTF">2020-06-21T16:10:03Z</dcterms:modified>
</cp:coreProperties>
</file>